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17" r:id="rId2"/>
    <p:sldMasterId id="2147483725" r:id="rId3"/>
    <p:sldMasterId id="2147483738" r:id="rId4"/>
    <p:sldMasterId id="2147483751" r:id="rId5"/>
    <p:sldMasterId id="2147483763" r:id="rId6"/>
    <p:sldMasterId id="2147483777" r:id="rId7"/>
  </p:sldMasterIdLst>
  <p:notesMasterIdLst>
    <p:notesMasterId r:id="rId49"/>
  </p:notesMasterIdLst>
  <p:sldIdLst>
    <p:sldId id="433" r:id="rId8"/>
    <p:sldId id="554" r:id="rId9"/>
    <p:sldId id="538" r:id="rId10"/>
    <p:sldId id="496" r:id="rId11"/>
    <p:sldId id="543" r:id="rId12"/>
    <p:sldId id="545" r:id="rId13"/>
    <p:sldId id="527" r:id="rId14"/>
    <p:sldId id="556" r:id="rId15"/>
    <p:sldId id="557" r:id="rId16"/>
    <p:sldId id="522" r:id="rId17"/>
    <p:sldId id="524" r:id="rId18"/>
    <p:sldId id="525" r:id="rId19"/>
    <p:sldId id="547" r:id="rId20"/>
    <p:sldId id="548" r:id="rId21"/>
    <p:sldId id="558" r:id="rId22"/>
    <p:sldId id="506" r:id="rId23"/>
    <p:sldId id="507" r:id="rId24"/>
    <p:sldId id="510" r:id="rId25"/>
    <p:sldId id="559" r:id="rId26"/>
    <p:sldId id="567" r:id="rId27"/>
    <p:sldId id="568" r:id="rId28"/>
    <p:sldId id="569" r:id="rId29"/>
    <p:sldId id="570" r:id="rId30"/>
    <p:sldId id="571" r:id="rId31"/>
    <p:sldId id="528" r:id="rId32"/>
    <p:sldId id="549" r:id="rId33"/>
    <p:sldId id="504" r:id="rId34"/>
    <p:sldId id="561" r:id="rId35"/>
    <p:sldId id="531" r:id="rId36"/>
    <p:sldId id="562" r:id="rId37"/>
    <p:sldId id="563" r:id="rId38"/>
    <p:sldId id="532" r:id="rId39"/>
    <p:sldId id="539" r:id="rId40"/>
    <p:sldId id="541" r:id="rId41"/>
    <p:sldId id="550" r:id="rId42"/>
    <p:sldId id="566" r:id="rId43"/>
    <p:sldId id="457" r:id="rId44"/>
    <p:sldId id="458" r:id="rId45"/>
    <p:sldId id="495" r:id="rId46"/>
    <p:sldId id="552" r:id="rId47"/>
    <p:sldId id="572"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ma Mallari" initials="WM" lastIdx="17" clrIdx="0"/>
  <p:cmAuthor id="1" name="Trudy Stoddert, ELS" initials="TSE" lastIdx="1" clrIdx="1"/>
  <p:cmAuthor id="2" name="CRC" initials="" lastIdx="2" clrIdx="2"/>
  <p:cmAuthor id="3" name="Amy Furedy, RN, OCN" initials="AF" lastIdx="12" clrIdx="3"/>
  <p:cmAuthor id="4" name="Christi Gray" initials="CG" lastIdx="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66CC"/>
    <a:srgbClr val="99CCFF"/>
    <a:srgbClr val="FFFFFF"/>
    <a:srgbClr val="FF9900"/>
    <a:srgbClr val="F8F8F8"/>
    <a:srgbClr val="66FF66"/>
    <a:srgbClr val="001746"/>
    <a:srgbClr val="323297"/>
    <a:srgbClr val="0702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30" autoAdjust="0"/>
    <p:restoredTop sz="91863" autoAdjust="0"/>
  </p:normalViewPr>
  <p:slideViewPr>
    <p:cSldViewPr snapToGrid="0">
      <p:cViewPr varScale="1">
        <p:scale>
          <a:sx n="85" d="100"/>
          <a:sy n="85" d="100"/>
        </p:scale>
        <p:origin x="-1613" y="-82"/>
      </p:cViewPr>
      <p:guideLst>
        <p:guide orient="horz" pos="2160"/>
        <p:guide orient="horz" pos="4176"/>
        <p:guide orient="horz" pos="672"/>
        <p:guide orient="horz" pos="525"/>
        <p:guide pos="288"/>
        <p:guide pos="2880"/>
        <p:guide pos="5480"/>
      </p:guideLst>
    </p:cSldViewPr>
  </p:slideViewPr>
  <p:notesTextViewPr>
    <p:cViewPr>
      <p:scale>
        <a:sx n="100" d="100"/>
        <a:sy n="100" d="100"/>
      </p:scale>
      <p:origin x="0" y="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CA408EB-1AE3-4238-A07D-DF8267351095}" type="datetimeFigureOut">
              <a:rPr lang="en-US" smtClean="0"/>
              <a:pPr/>
              <a:t>1/6/2015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CDCC15-ABC4-4EBA-BB97-178D7A729DD2}" type="slidenum">
              <a:rPr lang="en-US" smtClean="0"/>
              <a:pPr/>
              <a:t>‹#›</a:t>
            </a:fld>
            <a:endParaRPr lang="en-US" dirty="0"/>
          </a:p>
        </p:txBody>
      </p:sp>
    </p:spTree>
    <p:extLst>
      <p:ext uri="{BB962C8B-B14F-4D97-AF65-F5344CB8AC3E}">
        <p14:creationId xmlns:p14="http://schemas.microsoft.com/office/powerpoint/2010/main" val="263387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800">
              <a:latin typeface="Calibri" charset="0"/>
            </a:endParaRPr>
          </a:p>
        </p:txBody>
      </p:sp>
      <p:sp>
        <p:nvSpPr>
          <p:cNvPr id="1177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D0D780D-6932-D242-9635-F44DC3ADD52D}" type="slidenum">
              <a:rPr lang="en-US" sz="1200">
                <a:cs typeface="Arial" charset="0"/>
              </a:rPr>
              <a:pPr eaLnBrk="1" hangingPunct="1"/>
              <a:t>3</a:t>
            </a:fld>
            <a:endParaRPr lang="en-US" sz="120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cs typeface="Arial" charset="0"/>
            </a:endParaRP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200" b="1">
                <a:solidFill>
                  <a:schemeClr val="tx1"/>
                </a:solidFill>
                <a:latin typeface="Arial" charset="0"/>
                <a:ea typeface="MS PGothic" charset="0"/>
                <a:cs typeface="MS PGothic" charset="0"/>
              </a:defRPr>
            </a:lvl1pPr>
            <a:lvl2pPr marL="742950" indent="-285750" defTabSz="923925" eaLnBrk="0" hangingPunct="0">
              <a:defRPr sz="1200" b="1">
                <a:solidFill>
                  <a:schemeClr val="tx1"/>
                </a:solidFill>
                <a:latin typeface="Arial" charset="0"/>
                <a:ea typeface="MS PGothic" charset="0"/>
                <a:cs typeface="MS PGothic" charset="0"/>
              </a:defRPr>
            </a:lvl2pPr>
            <a:lvl3pPr marL="1143000" indent="-228600" defTabSz="923925" eaLnBrk="0" hangingPunct="0">
              <a:defRPr sz="1200" b="1">
                <a:solidFill>
                  <a:schemeClr val="tx1"/>
                </a:solidFill>
                <a:latin typeface="Arial" charset="0"/>
                <a:ea typeface="MS PGothic" charset="0"/>
                <a:cs typeface="MS PGothic" charset="0"/>
              </a:defRPr>
            </a:lvl3pPr>
            <a:lvl4pPr marL="1600200" indent="-228600" defTabSz="923925" eaLnBrk="0" hangingPunct="0">
              <a:defRPr sz="1200" b="1">
                <a:solidFill>
                  <a:schemeClr val="tx1"/>
                </a:solidFill>
                <a:latin typeface="Arial" charset="0"/>
                <a:ea typeface="MS PGothic" charset="0"/>
                <a:cs typeface="MS PGothic" charset="0"/>
              </a:defRPr>
            </a:lvl4pPr>
            <a:lvl5pPr marL="2057400" indent="-228600" defTabSz="923925" eaLnBrk="0" hangingPunct="0">
              <a:defRPr sz="1200" b="1">
                <a:solidFill>
                  <a:schemeClr val="tx1"/>
                </a:solidFill>
                <a:latin typeface="Arial" charset="0"/>
                <a:ea typeface="MS PGothic" charset="0"/>
                <a:cs typeface="MS PGothic" charset="0"/>
              </a:defRPr>
            </a:lvl5pPr>
            <a:lvl6pPr marL="2514600" indent="-228600" defTabSz="923925"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defTabSz="923925"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defTabSz="923925"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defTabSz="923925" eaLnBrk="0" fontAlgn="base" hangingPunct="0">
              <a:spcBef>
                <a:spcPct val="0"/>
              </a:spcBef>
              <a:spcAft>
                <a:spcPct val="0"/>
              </a:spcAft>
              <a:defRPr sz="1200" b="1">
                <a:solidFill>
                  <a:schemeClr val="tx1"/>
                </a:solidFill>
                <a:latin typeface="Arial" charset="0"/>
                <a:ea typeface="MS PGothic" charset="0"/>
                <a:cs typeface="MS PGothic" charset="0"/>
              </a:defRPr>
            </a:lvl9pPr>
          </a:lstStyle>
          <a:p>
            <a:fld id="{08C99357-3788-2248-9F1F-47D2B176CFD9}" type="slidenum">
              <a:rPr lang="en-US" b="0">
                <a:latin typeface="Trebuchet MS" charset="0"/>
              </a:rPr>
              <a:pPr/>
              <a:t>23</a:t>
            </a:fld>
            <a:endParaRPr lang="en-US" b="0">
              <a:latin typeface="Trebuchet M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A28AB6-0D6C-B44B-BA3C-C192A667E1F5}" type="slidenum">
              <a:rPr lang="en-US" sz="1200">
                <a:solidFill>
                  <a:srgbClr val="000000"/>
                </a:solidFill>
                <a:latin typeface="Calibri" charset="0"/>
              </a:rPr>
              <a:pPr eaLnBrk="1" hangingPunct="1"/>
              <a:t>29</a:t>
            </a:fld>
            <a:endParaRPr lang="en-US" sz="1200">
              <a:solidFill>
                <a:srgbClr val="000000"/>
              </a:solidFill>
              <a:latin typeface="Calibri" charset="0"/>
            </a:endParaRPr>
          </a:p>
        </p:txBody>
      </p:sp>
      <p:sp>
        <p:nvSpPr>
          <p:cNvPr id="317442" name="Rectangle 7"/>
          <p:cNvSpPr txBox="1">
            <a:spLocks noGrp="1" noChangeArrowheads="1"/>
          </p:cNvSpPr>
          <p:nvPr/>
        </p:nvSpPr>
        <p:spPr bwMode="auto">
          <a:xfrm>
            <a:off x="3970938" y="8829967"/>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6" tIns="45680" rIns="91356" bIns="4568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FB5E5A30-E559-BD4C-BFB3-A5A5722ED528}" type="slidenum">
              <a:rPr lang="en-US" sz="1200">
                <a:solidFill>
                  <a:srgbClr val="000000"/>
                </a:solidFill>
                <a:cs typeface="Arial" charset="0"/>
              </a:rPr>
              <a:pPr algn="r" eaLnBrk="1" hangingPunct="1"/>
              <a:t>29</a:t>
            </a:fld>
            <a:endParaRPr lang="en-US" sz="1200">
              <a:solidFill>
                <a:srgbClr val="000000"/>
              </a:solidFill>
              <a:cs typeface="Arial" charset="0"/>
            </a:endParaRPr>
          </a:p>
        </p:txBody>
      </p:sp>
      <p:sp>
        <p:nvSpPr>
          <p:cNvPr id="317443" name="Rectangle 2"/>
          <p:cNvSpPr>
            <a:spLocks noGrp="1" noChangeArrowheads="1"/>
          </p:cNvSpPr>
          <p:nvPr>
            <p:ph type="body" idx="1"/>
          </p:nvPr>
        </p:nvSpPr>
        <p:spPr bwMode="auto">
          <a:xfrm>
            <a:off x="741610" y="4425474"/>
            <a:ext cx="5514199" cy="420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206" tIns="46104" rIns="92206" bIns="46104" numCol="1" anchor="t" anchorCtr="0" compatLnSpc="1">
            <a:prstTxWarp prst="textNoShape">
              <a:avLst/>
            </a:prstTxWarp>
          </a:bodyPr>
          <a:lstStyle/>
          <a:p>
            <a:pPr>
              <a:spcBef>
                <a:spcPct val="0"/>
              </a:spcBef>
              <a:buFont typeface="Wingdings" charset="0"/>
              <a:buNone/>
            </a:pPr>
            <a:r>
              <a:rPr lang="en-US" sz="900" b="1">
                <a:latin typeface="Calibri" charset="0"/>
                <a:ea typeface="MS PGothic" charset="0"/>
                <a:cs typeface="MS PGothic" charset="0"/>
              </a:rPr>
              <a:t>EMILIA: T-DM1 Phase 3 Trial</a:t>
            </a:r>
          </a:p>
          <a:p>
            <a:pPr>
              <a:spcBef>
                <a:spcPct val="0"/>
              </a:spcBef>
              <a:buFont typeface="Wingdings" charset="0"/>
              <a:buNone/>
            </a:pPr>
            <a:r>
              <a:rPr lang="en-US" sz="900">
                <a:latin typeface="Calibri" charset="0"/>
                <a:ea typeface="MS PGothic" charset="0"/>
                <a:cs typeface="MS PGothic" charset="0"/>
              </a:rPr>
              <a:t>EMILIA is a phase 3, randomized, multicenter, international, two-arm, open-label clinical trial designed to compare the safety and efficacy of T-DM1 with that of capecitabine + lapatinib for HER2</a:t>
            </a:r>
            <a:r>
              <a:rPr lang="en-US" sz="900" baseline="30000">
                <a:latin typeface="Calibri" charset="0"/>
                <a:ea typeface="MS PGothic" charset="0"/>
                <a:cs typeface="MS PGothic" charset="0"/>
              </a:rPr>
              <a:t>+</a:t>
            </a:r>
            <a:r>
              <a:rPr lang="en-US" sz="900">
                <a:latin typeface="Calibri" charset="0"/>
                <a:ea typeface="MS PGothic" charset="0"/>
                <a:cs typeface="MS PGothic" charset="0"/>
              </a:rPr>
              <a:t> advanced BC following progression on TRAS. A total of 980 patients will be enrolled at more than 200 sites worldwide. Eligible patients will be randomized in a 1:1 ratio to either arm</a:t>
            </a:r>
          </a:p>
          <a:p>
            <a:pPr>
              <a:spcBef>
                <a:spcPct val="0"/>
              </a:spcBef>
              <a:buFont typeface="Wingdings" charset="0"/>
              <a:buNone/>
            </a:pPr>
            <a:endParaRPr lang="en-US" sz="900" b="1">
              <a:latin typeface="Calibri" charset="0"/>
              <a:ea typeface="MS PGothic" charset="0"/>
              <a:cs typeface="MS PGothic" charset="0"/>
            </a:endParaRPr>
          </a:p>
          <a:p>
            <a:pPr>
              <a:spcBef>
                <a:spcPct val="0"/>
              </a:spcBef>
              <a:buFont typeface="Wingdings" charset="0"/>
              <a:buNone/>
            </a:pPr>
            <a:r>
              <a:rPr lang="en-US" sz="900" b="1">
                <a:latin typeface="Calibri" charset="0"/>
                <a:ea typeface="MS PGothic" charset="0"/>
                <a:cs typeface="MS PGothic" charset="0"/>
              </a:rPr>
              <a:t>Inclusion Criteria:</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HER2 status must be prospectively, centrally tested and be HER2</a:t>
            </a:r>
            <a:r>
              <a:rPr lang="en-US" sz="900" baseline="30000">
                <a:solidFill>
                  <a:srgbClr val="000000"/>
                </a:solidFill>
                <a:latin typeface="Calibri" charset="0"/>
                <a:ea typeface="MS PGothic" charset="0"/>
                <a:cs typeface="MS PGothic" charset="0"/>
              </a:rPr>
              <a:t>+</a:t>
            </a:r>
            <a:r>
              <a:rPr lang="en-US" sz="900">
                <a:solidFill>
                  <a:srgbClr val="000000"/>
                </a:solidFill>
                <a:latin typeface="Calibri" charset="0"/>
                <a:ea typeface="MS PGothic" charset="0"/>
                <a:cs typeface="MS PGothic" charset="0"/>
              </a:rPr>
              <a:t> based on central laboratory assay results</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Histologically or cytologically confirmed invasive breast cancer</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Prior treatment for BC in the adjuvant, unresectable, locally advanced, or metastatic setting must include: a taxane, alone or in combination with another agent, and TRAS alone or in combination with another agent</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Documented progression of incurable, unresectable, locally advanced or metastatic breast cancer, defined by the investigator</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Measurable and/or nonmeasurable disease; patients with central nervous system (CNS)-only disease are excluded</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Cardiac ejection fraction </a:t>
            </a:r>
            <a:r>
              <a:rPr lang="en-US" sz="900">
                <a:solidFill>
                  <a:srgbClr val="000000"/>
                </a:solidFill>
                <a:latin typeface="Calibri" charset="0"/>
                <a:ea typeface="MS PGothic" charset="0"/>
                <a:cs typeface="MS PGothic" charset="0"/>
                <a:sym typeface="Symbol" charset="0"/>
              </a:rPr>
              <a:t> </a:t>
            </a:r>
            <a:r>
              <a:rPr lang="en-US" sz="900">
                <a:solidFill>
                  <a:srgbClr val="000000"/>
                </a:solidFill>
                <a:latin typeface="Calibri" charset="0"/>
                <a:ea typeface="MS PGothic" charset="0"/>
                <a:cs typeface="MS PGothic" charset="0"/>
              </a:rPr>
              <a:t>50% by either ECHO or MUGA</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Eastern Cooperative Oncology Group (ECOG) performance status of 0 or 1</a:t>
            </a:r>
          </a:p>
          <a:p>
            <a:pPr>
              <a:spcBef>
                <a:spcPct val="0"/>
              </a:spcBef>
              <a:buFont typeface="Wingdings" charset="0"/>
              <a:buNone/>
            </a:pPr>
            <a:endParaRPr lang="en-US" sz="900">
              <a:latin typeface="Calibri" charset="0"/>
              <a:ea typeface="MS PGothic" charset="0"/>
              <a:cs typeface="MS PGothic" charset="0"/>
            </a:endParaRPr>
          </a:p>
          <a:p>
            <a:pPr>
              <a:spcBef>
                <a:spcPct val="0"/>
              </a:spcBef>
              <a:buFont typeface="Wingdings" charset="0"/>
              <a:buNone/>
            </a:pPr>
            <a:r>
              <a:rPr lang="en-US" sz="900" b="1">
                <a:latin typeface="Calibri" charset="0"/>
                <a:ea typeface="MS PGothic" charset="0"/>
                <a:cs typeface="MS PGothic" charset="0"/>
              </a:rPr>
              <a:t>Select Exclusion Criteria:</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History of treatment with T-DM1</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Prior treatment with lapatinib or capecitabine</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Peripheral neuropathy of Grade ≥3 per National Cancer Institute Common Terminology Criteria for</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Adverse Events (NCI CTCAE), Version 3.0</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History of symptomatic congestive heart failure (CHF) or serious cardiac arrhythmia requiring treatment</a:t>
            </a:r>
          </a:p>
          <a:p>
            <a:pPr marL="111619" lvl="1" indent="-111619">
              <a:spcBef>
                <a:spcPct val="0"/>
              </a:spcBef>
              <a:buSzPct val="110000"/>
              <a:buFontTx/>
              <a:buChar char="•"/>
            </a:pPr>
            <a:r>
              <a:rPr lang="en-US" sz="900">
                <a:solidFill>
                  <a:srgbClr val="000000"/>
                </a:solidFill>
                <a:latin typeface="Calibri" charset="0"/>
                <a:ea typeface="MS PGothic" charset="0"/>
                <a:cs typeface="MS PGothic" charset="0"/>
              </a:rPr>
              <a:t>History of myocardial infarction or unstable angina within 6 months of randomization</a:t>
            </a:r>
          </a:p>
          <a:p>
            <a:pPr>
              <a:spcBef>
                <a:spcPct val="0"/>
              </a:spcBef>
              <a:buFont typeface="Wingdings" charset="0"/>
              <a:buNone/>
            </a:pPr>
            <a:endParaRPr lang="en-US" sz="900" b="1">
              <a:latin typeface="Calibri" charset="0"/>
              <a:ea typeface="MS PGothic" charset="0"/>
              <a:cs typeface="MS PGothic" charset="0"/>
            </a:endParaRPr>
          </a:p>
          <a:p>
            <a:pPr>
              <a:spcBef>
                <a:spcPct val="0"/>
              </a:spcBef>
              <a:buFont typeface="Wingdings" charset="0"/>
              <a:buNone/>
            </a:pPr>
            <a:r>
              <a:rPr lang="en-US" sz="900" b="1">
                <a:latin typeface="Calibri" charset="0"/>
                <a:ea typeface="MS PGothic" charset="0"/>
                <a:cs typeface="MS PGothic" charset="0"/>
              </a:rPr>
              <a:t>References:</a:t>
            </a:r>
            <a:endParaRPr lang="en-US" sz="900">
              <a:latin typeface="Calibri" charset="0"/>
              <a:ea typeface="MS PGothic" charset="0"/>
              <a:cs typeface="MS PGothic" charset="0"/>
            </a:endParaRPr>
          </a:p>
          <a:p>
            <a:pPr>
              <a:spcBef>
                <a:spcPct val="0"/>
              </a:spcBef>
              <a:buFontTx/>
              <a:buAutoNum type="arabicPeriod"/>
            </a:pPr>
            <a:r>
              <a:rPr lang="en-US" sz="900">
                <a:latin typeface="Calibri" charset="0"/>
              </a:rPr>
              <a:t>Blackwell KL, et al</a:t>
            </a:r>
            <a:r>
              <a:rPr lang="en-US" sz="900" i="1">
                <a:latin typeface="Calibri" charset="0"/>
              </a:rPr>
              <a:t>. J Clin Oncol</a:t>
            </a:r>
            <a:r>
              <a:rPr lang="en-US" sz="900">
                <a:latin typeface="Calibri" charset="0"/>
              </a:rPr>
              <a:t>. 2012;30 (suppl; abstr LB1).</a:t>
            </a:r>
          </a:p>
          <a:p>
            <a:pPr>
              <a:spcBef>
                <a:spcPct val="0"/>
              </a:spcBef>
              <a:buFontTx/>
              <a:buAutoNum type="arabicPeriod"/>
            </a:pPr>
            <a:r>
              <a:rPr lang="en-US" sz="900">
                <a:latin typeface="Calibri" charset="0"/>
              </a:rPr>
              <a:t>http</a:t>
            </a:r>
            <a:r>
              <a:rPr lang="en-US" sz="900">
                <a:latin typeface="Calibri" charset="0"/>
                <a:ea typeface="MS PGothic" charset="0"/>
                <a:cs typeface="MS PGothic" charset="0"/>
              </a:rPr>
              <a:t>://clinicaltrials.gov/ct2/show/NCT00829166 (</a:t>
            </a:r>
            <a:r>
              <a:rPr lang="en-US" sz="900" i="1">
                <a:latin typeface="Calibri" charset="0"/>
                <a:ea typeface="MS PGothic" charset="0"/>
                <a:cs typeface="MS PGothic" charset="0"/>
              </a:rPr>
              <a:t>Note that the target enrollment numbers are inconsistent between different sections of the clinicaltrials.gov entry; the target N = 980 was confirmed from the trial sponsor’s website [http://www.emiliaclinicaltrial.com/about/about_emilia_trials.php]</a:t>
            </a:r>
            <a:r>
              <a:rPr lang="en-US" sz="900">
                <a:latin typeface="Calibri" charset="0"/>
                <a:ea typeface="MS PGothic" charset="0"/>
                <a:cs typeface="MS PGothic" charset="0"/>
              </a:rPr>
              <a:t>)</a:t>
            </a:r>
          </a:p>
        </p:txBody>
      </p:sp>
      <p:sp>
        <p:nvSpPr>
          <p:cNvPr id="317444" name="Rectangle 3"/>
          <p:cNvSpPr>
            <a:spLocks noGrp="1" noRot="1" noChangeAspect="1" noChangeArrowheads="1" noTextEdit="1"/>
          </p:cNvSpPr>
          <p:nvPr>
            <p:ph type="sldImg"/>
          </p:nvPr>
        </p:nvSpPr>
        <p:spPr bwMode="auto">
          <a:xfrm>
            <a:off x="1196975" y="709613"/>
            <a:ext cx="4618038" cy="34639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CA1622-C7DB-42B0-98E8-EAA14BE6080A}" type="slidenum">
              <a:rPr lang="en-US" smtClean="0">
                <a:solidFill>
                  <a:prstClr val="black"/>
                </a:solidFill>
              </a:rPr>
              <a:pPr/>
              <a:t>30</a:t>
            </a:fld>
            <a:endParaRPr lang="en-US" dirty="0" smtClean="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algn="ctr" eaLnBrk="1" hangingPunct="1">
              <a:lnSpc>
                <a:spcPct val="95000"/>
              </a:lnSpc>
              <a:spcBef>
                <a:spcPct val="0"/>
              </a:spcBef>
            </a:pPr>
            <a:endParaRPr lang="en-US" sz="1100" dirty="0" smtClean="0"/>
          </a:p>
          <a:p>
            <a:endParaRPr lang="en-US" dirty="0"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30C709-B6B4-4C22-9831-BB1F6BC08A61}" type="slidenum">
              <a:rPr lang="en-US" smtClean="0">
                <a:solidFill>
                  <a:prstClr val="black"/>
                </a:solidFill>
              </a:rPr>
              <a:pPr/>
              <a:t>31</a:t>
            </a:fld>
            <a:endParaRPr lang="en-US" dirty="0"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6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276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E353DB-728D-E94B-86B9-6338A9296B09}" type="slidenum">
              <a:rPr lang="en-US" sz="1200">
                <a:solidFill>
                  <a:srgbClr val="000000"/>
                </a:solidFill>
              </a:rPr>
              <a:pPr eaLnBrk="1" hangingPunct="1"/>
              <a:t>32</a:t>
            </a:fld>
            <a:endParaRPr lang="en-US" sz="12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 result was not statistically significant, because it did not cross the </a:t>
            </a:r>
            <a:r>
              <a:rPr lang="en-US" sz="1200" kern="1200" dirty="0" err="1" smtClean="0">
                <a:solidFill>
                  <a:schemeClr val="tx1"/>
                </a:solidFill>
                <a:latin typeface="+mn-lt"/>
                <a:ea typeface="+mn-ea"/>
                <a:cs typeface="+mn-cs"/>
              </a:rPr>
              <a:t>prespecified</a:t>
            </a:r>
            <a:r>
              <a:rPr lang="en-US" sz="1200" kern="1200" dirty="0" smtClean="0">
                <a:solidFill>
                  <a:schemeClr val="tx1"/>
                </a:solidFill>
                <a:latin typeface="+mn-lt"/>
                <a:ea typeface="+mn-ea"/>
                <a:cs typeface="+mn-cs"/>
              </a:rPr>
              <a:t> O'Brien-Fleming stopping boundary (HR 0·370), which being more stringent at earlier analyses would have required a p value of less than 0·0000016. </a:t>
            </a:r>
            <a:endParaRPr lang="en-US" dirty="0"/>
          </a:p>
        </p:txBody>
      </p:sp>
      <p:sp>
        <p:nvSpPr>
          <p:cNvPr id="4" name="Slide Number Placeholder 3"/>
          <p:cNvSpPr>
            <a:spLocks noGrp="1"/>
          </p:cNvSpPr>
          <p:nvPr>
            <p:ph type="sldNum" sz="quarter" idx="10"/>
          </p:nvPr>
        </p:nvSpPr>
        <p:spPr/>
        <p:txBody>
          <a:bodyPr/>
          <a:lstStyle/>
          <a:p>
            <a:fld id="{04CDCC15-ABC4-4EBA-BB97-178D7A729DD2}" type="slidenum">
              <a:rPr lang="en-US" smtClean="0"/>
              <a:pPr/>
              <a:t>34</a:t>
            </a:fld>
            <a:endParaRPr lang="en-US" dirty="0"/>
          </a:p>
        </p:txBody>
      </p:sp>
    </p:spTree>
    <p:extLst>
      <p:ext uri="{BB962C8B-B14F-4D97-AF65-F5344CB8AC3E}">
        <p14:creationId xmlns:p14="http://schemas.microsoft.com/office/powerpoint/2010/main" val="145346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t>O’Regan R, Ozguroglu M, Andre F, et al. Phase III, randomized, double-blind, placebo-controlled multicenter trial of daily everolimus plus weekly trastuzumab and vinorelbine in trastuzumab-resistant, advanced breast cancer (BOLERO-3). Abstract 505. </a:t>
            </a:r>
          </a:p>
          <a:p>
            <a:endParaRPr lang="en-US" dirty="0"/>
          </a:p>
        </p:txBody>
      </p:sp>
      <p:sp>
        <p:nvSpPr>
          <p:cNvPr id="4" name="Slide Number Placeholder 3"/>
          <p:cNvSpPr>
            <a:spLocks noGrp="1"/>
          </p:cNvSpPr>
          <p:nvPr>
            <p:ph type="sldNum" sz="quarter" idx="10"/>
          </p:nvPr>
        </p:nvSpPr>
        <p:spPr/>
        <p:txBody>
          <a:bodyPr/>
          <a:lstStyle/>
          <a:p>
            <a:fld id="{2722E44A-FEB7-C24C-9D7B-2ADC6A9E7C8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82886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t>O’Regan R, Ozguroglu M, Andre F, et al. Phase III, randomized, double-blind, placebo-controlled multicenter trial of daily everolimus plus weekly trastuzumab and vinorelbine in trastuzumab-resistant, advanced breast cancer (BOLERO-3). Abstract 505. </a:t>
            </a:r>
          </a:p>
          <a:p>
            <a:endParaRPr lang="en-US" dirty="0"/>
          </a:p>
        </p:txBody>
      </p:sp>
      <p:sp>
        <p:nvSpPr>
          <p:cNvPr id="4" name="Slide Number Placeholder 3"/>
          <p:cNvSpPr>
            <a:spLocks noGrp="1"/>
          </p:cNvSpPr>
          <p:nvPr>
            <p:ph type="sldNum" sz="quarter" idx="10"/>
          </p:nvPr>
        </p:nvSpPr>
        <p:spPr/>
        <p:txBody>
          <a:bodyPr/>
          <a:lstStyle/>
          <a:p>
            <a:fld id="{2722E44A-FEB7-C24C-9D7B-2ADC6A9E7C8F}" type="slidenum">
              <a:rPr lang="en-US" smtClean="0">
                <a:solidFill>
                  <a:prstClr val="black"/>
                </a:solidFill>
                <a:latin typeface="Calibri"/>
              </a:rPr>
              <a:pPr/>
              <a:t>37</a:t>
            </a:fld>
            <a:endParaRPr lang="en-US" dirty="0">
              <a:solidFill>
                <a:prstClr val="black"/>
              </a:solidFill>
              <a:latin typeface="Calibri"/>
            </a:endParaRPr>
          </a:p>
        </p:txBody>
      </p:sp>
    </p:spTree>
    <p:extLst>
      <p:ext uri="{BB962C8B-B14F-4D97-AF65-F5344CB8AC3E}">
        <p14:creationId xmlns:p14="http://schemas.microsoft.com/office/powerpoint/2010/main" val="18288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t>O’Regan R, Ozguroglu M, Andre F, et al. Phase III, randomized, double-blind, placebo-controlled multicenter trial of daily everolimus plus weekly trastuzumab and vinorelbine in trastuzumab-resistant, advanced breast cancer (BOLERO-3). Abstract 505. </a:t>
            </a:r>
          </a:p>
          <a:p>
            <a:endParaRPr lang="en-US" dirty="0"/>
          </a:p>
        </p:txBody>
      </p:sp>
      <p:sp>
        <p:nvSpPr>
          <p:cNvPr id="4" name="Slide Number Placeholder 3"/>
          <p:cNvSpPr>
            <a:spLocks noGrp="1"/>
          </p:cNvSpPr>
          <p:nvPr>
            <p:ph type="sldNum" sz="quarter" idx="10"/>
          </p:nvPr>
        </p:nvSpPr>
        <p:spPr/>
        <p:txBody>
          <a:bodyPr/>
          <a:lstStyle/>
          <a:p>
            <a:fld id="{2722E44A-FEB7-C24C-9D7B-2ADC6A9E7C8F}" type="slidenum">
              <a:rPr lang="en-US" smtClean="0">
                <a:solidFill>
                  <a:prstClr val="black"/>
                </a:solidFill>
                <a:latin typeface="Calibri"/>
              </a:rPr>
              <a:pPr/>
              <a:t>38</a:t>
            </a:fld>
            <a:endParaRPr lang="en-US" dirty="0">
              <a:solidFill>
                <a:prstClr val="black"/>
              </a:solidFill>
              <a:latin typeface="Calibri"/>
            </a:endParaRPr>
          </a:p>
        </p:txBody>
      </p:sp>
    </p:spTree>
    <p:extLst>
      <p:ext uri="{BB962C8B-B14F-4D97-AF65-F5344CB8AC3E}">
        <p14:creationId xmlns:p14="http://schemas.microsoft.com/office/powerpoint/2010/main" val="18288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DF65DF-F58A-0148-9DD4-E4427B80A929}" type="slidenum">
              <a:rPr lang="en-US" sz="1200">
                <a:solidFill>
                  <a:srgbClr val="000000"/>
                </a:solidFill>
                <a:latin typeface="Calibri" charset="0"/>
              </a:rPr>
              <a:pPr eaLnBrk="1" hangingPunct="1"/>
              <a:t>7</a:t>
            </a:fld>
            <a:endParaRPr lang="en-US" sz="1200">
              <a:solidFill>
                <a:srgbClr val="000000"/>
              </a:solidFill>
              <a:latin typeface="Calibri" charset="0"/>
            </a:endParaRPr>
          </a:p>
        </p:txBody>
      </p:sp>
      <p:sp>
        <p:nvSpPr>
          <p:cNvPr id="258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80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buFontTx/>
              <a:buChar char="•"/>
            </a:pPr>
            <a:r>
              <a:rPr lang="en-US" sz="800" dirty="0">
                <a:latin typeface="Calibri" charset="0"/>
              </a:rPr>
              <a:t>Overall response rates of 11-26% have been reported using </a:t>
            </a:r>
            <a:r>
              <a:rPr lang="en-US" sz="800" dirty="0" err="1">
                <a:latin typeface="Calibri" charset="0"/>
              </a:rPr>
              <a:t>trastuzumab</a:t>
            </a:r>
            <a:r>
              <a:rPr lang="en-US" sz="800" dirty="0">
                <a:latin typeface="Calibri" charset="0"/>
              </a:rPr>
              <a:t> as a monotherapy agent in the metastatic breast cancer setting. However, </a:t>
            </a:r>
            <a:r>
              <a:rPr lang="en-US" sz="800" dirty="0" err="1">
                <a:latin typeface="Calibri" charset="0"/>
              </a:rPr>
              <a:t>trastuzumab</a:t>
            </a:r>
            <a:r>
              <a:rPr lang="en-US" sz="800" dirty="0">
                <a:latin typeface="Calibri" charset="0"/>
              </a:rPr>
              <a:t> is often used today combination with a chemotherapy regimen.  </a:t>
            </a:r>
          </a:p>
          <a:p>
            <a:pPr>
              <a:lnSpc>
                <a:spcPct val="80000"/>
              </a:lnSpc>
            </a:pPr>
            <a:r>
              <a:rPr lang="en-US" sz="800" u="sng" dirty="0" err="1">
                <a:latin typeface="Calibri" charset="0"/>
              </a:rPr>
              <a:t>Slamon</a:t>
            </a:r>
            <a:r>
              <a:rPr lang="en-US" sz="800" u="sng" dirty="0">
                <a:latin typeface="Calibri" charset="0"/>
              </a:rPr>
              <a:t> et al</a:t>
            </a:r>
          </a:p>
          <a:p>
            <a:pPr>
              <a:lnSpc>
                <a:spcPct val="80000"/>
              </a:lnSpc>
              <a:buFontTx/>
              <a:buChar char="•"/>
            </a:pPr>
            <a:r>
              <a:rPr lang="en-US" sz="800" dirty="0">
                <a:latin typeface="Calibri" charset="0"/>
              </a:rPr>
              <a:t>The definite benefit of adding </a:t>
            </a:r>
            <a:r>
              <a:rPr lang="en-US" sz="800" dirty="0" err="1">
                <a:latin typeface="Calibri" charset="0"/>
              </a:rPr>
              <a:t>trastuzumab</a:t>
            </a:r>
            <a:r>
              <a:rPr lang="en-US" sz="800" dirty="0">
                <a:latin typeface="Calibri" charset="0"/>
              </a:rPr>
              <a:t> to chemotherapy vas demonstrated in a phase III trial of 469 patients with HER2 positive metastatic disease receiving AC (doxorubicin 60 mg/m</a:t>
            </a:r>
            <a:r>
              <a:rPr lang="en-US" sz="800" baseline="30000" dirty="0">
                <a:latin typeface="Calibri" charset="0"/>
              </a:rPr>
              <a:t>2</a:t>
            </a:r>
            <a:r>
              <a:rPr lang="en-US" sz="800" dirty="0">
                <a:latin typeface="Calibri" charset="0"/>
              </a:rPr>
              <a:t> or </a:t>
            </a:r>
            <a:r>
              <a:rPr lang="en-US" sz="800" dirty="0" err="1">
                <a:latin typeface="Calibri" charset="0"/>
              </a:rPr>
              <a:t>epirubicin</a:t>
            </a:r>
            <a:r>
              <a:rPr lang="en-US" sz="800" dirty="0">
                <a:latin typeface="Calibri" charset="0"/>
              </a:rPr>
              <a:t> 5 mg/m</a:t>
            </a:r>
            <a:r>
              <a:rPr lang="en-US" sz="800" baseline="30000" dirty="0">
                <a:latin typeface="Calibri" charset="0"/>
              </a:rPr>
              <a:t>2</a:t>
            </a:r>
            <a:r>
              <a:rPr lang="en-US" sz="800" dirty="0">
                <a:latin typeface="Calibri" charset="0"/>
              </a:rPr>
              <a:t>) plus cyclophosphamide 600 mg/m</a:t>
            </a:r>
            <a:r>
              <a:rPr lang="en-US" sz="800" baseline="30000" dirty="0">
                <a:latin typeface="Calibri" charset="0"/>
              </a:rPr>
              <a:t>2</a:t>
            </a:r>
            <a:r>
              <a:rPr lang="en-US" sz="800" dirty="0">
                <a:latin typeface="Calibri" charset="0"/>
              </a:rPr>
              <a:t>  or paclitaxel 175 mg/m</a:t>
            </a:r>
            <a:r>
              <a:rPr lang="en-US" sz="800" baseline="30000" dirty="0">
                <a:latin typeface="Calibri" charset="0"/>
              </a:rPr>
              <a:t>2 </a:t>
            </a:r>
            <a:r>
              <a:rPr lang="en-US" sz="800" dirty="0">
                <a:latin typeface="Calibri" charset="0"/>
              </a:rPr>
              <a:t>with or without </a:t>
            </a:r>
            <a:r>
              <a:rPr lang="en-US" sz="800" dirty="0" err="1">
                <a:latin typeface="Calibri" charset="0"/>
              </a:rPr>
              <a:t>trastuzumab</a:t>
            </a:r>
            <a:r>
              <a:rPr lang="en-US" sz="800" dirty="0">
                <a:latin typeface="Calibri" charset="0"/>
              </a:rPr>
              <a:t> x 6 cycles as first line therapy. Patients with disease progression were able to participate in an open-lapel study of </a:t>
            </a:r>
            <a:r>
              <a:rPr lang="en-US" sz="800" dirty="0" err="1">
                <a:latin typeface="Calibri" charset="0"/>
              </a:rPr>
              <a:t>trastuzumab</a:t>
            </a:r>
            <a:r>
              <a:rPr lang="en-US" sz="800" dirty="0">
                <a:latin typeface="Calibri" charset="0"/>
              </a:rPr>
              <a:t> administered alone or in combination with other therapy.  </a:t>
            </a:r>
          </a:p>
          <a:p>
            <a:pPr>
              <a:lnSpc>
                <a:spcPct val="80000"/>
              </a:lnSpc>
              <a:buFontTx/>
              <a:buChar char="•"/>
            </a:pPr>
            <a:r>
              <a:rPr lang="en-US" sz="800" dirty="0">
                <a:latin typeface="Calibri" charset="0"/>
              </a:rPr>
              <a:t>The primary endpoint, </a:t>
            </a:r>
            <a:r>
              <a:rPr lang="en-US" sz="800" u="sng" dirty="0">
                <a:latin typeface="Calibri" charset="0"/>
              </a:rPr>
              <a:t>median time to disease progression</a:t>
            </a:r>
            <a:r>
              <a:rPr lang="en-US" sz="800" dirty="0">
                <a:latin typeface="Calibri" charset="0"/>
              </a:rPr>
              <a:t> (shown) was 7.4 months for combination with </a:t>
            </a:r>
            <a:r>
              <a:rPr lang="en-US" sz="800" dirty="0" err="1">
                <a:latin typeface="Calibri" charset="0"/>
              </a:rPr>
              <a:t>herceptin</a:t>
            </a:r>
            <a:r>
              <a:rPr lang="en-US" sz="800" dirty="0">
                <a:latin typeface="Calibri" charset="0"/>
              </a:rPr>
              <a:t> vs 4.6 months for chemotherapy alone. The difference was evident in both subgroups (AC + </a:t>
            </a:r>
            <a:r>
              <a:rPr lang="en-US" sz="800" dirty="0" err="1">
                <a:latin typeface="Calibri" charset="0"/>
              </a:rPr>
              <a:t>trastuzumab</a:t>
            </a:r>
            <a:r>
              <a:rPr lang="en-US" sz="800" dirty="0">
                <a:latin typeface="Calibri" charset="0"/>
              </a:rPr>
              <a:t>) 7.8 months vs 6.1 months (AC alone) </a:t>
            </a:r>
            <a:r>
              <a:rPr lang="en-US" sz="800" i="1" dirty="0">
                <a:latin typeface="Calibri" charset="0"/>
              </a:rPr>
              <a:t>P </a:t>
            </a:r>
            <a:r>
              <a:rPr lang="en-US" sz="800" dirty="0">
                <a:latin typeface="Calibri" charset="0"/>
              </a:rPr>
              <a:t>&lt; 0.001 and (paclitaxel + </a:t>
            </a:r>
            <a:r>
              <a:rPr lang="en-US" sz="800" dirty="0" err="1">
                <a:latin typeface="Calibri" charset="0"/>
              </a:rPr>
              <a:t>trastuzumab</a:t>
            </a:r>
            <a:r>
              <a:rPr lang="en-US" sz="800" dirty="0">
                <a:latin typeface="Calibri" charset="0"/>
              </a:rPr>
              <a:t>) 6.9 months vs 3.0 months (paclitaxel alone) </a:t>
            </a:r>
            <a:r>
              <a:rPr lang="en-US" sz="800" i="1" dirty="0">
                <a:latin typeface="Calibri" charset="0"/>
              </a:rPr>
              <a:t>P </a:t>
            </a:r>
            <a:r>
              <a:rPr lang="en-US" sz="800" dirty="0">
                <a:latin typeface="Calibri" charset="0"/>
              </a:rPr>
              <a:t>&lt; 0.001. </a:t>
            </a:r>
          </a:p>
          <a:p>
            <a:pPr>
              <a:lnSpc>
                <a:spcPct val="80000"/>
              </a:lnSpc>
              <a:buFontTx/>
              <a:buChar char="•"/>
            </a:pPr>
            <a:r>
              <a:rPr lang="en-US" sz="800" u="sng" dirty="0">
                <a:latin typeface="Calibri" charset="0"/>
              </a:rPr>
              <a:t>Overall response rate</a:t>
            </a:r>
            <a:r>
              <a:rPr lang="en-US" sz="800" dirty="0">
                <a:latin typeface="Calibri" charset="0"/>
              </a:rPr>
              <a:t> (CR+PR) was a secondary endpoint that also achieved statistical significance for chemotherapy with </a:t>
            </a:r>
            <a:r>
              <a:rPr lang="en-US" sz="800" dirty="0" err="1">
                <a:latin typeface="Calibri" charset="0"/>
              </a:rPr>
              <a:t>trastuzumab</a:t>
            </a:r>
            <a:r>
              <a:rPr lang="en-US" sz="800" dirty="0">
                <a:latin typeface="Calibri" charset="0"/>
              </a:rPr>
              <a:t> vs chemotherapy alone. The difference was again evident in both subgroups: AC + </a:t>
            </a:r>
            <a:r>
              <a:rPr lang="en-US" sz="800" dirty="0" err="1">
                <a:latin typeface="Calibri" charset="0"/>
              </a:rPr>
              <a:t>trastuzumab</a:t>
            </a:r>
            <a:r>
              <a:rPr lang="en-US" sz="800" dirty="0">
                <a:latin typeface="Calibri" charset="0"/>
              </a:rPr>
              <a:t>, 56% vs 42% (AC alone), </a:t>
            </a:r>
            <a:r>
              <a:rPr lang="en-US" sz="800" b="1" i="1" dirty="0">
                <a:latin typeface="Calibri" charset="0"/>
              </a:rPr>
              <a:t>P=</a:t>
            </a:r>
            <a:r>
              <a:rPr lang="en-US" sz="800" b="1" dirty="0">
                <a:latin typeface="Calibri" charset="0"/>
              </a:rPr>
              <a:t> 0.02</a:t>
            </a:r>
            <a:r>
              <a:rPr lang="en-US" sz="800" dirty="0">
                <a:latin typeface="Calibri" charset="0"/>
              </a:rPr>
              <a:t> and paclitaxel + </a:t>
            </a:r>
            <a:r>
              <a:rPr lang="en-US" sz="800" dirty="0" err="1">
                <a:latin typeface="Calibri" charset="0"/>
              </a:rPr>
              <a:t>trastuzumab</a:t>
            </a:r>
            <a:r>
              <a:rPr lang="en-US" sz="800" dirty="0">
                <a:latin typeface="Calibri" charset="0"/>
              </a:rPr>
              <a:t>, 41% vs 17% (paclitaxel alone), </a:t>
            </a:r>
            <a:r>
              <a:rPr lang="en-US" sz="800" i="1" dirty="0">
                <a:latin typeface="Calibri" charset="0"/>
              </a:rPr>
              <a:t>P</a:t>
            </a:r>
            <a:r>
              <a:rPr lang="en-US" sz="800" dirty="0">
                <a:latin typeface="Calibri" charset="0"/>
              </a:rPr>
              <a:t> &lt; 0.001. </a:t>
            </a:r>
          </a:p>
          <a:p>
            <a:pPr>
              <a:lnSpc>
                <a:spcPct val="80000"/>
              </a:lnSpc>
              <a:buFontTx/>
              <a:buChar char="•"/>
            </a:pPr>
            <a:r>
              <a:rPr lang="en-US" sz="800" dirty="0">
                <a:latin typeface="Calibri" charset="0"/>
              </a:rPr>
              <a:t>Finally, </a:t>
            </a:r>
            <a:r>
              <a:rPr lang="en-US" sz="800" u="sng" dirty="0">
                <a:latin typeface="Calibri" charset="0"/>
              </a:rPr>
              <a:t>overall median survival</a:t>
            </a:r>
            <a:r>
              <a:rPr lang="en-US" sz="800" dirty="0">
                <a:latin typeface="Calibri" charset="0"/>
              </a:rPr>
              <a:t> was also longer in the combination of chemotherapy with </a:t>
            </a:r>
            <a:r>
              <a:rPr lang="en-US" sz="800" dirty="0" err="1">
                <a:latin typeface="Calibri" charset="0"/>
              </a:rPr>
              <a:t>trastuzumab</a:t>
            </a:r>
            <a:r>
              <a:rPr lang="en-US" sz="800" dirty="0">
                <a:latin typeface="Calibri" charset="0"/>
              </a:rPr>
              <a:t> vs chemotherapy alone (shown above). Subgroup: AC + </a:t>
            </a:r>
            <a:r>
              <a:rPr lang="en-US" sz="800" dirty="0" err="1">
                <a:latin typeface="Calibri" charset="0"/>
              </a:rPr>
              <a:t>trastuzumab</a:t>
            </a:r>
            <a:r>
              <a:rPr lang="en-US" sz="800" dirty="0">
                <a:latin typeface="Calibri" charset="0"/>
              </a:rPr>
              <a:t>, 26.8 vs 21.4 months (AC alone), </a:t>
            </a:r>
            <a:r>
              <a:rPr lang="en-US" sz="800" b="1" i="1" dirty="0">
                <a:latin typeface="Calibri" charset="0"/>
              </a:rPr>
              <a:t>P</a:t>
            </a:r>
            <a:r>
              <a:rPr lang="en-US" sz="800" b="1" dirty="0">
                <a:latin typeface="Calibri" charset="0"/>
              </a:rPr>
              <a:t> =0.16</a:t>
            </a:r>
            <a:r>
              <a:rPr lang="en-US" sz="800" dirty="0">
                <a:latin typeface="Calibri" charset="0"/>
              </a:rPr>
              <a:t> and paclitaxel + </a:t>
            </a:r>
            <a:r>
              <a:rPr lang="en-US" sz="800" dirty="0" err="1">
                <a:latin typeface="Calibri" charset="0"/>
              </a:rPr>
              <a:t>trastuzumab</a:t>
            </a:r>
            <a:r>
              <a:rPr lang="en-US" sz="800" dirty="0">
                <a:latin typeface="Calibri" charset="0"/>
              </a:rPr>
              <a:t>, 22.1 months vs 18.4 months (paclitaxel alone), </a:t>
            </a:r>
            <a:r>
              <a:rPr lang="en-US" sz="800" b="1" i="1" dirty="0">
                <a:latin typeface="Calibri" charset="0"/>
              </a:rPr>
              <a:t>P</a:t>
            </a:r>
            <a:r>
              <a:rPr lang="en-US" sz="800" b="1" dirty="0">
                <a:latin typeface="Calibri" charset="0"/>
              </a:rPr>
              <a:t> =0.17</a:t>
            </a:r>
            <a:r>
              <a:rPr lang="en-US" sz="800" dirty="0">
                <a:latin typeface="Calibri" charset="0"/>
              </a:rPr>
              <a:t>. </a:t>
            </a:r>
          </a:p>
          <a:p>
            <a:pPr>
              <a:lnSpc>
                <a:spcPct val="80000"/>
              </a:lnSpc>
              <a:buFontTx/>
              <a:buChar char="•"/>
            </a:pPr>
            <a:r>
              <a:rPr lang="en-US" sz="800" dirty="0" err="1">
                <a:latin typeface="Calibri" charset="0"/>
              </a:rPr>
              <a:t>Trastuzumab</a:t>
            </a:r>
            <a:r>
              <a:rPr lang="en-US" sz="800" dirty="0">
                <a:latin typeface="Calibri" charset="0"/>
              </a:rPr>
              <a:t> therapy in combination with chemotherapy reduced the relative risk of death by 20% at a median follow-up of 30 months. Cardiac dysfunction was a significant finding and will be discussed, in detail, later in the presentation. </a:t>
            </a:r>
          </a:p>
          <a:p>
            <a:pPr>
              <a:lnSpc>
                <a:spcPct val="80000"/>
              </a:lnSpc>
              <a:buFontTx/>
              <a:buChar char="•"/>
            </a:pPr>
            <a:r>
              <a:rPr lang="en-US" sz="800" u="sng" dirty="0">
                <a:latin typeface="Calibri" charset="0"/>
              </a:rPr>
              <a:t>Conclusion</a:t>
            </a:r>
            <a:r>
              <a:rPr lang="en-US" sz="800" dirty="0">
                <a:latin typeface="Calibri" charset="0"/>
              </a:rPr>
              <a:t>: As compared with standard of care chemotherapy, the addition of </a:t>
            </a:r>
            <a:r>
              <a:rPr lang="en-US" sz="800" dirty="0" err="1">
                <a:latin typeface="Calibri" charset="0"/>
              </a:rPr>
              <a:t>trastuzumab</a:t>
            </a:r>
            <a:r>
              <a:rPr lang="en-US" sz="800" dirty="0">
                <a:latin typeface="Calibri" charset="0"/>
              </a:rPr>
              <a:t> resulted in longer time to disease progression, longer duration of response, and improved overall survival. </a:t>
            </a:r>
          </a:p>
          <a:p>
            <a:pPr>
              <a:lnSpc>
                <a:spcPct val="80000"/>
              </a:lnSpc>
            </a:pPr>
            <a:r>
              <a:rPr lang="en-US" sz="800" u="sng" dirty="0">
                <a:latin typeface="Calibri" charset="0"/>
              </a:rPr>
              <a:t>Marty et al</a:t>
            </a:r>
          </a:p>
          <a:p>
            <a:pPr>
              <a:lnSpc>
                <a:spcPct val="80000"/>
              </a:lnSpc>
              <a:buFontTx/>
              <a:buChar char="•"/>
            </a:pPr>
            <a:r>
              <a:rPr lang="en-US" sz="800" dirty="0">
                <a:latin typeface="Calibri" charset="0"/>
              </a:rPr>
              <a:t>The known clinical activity of </a:t>
            </a:r>
            <a:r>
              <a:rPr lang="en-US" sz="800" dirty="0" err="1">
                <a:latin typeface="Calibri" charset="0"/>
              </a:rPr>
              <a:t>trastuzumab</a:t>
            </a:r>
            <a:r>
              <a:rPr lang="en-US" sz="800" dirty="0">
                <a:latin typeface="Calibri" charset="0"/>
              </a:rPr>
              <a:t> plus paclitaxel, the clinical use of </a:t>
            </a:r>
            <a:r>
              <a:rPr lang="en-US" sz="800" dirty="0" err="1">
                <a:latin typeface="Calibri" charset="0"/>
              </a:rPr>
              <a:t>docetaxel</a:t>
            </a:r>
            <a:r>
              <a:rPr lang="en-US" sz="800" dirty="0">
                <a:latin typeface="Calibri" charset="0"/>
              </a:rPr>
              <a:t> in the setting of metastatic breast cancer, and favorable results of phase II trials of </a:t>
            </a:r>
            <a:r>
              <a:rPr lang="en-US" sz="800" dirty="0" err="1">
                <a:latin typeface="Calibri" charset="0"/>
              </a:rPr>
              <a:t>trastuzumab</a:t>
            </a:r>
            <a:r>
              <a:rPr lang="en-US" sz="800" dirty="0">
                <a:latin typeface="Calibri" charset="0"/>
              </a:rPr>
              <a:t> plus </a:t>
            </a:r>
            <a:r>
              <a:rPr lang="en-US" sz="800" dirty="0" err="1">
                <a:latin typeface="Calibri" charset="0"/>
              </a:rPr>
              <a:t>docetaxel</a:t>
            </a:r>
            <a:r>
              <a:rPr lang="en-US" sz="800" dirty="0">
                <a:latin typeface="Calibri" charset="0"/>
              </a:rPr>
              <a:t> provided rational for investigating the ORR of </a:t>
            </a:r>
            <a:r>
              <a:rPr lang="en-US" sz="800" dirty="0" err="1">
                <a:latin typeface="Calibri" charset="0"/>
              </a:rPr>
              <a:t>trastuzumab</a:t>
            </a:r>
            <a:r>
              <a:rPr lang="en-US" sz="800" dirty="0">
                <a:latin typeface="Calibri" charset="0"/>
              </a:rPr>
              <a:t> plus </a:t>
            </a:r>
            <a:r>
              <a:rPr lang="en-US" sz="800" dirty="0" err="1">
                <a:latin typeface="Calibri" charset="0"/>
              </a:rPr>
              <a:t>docetaxel</a:t>
            </a:r>
            <a:r>
              <a:rPr lang="en-US" sz="800" dirty="0">
                <a:latin typeface="Calibri" charset="0"/>
              </a:rPr>
              <a:t> vs </a:t>
            </a:r>
            <a:r>
              <a:rPr lang="en-US" sz="800" dirty="0" err="1">
                <a:latin typeface="Calibri" charset="0"/>
              </a:rPr>
              <a:t>docetaxel</a:t>
            </a:r>
            <a:r>
              <a:rPr lang="en-US" sz="800" dirty="0">
                <a:latin typeface="Calibri" charset="0"/>
              </a:rPr>
              <a:t> alone. </a:t>
            </a:r>
          </a:p>
          <a:p>
            <a:pPr>
              <a:lnSpc>
                <a:spcPct val="80000"/>
              </a:lnSpc>
              <a:buFontTx/>
              <a:buChar char="•"/>
            </a:pPr>
            <a:r>
              <a:rPr lang="en-US" sz="800" dirty="0">
                <a:latin typeface="Calibri" charset="0"/>
              </a:rPr>
              <a:t>Marty et al conducted a phase II open label, randomized, multicenter comparative trial comparing </a:t>
            </a:r>
            <a:r>
              <a:rPr lang="en-US" sz="800" dirty="0" err="1">
                <a:latin typeface="Calibri" charset="0"/>
              </a:rPr>
              <a:t>docetaxel</a:t>
            </a:r>
            <a:r>
              <a:rPr lang="en-US" sz="800" dirty="0">
                <a:latin typeface="Calibri" charset="0"/>
              </a:rPr>
              <a:t> 100 mg/m</a:t>
            </a:r>
            <a:r>
              <a:rPr lang="en-US" sz="800" baseline="30000" dirty="0">
                <a:latin typeface="Calibri" charset="0"/>
              </a:rPr>
              <a:t>2</a:t>
            </a:r>
            <a:r>
              <a:rPr lang="en-US" sz="800" dirty="0">
                <a:latin typeface="Calibri" charset="0"/>
              </a:rPr>
              <a:t> IV q 3 weeks x 6 cycles with or without </a:t>
            </a:r>
            <a:r>
              <a:rPr lang="en-US" sz="800" dirty="0" err="1">
                <a:latin typeface="Calibri" charset="0"/>
              </a:rPr>
              <a:t>trastuzumab</a:t>
            </a:r>
            <a:r>
              <a:rPr lang="en-US" sz="800" dirty="0">
                <a:latin typeface="Calibri" charset="0"/>
              </a:rPr>
              <a:t>.</a:t>
            </a:r>
          </a:p>
          <a:p>
            <a:pPr>
              <a:lnSpc>
                <a:spcPct val="80000"/>
              </a:lnSpc>
              <a:buFontTx/>
              <a:buChar char="•"/>
            </a:pPr>
            <a:r>
              <a:rPr lang="en-US" sz="800" dirty="0" err="1">
                <a:latin typeface="Calibri" charset="0"/>
              </a:rPr>
              <a:t>Docetaxel</a:t>
            </a:r>
            <a:r>
              <a:rPr lang="en-US" sz="800" dirty="0">
                <a:latin typeface="Calibri" charset="0"/>
              </a:rPr>
              <a:t> + </a:t>
            </a:r>
            <a:r>
              <a:rPr lang="en-US" sz="800" dirty="0" err="1">
                <a:latin typeface="Calibri" charset="0"/>
              </a:rPr>
              <a:t>trastuzumab</a:t>
            </a:r>
            <a:r>
              <a:rPr lang="en-US" sz="800" dirty="0">
                <a:latin typeface="Calibri" charset="0"/>
              </a:rPr>
              <a:t> has a statistically significant increase in TTP, RR and OS as listed.  </a:t>
            </a:r>
          </a:p>
          <a:p>
            <a:pPr>
              <a:lnSpc>
                <a:spcPct val="80000"/>
              </a:lnSpc>
              <a:buFontTx/>
              <a:buChar char="•"/>
            </a:pPr>
            <a:r>
              <a:rPr lang="en-US" sz="800" dirty="0">
                <a:latin typeface="Calibri" charset="0"/>
              </a:rPr>
              <a:t>Two patients, both having received adjuvant </a:t>
            </a:r>
            <a:r>
              <a:rPr lang="en-US" sz="800" dirty="0" err="1">
                <a:latin typeface="Calibri" charset="0"/>
              </a:rPr>
              <a:t>anthracyclines</a:t>
            </a:r>
            <a:r>
              <a:rPr lang="en-US" sz="800" dirty="0">
                <a:latin typeface="Calibri" charset="0"/>
              </a:rPr>
              <a:t> developed CHF. </a:t>
            </a:r>
          </a:p>
          <a:p>
            <a:pPr>
              <a:lnSpc>
                <a:spcPct val="80000"/>
              </a:lnSpc>
              <a:buFontTx/>
              <a:buChar char="•"/>
            </a:pPr>
            <a:endParaRPr lang="en-US" sz="800" dirty="0">
              <a:latin typeface="Calibri" charset="0"/>
            </a:endParaRPr>
          </a:p>
          <a:p>
            <a:pPr>
              <a:lnSpc>
                <a:spcPct val="80000"/>
              </a:lnSpc>
              <a:buFontTx/>
              <a:buChar char="•"/>
            </a:pPr>
            <a:r>
              <a:rPr lang="en-US" sz="800" dirty="0">
                <a:latin typeface="Calibri" charset="0"/>
              </a:rPr>
              <a:t>Randomized trials are now being conducted to investigate the potential benefit of adding in a third agent such as </a:t>
            </a:r>
            <a:r>
              <a:rPr lang="en-US" sz="800" dirty="0" err="1">
                <a:latin typeface="Calibri" charset="0"/>
              </a:rPr>
              <a:t>capecitabine</a:t>
            </a:r>
            <a:r>
              <a:rPr lang="en-US" sz="800" dirty="0">
                <a:latin typeface="Calibri" charset="0"/>
              </a:rPr>
              <a:t> (MO16419 trial) or carboplatin (BCIRG 007).  </a:t>
            </a:r>
          </a:p>
          <a:p>
            <a:pPr>
              <a:lnSpc>
                <a:spcPct val="80000"/>
              </a:lnSpc>
            </a:pPr>
            <a:r>
              <a:rPr lang="en-US" sz="800" dirty="0">
                <a:latin typeface="Calibri" charset="0"/>
              </a:rPr>
              <a:t>	</a:t>
            </a:r>
          </a:p>
          <a:p>
            <a:pPr>
              <a:lnSpc>
                <a:spcPct val="80000"/>
              </a:lnSpc>
            </a:pPr>
            <a:endParaRPr lang="en-US" sz="800" dirty="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8D5A21-4F1F-4841-93A4-A91FD82E4EB4}" type="slidenum">
              <a:rPr lang="en-US" sz="1200">
                <a:solidFill>
                  <a:srgbClr val="000000"/>
                </a:solidFill>
              </a:rPr>
              <a:pPr eaLnBrk="1" hangingPunct="1"/>
              <a:t>8</a:t>
            </a:fld>
            <a:endParaRPr lang="en-US" sz="1200">
              <a:solidFill>
                <a:srgbClr val="000000"/>
              </a:solidFill>
            </a:endParaRPr>
          </a:p>
        </p:txBody>
      </p:sp>
      <p:sp>
        <p:nvSpPr>
          <p:cNvPr id="69634" name="Rectangle 7"/>
          <p:cNvSpPr txBox="1">
            <a:spLocks noGrp="1" noChangeArrowheads="1"/>
          </p:cNvSpPr>
          <p:nvPr/>
        </p:nvSpPr>
        <p:spPr bwMode="auto">
          <a:xfrm>
            <a:off x="3996902" y="8820283"/>
            <a:ext cx="2997270" cy="45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5" tIns="46583" rIns="93165" bIns="46583" anchor="b"/>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defRPr>
            </a:lvl2pPr>
            <a:lvl3pPr marL="1143000" indent="-228600" defTabSz="457200" eaLnBrk="0" hangingPunct="0">
              <a:defRPr sz="2400">
                <a:solidFill>
                  <a:schemeClr val="tx1"/>
                </a:solidFill>
                <a:latin typeface="Arial" charset="0"/>
                <a:ea typeface="ＭＳ Ｐゴシック" charset="0"/>
              </a:defRPr>
            </a:lvl3pPr>
            <a:lvl4pPr marL="1600200" indent="-228600" defTabSz="457200" eaLnBrk="0" hangingPunct="0">
              <a:defRPr sz="2400">
                <a:solidFill>
                  <a:schemeClr val="tx1"/>
                </a:solidFill>
                <a:latin typeface="Arial" charset="0"/>
                <a:ea typeface="ＭＳ Ｐゴシック" charset="0"/>
              </a:defRPr>
            </a:lvl4pPr>
            <a:lvl5pPr marL="2057400" indent="-228600" defTabSz="4572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91B1F13-A281-1547-BF03-FC4F9FFA290E}" type="slidenum">
              <a:rPr lang="en-US" sz="1200">
                <a:solidFill>
                  <a:srgbClr val="000000"/>
                </a:solidFill>
                <a:latin typeface="Times New Roman" charset="0"/>
              </a:rPr>
              <a:pPr algn="r"/>
              <a:t>8</a:t>
            </a:fld>
            <a:endParaRPr lang="en-US" sz="1200">
              <a:solidFill>
                <a:srgbClr val="000000"/>
              </a:solidFill>
              <a:latin typeface="Times New Roman"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5" tIns="46583" rIns="93165" bIns="46583"/>
          <a:lstStyle/>
          <a:p>
            <a:pPr eaLnBrk="1" hangingPunct="1"/>
            <a:r>
              <a:rPr lang="en-US" i="1">
                <a:latin typeface="Arial" charset="0"/>
              </a:rPr>
              <a:t>NA, not available; ORR, overall response rate; PFS, progression-free survival.</a:t>
            </a:r>
          </a:p>
          <a:p>
            <a:pPr eaLnBrk="1" hangingPunct="1"/>
            <a:endParaRPr lang="en-US" b="1" i="1">
              <a:latin typeface="Arial" charset="0"/>
            </a:endParaRPr>
          </a:p>
          <a:p>
            <a:r>
              <a:rPr lang="en-US">
                <a:latin typeface="Arial" charset="0"/>
              </a:rPr>
              <a:t>This slide summarizes 3 different studies relating to the use of single agent HER2-targeted therapy or the combination of an aromatase inhibitor plus a HER2-targeted agent or an aromatase inhibitor itself.</a:t>
            </a:r>
          </a:p>
          <a:p>
            <a:r>
              <a:rPr lang="en-US">
                <a:latin typeface="Arial" charset="0"/>
              </a:rPr>
              <a:t> </a:t>
            </a:r>
          </a:p>
          <a:p>
            <a:r>
              <a:rPr lang="en-US">
                <a:latin typeface="Arial" charset="0"/>
              </a:rPr>
              <a:t>On the first line is data from a single-arm study looking at the first-line objective response rates and progression-free survival with the use of trastuzumab for HER2-positive metastatic breast cancer. And, as you can see, in this setting, the use of single-agent trastuzumab yielded an objective response rate of 26% and a progression-free survival of 3.5-3.8 months. </a:t>
            </a:r>
          </a:p>
          <a:p>
            <a:r>
              <a:rPr lang="en-US">
                <a:latin typeface="Arial" charset="0"/>
              </a:rPr>
              <a:t> </a:t>
            </a:r>
          </a:p>
          <a:p>
            <a:r>
              <a:rPr lang="en-US">
                <a:latin typeface="Arial" charset="0"/>
              </a:rPr>
              <a:t>The TANDEM study is shown in rows 2 and 3. This was a study which enrolled patients with HER2-positive first-line metastatic breast cancer. Patients received anastrozole or anastrozole plus trastuzumab, and in this study, the patients who received the combination had a higher objective response rate of 20% and an improved progression-free survival of 4.8 months.</a:t>
            </a:r>
          </a:p>
          <a:p>
            <a:r>
              <a:rPr lang="en-US">
                <a:latin typeface="Arial" charset="0"/>
              </a:rPr>
              <a:t> </a:t>
            </a:r>
          </a:p>
          <a:p>
            <a:r>
              <a:rPr lang="en-US">
                <a:latin typeface="Arial" charset="0"/>
              </a:rPr>
              <a:t>The bottom 2 rows, are lapatinib plus letrozole vs letrozole alone. This was a large, randomized study, and in this study, the use of the aromatase inhibitor plus lapatinib yielded an objective response rate of 28% and a progression-free survival of 8.2 months. Lapatinib single agent in HER2-positive metastatic breast cancer in the frontline setting is shown in the last row there and shows that about 24% of patients who are treated with single-agent lapatinib in the frontline setting are going to be able to have an objective response. </a:t>
            </a:r>
          </a:p>
          <a:p>
            <a:r>
              <a:rPr lang="en-US">
                <a:latin typeface="Arial" charset="0"/>
              </a:rPr>
              <a:t> </a:t>
            </a:r>
          </a:p>
          <a:p>
            <a:r>
              <a:rPr lang="en-US">
                <a:latin typeface="Arial" charset="0"/>
              </a:rPr>
              <a:t>These data underscore the activity of single-agent HER2-targeted agents and give an idea of what the addition of an aromatase inhibitor may add to this regimen.</a:t>
            </a:r>
          </a:p>
          <a:p>
            <a:pPr eaLnBrk="1" hangingPunct="1"/>
            <a:endParaRPr lang="en-US" b="1">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xfrm>
            <a:off x="1141413" y="663575"/>
            <a:ext cx="4716462" cy="35369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a:xfrm>
            <a:off x="699418" y="4415790"/>
            <a:ext cx="5556391" cy="4181767"/>
          </a:xfrm>
        </p:spPr>
        <p:txBody>
          <a:bodyPr>
            <a:normAutofit/>
          </a:bodyPr>
          <a:lstStyle/>
          <a:p>
            <a:pPr marL="116239" indent="-116239">
              <a:buFont typeface="Arial" pitchFamily="34" charset="0"/>
              <a:buChar char="•"/>
              <a:defRPr/>
            </a:pPr>
            <a:r>
              <a:rPr lang="en-US" dirty="0" smtClean="0"/>
              <a:t>Pertuzumab  (Perjeta™, Genentech) is a recombinant humanized monoclonal antibody believed to interact with the extracellular dimerization domain (II) on HER2.</a:t>
            </a:r>
            <a:r>
              <a:rPr lang="en-US" baseline="30000" dirty="0" smtClean="0"/>
              <a:t>1</a:t>
            </a:r>
            <a:endParaRPr lang="en-US" dirty="0" smtClean="0"/>
          </a:p>
          <a:p>
            <a:pPr marL="116239" indent="-116239">
              <a:buFont typeface="Arial" pitchFamily="34" charset="0"/>
              <a:buChar char="•"/>
              <a:defRPr/>
            </a:pPr>
            <a:r>
              <a:rPr lang="en-US" dirty="0" smtClean="0"/>
              <a:t>In contrast, TRAS (Herceptin</a:t>
            </a:r>
            <a:r>
              <a:rPr lang="en-US" baseline="30000" dirty="0" smtClean="0"/>
              <a:t>®</a:t>
            </a:r>
            <a:r>
              <a:rPr lang="en-US" dirty="0" smtClean="0"/>
              <a:t> Genentech) is believed to interact with an extracellular domain (IV) on HER2 that is distinct from that involved in HER dimerization.</a:t>
            </a:r>
            <a:r>
              <a:rPr lang="en-US" baseline="30000" dirty="0" smtClean="0"/>
              <a:t>1,2</a:t>
            </a:r>
          </a:p>
          <a:p>
            <a:pPr marL="581196" lvl="1" indent="-116239">
              <a:buFont typeface="Arial" pitchFamily="34" charset="0"/>
              <a:buChar char="•"/>
              <a:defRPr/>
            </a:pPr>
            <a:r>
              <a:rPr lang="en-US" dirty="0" smtClean="0"/>
              <a:t>HER2 homodimers activate the Ras-Raf pathway, and it has been shown that the monoclonal antibody trastuzumab preferentially inhibits these HER2 homodimers, which has implications for both efficacy and resistance.</a:t>
            </a:r>
            <a:r>
              <a:rPr lang="en-US" baseline="30000" dirty="0" smtClean="0"/>
              <a:t>3</a:t>
            </a:r>
            <a:endParaRPr lang="en-US" dirty="0" smtClean="0"/>
          </a:p>
          <a:p>
            <a:pPr marL="116239" indent="-116239">
              <a:buFont typeface="Arial" pitchFamily="34" charset="0"/>
              <a:buChar char="•"/>
              <a:defRPr/>
            </a:pPr>
            <a:r>
              <a:rPr lang="en-US" dirty="0" smtClean="0"/>
              <a:t>Modelling studies suggest that the colocalization of both HER2 monoclonal antibodies (mABs) triggers the formation of additional points of contact of TRAS with HER2, but that this only occurs in the presence of pertuzumab.</a:t>
            </a:r>
            <a:r>
              <a:rPr lang="en-US" baseline="30000" dirty="0" smtClean="0"/>
              <a:t>1</a:t>
            </a:r>
          </a:p>
          <a:p>
            <a:pPr>
              <a:defRPr/>
            </a:pPr>
            <a:endParaRPr lang="en-US" dirty="0" smtClean="0"/>
          </a:p>
          <a:p>
            <a:pPr>
              <a:defRPr/>
            </a:pPr>
            <a:endParaRPr lang="en-US" dirty="0" smtClean="0"/>
          </a:p>
          <a:p>
            <a:pPr>
              <a:defRPr/>
            </a:pPr>
            <a:r>
              <a:rPr lang="en-US" dirty="0" smtClean="0"/>
              <a:t>References</a:t>
            </a:r>
          </a:p>
          <a:p>
            <a:pPr marL="232478" indent="-232478">
              <a:buFontTx/>
              <a:buAutoNum type="arabicPeriod"/>
              <a:defRPr/>
            </a:pPr>
            <a:r>
              <a:rPr lang="en-US" dirty="0" smtClean="0"/>
              <a:t>Fuentes G, et al. </a:t>
            </a:r>
            <a:r>
              <a:rPr lang="en-US" i="1" dirty="0" smtClean="0"/>
              <a:t>Breast Cancer Res. </a:t>
            </a:r>
            <a:r>
              <a:rPr lang="en-US" dirty="0" smtClean="0"/>
              <a:t> 2011;13:R54.</a:t>
            </a:r>
          </a:p>
          <a:p>
            <a:pPr marL="232478" indent="-232478">
              <a:buFontTx/>
              <a:buAutoNum type="arabicPeriod"/>
              <a:defRPr/>
            </a:pPr>
            <a:r>
              <a:rPr lang="en-US" dirty="0" smtClean="0"/>
              <a:t>Vu T,  Claret FX. </a:t>
            </a:r>
            <a:r>
              <a:rPr lang="en-US" i="1" dirty="0" smtClean="0"/>
              <a:t>Front Oncol. </a:t>
            </a:r>
            <a:r>
              <a:rPr lang="en-US" dirty="0" smtClean="0"/>
              <a:t>2012;2:1-6.</a:t>
            </a:r>
          </a:p>
          <a:p>
            <a:pPr marL="232478" indent="-232478">
              <a:buFontTx/>
              <a:buAutoNum type="arabicPeriod"/>
              <a:defRPr/>
            </a:pPr>
            <a:r>
              <a:rPr lang="fr-CA" dirty="0" smtClean="0"/>
              <a:t>Ghosh R, et al. </a:t>
            </a:r>
            <a:r>
              <a:rPr lang="en-US" i="1" dirty="0" smtClean="0"/>
              <a:t>Cancer Res.</a:t>
            </a:r>
            <a:r>
              <a:rPr lang="en-US" dirty="0" smtClean="0"/>
              <a:t> 2011;71:1871-1882.</a:t>
            </a:r>
          </a:p>
          <a:p>
            <a:pPr marL="232478" indent="-232478">
              <a:defRPr/>
            </a:pPr>
            <a:endParaRPr lang="en-US" dirty="0" smtClean="0"/>
          </a:p>
          <a:p>
            <a:pPr marL="232478" indent="-232478">
              <a:buFontTx/>
              <a:buAutoNum type="arabicPeriod"/>
              <a:defRPr/>
            </a:pPr>
            <a:endParaRPr lang="en-US" dirty="0" smtClean="0"/>
          </a:p>
          <a:p>
            <a:pPr>
              <a:defRPr/>
            </a:pPr>
            <a:endParaRPr lang="en-US" dirty="0" smtClean="0"/>
          </a:p>
          <a:p>
            <a:pPr>
              <a:defRPr/>
            </a:pPr>
            <a:endParaRPr lang="en-US" dirty="0"/>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6217CC-F6AF-8F4A-9485-FD8334074767}" type="slidenum">
              <a:rPr lang="en-US" sz="1200">
                <a:solidFill>
                  <a:prstClr val="black"/>
                </a:solidFill>
                <a:cs typeface="Arial" charset="0"/>
              </a:rPr>
              <a:pPr eaLnBrk="1" hangingPunct="1"/>
              <a:t>9</a:t>
            </a:fld>
            <a:endParaRPr lang="en-US" sz="1200">
              <a:solidFill>
                <a:prstClr val="black"/>
              </a:solidFill>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6194" name="Notes Placeholder 2"/>
          <p:cNvSpPr>
            <a:spLocks noGrp="1"/>
          </p:cNvSpPr>
          <p:nvPr>
            <p:ph type="body" idx="1"/>
          </p:nvPr>
        </p:nvSpPr>
        <p:spPr bwMode="auto">
          <a:xfrm>
            <a:off x="702664" y="4417404"/>
            <a:ext cx="5605074" cy="41817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96" tIns="46848" rIns="93696" bIns="46848" numCol="1" anchor="t" anchorCtr="0" compatLnSpc="1">
            <a:prstTxWarp prst="textNoShape">
              <a:avLst/>
            </a:prstTxWarp>
          </a:bodyPr>
          <a:lstStyle/>
          <a:p>
            <a:pPr defTabSz="931774"/>
            <a:r>
              <a:rPr lang="en-US" i="1">
                <a:latin typeface="Calibri" charset="0"/>
              </a:rPr>
              <a:t>PD, progressive disease; PFS, progression-free survival; ORR, overall response rate; OS, overall survival.</a:t>
            </a:r>
            <a:endParaRPr lang="en-US">
              <a:latin typeface="Calibri" charset="0"/>
            </a:endParaRPr>
          </a:p>
          <a:p>
            <a:pPr defTabSz="931774"/>
            <a:r>
              <a:rPr lang="en-US" i="1">
                <a:latin typeface="Calibri" charset="0"/>
              </a:rPr>
              <a:t> </a:t>
            </a:r>
            <a:endParaRPr lang="en-US">
              <a:latin typeface="Calibri" charset="0"/>
            </a:endParaRPr>
          </a:p>
          <a:p>
            <a:pPr defTabSz="931774"/>
            <a:r>
              <a:rPr lang="en-US" i="1">
                <a:latin typeface="Calibri" charset="0"/>
              </a:rPr>
              <a:t>Kathy D. Miller, MD:</a:t>
            </a:r>
            <a:endParaRPr lang="en-US">
              <a:latin typeface="Calibri" charset="0"/>
            </a:endParaRPr>
          </a:p>
          <a:p>
            <a:pPr defTabSz="931774"/>
            <a:r>
              <a:rPr lang="en-US">
                <a:latin typeface="Calibri" charset="0"/>
              </a:rPr>
              <a:t>The results from the CLEOPATRA study was one of the most exciting reports at the 2011 meeting, and these data have recently been published in the </a:t>
            </a:r>
            <a:r>
              <a:rPr lang="en-US" i="1">
                <a:latin typeface="Calibri" charset="0"/>
              </a:rPr>
              <a:t>New England Journal of Medicine</a:t>
            </a:r>
            <a:r>
              <a:rPr lang="en-US">
                <a:latin typeface="Calibri" charset="0"/>
              </a:rPr>
              <a:t>.</a:t>
            </a:r>
            <a:r>
              <a:rPr lang="en-US" baseline="30000">
                <a:latin typeface="Calibri" charset="0"/>
              </a:rPr>
              <a:t>[1] </a:t>
            </a:r>
            <a:r>
              <a:rPr lang="en-US">
                <a:latin typeface="Calibri" charset="0"/>
              </a:rPr>
              <a:t>The CLEOPATRA trial was an international, multicenter, double-blind, placebo-controlled randomized phase III trial investigating the addition of pertuzumab to first-line trastuzumab plus docetaxel in patients with HER2-positive locally recurrent or metastatic breast cancer.</a:t>
            </a:r>
          </a:p>
          <a:p>
            <a:pPr defTabSz="931774"/>
            <a:r>
              <a:rPr lang="en-US">
                <a:latin typeface="Calibri" charset="0"/>
              </a:rPr>
              <a:t> </a:t>
            </a:r>
          </a:p>
          <a:p>
            <a:pPr defTabSz="931774"/>
            <a:r>
              <a:rPr lang="en-US" i="1">
                <a:latin typeface="Calibri" charset="0"/>
              </a:rPr>
              <a:t>William J. Gradishar, MD, FACP:</a:t>
            </a:r>
            <a:endParaRPr lang="en-US">
              <a:latin typeface="Calibri" charset="0"/>
            </a:endParaRPr>
          </a:p>
          <a:p>
            <a:pPr defTabSz="931774"/>
            <a:r>
              <a:rPr lang="en-US">
                <a:latin typeface="Calibri" charset="0"/>
              </a:rPr>
              <a:t>The rationale behind the design of this study may not be completely understood. HER2 is part of the family of epidermal growth factor receptors, which dimerize on ligand binding, resulting in the activation of signal transduction pathways that lead to cell growth and differentiation. HER2 is the preferential binding partner for other members of the family (ie, HER-1, -3, and -4). The HER2-targeted humanized monoclonal antibodies, trastuzumab and pertuzumab, have complementary mechanisms of action. Trastuzumab binds to the HER2 extracellular domain IV and inhibits ligand-independent HER2 signaling. Pertuzumab also binds to the HER2 extracellular domain, but at a different epitope (domain II), and on binding prevents </a:t>
            </a:r>
            <a:r>
              <a:rPr lang="en-GB">
                <a:latin typeface="Calibri" charset="0"/>
              </a:rPr>
              <a:t>HER2 dimerization with other ligand-activated HER receptors. Because these agents have complementary mechanisms of action, it was hypothesized that combination therapy would be associated with a clinical synergy. </a:t>
            </a:r>
            <a:r>
              <a:rPr lang="en-US">
                <a:latin typeface="Calibri" charset="0"/>
              </a:rPr>
              <a:t>Therefore, to test this hypothesis, Baselga and colleagues randomized 808 patients with previously untreated, HER2-positive locally recurrent/metastatic breast cancer to receive trastuzumab and docetaxel with or without pertuzumab. </a:t>
            </a:r>
          </a:p>
          <a:p>
            <a:pPr defTabSz="931774"/>
            <a:r>
              <a:rPr lang="en-US">
                <a:latin typeface="Calibri" charset="0"/>
              </a:rPr>
              <a:t> </a:t>
            </a:r>
          </a:p>
          <a:p>
            <a:pPr defTabSz="931774"/>
            <a:r>
              <a:rPr lang="en-US" i="1">
                <a:latin typeface="Calibri" charset="0"/>
              </a:rPr>
              <a:t>Kathy D. Miller, MD: </a:t>
            </a:r>
            <a:endParaRPr lang="en-US">
              <a:latin typeface="Calibri" charset="0"/>
            </a:endParaRPr>
          </a:p>
          <a:p>
            <a:pPr defTabSz="931774"/>
            <a:r>
              <a:rPr lang="en-US">
                <a:latin typeface="Calibri" charset="0"/>
              </a:rPr>
              <a:t>Slightly less than 50% of the study population had received adjuvant or neoadjuvant chemotherapy, and only 10% had received previous trastuzumab therapy. Essentially, this was a population of patients that was naive to anti-HER2 therapy.</a:t>
            </a:r>
          </a:p>
          <a:p>
            <a:pPr defTabSz="931774"/>
            <a:r>
              <a:rPr lang="en-US">
                <a:latin typeface="Calibri" charset="0"/>
              </a:rPr>
              <a:t> </a:t>
            </a:r>
          </a:p>
          <a:p>
            <a:pPr defTabSz="931774"/>
            <a:r>
              <a:rPr lang="en-US" b="1">
                <a:latin typeface="Calibri" charset="0"/>
              </a:rPr>
              <a:t>Reference</a:t>
            </a:r>
            <a:endParaRPr lang="en-US">
              <a:latin typeface="Calibri" charset="0"/>
            </a:endParaRPr>
          </a:p>
          <a:p>
            <a:pPr defTabSz="931774"/>
            <a:r>
              <a:rPr lang="en-US">
                <a:latin typeface="Calibri" charset="0"/>
              </a:rPr>
              <a:t>1. Baselga J, Cortés J, Kim SB, et al. Pertuzumab plus trastuzumab plus docetaxel for metastatic breast cancer. N Engl J Med. 2012;</a:t>
            </a:r>
            <a:r>
              <a:rPr lang="en-GB">
                <a:latin typeface="Calibri" charset="0"/>
              </a:rPr>
              <a:t>366:109-119.</a:t>
            </a:r>
            <a:endParaRPr lang="en-US">
              <a:latin typeface="Calibri" charset="0"/>
            </a:endParaRPr>
          </a:p>
          <a:p>
            <a:pPr defTabSz="931774"/>
            <a:endParaRPr lang="en-US">
              <a:latin typeface="Calibri" charset="0"/>
            </a:endParaRPr>
          </a:p>
        </p:txBody>
      </p:sp>
      <p:sp>
        <p:nvSpPr>
          <p:cNvPr id="136195" name="Slide Number Placeholder 3"/>
          <p:cNvSpPr txBox="1">
            <a:spLocks noGrp="1"/>
          </p:cNvSpPr>
          <p:nvPr/>
        </p:nvSpPr>
        <p:spPr bwMode="auto">
          <a:xfrm>
            <a:off x="3970938" y="8829967"/>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96" tIns="46848" rIns="93696" bIns="46848" anchor="b"/>
          <a:lstStyle>
            <a:lvl1pPr defTabSz="869950" eaLnBrk="0" hangingPunct="0">
              <a:defRPr sz="2400">
                <a:solidFill>
                  <a:schemeClr val="tx1"/>
                </a:solidFill>
                <a:latin typeface="Arial" charset="0"/>
                <a:ea typeface="ＭＳ Ｐゴシック" charset="0"/>
                <a:cs typeface="ＭＳ Ｐゴシック" charset="0"/>
              </a:defRPr>
            </a:lvl1pPr>
            <a:lvl2pPr marL="742950" indent="-285750" defTabSz="869950" eaLnBrk="0" hangingPunct="0">
              <a:defRPr sz="2400">
                <a:solidFill>
                  <a:schemeClr val="tx1"/>
                </a:solidFill>
                <a:latin typeface="Arial" charset="0"/>
                <a:ea typeface="ＭＳ Ｐゴシック" charset="0"/>
              </a:defRPr>
            </a:lvl2pPr>
            <a:lvl3pPr marL="1143000" indent="-228600" defTabSz="869950" eaLnBrk="0" hangingPunct="0">
              <a:defRPr sz="2400">
                <a:solidFill>
                  <a:schemeClr val="tx1"/>
                </a:solidFill>
                <a:latin typeface="Arial" charset="0"/>
                <a:ea typeface="ＭＳ Ｐゴシック" charset="0"/>
              </a:defRPr>
            </a:lvl3pPr>
            <a:lvl4pPr marL="1600200" indent="-228600" defTabSz="869950" eaLnBrk="0" hangingPunct="0">
              <a:defRPr sz="2400">
                <a:solidFill>
                  <a:schemeClr val="tx1"/>
                </a:solidFill>
                <a:latin typeface="Arial" charset="0"/>
                <a:ea typeface="ＭＳ Ｐゴシック" charset="0"/>
              </a:defRPr>
            </a:lvl4pPr>
            <a:lvl5pPr marL="2057400" indent="-228600" defTabSz="869950" eaLnBrk="0" hangingPunct="0">
              <a:defRPr sz="2400">
                <a:solidFill>
                  <a:schemeClr val="tx1"/>
                </a:solidFill>
                <a:latin typeface="Arial" charset="0"/>
                <a:ea typeface="ＭＳ Ｐゴシック" charset="0"/>
              </a:defRPr>
            </a:lvl5pPr>
            <a:lvl6pPr marL="2514600" indent="-228600" defTabSz="8699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699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699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6995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5AFC971-A014-8F4F-B8E8-88026D8B312C}" type="slidenum">
              <a:rPr lang="en-US" sz="1100">
                <a:solidFill>
                  <a:srgbClr val="000000"/>
                </a:solidFill>
              </a:rPr>
              <a:pPr algn="r" eaLnBrk="1" hangingPunct="1"/>
              <a:t>10</a:t>
            </a:fld>
            <a:endParaRPr lang="en-US" sz="11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997214" y="8820419"/>
            <a:ext cx="2997517" cy="45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8" tIns="45714" rIns="91428" bIns="45714" anchor="b"/>
          <a:lstStyle>
            <a:lvl1pPr>
              <a:defRPr sz="1500">
                <a:solidFill>
                  <a:schemeClr val="tx1"/>
                </a:solidFill>
                <a:latin typeface="Arial" charset="0"/>
                <a:ea typeface="ＭＳ Ｐゴシック" charset="0"/>
              </a:defRPr>
            </a:lvl1pPr>
            <a:lvl2pPr marL="742950" indent="-285750">
              <a:defRPr sz="1500">
                <a:solidFill>
                  <a:schemeClr val="tx1"/>
                </a:solidFill>
                <a:latin typeface="Arial" charset="0"/>
                <a:ea typeface="ＭＳ Ｐゴシック" charset="0"/>
              </a:defRPr>
            </a:lvl2pPr>
            <a:lvl3pPr marL="1143000" indent="-228600">
              <a:defRPr sz="1500">
                <a:solidFill>
                  <a:schemeClr val="tx1"/>
                </a:solidFill>
                <a:latin typeface="Arial" charset="0"/>
                <a:ea typeface="ＭＳ Ｐゴシック" charset="0"/>
              </a:defRPr>
            </a:lvl3pPr>
            <a:lvl4pPr marL="1600200" indent="-228600">
              <a:defRPr sz="1500">
                <a:solidFill>
                  <a:schemeClr val="tx1"/>
                </a:solidFill>
                <a:latin typeface="Arial" charset="0"/>
                <a:ea typeface="ＭＳ Ｐゴシック" charset="0"/>
              </a:defRPr>
            </a:lvl4pPr>
            <a:lvl5pPr marL="2057400" indent="-2286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r" eaLnBrk="0" fontAlgn="base" hangingPunct="0">
              <a:spcBef>
                <a:spcPct val="0"/>
              </a:spcBef>
              <a:spcAft>
                <a:spcPct val="0"/>
              </a:spcAft>
              <a:defRPr/>
            </a:pPr>
            <a:fld id="{5A761E95-CED4-594F-9FF0-B174627057DB}" type="slidenum">
              <a:rPr lang="en-US" sz="1200" smtClean="0">
                <a:solidFill>
                  <a:prstClr val="black"/>
                </a:solidFill>
                <a:latin typeface="Times New Roman" charset="0"/>
                <a:cs typeface="ＭＳ Ｐゴシック" charset="0"/>
              </a:rPr>
              <a:pPr algn="r" eaLnBrk="0" fontAlgn="base" hangingPunct="0">
                <a:spcBef>
                  <a:spcPct val="0"/>
                </a:spcBef>
                <a:spcAft>
                  <a:spcPct val="0"/>
                </a:spcAft>
                <a:defRPr/>
              </a:pPr>
              <a:t>15</a:t>
            </a:fld>
            <a:endParaRPr lang="en-US" sz="1200" smtClean="0">
              <a:solidFill>
                <a:prstClr val="black"/>
              </a:solidFill>
              <a:latin typeface="Times New Roman" charset="0"/>
              <a:cs typeface="ＭＳ Ｐゴシック" charset="0"/>
            </a:endParaRPr>
          </a:p>
        </p:txBody>
      </p:sp>
      <p:sp>
        <p:nvSpPr>
          <p:cNvPr id="254979" name="Slide Image Placeholder 1"/>
          <p:cNvSpPr>
            <a:spLocks noGrp="1" noRot="1" noChangeAspect="1" noTextEdit="1"/>
          </p:cNvSpPr>
          <p:nvPr>
            <p:ph type="sldImg"/>
          </p:nvPr>
        </p:nvSpPr>
        <p:spPr>
          <a:xfrm>
            <a:off x="1181100" y="696913"/>
            <a:ext cx="4648200" cy="3486150"/>
          </a:xfrm>
          <a:ln/>
        </p:spPr>
      </p:sp>
      <p:sp>
        <p:nvSpPr>
          <p:cNvPr id="254980" name="Notes Placeholder 2"/>
          <p:cNvSpPr>
            <a:spLocks noGrp="1"/>
          </p:cNvSpPr>
          <p:nvPr>
            <p:ph type="body" idx="1"/>
          </p:nvPr>
        </p:nvSpPr>
        <p:spPr>
          <a:xfrm>
            <a:off x="700413" y="4415133"/>
            <a:ext cx="5609574" cy="4183709"/>
          </a:xfrm>
        </p:spPr>
        <p:txBody>
          <a:bodyPr lIns="91440" tIns="45720" rIns="91440" bIns="45720"/>
          <a:lstStyle/>
          <a:p>
            <a:pPr defTabSz="457200" eaLnBrk="1" hangingPunct="1">
              <a:spcBef>
                <a:spcPct val="0"/>
              </a:spcBef>
              <a:defRPr/>
            </a:pPr>
            <a:endParaRPr lang="en-US">
              <a:cs typeface="+mn-cs"/>
            </a:endParaRPr>
          </a:p>
        </p:txBody>
      </p:sp>
      <p:sp>
        <p:nvSpPr>
          <p:cNvPr id="228356" name="Slide Number Placeholder 3"/>
          <p:cNvSpPr txBox="1">
            <a:spLocks noGrp="1"/>
          </p:cNvSpPr>
          <p:nvPr/>
        </p:nvSpPr>
        <p:spPr bwMode="auto">
          <a:xfrm>
            <a:off x="3970576" y="8830268"/>
            <a:ext cx="3038258" cy="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r" fontAlgn="base">
              <a:spcBef>
                <a:spcPct val="0"/>
              </a:spcBef>
              <a:spcAft>
                <a:spcPct val="0"/>
              </a:spcAft>
            </a:pPr>
            <a:fld id="{4645CAB1-A355-2B4D-8CD2-7D86982AD8F9}" type="slidenum">
              <a:rPr lang="en-US" sz="1200" smtClean="0">
                <a:solidFill>
                  <a:srgbClr val="000000"/>
                </a:solidFill>
                <a:latin typeface="Calibri" charset="0"/>
              </a:rPr>
              <a:pPr algn="r" fontAlgn="base">
                <a:spcBef>
                  <a:spcPct val="0"/>
                </a:spcBef>
                <a:spcAft>
                  <a:spcPct val="0"/>
                </a:spcAft>
              </a:pPr>
              <a:t>15</a:t>
            </a:fld>
            <a:endParaRPr lang="en-US" sz="1200" smtClean="0">
              <a:solidFill>
                <a:srgbClr val="000000"/>
              </a:solidFill>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noChangeArrowheads="1"/>
          </p:cNvSpPr>
          <p:nvPr/>
        </p:nvSpPr>
        <p:spPr bwMode="auto">
          <a:xfrm>
            <a:off x="3972560" y="8833194"/>
            <a:ext cx="3037840" cy="46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4" tIns="46187" rIns="92374" bIns="46187" anchor="b"/>
          <a:lstStyle>
            <a:lvl1pPr defTabSz="906463" eaLnBrk="0" hangingPunct="0">
              <a:defRPr sz="2400">
                <a:solidFill>
                  <a:schemeClr val="tx1"/>
                </a:solidFill>
                <a:latin typeface="Arial" charset="0"/>
                <a:ea typeface="ＭＳ Ｐゴシック" charset="0"/>
                <a:cs typeface="ＭＳ Ｐゴシック" charset="0"/>
              </a:defRPr>
            </a:lvl1pPr>
            <a:lvl2pPr marL="742950" indent="-285750" defTabSz="906463" eaLnBrk="0" hangingPunct="0">
              <a:defRPr sz="2400">
                <a:solidFill>
                  <a:schemeClr val="tx1"/>
                </a:solidFill>
                <a:latin typeface="Arial" charset="0"/>
                <a:ea typeface="ＭＳ Ｐゴシック" charset="0"/>
              </a:defRPr>
            </a:lvl2pPr>
            <a:lvl3pPr marL="1143000" indent="-228600" defTabSz="906463" eaLnBrk="0" hangingPunct="0">
              <a:defRPr sz="2400">
                <a:solidFill>
                  <a:schemeClr val="tx1"/>
                </a:solidFill>
                <a:latin typeface="Arial" charset="0"/>
                <a:ea typeface="ＭＳ Ｐゴシック" charset="0"/>
              </a:defRPr>
            </a:lvl3pPr>
            <a:lvl4pPr marL="1600200" indent="-228600" defTabSz="906463" eaLnBrk="0" hangingPunct="0">
              <a:defRPr sz="2400">
                <a:solidFill>
                  <a:schemeClr val="tx1"/>
                </a:solidFill>
                <a:latin typeface="Arial" charset="0"/>
                <a:ea typeface="ＭＳ Ｐゴシック" charset="0"/>
              </a:defRPr>
            </a:lvl4pPr>
            <a:lvl5pPr marL="2057400" indent="-228600" defTabSz="906463" eaLnBrk="0" hangingPunct="0">
              <a:defRPr sz="2400">
                <a:solidFill>
                  <a:schemeClr val="tx1"/>
                </a:solidFill>
                <a:latin typeface="Arial" charset="0"/>
                <a:ea typeface="ＭＳ Ｐゴシック" charset="0"/>
              </a:defRPr>
            </a:lvl5pPr>
            <a:lvl6pPr marL="2514600" indent="-228600" defTabSz="9064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064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064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06463" eaLnBrk="0" fontAlgn="base" hangingPunct="0">
              <a:spcBef>
                <a:spcPct val="0"/>
              </a:spcBef>
              <a:spcAft>
                <a:spcPct val="0"/>
              </a:spcAft>
              <a:defRPr sz="2400">
                <a:solidFill>
                  <a:schemeClr val="tx1"/>
                </a:solidFill>
                <a:latin typeface="Arial" charset="0"/>
                <a:ea typeface="ＭＳ Ｐゴシック" charset="0"/>
              </a:defRPr>
            </a:lvl9pPr>
          </a:lstStyle>
          <a:p>
            <a:pPr algn="r" fontAlgn="base">
              <a:spcBef>
                <a:spcPct val="0"/>
              </a:spcBef>
              <a:spcAft>
                <a:spcPct val="0"/>
              </a:spcAft>
            </a:pPr>
            <a:fld id="{C0C2E938-4497-CD47-B0F1-39BF4AF26FFB}" type="slidenum">
              <a:rPr lang="en-US" sz="1200">
                <a:solidFill>
                  <a:srgbClr val="000000"/>
                </a:solidFill>
              </a:rPr>
              <a:pPr algn="r" fontAlgn="base">
                <a:spcBef>
                  <a:spcPct val="0"/>
                </a:spcBef>
                <a:spcAft>
                  <a:spcPct val="0"/>
                </a:spcAft>
              </a:pPr>
              <a:t>16</a:t>
            </a:fld>
            <a:endParaRPr lang="en-US" sz="1200">
              <a:solidFill>
                <a:srgbClr val="000000"/>
              </a:solidFill>
            </a:endParaRPr>
          </a:p>
        </p:txBody>
      </p:sp>
      <p:sp>
        <p:nvSpPr>
          <p:cNvPr id="151554" name="Rectangle 2"/>
          <p:cNvSpPr>
            <a:spLocks noGrp="1" noRot="1" noChangeAspect="1" noChangeArrowheads="1" noTextEdit="1"/>
          </p:cNvSpPr>
          <p:nvPr>
            <p:ph type="sldImg"/>
          </p:nvPr>
        </p:nvSpPr>
        <p:spPr bwMode="auto">
          <a:xfrm>
            <a:off x="1181100" y="698500"/>
            <a:ext cx="4648200" cy="34861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51555" name="Rectangle 3"/>
          <p:cNvSpPr>
            <a:spLocks noGrp="1" noChangeArrowheads="1"/>
          </p:cNvSpPr>
          <p:nvPr>
            <p:ph type="body" idx="1"/>
          </p:nvPr>
        </p:nvSpPr>
        <p:spPr bwMode="auto">
          <a:xfrm>
            <a:off x="934720" y="4415790"/>
            <a:ext cx="5140960" cy="41817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64" tIns="46181" rIns="92364" bIns="46181" numCol="1" anchor="t" anchorCtr="0" compatLnSpc="1">
            <a:prstTxWarp prst="textNoShape">
              <a:avLst/>
            </a:prstTxWarp>
          </a:bodyPr>
          <a:lstStyle/>
          <a:p>
            <a:pPr defTabSz="931774"/>
            <a:r>
              <a:rPr lang="en-GB" sz="1000" b="1">
                <a:latin typeface="Calibri" charset="0"/>
              </a:rPr>
              <a:t>TDM4450g study design</a:t>
            </a:r>
          </a:p>
          <a:p>
            <a:pPr defTabSz="931774">
              <a:buFontTx/>
              <a:buChar char="•"/>
            </a:pPr>
            <a:r>
              <a:rPr lang="en-GB" sz="1000">
                <a:latin typeface="Calibri" charset="0"/>
              </a:rPr>
              <a:t>Patient population : MBC patients with no prior 1</a:t>
            </a:r>
            <a:r>
              <a:rPr lang="en-GB" sz="1000" baseline="30000">
                <a:latin typeface="Calibri" charset="0"/>
              </a:rPr>
              <a:t>st</a:t>
            </a:r>
            <a:r>
              <a:rPr lang="en-GB" sz="1000">
                <a:latin typeface="Calibri" charset="0"/>
              </a:rPr>
              <a:t> line treatment</a:t>
            </a:r>
          </a:p>
          <a:p>
            <a:pPr defTabSz="931774">
              <a:buFontTx/>
              <a:buChar char="•"/>
            </a:pPr>
            <a:r>
              <a:rPr lang="en-GB" sz="1000">
                <a:latin typeface="Calibri" charset="0"/>
              </a:rPr>
              <a:t>Patients were HER2+ by local testing but central HER2 testing was not required for enrollment </a:t>
            </a:r>
          </a:p>
          <a:p>
            <a:pPr defTabSz="931774">
              <a:buFontTx/>
              <a:buChar char="•"/>
            </a:pPr>
            <a:r>
              <a:rPr lang="en-GB" sz="1000">
                <a:latin typeface="Calibri" charset="0"/>
              </a:rPr>
              <a:t>Prospectively-designed c</a:t>
            </a:r>
            <a:r>
              <a:rPr lang="en-US" sz="1000">
                <a:latin typeface="Calibri" charset="0"/>
                <a:ea typeface="ヒラギノ角ゴ Pro W3" charset="0"/>
                <a:cs typeface="ヒラギノ角ゴ Pro W3" charset="0"/>
              </a:rPr>
              <a:t>entral HER2 testing was performed for 61 patients in the trastuzumab + docetaxel arm and 61 patients in the T-DM1 arm.</a:t>
            </a:r>
            <a:endParaRPr lang="en-GB" sz="1000">
              <a:latin typeface="Calibri" charset="0"/>
            </a:endParaRPr>
          </a:p>
          <a:p>
            <a:pPr defTabSz="931774">
              <a:buFontTx/>
              <a:buChar char="•"/>
            </a:pPr>
            <a:r>
              <a:rPr lang="en-GB" sz="1000">
                <a:latin typeface="Calibri" charset="0"/>
              </a:rPr>
              <a:t>Straight forward study design to test the hypothesis of the ADC vs standard of care first line therapy with docetaxel and trastuzumab</a:t>
            </a:r>
          </a:p>
          <a:p>
            <a:pPr defTabSz="931774">
              <a:buFontTx/>
              <a:buChar char="•"/>
            </a:pPr>
            <a:r>
              <a:rPr lang="en-GB" sz="1000">
                <a:latin typeface="Calibri" charset="0"/>
              </a:rPr>
              <a:t>For the control arm, the investigators were given a choice of whether to use 75 mg/m</a:t>
            </a:r>
            <a:r>
              <a:rPr lang="en-GB" sz="1000" baseline="30000">
                <a:latin typeface="Calibri" charset="0"/>
              </a:rPr>
              <a:t>2</a:t>
            </a:r>
            <a:r>
              <a:rPr lang="en-GB" sz="1000">
                <a:latin typeface="Calibri" charset="0"/>
              </a:rPr>
              <a:t> docetaxel or 100 mg/m</a:t>
            </a:r>
            <a:r>
              <a:rPr lang="en-GB" sz="1000" baseline="30000">
                <a:latin typeface="Calibri" charset="0"/>
              </a:rPr>
              <a:t>2</a:t>
            </a:r>
            <a:r>
              <a:rPr lang="en-GB" sz="1000">
                <a:latin typeface="Calibri" charset="0"/>
              </a:rPr>
              <a:t> docetaxel (approximately 75% used 75 mg/</a:t>
            </a:r>
            <a:r>
              <a:rPr lang="en-GB" sz="1000" baseline="30000">
                <a:latin typeface="Calibri" charset="0"/>
              </a:rPr>
              <a:t>2</a:t>
            </a:r>
            <a:r>
              <a:rPr lang="en-GB" sz="1000">
                <a:latin typeface="Calibri" charset="0"/>
              </a:rPr>
              <a:t>).  Once assigned, no intrasubject dose escalation was allowed.</a:t>
            </a:r>
          </a:p>
          <a:p>
            <a:pPr defTabSz="931774">
              <a:buFontTx/>
              <a:buChar char="•"/>
            </a:pPr>
            <a:r>
              <a:rPr lang="en-GB" sz="1000">
                <a:latin typeface="Calibri" charset="0"/>
              </a:rPr>
              <a:t>Cross-over to T-DM1 was optional (</a:t>
            </a:r>
            <a:r>
              <a:rPr lang="en-US" sz="1000">
                <a:latin typeface="Calibri" charset="0"/>
              </a:rPr>
              <a:t>27 patients crossed over from the trastuzumab + docetaxel group to receive T-DM1 as second line treatment)</a:t>
            </a:r>
            <a:endParaRPr lang="en-GB" sz="1000">
              <a:latin typeface="Calibri" charset="0"/>
            </a:endParaRPr>
          </a:p>
          <a:p>
            <a:pPr defTabSz="931774">
              <a:buFontTx/>
              <a:buChar char="•"/>
            </a:pPr>
            <a:r>
              <a:rPr lang="en-GB" sz="1000">
                <a:latin typeface="Calibri" charset="0"/>
              </a:rPr>
              <a:t>Patients continued on therapy until either PD or toxicity requiring change of therapy, as deemed necessary by investigator or per study guidelines </a:t>
            </a:r>
          </a:p>
          <a:p>
            <a:pPr defTabSz="931774">
              <a:buFontTx/>
              <a:buChar char="•"/>
            </a:pPr>
            <a:r>
              <a:rPr lang="en-GB" sz="1000" b="1">
                <a:latin typeface="Calibri" charset="0"/>
              </a:rPr>
              <a:t>Primary endpoint</a:t>
            </a:r>
            <a:r>
              <a:rPr lang="en-GB" sz="1000">
                <a:latin typeface="Calibri" charset="0"/>
              </a:rPr>
              <a:t>: PFS by investigator and </a:t>
            </a:r>
            <a:r>
              <a:rPr lang="en-GB" sz="1000" b="1">
                <a:latin typeface="Calibri" charset="0"/>
              </a:rPr>
              <a:t>Secondary Endpoints</a:t>
            </a:r>
            <a:r>
              <a:rPr lang="en-GB" sz="1000">
                <a:latin typeface="Calibri" charset="0"/>
              </a:rPr>
              <a:t>: OS, ORR, DOR, CBR and QOL by Fact B and TOI; OS and QOL data will not be presented here (OS data cut will be available early 2012; QOL data to be presented at a future congress)</a:t>
            </a:r>
          </a:p>
          <a:p>
            <a:pPr defTabSz="931774"/>
            <a:endParaRPr lang="en-GB">
              <a:latin typeface="Calibri" charset="0"/>
            </a:endParaRPr>
          </a:p>
          <a:p>
            <a:pPr defTabSz="931774"/>
            <a:r>
              <a:rPr lang="en-US" sz="1000">
                <a:latin typeface="Calibri" charset="0"/>
              </a:rPr>
              <a:t>CBR, clinical benefit rate; DOR, duration of response; MBC, metastatic breast cancer; ORR; overall response rate; OS, overall survival; PFS, progression-free survival; q3w, every 3 weeks; QOL, quality of life.</a:t>
            </a:r>
          </a:p>
          <a:p>
            <a:pPr defTabSz="931774"/>
            <a:endParaRPr lang="en-GB">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bwMode="auto">
          <a:xfrm>
            <a:off x="1181100" y="698500"/>
            <a:ext cx="46482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02" name="Rectangle 3"/>
          <p:cNvSpPr>
            <a:spLocks noGrp="1" noChangeArrowheads="1"/>
          </p:cNvSpPr>
          <p:nvPr>
            <p:ph type="body" idx="1"/>
          </p:nvPr>
        </p:nvSpPr>
        <p:spPr bwMode="auto">
          <a:xfrm>
            <a:off x="934720" y="4415790"/>
            <a:ext cx="5140960" cy="41817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74" tIns="46187" rIns="92374" bIns="46187" numCol="1" anchor="t" anchorCtr="0" compatLnSpc="1">
            <a:prstTxWarp prst="textNoShape">
              <a:avLst/>
            </a:prstTxWarp>
          </a:bodyPr>
          <a:lstStyle/>
          <a:p>
            <a:pPr marL="116472" indent="-116472" defTabSz="931774">
              <a:buFontTx/>
              <a:buChar char="•"/>
            </a:pPr>
            <a:r>
              <a:rPr lang="en-US" sz="900">
                <a:latin typeface="Calibri" charset="0"/>
              </a:rPr>
              <a:t>Primary endpoint of PFS by investigator is presented here as shown with this Kaplan Meier curve for PFS</a:t>
            </a:r>
          </a:p>
          <a:p>
            <a:pPr marL="116472" indent="-116472" defTabSz="931774">
              <a:buFontTx/>
              <a:buChar char="•"/>
            </a:pPr>
            <a:r>
              <a:rPr lang="en-US" sz="900">
                <a:latin typeface="Calibri" charset="0"/>
              </a:rPr>
              <a:t>Median PFS for T-DM1 was 14.2 months as compared to 9.2 months for control arm. </a:t>
            </a:r>
          </a:p>
          <a:p>
            <a:pPr marL="116472" indent="-116472" defTabSz="931774">
              <a:buFontTx/>
              <a:buChar char="•"/>
            </a:pPr>
            <a:r>
              <a:rPr lang="en-US" sz="900">
                <a:latin typeface="Calibri" charset="0"/>
              </a:rPr>
              <a:t>PFS difference between T-DM1 and control arm was statistically significant with a HR of 0.594 and P-value of 0.0353</a:t>
            </a:r>
          </a:p>
          <a:p>
            <a:pPr marL="116472" indent="-116472" defTabSz="931774"/>
            <a:r>
              <a:rPr lang="en-US" sz="900" b="1">
                <a:latin typeface="Calibri" charset="0"/>
              </a:rPr>
              <a:t>The following is for discussion in case of questions only:</a:t>
            </a:r>
          </a:p>
          <a:p>
            <a:pPr marL="116472" indent="-116472" defTabSz="931774">
              <a:buFontTx/>
              <a:buChar char="•"/>
            </a:pPr>
            <a:r>
              <a:rPr lang="en-US" sz="900">
                <a:latin typeface="Calibri" charset="0"/>
              </a:rPr>
              <a:t>The early part of the curve probably is due to random chance and small sample size in the study; poor prognostic factors (such as higher tumor burden) might be a contributing factor.  But, we won't find the answer from this study and we have to wait for confirmatory results.</a:t>
            </a:r>
            <a:endParaRPr lang="en-US" sz="900" b="1">
              <a:latin typeface="Calibri" charset="0"/>
            </a:endParaRPr>
          </a:p>
          <a:p>
            <a:pPr marL="116472" indent="-116472" defTabSz="931774">
              <a:buFontTx/>
              <a:buChar char="•"/>
            </a:pPr>
            <a:r>
              <a:rPr lang="en-US" sz="900">
                <a:latin typeface="Calibri" charset="0"/>
              </a:rPr>
              <a:t>The T-DM1 and control arms separate at 6 months and although there is no statistically meaningful difference in the early part of the curve with too few events, a covariate analysis may be conducted to look for any possible explanations for the trend</a:t>
            </a:r>
          </a:p>
          <a:p>
            <a:pPr marL="116472" indent="-116472" defTabSz="931774">
              <a:buFontTx/>
              <a:buChar char="•"/>
            </a:pPr>
            <a:r>
              <a:rPr lang="en-US" sz="900">
                <a:latin typeface="Calibri" charset="0"/>
              </a:rPr>
              <a:t>This will only be hypothesis-generating without conclusive data since there are too few numbers </a:t>
            </a:r>
          </a:p>
          <a:p>
            <a:pPr marL="116472" indent="-116472" defTabSz="931774">
              <a:buFontTx/>
              <a:buChar char="•"/>
            </a:pPr>
            <a:r>
              <a:rPr lang="en-US" sz="900">
                <a:latin typeface="Calibri" charset="0"/>
              </a:rPr>
              <a:t>Possible hypotheses have been suggested by this data including:</a:t>
            </a:r>
          </a:p>
          <a:p>
            <a:pPr marL="116472" indent="-116472" defTabSz="931774">
              <a:buFontTx/>
              <a:buAutoNum type="arabicParenBoth"/>
            </a:pPr>
            <a:r>
              <a:rPr lang="en-US" sz="900">
                <a:latin typeface="Calibri" charset="0"/>
              </a:rPr>
              <a:t> Is this secondary to docetaxel being stopped at 6 cycles? This is not supported by data since a significant number of patients had received more than 8 cycles of docetaxel at the data cut: 52 pts on docetaxel at Cycle 8 at data cut and 46 patients had 9 cycles of docetaxel, 31 patients had 12 cycles at data cut)</a:t>
            </a:r>
          </a:p>
          <a:p>
            <a:pPr marL="116472" indent="-116472" defTabSz="931774">
              <a:buFontTx/>
              <a:buAutoNum type="arabicParenBoth"/>
            </a:pPr>
            <a:r>
              <a:rPr lang="en-US" sz="900">
                <a:latin typeface="Calibri" charset="0"/>
              </a:rPr>
              <a:t>Were there more patients in the T-DM1 arm that were not HER2-positive centrally confirmed among early progressors? Other biological risk factors imbalanced among early progressors?  </a:t>
            </a:r>
          </a:p>
          <a:p>
            <a:pPr lvl="1" indent="-232943" defTabSz="931774"/>
            <a:r>
              <a:rPr lang="en-US" sz="900">
                <a:latin typeface="Calibri" charset="0"/>
              </a:rPr>
              <a:t>	HER2-positive:  29/51 in trastuzumab + docetaxel arm vs 35/52 in T-DM1 arm</a:t>
            </a:r>
          </a:p>
          <a:p>
            <a:pPr lvl="1" indent="-232943" defTabSz="931774"/>
            <a:r>
              <a:rPr lang="en-US" sz="900">
                <a:latin typeface="Calibri" charset="0"/>
              </a:rPr>
              <a:t>	HER2-normal: 7/9 in trastuzumab + docetaxel arm vs 5/9 in T-DM1 arm</a:t>
            </a:r>
          </a:p>
          <a:p>
            <a:pPr marL="116472" indent="-116472" defTabSz="931774">
              <a:buFontTx/>
              <a:buAutoNum type="arabicParenBoth"/>
            </a:pPr>
            <a:r>
              <a:rPr lang="en-US" sz="900">
                <a:latin typeface="Calibri" charset="0"/>
              </a:rPr>
              <a:t>More dose reductions in T-DM1 arm early on? </a:t>
            </a:r>
          </a:p>
          <a:p>
            <a:pPr marL="116472" indent="-116472" defTabSz="931774">
              <a:buFontTx/>
              <a:buChar char="•"/>
            </a:pPr>
            <a:r>
              <a:rPr lang="en-US" sz="900">
                <a:latin typeface="Calibri" charset="0"/>
              </a:rPr>
              <a:t>Tumor assessment occurred every 9 weeks</a:t>
            </a:r>
          </a:p>
          <a:p>
            <a:pPr marL="116472" indent="-116472" defTabSz="931774">
              <a:buFontTx/>
              <a:buChar char="•"/>
            </a:pPr>
            <a:r>
              <a:rPr lang="en-US" sz="900">
                <a:latin typeface="Calibri" charset="0"/>
              </a:rPr>
              <a:t>This study is representative of </a:t>
            </a:r>
            <a:r>
              <a:rPr lang="ja-JP" altLang="en-US" sz="900">
                <a:latin typeface="Calibri" charset="0"/>
              </a:rPr>
              <a:t>“</a:t>
            </a:r>
            <a:r>
              <a:rPr lang="en-US" altLang="ja-JP" sz="900">
                <a:latin typeface="Calibri" charset="0"/>
              </a:rPr>
              <a:t>real world</a:t>
            </a:r>
            <a:r>
              <a:rPr lang="ja-JP" altLang="en-US" sz="900">
                <a:latin typeface="Calibri" charset="0"/>
              </a:rPr>
              <a:t>”</a:t>
            </a:r>
            <a:r>
              <a:rPr lang="en-US" altLang="ja-JP" sz="900">
                <a:latin typeface="Calibri" charset="0"/>
              </a:rPr>
              <a:t> practice by using investigator-assessed PFS</a:t>
            </a:r>
          </a:p>
          <a:p>
            <a:pPr marL="116472" indent="-116472" defTabSz="931774">
              <a:buFontTx/>
              <a:buChar char="•"/>
            </a:pPr>
            <a:endParaRPr lang="en-US" sz="900">
              <a:solidFill>
                <a:srgbClr val="FF0000"/>
              </a:solidFill>
              <a:latin typeface="Calibri" charset="0"/>
            </a:endParaRPr>
          </a:p>
          <a:p>
            <a:pPr marL="116472" indent="-116472" defTabSz="931774"/>
            <a:r>
              <a:rPr lang="en-US" sz="900">
                <a:latin typeface="Calibri" charset="0"/>
              </a:rPr>
              <a:t>CI, confidence interval; T, trastuzumab; D, docetaxel.</a:t>
            </a:r>
          </a:p>
          <a:p>
            <a:pPr marL="116472" indent="-116472" defTabSz="931774">
              <a:buFontTx/>
              <a:buChar char="•"/>
            </a:pPr>
            <a:endParaRPr lang="en-US" sz="1000">
              <a:solidFill>
                <a:srgbClr val="FF0000"/>
              </a:solidFill>
              <a:latin typeface="Calibri" charset="0"/>
            </a:endParaRPr>
          </a:p>
          <a:p>
            <a:pPr marL="116472" indent="-116472" defTabSz="931774"/>
            <a:endParaRPr lang="en-US">
              <a:latin typeface="Calibri" charset="0"/>
            </a:endParaRPr>
          </a:p>
          <a:p>
            <a:pPr marL="116472" indent="-116472" defTabSz="931774"/>
            <a:endParaRPr lang="en-GB">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xfrm>
            <a:off x="710777" y="4419600"/>
            <a:ext cx="5609943"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0" tIns="0" rIns="0" bIns="0"/>
          <a:lstStyle/>
          <a:p>
            <a:pPr marL="225425" indent="-225425">
              <a:buFontTx/>
              <a:buChar char="•"/>
            </a:pPr>
            <a:endParaRPr lang="en-US">
              <a:latin typeface="Arial" charset="0"/>
            </a:endParaRPr>
          </a:p>
        </p:txBody>
      </p:sp>
      <p:sp>
        <p:nvSpPr>
          <p:cNvPr id="17411" name="Slide Number Placeholder 3"/>
          <p:cNvSpPr txBox="1">
            <a:spLocks noGrp="1"/>
          </p:cNvSpPr>
          <p:nvPr/>
        </p:nvSpPr>
        <p:spPr bwMode="auto">
          <a:xfrm>
            <a:off x="3972560" y="8831263"/>
            <a:ext cx="303621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7" tIns="46140" rIns="92277" bIns="46140" anchor="b"/>
          <a:lstStyle>
            <a:lvl1pPr defTabSz="922338" eaLnBrk="0" hangingPunct="0">
              <a:defRPr sz="1200" b="1">
                <a:solidFill>
                  <a:schemeClr val="tx1"/>
                </a:solidFill>
                <a:latin typeface="Arial" charset="0"/>
                <a:ea typeface="MS PGothic" charset="0"/>
                <a:cs typeface="MS PGothic" charset="0"/>
              </a:defRPr>
            </a:lvl1pPr>
            <a:lvl2pPr marL="742950" indent="-285750" defTabSz="922338" eaLnBrk="0" hangingPunct="0">
              <a:defRPr sz="1200" b="1">
                <a:solidFill>
                  <a:schemeClr val="tx1"/>
                </a:solidFill>
                <a:latin typeface="Arial" charset="0"/>
                <a:ea typeface="MS PGothic" charset="0"/>
                <a:cs typeface="MS PGothic" charset="0"/>
              </a:defRPr>
            </a:lvl2pPr>
            <a:lvl3pPr marL="1143000" indent="-228600" defTabSz="922338" eaLnBrk="0" hangingPunct="0">
              <a:defRPr sz="1200" b="1">
                <a:solidFill>
                  <a:schemeClr val="tx1"/>
                </a:solidFill>
                <a:latin typeface="Arial" charset="0"/>
                <a:ea typeface="MS PGothic" charset="0"/>
                <a:cs typeface="MS PGothic" charset="0"/>
              </a:defRPr>
            </a:lvl3pPr>
            <a:lvl4pPr marL="1600200" indent="-228600" defTabSz="922338" eaLnBrk="0" hangingPunct="0">
              <a:defRPr sz="1200" b="1">
                <a:solidFill>
                  <a:schemeClr val="tx1"/>
                </a:solidFill>
                <a:latin typeface="Arial" charset="0"/>
                <a:ea typeface="MS PGothic" charset="0"/>
                <a:cs typeface="MS PGothic" charset="0"/>
              </a:defRPr>
            </a:lvl4pPr>
            <a:lvl5pPr marL="2057400" indent="-228600" defTabSz="922338" eaLnBrk="0" hangingPunct="0">
              <a:defRPr sz="1200" b="1">
                <a:solidFill>
                  <a:schemeClr val="tx1"/>
                </a:solidFill>
                <a:latin typeface="Arial" charset="0"/>
                <a:ea typeface="MS PGothic" charset="0"/>
                <a:cs typeface="MS PGothic" charset="0"/>
              </a:defRPr>
            </a:lvl5pPr>
            <a:lvl6pPr marL="2514600" indent="-228600" defTabSz="922338"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defTabSz="922338"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defTabSz="922338"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defTabSz="922338"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algn="r" eaLnBrk="1" hangingPunct="1"/>
            <a:fld id="{5DF0A939-E764-454D-914F-6D62649A7962}" type="slidenum">
              <a:rPr lang="en-US">
                <a:solidFill>
                  <a:srgbClr val="000000"/>
                </a:solidFill>
              </a:rPr>
              <a:pPr algn="r" eaLnBrk="1" hangingPunct="1"/>
              <a:t>20</a:t>
            </a:fld>
            <a:endParaRPr 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grpSp>
        <p:nvGrpSpPr>
          <p:cNvPr id="5" name="Group 2"/>
          <p:cNvGrpSpPr>
            <a:grpSpLocks/>
          </p:cNvGrpSpPr>
          <p:nvPr userDrawn="1"/>
        </p:nvGrpSpPr>
        <p:grpSpPr bwMode="auto">
          <a:xfrm>
            <a:off x="68263" y="6223000"/>
            <a:ext cx="7843837" cy="339725"/>
            <a:chOff x="43" y="3920"/>
            <a:chExt cx="4941" cy="214"/>
          </a:xfrm>
        </p:grpSpPr>
        <p:sp>
          <p:nvSpPr>
            <p:cNvPr id="6"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7" name="Oval 4"/>
            <p:cNvSpPr>
              <a:spLocks noChangeArrowheads="1"/>
            </p:cNvSpPr>
            <p:nvPr userDrawn="1"/>
          </p:nvSpPr>
          <p:spPr bwMode="white">
            <a:xfrm>
              <a:off x="4840" y="3920"/>
              <a:ext cx="144" cy="214"/>
            </a:xfrm>
            <a:prstGeom prst="ellipse">
              <a:avLst/>
            </a:prstGeom>
            <a:solidFill>
              <a:schemeClr val="bg1"/>
            </a:solidFill>
            <a:ln w="9525">
              <a:noFill/>
              <a:round/>
              <a:headEnd/>
              <a:tailEnd/>
            </a:ln>
            <a:effectLst/>
          </p:spPr>
          <p:txBody>
            <a:bodyPr wrap="none" anchor="ctr"/>
            <a:lstStyle/>
            <a:p>
              <a:pPr fontAlgn="base">
                <a:spcBef>
                  <a:spcPct val="0"/>
                </a:spcBef>
                <a:spcAft>
                  <a:spcPct val="0"/>
                </a:spcAft>
                <a:defRPr/>
              </a:pPr>
              <a:endParaRPr lang="en-US">
                <a:solidFill>
                  <a:srgbClr val="FFFFFF"/>
                </a:solidFill>
              </a:endParaRPr>
            </a:p>
          </p:txBody>
        </p:sp>
      </p:grpSp>
      <p:pic>
        <p:nvPicPr>
          <p:cNvPr id="8" name="Picture 9" descr="prime band white on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309498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426340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090260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247005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A9FB2FE1-A40F-4139-AAF4-19B90F3CA0C6}" type="datetimeFigureOut">
              <a:rPr lang="en-US"/>
              <a:pPr>
                <a:defRPr/>
              </a:pPr>
              <a:t>1/6/2015</a:t>
            </a:fld>
            <a:endParaRPr lang="en-US"/>
          </a:p>
        </p:txBody>
      </p:sp>
      <p:sp>
        <p:nvSpPr>
          <p:cNvPr id="5" name="Footer Placeholder 4"/>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CC05E4E3-44ED-40F4-993A-C01104942841}" type="slidenum">
              <a:rPr lang="en-US"/>
              <a:pPr>
                <a:defRPr/>
              </a:pPr>
              <a:t>‹#›</a:t>
            </a:fld>
            <a:endParaRPr lang="en-US"/>
          </a:p>
        </p:txBody>
      </p:sp>
    </p:spTree>
    <p:extLst>
      <p:ext uri="{BB962C8B-B14F-4D97-AF65-F5344CB8AC3E}">
        <p14:creationId xmlns:p14="http://schemas.microsoft.com/office/powerpoint/2010/main" val="3820786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828F7351-2B5F-4A5F-BBA4-8813C996D930}" type="datetimeFigureOut">
              <a:rPr lang="en-US"/>
              <a:pPr>
                <a:defRPr/>
              </a:pPr>
              <a:t>1/6/2015</a:t>
            </a:fld>
            <a:endParaRPr lang="en-US"/>
          </a:p>
        </p:txBody>
      </p:sp>
      <p:sp>
        <p:nvSpPr>
          <p:cNvPr id="5" name="Footer Placeholder 4"/>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92D1CEA0-972F-4D96-B538-FA52D4AB8BAF}" type="slidenum">
              <a:rPr lang="en-US"/>
              <a:pPr>
                <a:defRPr/>
              </a:pPr>
              <a:t>‹#›</a:t>
            </a:fld>
            <a:endParaRPr lang="en-US"/>
          </a:p>
        </p:txBody>
      </p:sp>
    </p:spTree>
    <p:extLst>
      <p:ext uri="{BB962C8B-B14F-4D97-AF65-F5344CB8AC3E}">
        <p14:creationId xmlns:p14="http://schemas.microsoft.com/office/powerpoint/2010/main" val="148767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FFFFF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2EFAF0CE-8D83-4CBA-BA8A-A3D92BAF0E42}" type="datetimeFigureOut">
              <a:rPr lang="en-US"/>
              <a:pPr>
                <a:defRPr/>
              </a:pPr>
              <a:t>1/6/2015</a:t>
            </a:fld>
            <a:endParaRPr lang="en-US"/>
          </a:p>
        </p:txBody>
      </p:sp>
      <p:sp>
        <p:nvSpPr>
          <p:cNvPr id="5" name="Footer Placeholder 4"/>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A68B8711-CE3F-48D8-A9E6-CCDEEF49635F}" type="slidenum">
              <a:rPr lang="en-US"/>
              <a:pPr>
                <a:defRPr/>
              </a:pPr>
              <a:t>‹#›</a:t>
            </a:fld>
            <a:endParaRPr lang="en-US"/>
          </a:p>
        </p:txBody>
      </p:sp>
    </p:spTree>
    <p:extLst>
      <p:ext uri="{BB962C8B-B14F-4D97-AF65-F5344CB8AC3E}">
        <p14:creationId xmlns:p14="http://schemas.microsoft.com/office/powerpoint/2010/main" val="3698601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66957"/>
            <a:ext cx="4038600" cy="4359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66957"/>
            <a:ext cx="4038600" cy="4359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715432E2-67FB-4E37-935F-F5718E4CA472}" type="datetimeFigureOut">
              <a:rPr lang="en-US"/>
              <a:pPr>
                <a:defRPr/>
              </a:pPr>
              <a:t>1/6/2015</a:t>
            </a:fld>
            <a:endParaRPr lang="en-US"/>
          </a:p>
        </p:txBody>
      </p:sp>
      <p:sp>
        <p:nvSpPr>
          <p:cNvPr id="6" name="Footer Placeholder 5"/>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812A79CE-6165-485A-85FA-9B36313E91F6}" type="slidenum">
              <a:rPr lang="en-US"/>
              <a:pPr>
                <a:defRPr/>
              </a:pPr>
              <a:t>‹#›</a:t>
            </a:fld>
            <a:endParaRPr lang="en-US"/>
          </a:p>
        </p:txBody>
      </p:sp>
    </p:spTree>
    <p:extLst>
      <p:ext uri="{BB962C8B-B14F-4D97-AF65-F5344CB8AC3E}">
        <p14:creationId xmlns:p14="http://schemas.microsoft.com/office/powerpoint/2010/main" val="1727829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45477"/>
            <a:ext cx="4040188" cy="5293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19131"/>
            <a:ext cx="4040188" cy="38070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645477"/>
            <a:ext cx="4041775" cy="5293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19131"/>
            <a:ext cx="4041775" cy="38070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543F5DE6-95AD-4FD4-9066-BFBEE94117FE}" type="datetimeFigureOut">
              <a:rPr lang="en-US"/>
              <a:pPr>
                <a:defRPr/>
              </a:pPr>
              <a:t>1/6/2015</a:t>
            </a:fld>
            <a:endParaRPr lang="en-US"/>
          </a:p>
        </p:txBody>
      </p:sp>
      <p:sp>
        <p:nvSpPr>
          <p:cNvPr id="8" name="Footer Placeholder 7"/>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9" name="Slide Number Placeholder 8"/>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C511D304-40BC-4AB1-9087-9DD45A749B52}" type="slidenum">
              <a:rPr lang="en-US"/>
              <a:pPr>
                <a:defRPr/>
              </a:pPr>
              <a:t>‹#›</a:t>
            </a:fld>
            <a:endParaRPr lang="en-US"/>
          </a:p>
        </p:txBody>
      </p:sp>
    </p:spTree>
    <p:extLst>
      <p:ext uri="{BB962C8B-B14F-4D97-AF65-F5344CB8AC3E}">
        <p14:creationId xmlns:p14="http://schemas.microsoft.com/office/powerpoint/2010/main" val="3360771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1255BFBB-E964-441C-BE7A-2D8083797EF9}" type="datetimeFigureOut">
              <a:rPr lang="en-US"/>
              <a:pPr>
                <a:defRPr/>
              </a:pPr>
              <a:t>1/6/2015</a:t>
            </a:fld>
            <a:endParaRPr lang="en-US"/>
          </a:p>
        </p:txBody>
      </p:sp>
      <p:sp>
        <p:nvSpPr>
          <p:cNvPr id="3" name="Footer Placeholder 3"/>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4" name="Slide Number Placeholder 4"/>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C6B88B19-151E-4EBE-B724-6708D66BB24B}" type="slidenum">
              <a:rPr lang="en-US"/>
              <a:pPr>
                <a:defRPr/>
              </a:pPr>
              <a:t>‹#›</a:t>
            </a:fld>
            <a:endParaRPr lang="en-US"/>
          </a:p>
        </p:txBody>
      </p:sp>
    </p:spTree>
    <p:extLst>
      <p:ext uri="{BB962C8B-B14F-4D97-AF65-F5344CB8AC3E}">
        <p14:creationId xmlns:p14="http://schemas.microsoft.com/office/powerpoint/2010/main" val="13770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DDD868C2-CDCD-47DA-A63A-9A5CE6BA308C}" type="datetimeFigureOut">
              <a:rPr lang="en-US"/>
              <a:pPr>
                <a:defRPr/>
              </a:pPr>
              <a:t>1/6/2015</a:t>
            </a:fld>
            <a:endParaRPr lang="en-US"/>
          </a:p>
        </p:txBody>
      </p:sp>
      <p:sp>
        <p:nvSpPr>
          <p:cNvPr id="3" name="Footer Placeholder 2"/>
          <p:cNvSpPr>
            <a:spLocks noGrp="1"/>
          </p:cNvSpPr>
          <p:nvPr>
            <p:ph type="ftr" sz="quarter" idx="11"/>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fontAlgn="base">
              <a:spcBef>
                <a:spcPct val="0"/>
              </a:spcBef>
              <a:spcAft>
                <a:spcPct val="0"/>
              </a:spcAft>
              <a:defRPr>
                <a:latin typeface="Arial" charset="0"/>
                <a:ea typeface="ＭＳ Ｐゴシック" pitchFamily="30" charset="-128"/>
              </a:defRPr>
            </a:lvl1pPr>
          </a:lstStyle>
          <a:p>
            <a:pPr>
              <a:defRPr/>
            </a:pPr>
            <a:fld id="{6825B974-CEA7-44F8-81B1-0CB66176E732}" type="slidenum">
              <a:rPr lang="en-US"/>
              <a:pPr>
                <a:defRPr/>
              </a:pPr>
              <a:t>‹#›</a:t>
            </a:fld>
            <a:endParaRPr lang="en-US"/>
          </a:p>
        </p:txBody>
      </p:sp>
    </p:spTree>
    <p:extLst>
      <p:ext uri="{BB962C8B-B14F-4D97-AF65-F5344CB8AC3E}">
        <p14:creationId xmlns:p14="http://schemas.microsoft.com/office/powerpoint/2010/main" val="65080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1559954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7025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F09828"/>
              </a:buClr>
              <a:buSzPct val="100000"/>
              <a:defRPr b="1">
                <a:effectLst/>
              </a:defRPr>
            </a:lvl1pPr>
            <a:lvl2pPr>
              <a:buClr>
                <a:srgbClr val="F09828"/>
              </a:buClr>
              <a:buSzPct val="100000"/>
              <a:defRPr b="1">
                <a:effectLst/>
              </a:defRPr>
            </a:lvl2pPr>
            <a:lvl3pPr>
              <a:buClr>
                <a:srgbClr val="F09828"/>
              </a:buClr>
              <a:buSzPct val="100000"/>
              <a:defRPr b="1">
                <a:effectLst/>
              </a:defRPr>
            </a:lvl3pPr>
            <a:lvl4pPr>
              <a:defRPr b="1">
                <a:effectLst/>
              </a:defRPr>
            </a:lvl4pPr>
            <a:lvl5pPr>
              <a:defRPr b="1">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7020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53759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8800" y="1592263"/>
            <a:ext cx="3856038" cy="4913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7238" y="1592263"/>
            <a:ext cx="3856037" cy="4913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5606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1711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9323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62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009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2752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450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0863085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6000" cy="6505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8" y="0"/>
            <a:ext cx="6705601" cy="6505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3646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smtClean="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spcBef>
                <a:spcPts val="600"/>
              </a:spcBef>
              <a:spcAft>
                <a:spcPts val="600"/>
              </a:spcAft>
              <a:buClr>
                <a:srgbClr val="B0BACD"/>
              </a:buClr>
              <a:buFontTx/>
              <a:buChar char="•"/>
              <a:defRPr b="1">
                <a:ea typeface="ＭＳ Ｐゴシック" pitchFamily="34" charset="-128"/>
              </a:defRPr>
            </a:lvl1pPr>
          </a:lstStyle>
          <a:p>
            <a:pPr fontAlgn="base">
              <a:defRPr/>
            </a:pPr>
            <a:endParaRPr lang="en-US" sz="2000" dirty="0">
              <a:solidFill>
                <a:srgbClr val="FFFFFF"/>
              </a:solidFill>
              <a:latin typeface="Times New Roman" pitchFamily="18" charset="0"/>
              <a:cs typeface="Arial" charset="0"/>
            </a:endParaRPr>
          </a:p>
        </p:txBody>
      </p:sp>
      <p:sp>
        <p:nvSpPr>
          <p:cNvPr id="5" name="Rectangle 5"/>
          <p:cNvSpPr>
            <a:spLocks noGrp="1" noChangeArrowheads="1"/>
          </p:cNvSpPr>
          <p:nvPr>
            <p:ph type="ftr" sz="quarter" idx="11"/>
          </p:nvPr>
        </p:nvSpPr>
        <p:spPr>
          <a:xfrm>
            <a:off x="3136900" y="6235700"/>
            <a:ext cx="5588000" cy="457200"/>
          </a:xfrm>
          <a:prstGeom prst="rect">
            <a:avLst/>
          </a:prstGeom>
        </p:spPr>
        <p:txBody>
          <a:bodyPr/>
          <a:lstStyle>
            <a:lvl1pPr>
              <a:spcBef>
                <a:spcPts val="600"/>
              </a:spcBef>
              <a:spcAft>
                <a:spcPts val="600"/>
              </a:spcAft>
              <a:buClr>
                <a:srgbClr val="B0BACD"/>
              </a:buClr>
              <a:buFontTx/>
              <a:buChar char="•"/>
              <a:defRPr b="1">
                <a:ea typeface="ＭＳ Ｐゴシック" pitchFamily="34" charset="-128"/>
              </a:defRPr>
            </a:lvl1pPr>
          </a:lstStyle>
          <a:p>
            <a:pPr fontAlgn="base">
              <a:defRPr/>
            </a:pPr>
            <a:endParaRPr lang="en-US" sz="2000" dirty="0">
              <a:solidFill>
                <a:srgbClr val="FFFFFF"/>
              </a:solidFill>
              <a:latin typeface="Times New Roman" pitchFamily="18" charset="0"/>
              <a:cs typeface="Arial" charset="0"/>
            </a:endParaRPr>
          </a:p>
        </p:txBody>
      </p:sp>
    </p:spTree>
    <p:extLst>
      <p:ext uri="{BB962C8B-B14F-4D97-AF65-F5344CB8AC3E}">
        <p14:creationId xmlns:p14="http://schemas.microsoft.com/office/powerpoint/2010/main" val="1601102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latin typeface="Arial"/>
            </a:endParaRPr>
          </a:p>
        </p:txBody>
      </p:sp>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352456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2753425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764875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34501461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668034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3200438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6072761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6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953817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3339872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3854255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2511943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2006876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157163" y="6274676"/>
            <a:ext cx="8434387" cy="583324"/>
          </a:xfrm>
        </p:spPr>
        <p:txBody>
          <a:bodyPr>
            <a:normAutofit/>
          </a:bodyPr>
          <a:lstStyle>
            <a:lvl1pPr marL="0" indent="0">
              <a:buNone/>
              <a:defRPr sz="1000">
                <a:solidFill>
                  <a:schemeClr val="tx2">
                    <a:lumMod val="50000"/>
                  </a:schemeClr>
                </a:solidFill>
                <a:latin typeface="Arial" panose="020B0604020202020204" pitchFamily="34" charset="0"/>
                <a:cs typeface="Arial" panose="020B0604020202020204" pitchFamily="34" charset="0"/>
              </a:defRPr>
            </a:lvl1pPr>
          </a:lstStyle>
          <a:p>
            <a:pPr lvl="0"/>
            <a:endParaRPr lang="en-US" dirty="0"/>
          </a:p>
        </p:txBody>
      </p:sp>
      <p:sp>
        <p:nvSpPr>
          <p:cNvPr id="5" name="Rectangle 8"/>
          <p:cNvSpPr>
            <a:spLocks noGrp="1" noChangeArrowheads="1"/>
          </p:cNvSpPr>
          <p:nvPr>
            <p:ph type="sldNum" sz="quarter" idx="14"/>
          </p:nvPr>
        </p:nvSpPr>
        <p:spPr>
          <a:xfrm>
            <a:off x="7010400" y="0"/>
            <a:ext cx="2133600" cy="476250"/>
          </a:xfrm>
          <a:prstGeom prst="rect">
            <a:avLst/>
          </a:prstGeom>
          <a:ln/>
        </p:spPr>
        <p:txBody>
          <a:bodyPr/>
          <a:lstStyle>
            <a:lvl1pPr>
              <a:defRPr/>
            </a:lvl1pPr>
          </a:lstStyle>
          <a:p>
            <a:pPr>
              <a:defRPr/>
            </a:pPr>
            <a:fld id="{38214FBF-C6F6-BB45-96E1-64FB4C66A341}" type="slidenum">
              <a:rPr lang="en-US"/>
              <a:pPr>
                <a:defRPr/>
              </a:pPr>
              <a:t>‹#›</a:t>
            </a:fld>
            <a:endParaRPr lang="en-US"/>
          </a:p>
        </p:txBody>
      </p:sp>
    </p:spTree>
    <p:extLst>
      <p:ext uri="{BB962C8B-B14F-4D97-AF65-F5344CB8AC3E}">
        <p14:creationId xmlns:p14="http://schemas.microsoft.com/office/powerpoint/2010/main" val="26295675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285677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789016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1474131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12" y="1371600"/>
            <a:ext cx="4187825"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6926" y="1371600"/>
            <a:ext cx="4189413"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9881788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5087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8927049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041945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73601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7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027509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71400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40770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37" y="269899"/>
            <a:ext cx="2132013" cy="592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269899"/>
            <a:ext cx="6245225"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979890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32384107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3656246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8492266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41219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0594597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1680982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8257666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2876395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0086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549941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4815536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3041027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1125545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I4LSS104_SABCS_Striking Success_PPT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1697" cy="6858000"/>
          </a:xfrm>
          <a:prstGeom prst="rect">
            <a:avLst/>
          </a:prstGeom>
        </p:spPr>
      </p:pic>
    </p:spTree>
    <p:extLst>
      <p:ext uri="{BB962C8B-B14F-4D97-AF65-F5344CB8AC3E}">
        <p14:creationId xmlns:p14="http://schemas.microsoft.com/office/powerpoint/2010/main" val="30336684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53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24420381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0264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7876376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2465923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16924352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2587218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0620848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8803325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897034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defTabSz="457200"/>
            <a:fld id="{B3D80069-B6C8-3749-81A9-DDAD11CEFF95}" type="datetimeFigureOut">
              <a:rPr lang="en-US" smtClean="0">
                <a:solidFill>
                  <a:prstClr val="black"/>
                </a:solidFill>
              </a:rPr>
              <a:pPr defTabSz="457200"/>
              <a:t>1/6/2015</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defTabSz="457200"/>
            <a:fld id="{EADC87F7-E4FA-D14C-A9BC-6EC05CEB58BC}"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150813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5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392808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5.jp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2" name="Rectangle 2"/>
          <p:cNvSpPr>
            <a:spLocks noGrp="1" noChangeArrowheads="1"/>
          </p:cNvSpPr>
          <p:nvPr>
            <p:ph type="title"/>
          </p:nvPr>
        </p:nvSpPr>
        <p:spPr bwMode="auto">
          <a:xfrm>
            <a:off x="338138" y="214313"/>
            <a:ext cx="8467725" cy="11430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86074191"/>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1844675"/>
            <a:ext cx="822960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defTabSz="457200" fontAlgn="auto">
              <a:spcBef>
                <a:spcPts val="0"/>
              </a:spcBef>
              <a:spcAft>
                <a:spcPts val="0"/>
              </a:spcAft>
              <a:defRPr sz="1200" smtClean="0">
                <a:solidFill>
                  <a:srgbClr val="FFFFFF"/>
                </a:solidFill>
                <a:latin typeface="Calibri"/>
                <a:ea typeface="+mn-ea"/>
              </a:defRPr>
            </a:lvl1pPr>
          </a:lstStyle>
          <a:p>
            <a:pPr>
              <a:defRPr/>
            </a:pPr>
            <a:fld id="{10D7CDF4-5C99-4C1A-A5BB-82935BEA96CF}" type="datetimeFigureOut">
              <a:rPr lang="en-US"/>
              <a:pPr>
                <a:defRPr/>
              </a:pPr>
              <a:t>1/6/2015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457200" fontAlgn="auto">
              <a:spcBef>
                <a:spcPts val="0"/>
              </a:spcBef>
              <a:spcAft>
                <a:spcPts val="0"/>
              </a:spcAft>
              <a:defRPr sz="1200" dirty="0">
                <a:solidFill>
                  <a:srgbClr val="FFFFFF"/>
                </a:solidFill>
                <a:latin typeface="Calibri"/>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defTabSz="457200" fontAlgn="auto">
              <a:spcBef>
                <a:spcPts val="0"/>
              </a:spcBef>
              <a:spcAft>
                <a:spcPts val="0"/>
              </a:spcAft>
              <a:defRPr sz="1200" smtClean="0">
                <a:solidFill>
                  <a:srgbClr val="FFFFFF"/>
                </a:solidFill>
                <a:latin typeface="Calibri"/>
                <a:ea typeface="+mn-ea"/>
              </a:defRPr>
            </a:lvl1pPr>
          </a:lstStyle>
          <a:p>
            <a:pPr>
              <a:defRPr/>
            </a:pPr>
            <a:fld id="{A7AE8E1E-FF0D-4269-B10E-A3A3CC357C39}" type="slidenum">
              <a:rPr lang="en-US"/>
              <a:pPr>
                <a:defRPr/>
              </a:pPr>
              <a:t>‹#›</a:t>
            </a:fld>
            <a:endParaRPr lang="en-US" dirty="0"/>
          </a:p>
        </p:txBody>
      </p:sp>
    </p:spTree>
    <p:extLst>
      <p:ext uri="{BB962C8B-B14F-4D97-AF65-F5344CB8AC3E}">
        <p14:creationId xmlns:p14="http://schemas.microsoft.com/office/powerpoint/2010/main" val="89204672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Lst>
  <p:timing>
    <p:tnLst>
      <p:par>
        <p:cTn id="1" dur="indefinite" restart="never" nodeType="tmRoot"/>
      </p:par>
    </p:tnLst>
  </p:timing>
  <p:txStyles>
    <p:titleStyle>
      <a:lvl1pPr algn="ctr" defTabSz="457200" rtl="0" fontAlgn="base">
        <a:spcBef>
          <a:spcPct val="0"/>
        </a:spcBef>
        <a:spcAft>
          <a:spcPct val="0"/>
        </a:spcAft>
        <a:defRPr sz="4000" b="1" kern="1200">
          <a:solidFill>
            <a:schemeClr val="tx1"/>
          </a:solidFill>
          <a:latin typeface="+mj-lt"/>
          <a:ea typeface="+mj-ea"/>
          <a:cs typeface="+mj-cs"/>
        </a:defRPr>
      </a:lvl1pPr>
      <a:lvl2pPr algn="ctr" defTabSz="457200" rtl="0" fontAlgn="base">
        <a:spcBef>
          <a:spcPct val="0"/>
        </a:spcBef>
        <a:spcAft>
          <a:spcPct val="0"/>
        </a:spcAft>
        <a:defRPr sz="4000" b="1">
          <a:solidFill>
            <a:schemeClr val="tx1"/>
          </a:solidFill>
          <a:latin typeface="Calibri" pitchFamily="30" charset="0"/>
        </a:defRPr>
      </a:lvl2pPr>
      <a:lvl3pPr algn="ctr" defTabSz="457200" rtl="0" fontAlgn="base">
        <a:spcBef>
          <a:spcPct val="0"/>
        </a:spcBef>
        <a:spcAft>
          <a:spcPct val="0"/>
        </a:spcAft>
        <a:defRPr sz="4000" b="1">
          <a:solidFill>
            <a:schemeClr val="tx1"/>
          </a:solidFill>
          <a:latin typeface="Calibri" pitchFamily="30" charset="0"/>
        </a:defRPr>
      </a:lvl3pPr>
      <a:lvl4pPr algn="ctr" defTabSz="457200" rtl="0" fontAlgn="base">
        <a:spcBef>
          <a:spcPct val="0"/>
        </a:spcBef>
        <a:spcAft>
          <a:spcPct val="0"/>
        </a:spcAft>
        <a:defRPr sz="4000" b="1">
          <a:solidFill>
            <a:schemeClr val="tx1"/>
          </a:solidFill>
          <a:latin typeface="Calibri" pitchFamily="30" charset="0"/>
        </a:defRPr>
      </a:lvl4pPr>
      <a:lvl5pPr algn="ctr" defTabSz="457200" rtl="0" fontAlgn="base">
        <a:spcBef>
          <a:spcPct val="0"/>
        </a:spcBef>
        <a:spcAft>
          <a:spcPct val="0"/>
        </a:spcAft>
        <a:defRPr sz="4000" b="1">
          <a:solidFill>
            <a:schemeClr val="tx1"/>
          </a:solidFill>
          <a:latin typeface="Calibri" pitchFamily="30" charset="0"/>
        </a:defRPr>
      </a:lvl5pPr>
      <a:lvl6pPr marL="457200" algn="ctr" defTabSz="457200" rtl="0" fontAlgn="base">
        <a:spcBef>
          <a:spcPct val="0"/>
        </a:spcBef>
        <a:spcAft>
          <a:spcPct val="0"/>
        </a:spcAft>
        <a:defRPr sz="4000" b="1">
          <a:solidFill>
            <a:schemeClr val="tx1"/>
          </a:solidFill>
          <a:latin typeface="Calibri" pitchFamily="30" charset="0"/>
        </a:defRPr>
      </a:lvl6pPr>
      <a:lvl7pPr marL="914400" algn="ctr" defTabSz="457200" rtl="0" fontAlgn="base">
        <a:spcBef>
          <a:spcPct val="0"/>
        </a:spcBef>
        <a:spcAft>
          <a:spcPct val="0"/>
        </a:spcAft>
        <a:defRPr sz="4000" b="1">
          <a:solidFill>
            <a:schemeClr val="tx1"/>
          </a:solidFill>
          <a:latin typeface="Calibri" pitchFamily="30" charset="0"/>
        </a:defRPr>
      </a:lvl7pPr>
      <a:lvl8pPr marL="1371600" algn="ctr" defTabSz="457200" rtl="0" fontAlgn="base">
        <a:spcBef>
          <a:spcPct val="0"/>
        </a:spcBef>
        <a:spcAft>
          <a:spcPct val="0"/>
        </a:spcAft>
        <a:defRPr sz="4000" b="1">
          <a:solidFill>
            <a:schemeClr val="tx1"/>
          </a:solidFill>
          <a:latin typeface="Calibri" pitchFamily="30" charset="0"/>
        </a:defRPr>
      </a:lvl8pPr>
      <a:lvl9pPr marL="1828800" algn="ctr" defTabSz="457200" rtl="0" fontAlgn="base">
        <a:spcBef>
          <a:spcPct val="0"/>
        </a:spcBef>
        <a:spcAft>
          <a:spcPct val="0"/>
        </a:spcAft>
        <a:defRPr sz="4000" b="1">
          <a:solidFill>
            <a:schemeClr val="tx1"/>
          </a:solidFill>
          <a:latin typeface="Calibri" pitchFamily="30" charset="0"/>
        </a:defRPr>
      </a:lvl9pPr>
    </p:titleStyle>
    <p:bodyStyle>
      <a:lvl1pPr marL="342900" indent="-342900" algn="l" defTabSz="457200" rtl="0" fontAlgn="base">
        <a:spcBef>
          <a:spcPct val="20000"/>
        </a:spcBef>
        <a:spcAft>
          <a:spcPct val="0"/>
        </a:spcAft>
        <a:buFont typeface="Arial" charset="0"/>
        <a:buChar char="•"/>
        <a:defRPr sz="2800" kern="1200">
          <a:solidFill>
            <a:srgbClr val="FFFFFF"/>
          </a:solidFill>
          <a:latin typeface="+mn-lt"/>
          <a:ea typeface="+mn-ea"/>
          <a:cs typeface="+mn-cs"/>
        </a:defRPr>
      </a:lvl1pPr>
      <a:lvl2pPr marL="742950" indent="-285750" algn="l" defTabSz="457200" rtl="0" fontAlgn="base">
        <a:spcBef>
          <a:spcPct val="20000"/>
        </a:spcBef>
        <a:spcAft>
          <a:spcPct val="0"/>
        </a:spcAft>
        <a:buFont typeface="Arial" charset="0"/>
        <a:buChar char="–"/>
        <a:defRPr sz="2400" kern="1200">
          <a:solidFill>
            <a:srgbClr val="FFFFFF"/>
          </a:solidFill>
          <a:latin typeface="+mn-lt"/>
          <a:ea typeface="+mn-ea"/>
          <a:cs typeface="+mn-cs"/>
        </a:defRPr>
      </a:lvl2pPr>
      <a:lvl3pPr marL="1143000" indent="-228600" algn="l" defTabSz="457200" rtl="0" fontAlgn="base">
        <a:spcBef>
          <a:spcPct val="20000"/>
        </a:spcBef>
        <a:spcAft>
          <a:spcPct val="0"/>
        </a:spcAft>
        <a:buFont typeface="Arial" charset="0"/>
        <a:buChar char="•"/>
        <a:defRPr sz="2000" kern="1200">
          <a:solidFill>
            <a:srgbClr val="FFFFFF"/>
          </a:solidFill>
          <a:latin typeface="+mn-lt"/>
          <a:ea typeface="+mn-ea"/>
          <a:cs typeface="+mn-cs"/>
        </a:defRPr>
      </a:lvl3pPr>
      <a:lvl4pPr marL="1600200" indent="-228600" algn="l" defTabSz="457200" rtl="0" fontAlgn="base">
        <a:spcBef>
          <a:spcPct val="20000"/>
        </a:spcBef>
        <a:spcAft>
          <a:spcPct val="0"/>
        </a:spcAft>
        <a:buFont typeface="Arial" charset="0"/>
        <a:buChar char="–"/>
        <a:defRPr kern="1200">
          <a:solidFill>
            <a:srgbClr val="FFFFFF"/>
          </a:solidFill>
          <a:latin typeface="+mn-lt"/>
          <a:ea typeface="+mn-ea"/>
          <a:cs typeface="+mn-cs"/>
        </a:defRPr>
      </a:lvl4pPr>
      <a:lvl5pPr marL="2057400" indent="-228600" algn="l" defTabSz="457200" rtl="0" fontAlgn="base">
        <a:spcBef>
          <a:spcPct val="20000"/>
        </a:spcBef>
        <a:spcAft>
          <a:spcPct val="0"/>
        </a:spcAft>
        <a:buFont typeface="Arial" charset="0"/>
        <a:buChar char="»"/>
        <a:defRPr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8000" r="-8000"/>
          </a:stretch>
        </a:blipFill>
        <a:effectLst/>
      </p:bgPr>
    </p:bg>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bwMode="auto">
          <a:xfrm>
            <a:off x="-1588" y="181146"/>
            <a:ext cx="9144001" cy="129857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AU" dirty="0" smtClean="0"/>
              <a:t>Click to edit Master title style</a:t>
            </a:r>
          </a:p>
        </p:txBody>
      </p:sp>
      <p:sp>
        <p:nvSpPr>
          <p:cNvPr id="1673219" name="Rectangle 3"/>
          <p:cNvSpPr>
            <a:spLocks noGrp="1" noChangeArrowheads="1"/>
          </p:cNvSpPr>
          <p:nvPr>
            <p:ph type="body" idx="1"/>
          </p:nvPr>
        </p:nvSpPr>
        <p:spPr bwMode="auto">
          <a:xfrm>
            <a:off x="558800" y="1592263"/>
            <a:ext cx="7864475" cy="49133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p>
        </p:txBody>
      </p:sp>
    </p:spTree>
    <p:extLst>
      <p:ext uri="{BB962C8B-B14F-4D97-AF65-F5344CB8AC3E}">
        <p14:creationId xmlns:p14="http://schemas.microsoft.com/office/powerpoint/2010/main" val="3962715344"/>
      </p:ext>
    </p:extLst>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defTabSz="762000" rtl="0" eaLnBrk="0" fontAlgn="base" hangingPunct="0">
        <a:lnSpc>
          <a:spcPct val="90000"/>
        </a:lnSpc>
        <a:spcBef>
          <a:spcPct val="0"/>
        </a:spcBef>
        <a:spcAft>
          <a:spcPct val="0"/>
        </a:spcAft>
        <a:defRPr sz="3600" b="1">
          <a:solidFill>
            <a:srgbClr val="F09828"/>
          </a:solidFill>
          <a:effectLst/>
          <a:latin typeface="+mj-lt"/>
          <a:ea typeface="+mj-ea"/>
          <a:cs typeface="+mj-cs"/>
        </a:defRPr>
      </a:lvl1pPr>
      <a:lvl2pPr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2pPr>
      <a:lvl3pPr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3pPr>
      <a:lvl4pPr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4pPr>
      <a:lvl5pPr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5pPr>
      <a:lvl6pPr marL="457200"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6pPr>
      <a:lvl7pPr marL="914400"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7pPr>
      <a:lvl8pPr marL="1371600"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8pPr>
      <a:lvl9pPr marL="1828800" algn="ctr" defTabSz="762000" rtl="0" eaLnBrk="0" fontAlgn="base" hangingPunct="0">
        <a:lnSpc>
          <a:spcPct val="90000"/>
        </a:lnSpc>
        <a:spcBef>
          <a:spcPct val="0"/>
        </a:spcBef>
        <a:spcAft>
          <a:spcPct val="0"/>
        </a:spcAft>
        <a:defRPr sz="3800">
          <a:solidFill>
            <a:schemeClr val="tx2"/>
          </a:solidFill>
          <a:effectLst>
            <a:outerShdw blurRad="38100" dist="38100" dir="2700000" algn="tl">
              <a:srgbClr val="000000"/>
            </a:outerShdw>
          </a:effectLst>
          <a:latin typeface="Arial" charset="0"/>
        </a:defRPr>
      </a:lvl9pPr>
    </p:titleStyle>
    <p:bodyStyle>
      <a:lvl1pPr marL="342900" indent="-342900" algn="l" defTabSz="762000" rtl="0" eaLnBrk="0" fontAlgn="base" hangingPunct="0">
        <a:spcBef>
          <a:spcPct val="60000"/>
        </a:spcBef>
        <a:spcAft>
          <a:spcPct val="0"/>
        </a:spcAft>
        <a:buClr>
          <a:srgbClr val="F09828"/>
        </a:buClr>
        <a:buSzPct val="100000"/>
        <a:buChar char="•"/>
        <a:defRPr sz="2800">
          <a:solidFill>
            <a:schemeClr val="tx1"/>
          </a:solidFill>
          <a:effectLst/>
          <a:latin typeface="+mn-lt"/>
          <a:ea typeface="+mn-ea"/>
          <a:cs typeface="+mn-cs"/>
        </a:defRPr>
      </a:lvl1pPr>
      <a:lvl2pPr marL="742950" indent="-285750" algn="l" defTabSz="762000" rtl="0" eaLnBrk="0" fontAlgn="base" hangingPunct="0">
        <a:spcBef>
          <a:spcPct val="40000"/>
        </a:spcBef>
        <a:spcAft>
          <a:spcPct val="0"/>
        </a:spcAft>
        <a:buClr>
          <a:srgbClr val="F09828"/>
        </a:buClr>
        <a:buSzPct val="100000"/>
        <a:buChar char="-"/>
        <a:defRPr sz="2800">
          <a:solidFill>
            <a:schemeClr val="tx1"/>
          </a:solidFill>
          <a:effectLst/>
          <a:latin typeface="+mn-lt"/>
        </a:defRPr>
      </a:lvl2pPr>
      <a:lvl3pPr marL="1143000" indent="-228600" algn="l" defTabSz="762000" rtl="0" eaLnBrk="0" fontAlgn="base" hangingPunct="0">
        <a:spcBef>
          <a:spcPct val="40000"/>
        </a:spcBef>
        <a:spcAft>
          <a:spcPct val="0"/>
        </a:spcAft>
        <a:buClr>
          <a:srgbClr val="F09828"/>
        </a:buClr>
        <a:buSzPct val="100000"/>
        <a:buChar char="•"/>
        <a:defRPr sz="2800">
          <a:solidFill>
            <a:schemeClr val="tx1"/>
          </a:solidFill>
          <a:effectLst/>
          <a:latin typeface="+mn-lt"/>
        </a:defRPr>
      </a:lvl3pPr>
      <a:lvl4pPr marL="1600200" indent="-228600" algn="l" defTabSz="762000" rtl="0" eaLnBrk="0" fontAlgn="base" hangingPunct="0">
        <a:spcBef>
          <a:spcPct val="20000"/>
        </a:spcBef>
        <a:spcAft>
          <a:spcPct val="0"/>
        </a:spcAft>
        <a:buClr>
          <a:schemeClr val="tx2"/>
        </a:buClr>
        <a:buSzPct val="115000"/>
        <a:buChar char="•"/>
        <a:defRPr sz="2800">
          <a:solidFill>
            <a:schemeClr val="tx1"/>
          </a:solidFill>
          <a:effectLst/>
          <a:latin typeface="+mn-lt"/>
        </a:defRPr>
      </a:lvl4pPr>
      <a:lvl5pPr marL="2057400" indent="-228600" algn="l" defTabSz="762000" rtl="0" eaLnBrk="0" fontAlgn="base" hangingPunct="0">
        <a:spcBef>
          <a:spcPct val="20000"/>
        </a:spcBef>
        <a:spcAft>
          <a:spcPct val="0"/>
        </a:spcAft>
        <a:buClr>
          <a:schemeClr val="tx2"/>
        </a:buClr>
        <a:buSzPct val="115000"/>
        <a:buChar char="•"/>
        <a:defRPr sz="2800">
          <a:solidFill>
            <a:schemeClr val="tx1"/>
          </a:solidFill>
          <a:effectLst/>
          <a:latin typeface="+mn-lt"/>
        </a:defRPr>
      </a:lvl5pPr>
      <a:lvl6pPr marL="2514600" indent="-228600" algn="l" defTabSz="762000" rtl="0" eaLnBrk="0" fontAlgn="base" hangingPunct="0">
        <a:spcBef>
          <a:spcPct val="20000"/>
        </a:spcBef>
        <a:spcAft>
          <a:spcPct val="0"/>
        </a:spcAft>
        <a:buClr>
          <a:schemeClr val="tx2"/>
        </a:buClr>
        <a:buSzPct val="115000"/>
        <a:buChar char="•"/>
        <a:defRPr sz="2800">
          <a:solidFill>
            <a:schemeClr val="tx1"/>
          </a:solidFill>
          <a:effectLst>
            <a:outerShdw blurRad="38100" dist="38100" dir="2700000" algn="tl">
              <a:srgbClr val="000000"/>
            </a:outerShdw>
          </a:effectLst>
          <a:latin typeface="+mn-lt"/>
        </a:defRPr>
      </a:lvl6pPr>
      <a:lvl7pPr marL="2971800" indent="-228600" algn="l" defTabSz="762000" rtl="0" eaLnBrk="0" fontAlgn="base" hangingPunct="0">
        <a:spcBef>
          <a:spcPct val="20000"/>
        </a:spcBef>
        <a:spcAft>
          <a:spcPct val="0"/>
        </a:spcAft>
        <a:buClr>
          <a:schemeClr val="tx2"/>
        </a:buClr>
        <a:buSzPct val="115000"/>
        <a:buChar char="•"/>
        <a:defRPr sz="2800">
          <a:solidFill>
            <a:schemeClr val="tx1"/>
          </a:solidFill>
          <a:effectLst>
            <a:outerShdw blurRad="38100" dist="38100" dir="2700000" algn="tl">
              <a:srgbClr val="000000"/>
            </a:outerShdw>
          </a:effectLst>
          <a:latin typeface="+mn-lt"/>
        </a:defRPr>
      </a:lvl7pPr>
      <a:lvl8pPr marL="3429000" indent="-228600" algn="l" defTabSz="762000" rtl="0" eaLnBrk="0" fontAlgn="base" hangingPunct="0">
        <a:spcBef>
          <a:spcPct val="20000"/>
        </a:spcBef>
        <a:spcAft>
          <a:spcPct val="0"/>
        </a:spcAft>
        <a:buClr>
          <a:schemeClr val="tx2"/>
        </a:buClr>
        <a:buSzPct val="115000"/>
        <a:buChar char="•"/>
        <a:defRPr sz="2800">
          <a:solidFill>
            <a:schemeClr val="tx1"/>
          </a:solidFill>
          <a:effectLst>
            <a:outerShdw blurRad="38100" dist="38100" dir="2700000" algn="tl">
              <a:srgbClr val="000000"/>
            </a:outerShdw>
          </a:effectLst>
          <a:latin typeface="+mn-lt"/>
        </a:defRPr>
      </a:lvl8pPr>
      <a:lvl9pPr marL="3886200" indent="-228600" algn="l" defTabSz="762000" rtl="0" eaLnBrk="0" fontAlgn="base" hangingPunct="0">
        <a:spcBef>
          <a:spcPct val="20000"/>
        </a:spcBef>
        <a:spcAft>
          <a:spcPct val="0"/>
        </a:spcAft>
        <a:buClr>
          <a:schemeClr val="tx2"/>
        </a:buClr>
        <a:buSzPct val="115000"/>
        <a:buChar char="•"/>
        <a:defRPr sz="28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latin typeface="Arial"/>
            </a:endParaRPr>
          </a:p>
        </p:txBody>
      </p:sp>
      <p:sp>
        <p:nvSpPr>
          <p:cNvPr id="2" name="Rectangle 2"/>
          <p:cNvSpPr>
            <a:spLocks noGrp="1" noChangeArrowheads="1"/>
          </p:cNvSpPr>
          <p:nvPr>
            <p:ph type="title"/>
          </p:nvPr>
        </p:nvSpPr>
        <p:spPr bwMode="auto">
          <a:xfrm>
            <a:off x="338138" y="214313"/>
            <a:ext cx="8467725" cy="11430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81027001"/>
      </p:ext>
    </p:extLst>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76" r:id="rId13"/>
  </p:sldLayoutIdLs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6322" name="Rectangle 13"/>
          <p:cNvSpPr>
            <a:spLocks noGrp="1" noChangeArrowheads="1"/>
          </p:cNvSpPr>
          <p:nvPr userDrawn="1"/>
        </p:nvSpPr>
        <p:spPr bwMode="auto">
          <a:xfrm>
            <a:off x="8761413" y="6502400"/>
            <a:ext cx="4175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0" fontAlgn="base" hangingPunct="0">
              <a:spcBef>
                <a:spcPct val="0"/>
              </a:spcBef>
              <a:spcAft>
                <a:spcPct val="0"/>
              </a:spcAft>
            </a:pPr>
            <a:fld id="{862856BB-DCA9-A846-B4B3-58384E221439}" type="slidenum">
              <a:rPr lang="en-US" sz="1200" smtClean="0">
                <a:solidFill>
                  <a:srgbClr val="FFFFFF"/>
                </a:solidFill>
              </a:rPr>
              <a:pPr defTabSz="457200" eaLnBrk="0" fontAlgn="base" hangingPunct="0">
                <a:spcBef>
                  <a:spcPct val="0"/>
                </a:spcBef>
                <a:spcAft>
                  <a:spcPct val="0"/>
                </a:spcAft>
              </a:pPr>
              <a:t>‹#›</a:t>
            </a:fld>
            <a:endParaRPr lang="en-US" sz="1200" smtClean="0">
              <a:solidFill>
                <a:srgbClr val="FFFFFF"/>
              </a:solidFill>
            </a:endParaRPr>
          </a:p>
        </p:txBody>
      </p:sp>
      <p:sp>
        <p:nvSpPr>
          <p:cNvPr id="56323" name="Title Placeholder 1"/>
          <p:cNvSpPr>
            <a:spLocks noGrp="1"/>
          </p:cNvSpPr>
          <p:nvPr>
            <p:ph type="title"/>
          </p:nvPr>
        </p:nvSpPr>
        <p:spPr bwMode="auto">
          <a:xfrm>
            <a:off x="266700" y="269875"/>
            <a:ext cx="85296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6324" name="Text Placeholder 2"/>
          <p:cNvSpPr>
            <a:spLocks noGrp="1"/>
          </p:cNvSpPr>
          <p:nvPr>
            <p:ph type="body" idx="1"/>
          </p:nvPr>
        </p:nvSpPr>
        <p:spPr bwMode="auto">
          <a:xfrm>
            <a:off x="266700" y="1371600"/>
            <a:ext cx="85296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885825" y="6451600"/>
            <a:ext cx="1260475" cy="2698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E0A6C3"/>
                </a:solidFill>
                <a:latin typeface="Arial"/>
                <a:ea typeface="ＭＳ Ｐゴシック"/>
                <a:cs typeface="ＭＳ Ｐゴシック"/>
              </a:defRPr>
            </a:lvl1pPr>
          </a:lstStyle>
          <a:p>
            <a:pPr fontAlgn="base">
              <a:spcBef>
                <a:spcPct val="0"/>
              </a:spcBef>
              <a:spcAft>
                <a:spcPct val="0"/>
              </a:spcAft>
              <a:defRPr/>
            </a:pPr>
            <a:endParaRPr lang="en-US"/>
          </a:p>
        </p:txBody>
      </p:sp>
      <p:sp>
        <p:nvSpPr>
          <p:cNvPr id="8" name="Footer Placeholder 4"/>
          <p:cNvSpPr>
            <a:spLocks noGrp="1"/>
          </p:cNvSpPr>
          <p:nvPr>
            <p:ph type="ftr" sz="quarter" idx="3"/>
          </p:nvPr>
        </p:nvSpPr>
        <p:spPr>
          <a:xfrm>
            <a:off x="2246313" y="6451600"/>
            <a:ext cx="3844925" cy="2698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E0A6C3"/>
                </a:solidFill>
                <a:latin typeface="Arial"/>
                <a:ea typeface="ＭＳ Ｐゴシック"/>
                <a:cs typeface="ＭＳ Ｐゴシック"/>
              </a:defRPr>
            </a:lvl1pPr>
          </a:lstStyle>
          <a:p>
            <a:pPr fontAlgn="base">
              <a:spcBef>
                <a:spcPct val="0"/>
              </a:spcBef>
              <a:spcAft>
                <a:spcPct val="0"/>
              </a:spcAft>
              <a:defRPr/>
            </a:pPr>
            <a:endParaRPr lang="en-US"/>
          </a:p>
        </p:txBody>
      </p:sp>
    </p:spTree>
    <p:extLst>
      <p:ext uri="{BB962C8B-B14F-4D97-AF65-F5344CB8AC3E}">
        <p14:creationId xmlns:p14="http://schemas.microsoft.com/office/powerpoint/2010/main" val="299790722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457200" rtl="0" eaLnBrk="0" fontAlgn="base" hangingPunct="0">
        <a:spcBef>
          <a:spcPct val="0"/>
        </a:spcBef>
        <a:spcAft>
          <a:spcPct val="0"/>
        </a:spcAft>
        <a:defRPr sz="4000" b="1">
          <a:solidFill>
            <a:srgbClr val="000000"/>
          </a:solidFill>
          <a:latin typeface="+mj-lt"/>
          <a:ea typeface="+mj-ea"/>
          <a:cs typeface="+mj-cs"/>
        </a:defRPr>
      </a:lvl1pPr>
      <a:lvl2pPr algn="l" defTabSz="457200" rtl="0" eaLnBrk="0" fontAlgn="base" hangingPunct="0">
        <a:spcBef>
          <a:spcPct val="0"/>
        </a:spcBef>
        <a:spcAft>
          <a:spcPct val="0"/>
        </a:spcAft>
        <a:defRPr sz="4000" b="1">
          <a:solidFill>
            <a:srgbClr val="000000"/>
          </a:solidFill>
          <a:latin typeface="Arial" charset="0"/>
          <a:ea typeface="ＭＳ Ｐゴシック" charset="0"/>
          <a:cs typeface="ＭＳ Ｐゴシック" charset="0"/>
        </a:defRPr>
      </a:lvl2pPr>
      <a:lvl3pPr algn="l" defTabSz="457200" rtl="0" eaLnBrk="0" fontAlgn="base" hangingPunct="0">
        <a:spcBef>
          <a:spcPct val="0"/>
        </a:spcBef>
        <a:spcAft>
          <a:spcPct val="0"/>
        </a:spcAft>
        <a:defRPr sz="4000" b="1">
          <a:solidFill>
            <a:srgbClr val="000000"/>
          </a:solidFill>
          <a:latin typeface="Arial" charset="0"/>
          <a:ea typeface="ＭＳ Ｐゴシック" charset="0"/>
          <a:cs typeface="ＭＳ Ｐゴシック" charset="0"/>
        </a:defRPr>
      </a:lvl3pPr>
      <a:lvl4pPr algn="l" defTabSz="457200" rtl="0" eaLnBrk="0" fontAlgn="base" hangingPunct="0">
        <a:spcBef>
          <a:spcPct val="0"/>
        </a:spcBef>
        <a:spcAft>
          <a:spcPct val="0"/>
        </a:spcAft>
        <a:defRPr sz="4000" b="1">
          <a:solidFill>
            <a:srgbClr val="000000"/>
          </a:solidFill>
          <a:latin typeface="Arial" charset="0"/>
          <a:ea typeface="ＭＳ Ｐゴシック" charset="0"/>
          <a:cs typeface="ＭＳ Ｐゴシック" charset="0"/>
        </a:defRPr>
      </a:lvl4pPr>
      <a:lvl5pPr algn="l" defTabSz="457200" rtl="0" eaLnBrk="0" fontAlgn="base" hangingPunct="0">
        <a:spcBef>
          <a:spcPct val="0"/>
        </a:spcBef>
        <a:spcAft>
          <a:spcPct val="0"/>
        </a:spcAft>
        <a:defRPr sz="4000" b="1">
          <a:solidFill>
            <a:srgbClr val="000000"/>
          </a:solidFill>
          <a:latin typeface="Arial" charset="0"/>
          <a:ea typeface="ＭＳ Ｐゴシック" charset="0"/>
          <a:cs typeface="ＭＳ Ｐゴシック" charset="0"/>
        </a:defRPr>
      </a:lvl5pPr>
      <a:lvl6pPr marL="457200" algn="l" defTabSz="457200" rtl="0" fontAlgn="base">
        <a:spcBef>
          <a:spcPct val="0"/>
        </a:spcBef>
        <a:spcAft>
          <a:spcPct val="0"/>
        </a:spcAft>
        <a:defRPr sz="4000" b="1">
          <a:solidFill>
            <a:srgbClr val="000000"/>
          </a:solidFill>
          <a:latin typeface="Arial" charset="0"/>
          <a:ea typeface="ＭＳ Ｐゴシック" charset="0"/>
          <a:cs typeface="ＭＳ Ｐゴシック" charset="0"/>
        </a:defRPr>
      </a:lvl6pPr>
      <a:lvl7pPr marL="914400" algn="l" defTabSz="457200" rtl="0" fontAlgn="base">
        <a:spcBef>
          <a:spcPct val="0"/>
        </a:spcBef>
        <a:spcAft>
          <a:spcPct val="0"/>
        </a:spcAft>
        <a:defRPr sz="4000" b="1">
          <a:solidFill>
            <a:srgbClr val="000000"/>
          </a:solidFill>
          <a:latin typeface="Arial" charset="0"/>
          <a:ea typeface="ＭＳ Ｐゴシック" charset="0"/>
          <a:cs typeface="ＭＳ Ｐゴシック" charset="0"/>
        </a:defRPr>
      </a:lvl7pPr>
      <a:lvl8pPr marL="1371600" algn="l" defTabSz="457200" rtl="0" fontAlgn="base">
        <a:spcBef>
          <a:spcPct val="0"/>
        </a:spcBef>
        <a:spcAft>
          <a:spcPct val="0"/>
        </a:spcAft>
        <a:defRPr sz="4000" b="1">
          <a:solidFill>
            <a:srgbClr val="000000"/>
          </a:solidFill>
          <a:latin typeface="Arial" charset="0"/>
          <a:ea typeface="ＭＳ Ｐゴシック" charset="0"/>
          <a:cs typeface="ＭＳ Ｐゴシック" charset="0"/>
        </a:defRPr>
      </a:lvl8pPr>
      <a:lvl9pPr marL="1828800" algn="l" defTabSz="457200" rtl="0" fontAlgn="base">
        <a:spcBef>
          <a:spcPct val="0"/>
        </a:spcBef>
        <a:spcAft>
          <a:spcPct val="0"/>
        </a:spcAft>
        <a:defRPr sz="4000" b="1">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a:solidFill>
            <a:srgbClr val="000000"/>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a:solidFill>
            <a:srgbClr val="000000"/>
          </a:solidFill>
          <a:latin typeface="+mn-lt"/>
          <a:ea typeface="+mn-ea"/>
        </a:defRPr>
      </a:lvl2pPr>
      <a:lvl3pPr marL="1143000" indent="-228600" algn="l" defTabSz="457200" rtl="0" eaLnBrk="0" fontAlgn="base" hangingPunct="0">
        <a:spcBef>
          <a:spcPct val="20000"/>
        </a:spcBef>
        <a:spcAft>
          <a:spcPct val="0"/>
        </a:spcAft>
        <a:buFont typeface="Arial" charset="0"/>
        <a:buChar char="•"/>
        <a:defRPr sz="2400">
          <a:solidFill>
            <a:srgbClr val="000000"/>
          </a:solidFill>
          <a:latin typeface="+mn-lt"/>
          <a:ea typeface="+mn-ea"/>
        </a:defRPr>
      </a:lvl3pPr>
      <a:lvl4pPr marL="1600200" indent="-228600" algn="l" defTabSz="457200" rtl="0" eaLnBrk="0" fontAlgn="base" hangingPunct="0">
        <a:spcBef>
          <a:spcPct val="20000"/>
        </a:spcBef>
        <a:spcAft>
          <a:spcPct val="0"/>
        </a:spcAft>
        <a:buFont typeface="Arial" charset="0"/>
        <a:buChar char="–"/>
        <a:defRPr sz="2000">
          <a:solidFill>
            <a:srgbClr val="000000"/>
          </a:solidFill>
          <a:latin typeface="+mn-lt"/>
          <a:ea typeface="+mn-ea"/>
        </a:defRPr>
      </a:lvl4pPr>
      <a:lvl5pPr marL="2057400" indent="-228600" algn="l" defTabSz="457200" rtl="0" eaLnBrk="0" fontAlgn="base" hangingPunct="0">
        <a:spcBef>
          <a:spcPct val="20000"/>
        </a:spcBef>
        <a:spcAft>
          <a:spcPct val="0"/>
        </a:spcAft>
        <a:buFont typeface="Arial" charset="0"/>
        <a:buChar char="»"/>
        <a:defRPr sz="2000">
          <a:solidFill>
            <a:srgbClr val="000000"/>
          </a:solidFill>
          <a:latin typeface="+mn-lt"/>
          <a:ea typeface="+mn-ea"/>
        </a:defRPr>
      </a:lvl5pPr>
      <a:lvl6pPr marL="2514600" indent="-228600" algn="l" defTabSz="457200" rtl="0" fontAlgn="base">
        <a:spcBef>
          <a:spcPct val="20000"/>
        </a:spcBef>
        <a:spcAft>
          <a:spcPct val="0"/>
        </a:spcAft>
        <a:buFont typeface="Arial" charset="0"/>
        <a:buChar char="»"/>
        <a:defRPr sz="2000">
          <a:solidFill>
            <a:srgbClr val="000000"/>
          </a:solidFill>
          <a:latin typeface="+mn-lt"/>
          <a:ea typeface="+mn-ea"/>
        </a:defRPr>
      </a:lvl6pPr>
      <a:lvl7pPr marL="2971800" indent="-228600" algn="l" defTabSz="457200" rtl="0" fontAlgn="base">
        <a:spcBef>
          <a:spcPct val="20000"/>
        </a:spcBef>
        <a:spcAft>
          <a:spcPct val="0"/>
        </a:spcAft>
        <a:buFont typeface="Arial" charset="0"/>
        <a:buChar char="»"/>
        <a:defRPr sz="2000">
          <a:solidFill>
            <a:srgbClr val="000000"/>
          </a:solidFill>
          <a:latin typeface="+mn-lt"/>
          <a:ea typeface="+mn-ea"/>
        </a:defRPr>
      </a:lvl7pPr>
      <a:lvl8pPr marL="3429000" indent="-228600" algn="l" defTabSz="457200" rtl="0" fontAlgn="base">
        <a:spcBef>
          <a:spcPct val="20000"/>
        </a:spcBef>
        <a:spcAft>
          <a:spcPct val="0"/>
        </a:spcAft>
        <a:buFont typeface="Arial" charset="0"/>
        <a:buChar char="»"/>
        <a:defRPr sz="2000">
          <a:solidFill>
            <a:srgbClr val="000000"/>
          </a:solidFill>
          <a:latin typeface="+mn-lt"/>
          <a:ea typeface="+mn-ea"/>
        </a:defRPr>
      </a:lvl8pPr>
      <a:lvl9pPr marL="3886200" indent="-228600" algn="l" defTabSz="457200" rtl="0" fontAlgn="base">
        <a:spcBef>
          <a:spcPct val="20000"/>
        </a:spcBef>
        <a:spcAft>
          <a:spcPct val="0"/>
        </a:spcAft>
        <a:buFont typeface="Arial" charset="0"/>
        <a:buChar char="»"/>
        <a:defRPr sz="2000">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2" name="Rectangle 2"/>
          <p:cNvSpPr>
            <a:spLocks noGrp="1" noChangeArrowheads="1"/>
          </p:cNvSpPr>
          <p:nvPr>
            <p:ph type="title"/>
          </p:nvPr>
        </p:nvSpPr>
        <p:spPr bwMode="auto">
          <a:xfrm>
            <a:off x="338138" y="214313"/>
            <a:ext cx="8467725" cy="11430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48071917"/>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PI4LSS104_SABCS_Striking Success_PPT2.jp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1697" cy="6858000"/>
          </a:xfrm>
          <a:prstGeom prst="rect">
            <a:avLst/>
          </a:prstGeom>
        </p:spPr>
      </p:pic>
    </p:spTree>
    <p:extLst>
      <p:ext uri="{BB962C8B-B14F-4D97-AF65-F5344CB8AC3E}">
        <p14:creationId xmlns:p14="http://schemas.microsoft.com/office/powerpoint/2010/main" val="33150054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9.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xml"/><Relationship Id="rId7" Type="http://schemas.openxmlformats.org/officeDocument/2006/relationships/slideLayout" Target="../slideLayouts/slideLayout38.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8.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8.xml"/><Relationship Id="rId1" Type="http://schemas.openxmlformats.org/officeDocument/2006/relationships/tags" Target="../tags/tag9.xml"/><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8.xml"/><Relationship Id="rId1" Type="http://schemas.openxmlformats.org/officeDocument/2006/relationships/tags" Target="../tags/tag10.xml"/><Relationship Id="rId4" Type="http://schemas.openxmlformats.org/officeDocument/2006/relationships/image" Target="../media/image24.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638300"/>
            <a:ext cx="9144000" cy="1470025"/>
          </a:xfrm>
        </p:spPr>
        <p:txBody>
          <a:bodyPr/>
          <a:lstStyle/>
          <a:p>
            <a:r>
              <a:rPr lang="en-US" dirty="0" smtClean="0"/>
              <a:t>Enhancing Response in </a:t>
            </a:r>
            <a:br>
              <a:rPr lang="en-US" dirty="0" smtClean="0"/>
            </a:br>
            <a:r>
              <a:rPr lang="en-US" dirty="0" smtClean="0"/>
              <a:t>HER2-Positive Breast Cancer</a:t>
            </a:r>
            <a:endParaRPr lang="en-US" dirty="0"/>
          </a:p>
        </p:txBody>
      </p:sp>
      <p:sp>
        <p:nvSpPr>
          <p:cNvPr id="5" name="Subtitle 4"/>
          <p:cNvSpPr>
            <a:spLocks noGrp="1"/>
          </p:cNvSpPr>
          <p:nvPr>
            <p:ph type="subTitle" idx="1"/>
          </p:nvPr>
        </p:nvSpPr>
        <p:spPr>
          <a:xfrm>
            <a:off x="328613" y="3434830"/>
            <a:ext cx="8486775" cy="1870075"/>
          </a:xfrm>
        </p:spPr>
        <p:txBody>
          <a:bodyPr/>
          <a:lstStyle/>
          <a:p>
            <a:pPr>
              <a:lnSpc>
                <a:spcPct val="85000"/>
              </a:lnSpc>
            </a:pPr>
            <a:r>
              <a:rPr lang="en-US" dirty="0" smtClean="0"/>
              <a:t>Sara A Hurvitz, MD, FACP</a:t>
            </a:r>
          </a:p>
          <a:p>
            <a:pPr fontAlgn="t"/>
            <a:r>
              <a:rPr lang="en-US" sz="2000" dirty="0"/>
              <a:t>University of California, Los Angeles</a:t>
            </a:r>
            <a:br>
              <a:rPr lang="en-US" sz="2000" dirty="0"/>
            </a:br>
            <a:r>
              <a:rPr lang="en-US" sz="2000" dirty="0"/>
              <a:t>Los Angeles, California, United States</a:t>
            </a:r>
          </a:p>
        </p:txBody>
      </p:sp>
      <p:pic>
        <p:nvPicPr>
          <p:cNvPr id="6" name="Picture 4" descr="UCL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8425" y="4804834"/>
            <a:ext cx="1271588"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678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6"/>
          <p:cNvSpPr>
            <a:spLocks noGrp="1"/>
          </p:cNvSpPr>
          <p:nvPr>
            <p:ph type="title" idx="4294967295"/>
          </p:nvPr>
        </p:nvSpPr>
        <p:spPr>
          <a:xfrm>
            <a:off x="228600" y="352449"/>
            <a:ext cx="8464550" cy="1103313"/>
          </a:xfrm>
        </p:spPr>
        <p:txBody>
          <a:bodyPr/>
          <a:lstStyle/>
          <a:p>
            <a:pPr eaLnBrk="1" hangingPunct="1"/>
            <a:r>
              <a:rPr lang="en-US" dirty="0">
                <a:latin typeface="Arial" charset="0"/>
              </a:rPr>
              <a:t>CLEOPATRA: Study Design</a:t>
            </a:r>
          </a:p>
        </p:txBody>
      </p:sp>
      <p:sp>
        <p:nvSpPr>
          <p:cNvPr id="135170" name="Content Placeholder 17"/>
          <p:cNvSpPr>
            <a:spLocks noGrp="1"/>
          </p:cNvSpPr>
          <p:nvPr>
            <p:ph idx="4294967295"/>
          </p:nvPr>
        </p:nvSpPr>
        <p:spPr>
          <a:xfrm>
            <a:off x="372536" y="1243392"/>
            <a:ext cx="8462963" cy="1128713"/>
          </a:xfrm>
        </p:spPr>
        <p:txBody>
          <a:bodyPr/>
          <a:lstStyle/>
          <a:p>
            <a:pPr eaLnBrk="1" hangingPunct="1">
              <a:spcAft>
                <a:spcPct val="0"/>
              </a:spcAft>
            </a:pPr>
            <a:r>
              <a:rPr lang="en-US" sz="2000" dirty="0">
                <a:latin typeface="Arial" charset="0"/>
              </a:rPr>
              <a:t>Primary endpoint: PFS (independently assessed)</a:t>
            </a:r>
          </a:p>
          <a:p>
            <a:pPr eaLnBrk="1" hangingPunct="1">
              <a:spcAft>
                <a:spcPct val="0"/>
              </a:spcAft>
            </a:pPr>
            <a:r>
              <a:rPr lang="en-US" sz="2000" dirty="0">
                <a:latin typeface="Arial" charset="0"/>
              </a:rPr>
              <a:t>Secondary endpoints: PFS (investigator assessment), ORR, OS, Safety</a:t>
            </a:r>
          </a:p>
        </p:txBody>
      </p:sp>
      <p:sp>
        <p:nvSpPr>
          <p:cNvPr id="135171" name="Text Box 2"/>
          <p:cNvSpPr txBox="1">
            <a:spLocks noChangeArrowheads="1"/>
          </p:cNvSpPr>
          <p:nvPr/>
        </p:nvSpPr>
        <p:spPr bwMode="auto">
          <a:xfrm>
            <a:off x="0" y="3215224"/>
            <a:ext cx="23955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FFFFFF"/>
                </a:solidFill>
                <a:cs typeface="Arial" charset="0"/>
              </a:rPr>
              <a:t>Women with </a:t>
            </a:r>
            <a:br>
              <a:rPr lang="en-US" sz="1600" dirty="0">
                <a:solidFill>
                  <a:srgbClr val="FFFFFF"/>
                </a:solidFill>
                <a:cs typeface="Arial" charset="0"/>
              </a:rPr>
            </a:br>
            <a:r>
              <a:rPr lang="en-US" sz="1600" dirty="0">
                <a:solidFill>
                  <a:srgbClr val="FFFFFF"/>
                </a:solidFill>
                <a:cs typeface="Arial" charset="0"/>
              </a:rPr>
              <a:t>previously untreated, HER2-positive locally recurrent/metastatic breast cancer</a:t>
            </a:r>
          </a:p>
          <a:p>
            <a:pPr algn="ctr" eaLnBrk="1" hangingPunct="1"/>
            <a:endParaRPr lang="en-US" sz="1600" dirty="0">
              <a:solidFill>
                <a:srgbClr val="FFFFFF"/>
              </a:solidFill>
              <a:cs typeface="Arial" charset="0"/>
            </a:endParaRPr>
          </a:p>
          <a:p>
            <a:pPr algn="ctr" eaLnBrk="1" hangingPunct="1"/>
            <a:r>
              <a:rPr lang="en-GB" sz="1600" dirty="0">
                <a:solidFill>
                  <a:srgbClr val="FFFFFF"/>
                </a:solidFill>
                <a:cs typeface="Arial" charset="0"/>
              </a:rPr>
              <a:t>(N = 808)</a:t>
            </a:r>
            <a:endParaRPr lang="en-US" sz="1600" dirty="0">
              <a:solidFill>
                <a:srgbClr val="FFFFFF"/>
              </a:solidFill>
              <a:cs typeface="Arial" charset="0"/>
            </a:endParaRPr>
          </a:p>
        </p:txBody>
      </p:sp>
      <p:sp>
        <p:nvSpPr>
          <p:cNvPr id="135172" name="Rectangle 3"/>
          <p:cNvSpPr>
            <a:spLocks noChangeArrowheads="1"/>
          </p:cNvSpPr>
          <p:nvPr/>
        </p:nvSpPr>
        <p:spPr bwMode="auto">
          <a:xfrm>
            <a:off x="2901950" y="2688703"/>
            <a:ext cx="3983038" cy="12239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err="1">
                <a:solidFill>
                  <a:srgbClr val="141415"/>
                </a:solidFill>
                <a:cs typeface="Arial" charset="0"/>
              </a:rPr>
              <a:t>Trastuzumab</a:t>
            </a:r>
            <a:r>
              <a:rPr lang="en-US" sz="1600" b="1" dirty="0">
                <a:solidFill>
                  <a:srgbClr val="141415"/>
                </a:solidFill>
                <a:cs typeface="Arial" charset="0"/>
              </a:rPr>
              <a:t> </a:t>
            </a:r>
            <a:r>
              <a:rPr lang="en-US" sz="1600" dirty="0">
                <a:solidFill>
                  <a:srgbClr val="141415"/>
                </a:solidFill>
                <a:cs typeface="Arial" charset="0"/>
              </a:rPr>
              <a:t>6 mg/kg q3w* +</a:t>
            </a:r>
            <a:endParaRPr lang="en-US" sz="1600" b="1" dirty="0">
              <a:solidFill>
                <a:srgbClr val="141415"/>
              </a:solidFill>
              <a:cs typeface="Arial" charset="0"/>
            </a:endParaRPr>
          </a:p>
          <a:p>
            <a:pPr algn="ctr"/>
            <a:r>
              <a:rPr lang="en-US" sz="1600" b="1" dirty="0" err="1">
                <a:solidFill>
                  <a:srgbClr val="141415"/>
                </a:solidFill>
                <a:cs typeface="Arial" charset="0"/>
              </a:rPr>
              <a:t>Docetaxel</a:t>
            </a:r>
            <a:r>
              <a:rPr lang="en-US" sz="1600" b="1" dirty="0">
                <a:solidFill>
                  <a:srgbClr val="141415"/>
                </a:solidFill>
                <a:cs typeface="Arial" charset="0"/>
              </a:rPr>
              <a:t> </a:t>
            </a:r>
            <a:r>
              <a:rPr lang="en-US" sz="1600" dirty="0">
                <a:solidFill>
                  <a:srgbClr val="141415"/>
                </a:solidFill>
                <a:cs typeface="Arial" charset="0"/>
              </a:rPr>
              <a:t>75-100 mg/m</a:t>
            </a:r>
            <a:r>
              <a:rPr lang="en-US" sz="1600" baseline="30000" dirty="0">
                <a:solidFill>
                  <a:srgbClr val="141415"/>
                </a:solidFill>
                <a:cs typeface="Arial" charset="0"/>
              </a:rPr>
              <a:t>2 </a:t>
            </a:r>
            <a:r>
              <a:rPr lang="en-US" sz="1600" dirty="0">
                <a:solidFill>
                  <a:srgbClr val="141415"/>
                </a:solidFill>
                <a:cs typeface="Arial" charset="0"/>
              </a:rPr>
              <a:t>q3w</a:t>
            </a:r>
            <a:r>
              <a:rPr lang="en-US" sz="1600" baseline="30000" dirty="0">
                <a:solidFill>
                  <a:srgbClr val="141415"/>
                </a:solidFill>
                <a:cs typeface="Arial" charset="0"/>
              </a:rPr>
              <a:t>†</a:t>
            </a:r>
            <a:r>
              <a:rPr lang="en-US" sz="1600" dirty="0">
                <a:solidFill>
                  <a:srgbClr val="141415"/>
                </a:solidFill>
                <a:cs typeface="Arial" charset="0"/>
              </a:rPr>
              <a:t> +</a:t>
            </a:r>
          </a:p>
          <a:p>
            <a:pPr algn="ctr"/>
            <a:r>
              <a:rPr lang="en-US" sz="1600" b="1" dirty="0" err="1" smtClean="0">
                <a:solidFill>
                  <a:srgbClr val="141415"/>
                </a:solidFill>
                <a:cs typeface="Arial" charset="0"/>
              </a:rPr>
              <a:t>Pertuzumab</a:t>
            </a:r>
            <a:r>
              <a:rPr lang="en-US" sz="1600" b="1" dirty="0" smtClean="0">
                <a:solidFill>
                  <a:srgbClr val="141415"/>
                </a:solidFill>
                <a:cs typeface="Arial" charset="0"/>
              </a:rPr>
              <a:t> (PTZ) </a:t>
            </a:r>
            <a:r>
              <a:rPr lang="en-US" sz="1600" dirty="0">
                <a:solidFill>
                  <a:srgbClr val="141415"/>
                </a:solidFill>
                <a:cs typeface="Arial" charset="0"/>
              </a:rPr>
              <a:t>420 mg q3w</a:t>
            </a:r>
            <a:r>
              <a:rPr lang="en-US" sz="1600" baseline="30000" dirty="0">
                <a:solidFill>
                  <a:srgbClr val="141415"/>
                </a:solidFill>
                <a:cs typeface="Arial" charset="0"/>
              </a:rPr>
              <a:t>‡</a:t>
            </a:r>
          </a:p>
          <a:p>
            <a:pPr algn="ctr"/>
            <a:r>
              <a:rPr lang="en-GB" sz="1600" dirty="0">
                <a:solidFill>
                  <a:srgbClr val="141415"/>
                </a:solidFill>
                <a:cs typeface="Arial" charset="0"/>
              </a:rPr>
              <a:t>(n = 402)</a:t>
            </a:r>
            <a:endParaRPr lang="en-US" sz="1600" dirty="0">
              <a:solidFill>
                <a:srgbClr val="141415"/>
              </a:solidFill>
              <a:cs typeface="Arial" charset="0"/>
            </a:endParaRPr>
          </a:p>
        </p:txBody>
      </p:sp>
      <p:sp>
        <p:nvSpPr>
          <p:cNvPr id="101380" name="Rectangle 4"/>
          <p:cNvSpPr>
            <a:spLocks noChangeArrowheads="1"/>
          </p:cNvSpPr>
          <p:nvPr/>
        </p:nvSpPr>
        <p:spPr bwMode="auto">
          <a:xfrm>
            <a:off x="2901950" y="4073003"/>
            <a:ext cx="3983038" cy="1243012"/>
          </a:xfrm>
          <a:prstGeom prst="rect">
            <a:avLst/>
          </a:prstGeom>
          <a:solidFill>
            <a:schemeClr val="accent3"/>
          </a:solidFill>
          <a:ln w="9525">
            <a:noFill/>
            <a:miter lim="800000"/>
            <a:headEnd/>
            <a:tailEnd/>
          </a:ln>
        </p:spPr>
        <p:txBody>
          <a:bodyPr wrap="none" anchor="ctr"/>
          <a:lstStyle/>
          <a:p>
            <a:pPr algn="ctr">
              <a:defRPr/>
            </a:pPr>
            <a:r>
              <a:rPr lang="en-US" sz="1600" b="1" dirty="0">
                <a:solidFill>
                  <a:srgbClr val="141415"/>
                </a:solidFill>
                <a:cs typeface="Arial" charset="0"/>
              </a:rPr>
              <a:t>Trastuzumab </a:t>
            </a:r>
            <a:r>
              <a:rPr lang="en-US" sz="1600" dirty="0">
                <a:solidFill>
                  <a:srgbClr val="141415"/>
                </a:solidFill>
                <a:cs typeface="Arial" charset="0"/>
              </a:rPr>
              <a:t>6 mg/kg q3w* +</a:t>
            </a:r>
            <a:endParaRPr lang="en-US" sz="1600" b="1" dirty="0">
              <a:solidFill>
                <a:srgbClr val="141415"/>
              </a:solidFill>
              <a:cs typeface="Arial" charset="0"/>
            </a:endParaRPr>
          </a:p>
          <a:p>
            <a:pPr algn="ctr">
              <a:defRPr/>
            </a:pPr>
            <a:r>
              <a:rPr lang="en-US" sz="1600" b="1" dirty="0">
                <a:solidFill>
                  <a:srgbClr val="141415"/>
                </a:solidFill>
                <a:cs typeface="Arial" charset="0"/>
              </a:rPr>
              <a:t>Docetaxel </a:t>
            </a:r>
            <a:r>
              <a:rPr lang="en-US" sz="1600" dirty="0">
                <a:solidFill>
                  <a:srgbClr val="141415"/>
                </a:solidFill>
                <a:cs typeface="Arial" charset="0"/>
              </a:rPr>
              <a:t>75-100 mg/m</a:t>
            </a:r>
            <a:r>
              <a:rPr lang="en-US" sz="1600" baseline="30000" dirty="0">
                <a:solidFill>
                  <a:srgbClr val="141415"/>
                </a:solidFill>
                <a:cs typeface="Arial" charset="0"/>
              </a:rPr>
              <a:t>2</a:t>
            </a:r>
            <a:r>
              <a:rPr lang="en-US" sz="1600" dirty="0">
                <a:solidFill>
                  <a:srgbClr val="141415"/>
                </a:solidFill>
                <a:cs typeface="Arial" charset="0"/>
              </a:rPr>
              <a:t> q3w</a:t>
            </a:r>
            <a:r>
              <a:rPr lang="en-US" sz="1600" baseline="30000" dirty="0">
                <a:solidFill>
                  <a:srgbClr val="141415"/>
                </a:solidFill>
                <a:cs typeface="Arial" charset="0"/>
              </a:rPr>
              <a:t>†</a:t>
            </a:r>
            <a:r>
              <a:rPr lang="en-US" sz="1600" dirty="0">
                <a:solidFill>
                  <a:srgbClr val="141415"/>
                </a:solidFill>
                <a:cs typeface="Arial" charset="0"/>
              </a:rPr>
              <a:t> +</a:t>
            </a:r>
          </a:p>
          <a:p>
            <a:pPr algn="ctr">
              <a:defRPr/>
            </a:pPr>
            <a:r>
              <a:rPr lang="en-US" sz="1600" b="1" dirty="0">
                <a:solidFill>
                  <a:srgbClr val="141415"/>
                </a:solidFill>
                <a:cs typeface="Arial" charset="0"/>
              </a:rPr>
              <a:t>Placebo </a:t>
            </a:r>
            <a:r>
              <a:rPr lang="en-US" sz="1600" dirty="0">
                <a:solidFill>
                  <a:srgbClr val="141415"/>
                </a:solidFill>
                <a:cs typeface="Arial" charset="0"/>
              </a:rPr>
              <a:t>q3w</a:t>
            </a:r>
            <a:r>
              <a:rPr lang="en-US" sz="1600" b="1" dirty="0">
                <a:solidFill>
                  <a:srgbClr val="141415"/>
                </a:solidFill>
                <a:cs typeface="Arial" charset="0"/>
              </a:rPr>
              <a:t> </a:t>
            </a:r>
          </a:p>
          <a:p>
            <a:pPr algn="ctr">
              <a:defRPr/>
            </a:pPr>
            <a:r>
              <a:rPr lang="en-GB" sz="1600" dirty="0">
                <a:solidFill>
                  <a:srgbClr val="141415"/>
                </a:solidFill>
                <a:cs typeface="Arial" charset="0"/>
              </a:rPr>
              <a:t>(n = 406)</a:t>
            </a:r>
            <a:endParaRPr lang="en-US" sz="1600" dirty="0">
              <a:solidFill>
                <a:srgbClr val="141415"/>
              </a:solidFill>
              <a:cs typeface="Arial" charset="0"/>
            </a:endParaRPr>
          </a:p>
        </p:txBody>
      </p:sp>
      <p:sp>
        <p:nvSpPr>
          <p:cNvPr id="135174" name="Rectangle 6"/>
          <p:cNvSpPr>
            <a:spLocks noChangeArrowheads="1"/>
          </p:cNvSpPr>
          <p:nvPr/>
        </p:nvSpPr>
        <p:spPr bwMode="auto">
          <a:xfrm>
            <a:off x="7085013" y="3339052"/>
            <a:ext cx="19494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buClr>
                <a:srgbClr val="600030"/>
              </a:buClr>
              <a:buFont typeface="Wingdings" charset="0"/>
              <a:buNone/>
              <a:tabLst>
                <a:tab pos="228600" algn="l"/>
              </a:tabLst>
            </a:pPr>
            <a:r>
              <a:rPr lang="en-US" sz="1600" i="1" dirty="0">
                <a:solidFill>
                  <a:srgbClr val="FFFFFF"/>
                </a:solidFill>
                <a:cs typeface="Arial" charset="0"/>
              </a:rPr>
              <a:t>Treatment until disease progression or unacceptable toxicity</a:t>
            </a:r>
          </a:p>
        </p:txBody>
      </p:sp>
      <p:sp>
        <p:nvSpPr>
          <p:cNvPr id="135175" name="Line 7"/>
          <p:cNvSpPr>
            <a:spLocks noChangeShapeType="1"/>
          </p:cNvSpPr>
          <p:nvPr/>
        </p:nvSpPr>
        <p:spPr bwMode="auto">
          <a:xfrm>
            <a:off x="6823075" y="3992040"/>
            <a:ext cx="4222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76" name="Line 8"/>
          <p:cNvSpPr>
            <a:spLocks noChangeShapeType="1"/>
          </p:cNvSpPr>
          <p:nvPr/>
        </p:nvSpPr>
        <p:spPr bwMode="auto">
          <a:xfrm>
            <a:off x="2325688" y="4039665"/>
            <a:ext cx="431800" cy="7826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77" name="Line 9"/>
          <p:cNvSpPr>
            <a:spLocks noChangeShapeType="1"/>
          </p:cNvSpPr>
          <p:nvPr/>
        </p:nvSpPr>
        <p:spPr bwMode="auto">
          <a:xfrm flipV="1">
            <a:off x="2325688" y="3055415"/>
            <a:ext cx="504825" cy="863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78" name="Text Box 2"/>
          <p:cNvSpPr txBox="1">
            <a:spLocks noChangeArrowheads="1"/>
          </p:cNvSpPr>
          <p:nvPr/>
        </p:nvSpPr>
        <p:spPr bwMode="auto">
          <a:xfrm>
            <a:off x="365759" y="5567436"/>
            <a:ext cx="84588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rgbClr val="FFFFFF"/>
                </a:solidFill>
                <a:cs typeface="Arial" charset="0"/>
              </a:rPr>
              <a:t>*Trastuzumab 8 mg/kg loading dose </a:t>
            </a:r>
            <a:r>
              <a:rPr lang="en-US" sz="1200" dirty="0" smtClean="0">
                <a:solidFill>
                  <a:srgbClr val="FFFFFF"/>
                </a:solidFill>
                <a:cs typeface="Arial" charset="0"/>
              </a:rPr>
              <a:t>given</a:t>
            </a:r>
            <a:endParaRPr lang="en-US" sz="1200" dirty="0">
              <a:solidFill>
                <a:srgbClr val="FFFFFF"/>
              </a:solidFill>
              <a:cs typeface="Arial" charset="0"/>
            </a:endParaRPr>
          </a:p>
          <a:p>
            <a:pPr eaLnBrk="1" hangingPunct="1"/>
            <a:r>
              <a:rPr lang="en-US" sz="1200" baseline="30000" dirty="0">
                <a:solidFill>
                  <a:srgbClr val="FFFFFF"/>
                </a:solidFill>
                <a:cs typeface="Arial" charset="0"/>
              </a:rPr>
              <a:t>†</a:t>
            </a:r>
            <a:r>
              <a:rPr lang="en-US" sz="1200" dirty="0">
                <a:solidFill>
                  <a:srgbClr val="FFFFFF"/>
                </a:solidFill>
                <a:cs typeface="Arial" charset="0"/>
              </a:rPr>
              <a:t>Minimum of 6 docetaxel cycles recommended; </a:t>
            </a:r>
            <a:r>
              <a:rPr lang="en-US" sz="1200" dirty="0" smtClean="0">
                <a:solidFill>
                  <a:srgbClr val="FFFFFF"/>
                </a:solidFill>
                <a:cs typeface="Arial" charset="0"/>
              </a:rPr>
              <a:t>&lt;6 </a:t>
            </a:r>
            <a:r>
              <a:rPr lang="en-US" sz="1200" dirty="0">
                <a:solidFill>
                  <a:srgbClr val="FFFFFF"/>
                </a:solidFill>
                <a:cs typeface="Arial" charset="0"/>
              </a:rPr>
              <a:t>cycles permitted for unacceptable toxicity or progressive disease (PD) </a:t>
            </a:r>
          </a:p>
          <a:p>
            <a:pPr eaLnBrk="1" hangingPunct="1"/>
            <a:r>
              <a:rPr lang="en-US" sz="1200" baseline="30000" dirty="0">
                <a:solidFill>
                  <a:srgbClr val="FFFFFF"/>
                </a:solidFill>
                <a:cs typeface="Arial" charset="0"/>
              </a:rPr>
              <a:t>‡</a:t>
            </a:r>
            <a:r>
              <a:rPr lang="en-US" sz="1200" dirty="0" err="1">
                <a:solidFill>
                  <a:srgbClr val="FFFFFF"/>
                </a:solidFill>
                <a:cs typeface="Arial" charset="0"/>
              </a:rPr>
              <a:t>Pertuzumab</a:t>
            </a:r>
            <a:r>
              <a:rPr lang="en-US" sz="1200" dirty="0">
                <a:solidFill>
                  <a:srgbClr val="FFFFFF"/>
                </a:solidFill>
                <a:cs typeface="Arial" charset="0"/>
              </a:rPr>
              <a:t> 840 mg loading dose </a:t>
            </a:r>
            <a:r>
              <a:rPr lang="en-US" sz="1200" dirty="0" smtClean="0">
                <a:solidFill>
                  <a:srgbClr val="FFFFFF"/>
                </a:solidFill>
                <a:cs typeface="Arial" charset="0"/>
              </a:rPr>
              <a:t>given</a:t>
            </a:r>
            <a:endParaRPr lang="en-US" sz="1200" dirty="0">
              <a:solidFill>
                <a:srgbClr val="FFFFFF"/>
              </a:solidFill>
              <a:cs typeface="Arial" charset="0"/>
            </a:endParaRPr>
          </a:p>
        </p:txBody>
      </p:sp>
      <p:sp>
        <p:nvSpPr>
          <p:cNvPr id="135179" name="Text Box 15"/>
          <p:cNvSpPr txBox="1">
            <a:spLocks noChangeArrowheads="1"/>
          </p:cNvSpPr>
          <p:nvPr/>
        </p:nvSpPr>
        <p:spPr bwMode="auto">
          <a:xfrm>
            <a:off x="354692" y="6348853"/>
            <a:ext cx="8561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err="1" smtClean="0"/>
              <a:t>Baselga</a:t>
            </a:r>
            <a:r>
              <a:rPr lang="en-US" sz="1200" b="1" dirty="0" smtClean="0"/>
              <a:t> J, et al. </a:t>
            </a:r>
            <a:r>
              <a:rPr lang="en-US" sz="1200" b="1" dirty="0"/>
              <a:t>Presented at: </a:t>
            </a:r>
            <a:r>
              <a:rPr lang="en-US" sz="1200" b="1" dirty="0" smtClean="0"/>
              <a:t>34th </a:t>
            </a:r>
            <a:r>
              <a:rPr lang="en-US" sz="1200" b="1" dirty="0"/>
              <a:t>Annual San Antonio Breast Cancer Symposium; December </a:t>
            </a:r>
            <a:r>
              <a:rPr lang="en-US" sz="1200" b="1" dirty="0" smtClean="0"/>
              <a:t>6-10, 2011; </a:t>
            </a:r>
            <a:r>
              <a:rPr lang="en-US" sz="1200" b="1" dirty="0"/>
              <a:t/>
            </a:r>
            <a:br>
              <a:rPr lang="en-US" sz="1200" b="1" dirty="0"/>
            </a:br>
            <a:r>
              <a:rPr lang="en-US" sz="1200" b="1" dirty="0"/>
              <a:t>San </a:t>
            </a:r>
            <a:r>
              <a:rPr lang="en-US" sz="1200" b="1" dirty="0" smtClean="0"/>
              <a:t>Antonio, Texas</a:t>
            </a:r>
            <a:r>
              <a:rPr lang="en-US" sz="1200" b="1" dirty="0"/>
              <a:t>. </a:t>
            </a:r>
            <a:r>
              <a:rPr lang="en-US" sz="1200" b="1" dirty="0" smtClean="0"/>
              <a:t>Abstract S5-5.</a:t>
            </a:r>
            <a:endParaRPr lang="en-US" sz="1200" b="1" dirty="0"/>
          </a:p>
        </p:txBody>
      </p:sp>
    </p:spTree>
    <p:extLst>
      <p:ext uri="{BB962C8B-B14F-4D97-AF65-F5344CB8AC3E}">
        <p14:creationId xmlns:p14="http://schemas.microsoft.com/office/powerpoint/2010/main" val="1285498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6414" y="1922423"/>
            <a:ext cx="1022351" cy="307777"/>
          </a:xfrm>
          <a:prstGeom prst="rect">
            <a:avLst/>
          </a:prstGeom>
          <a:noFill/>
        </p:spPr>
        <p:txBody>
          <a:bodyPr wrap="square" rtlCol="0">
            <a:spAutoFit/>
          </a:bodyPr>
          <a:lstStyle/>
          <a:p>
            <a:r>
              <a:rPr lang="en-US" sz="1400" dirty="0" smtClean="0"/>
              <a:t>months</a:t>
            </a:r>
            <a:endParaRPr lang="en-US" sz="1400" dirty="0"/>
          </a:p>
        </p:txBody>
      </p:sp>
      <p:sp>
        <p:nvSpPr>
          <p:cNvPr id="2" name="Title 1"/>
          <p:cNvSpPr>
            <a:spLocks noGrp="1"/>
          </p:cNvSpPr>
          <p:nvPr>
            <p:ph type="title"/>
          </p:nvPr>
        </p:nvSpPr>
        <p:spPr>
          <a:xfrm>
            <a:off x="0" y="373797"/>
            <a:ext cx="9144000" cy="1103313"/>
          </a:xfrm>
        </p:spPr>
        <p:txBody>
          <a:bodyPr>
            <a:normAutofit/>
          </a:bodyPr>
          <a:lstStyle/>
          <a:p>
            <a:pPr>
              <a:lnSpc>
                <a:spcPct val="85000"/>
              </a:lnSpc>
              <a:defRPr/>
            </a:pPr>
            <a:r>
              <a:rPr lang="en-US" sz="3600" dirty="0" smtClean="0">
                <a:cs typeface="+mj-cs"/>
              </a:rPr>
              <a:t>CLEOPATRA: PFS</a:t>
            </a:r>
            <a:br>
              <a:rPr lang="en-US" sz="3600" dirty="0" smtClean="0">
                <a:cs typeface="+mj-cs"/>
              </a:rPr>
            </a:br>
            <a:r>
              <a:rPr lang="en-US" sz="3600" dirty="0" smtClean="0">
                <a:cs typeface="+mj-cs"/>
              </a:rPr>
              <a:t>Independent Assessment</a:t>
            </a:r>
            <a:endParaRPr lang="en-US" sz="3600" dirty="0">
              <a:cs typeface="+mj-cs"/>
            </a:endParaRPr>
          </a:p>
        </p:txBody>
      </p:sp>
      <p:sp>
        <p:nvSpPr>
          <p:cNvPr id="139441" name="Freeform 5"/>
          <p:cNvSpPr>
            <a:spLocks/>
          </p:cNvSpPr>
          <p:nvPr/>
        </p:nvSpPr>
        <p:spPr bwMode="auto">
          <a:xfrm>
            <a:off x="2749550" y="1895475"/>
            <a:ext cx="4379912" cy="2179637"/>
          </a:xfrm>
          <a:custGeom>
            <a:avLst/>
            <a:gdLst>
              <a:gd name="T0" fmla="*/ 2721 w 2759"/>
              <a:gd name="T1" fmla="*/ 1373 h 1373"/>
              <a:gd name="T2" fmla="*/ 2380 w 2759"/>
              <a:gd name="T3" fmla="*/ 1220 h 1373"/>
              <a:gd name="T4" fmla="*/ 2210 w 2759"/>
              <a:gd name="T5" fmla="*/ 1181 h 1373"/>
              <a:gd name="T6" fmla="*/ 2165 w 2759"/>
              <a:gd name="T7" fmla="*/ 1157 h 1373"/>
              <a:gd name="T8" fmla="*/ 2046 w 2759"/>
              <a:gd name="T9" fmla="*/ 1131 h 1373"/>
              <a:gd name="T10" fmla="*/ 2035 w 2759"/>
              <a:gd name="T11" fmla="*/ 1099 h 1373"/>
              <a:gd name="T12" fmla="*/ 2012 w 2759"/>
              <a:gd name="T13" fmla="*/ 1086 h 1373"/>
              <a:gd name="T14" fmla="*/ 1869 w 2759"/>
              <a:gd name="T15" fmla="*/ 1056 h 1373"/>
              <a:gd name="T16" fmla="*/ 1803 w 2759"/>
              <a:gd name="T17" fmla="*/ 1033 h 1373"/>
              <a:gd name="T18" fmla="*/ 1779 w 2759"/>
              <a:gd name="T19" fmla="*/ 1022 h 1373"/>
              <a:gd name="T20" fmla="*/ 1753 w 2759"/>
              <a:gd name="T21" fmla="*/ 1002 h 1373"/>
              <a:gd name="T22" fmla="*/ 1699 w 2759"/>
              <a:gd name="T23" fmla="*/ 998 h 1373"/>
              <a:gd name="T24" fmla="*/ 1523 w 2759"/>
              <a:gd name="T25" fmla="*/ 974 h 1373"/>
              <a:gd name="T26" fmla="*/ 1512 w 2759"/>
              <a:gd name="T27" fmla="*/ 950 h 1373"/>
              <a:gd name="T28" fmla="*/ 1499 w 2759"/>
              <a:gd name="T29" fmla="*/ 935 h 1373"/>
              <a:gd name="T30" fmla="*/ 1430 w 2759"/>
              <a:gd name="T31" fmla="*/ 916 h 1373"/>
              <a:gd name="T32" fmla="*/ 1368 w 2759"/>
              <a:gd name="T33" fmla="*/ 897 h 1373"/>
              <a:gd name="T34" fmla="*/ 1352 w 2759"/>
              <a:gd name="T35" fmla="*/ 882 h 1373"/>
              <a:gd name="T36" fmla="*/ 1318 w 2759"/>
              <a:gd name="T37" fmla="*/ 877 h 1373"/>
              <a:gd name="T38" fmla="*/ 1217 w 2759"/>
              <a:gd name="T39" fmla="*/ 858 h 1373"/>
              <a:gd name="T40" fmla="*/ 1189 w 2759"/>
              <a:gd name="T41" fmla="*/ 839 h 1373"/>
              <a:gd name="T42" fmla="*/ 1174 w 2759"/>
              <a:gd name="T43" fmla="*/ 824 h 1373"/>
              <a:gd name="T44" fmla="*/ 1161 w 2759"/>
              <a:gd name="T45" fmla="*/ 806 h 1373"/>
              <a:gd name="T46" fmla="*/ 1092 w 2759"/>
              <a:gd name="T47" fmla="*/ 782 h 1373"/>
              <a:gd name="T48" fmla="*/ 1031 w 2759"/>
              <a:gd name="T49" fmla="*/ 772 h 1373"/>
              <a:gd name="T50" fmla="*/ 1023 w 2759"/>
              <a:gd name="T51" fmla="*/ 759 h 1373"/>
              <a:gd name="T52" fmla="*/ 1023 w 2759"/>
              <a:gd name="T53" fmla="*/ 726 h 1373"/>
              <a:gd name="T54" fmla="*/ 1012 w 2759"/>
              <a:gd name="T55" fmla="*/ 664 h 1373"/>
              <a:gd name="T56" fmla="*/ 988 w 2759"/>
              <a:gd name="T57" fmla="*/ 643 h 1373"/>
              <a:gd name="T58" fmla="*/ 909 w 2759"/>
              <a:gd name="T59" fmla="*/ 628 h 1373"/>
              <a:gd name="T60" fmla="*/ 876 w 2759"/>
              <a:gd name="T61" fmla="*/ 606 h 1373"/>
              <a:gd name="T62" fmla="*/ 848 w 2759"/>
              <a:gd name="T63" fmla="*/ 580 h 1373"/>
              <a:gd name="T64" fmla="*/ 836 w 2759"/>
              <a:gd name="T65" fmla="*/ 537 h 1373"/>
              <a:gd name="T66" fmla="*/ 801 w 2759"/>
              <a:gd name="T67" fmla="*/ 509 h 1373"/>
              <a:gd name="T68" fmla="*/ 782 w 2759"/>
              <a:gd name="T69" fmla="*/ 498 h 1373"/>
              <a:gd name="T70" fmla="*/ 741 w 2759"/>
              <a:gd name="T71" fmla="*/ 490 h 1373"/>
              <a:gd name="T72" fmla="*/ 713 w 2759"/>
              <a:gd name="T73" fmla="*/ 470 h 1373"/>
              <a:gd name="T74" fmla="*/ 682 w 2759"/>
              <a:gd name="T75" fmla="*/ 451 h 1373"/>
              <a:gd name="T76" fmla="*/ 668 w 2759"/>
              <a:gd name="T77" fmla="*/ 438 h 1373"/>
              <a:gd name="T78" fmla="*/ 663 w 2759"/>
              <a:gd name="T79" fmla="*/ 354 h 1373"/>
              <a:gd name="T80" fmla="*/ 652 w 2759"/>
              <a:gd name="T81" fmla="*/ 324 h 1373"/>
              <a:gd name="T82" fmla="*/ 603 w 2759"/>
              <a:gd name="T83" fmla="*/ 294 h 1373"/>
              <a:gd name="T84" fmla="*/ 560 w 2759"/>
              <a:gd name="T85" fmla="*/ 278 h 1373"/>
              <a:gd name="T86" fmla="*/ 525 w 2759"/>
              <a:gd name="T87" fmla="*/ 265 h 1373"/>
              <a:gd name="T88" fmla="*/ 493 w 2759"/>
              <a:gd name="T89" fmla="*/ 207 h 1373"/>
              <a:gd name="T90" fmla="*/ 484 w 2759"/>
              <a:gd name="T91" fmla="*/ 182 h 1373"/>
              <a:gd name="T92" fmla="*/ 407 w 2759"/>
              <a:gd name="T93" fmla="*/ 173 h 1373"/>
              <a:gd name="T94" fmla="*/ 346 w 2759"/>
              <a:gd name="T95" fmla="*/ 156 h 1373"/>
              <a:gd name="T96" fmla="*/ 327 w 2759"/>
              <a:gd name="T97" fmla="*/ 102 h 1373"/>
              <a:gd name="T98" fmla="*/ 249 w 2759"/>
              <a:gd name="T99" fmla="*/ 102 h 1373"/>
              <a:gd name="T100" fmla="*/ 178 w 2759"/>
              <a:gd name="T101" fmla="*/ 95 h 1373"/>
              <a:gd name="T102" fmla="*/ 155 w 2759"/>
              <a:gd name="T103" fmla="*/ 70 h 1373"/>
              <a:gd name="T104" fmla="*/ 135 w 2759"/>
              <a:gd name="T105" fmla="*/ 48 h 1373"/>
              <a:gd name="T106" fmla="*/ 58 w 2759"/>
              <a:gd name="T107" fmla="*/ 22 h 1373"/>
              <a:gd name="T108" fmla="*/ 0 w 2759"/>
              <a:gd name="T109" fmla="*/ 0 h 137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59" h="1373">
                <a:moveTo>
                  <a:pt x="2759" y="1373"/>
                </a:moveTo>
                <a:lnTo>
                  <a:pt x="2721" y="1373"/>
                </a:lnTo>
                <a:lnTo>
                  <a:pt x="2721" y="1220"/>
                </a:lnTo>
                <a:lnTo>
                  <a:pt x="2380" y="1220"/>
                </a:lnTo>
                <a:lnTo>
                  <a:pt x="2380" y="1181"/>
                </a:lnTo>
                <a:lnTo>
                  <a:pt x="2210" y="1181"/>
                </a:lnTo>
                <a:lnTo>
                  <a:pt x="2210" y="1157"/>
                </a:lnTo>
                <a:lnTo>
                  <a:pt x="2165" y="1157"/>
                </a:lnTo>
                <a:lnTo>
                  <a:pt x="2165" y="1131"/>
                </a:lnTo>
                <a:lnTo>
                  <a:pt x="2046" y="1131"/>
                </a:lnTo>
                <a:lnTo>
                  <a:pt x="2046" y="1099"/>
                </a:lnTo>
                <a:lnTo>
                  <a:pt x="2035" y="1099"/>
                </a:lnTo>
                <a:lnTo>
                  <a:pt x="2035" y="1086"/>
                </a:lnTo>
                <a:lnTo>
                  <a:pt x="2012" y="1086"/>
                </a:lnTo>
                <a:lnTo>
                  <a:pt x="2012" y="1056"/>
                </a:lnTo>
                <a:lnTo>
                  <a:pt x="1869" y="1056"/>
                </a:lnTo>
                <a:lnTo>
                  <a:pt x="1869" y="1033"/>
                </a:lnTo>
                <a:lnTo>
                  <a:pt x="1803" y="1033"/>
                </a:lnTo>
                <a:lnTo>
                  <a:pt x="1803" y="1022"/>
                </a:lnTo>
                <a:lnTo>
                  <a:pt x="1779" y="1022"/>
                </a:lnTo>
                <a:lnTo>
                  <a:pt x="1779" y="1002"/>
                </a:lnTo>
                <a:lnTo>
                  <a:pt x="1753" y="1002"/>
                </a:lnTo>
                <a:lnTo>
                  <a:pt x="1753" y="998"/>
                </a:lnTo>
                <a:lnTo>
                  <a:pt x="1699" y="998"/>
                </a:lnTo>
                <a:lnTo>
                  <a:pt x="1699" y="974"/>
                </a:lnTo>
                <a:lnTo>
                  <a:pt x="1523" y="974"/>
                </a:lnTo>
                <a:lnTo>
                  <a:pt x="1523" y="950"/>
                </a:lnTo>
                <a:lnTo>
                  <a:pt x="1512" y="950"/>
                </a:lnTo>
                <a:lnTo>
                  <a:pt x="1512" y="935"/>
                </a:lnTo>
                <a:lnTo>
                  <a:pt x="1499" y="935"/>
                </a:lnTo>
                <a:lnTo>
                  <a:pt x="1499" y="916"/>
                </a:lnTo>
                <a:lnTo>
                  <a:pt x="1430" y="916"/>
                </a:lnTo>
                <a:lnTo>
                  <a:pt x="1430" y="897"/>
                </a:lnTo>
                <a:lnTo>
                  <a:pt x="1368" y="897"/>
                </a:lnTo>
                <a:lnTo>
                  <a:pt x="1368" y="882"/>
                </a:lnTo>
                <a:lnTo>
                  <a:pt x="1352" y="882"/>
                </a:lnTo>
                <a:lnTo>
                  <a:pt x="1352" y="877"/>
                </a:lnTo>
                <a:lnTo>
                  <a:pt x="1318" y="877"/>
                </a:lnTo>
                <a:lnTo>
                  <a:pt x="1318" y="858"/>
                </a:lnTo>
                <a:lnTo>
                  <a:pt x="1217" y="858"/>
                </a:lnTo>
                <a:lnTo>
                  <a:pt x="1217" y="839"/>
                </a:lnTo>
                <a:lnTo>
                  <a:pt x="1189" y="839"/>
                </a:lnTo>
                <a:lnTo>
                  <a:pt x="1189" y="824"/>
                </a:lnTo>
                <a:lnTo>
                  <a:pt x="1174" y="824"/>
                </a:lnTo>
                <a:lnTo>
                  <a:pt x="1174" y="806"/>
                </a:lnTo>
                <a:lnTo>
                  <a:pt x="1161" y="806"/>
                </a:lnTo>
                <a:lnTo>
                  <a:pt x="1161" y="782"/>
                </a:lnTo>
                <a:lnTo>
                  <a:pt x="1092" y="782"/>
                </a:lnTo>
                <a:lnTo>
                  <a:pt x="1092" y="772"/>
                </a:lnTo>
                <a:lnTo>
                  <a:pt x="1031" y="772"/>
                </a:lnTo>
                <a:lnTo>
                  <a:pt x="1031" y="759"/>
                </a:lnTo>
                <a:lnTo>
                  <a:pt x="1023" y="759"/>
                </a:lnTo>
                <a:lnTo>
                  <a:pt x="1023" y="737"/>
                </a:lnTo>
                <a:lnTo>
                  <a:pt x="1023" y="726"/>
                </a:lnTo>
                <a:lnTo>
                  <a:pt x="1012" y="726"/>
                </a:lnTo>
                <a:lnTo>
                  <a:pt x="1012" y="664"/>
                </a:lnTo>
                <a:lnTo>
                  <a:pt x="988" y="664"/>
                </a:lnTo>
                <a:lnTo>
                  <a:pt x="988" y="643"/>
                </a:lnTo>
                <a:lnTo>
                  <a:pt x="909" y="643"/>
                </a:lnTo>
                <a:lnTo>
                  <a:pt x="909" y="628"/>
                </a:lnTo>
                <a:lnTo>
                  <a:pt x="876" y="628"/>
                </a:lnTo>
                <a:lnTo>
                  <a:pt x="876" y="606"/>
                </a:lnTo>
                <a:lnTo>
                  <a:pt x="848" y="606"/>
                </a:lnTo>
                <a:lnTo>
                  <a:pt x="848" y="580"/>
                </a:lnTo>
                <a:lnTo>
                  <a:pt x="848" y="537"/>
                </a:lnTo>
                <a:lnTo>
                  <a:pt x="836" y="537"/>
                </a:lnTo>
                <a:lnTo>
                  <a:pt x="836" y="509"/>
                </a:lnTo>
                <a:lnTo>
                  <a:pt x="801" y="509"/>
                </a:lnTo>
                <a:lnTo>
                  <a:pt x="801" y="498"/>
                </a:lnTo>
                <a:lnTo>
                  <a:pt x="782" y="498"/>
                </a:lnTo>
                <a:lnTo>
                  <a:pt x="782" y="490"/>
                </a:lnTo>
                <a:lnTo>
                  <a:pt x="741" y="490"/>
                </a:lnTo>
                <a:lnTo>
                  <a:pt x="741" y="470"/>
                </a:lnTo>
                <a:lnTo>
                  <a:pt x="713" y="470"/>
                </a:lnTo>
                <a:lnTo>
                  <a:pt x="713" y="451"/>
                </a:lnTo>
                <a:lnTo>
                  <a:pt x="682" y="451"/>
                </a:lnTo>
                <a:lnTo>
                  <a:pt x="682" y="438"/>
                </a:lnTo>
                <a:lnTo>
                  <a:pt x="668" y="438"/>
                </a:lnTo>
                <a:lnTo>
                  <a:pt x="668" y="354"/>
                </a:lnTo>
                <a:lnTo>
                  <a:pt x="663" y="354"/>
                </a:lnTo>
                <a:lnTo>
                  <a:pt x="663" y="324"/>
                </a:lnTo>
                <a:lnTo>
                  <a:pt x="652" y="324"/>
                </a:lnTo>
                <a:lnTo>
                  <a:pt x="652" y="294"/>
                </a:lnTo>
                <a:lnTo>
                  <a:pt x="603" y="294"/>
                </a:lnTo>
                <a:lnTo>
                  <a:pt x="603" y="278"/>
                </a:lnTo>
                <a:lnTo>
                  <a:pt x="560" y="278"/>
                </a:lnTo>
                <a:lnTo>
                  <a:pt x="560" y="265"/>
                </a:lnTo>
                <a:lnTo>
                  <a:pt x="525" y="265"/>
                </a:lnTo>
                <a:lnTo>
                  <a:pt x="493" y="265"/>
                </a:lnTo>
                <a:lnTo>
                  <a:pt x="493" y="207"/>
                </a:lnTo>
                <a:lnTo>
                  <a:pt x="484" y="207"/>
                </a:lnTo>
                <a:lnTo>
                  <a:pt x="484" y="182"/>
                </a:lnTo>
                <a:lnTo>
                  <a:pt x="407" y="182"/>
                </a:lnTo>
                <a:lnTo>
                  <a:pt x="407" y="173"/>
                </a:lnTo>
                <a:lnTo>
                  <a:pt x="346" y="173"/>
                </a:lnTo>
                <a:lnTo>
                  <a:pt x="346" y="156"/>
                </a:lnTo>
                <a:lnTo>
                  <a:pt x="327" y="156"/>
                </a:lnTo>
                <a:lnTo>
                  <a:pt x="327" y="102"/>
                </a:lnTo>
                <a:lnTo>
                  <a:pt x="271" y="102"/>
                </a:lnTo>
                <a:lnTo>
                  <a:pt x="249" y="102"/>
                </a:lnTo>
                <a:lnTo>
                  <a:pt x="249" y="95"/>
                </a:lnTo>
                <a:lnTo>
                  <a:pt x="178" y="95"/>
                </a:lnTo>
                <a:lnTo>
                  <a:pt x="178" y="70"/>
                </a:lnTo>
                <a:lnTo>
                  <a:pt x="155" y="70"/>
                </a:lnTo>
                <a:lnTo>
                  <a:pt x="155" y="48"/>
                </a:lnTo>
                <a:lnTo>
                  <a:pt x="135" y="48"/>
                </a:lnTo>
                <a:lnTo>
                  <a:pt x="135" y="22"/>
                </a:lnTo>
                <a:lnTo>
                  <a:pt x="58" y="22"/>
                </a:lnTo>
                <a:lnTo>
                  <a:pt x="58" y="0"/>
                </a:lnTo>
                <a:lnTo>
                  <a:pt x="0" y="0"/>
                </a:lnTo>
              </a:path>
            </a:pathLst>
          </a:custGeom>
          <a:noFill/>
          <a:ln w="23813">
            <a:solidFill>
              <a:srgbClr val="FFF2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9442" name="Line 6"/>
          <p:cNvSpPr>
            <a:spLocks noChangeShapeType="1"/>
          </p:cNvSpPr>
          <p:nvPr/>
        </p:nvSpPr>
        <p:spPr bwMode="auto">
          <a:xfrm flipH="1">
            <a:off x="2967038" y="186848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43" name="Line 7"/>
          <p:cNvSpPr>
            <a:spLocks noChangeShapeType="1"/>
          </p:cNvSpPr>
          <p:nvPr/>
        </p:nvSpPr>
        <p:spPr bwMode="auto">
          <a:xfrm flipH="1">
            <a:off x="2981325" y="1916113"/>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44" name="Line 8"/>
          <p:cNvSpPr>
            <a:spLocks noChangeShapeType="1"/>
          </p:cNvSpPr>
          <p:nvPr/>
        </p:nvSpPr>
        <p:spPr bwMode="auto">
          <a:xfrm flipH="1">
            <a:off x="2909888" y="1841500"/>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45" name="Line 9"/>
          <p:cNvSpPr>
            <a:spLocks noChangeShapeType="1"/>
          </p:cNvSpPr>
          <p:nvPr/>
        </p:nvSpPr>
        <p:spPr bwMode="auto">
          <a:xfrm flipH="1">
            <a:off x="7072313" y="39893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46" name="Line 10"/>
          <p:cNvSpPr>
            <a:spLocks noChangeShapeType="1"/>
          </p:cNvSpPr>
          <p:nvPr/>
        </p:nvSpPr>
        <p:spPr bwMode="auto">
          <a:xfrm flipH="1">
            <a:off x="7123113" y="39957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47" name="Freeform 11"/>
          <p:cNvSpPr>
            <a:spLocks noEditPoints="1"/>
          </p:cNvSpPr>
          <p:nvPr/>
        </p:nvSpPr>
        <p:spPr bwMode="auto">
          <a:xfrm>
            <a:off x="2085975" y="4289425"/>
            <a:ext cx="109537" cy="82550"/>
          </a:xfrm>
          <a:custGeom>
            <a:avLst/>
            <a:gdLst>
              <a:gd name="T0" fmla="*/ 69 w 69"/>
              <a:gd name="T1" fmla="*/ 44 h 52"/>
              <a:gd name="T2" fmla="*/ 41 w 69"/>
              <a:gd name="T3" fmla="*/ 44 h 52"/>
              <a:gd name="T4" fmla="*/ 41 w 69"/>
              <a:gd name="T5" fmla="*/ 26 h 52"/>
              <a:gd name="T6" fmla="*/ 41 w 69"/>
              <a:gd name="T7" fmla="*/ 26 h 52"/>
              <a:gd name="T8" fmla="*/ 39 w 69"/>
              <a:gd name="T9" fmla="*/ 13 h 52"/>
              <a:gd name="T10" fmla="*/ 38 w 69"/>
              <a:gd name="T11" fmla="*/ 9 h 52"/>
              <a:gd name="T12" fmla="*/ 36 w 69"/>
              <a:gd name="T13" fmla="*/ 5 h 52"/>
              <a:gd name="T14" fmla="*/ 36 w 69"/>
              <a:gd name="T15" fmla="*/ 5 h 52"/>
              <a:gd name="T16" fmla="*/ 28 w 69"/>
              <a:gd name="T17" fmla="*/ 1 h 52"/>
              <a:gd name="T18" fmla="*/ 21 w 69"/>
              <a:gd name="T19" fmla="*/ 0 h 52"/>
              <a:gd name="T20" fmla="*/ 21 w 69"/>
              <a:gd name="T21" fmla="*/ 0 h 52"/>
              <a:gd name="T22" fmla="*/ 15 w 69"/>
              <a:gd name="T23" fmla="*/ 0 h 52"/>
              <a:gd name="T24" fmla="*/ 11 w 69"/>
              <a:gd name="T25" fmla="*/ 1 h 52"/>
              <a:gd name="T26" fmla="*/ 11 w 69"/>
              <a:gd name="T27" fmla="*/ 1 h 52"/>
              <a:gd name="T28" fmla="*/ 6 w 69"/>
              <a:gd name="T29" fmla="*/ 3 h 52"/>
              <a:gd name="T30" fmla="*/ 4 w 69"/>
              <a:gd name="T31" fmla="*/ 7 h 52"/>
              <a:gd name="T32" fmla="*/ 4 w 69"/>
              <a:gd name="T33" fmla="*/ 7 h 52"/>
              <a:gd name="T34" fmla="*/ 0 w 69"/>
              <a:gd name="T35" fmla="*/ 16 h 52"/>
              <a:gd name="T36" fmla="*/ 0 w 69"/>
              <a:gd name="T37" fmla="*/ 16 h 52"/>
              <a:gd name="T38" fmla="*/ 0 w 69"/>
              <a:gd name="T39" fmla="*/ 26 h 52"/>
              <a:gd name="T40" fmla="*/ 0 w 69"/>
              <a:gd name="T41" fmla="*/ 52 h 52"/>
              <a:gd name="T42" fmla="*/ 69 w 69"/>
              <a:gd name="T43" fmla="*/ 52 h 52"/>
              <a:gd name="T44" fmla="*/ 69 w 69"/>
              <a:gd name="T45" fmla="*/ 44 h 52"/>
              <a:gd name="T46" fmla="*/ 69 w 69"/>
              <a:gd name="T47" fmla="*/ 44 h 52"/>
              <a:gd name="T48" fmla="*/ 8 w 69"/>
              <a:gd name="T49" fmla="*/ 44 h 52"/>
              <a:gd name="T50" fmla="*/ 8 w 69"/>
              <a:gd name="T51" fmla="*/ 26 h 52"/>
              <a:gd name="T52" fmla="*/ 8 w 69"/>
              <a:gd name="T53" fmla="*/ 26 h 52"/>
              <a:gd name="T54" fmla="*/ 10 w 69"/>
              <a:gd name="T55" fmla="*/ 16 h 52"/>
              <a:gd name="T56" fmla="*/ 10 w 69"/>
              <a:gd name="T57" fmla="*/ 16 h 52"/>
              <a:gd name="T58" fmla="*/ 10 w 69"/>
              <a:gd name="T59" fmla="*/ 14 h 52"/>
              <a:gd name="T60" fmla="*/ 13 w 69"/>
              <a:gd name="T61" fmla="*/ 11 h 52"/>
              <a:gd name="T62" fmla="*/ 13 w 69"/>
              <a:gd name="T63" fmla="*/ 11 h 52"/>
              <a:gd name="T64" fmla="*/ 17 w 69"/>
              <a:gd name="T65" fmla="*/ 9 h 52"/>
              <a:gd name="T66" fmla="*/ 21 w 69"/>
              <a:gd name="T67" fmla="*/ 9 h 52"/>
              <a:gd name="T68" fmla="*/ 21 w 69"/>
              <a:gd name="T69" fmla="*/ 9 h 52"/>
              <a:gd name="T70" fmla="*/ 26 w 69"/>
              <a:gd name="T71" fmla="*/ 11 h 52"/>
              <a:gd name="T72" fmla="*/ 30 w 69"/>
              <a:gd name="T73" fmla="*/ 13 h 52"/>
              <a:gd name="T74" fmla="*/ 30 w 69"/>
              <a:gd name="T75" fmla="*/ 13 h 52"/>
              <a:gd name="T76" fmla="*/ 32 w 69"/>
              <a:gd name="T77" fmla="*/ 18 h 52"/>
              <a:gd name="T78" fmla="*/ 34 w 69"/>
              <a:gd name="T79" fmla="*/ 26 h 52"/>
              <a:gd name="T80" fmla="*/ 34 w 69"/>
              <a:gd name="T81" fmla="*/ 44 h 52"/>
              <a:gd name="T82" fmla="*/ 8 w 69"/>
              <a:gd name="T83" fmla="*/ 44 h 52"/>
              <a:gd name="T84" fmla="*/ 8 w 69"/>
              <a:gd name="T85" fmla="*/ 44 h 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 h="52">
                <a:moveTo>
                  <a:pt x="69" y="44"/>
                </a:moveTo>
                <a:lnTo>
                  <a:pt x="41" y="44"/>
                </a:lnTo>
                <a:lnTo>
                  <a:pt x="41" y="26"/>
                </a:lnTo>
                <a:lnTo>
                  <a:pt x="39" y="13"/>
                </a:lnTo>
                <a:lnTo>
                  <a:pt x="38" y="9"/>
                </a:lnTo>
                <a:lnTo>
                  <a:pt x="36" y="5"/>
                </a:lnTo>
                <a:lnTo>
                  <a:pt x="28" y="1"/>
                </a:lnTo>
                <a:lnTo>
                  <a:pt x="21" y="0"/>
                </a:lnTo>
                <a:lnTo>
                  <a:pt x="15" y="0"/>
                </a:lnTo>
                <a:lnTo>
                  <a:pt x="11" y="1"/>
                </a:lnTo>
                <a:lnTo>
                  <a:pt x="6" y="3"/>
                </a:lnTo>
                <a:lnTo>
                  <a:pt x="4" y="7"/>
                </a:lnTo>
                <a:lnTo>
                  <a:pt x="0" y="16"/>
                </a:lnTo>
                <a:lnTo>
                  <a:pt x="0" y="26"/>
                </a:lnTo>
                <a:lnTo>
                  <a:pt x="0" y="52"/>
                </a:lnTo>
                <a:lnTo>
                  <a:pt x="69" y="52"/>
                </a:lnTo>
                <a:lnTo>
                  <a:pt x="69" y="44"/>
                </a:lnTo>
                <a:close/>
                <a:moveTo>
                  <a:pt x="8" y="44"/>
                </a:moveTo>
                <a:lnTo>
                  <a:pt x="8" y="26"/>
                </a:lnTo>
                <a:lnTo>
                  <a:pt x="10" y="16"/>
                </a:lnTo>
                <a:lnTo>
                  <a:pt x="10" y="14"/>
                </a:lnTo>
                <a:lnTo>
                  <a:pt x="13" y="11"/>
                </a:lnTo>
                <a:lnTo>
                  <a:pt x="17" y="9"/>
                </a:lnTo>
                <a:lnTo>
                  <a:pt x="21" y="9"/>
                </a:lnTo>
                <a:lnTo>
                  <a:pt x="26" y="11"/>
                </a:lnTo>
                <a:lnTo>
                  <a:pt x="30" y="13"/>
                </a:lnTo>
                <a:lnTo>
                  <a:pt x="32" y="18"/>
                </a:lnTo>
                <a:lnTo>
                  <a:pt x="34" y="26"/>
                </a:lnTo>
                <a:lnTo>
                  <a:pt x="34" y="44"/>
                </a:lnTo>
                <a:lnTo>
                  <a:pt x="8"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48" name="Freeform 12"/>
          <p:cNvSpPr>
            <a:spLocks/>
          </p:cNvSpPr>
          <p:nvPr/>
        </p:nvSpPr>
        <p:spPr bwMode="auto">
          <a:xfrm>
            <a:off x="2116138" y="4229100"/>
            <a:ext cx="79375" cy="41275"/>
          </a:xfrm>
          <a:custGeom>
            <a:avLst/>
            <a:gdLst>
              <a:gd name="T0" fmla="*/ 50 w 50"/>
              <a:gd name="T1" fmla="*/ 19 h 26"/>
              <a:gd name="T2" fmla="*/ 24 w 50"/>
              <a:gd name="T3" fmla="*/ 19 h 26"/>
              <a:gd name="T4" fmla="*/ 24 w 50"/>
              <a:gd name="T5" fmla="*/ 19 h 26"/>
              <a:gd name="T6" fmla="*/ 15 w 50"/>
              <a:gd name="T7" fmla="*/ 17 h 26"/>
              <a:gd name="T8" fmla="*/ 15 w 50"/>
              <a:gd name="T9" fmla="*/ 17 h 26"/>
              <a:gd name="T10" fmla="*/ 9 w 50"/>
              <a:gd name="T11" fmla="*/ 13 h 26"/>
              <a:gd name="T12" fmla="*/ 9 w 50"/>
              <a:gd name="T13" fmla="*/ 13 h 26"/>
              <a:gd name="T14" fmla="*/ 7 w 50"/>
              <a:gd name="T15" fmla="*/ 10 h 26"/>
              <a:gd name="T16" fmla="*/ 7 w 50"/>
              <a:gd name="T17" fmla="*/ 10 h 26"/>
              <a:gd name="T18" fmla="*/ 9 w 50"/>
              <a:gd name="T19" fmla="*/ 2 h 26"/>
              <a:gd name="T20" fmla="*/ 2 w 50"/>
              <a:gd name="T21" fmla="*/ 0 h 26"/>
              <a:gd name="T22" fmla="*/ 2 w 50"/>
              <a:gd name="T23" fmla="*/ 0 h 26"/>
              <a:gd name="T24" fmla="*/ 0 w 50"/>
              <a:gd name="T25" fmla="*/ 4 h 26"/>
              <a:gd name="T26" fmla="*/ 0 w 50"/>
              <a:gd name="T27" fmla="*/ 8 h 26"/>
              <a:gd name="T28" fmla="*/ 0 w 50"/>
              <a:gd name="T29" fmla="*/ 8 h 26"/>
              <a:gd name="T30" fmla="*/ 0 w 50"/>
              <a:gd name="T31" fmla="*/ 13 h 26"/>
              <a:gd name="T32" fmla="*/ 0 w 50"/>
              <a:gd name="T33" fmla="*/ 13 h 26"/>
              <a:gd name="T34" fmla="*/ 7 w 50"/>
              <a:gd name="T35" fmla="*/ 19 h 26"/>
              <a:gd name="T36" fmla="*/ 0 w 50"/>
              <a:gd name="T37" fmla="*/ 19 h 26"/>
              <a:gd name="T38" fmla="*/ 0 w 50"/>
              <a:gd name="T39" fmla="*/ 26 h 26"/>
              <a:gd name="T40" fmla="*/ 50 w 50"/>
              <a:gd name="T41" fmla="*/ 26 h 26"/>
              <a:gd name="T42" fmla="*/ 50 w 50"/>
              <a:gd name="T43" fmla="*/ 19 h 26"/>
              <a:gd name="T44" fmla="*/ 50 w 50"/>
              <a:gd name="T45" fmla="*/ 19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 h="26">
                <a:moveTo>
                  <a:pt x="50" y="19"/>
                </a:moveTo>
                <a:lnTo>
                  <a:pt x="24" y="19"/>
                </a:lnTo>
                <a:lnTo>
                  <a:pt x="15" y="17"/>
                </a:lnTo>
                <a:lnTo>
                  <a:pt x="9" y="13"/>
                </a:lnTo>
                <a:lnTo>
                  <a:pt x="7" y="10"/>
                </a:lnTo>
                <a:lnTo>
                  <a:pt x="9" y="2"/>
                </a:lnTo>
                <a:lnTo>
                  <a:pt x="2" y="0"/>
                </a:lnTo>
                <a:lnTo>
                  <a:pt x="0" y="4"/>
                </a:lnTo>
                <a:lnTo>
                  <a:pt x="0" y="8"/>
                </a:lnTo>
                <a:lnTo>
                  <a:pt x="0" y="13"/>
                </a:lnTo>
                <a:lnTo>
                  <a:pt x="7" y="19"/>
                </a:lnTo>
                <a:lnTo>
                  <a:pt x="0" y="19"/>
                </a:lnTo>
                <a:lnTo>
                  <a:pt x="0" y="26"/>
                </a:lnTo>
                <a:lnTo>
                  <a:pt x="50" y="26"/>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49" name="Freeform 13"/>
          <p:cNvSpPr>
            <a:spLocks noEditPoints="1"/>
          </p:cNvSpPr>
          <p:nvPr/>
        </p:nvSpPr>
        <p:spPr bwMode="auto">
          <a:xfrm>
            <a:off x="2116138" y="4149725"/>
            <a:ext cx="82550" cy="76200"/>
          </a:xfrm>
          <a:custGeom>
            <a:avLst/>
            <a:gdLst>
              <a:gd name="T0" fmla="*/ 45 w 52"/>
              <a:gd name="T1" fmla="*/ 41 h 48"/>
              <a:gd name="T2" fmla="*/ 45 w 52"/>
              <a:gd name="T3" fmla="*/ 41 h 48"/>
              <a:gd name="T4" fmla="*/ 50 w 52"/>
              <a:gd name="T5" fmla="*/ 33 h 48"/>
              <a:gd name="T6" fmla="*/ 52 w 52"/>
              <a:gd name="T7" fmla="*/ 24 h 48"/>
              <a:gd name="T8" fmla="*/ 52 w 52"/>
              <a:gd name="T9" fmla="*/ 24 h 48"/>
              <a:gd name="T10" fmla="*/ 50 w 52"/>
              <a:gd name="T11" fmla="*/ 19 h 48"/>
              <a:gd name="T12" fmla="*/ 48 w 52"/>
              <a:gd name="T13" fmla="*/ 11 h 48"/>
              <a:gd name="T14" fmla="*/ 48 w 52"/>
              <a:gd name="T15" fmla="*/ 11 h 48"/>
              <a:gd name="T16" fmla="*/ 45 w 52"/>
              <a:gd name="T17" fmla="*/ 7 h 48"/>
              <a:gd name="T18" fmla="*/ 39 w 52"/>
              <a:gd name="T19" fmla="*/ 4 h 48"/>
              <a:gd name="T20" fmla="*/ 39 w 52"/>
              <a:gd name="T21" fmla="*/ 4 h 48"/>
              <a:gd name="T22" fmla="*/ 33 w 52"/>
              <a:gd name="T23" fmla="*/ 2 h 48"/>
              <a:gd name="T24" fmla="*/ 24 w 52"/>
              <a:gd name="T25" fmla="*/ 0 h 48"/>
              <a:gd name="T26" fmla="*/ 24 w 52"/>
              <a:gd name="T27" fmla="*/ 0 h 48"/>
              <a:gd name="T28" fmla="*/ 13 w 52"/>
              <a:gd name="T29" fmla="*/ 2 h 48"/>
              <a:gd name="T30" fmla="*/ 5 w 52"/>
              <a:gd name="T31" fmla="*/ 7 h 48"/>
              <a:gd name="T32" fmla="*/ 5 w 52"/>
              <a:gd name="T33" fmla="*/ 7 h 48"/>
              <a:gd name="T34" fmla="*/ 0 w 52"/>
              <a:gd name="T35" fmla="*/ 15 h 48"/>
              <a:gd name="T36" fmla="*/ 0 w 52"/>
              <a:gd name="T37" fmla="*/ 24 h 48"/>
              <a:gd name="T38" fmla="*/ 0 w 52"/>
              <a:gd name="T39" fmla="*/ 24 h 48"/>
              <a:gd name="T40" fmla="*/ 0 w 52"/>
              <a:gd name="T41" fmla="*/ 33 h 48"/>
              <a:gd name="T42" fmla="*/ 5 w 52"/>
              <a:gd name="T43" fmla="*/ 39 h 48"/>
              <a:gd name="T44" fmla="*/ 5 w 52"/>
              <a:gd name="T45" fmla="*/ 39 h 48"/>
              <a:gd name="T46" fmla="*/ 9 w 52"/>
              <a:gd name="T47" fmla="*/ 43 h 48"/>
              <a:gd name="T48" fmla="*/ 13 w 52"/>
              <a:gd name="T49" fmla="*/ 46 h 48"/>
              <a:gd name="T50" fmla="*/ 26 w 52"/>
              <a:gd name="T51" fmla="*/ 48 h 48"/>
              <a:gd name="T52" fmla="*/ 26 w 52"/>
              <a:gd name="T53" fmla="*/ 48 h 48"/>
              <a:gd name="T54" fmla="*/ 37 w 52"/>
              <a:gd name="T55" fmla="*/ 46 h 48"/>
              <a:gd name="T56" fmla="*/ 45 w 52"/>
              <a:gd name="T57" fmla="*/ 41 h 48"/>
              <a:gd name="T58" fmla="*/ 45 w 52"/>
              <a:gd name="T59" fmla="*/ 41 h 48"/>
              <a:gd name="T60" fmla="*/ 11 w 52"/>
              <a:gd name="T61" fmla="*/ 35 h 48"/>
              <a:gd name="T62" fmla="*/ 11 w 52"/>
              <a:gd name="T63" fmla="*/ 35 h 48"/>
              <a:gd name="T64" fmla="*/ 7 w 52"/>
              <a:gd name="T65" fmla="*/ 30 h 48"/>
              <a:gd name="T66" fmla="*/ 5 w 52"/>
              <a:gd name="T67" fmla="*/ 24 h 48"/>
              <a:gd name="T68" fmla="*/ 5 w 52"/>
              <a:gd name="T69" fmla="*/ 24 h 48"/>
              <a:gd name="T70" fmla="*/ 7 w 52"/>
              <a:gd name="T71" fmla="*/ 19 h 48"/>
              <a:gd name="T72" fmla="*/ 11 w 52"/>
              <a:gd name="T73" fmla="*/ 13 h 48"/>
              <a:gd name="T74" fmla="*/ 11 w 52"/>
              <a:gd name="T75" fmla="*/ 13 h 48"/>
              <a:gd name="T76" fmla="*/ 17 w 52"/>
              <a:gd name="T77" fmla="*/ 11 h 48"/>
              <a:gd name="T78" fmla="*/ 24 w 52"/>
              <a:gd name="T79" fmla="*/ 9 h 48"/>
              <a:gd name="T80" fmla="*/ 24 w 52"/>
              <a:gd name="T81" fmla="*/ 9 h 48"/>
              <a:gd name="T82" fmla="*/ 33 w 52"/>
              <a:gd name="T83" fmla="*/ 11 h 48"/>
              <a:gd name="T84" fmla="*/ 39 w 52"/>
              <a:gd name="T85" fmla="*/ 13 h 48"/>
              <a:gd name="T86" fmla="*/ 39 w 52"/>
              <a:gd name="T87" fmla="*/ 13 h 48"/>
              <a:gd name="T88" fmla="*/ 43 w 52"/>
              <a:gd name="T89" fmla="*/ 19 h 48"/>
              <a:gd name="T90" fmla="*/ 45 w 52"/>
              <a:gd name="T91" fmla="*/ 24 h 48"/>
              <a:gd name="T92" fmla="*/ 45 w 52"/>
              <a:gd name="T93" fmla="*/ 24 h 48"/>
              <a:gd name="T94" fmla="*/ 43 w 52"/>
              <a:gd name="T95" fmla="*/ 30 h 48"/>
              <a:gd name="T96" fmla="*/ 39 w 52"/>
              <a:gd name="T97" fmla="*/ 35 h 48"/>
              <a:gd name="T98" fmla="*/ 39 w 52"/>
              <a:gd name="T99" fmla="*/ 35 h 48"/>
              <a:gd name="T100" fmla="*/ 33 w 52"/>
              <a:gd name="T101" fmla="*/ 37 h 48"/>
              <a:gd name="T102" fmla="*/ 26 w 52"/>
              <a:gd name="T103" fmla="*/ 39 h 48"/>
              <a:gd name="T104" fmla="*/ 26 w 52"/>
              <a:gd name="T105" fmla="*/ 39 h 48"/>
              <a:gd name="T106" fmla="*/ 17 w 52"/>
              <a:gd name="T107" fmla="*/ 37 h 48"/>
              <a:gd name="T108" fmla="*/ 11 w 52"/>
              <a:gd name="T109" fmla="*/ 35 h 48"/>
              <a:gd name="T110" fmla="*/ 11 w 52"/>
              <a:gd name="T111" fmla="*/ 35 h 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2" h="48">
                <a:moveTo>
                  <a:pt x="45" y="41"/>
                </a:moveTo>
                <a:lnTo>
                  <a:pt x="45" y="41"/>
                </a:lnTo>
                <a:lnTo>
                  <a:pt x="50" y="33"/>
                </a:lnTo>
                <a:lnTo>
                  <a:pt x="52" y="24"/>
                </a:lnTo>
                <a:lnTo>
                  <a:pt x="50" y="19"/>
                </a:lnTo>
                <a:lnTo>
                  <a:pt x="48" y="11"/>
                </a:lnTo>
                <a:lnTo>
                  <a:pt x="45" y="7"/>
                </a:lnTo>
                <a:lnTo>
                  <a:pt x="39" y="4"/>
                </a:lnTo>
                <a:lnTo>
                  <a:pt x="33" y="2"/>
                </a:lnTo>
                <a:lnTo>
                  <a:pt x="24" y="0"/>
                </a:lnTo>
                <a:lnTo>
                  <a:pt x="13" y="2"/>
                </a:lnTo>
                <a:lnTo>
                  <a:pt x="5" y="7"/>
                </a:lnTo>
                <a:lnTo>
                  <a:pt x="0" y="15"/>
                </a:lnTo>
                <a:lnTo>
                  <a:pt x="0" y="24"/>
                </a:lnTo>
                <a:lnTo>
                  <a:pt x="0" y="33"/>
                </a:lnTo>
                <a:lnTo>
                  <a:pt x="5" y="39"/>
                </a:lnTo>
                <a:lnTo>
                  <a:pt x="9" y="43"/>
                </a:lnTo>
                <a:lnTo>
                  <a:pt x="13" y="46"/>
                </a:lnTo>
                <a:lnTo>
                  <a:pt x="26" y="48"/>
                </a:lnTo>
                <a:lnTo>
                  <a:pt x="37" y="46"/>
                </a:lnTo>
                <a:lnTo>
                  <a:pt x="45" y="41"/>
                </a:lnTo>
                <a:close/>
                <a:moveTo>
                  <a:pt x="11" y="35"/>
                </a:moveTo>
                <a:lnTo>
                  <a:pt x="11" y="35"/>
                </a:lnTo>
                <a:lnTo>
                  <a:pt x="7" y="30"/>
                </a:lnTo>
                <a:lnTo>
                  <a:pt x="5" y="24"/>
                </a:lnTo>
                <a:lnTo>
                  <a:pt x="7" y="19"/>
                </a:lnTo>
                <a:lnTo>
                  <a:pt x="11" y="13"/>
                </a:lnTo>
                <a:lnTo>
                  <a:pt x="17" y="11"/>
                </a:lnTo>
                <a:lnTo>
                  <a:pt x="24" y="9"/>
                </a:lnTo>
                <a:lnTo>
                  <a:pt x="33" y="11"/>
                </a:lnTo>
                <a:lnTo>
                  <a:pt x="39" y="13"/>
                </a:lnTo>
                <a:lnTo>
                  <a:pt x="43" y="19"/>
                </a:lnTo>
                <a:lnTo>
                  <a:pt x="45" y="24"/>
                </a:lnTo>
                <a:lnTo>
                  <a:pt x="43" y="30"/>
                </a:lnTo>
                <a:lnTo>
                  <a:pt x="39" y="35"/>
                </a:lnTo>
                <a:lnTo>
                  <a:pt x="33" y="37"/>
                </a:lnTo>
                <a:lnTo>
                  <a:pt x="26" y="39"/>
                </a:lnTo>
                <a:lnTo>
                  <a:pt x="17" y="37"/>
                </a:lnTo>
                <a:lnTo>
                  <a:pt x="1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0" name="Freeform 14"/>
          <p:cNvSpPr>
            <a:spLocks noEditPoints="1"/>
          </p:cNvSpPr>
          <p:nvPr/>
        </p:nvSpPr>
        <p:spPr bwMode="auto">
          <a:xfrm>
            <a:off x="2116138" y="4068763"/>
            <a:ext cx="112712" cy="71437"/>
          </a:xfrm>
          <a:custGeom>
            <a:avLst/>
            <a:gdLst>
              <a:gd name="T0" fmla="*/ 67 w 71"/>
              <a:gd name="T1" fmla="*/ 38 h 45"/>
              <a:gd name="T2" fmla="*/ 71 w 71"/>
              <a:gd name="T3" fmla="*/ 23 h 45"/>
              <a:gd name="T4" fmla="*/ 71 w 71"/>
              <a:gd name="T5" fmla="*/ 15 h 45"/>
              <a:gd name="T6" fmla="*/ 67 w 71"/>
              <a:gd name="T7" fmla="*/ 10 h 45"/>
              <a:gd name="T8" fmla="*/ 60 w 71"/>
              <a:gd name="T9" fmla="*/ 2 h 45"/>
              <a:gd name="T10" fmla="*/ 54 w 71"/>
              <a:gd name="T11" fmla="*/ 0 h 45"/>
              <a:gd name="T12" fmla="*/ 0 w 71"/>
              <a:gd name="T13" fmla="*/ 0 h 45"/>
              <a:gd name="T14" fmla="*/ 5 w 71"/>
              <a:gd name="T15" fmla="*/ 8 h 45"/>
              <a:gd name="T16" fmla="*/ 0 w 71"/>
              <a:gd name="T17" fmla="*/ 15 h 45"/>
              <a:gd name="T18" fmla="*/ 0 w 71"/>
              <a:gd name="T19" fmla="*/ 23 h 45"/>
              <a:gd name="T20" fmla="*/ 2 w 71"/>
              <a:gd name="T21" fmla="*/ 34 h 45"/>
              <a:gd name="T22" fmla="*/ 5 w 71"/>
              <a:gd name="T23" fmla="*/ 40 h 45"/>
              <a:gd name="T24" fmla="*/ 11 w 71"/>
              <a:gd name="T25" fmla="*/ 42 h 45"/>
              <a:gd name="T26" fmla="*/ 24 w 71"/>
              <a:gd name="T27" fmla="*/ 45 h 45"/>
              <a:gd name="T28" fmla="*/ 35 w 71"/>
              <a:gd name="T29" fmla="*/ 43 h 45"/>
              <a:gd name="T30" fmla="*/ 43 w 71"/>
              <a:gd name="T31" fmla="*/ 40 h 45"/>
              <a:gd name="T32" fmla="*/ 50 w 71"/>
              <a:gd name="T33" fmla="*/ 23 h 45"/>
              <a:gd name="T34" fmla="*/ 48 w 71"/>
              <a:gd name="T35" fmla="*/ 15 h 45"/>
              <a:gd name="T36" fmla="*/ 45 w 71"/>
              <a:gd name="T37" fmla="*/ 10 h 45"/>
              <a:gd name="T38" fmla="*/ 54 w 71"/>
              <a:gd name="T39" fmla="*/ 10 h 45"/>
              <a:gd name="T40" fmla="*/ 61 w 71"/>
              <a:gd name="T41" fmla="*/ 14 h 45"/>
              <a:gd name="T42" fmla="*/ 63 w 71"/>
              <a:gd name="T43" fmla="*/ 17 h 45"/>
              <a:gd name="T44" fmla="*/ 63 w 71"/>
              <a:gd name="T45" fmla="*/ 23 h 45"/>
              <a:gd name="T46" fmla="*/ 61 w 71"/>
              <a:gd name="T47" fmla="*/ 32 h 45"/>
              <a:gd name="T48" fmla="*/ 60 w 71"/>
              <a:gd name="T49" fmla="*/ 34 h 45"/>
              <a:gd name="T50" fmla="*/ 54 w 71"/>
              <a:gd name="T51" fmla="*/ 43 h 45"/>
              <a:gd name="T52" fmla="*/ 61 w 71"/>
              <a:gd name="T53" fmla="*/ 42 h 45"/>
              <a:gd name="T54" fmla="*/ 67 w 71"/>
              <a:gd name="T55" fmla="*/ 38 h 45"/>
              <a:gd name="T56" fmla="*/ 11 w 71"/>
              <a:gd name="T57" fmla="*/ 32 h 45"/>
              <a:gd name="T58" fmla="*/ 5 w 71"/>
              <a:gd name="T59" fmla="*/ 23 h 45"/>
              <a:gd name="T60" fmla="*/ 7 w 71"/>
              <a:gd name="T61" fmla="*/ 17 h 45"/>
              <a:gd name="T62" fmla="*/ 11 w 71"/>
              <a:gd name="T63" fmla="*/ 12 h 45"/>
              <a:gd name="T64" fmla="*/ 24 w 71"/>
              <a:gd name="T65" fmla="*/ 8 h 45"/>
              <a:gd name="T66" fmla="*/ 33 w 71"/>
              <a:gd name="T67" fmla="*/ 10 h 45"/>
              <a:gd name="T68" fmla="*/ 39 w 71"/>
              <a:gd name="T69" fmla="*/ 12 h 45"/>
              <a:gd name="T70" fmla="*/ 43 w 71"/>
              <a:gd name="T71" fmla="*/ 23 h 45"/>
              <a:gd name="T72" fmla="*/ 43 w 71"/>
              <a:gd name="T73" fmla="*/ 28 h 45"/>
              <a:gd name="T74" fmla="*/ 39 w 71"/>
              <a:gd name="T75" fmla="*/ 32 h 45"/>
              <a:gd name="T76" fmla="*/ 24 w 71"/>
              <a:gd name="T77" fmla="*/ 36 h 45"/>
              <a:gd name="T78" fmla="*/ 17 w 71"/>
              <a:gd name="T79" fmla="*/ 34 h 45"/>
              <a:gd name="T80" fmla="*/ 11 w 71"/>
              <a:gd name="T81" fmla="*/ 32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1" h="45">
                <a:moveTo>
                  <a:pt x="67" y="38"/>
                </a:moveTo>
                <a:lnTo>
                  <a:pt x="67" y="38"/>
                </a:lnTo>
                <a:lnTo>
                  <a:pt x="69" y="30"/>
                </a:lnTo>
                <a:lnTo>
                  <a:pt x="71" y="23"/>
                </a:lnTo>
                <a:lnTo>
                  <a:pt x="71" y="15"/>
                </a:lnTo>
                <a:lnTo>
                  <a:pt x="67" y="10"/>
                </a:lnTo>
                <a:lnTo>
                  <a:pt x="65" y="6"/>
                </a:lnTo>
                <a:lnTo>
                  <a:pt x="60" y="2"/>
                </a:lnTo>
                <a:lnTo>
                  <a:pt x="54" y="0"/>
                </a:lnTo>
                <a:lnTo>
                  <a:pt x="43" y="0"/>
                </a:lnTo>
                <a:lnTo>
                  <a:pt x="0" y="0"/>
                </a:lnTo>
                <a:lnTo>
                  <a:pt x="0" y="8"/>
                </a:lnTo>
                <a:lnTo>
                  <a:pt x="5" y="8"/>
                </a:lnTo>
                <a:lnTo>
                  <a:pt x="0" y="15"/>
                </a:lnTo>
                <a:lnTo>
                  <a:pt x="0" y="23"/>
                </a:lnTo>
                <a:lnTo>
                  <a:pt x="0" y="28"/>
                </a:lnTo>
                <a:lnTo>
                  <a:pt x="2" y="34"/>
                </a:lnTo>
                <a:lnTo>
                  <a:pt x="5" y="40"/>
                </a:lnTo>
                <a:lnTo>
                  <a:pt x="11" y="42"/>
                </a:lnTo>
                <a:lnTo>
                  <a:pt x="19" y="43"/>
                </a:lnTo>
                <a:lnTo>
                  <a:pt x="24" y="45"/>
                </a:lnTo>
                <a:lnTo>
                  <a:pt x="35" y="43"/>
                </a:lnTo>
                <a:lnTo>
                  <a:pt x="43" y="40"/>
                </a:lnTo>
                <a:lnTo>
                  <a:pt x="48" y="32"/>
                </a:lnTo>
                <a:lnTo>
                  <a:pt x="50" y="23"/>
                </a:lnTo>
                <a:lnTo>
                  <a:pt x="48" y="15"/>
                </a:lnTo>
                <a:lnTo>
                  <a:pt x="45" y="10"/>
                </a:lnTo>
                <a:lnTo>
                  <a:pt x="54" y="10"/>
                </a:lnTo>
                <a:lnTo>
                  <a:pt x="58" y="12"/>
                </a:lnTo>
                <a:lnTo>
                  <a:pt x="61" y="14"/>
                </a:lnTo>
                <a:lnTo>
                  <a:pt x="63" y="17"/>
                </a:lnTo>
                <a:lnTo>
                  <a:pt x="63" y="23"/>
                </a:lnTo>
                <a:lnTo>
                  <a:pt x="63" y="28"/>
                </a:lnTo>
                <a:lnTo>
                  <a:pt x="61" y="32"/>
                </a:lnTo>
                <a:lnTo>
                  <a:pt x="60" y="34"/>
                </a:lnTo>
                <a:lnTo>
                  <a:pt x="56" y="34"/>
                </a:lnTo>
                <a:lnTo>
                  <a:pt x="54" y="43"/>
                </a:lnTo>
                <a:lnTo>
                  <a:pt x="61" y="42"/>
                </a:lnTo>
                <a:lnTo>
                  <a:pt x="67" y="38"/>
                </a:lnTo>
                <a:close/>
                <a:moveTo>
                  <a:pt x="11" y="32"/>
                </a:moveTo>
                <a:lnTo>
                  <a:pt x="11" y="32"/>
                </a:lnTo>
                <a:lnTo>
                  <a:pt x="7" y="28"/>
                </a:lnTo>
                <a:lnTo>
                  <a:pt x="5" y="23"/>
                </a:lnTo>
                <a:lnTo>
                  <a:pt x="7" y="17"/>
                </a:lnTo>
                <a:lnTo>
                  <a:pt x="11" y="12"/>
                </a:lnTo>
                <a:lnTo>
                  <a:pt x="17" y="10"/>
                </a:lnTo>
                <a:lnTo>
                  <a:pt x="24" y="8"/>
                </a:lnTo>
                <a:lnTo>
                  <a:pt x="33" y="10"/>
                </a:lnTo>
                <a:lnTo>
                  <a:pt x="39" y="12"/>
                </a:lnTo>
                <a:lnTo>
                  <a:pt x="43" y="17"/>
                </a:lnTo>
                <a:lnTo>
                  <a:pt x="43" y="23"/>
                </a:lnTo>
                <a:lnTo>
                  <a:pt x="43" y="28"/>
                </a:lnTo>
                <a:lnTo>
                  <a:pt x="39" y="32"/>
                </a:lnTo>
                <a:lnTo>
                  <a:pt x="33" y="34"/>
                </a:lnTo>
                <a:lnTo>
                  <a:pt x="24" y="36"/>
                </a:lnTo>
                <a:lnTo>
                  <a:pt x="17" y="34"/>
                </a:lnTo>
                <a:lnTo>
                  <a:pt x="11"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1" name="Freeform 15"/>
          <p:cNvSpPr>
            <a:spLocks/>
          </p:cNvSpPr>
          <p:nvPr/>
        </p:nvSpPr>
        <p:spPr bwMode="auto">
          <a:xfrm>
            <a:off x="2116138" y="4003675"/>
            <a:ext cx="79375" cy="44450"/>
          </a:xfrm>
          <a:custGeom>
            <a:avLst/>
            <a:gdLst>
              <a:gd name="T0" fmla="*/ 50 w 50"/>
              <a:gd name="T1" fmla="*/ 19 h 28"/>
              <a:gd name="T2" fmla="*/ 24 w 50"/>
              <a:gd name="T3" fmla="*/ 19 h 28"/>
              <a:gd name="T4" fmla="*/ 24 w 50"/>
              <a:gd name="T5" fmla="*/ 19 h 28"/>
              <a:gd name="T6" fmla="*/ 15 w 50"/>
              <a:gd name="T7" fmla="*/ 19 h 28"/>
              <a:gd name="T8" fmla="*/ 15 w 50"/>
              <a:gd name="T9" fmla="*/ 19 h 28"/>
              <a:gd name="T10" fmla="*/ 9 w 50"/>
              <a:gd name="T11" fmla="*/ 15 h 28"/>
              <a:gd name="T12" fmla="*/ 9 w 50"/>
              <a:gd name="T13" fmla="*/ 15 h 28"/>
              <a:gd name="T14" fmla="*/ 7 w 50"/>
              <a:gd name="T15" fmla="*/ 10 h 28"/>
              <a:gd name="T16" fmla="*/ 7 w 50"/>
              <a:gd name="T17" fmla="*/ 10 h 28"/>
              <a:gd name="T18" fmla="*/ 9 w 50"/>
              <a:gd name="T19" fmla="*/ 4 h 28"/>
              <a:gd name="T20" fmla="*/ 2 w 50"/>
              <a:gd name="T21" fmla="*/ 0 h 28"/>
              <a:gd name="T22" fmla="*/ 2 w 50"/>
              <a:gd name="T23" fmla="*/ 0 h 28"/>
              <a:gd name="T24" fmla="*/ 0 w 50"/>
              <a:gd name="T25" fmla="*/ 6 h 28"/>
              <a:gd name="T26" fmla="*/ 0 w 50"/>
              <a:gd name="T27" fmla="*/ 10 h 28"/>
              <a:gd name="T28" fmla="*/ 0 w 50"/>
              <a:gd name="T29" fmla="*/ 10 h 28"/>
              <a:gd name="T30" fmla="*/ 0 w 50"/>
              <a:gd name="T31" fmla="*/ 15 h 28"/>
              <a:gd name="T32" fmla="*/ 0 w 50"/>
              <a:gd name="T33" fmla="*/ 15 h 28"/>
              <a:gd name="T34" fmla="*/ 7 w 50"/>
              <a:gd name="T35" fmla="*/ 21 h 28"/>
              <a:gd name="T36" fmla="*/ 0 w 50"/>
              <a:gd name="T37" fmla="*/ 21 h 28"/>
              <a:gd name="T38" fmla="*/ 0 w 50"/>
              <a:gd name="T39" fmla="*/ 28 h 28"/>
              <a:gd name="T40" fmla="*/ 50 w 50"/>
              <a:gd name="T41" fmla="*/ 28 h 28"/>
              <a:gd name="T42" fmla="*/ 50 w 50"/>
              <a:gd name="T43" fmla="*/ 19 h 28"/>
              <a:gd name="T44" fmla="*/ 50 w 50"/>
              <a:gd name="T45" fmla="*/ 19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 h="28">
                <a:moveTo>
                  <a:pt x="50" y="19"/>
                </a:moveTo>
                <a:lnTo>
                  <a:pt x="24" y="19"/>
                </a:lnTo>
                <a:lnTo>
                  <a:pt x="15" y="19"/>
                </a:lnTo>
                <a:lnTo>
                  <a:pt x="9" y="15"/>
                </a:lnTo>
                <a:lnTo>
                  <a:pt x="7" y="10"/>
                </a:lnTo>
                <a:lnTo>
                  <a:pt x="9" y="4"/>
                </a:lnTo>
                <a:lnTo>
                  <a:pt x="2" y="0"/>
                </a:lnTo>
                <a:lnTo>
                  <a:pt x="0" y="6"/>
                </a:lnTo>
                <a:lnTo>
                  <a:pt x="0" y="10"/>
                </a:lnTo>
                <a:lnTo>
                  <a:pt x="0" y="15"/>
                </a:lnTo>
                <a:lnTo>
                  <a:pt x="7" y="21"/>
                </a:lnTo>
                <a:lnTo>
                  <a:pt x="0" y="21"/>
                </a:lnTo>
                <a:lnTo>
                  <a:pt x="0" y="28"/>
                </a:lnTo>
                <a:lnTo>
                  <a:pt x="50" y="28"/>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2" name="Freeform 16"/>
          <p:cNvSpPr>
            <a:spLocks noEditPoints="1"/>
          </p:cNvSpPr>
          <p:nvPr/>
        </p:nvSpPr>
        <p:spPr bwMode="auto">
          <a:xfrm>
            <a:off x="2116138" y="3927475"/>
            <a:ext cx="82550" cy="74612"/>
          </a:xfrm>
          <a:custGeom>
            <a:avLst/>
            <a:gdLst>
              <a:gd name="T0" fmla="*/ 43 w 52"/>
              <a:gd name="T1" fmla="*/ 15 h 47"/>
              <a:gd name="T2" fmla="*/ 43 w 52"/>
              <a:gd name="T3" fmla="*/ 15 h 47"/>
              <a:gd name="T4" fmla="*/ 45 w 52"/>
              <a:gd name="T5" fmla="*/ 19 h 47"/>
              <a:gd name="T6" fmla="*/ 45 w 52"/>
              <a:gd name="T7" fmla="*/ 22 h 47"/>
              <a:gd name="T8" fmla="*/ 45 w 52"/>
              <a:gd name="T9" fmla="*/ 22 h 47"/>
              <a:gd name="T10" fmla="*/ 43 w 52"/>
              <a:gd name="T11" fmla="*/ 28 h 47"/>
              <a:gd name="T12" fmla="*/ 41 w 52"/>
              <a:gd name="T13" fmla="*/ 33 h 47"/>
              <a:gd name="T14" fmla="*/ 41 w 52"/>
              <a:gd name="T15" fmla="*/ 33 h 47"/>
              <a:gd name="T16" fmla="*/ 35 w 52"/>
              <a:gd name="T17" fmla="*/ 37 h 47"/>
              <a:gd name="T18" fmla="*/ 28 w 52"/>
              <a:gd name="T19" fmla="*/ 37 h 47"/>
              <a:gd name="T20" fmla="*/ 28 w 52"/>
              <a:gd name="T21" fmla="*/ 0 h 47"/>
              <a:gd name="T22" fmla="*/ 28 w 52"/>
              <a:gd name="T23" fmla="*/ 0 h 47"/>
              <a:gd name="T24" fmla="*/ 26 w 52"/>
              <a:gd name="T25" fmla="*/ 0 h 47"/>
              <a:gd name="T26" fmla="*/ 26 w 52"/>
              <a:gd name="T27" fmla="*/ 0 h 47"/>
              <a:gd name="T28" fmla="*/ 15 w 52"/>
              <a:gd name="T29" fmla="*/ 2 h 47"/>
              <a:gd name="T30" fmla="*/ 5 w 52"/>
              <a:gd name="T31" fmla="*/ 7 h 47"/>
              <a:gd name="T32" fmla="*/ 5 w 52"/>
              <a:gd name="T33" fmla="*/ 7 h 47"/>
              <a:gd name="T34" fmla="*/ 0 w 52"/>
              <a:gd name="T35" fmla="*/ 15 h 47"/>
              <a:gd name="T36" fmla="*/ 0 w 52"/>
              <a:gd name="T37" fmla="*/ 24 h 47"/>
              <a:gd name="T38" fmla="*/ 0 w 52"/>
              <a:gd name="T39" fmla="*/ 24 h 47"/>
              <a:gd name="T40" fmla="*/ 0 w 52"/>
              <a:gd name="T41" fmla="*/ 33 h 47"/>
              <a:gd name="T42" fmla="*/ 5 w 52"/>
              <a:gd name="T43" fmla="*/ 41 h 47"/>
              <a:gd name="T44" fmla="*/ 5 w 52"/>
              <a:gd name="T45" fmla="*/ 41 h 47"/>
              <a:gd name="T46" fmla="*/ 15 w 52"/>
              <a:gd name="T47" fmla="*/ 45 h 47"/>
              <a:gd name="T48" fmla="*/ 26 w 52"/>
              <a:gd name="T49" fmla="*/ 47 h 47"/>
              <a:gd name="T50" fmla="*/ 26 w 52"/>
              <a:gd name="T51" fmla="*/ 47 h 47"/>
              <a:gd name="T52" fmla="*/ 37 w 52"/>
              <a:gd name="T53" fmla="*/ 45 h 47"/>
              <a:gd name="T54" fmla="*/ 45 w 52"/>
              <a:gd name="T55" fmla="*/ 41 h 47"/>
              <a:gd name="T56" fmla="*/ 45 w 52"/>
              <a:gd name="T57" fmla="*/ 41 h 47"/>
              <a:gd name="T58" fmla="*/ 50 w 52"/>
              <a:gd name="T59" fmla="*/ 33 h 47"/>
              <a:gd name="T60" fmla="*/ 52 w 52"/>
              <a:gd name="T61" fmla="*/ 22 h 47"/>
              <a:gd name="T62" fmla="*/ 52 w 52"/>
              <a:gd name="T63" fmla="*/ 22 h 47"/>
              <a:gd name="T64" fmla="*/ 50 w 52"/>
              <a:gd name="T65" fmla="*/ 15 h 47"/>
              <a:gd name="T66" fmla="*/ 47 w 52"/>
              <a:gd name="T67" fmla="*/ 9 h 47"/>
              <a:gd name="T68" fmla="*/ 47 w 52"/>
              <a:gd name="T69" fmla="*/ 9 h 47"/>
              <a:gd name="T70" fmla="*/ 43 w 52"/>
              <a:gd name="T71" fmla="*/ 4 h 47"/>
              <a:gd name="T72" fmla="*/ 35 w 52"/>
              <a:gd name="T73" fmla="*/ 0 h 47"/>
              <a:gd name="T74" fmla="*/ 33 w 52"/>
              <a:gd name="T75" fmla="*/ 9 h 47"/>
              <a:gd name="T76" fmla="*/ 33 w 52"/>
              <a:gd name="T77" fmla="*/ 9 h 47"/>
              <a:gd name="T78" fmla="*/ 39 w 52"/>
              <a:gd name="T79" fmla="*/ 11 h 47"/>
              <a:gd name="T80" fmla="*/ 43 w 52"/>
              <a:gd name="T81" fmla="*/ 15 h 47"/>
              <a:gd name="T82" fmla="*/ 43 w 52"/>
              <a:gd name="T83" fmla="*/ 15 h 47"/>
              <a:gd name="T84" fmla="*/ 9 w 52"/>
              <a:gd name="T85" fmla="*/ 33 h 47"/>
              <a:gd name="T86" fmla="*/ 9 w 52"/>
              <a:gd name="T87" fmla="*/ 33 h 47"/>
              <a:gd name="T88" fmla="*/ 7 w 52"/>
              <a:gd name="T89" fmla="*/ 28 h 47"/>
              <a:gd name="T90" fmla="*/ 5 w 52"/>
              <a:gd name="T91" fmla="*/ 24 h 47"/>
              <a:gd name="T92" fmla="*/ 5 w 52"/>
              <a:gd name="T93" fmla="*/ 24 h 47"/>
              <a:gd name="T94" fmla="*/ 7 w 52"/>
              <a:gd name="T95" fmla="*/ 17 h 47"/>
              <a:gd name="T96" fmla="*/ 11 w 52"/>
              <a:gd name="T97" fmla="*/ 13 h 47"/>
              <a:gd name="T98" fmla="*/ 11 w 52"/>
              <a:gd name="T99" fmla="*/ 13 h 47"/>
              <a:gd name="T100" fmla="*/ 15 w 52"/>
              <a:gd name="T101" fmla="*/ 11 h 47"/>
              <a:gd name="T102" fmla="*/ 20 w 52"/>
              <a:gd name="T103" fmla="*/ 9 h 47"/>
              <a:gd name="T104" fmla="*/ 20 w 52"/>
              <a:gd name="T105" fmla="*/ 37 h 47"/>
              <a:gd name="T106" fmla="*/ 20 w 52"/>
              <a:gd name="T107" fmla="*/ 37 h 47"/>
              <a:gd name="T108" fmla="*/ 15 w 52"/>
              <a:gd name="T109" fmla="*/ 35 h 47"/>
              <a:gd name="T110" fmla="*/ 9 w 52"/>
              <a:gd name="T111" fmla="*/ 33 h 47"/>
              <a:gd name="T112" fmla="*/ 9 w 52"/>
              <a:gd name="T113" fmla="*/ 33 h 4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2" h="47">
                <a:moveTo>
                  <a:pt x="43" y="15"/>
                </a:moveTo>
                <a:lnTo>
                  <a:pt x="43" y="15"/>
                </a:lnTo>
                <a:lnTo>
                  <a:pt x="45" y="19"/>
                </a:lnTo>
                <a:lnTo>
                  <a:pt x="45" y="22"/>
                </a:lnTo>
                <a:lnTo>
                  <a:pt x="43" y="28"/>
                </a:lnTo>
                <a:lnTo>
                  <a:pt x="41" y="33"/>
                </a:lnTo>
                <a:lnTo>
                  <a:pt x="35" y="37"/>
                </a:lnTo>
                <a:lnTo>
                  <a:pt x="28" y="37"/>
                </a:lnTo>
                <a:lnTo>
                  <a:pt x="28" y="0"/>
                </a:lnTo>
                <a:lnTo>
                  <a:pt x="26" y="0"/>
                </a:lnTo>
                <a:lnTo>
                  <a:pt x="15" y="2"/>
                </a:lnTo>
                <a:lnTo>
                  <a:pt x="5" y="7"/>
                </a:lnTo>
                <a:lnTo>
                  <a:pt x="0" y="15"/>
                </a:lnTo>
                <a:lnTo>
                  <a:pt x="0" y="24"/>
                </a:lnTo>
                <a:lnTo>
                  <a:pt x="0" y="33"/>
                </a:lnTo>
                <a:lnTo>
                  <a:pt x="5" y="41"/>
                </a:lnTo>
                <a:lnTo>
                  <a:pt x="15" y="45"/>
                </a:lnTo>
                <a:lnTo>
                  <a:pt x="26" y="47"/>
                </a:lnTo>
                <a:lnTo>
                  <a:pt x="37" y="45"/>
                </a:lnTo>
                <a:lnTo>
                  <a:pt x="45" y="41"/>
                </a:lnTo>
                <a:lnTo>
                  <a:pt x="50" y="33"/>
                </a:lnTo>
                <a:lnTo>
                  <a:pt x="52" y="22"/>
                </a:lnTo>
                <a:lnTo>
                  <a:pt x="50" y="15"/>
                </a:lnTo>
                <a:lnTo>
                  <a:pt x="47" y="9"/>
                </a:lnTo>
                <a:lnTo>
                  <a:pt x="43" y="4"/>
                </a:lnTo>
                <a:lnTo>
                  <a:pt x="35" y="0"/>
                </a:lnTo>
                <a:lnTo>
                  <a:pt x="33" y="9"/>
                </a:lnTo>
                <a:lnTo>
                  <a:pt x="39" y="11"/>
                </a:lnTo>
                <a:lnTo>
                  <a:pt x="43" y="15"/>
                </a:lnTo>
                <a:close/>
                <a:moveTo>
                  <a:pt x="9" y="33"/>
                </a:moveTo>
                <a:lnTo>
                  <a:pt x="9" y="33"/>
                </a:lnTo>
                <a:lnTo>
                  <a:pt x="7" y="28"/>
                </a:lnTo>
                <a:lnTo>
                  <a:pt x="5" y="24"/>
                </a:lnTo>
                <a:lnTo>
                  <a:pt x="7" y="17"/>
                </a:lnTo>
                <a:lnTo>
                  <a:pt x="11" y="13"/>
                </a:lnTo>
                <a:lnTo>
                  <a:pt x="15" y="11"/>
                </a:lnTo>
                <a:lnTo>
                  <a:pt x="20" y="9"/>
                </a:lnTo>
                <a:lnTo>
                  <a:pt x="20" y="37"/>
                </a:lnTo>
                <a:lnTo>
                  <a:pt x="15" y="35"/>
                </a:lnTo>
                <a:lnTo>
                  <a:pt x="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3" name="Freeform 17"/>
          <p:cNvSpPr>
            <a:spLocks/>
          </p:cNvSpPr>
          <p:nvPr/>
        </p:nvSpPr>
        <p:spPr bwMode="auto">
          <a:xfrm>
            <a:off x="2116138" y="3849688"/>
            <a:ext cx="82550" cy="68262"/>
          </a:xfrm>
          <a:custGeom>
            <a:avLst/>
            <a:gdLst>
              <a:gd name="T0" fmla="*/ 48 w 52"/>
              <a:gd name="T1" fmla="*/ 36 h 43"/>
              <a:gd name="T2" fmla="*/ 52 w 52"/>
              <a:gd name="T3" fmla="*/ 21 h 43"/>
              <a:gd name="T4" fmla="*/ 50 w 52"/>
              <a:gd name="T5" fmla="*/ 15 h 43"/>
              <a:gd name="T6" fmla="*/ 50 w 52"/>
              <a:gd name="T7" fmla="*/ 10 h 43"/>
              <a:gd name="T8" fmla="*/ 43 w 52"/>
              <a:gd name="T9" fmla="*/ 2 h 43"/>
              <a:gd name="T10" fmla="*/ 39 w 52"/>
              <a:gd name="T11" fmla="*/ 0 h 43"/>
              <a:gd name="T12" fmla="*/ 35 w 52"/>
              <a:gd name="T13" fmla="*/ 0 h 43"/>
              <a:gd name="T14" fmla="*/ 28 w 52"/>
              <a:gd name="T15" fmla="*/ 2 h 43"/>
              <a:gd name="T16" fmla="*/ 24 w 52"/>
              <a:gd name="T17" fmla="*/ 8 h 43"/>
              <a:gd name="T18" fmla="*/ 20 w 52"/>
              <a:gd name="T19" fmla="*/ 21 h 43"/>
              <a:gd name="T20" fmla="*/ 19 w 52"/>
              <a:gd name="T21" fmla="*/ 28 h 43"/>
              <a:gd name="T22" fmla="*/ 15 w 52"/>
              <a:gd name="T23" fmla="*/ 32 h 43"/>
              <a:gd name="T24" fmla="*/ 13 w 52"/>
              <a:gd name="T25" fmla="*/ 32 h 43"/>
              <a:gd name="T26" fmla="*/ 9 w 52"/>
              <a:gd name="T27" fmla="*/ 32 h 43"/>
              <a:gd name="T28" fmla="*/ 7 w 52"/>
              <a:gd name="T29" fmla="*/ 30 h 43"/>
              <a:gd name="T30" fmla="*/ 5 w 52"/>
              <a:gd name="T31" fmla="*/ 21 h 43"/>
              <a:gd name="T32" fmla="*/ 7 w 52"/>
              <a:gd name="T33" fmla="*/ 17 h 43"/>
              <a:gd name="T34" fmla="*/ 7 w 52"/>
              <a:gd name="T35" fmla="*/ 13 h 43"/>
              <a:gd name="T36" fmla="*/ 15 w 52"/>
              <a:gd name="T37" fmla="*/ 12 h 43"/>
              <a:gd name="T38" fmla="*/ 13 w 52"/>
              <a:gd name="T39" fmla="*/ 2 h 43"/>
              <a:gd name="T40" fmla="*/ 5 w 52"/>
              <a:gd name="T41" fmla="*/ 6 h 43"/>
              <a:gd name="T42" fmla="*/ 0 w 52"/>
              <a:gd name="T43" fmla="*/ 12 h 43"/>
              <a:gd name="T44" fmla="*/ 0 w 52"/>
              <a:gd name="T45" fmla="*/ 23 h 43"/>
              <a:gd name="T46" fmla="*/ 0 w 52"/>
              <a:gd name="T47" fmla="*/ 30 h 43"/>
              <a:gd name="T48" fmla="*/ 2 w 52"/>
              <a:gd name="T49" fmla="*/ 36 h 43"/>
              <a:gd name="T50" fmla="*/ 7 w 52"/>
              <a:gd name="T51" fmla="*/ 40 h 43"/>
              <a:gd name="T52" fmla="*/ 13 w 52"/>
              <a:gd name="T53" fmla="*/ 41 h 43"/>
              <a:gd name="T54" fmla="*/ 20 w 52"/>
              <a:gd name="T55" fmla="*/ 40 h 43"/>
              <a:gd name="T56" fmla="*/ 24 w 52"/>
              <a:gd name="T57" fmla="*/ 34 h 43"/>
              <a:gd name="T58" fmla="*/ 30 w 52"/>
              <a:gd name="T59" fmla="*/ 21 h 43"/>
              <a:gd name="T60" fmla="*/ 32 w 52"/>
              <a:gd name="T61" fmla="*/ 12 h 43"/>
              <a:gd name="T62" fmla="*/ 33 w 52"/>
              <a:gd name="T63" fmla="*/ 10 h 43"/>
              <a:gd name="T64" fmla="*/ 37 w 52"/>
              <a:gd name="T65" fmla="*/ 10 h 43"/>
              <a:gd name="T66" fmla="*/ 43 w 52"/>
              <a:gd name="T67" fmla="*/ 12 h 43"/>
              <a:gd name="T68" fmla="*/ 45 w 52"/>
              <a:gd name="T69" fmla="*/ 15 h 43"/>
              <a:gd name="T70" fmla="*/ 45 w 52"/>
              <a:gd name="T71" fmla="*/ 21 h 43"/>
              <a:gd name="T72" fmla="*/ 41 w 52"/>
              <a:gd name="T73" fmla="*/ 30 h 43"/>
              <a:gd name="T74" fmla="*/ 39 w 52"/>
              <a:gd name="T75" fmla="*/ 32 h 43"/>
              <a:gd name="T76" fmla="*/ 35 w 52"/>
              <a:gd name="T77" fmla="*/ 43 h 43"/>
              <a:gd name="T78" fmla="*/ 43 w 52"/>
              <a:gd name="T79" fmla="*/ 40 h 43"/>
              <a:gd name="T80" fmla="*/ 48 w 52"/>
              <a:gd name="T81" fmla="*/ 36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2" h="43">
                <a:moveTo>
                  <a:pt x="48" y="36"/>
                </a:moveTo>
                <a:lnTo>
                  <a:pt x="48" y="36"/>
                </a:lnTo>
                <a:lnTo>
                  <a:pt x="50" y="30"/>
                </a:lnTo>
                <a:lnTo>
                  <a:pt x="52" y="21"/>
                </a:lnTo>
                <a:lnTo>
                  <a:pt x="50" y="15"/>
                </a:lnTo>
                <a:lnTo>
                  <a:pt x="50" y="10"/>
                </a:lnTo>
                <a:lnTo>
                  <a:pt x="47" y="6"/>
                </a:lnTo>
                <a:lnTo>
                  <a:pt x="43" y="2"/>
                </a:lnTo>
                <a:lnTo>
                  <a:pt x="39" y="0"/>
                </a:lnTo>
                <a:lnTo>
                  <a:pt x="35" y="0"/>
                </a:lnTo>
                <a:lnTo>
                  <a:pt x="32" y="0"/>
                </a:lnTo>
                <a:lnTo>
                  <a:pt x="28" y="2"/>
                </a:lnTo>
                <a:lnTo>
                  <a:pt x="24" y="8"/>
                </a:lnTo>
                <a:lnTo>
                  <a:pt x="20" y="21"/>
                </a:lnTo>
                <a:lnTo>
                  <a:pt x="19" y="28"/>
                </a:lnTo>
                <a:lnTo>
                  <a:pt x="15" y="32"/>
                </a:lnTo>
                <a:lnTo>
                  <a:pt x="13" y="32"/>
                </a:lnTo>
                <a:lnTo>
                  <a:pt x="9" y="32"/>
                </a:lnTo>
                <a:lnTo>
                  <a:pt x="7" y="30"/>
                </a:lnTo>
                <a:lnTo>
                  <a:pt x="7" y="26"/>
                </a:lnTo>
                <a:lnTo>
                  <a:pt x="5" y="21"/>
                </a:lnTo>
                <a:lnTo>
                  <a:pt x="7" y="17"/>
                </a:lnTo>
                <a:lnTo>
                  <a:pt x="7" y="13"/>
                </a:lnTo>
                <a:lnTo>
                  <a:pt x="11" y="12"/>
                </a:lnTo>
                <a:lnTo>
                  <a:pt x="15" y="12"/>
                </a:lnTo>
                <a:lnTo>
                  <a:pt x="13" y="2"/>
                </a:lnTo>
                <a:lnTo>
                  <a:pt x="5" y="6"/>
                </a:lnTo>
                <a:lnTo>
                  <a:pt x="2" y="8"/>
                </a:lnTo>
                <a:lnTo>
                  <a:pt x="0" y="12"/>
                </a:lnTo>
                <a:lnTo>
                  <a:pt x="0" y="23"/>
                </a:lnTo>
                <a:lnTo>
                  <a:pt x="0" y="30"/>
                </a:lnTo>
                <a:lnTo>
                  <a:pt x="2" y="36"/>
                </a:lnTo>
                <a:lnTo>
                  <a:pt x="7" y="40"/>
                </a:lnTo>
                <a:lnTo>
                  <a:pt x="13" y="41"/>
                </a:lnTo>
                <a:lnTo>
                  <a:pt x="20" y="40"/>
                </a:lnTo>
                <a:lnTo>
                  <a:pt x="24" y="34"/>
                </a:lnTo>
                <a:lnTo>
                  <a:pt x="30" y="21"/>
                </a:lnTo>
                <a:lnTo>
                  <a:pt x="32" y="12"/>
                </a:lnTo>
                <a:lnTo>
                  <a:pt x="33" y="10"/>
                </a:lnTo>
                <a:lnTo>
                  <a:pt x="37" y="10"/>
                </a:lnTo>
                <a:lnTo>
                  <a:pt x="39" y="10"/>
                </a:lnTo>
                <a:lnTo>
                  <a:pt x="43" y="12"/>
                </a:lnTo>
                <a:lnTo>
                  <a:pt x="45" y="15"/>
                </a:lnTo>
                <a:lnTo>
                  <a:pt x="45" y="21"/>
                </a:lnTo>
                <a:lnTo>
                  <a:pt x="45" y="26"/>
                </a:lnTo>
                <a:lnTo>
                  <a:pt x="41" y="30"/>
                </a:lnTo>
                <a:lnTo>
                  <a:pt x="39" y="32"/>
                </a:lnTo>
                <a:lnTo>
                  <a:pt x="33" y="34"/>
                </a:lnTo>
                <a:lnTo>
                  <a:pt x="35" y="43"/>
                </a:lnTo>
                <a:lnTo>
                  <a:pt x="43" y="40"/>
                </a:lnTo>
                <a:lnTo>
                  <a:pt x="4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4" name="Freeform 18"/>
          <p:cNvSpPr>
            <a:spLocks/>
          </p:cNvSpPr>
          <p:nvPr/>
        </p:nvSpPr>
        <p:spPr bwMode="auto">
          <a:xfrm>
            <a:off x="2116138" y="3773488"/>
            <a:ext cx="82550" cy="65087"/>
          </a:xfrm>
          <a:custGeom>
            <a:avLst/>
            <a:gdLst>
              <a:gd name="T0" fmla="*/ 48 w 52"/>
              <a:gd name="T1" fmla="*/ 35 h 41"/>
              <a:gd name="T2" fmla="*/ 52 w 52"/>
              <a:gd name="T3" fmla="*/ 20 h 41"/>
              <a:gd name="T4" fmla="*/ 50 w 52"/>
              <a:gd name="T5" fmla="*/ 15 h 41"/>
              <a:gd name="T6" fmla="*/ 50 w 52"/>
              <a:gd name="T7" fmla="*/ 9 h 41"/>
              <a:gd name="T8" fmla="*/ 43 w 52"/>
              <a:gd name="T9" fmla="*/ 2 h 41"/>
              <a:gd name="T10" fmla="*/ 39 w 52"/>
              <a:gd name="T11" fmla="*/ 0 h 41"/>
              <a:gd name="T12" fmla="*/ 35 w 52"/>
              <a:gd name="T13" fmla="*/ 0 h 41"/>
              <a:gd name="T14" fmla="*/ 28 w 52"/>
              <a:gd name="T15" fmla="*/ 2 h 41"/>
              <a:gd name="T16" fmla="*/ 24 w 52"/>
              <a:gd name="T17" fmla="*/ 7 h 41"/>
              <a:gd name="T18" fmla="*/ 20 w 52"/>
              <a:gd name="T19" fmla="*/ 20 h 41"/>
              <a:gd name="T20" fmla="*/ 19 w 52"/>
              <a:gd name="T21" fmla="*/ 28 h 41"/>
              <a:gd name="T22" fmla="*/ 15 w 52"/>
              <a:gd name="T23" fmla="*/ 32 h 41"/>
              <a:gd name="T24" fmla="*/ 13 w 52"/>
              <a:gd name="T25" fmla="*/ 32 h 41"/>
              <a:gd name="T26" fmla="*/ 9 w 52"/>
              <a:gd name="T27" fmla="*/ 32 h 41"/>
              <a:gd name="T28" fmla="*/ 7 w 52"/>
              <a:gd name="T29" fmla="*/ 30 h 41"/>
              <a:gd name="T30" fmla="*/ 5 w 52"/>
              <a:gd name="T31" fmla="*/ 20 h 41"/>
              <a:gd name="T32" fmla="*/ 7 w 52"/>
              <a:gd name="T33" fmla="*/ 17 h 41"/>
              <a:gd name="T34" fmla="*/ 7 w 52"/>
              <a:gd name="T35" fmla="*/ 13 h 41"/>
              <a:gd name="T36" fmla="*/ 15 w 52"/>
              <a:gd name="T37" fmla="*/ 11 h 41"/>
              <a:gd name="T38" fmla="*/ 13 w 52"/>
              <a:gd name="T39" fmla="*/ 2 h 41"/>
              <a:gd name="T40" fmla="*/ 5 w 52"/>
              <a:gd name="T41" fmla="*/ 5 h 41"/>
              <a:gd name="T42" fmla="*/ 0 w 52"/>
              <a:gd name="T43" fmla="*/ 11 h 41"/>
              <a:gd name="T44" fmla="*/ 0 w 52"/>
              <a:gd name="T45" fmla="*/ 22 h 41"/>
              <a:gd name="T46" fmla="*/ 0 w 52"/>
              <a:gd name="T47" fmla="*/ 30 h 41"/>
              <a:gd name="T48" fmla="*/ 2 w 52"/>
              <a:gd name="T49" fmla="*/ 35 h 41"/>
              <a:gd name="T50" fmla="*/ 7 w 52"/>
              <a:gd name="T51" fmla="*/ 39 h 41"/>
              <a:gd name="T52" fmla="*/ 13 w 52"/>
              <a:gd name="T53" fmla="*/ 41 h 41"/>
              <a:gd name="T54" fmla="*/ 20 w 52"/>
              <a:gd name="T55" fmla="*/ 39 h 41"/>
              <a:gd name="T56" fmla="*/ 24 w 52"/>
              <a:gd name="T57" fmla="*/ 33 h 41"/>
              <a:gd name="T58" fmla="*/ 30 w 52"/>
              <a:gd name="T59" fmla="*/ 20 h 41"/>
              <a:gd name="T60" fmla="*/ 32 w 52"/>
              <a:gd name="T61" fmla="*/ 11 h 41"/>
              <a:gd name="T62" fmla="*/ 33 w 52"/>
              <a:gd name="T63" fmla="*/ 9 h 41"/>
              <a:gd name="T64" fmla="*/ 37 w 52"/>
              <a:gd name="T65" fmla="*/ 9 h 41"/>
              <a:gd name="T66" fmla="*/ 43 w 52"/>
              <a:gd name="T67" fmla="*/ 11 h 41"/>
              <a:gd name="T68" fmla="*/ 45 w 52"/>
              <a:gd name="T69" fmla="*/ 15 h 41"/>
              <a:gd name="T70" fmla="*/ 45 w 52"/>
              <a:gd name="T71" fmla="*/ 20 h 41"/>
              <a:gd name="T72" fmla="*/ 41 w 52"/>
              <a:gd name="T73" fmla="*/ 30 h 41"/>
              <a:gd name="T74" fmla="*/ 39 w 52"/>
              <a:gd name="T75" fmla="*/ 32 h 41"/>
              <a:gd name="T76" fmla="*/ 35 w 52"/>
              <a:gd name="T77" fmla="*/ 41 h 41"/>
              <a:gd name="T78" fmla="*/ 43 w 52"/>
              <a:gd name="T79" fmla="*/ 39 h 41"/>
              <a:gd name="T80" fmla="*/ 48 w 52"/>
              <a:gd name="T81" fmla="*/ 35 h 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2" h="41">
                <a:moveTo>
                  <a:pt x="48" y="35"/>
                </a:moveTo>
                <a:lnTo>
                  <a:pt x="48" y="35"/>
                </a:lnTo>
                <a:lnTo>
                  <a:pt x="50" y="30"/>
                </a:lnTo>
                <a:lnTo>
                  <a:pt x="52" y="20"/>
                </a:lnTo>
                <a:lnTo>
                  <a:pt x="50" y="15"/>
                </a:lnTo>
                <a:lnTo>
                  <a:pt x="50" y="9"/>
                </a:lnTo>
                <a:lnTo>
                  <a:pt x="47" y="5"/>
                </a:lnTo>
                <a:lnTo>
                  <a:pt x="43" y="2"/>
                </a:lnTo>
                <a:lnTo>
                  <a:pt x="39" y="0"/>
                </a:lnTo>
                <a:lnTo>
                  <a:pt x="35" y="0"/>
                </a:lnTo>
                <a:lnTo>
                  <a:pt x="32" y="0"/>
                </a:lnTo>
                <a:lnTo>
                  <a:pt x="28" y="2"/>
                </a:lnTo>
                <a:lnTo>
                  <a:pt x="24" y="7"/>
                </a:lnTo>
                <a:lnTo>
                  <a:pt x="20" y="20"/>
                </a:lnTo>
                <a:lnTo>
                  <a:pt x="19" y="28"/>
                </a:lnTo>
                <a:lnTo>
                  <a:pt x="15" y="32"/>
                </a:lnTo>
                <a:lnTo>
                  <a:pt x="13" y="32"/>
                </a:lnTo>
                <a:lnTo>
                  <a:pt x="9" y="32"/>
                </a:lnTo>
                <a:lnTo>
                  <a:pt x="7" y="30"/>
                </a:lnTo>
                <a:lnTo>
                  <a:pt x="7" y="26"/>
                </a:lnTo>
                <a:lnTo>
                  <a:pt x="5" y="20"/>
                </a:lnTo>
                <a:lnTo>
                  <a:pt x="7" y="17"/>
                </a:lnTo>
                <a:lnTo>
                  <a:pt x="7" y="13"/>
                </a:lnTo>
                <a:lnTo>
                  <a:pt x="11" y="11"/>
                </a:lnTo>
                <a:lnTo>
                  <a:pt x="15" y="11"/>
                </a:lnTo>
                <a:lnTo>
                  <a:pt x="13" y="2"/>
                </a:lnTo>
                <a:lnTo>
                  <a:pt x="5" y="5"/>
                </a:lnTo>
                <a:lnTo>
                  <a:pt x="2" y="7"/>
                </a:lnTo>
                <a:lnTo>
                  <a:pt x="0" y="11"/>
                </a:lnTo>
                <a:lnTo>
                  <a:pt x="0" y="22"/>
                </a:lnTo>
                <a:lnTo>
                  <a:pt x="0" y="30"/>
                </a:lnTo>
                <a:lnTo>
                  <a:pt x="2" y="35"/>
                </a:lnTo>
                <a:lnTo>
                  <a:pt x="7" y="39"/>
                </a:lnTo>
                <a:lnTo>
                  <a:pt x="13" y="41"/>
                </a:lnTo>
                <a:lnTo>
                  <a:pt x="20" y="39"/>
                </a:lnTo>
                <a:lnTo>
                  <a:pt x="24" y="33"/>
                </a:lnTo>
                <a:lnTo>
                  <a:pt x="30" y="20"/>
                </a:lnTo>
                <a:lnTo>
                  <a:pt x="32" y="11"/>
                </a:lnTo>
                <a:lnTo>
                  <a:pt x="33" y="9"/>
                </a:lnTo>
                <a:lnTo>
                  <a:pt x="37" y="9"/>
                </a:lnTo>
                <a:lnTo>
                  <a:pt x="39" y="9"/>
                </a:lnTo>
                <a:lnTo>
                  <a:pt x="43" y="11"/>
                </a:lnTo>
                <a:lnTo>
                  <a:pt x="45" y="15"/>
                </a:lnTo>
                <a:lnTo>
                  <a:pt x="45" y="20"/>
                </a:lnTo>
                <a:lnTo>
                  <a:pt x="45" y="26"/>
                </a:lnTo>
                <a:lnTo>
                  <a:pt x="41" y="30"/>
                </a:lnTo>
                <a:lnTo>
                  <a:pt x="39" y="32"/>
                </a:lnTo>
                <a:lnTo>
                  <a:pt x="33" y="33"/>
                </a:lnTo>
                <a:lnTo>
                  <a:pt x="35" y="41"/>
                </a:lnTo>
                <a:lnTo>
                  <a:pt x="43" y="39"/>
                </a:lnTo>
                <a:lnTo>
                  <a:pt x="4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5" name="Freeform 19"/>
          <p:cNvSpPr>
            <a:spLocks noEditPoints="1"/>
          </p:cNvSpPr>
          <p:nvPr/>
        </p:nvSpPr>
        <p:spPr bwMode="auto">
          <a:xfrm>
            <a:off x="2085975" y="3743325"/>
            <a:ext cx="109537" cy="14287"/>
          </a:xfrm>
          <a:custGeom>
            <a:avLst/>
            <a:gdLst>
              <a:gd name="T0" fmla="*/ 10 w 69"/>
              <a:gd name="T1" fmla="*/ 0 h 9"/>
              <a:gd name="T2" fmla="*/ 0 w 69"/>
              <a:gd name="T3" fmla="*/ 0 h 9"/>
              <a:gd name="T4" fmla="*/ 0 w 69"/>
              <a:gd name="T5" fmla="*/ 9 h 9"/>
              <a:gd name="T6" fmla="*/ 10 w 69"/>
              <a:gd name="T7" fmla="*/ 9 h 9"/>
              <a:gd name="T8" fmla="*/ 10 w 69"/>
              <a:gd name="T9" fmla="*/ 0 h 9"/>
              <a:gd name="T10" fmla="*/ 10 w 69"/>
              <a:gd name="T11" fmla="*/ 0 h 9"/>
              <a:gd name="T12" fmla="*/ 69 w 69"/>
              <a:gd name="T13" fmla="*/ 0 h 9"/>
              <a:gd name="T14" fmla="*/ 19 w 69"/>
              <a:gd name="T15" fmla="*/ 0 h 9"/>
              <a:gd name="T16" fmla="*/ 19 w 69"/>
              <a:gd name="T17" fmla="*/ 9 h 9"/>
              <a:gd name="T18" fmla="*/ 69 w 69"/>
              <a:gd name="T19" fmla="*/ 9 h 9"/>
              <a:gd name="T20" fmla="*/ 69 w 69"/>
              <a:gd name="T21" fmla="*/ 0 h 9"/>
              <a:gd name="T22" fmla="*/ 69 w 69"/>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 h="9">
                <a:moveTo>
                  <a:pt x="10" y="0"/>
                </a:moveTo>
                <a:lnTo>
                  <a:pt x="0" y="0"/>
                </a:lnTo>
                <a:lnTo>
                  <a:pt x="0" y="9"/>
                </a:lnTo>
                <a:lnTo>
                  <a:pt x="10" y="9"/>
                </a:lnTo>
                <a:lnTo>
                  <a:pt x="10" y="0"/>
                </a:lnTo>
                <a:close/>
                <a:moveTo>
                  <a:pt x="69" y="0"/>
                </a:moveTo>
                <a:lnTo>
                  <a:pt x="19" y="0"/>
                </a:lnTo>
                <a:lnTo>
                  <a:pt x="19" y="9"/>
                </a:lnTo>
                <a:lnTo>
                  <a:pt x="69" y="9"/>
                </a:lnTo>
                <a:lnTo>
                  <a:pt x="6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6" name="Freeform 20"/>
          <p:cNvSpPr>
            <a:spLocks noEditPoints="1"/>
          </p:cNvSpPr>
          <p:nvPr/>
        </p:nvSpPr>
        <p:spPr bwMode="auto">
          <a:xfrm>
            <a:off x="2116138" y="3651250"/>
            <a:ext cx="82550" cy="77787"/>
          </a:xfrm>
          <a:custGeom>
            <a:avLst/>
            <a:gdLst>
              <a:gd name="T0" fmla="*/ 45 w 52"/>
              <a:gd name="T1" fmla="*/ 41 h 49"/>
              <a:gd name="T2" fmla="*/ 45 w 52"/>
              <a:gd name="T3" fmla="*/ 41 h 49"/>
              <a:gd name="T4" fmla="*/ 50 w 52"/>
              <a:gd name="T5" fmla="*/ 34 h 49"/>
              <a:gd name="T6" fmla="*/ 52 w 52"/>
              <a:gd name="T7" fmla="*/ 25 h 49"/>
              <a:gd name="T8" fmla="*/ 52 w 52"/>
              <a:gd name="T9" fmla="*/ 25 h 49"/>
              <a:gd name="T10" fmla="*/ 50 w 52"/>
              <a:gd name="T11" fmla="*/ 19 h 49"/>
              <a:gd name="T12" fmla="*/ 48 w 52"/>
              <a:gd name="T13" fmla="*/ 13 h 49"/>
              <a:gd name="T14" fmla="*/ 48 w 52"/>
              <a:gd name="T15" fmla="*/ 13 h 49"/>
              <a:gd name="T16" fmla="*/ 45 w 52"/>
              <a:gd name="T17" fmla="*/ 8 h 49"/>
              <a:gd name="T18" fmla="*/ 39 w 52"/>
              <a:gd name="T19" fmla="*/ 4 h 49"/>
              <a:gd name="T20" fmla="*/ 39 w 52"/>
              <a:gd name="T21" fmla="*/ 4 h 49"/>
              <a:gd name="T22" fmla="*/ 33 w 52"/>
              <a:gd name="T23" fmla="*/ 2 h 49"/>
              <a:gd name="T24" fmla="*/ 24 w 52"/>
              <a:gd name="T25" fmla="*/ 0 h 49"/>
              <a:gd name="T26" fmla="*/ 24 w 52"/>
              <a:gd name="T27" fmla="*/ 0 h 49"/>
              <a:gd name="T28" fmla="*/ 13 w 52"/>
              <a:gd name="T29" fmla="*/ 2 h 49"/>
              <a:gd name="T30" fmla="*/ 5 w 52"/>
              <a:gd name="T31" fmla="*/ 8 h 49"/>
              <a:gd name="T32" fmla="*/ 5 w 52"/>
              <a:gd name="T33" fmla="*/ 8 h 49"/>
              <a:gd name="T34" fmla="*/ 0 w 52"/>
              <a:gd name="T35" fmla="*/ 15 h 49"/>
              <a:gd name="T36" fmla="*/ 0 w 52"/>
              <a:gd name="T37" fmla="*/ 25 h 49"/>
              <a:gd name="T38" fmla="*/ 0 w 52"/>
              <a:gd name="T39" fmla="*/ 25 h 49"/>
              <a:gd name="T40" fmla="*/ 0 w 52"/>
              <a:gd name="T41" fmla="*/ 34 h 49"/>
              <a:gd name="T42" fmla="*/ 5 w 52"/>
              <a:gd name="T43" fmla="*/ 41 h 49"/>
              <a:gd name="T44" fmla="*/ 5 w 52"/>
              <a:gd name="T45" fmla="*/ 41 h 49"/>
              <a:gd name="T46" fmla="*/ 9 w 52"/>
              <a:gd name="T47" fmla="*/ 43 h 49"/>
              <a:gd name="T48" fmla="*/ 13 w 52"/>
              <a:gd name="T49" fmla="*/ 47 h 49"/>
              <a:gd name="T50" fmla="*/ 26 w 52"/>
              <a:gd name="T51" fmla="*/ 49 h 49"/>
              <a:gd name="T52" fmla="*/ 26 w 52"/>
              <a:gd name="T53" fmla="*/ 49 h 49"/>
              <a:gd name="T54" fmla="*/ 37 w 52"/>
              <a:gd name="T55" fmla="*/ 47 h 49"/>
              <a:gd name="T56" fmla="*/ 45 w 52"/>
              <a:gd name="T57" fmla="*/ 41 h 49"/>
              <a:gd name="T58" fmla="*/ 45 w 52"/>
              <a:gd name="T59" fmla="*/ 41 h 49"/>
              <a:gd name="T60" fmla="*/ 11 w 52"/>
              <a:gd name="T61" fmla="*/ 36 h 49"/>
              <a:gd name="T62" fmla="*/ 11 w 52"/>
              <a:gd name="T63" fmla="*/ 36 h 49"/>
              <a:gd name="T64" fmla="*/ 7 w 52"/>
              <a:gd name="T65" fmla="*/ 30 h 49"/>
              <a:gd name="T66" fmla="*/ 5 w 52"/>
              <a:gd name="T67" fmla="*/ 25 h 49"/>
              <a:gd name="T68" fmla="*/ 5 w 52"/>
              <a:gd name="T69" fmla="*/ 25 h 49"/>
              <a:gd name="T70" fmla="*/ 7 w 52"/>
              <a:gd name="T71" fmla="*/ 19 h 49"/>
              <a:gd name="T72" fmla="*/ 11 w 52"/>
              <a:gd name="T73" fmla="*/ 13 h 49"/>
              <a:gd name="T74" fmla="*/ 11 w 52"/>
              <a:gd name="T75" fmla="*/ 13 h 49"/>
              <a:gd name="T76" fmla="*/ 17 w 52"/>
              <a:gd name="T77" fmla="*/ 11 h 49"/>
              <a:gd name="T78" fmla="*/ 24 w 52"/>
              <a:gd name="T79" fmla="*/ 10 h 49"/>
              <a:gd name="T80" fmla="*/ 24 w 52"/>
              <a:gd name="T81" fmla="*/ 10 h 49"/>
              <a:gd name="T82" fmla="*/ 33 w 52"/>
              <a:gd name="T83" fmla="*/ 11 h 49"/>
              <a:gd name="T84" fmla="*/ 39 w 52"/>
              <a:gd name="T85" fmla="*/ 13 h 49"/>
              <a:gd name="T86" fmla="*/ 39 w 52"/>
              <a:gd name="T87" fmla="*/ 13 h 49"/>
              <a:gd name="T88" fmla="*/ 43 w 52"/>
              <a:gd name="T89" fmla="*/ 19 h 49"/>
              <a:gd name="T90" fmla="*/ 45 w 52"/>
              <a:gd name="T91" fmla="*/ 25 h 49"/>
              <a:gd name="T92" fmla="*/ 45 w 52"/>
              <a:gd name="T93" fmla="*/ 25 h 49"/>
              <a:gd name="T94" fmla="*/ 43 w 52"/>
              <a:gd name="T95" fmla="*/ 30 h 49"/>
              <a:gd name="T96" fmla="*/ 39 w 52"/>
              <a:gd name="T97" fmla="*/ 36 h 49"/>
              <a:gd name="T98" fmla="*/ 39 w 52"/>
              <a:gd name="T99" fmla="*/ 36 h 49"/>
              <a:gd name="T100" fmla="*/ 33 w 52"/>
              <a:gd name="T101" fmla="*/ 38 h 49"/>
              <a:gd name="T102" fmla="*/ 26 w 52"/>
              <a:gd name="T103" fmla="*/ 39 h 49"/>
              <a:gd name="T104" fmla="*/ 26 w 52"/>
              <a:gd name="T105" fmla="*/ 39 h 49"/>
              <a:gd name="T106" fmla="*/ 17 w 52"/>
              <a:gd name="T107" fmla="*/ 38 h 49"/>
              <a:gd name="T108" fmla="*/ 11 w 52"/>
              <a:gd name="T109" fmla="*/ 36 h 49"/>
              <a:gd name="T110" fmla="*/ 11 w 52"/>
              <a:gd name="T111" fmla="*/ 36 h 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2" h="49">
                <a:moveTo>
                  <a:pt x="45" y="41"/>
                </a:moveTo>
                <a:lnTo>
                  <a:pt x="45" y="41"/>
                </a:lnTo>
                <a:lnTo>
                  <a:pt x="50" y="34"/>
                </a:lnTo>
                <a:lnTo>
                  <a:pt x="52" y="25"/>
                </a:lnTo>
                <a:lnTo>
                  <a:pt x="50" y="19"/>
                </a:lnTo>
                <a:lnTo>
                  <a:pt x="48" y="13"/>
                </a:lnTo>
                <a:lnTo>
                  <a:pt x="45" y="8"/>
                </a:lnTo>
                <a:lnTo>
                  <a:pt x="39" y="4"/>
                </a:lnTo>
                <a:lnTo>
                  <a:pt x="33" y="2"/>
                </a:lnTo>
                <a:lnTo>
                  <a:pt x="24" y="0"/>
                </a:lnTo>
                <a:lnTo>
                  <a:pt x="13" y="2"/>
                </a:lnTo>
                <a:lnTo>
                  <a:pt x="5" y="8"/>
                </a:lnTo>
                <a:lnTo>
                  <a:pt x="0" y="15"/>
                </a:lnTo>
                <a:lnTo>
                  <a:pt x="0" y="25"/>
                </a:lnTo>
                <a:lnTo>
                  <a:pt x="0" y="34"/>
                </a:lnTo>
                <a:lnTo>
                  <a:pt x="5" y="41"/>
                </a:lnTo>
                <a:lnTo>
                  <a:pt x="9" y="43"/>
                </a:lnTo>
                <a:lnTo>
                  <a:pt x="13" y="47"/>
                </a:lnTo>
                <a:lnTo>
                  <a:pt x="26" y="49"/>
                </a:lnTo>
                <a:lnTo>
                  <a:pt x="37" y="47"/>
                </a:lnTo>
                <a:lnTo>
                  <a:pt x="45" y="41"/>
                </a:lnTo>
                <a:close/>
                <a:moveTo>
                  <a:pt x="11" y="36"/>
                </a:moveTo>
                <a:lnTo>
                  <a:pt x="11" y="36"/>
                </a:lnTo>
                <a:lnTo>
                  <a:pt x="7" y="30"/>
                </a:lnTo>
                <a:lnTo>
                  <a:pt x="5" y="25"/>
                </a:lnTo>
                <a:lnTo>
                  <a:pt x="7" y="19"/>
                </a:lnTo>
                <a:lnTo>
                  <a:pt x="11" y="13"/>
                </a:lnTo>
                <a:lnTo>
                  <a:pt x="17" y="11"/>
                </a:lnTo>
                <a:lnTo>
                  <a:pt x="24" y="10"/>
                </a:lnTo>
                <a:lnTo>
                  <a:pt x="33" y="11"/>
                </a:lnTo>
                <a:lnTo>
                  <a:pt x="39" y="13"/>
                </a:lnTo>
                <a:lnTo>
                  <a:pt x="43" y="19"/>
                </a:lnTo>
                <a:lnTo>
                  <a:pt x="45" y="25"/>
                </a:lnTo>
                <a:lnTo>
                  <a:pt x="43" y="30"/>
                </a:lnTo>
                <a:lnTo>
                  <a:pt x="39" y="36"/>
                </a:lnTo>
                <a:lnTo>
                  <a:pt x="33" y="38"/>
                </a:lnTo>
                <a:lnTo>
                  <a:pt x="26" y="39"/>
                </a:lnTo>
                <a:lnTo>
                  <a:pt x="17" y="38"/>
                </a:lnTo>
                <a:lnTo>
                  <a:pt x="11"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7" name="Freeform 21"/>
          <p:cNvSpPr>
            <a:spLocks/>
          </p:cNvSpPr>
          <p:nvPr/>
        </p:nvSpPr>
        <p:spPr bwMode="auto">
          <a:xfrm>
            <a:off x="2116138" y="3571875"/>
            <a:ext cx="79375" cy="65087"/>
          </a:xfrm>
          <a:custGeom>
            <a:avLst/>
            <a:gdLst>
              <a:gd name="T0" fmla="*/ 50 w 50"/>
              <a:gd name="T1" fmla="*/ 33 h 41"/>
              <a:gd name="T2" fmla="*/ 22 w 50"/>
              <a:gd name="T3" fmla="*/ 33 h 41"/>
              <a:gd name="T4" fmla="*/ 22 w 50"/>
              <a:gd name="T5" fmla="*/ 33 h 41"/>
              <a:gd name="T6" fmla="*/ 15 w 50"/>
              <a:gd name="T7" fmla="*/ 32 h 41"/>
              <a:gd name="T8" fmla="*/ 9 w 50"/>
              <a:gd name="T9" fmla="*/ 28 h 41"/>
              <a:gd name="T10" fmla="*/ 9 w 50"/>
              <a:gd name="T11" fmla="*/ 28 h 41"/>
              <a:gd name="T12" fmla="*/ 7 w 50"/>
              <a:gd name="T13" fmla="*/ 24 h 41"/>
              <a:gd name="T14" fmla="*/ 5 w 50"/>
              <a:gd name="T15" fmla="*/ 19 h 41"/>
              <a:gd name="T16" fmla="*/ 5 w 50"/>
              <a:gd name="T17" fmla="*/ 19 h 41"/>
              <a:gd name="T18" fmla="*/ 7 w 50"/>
              <a:gd name="T19" fmla="*/ 13 h 41"/>
              <a:gd name="T20" fmla="*/ 7 w 50"/>
              <a:gd name="T21" fmla="*/ 13 h 41"/>
              <a:gd name="T22" fmla="*/ 11 w 50"/>
              <a:gd name="T23" fmla="*/ 9 h 41"/>
              <a:gd name="T24" fmla="*/ 11 w 50"/>
              <a:gd name="T25" fmla="*/ 9 h 41"/>
              <a:gd name="T26" fmla="*/ 20 w 50"/>
              <a:gd name="T27" fmla="*/ 9 h 41"/>
              <a:gd name="T28" fmla="*/ 50 w 50"/>
              <a:gd name="T29" fmla="*/ 9 h 41"/>
              <a:gd name="T30" fmla="*/ 50 w 50"/>
              <a:gd name="T31" fmla="*/ 0 h 41"/>
              <a:gd name="T32" fmla="*/ 19 w 50"/>
              <a:gd name="T33" fmla="*/ 0 h 41"/>
              <a:gd name="T34" fmla="*/ 19 w 50"/>
              <a:gd name="T35" fmla="*/ 0 h 41"/>
              <a:gd name="T36" fmla="*/ 11 w 50"/>
              <a:gd name="T37" fmla="*/ 0 h 41"/>
              <a:gd name="T38" fmla="*/ 11 w 50"/>
              <a:gd name="T39" fmla="*/ 0 h 41"/>
              <a:gd name="T40" fmla="*/ 5 w 50"/>
              <a:gd name="T41" fmla="*/ 4 h 41"/>
              <a:gd name="T42" fmla="*/ 5 w 50"/>
              <a:gd name="T43" fmla="*/ 4 h 41"/>
              <a:gd name="T44" fmla="*/ 0 w 50"/>
              <a:gd name="T45" fmla="*/ 9 h 41"/>
              <a:gd name="T46" fmla="*/ 0 w 50"/>
              <a:gd name="T47" fmla="*/ 9 h 41"/>
              <a:gd name="T48" fmla="*/ 0 w 50"/>
              <a:gd name="T49" fmla="*/ 17 h 41"/>
              <a:gd name="T50" fmla="*/ 0 w 50"/>
              <a:gd name="T51" fmla="*/ 17 h 41"/>
              <a:gd name="T52" fmla="*/ 0 w 50"/>
              <a:gd name="T53" fmla="*/ 22 h 41"/>
              <a:gd name="T54" fmla="*/ 2 w 50"/>
              <a:gd name="T55" fmla="*/ 26 h 41"/>
              <a:gd name="T56" fmla="*/ 4 w 50"/>
              <a:gd name="T57" fmla="*/ 30 h 41"/>
              <a:gd name="T58" fmla="*/ 7 w 50"/>
              <a:gd name="T59" fmla="*/ 33 h 41"/>
              <a:gd name="T60" fmla="*/ 0 w 50"/>
              <a:gd name="T61" fmla="*/ 33 h 41"/>
              <a:gd name="T62" fmla="*/ 0 w 50"/>
              <a:gd name="T63" fmla="*/ 41 h 41"/>
              <a:gd name="T64" fmla="*/ 50 w 50"/>
              <a:gd name="T65" fmla="*/ 41 h 41"/>
              <a:gd name="T66" fmla="*/ 50 w 50"/>
              <a:gd name="T67" fmla="*/ 33 h 41"/>
              <a:gd name="T68" fmla="*/ 50 w 50"/>
              <a:gd name="T69" fmla="*/ 33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 h="41">
                <a:moveTo>
                  <a:pt x="50" y="33"/>
                </a:moveTo>
                <a:lnTo>
                  <a:pt x="22" y="33"/>
                </a:lnTo>
                <a:lnTo>
                  <a:pt x="15" y="32"/>
                </a:lnTo>
                <a:lnTo>
                  <a:pt x="9" y="28"/>
                </a:lnTo>
                <a:lnTo>
                  <a:pt x="7" y="24"/>
                </a:lnTo>
                <a:lnTo>
                  <a:pt x="5" y="19"/>
                </a:lnTo>
                <a:lnTo>
                  <a:pt x="7" y="13"/>
                </a:lnTo>
                <a:lnTo>
                  <a:pt x="11" y="9"/>
                </a:lnTo>
                <a:lnTo>
                  <a:pt x="20" y="9"/>
                </a:lnTo>
                <a:lnTo>
                  <a:pt x="50" y="9"/>
                </a:lnTo>
                <a:lnTo>
                  <a:pt x="50" y="0"/>
                </a:lnTo>
                <a:lnTo>
                  <a:pt x="19" y="0"/>
                </a:lnTo>
                <a:lnTo>
                  <a:pt x="11" y="0"/>
                </a:lnTo>
                <a:lnTo>
                  <a:pt x="5" y="4"/>
                </a:lnTo>
                <a:lnTo>
                  <a:pt x="0" y="9"/>
                </a:lnTo>
                <a:lnTo>
                  <a:pt x="0" y="17"/>
                </a:lnTo>
                <a:lnTo>
                  <a:pt x="0" y="22"/>
                </a:lnTo>
                <a:lnTo>
                  <a:pt x="2" y="26"/>
                </a:lnTo>
                <a:lnTo>
                  <a:pt x="4" y="30"/>
                </a:lnTo>
                <a:lnTo>
                  <a:pt x="7" y="33"/>
                </a:lnTo>
                <a:lnTo>
                  <a:pt x="0" y="33"/>
                </a:lnTo>
                <a:lnTo>
                  <a:pt x="0" y="41"/>
                </a:lnTo>
                <a:lnTo>
                  <a:pt x="50" y="41"/>
                </a:lnTo>
                <a:lnTo>
                  <a:pt x="5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8" name="Freeform 22"/>
          <p:cNvSpPr>
            <a:spLocks/>
          </p:cNvSpPr>
          <p:nvPr/>
        </p:nvSpPr>
        <p:spPr bwMode="auto">
          <a:xfrm>
            <a:off x="2147888" y="3514725"/>
            <a:ext cx="15875" cy="42862"/>
          </a:xfrm>
          <a:custGeom>
            <a:avLst/>
            <a:gdLst>
              <a:gd name="T0" fmla="*/ 10 w 10"/>
              <a:gd name="T1" fmla="*/ 0 h 27"/>
              <a:gd name="T2" fmla="*/ 0 w 10"/>
              <a:gd name="T3" fmla="*/ 0 h 27"/>
              <a:gd name="T4" fmla="*/ 0 w 10"/>
              <a:gd name="T5" fmla="*/ 27 h 27"/>
              <a:gd name="T6" fmla="*/ 10 w 10"/>
              <a:gd name="T7" fmla="*/ 27 h 27"/>
              <a:gd name="T8" fmla="*/ 10 w 10"/>
              <a:gd name="T9" fmla="*/ 0 h 27"/>
              <a:gd name="T10" fmla="*/ 10 w 10"/>
              <a:gd name="T11" fmla="*/ 0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27">
                <a:moveTo>
                  <a:pt x="10" y="0"/>
                </a:moveTo>
                <a:lnTo>
                  <a:pt x="0" y="0"/>
                </a:lnTo>
                <a:lnTo>
                  <a:pt x="0" y="27"/>
                </a:lnTo>
                <a:lnTo>
                  <a:pt x="10" y="27"/>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59" name="Freeform 23"/>
          <p:cNvSpPr>
            <a:spLocks/>
          </p:cNvSpPr>
          <p:nvPr/>
        </p:nvSpPr>
        <p:spPr bwMode="auto">
          <a:xfrm>
            <a:off x="2085975" y="3424238"/>
            <a:ext cx="109537" cy="73025"/>
          </a:xfrm>
          <a:custGeom>
            <a:avLst/>
            <a:gdLst>
              <a:gd name="T0" fmla="*/ 69 w 69"/>
              <a:gd name="T1" fmla="*/ 37 h 46"/>
              <a:gd name="T2" fmla="*/ 38 w 69"/>
              <a:gd name="T3" fmla="*/ 37 h 46"/>
              <a:gd name="T4" fmla="*/ 38 w 69"/>
              <a:gd name="T5" fmla="*/ 5 h 46"/>
              <a:gd name="T6" fmla="*/ 30 w 69"/>
              <a:gd name="T7" fmla="*/ 5 h 46"/>
              <a:gd name="T8" fmla="*/ 30 w 69"/>
              <a:gd name="T9" fmla="*/ 37 h 46"/>
              <a:gd name="T10" fmla="*/ 8 w 69"/>
              <a:gd name="T11" fmla="*/ 37 h 46"/>
              <a:gd name="T12" fmla="*/ 8 w 69"/>
              <a:gd name="T13" fmla="*/ 0 h 46"/>
              <a:gd name="T14" fmla="*/ 0 w 69"/>
              <a:gd name="T15" fmla="*/ 0 h 46"/>
              <a:gd name="T16" fmla="*/ 0 w 69"/>
              <a:gd name="T17" fmla="*/ 46 h 46"/>
              <a:gd name="T18" fmla="*/ 69 w 69"/>
              <a:gd name="T19" fmla="*/ 46 h 46"/>
              <a:gd name="T20" fmla="*/ 69 w 69"/>
              <a:gd name="T21" fmla="*/ 37 h 46"/>
              <a:gd name="T22" fmla="*/ 69 w 69"/>
              <a:gd name="T23" fmla="*/ 37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 h="46">
                <a:moveTo>
                  <a:pt x="69" y="37"/>
                </a:moveTo>
                <a:lnTo>
                  <a:pt x="38" y="37"/>
                </a:lnTo>
                <a:lnTo>
                  <a:pt x="38" y="5"/>
                </a:lnTo>
                <a:lnTo>
                  <a:pt x="30" y="5"/>
                </a:lnTo>
                <a:lnTo>
                  <a:pt x="30" y="37"/>
                </a:lnTo>
                <a:lnTo>
                  <a:pt x="8" y="37"/>
                </a:lnTo>
                <a:lnTo>
                  <a:pt x="8" y="0"/>
                </a:lnTo>
                <a:lnTo>
                  <a:pt x="0" y="0"/>
                </a:lnTo>
                <a:lnTo>
                  <a:pt x="0" y="46"/>
                </a:lnTo>
                <a:lnTo>
                  <a:pt x="69" y="46"/>
                </a:lnTo>
                <a:lnTo>
                  <a:pt x="69"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0" name="Freeform 24"/>
          <p:cNvSpPr>
            <a:spLocks/>
          </p:cNvSpPr>
          <p:nvPr/>
        </p:nvSpPr>
        <p:spPr bwMode="auto">
          <a:xfrm>
            <a:off x="2116138" y="3360738"/>
            <a:ext cx="79375" cy="44450"/>
          </a:xfrm>
          <a:custGeom>
            <a:avLst/>
            <a:gdLst>
              <a:gd name="T0" fmla="*/ 50 w 50"/>
              <a:gd name="T1" fmla="*/ 19 h 28"/>
              <a:gd name="T2" fmla="*/ 24 w 50"/>
              <a:gd name="T3" fmla="*/ 19 h 28"/>
              <a:gd name="T4" fmla="*/ 24 w 50"/>
              <a:gd name="T5" fmla="*/ 19 h 28"/>
              <a:gd name="T6" fmla="*/ 15 w 50"/>
              <a:gd name="T7" fmla="*/ 19 h 28"/>
              <a:gd name="T8" fmla="*/ 15 w 50"/>
              <a:gd name="T9" fmla="*/ 19 h 28"/>
              <a:gd name="T10" fmla="*/ 9 w 50"/>
              <a:gd name="T11" fmla="*/ 15 h 28"/>
              <a:gd name="T12" fmla="*/ 9 w 50"/>
              <a:gd name="T13" fmla="*/ 15 h 28"/>
              <a:gd name="T14" fmla="*/ 7 w 50"/>
              <a:gd name="T15" fmla="*/ 10 h 28"/>
              <a:gd name="T16" fmla="*/ 7 w 50"/>
              <a:gd name="T17" fmla="*/ 10 h 28"/>
              <a:gd name="T18" fmla="*/ 9 w 50"/>
              <a:gd name="T19" fmla="*/ 4 h 28"/>
              <a:gd name="T20" fmla="*/ 2 w 50"/>
              <a:gd name="T21" fmla="*/ 0 h 28"/>
              <a:gd name="T22" fmla="*/ 2 w 50"/>
              <a:gd name="T23" fmla="*/ 0 h 28"/>
              <a:gd name="T24" fmla="*/ 0 w 50"/>
              <a:gd name="T25" fmla="*/ 6 h 28"/>
              <a:gd name="T26" fmla="*/ 0 w 50"/>
              <a:gd name="T27" fmla="*/ 10 h 28"/>
              <a:gd name="T28" fmla="*/ 0 w 50"/>
              <a:gd name="T29" fmla="*/ 10 h 28"/>
              <a:gd name="T30" fmla="*/ 0 w 50"/>
              <a:gd name="T31" fmla="*/ 15 h 28"/>
              <a:gd name="T32" fmla="*/ 0 w 50"/>
              <a:gd name="T33" fmla="*/ 15 h 28"/>
              <a:gd name="T34" fmla="*/ 7 w 50"/>
              <a:gd name="T35" fmla="*/ 21 h 28"/>
              <a:gd name="T36" fmla="*/ 0 w 50"/>
              <a:gd name="T37" fmla="*/ 21 h 28"/>
              <a:gd name="T38" fmla="*/ 0 w 50"/>
              <a:gd name="T39" fmla="*/ 28 h 28"/>
              <a:gd name="T40" fmla="*/ 50 w 50"/>
              <a:gd name="T41" fmla="*/ 28 h 28"/>
              <a:gd name="T42" fmla="*/ 50 w 50"/>
              <a:gd name="T43" fmla="*/ 19 h 28"/>
              <a:gd name="T44" fmla="*/ 50 w 50"/>
              <a:gd name="T45" fmla="*/ 19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 h="28">
                <a:moveTo>
                  <a:pt x="50" y="19"/>
                </a:moveTo>
                <a:lnTo>
                  <a:pt x="24" y="19"/>
                </a:lnTo>
                <a:lnTo>
                  <a:pt x="15" y="19"/>
                </a:lnTo>
                <a:lnTo>
                  <a:pt x="9" y="15"/>
                </a:lnTo>
                <a:lnTo>
                  <a:pt x="7" y="10"/>
                </a:lnTo>
                <a:lnTo>
                  <a:pt x="9" y="4"/>
                </a:lnTo>
                <a:lnTo>
                  <a:pt x="2" y="0"/>
                </a:lnTo>
                <a:lnTo>
                  <a:pt x="0" y="6"/>
                </a:lnTo>
                <a:lnTo>
                  <a:pt x="0" y="10"/>
                </a:lnTo>
                <a:lnTo>
                  <a:pt x="0" y="15"/>
                </a:lnTo>
                <a:lnTo>
                  <a:pt x="7" y="21"/>
                </a:lnTo>
                <a:lnTo>
                  <a:pt x="0" y="21"/>
                </a:lnTo>
                <a:lnTo>
                  <a:pt x="0" y="28"/>
                </a:lnTo>
                <a:lnTo>
                  <a:pt x="50" y="28"/>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1" name="Freeform 25"/>
          <p:cNvSpPr>
            <a:spLocks noEditPoints="1"/>
          </p:cNvSpPr>
          <p:nvPr/>
        </p:nvSpPr>
        <p:spPr bwMode="auto">
          <a:xfrm>
            <a:off x="2116138" y="3284538"/>
            <a:ext cx="82550" cy="74612"/>
          </a:xfrm>
          <a:custGeom>
            <a:avLst/>
            <a:gdLst>
              <a:gd name="T0" fmla="*/ 43 w 52"/>
              <a:gd name="T1" fmla="*/ 15 h 47"/>
              <a:gd name="T2" fmla="*/ 43 w 52"/>
              <a:gd name="T3" fmla="*/ 15 h 47"/>
              <a:gd name="T4" fmla="*/ 45 w 52"/>
              <a:gd name="T5" fmla="*/ 19 h 47"/>
              <a:gd name="T6" fmla="*/ 45 w 52"/>
              <a:gd name="T7" fmla="*/ 22 h 47"/>
              <a:gd name="T8" fmla="*/ 45 w 52"/>
              <a:gd name="T9" fmla="*/ 22 h 47"/>
              <a:gd name="T10" fmla="*/ 43 w 52"/>
              <a:gd name="T11" fmla="*/ 28 h 47"/>
              <a:gd name="T12" fmla="*/ 41 w 52"/>
              <a:gd name="T13" fmla="*/ 33 h 47"/>
              <a:gd name="T14" fmla="*/ 41 w 52"/>
              <a:gd name="T15" fmla="*/ 33 h 47"/>
              <a:gd name="T16" fmla="*/ 35 w 52"/>
              <a:gd name="T17" fmla="*/ 37 h 47"/>
              <a:gd name="T18" fmla="*/ 28 w 52"/>
              <a:gd name="T19" fmla="*/ 37 h 47"/>
              <a:gd name="T20" fmla="*/ 28 w 52"/>
              <a:gd name="T21" fmla="*/ 0 h 47"/>
              <a:gd name="T22" fmla="*/ 28 w 52"/>
              <a:gd name="T23" fmla="*/ 0 h 47"/>
              <a:gd name="T24" fmla="*/ 26 w 52"/>
              <a:gd name="T25" fmla="*/ 0 h 47"/>
              <a:gd name="T26" fmla="*/ 26 w 52"/>
              <a:gd name="T27" fmla="*/ 0 h 47"/>
              <a:gd name="T28" fmla="*/ 15 w 52"/>
              <a:gd name="T29" fmla="*/ 2 h 47"/>
              <a:gd name="T30" fmla="*/ 5 w 52"/>
              <a:gd name="T31" fmla="*/ 7 h 47"/>
              <a:gd name="T32" fmla="*/ 5 w 52"/>
              <a:gd name="T33" fmla="*/ 7 h 47"/>
              <a:gd name="T34" fmla="*/ 0 w 52"/>
              <a:gd name="T35" fmla="*/ 15 h 47"/>
              <a:gd name="T36" fmla="*/ 0 w 52"/>
              <a:gd name="T37" fmla="*/ 24 h 47"/>
              <a:gd name="T38" fmla="*/ 0 w 52"/>
              <a:gd name="T39" fmla="*/ 24 h 47"/>
              <a:gd name="T40" fmla="*/ 0 w 52"/>
              <a:gd name="T41" fmla="*/ 33 h 47"/>
              <a:gd name="T42" fmla="*/ 5 w 52"/>
              <a:gd name="T43" fmla="*/ 41 h 47"/>
              <a:gd name="T44" fmla="*/ 5 w 52"/>
              <a:gd name="T45" fmla="*/ 41 h 47"/>
              <a:gd name="T46" fmla="*/ 15 w 52"/>
              <a:gd name="T47" fmla="*/ 45 h 47"/>
              <a:gd name="T48" fmla="*/ 26 w 52"/>
              <a:gd name="T49" fmla="*/ 47 h 47"/>
              <a:gd name="T50" fmla="*/ 26 w 52"/>
              <a:gd name="T51" fmla="*/ 47 h 47"/>
              <a:gd name="T52" fmla="*/ 37 w 52"/>
              <a:gd name="T53" fmla="*/ 45 h 47"/>
              <a:gd name="T54" fmla="*/ 45 w 52"/>
              <a:gd name="T55" fmla="*/ 41 h 47"/>
              <a:gd name="T56" fmla="*/ 45 w 52"/>
              <a:gd name="T57" fmla="*/ 41 h 47"/>
              <a:gd name="T58" fmla="*/ 50 w 52"/>
              <a:gd name="T59" fmla="*/ 33 h 47"/>
              <a:gd name="T60" fmla="*/ 52 w 52"/>
              <a:gd name="T61" fmla="*/ 22 h 47"/>
              <a:gd name="T62" fmla="*/ 52 w 52"/>
              <a:gd name="T63" fmla="*/ 22 h 47"/>
              <a:gd name="T64" fmla="*/ 50 w 52"/>
              <a:gd name="T65" fmla="*/ 15 h 47"/>
              <a:gd name="T66" fmla="*/ 47 w 52"/>
              <a:gd name="T67" fmla="*/ 9 h 47"/>
              <a:gd name="T68" fmla="*/ 47 w 52"/>
              <a:gd name="T69" fmla="*/ 9 h 47"/>
              <a:gd name="T70" fmla="*/ 43 w 52"/>
              <a:gd name="T71" fmla="*/ 4 h 47"/>
              <a:gd name="T72" fmla="*/ 35 w 52"/>
              <a:gd name="T73" fmla="*/ 0 h 47"/>
              <a:gd name="T74" fmla="*/ 33 w 52"/>
              <a:gd name="T75" fmla="*/ 9 h 47"/>
              <a:gd name="T76" fmla="*/ 33 w 52"/>
              <a:gd name="T77" fmla="*/ 9 h 47"/>
              <a:gd name="T78" fmla="*/ 39 w 52"/>
              <a:gd name="T79" fmla="*/ 11 h 47"/>
              <a:gd name="T80" fmla="*/ 43 w 52"/>
              <a:gd name="T81" fmla="*/ 15 h 47"/>
              <a:gd name="T82" fmla="*/ 43 w 52"/>
              <a:gd name="T83" fmla="*/ 15 h 47"/>
              <a:gd name="T84" fmla="*/ 9 w 52"/>
              <a:gd name="T85" fmla="*/ 33 h 47"/>
              <a:gd name="T86" fmla="*/ 9 w 52"/>
              <a:gd name="T87" fmla="*/ 33 h 47"/>
              <a:gd name="T88" fmla="*/ 7 w 52"/>
              <a:gd name="T89" fmla="*/ 28 h 47"/>
              <a:gd name="T90" fmla="*/ 5 w 52"/>
              <a:gd name="T91" fmla="*/ 22 h 47"/>
              <a:gd name="T92" fmla="*/ 5 w 52"/>
              <a:gd name="T93" fmla="*/ 22 h 47"/>
              <a:gd name="T94" fmla="*/ 7 w 52"/>
              <a:gd name="T95" fmla="*/ 17 h 47"/>
              <a:gd name="T96" fmla="*/ 11 w 52"/>
              <a:gd name="T97" fmla="*/ 13 h 47"/>
              <a:gd name="T98" fmla="*/ 11 w 52"/>
              <a:gd name="T99" fmla="*/ 13 h 47"/>
              <a:gd name="T100" fmla="*/ 15 w 52"/>
              <a:gd name="T101" fmla="*/ 11 h 47"/>
              <a:gd name="T102" fmla="*/ 20 w 52"/>
              <a:gd name="T103" fmla="*/ 9 h 47"/>
              <a:gd name="T104" fmla="*/ 20 w 52"/>
              <a:gd name="T105" fmla="*/ 37 h 47"/>
              <a:gd name="T106" fmla="*/ 20 w 52"/>
              <a:gd name="T107" fmla="*/ 37 h 47"/>
              <a:gd name="T108" fmla="*/ 15 w 52"/>
              <a:gd name="T109" fmla="*/ 35 h 47"/>
              <a:gd name="T110" fmla="*/ 9 w 52"/>
              <a:gd name="T111" fmla="*/ 33 h 47"/>
              <a:gd name="T112" fmla="*/ 9 w 52"/>
              <a:gd name="T113" fmla="*/ 33 h 4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2" h="47">
                <a:moveTo>
                  <a:pt x="43" y="15"/>
                </a:moveTo>
                <a:lnTo>
                  <a:pt x="43" y="15"/>
                </a:lnTo>
                <a:lnTo>
                  <a:pt x="45" y="19"/>
                </a:lnTo>
                <a:lnTo>
                  <a:pt x="45" y="22"/>
                </a:lnTo>
                <a:lnTo>
                  <a:pt x="43" y="28"/>
                </a:lnTo>
                <a:lnTo>
                  <a:pt x="41" y="33"/>
                </a:lnTo>
                <a:lnTo>
                  <a:pt x="35" y="37"/>
                </a:lnTo>
                <a:lnTo>
                  <a:pt x="28" y="37"/>
                </a:lnTo>
                <a:lnTo>
                  <a:pt x="28" y="0"/>
                </a:lnTo>
                <a:lnTo>
                  <a:pt x="26" y="0"/>
                </a:lnTo>
                <a:lnTo>
                  <a:pt x="15" y="2"/>
                </a:lnTo>
                <a:lnTo>
                  <a:pt x="5" y="7"/>
                </a:lnTo>
                <a:lnTo>
                  <a:pt x="0" y="15"/>
                </a:lnTo>
                <a:lnTo>
                  <a:pt x="0" y="24"/>
                </a:lnTo>
                <a:lnTo>
                  <a:pt x="0" y="33"/>
                </a:lnTo>
                <a:lnTo>
                  <a:pt x="5" y="41"/>
                </a:lnTo>
                <a:lnTo>
                  <a:pt x="15" y="45"/>
                </a:lnTo>
                <a:lnTo>
                  <a:pt x="26" y="47"/>
                </a:lnTo>
                <a:lnTo>
                  <a:pt x="37" y="45"/>
                </a:lnTo>
                <a:lnTo>
                  <a:pt x="45" y="41"/>
                </a:lnTo>
                <a:lnTo>
                  <a:pt x="50" y="33"/>
                </a:lnTo>
                <a:lnTo>
                  <a:pt x="52" y="22"/>
                </a:lnTo>
                <a:lnTo>
                  <a:pt x="50" y="15"/>
                </a:lnTo>
                <a:lnTo>
                  <a:pt x="47" y="9"/>
                </a:lnTo>
                <a:lnTo>
                  <a:pt x="43" y="4"/>
                </a:lnTo>
                <a:lnTo>
                  <a:pt x="35" y="0"/>
                </a:lnTo>
                <a:lnTo>
                  <a:pt x="33" y="9"/>
                </a:lnTo>
                <a:lnTo>
                  <a:pt x="39" y="11"/>
                </a:lnTo>
                <a:lnTo>
                  <a:pt x="43" y="15"/>
                </a:lnTo>
                <a:close/>
                <a:moveTo>
                  <a:pt x="9" y="33"/>
                </a:moveTo>
                <a:lnTo>
                  <a:pt x="9" y="33"/>
                </a:lnTo>
                <a:lnTo>
                  <a:pt x="7" y="28"/>
                </a:lnTo>
                <a:lnTo>
                  <a:pt x="5" y="22"/>
                </a:lnTo>
                <a:lnTo>
                  <a:pt x="7" y="17"/>
                </a:lnTo>
                <a:lnTo>
                  <a:pt x="11" y="13"/>
                </a:lnTo>
                <a:lnTo>
                  <a:pt x="15" y="11"/>
                </a:lnTo>
                <a:lnTo>
                  <a:pt x="20" y="9"/>
                </a:lnTo>
                <a:lnTo>
                  <a:pt x="20" y="37"/>
                </a:lnTo>
                <a:lnTo>
                  <a:pt x="15" y="35"/>
                </a:lnTo>
                <a:lnTo>
                  <a:pt x="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2" name="Freeform 26"/>
          <p:cNvSpPr>
            <a:spLocks noEditPoints="1"/>
          </p:cNvSpPr>
          <p:nvPr/>
        </p:nvSpPr>
        <p:spPr bwMode="auto">
          <a:xfrm>
            <a:off x="2116138" y="3198813"/>
            <a:ext cx="82550" cy="73025"/>
          </a:xfrm>
          <a:custGeom>
            <a:avLst/>
            <a:gdLst>
              <a:gd name="T0" fmla="*/ 43 w 52"/>
              <a:gd name="T1" fmla="*/ 15 h 46"/>
              <a:gd name="T2" fmla="*/ 43 w 52"/>
              <a:gd name="T3" fmla="*/ 15 h 46"/>
              <a:gd name="T4" fmla="*/ 45 w 52"/>
              <a:gd name="T5" fmla="*/ 18 h 46"/>
              <a:gd name="T6" fmla="*/ 45 w 52"/>
              <a:gd name="T7" fmla="*/ 22 h 46"/>
              <a:gd name="T8" fmla="*/ 45 w 52"/>
              <a:gd name="T9" fmla="*/ 22 h 46"/>
              <a:gd name="T10" fmla="*/ 43 w 52"/>
              <a:gd name="T11" fmla="*/ 28 h 46"/>
              <a:gd name="T12" fmla="*/ 41 w 52"/>
              <a:gd name="T13" fmla="*/ 33 h 46"/>
              <a:gd name="T14" fmla="*/ 41 w 52"/>
              <a:gd name="T15" fmla="*/ 33 h 46"/>
              <a:gd name="T16" fmla="*/ 35 w 52"/>
              <a:gd name="T17" fmla="*/ 37 h 46"/>
              <a:gd name="T18" fmla="*/ 28 w 52"/>
              <a:gd name="T19" fmla="*/ 37 h 46"/>
              <a:gd name="T20" fmla="*/ 28 w 52"/>
              <a:gd name="T21" fmla="*/ 0 h 46"/>
              <a:gd name="T22" fmla="*/ 28 w 52"/>
              <a:gd name="T23" fmla="*/ 0 h 46"/>
              <a:gd name="T24" fmla="*/ 26 w 52"/>
              <a:gd name="T25" fmla="*/ 0 h 46"/>
              <a:gd name="T26" fmla="*/ 26 w 52"/>
              <a:gd name="T27" fmla="*/ 0 h 46"/>
              <a:gd name="T28" fmla="*/ 15 w 52"/>
              <a:gd name="T29" fmla="*/ 2 h 46"/>
              <a:gd name="T30" fmla="*/ 5 w 52"/>
              <a:gd name="T31" fmla="*/ 7 h 46"/>
              <a:gd name="T32" fmla="*/ 5 w 52"/>
              <a:gd name="T33" fmla="*/ 7 h 46"/>
              <a:gd name="T34" fmla="*/ 0 w 52"/>
              <a:gd name="T35" fmla="*/ 15 h 46"/>
              <a:gd name="T36" fmla="*/ 0 w 52"/>
              <a:gd name="T37" fmla="*/ 24 h 46"/>
              <a:gd name="T38" fmla="*/ 0 w 52"/>
              <a:gd name="T39" fmla="*/ 24 h 46"/>
              <a:gd name="T40" fmla="*/ 0 w 52"/>
              <a:gd name="T41" fmla="*/ 33 h 46"/>
              <a:gd name="T42" fmla="*/ 5 w 52"/>
              <a:gd name="T43" fmla="*/ 41 h 46"/>
              <a:gd name="T44" fmla="*/ 5 w 52"/>
              <a:gd name="T45" fmla="*/ 41 h 46"/>
              <a:gd name="T46" fmla="*/ 15 w 52"/>
              <a:gd name="T47" fmla="*/ 45 h 46"/>
              <a:gd name="T48" fmla="*/ 26 w 52"/>
              <a:gd name="T49" fmla="*/ 46 h 46"/>
              <a:gd name="T50" fmla="*/ 26 w 52"/>
              <a:gd name="T51" fmla="*/ 46 h 46"/>
              <a:gd name="T52" fmla="*/ 37 w 52"/>
              <a:gd name="T53" fmla="*/ 45 h 46"/>
              <a:gd name="T54" fmla="*/ 45 w 52"/>
              <a:gd name="T55" fmla="*/ 41 h 46"/>
              <a:gd name="T56" fmla="*/ 45 w 52"/>
              <a:gd name="T57" fmla="*/ 41 h 46"/>
              <a:gd name="T58" fmla="*/ 50 w 52"/>
              <a:gd name="T59" fmla="*/ 33 h 46"/>
              <a:gd name="T60" fmla="*/ 52 w 52"/>
              <a:gd name="T61" fmla="*/ 22 h 46"/>
              <a:gd name="T62" fmla="*/ 52 w 52"/>
              <a:gd name="T63" fmla="*/ 22 h 46"/>
              <a:gd name="T64" fmla="*/ 50 w 52"/>
              <a:gd name="T65" fmla="*/ 15 h 46"/>
              <a:gd name="T66" fmla="*/ 47 w 52"/>
              <a:gd name="T67" fmla="*/ 9 h 46"/>
              <a:gd name="T68" fmla="*/ 47 w 52"/>
              <a:gd name="T69" fmla="*/ 9 h 46"/>
              <a:gd name="T70" fmla="*/ 43 w 52"/>
              <a:gd name="T71" fmla="*/ 3 h 46"/>
              <a:gd name="T72" fmla="*/ 35 w 52"/>
              <a:gd name="T73" fmla="*/ 0 h 46"/>
              <a:gd name="T74" fmla="*/ 33 w 52"/>
              <a:gd name="T75" fmla="*/ 9 h 46"/>
              <a:gd name="T76" fmla="*/ 33 w 52"/>
              <a:gd name="T77" fmla="*/ 9 h 46"/>
              <a:gd name="T78" fmla="*/ 39 w 52"/>
              <a:gd name="T79" fmla="*/ 11 h 46"/>
              <a:gd name="T80" fmla="*/ 43 w 52"/>
              <a:gd name="T81" fmla="*/ 15 h 46"/>
              <a:gd name="T82" fmla="*/ 43 w 52"/>
              <a:gd name="T83" fmla="*/ 15 h 46"/>
              <a:gd name="T84" fmla="*/ 9 w 52"/>
              <a:gd name="T85" fmla="*/ 33 h 46"/>
              <a:gd name="T86" fmla="*/ 9 w 52"/>
              <a:gd name="T87" fmla="*/ 33 h 46"/>
              <a:gd name="T88" fmla="*/ 7 w 52"/>
              <a:gd name="T89" fmla="*/ 28 h 46"/>
              <a:gd name="T90" fmla="*/ 5 w 52"/>
              <a:gd name="T91" fmla="*/ 24 h 46"/>
              <a:gd name="T92" fmla="*/ 5 w 52"/>
              <a:gd name="T93" fmla="*/ 24 h 46"/>
              <a:gd name="T94" fmla="*/ 7 w 52"/>
              <a:gd name="T95" fmla="*/ 17 h 46"/>
              <a:gd name="T96" fmla="*/ 11 w 52"/>
              <a:gd name="T97" fmla="*/ 13 h 46"/>
              <a:gd name="T98" fmla="*/ 11 w 52"/>
              <a:gd name="T99" fmla="*/ 13 h 46"/>
              <a:gd name="T100" fmla="*/ 15 w 52"/>
              <a:gd name="T101" fmla="*/ 11 h 46"/>
              <a:gd name="T102" fmla="*/ 20 w 52"/>
              <a:gd name="T103" fmla="*/ 9 h 46"/>
              <a:gd name="T104" fmla="*/ 20 w 52"/>
              <a:gd name="T105" fmla="*/ 37 h 46"/>
              <a:gd name="T106" fmla="*/ 20 w 52"/>
              <a:gd name="T107" fmla="*/ 37 h 46"/>
              <a:gd name="T108" fmla="*/ 15 w 52"/>
              <a:gd name="T109" fmla="*/ 35 h 46"/>
              <a:gd name="T110" fmla="*/ 9 w 52"/>
              <a:gd name="T111" fmla="*/ 33 h 46"/>
              <a:gd name="T112" fmla="*/ 9 w 52"/>
              <a:gd name="T113" fmla="*/ 33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2" h="46">
                <a:moveTo>
                  <a:pt x="43" y="15"/>
                </a:moveTo>
                <a:lnTo>
                  <a:pt x="43" y="15"/>
                </a:lnTo>
                <a:lnTo>
                  <a:pt x="45" y="18"/>
                </a:lnTo>
                <a:lnTo>
                  <a:pt x="45" y="22"/>
                </a:lnTo>
                <a:lnTo>
                  <a:pt x="43" y="28"/>
                </a:lnTo>
                <a:lnTo>
                  <a:pt x="41" y="33"/>
                </a:lnTo>
                <a:lnTo>
                  <a:pt x="35" y="37"/>
                </a:lnTo>
                <a:lnTo>
                  <a:pt x="28" y="37"/>
                </a:lnTo>
                <a:lnTo>
                  <a:pt x="28" y="0"/>
                </a:lnTo>
                <a:lnTo>
                  <a:pt x="26" y="0"/>
                </a:lnTo>
                <a:lnTo>
                  <a:pt x="15" y="2"/>
                </a:lnTo>
                <a:lnTo>
                  <a:pt x="5" y="7"/>
                </a:lnTo>
                <a:lnTo>
                  <a:pt x="0" y="15"/>
                </a:lnTo>
                <a:lnTo>
                  <a:pt x="0" y="24"/>
                </a:lnTo>
                <a:lnTo>
                  <a:pt x="0" y="33"/>
                </a:lnTo>
                <a:lnTo>
                  <a:pt x="5" y="41"/>
                </a:lnTo>
                <a:lnTo>
                  <a:pt x="15" y="45"/>
                </a:lnTo>
                <a:lnTo>
                  <a:pt x="26" y="46"/>
                </a:lnTo>
                <a:lnTo>
                  <a:pt x="37" y="45"/>
                </a:lnTo>
                <a:lnTo>
                  <a:pt x="45" y="41"/>
                </a:lnTo>
                <a:lnTo>
                  <a:pt x="50" y="33"/>
                </a:lnTo>
                <a:lnTo>
                  <a:pt x="52" y="22"/>
                </a:lnTo>
                <a:lnTo>
                  <a:pt x="50" y="15"/>
                </a:lnTo>
                <a:lnTo>
                  <a:pt x="47" y="9"/>
                </a:lnTo>
                <a:lnTo>
                  <a:pt x="43" y="3"/>
                </a:lnTo>
                <a:lnTo>
                  <a:pt x="35" y="0"/>
                </a:lnTo>
                <a:lnTo>
                  <a:pt x="33" y="9"/>
                </a:lnTo>
                <a:lnTo>
                  <a:pt x="39" y="11"/>
                </a:lnTo>
                <a:lnTo>
                  <a:pt x="43" y="15"/>
                </a:lnTo>
                <a:close/>
                <a:moveTo>
                  <a:pt x="9" y="33"/>
                </a:moveTo>
                <a:lnTo>
                  <a:pt x="9" y="33"/>
                </a:lnTo>
                <a:lnTo>
                  <a:pt x="7" y="28"/>
                </a:lnTo>
                <a:lnTo>
                  <a:pt x="5" y="24"/>
                </a:lnTo>
                <a:lnTo>
                  <a:pt x="7" y="17"/>
                </a:lnTo>
                <a:lnTo>
                  <a:pt x="11" y="13"/>
                </a:lnTo>
                <a:lnTo>
                  <a:pt x="15" y="11"/>
                </a:lnTo>
                <a:lnTo>
                  <a:pt x="20" y="9"/>
                </a:lnTo>
                <a:lnTo>
                  <a:pt x="20" y="37"/>
                </a:lnTo>
                <a:lnTo>
                  <a:pt x="15" y="35"/>
                </a:lnTo>
                <a:lnTo>
                  <a:pt x="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3" name="Freeform 27"/>
          <p:cNvSpPr>
            <a:spLocks/>
          </p:cNvSpPr>
          <p:nvPr/>
        </p:nvSpPr>
        <p:spPr bwMode="auto">
          <a:xfrm>
            <a:off x="2082800" y="3055938"/>
            <a:ext cx="115887" cy="85725"/>
          </a:xfrm>
          <a:custGeom>
            <a:avLst/>
            <a:gdLst>
              <a:gd name="T0" fmla="*/ 62 w 73"/>
              <a:gd name="T1" fmla="*/ 51 h 54"/>
              <a:gd name="T2" fmla="*/ 69 w 73"/>
              <a:gd name="T3" fmla="*/ 41 h 54"/>
              <a:gd name="T4" fmla="*/ 71 w 73"/>
              <a:gd name="T5" fmla="*/ 34 h 54"/>
              <a:gd name="T6" fmla="*/ 73 w 73"/>
              <a:gd name="T7" fmla="*/ 24 h 54"/>
              <a:gd name="T8" fmla="*/ 69 w 73"/>
              <a:gd name="T9" fmla="*/ 11 h 54"/>
              <a:gd name="T10" fmla="*/ 68 w 73"/>
              <a:gd name="T11" fmla="*/ 6 h 54"/>
              <a:gd name="T12" fmla="*/ 62 w 73"/>
              <a:gd name="T13" fmla="*/ 2 h 54"/>
              <a:gd name="T14" fmla="*/ 53 w 73"/>
              <a:gd name="T15" fmla="*/ 0 h 54"/>
              <a:gd name="T16" fmla="*/ 47 w 73"/>
              <a:gd name="T17" fmla="*/ 0 h 54"/>
              <a:gd name="T18" fmla="*/ 41 w 73"/>
              <a:gd name="T19" fmla="*/ 2 h 54"/>
              <a:gd name="T20" fmla="*/ 34 w 73"/>
              <a:gd name="T21" fmla="*/ 11 h 54"/>
              <a:gd name="T22" fmla="*/ 30 w 73"/>
              <a:gd name="T23" fmla="*/ 26 h 54"/>
              <a:gd name="T24" fmla="*/ 28 w 73"/>
              <a:gd name="T25" fmla="*/ 36 h 54"/>
              <a:gd name="T26" fmla="*/ 25 w 73"/>
              <a:gd name="T27" fmla="*/ 41 h 54"/>
              <a:gd name="T28" fmla="*/ 19 w 73"/>
              <a:gd name="T29" fmla="*/ 43 h 54"/>
              <a:gd name="T30" fmla="*/ 15 w 73"/>
              <a:gd name="T31" fmla="*/ 43 h 54"/>
              <a:gd name="T32" fmla="*/ 12 w 73"/>
              <a:gd name="T33" fmla="*/ 39 h 54"/>
              <a:gd name="T34" fmla="*/ 10 w 73"/>
              <a:gd name="T35" fmla="*/ 28 h 54"/>
              <a:gd name="T36" fmla="*/ 10 w 73"/>
              <a:gd name="T37" fmla="*/ 21 h 54"/>
              <a:gd name="T38" fmla="*/ 12 w 73"/>
              <a:gd name="T39" fmla="*/ 15 h 54"/>
              <a:gd name="T40" fmla="*/ 23 w 73"/>
              <a:gd name="T41" fmla="*/ 9 h 54"/>
              <a:gd name="T42" fmla="*/ 21 w 73"/>
              <a:gd name="T43" fmla="*/ 2 h 54"/>
              <a:gd name="T44" fmla="*/ 10 w 73"/>
              <a:gd name="T45" fmla="*/ 6 h 54"/>
              <a:gd name="T46" fmla="*/ 6 w 73"/>
              <a:gd name="T47" fmla="*/ 9 h 54"/>
              <a:gd name="T48" fmla="*/ 4 w 73"/>
              <a:gd name="T49" fmla="*/ 13 h 54"/>
              <a:gd name="T50" fmla="*/ 0 w 73"/>
              <a:gd name="T51" fmla="*/ 28 h 54"/>
              <a:gd name="T52" fmla="*/ 2 w 73"/>
              <a:gd name="T53" fmla="*/ 34 h 54"/>
              <a:gd name="T54" fmla="*/ 2 w 73"/>
              <a:gd name="T55" fmla="*/ 41 h 54"/>
              <a:gd name="T56" fmla="*/ 10 w 73"/>
              <a:gd name="T57" fmla="*/ 49 h 54"/>
              <a:gd name="T58" fmla="*/ 15 w 73"/>
              <a:gd name="T59" fmla="*/ 51 h 54"/>
              <a:gd name="T60" fmla="*/ 19 w 73"/>
              <a:gd name="T61" fmla="*/ 52 h 54"/>
              <a:gd name="T62" fmla="*/ 28 w 73"/>
              <a:gd name="T63" fmla="*/ 51 h 54"/>
              <a:gd name="T64" fmla="*/ 32 w 73"/>
              <a:gd name="T65" fmla="*/ 47 h 54"/>
              <a:gd name="T66" fmla="*/ 36 w 73"/>
              <a:gd name="T67" fmla="*/ 43 h 54"/>
              <a:gd name="T68" fmla="*/ 40 w 73"/>
              <a:gd name="T69" fmla="*/ 28 h 54"/>
              <a:gd name="T70" fmla="*/ 43 w 73"/>
              <a:gd name="T71" fmla="*/ 17 h 54"/>
              <a:gd name="T72" fmla="*/ 47 w 73"/>
              <a:gd name="T73" fmla="*/ 9 h 54"/>
              <a:gd name="T74" fmla="*/ 53 w 73"/>
              <a:gd name="T75" fmla="*/ 8 h 54"/>
              <a:gd name="T76" fmla="*/ 58 w 73"/>
              <a:gd name="T77" fmla="*/ 9 h 54"/>
              <a:gd name="T78" fmla="*/ 62 w 73"/>
              <a:gd name="T79" fmla="*/ 17 h 54"/>
              <a:gd name="T80" fmla="*/ 64 w 73"/>
              <a:gd name="T81" fmla="*/ 26 h 54"/>
              <a:gd name="T82" fmla="*/ 62 w 73"/>
              <a:gd name="T83" fmla="*/ 36 h 54"/>
              <a:gd name="T84" fmla="*/ 60 w 73"/>
              <a:gd name="T85" fmla="*/ 41 h 54"/>
              <a:gd name="T86" fmla="*/ 56 w 73"/>
              <a:gd name="T87" fmla="*/ 43 h 54"/>
              <a:gd name="T88" fmla="*/ 49 w 73"/>
              <a:gd name="T89" fmla="*/ 54 h 54"/>
              <a:gd name="T90" fmla="*/ 56 w 73"/>
              <a:gd name="T91" fmla="*/ 54 h 54"/>
              <a:gd name="T92" fmla="*/ 62 w 73"/>
              <a:gd name="T93" fmla="*/ 51 h 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 h="54">
                <a:moveTo>
                  <a:pt x="62" y="51"/>
                </a:moveTo>
                <a:lnTo>
                  <a:pt x="62" y="51"/>
                </a:lnTo>
                <a:lnTo>
                  <a:pt x="66" y="47"/>
                </a:lnTo>
                <a:lnTo>
                  <a:pt x="69" y="41"/>
                </a:lnTo>
                <a:lnTo>
                  <a:pt x="71" y="34"/>
                </a:lnTo>
                <a:lnTo>
                  <a:pt x="73" y="24"/>
                </a:lnTo>
                <a:lnTo>
                  <a:pt x="71" y="19"/>
                </a:lnTo>
                <a:lnTo>
                  <a:pt x="69" y="11"/>
                </a:lnTo>
                <a:lnTo>
                  <a:pt x="68" y="6"/>
                </a:lnTo>
                <a:lnTo>
                  <a:pt x="62" y="2"/>
                </a:lnTo>
                <a:lnTo>
                  <a:pt x="56" y="0"/>
                </a:lnTo>
                <a:lnTo>
                  <a:pt x="53" y="0"/>
                </a:lnTo>
                <a:lnTo>
                  <a:pt x="47" y="0"/>
                </a:lnTo>
                <a:lnTo>
                  <a:pt x="41" y="2"/>
                </a:lnTo>
                <a:lnTo>
                  <a:pt x="38" y="6"/>
                </a:lnTo>
                <a:lnTo>
                  <a:pt x="34" y="11"/>
                </a:lnTo>
                <a:lnTo>
                  <a:pt x="30" y="26"/>
                </a:lnTo>
                <a:lnTo>
                  <a:pt x="28" y="36"/>
                </a:lnTo>
                <a:lnTo>
                  <a:pt x="25" y="41"/>
                </a:lnTo>
                <a:lnTo>
                  <a:pt x="23" y="43"/>
                </a:lnTo>
                <a:lnTo>
                  <a:pt x="19" y="43"/>
                </a:lnTo>
                <a:lnTo>
                  <a:pt x="15" y="43"/>
                </a:lnTo>
                <a:lnTo>
                  <a:pt x="12" y="39"/>
                </a:lnTo>
                <a:lnTo>
                  <a:pt x="10" y="34"/>
                </a:lnTo>
                <a:lnTo>
                  <a:pt x="10" y="28"/>
                </a:lnTo>
                <a:lnTo>
                  <a:pt x="10" y="21"/>
                </a:lnTo>
                <a:lnTo>
                  <a:pt x="12" y="15"/>
                </a:lnTo>
                <a:lnTo>
                  <a:pt x="17" y="11"/>
                </a:lnTo>
                <a:lnTo>
                  <a:pt x="23" y="9"/>
                </a:lnTo>
                <a:lnTo>
                  <a:pt x="21" y="2"/>
                </a:lnTo>
                <a:lnTo>
                  <a:pt x="15" y="2"/>
                </a:lnTo>
                <a:lnTo>
                  <a:pt x="10" y="6"/>
                </a:lnTo>
                <a:lnTo>
                  <a:pt x="6" y="9"/>
                </a:lnTo>
                <a:lnTo>
                  <a:pt x="4" y="13"/>
                </a:lnTo>
                <a:lnTo>
                  <a:pt x="2" y="21"/>
                </a:lnTo>
                <a:lnTo>
                  <a:pt x="0" y="28"/>
                </a:lnTo>
                <a:lnTo>
                  <a:pt x="2" y="34"/>
                </a:lnTo>
                <a:lnTo>
                  <a:pt x="2" y="41"/>
                </a:lnTo>
                <a:lnTo>
                  <a:pt x="6" y="45"/>
                </a:lnTo>
                <a:lnTo>
                  <a:pt x="10" y="49"/>
                </a:lnTo>
                <a:lnTo>
                  <a:pt x="15" y="51"/>
                </a:lnTo>
                <a:lnTo>
                  <a:pt x="19" y="52"/>
                </a:lnTo>
                <a:lnTo>
                  <a:pt x="25" y="52"/>
                </a:lnTo>
                <a:lnTo>
                  <a:pt x="28" y="51"/>
                </a:lnTo>
                <a:lnTo>
                  <a:pt x="32" y="47"/>
                </a:lnTo>
                <a:lnTo>
                  <a:pt x="36" y="43"/>
                </a:lnTo>
                <a:lnTo>
                  <a:pt x="40" y="28"/>
                </a:lnTo>
                <a:lnTo>
                  <a:pt x="43" y="17"/>
                </a:lnTo>
                <a:lnTo>
                  <a:pt x="47" y="9"/>
                </a:lnTo>
                <a:lnTo>
                  <a:pt x="53" y="8"/>
                </a:lnTo>
                <a:lnTo>
                  <a:pt x="58" y="9"/>
                </a:lnTo>
                <a:lnTo>
                  <a:pt x="62" y="17"/>
                </a:lnTo>
                <a:lnTo>
                  <a:pt x="64" y="26"/>
                </a:lnTo>
                <a:lnTo>
                  <a:pt x="64" y="32"/>
                </a:lnTo>
                <a:lnTo>
                  <a:pt x="62" y="36"/>
                </a:lnTo>
                <a:lnTo>
                  <a:pt x="60" y="41"/>
                </a:lnTo>
                <a:lnTo>
                  <a:pt x="56" y="43"/>
                </a:lnTo>
                <a:lnTo>
                  <a:pt x="49" y="47"/>
                </a:lnTo>
                <a:lnTo>
                  <a:pt x="49" y="54"/>
                </a:lnTo>
                <a:lnTo>
                  <a:pt x="56" y="54"/>
                </a:lnTo>
                <a:lnTo>
                  <a:pt x="62"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4" name="Freeform 28"/>
          <p:cNvSpPr>
            <a:spLocks/>
          </p:cNvSpPr>
          <p:nvPr/>
        </p:nvSpPr>
        <p:spPr bwMode="auto">
          <a:xfrm>
            <a:off x="2116138" y="2973388"/>
            <a:ext cx="82550" cy="65087"/>
          </a:xfrm>
          <a:custGeom>
            <a:avLst/>
            <a:gdLst>
              <a:gd name="T0" fmla="*/ 50 w 52"/>
              <a:gd name="T1" fmla="*/ 0 h 41"/>
              <a:gd name="T2" fmla="*/ 0 w 52"/>
              <a:gd name="T3" fmla="*/ 0 h 41"/>
              <a:gd name="T4" fmla="*/ 0 w 52"/>
              <a:gd name="T5" fmla="*/ 7 h 41"/>
              <a:gd name="T6" fmla="*/ 28 w 52"/>
              <a:gd name="T7" fmla="*/ 7 h 41"/>
              <a:gd name="T8" fmla="*/ 28 w 52"/>
              <a:gd name="T9" fmla="*/ 7 h 41"/>
              <a:gd name="T10" fmla="*/ 37 w 52"/>
              <a:gd name="T11" fmla="*/ 9 h 41"/>
              <a:gd name="T12" fmla="*/ 37 w 52"/>
              <a:gd name="T13" fmla="*/ 9 h 41"/>
              <a:gd name="T14" fmla="*/ 39 w 52"/>
              <a:gd name="T15" fmla="*/ 11 h 41"/>
              <a:gd name="T16" fmla="*/ 43 w 52"/>
              <a:gd name="T17" fmla="*/ 15 h 41"/>
              <a:gd name="T18" fmla="*/ 43 w 52"/>
              <a:gd name="T19" fmla="*/ 15 h 41"/>
              <a:gd name="T20" fmla="*/ 45 w 52"/>
              <a:gd name="T21" fmla="*/ 20 h 41"/>
              <a:gd name="T22" fmla="*/ 45 w 52"/>
              <a:gd name="T23" fmla="*/ 20 h 41"/>
              <a:gd name="T24" fmla="*/ 43 w 52"/>
              <a:gd name="T25" fmla="*/ 28 h 41"/>
              <a:gd name="T26" fmla="*/ 43 w 52"/>
              <a:gd name="T27" fmla="*/ 28 h 41"/>
              <a:gd name="T28" fmla="*/ 41 w 52"/>
              <a:gd name="T29" fmla="*/ 30 h 41"/>
              <a:gd name="T30" fmla="*/ 37 w 52"/>
              <a:gd name="T31" fmla="*/ 32 h 41"/>
              <a:gd name="T32" fmla="*/ 37 w 52"/>
              <a:gd name="T33" fmla="*/ 32 h 41"/>
              <a:gd name="T34" fmla="*/ 28 w 52"/>
              <a:gd name="T35" fmla="*/ 32 h 41"/>
              <a:gd name="T36" fmla="*/ 0 w 52"/>
              <a:gd name="T37" fmla="*/ 32 h 41"/>
              <a:gd name="T38" fmla="*/ 0 w 52"/>
              <a:gd name="T39" fmla="*/ 41 h 41"/>
              <a:gd name="T40" fmla="*/ 32 w 52"/>
              <a:gd name="T41" fmla="*/ 41 h 41"/>
              <a:gd name="T42" fmla="*/ 32 w 52"/>
              <a:gd name="T43" fmla="*/ 41 h 41"/>
              <a:gd name="T44" fmla="*/ 39 w 52"/>
              <a:gd name="T45" fmla="*/ 39 h 41"/>
              <a:gd name="T46" fmla="*/ 39 w 52"/>
              <a:gd name="T47" fmla="*/ 39 h 41"/>
              <a:gd name="T48" fmla="*/ 45 w 52"/>
              <a:gd name="T49" fmla="*/ 37 h 41"/>
              <a:gd name="T50" fmla="*/ 45 w 52"/>
              <a:gd name="T51" fmla="*/ 37 h 41"/>
              <a:gd name="T52" fmla="*/ 50 w 52"/>
              <a:gd name="T53" fmla="*/ 32 h 41"/>
              <a:gd name="T54" fmla="*/ 50 w 52"/>
              <a:gd name="T55" fmla="*/ 32 h 41"/>
              <a:gd name="T56" fmla="*/ 52 w 52"/>
              <a:gd name="T57" fmla="*/ 22 h 41"/>
              <a:gd name="T58" fmla="*/ 52 w 52"/>
              <a:gd name="T59" fmla="*/ 22 h 41"/>
              <a:gd name="T60" fmla="*/ 50 w 52"/>
              <a:gd name="T61" fmla="*/ 19 h 41"/>
              <a:gd name="T62" fmla="*/ 50 w 52"/>
              <a:gd name="T63" fmla="*/ 13 h 41"/>
              <a:gd name="T64" fmla="*/ 47 w 52"/>
              <a:gd name="T65" fmla="*/ 9 h 41"/>
              <a:gd name="T66" fmla="*/ 43 w 52"/>
              <a:gd name="T67" fmla="*/ 7 h 41"/>
              <a:gd name="T68" fmla="*/ 50 w 52"/>
              <a:gd name="T69" fmla="*/ 7 h 41"/>
              <a:gd name="T70" fmla="*/ 50 w 52"/>
              <a:gd name="T71" fmla="*/ 0 h 41"/>
              <a:gd name="T72" fmla="*/ 50 w 52"/>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 h="41">
                <a:moveTo>
                  <a:pt x="50" y="0"/>
                </a:moveTo>
                <a:lnTo>
                  <a:pt x="0" y="0"/>
                </a:lnTo>
                <a:lnTo>
                  <a:pt x="0" y="7"/>
                </a:lnTo>
                <a:lnTo>
                  <a:pt x="28" y="7"/>
                </a:lnTo>
                <a:lnTo>
                  <a:pt x="37" y="9"/>
                </a:lnTo>
                <a:lnTo>
                  <a:pt x="39" y="11"/>
                </a:lnTo>
                <a:lnTo>
                  <a:pt x="43" y="15"/>
                </a:lnTo>
                <a:lnTo>
                  <a:pt x="45" y="20"/>
                </a:lnTo>
                <a:lnTo>
                  <a:pt x="43" y="28"/>
                </a:lnTo>
                <a:lnTo>
                  <a:pt x="41" y="30"/>
                </a:lnTo>
                <a:lnTo>
                  <a:pt x="37" y="32"/>
                </a:lnTo>
                <a:lnTo>
                  <a:pt x="28" y="32"/>
                </a:lnTo>
                <a:lnTo>
                  <a:pt x="0" y="32"/>
                </a:lnTo>
                <a:lnTo>
                  <a:pt x="0" y="41"/>
                </a:lnTo>
                <a:lnTo>
                  <a:pt x="32" y="41"/>
                </a:lnTo>
                <a:lnTo>
                  <a:pt x="39" y="39"/>
                </a:lnTo>
                <a:lnTo>
                  <a:pt x="45" y="37"/>
                </a:lnTo>
                <a:lnTo>
                  <a:pt x="50" y="32"/>
                </a:lnTo>
                <a:lnTo>
                  <a:pt x="52" y="22"/>
                </a:lnTo>
                <a:lnTo>
                  <a:pt x="50" y="19"/>
                </a:lnTo>
                <a:lnTo>
                  <a:pt x="50" y="13"/>
                </a:lnTo>
                <a:lnTo>
                  <a:pt x="47" y="9"/>
                </a:lnTo>
                <a:lnTo>
                  <a:pt x="43" y="7"/>
                </a:lnTo>
                <a:lnTo>
                  <a:pt x="50" y="7"/>
                </a:lnTo>
                <a:lnTo>
                  <a:pt x="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5" name="Freeform 29"/>
          <p:cNvSpPr>
            <a:spLocks/>
          </p:cNvSpPr>
          <p:nvPr/>
        </p:nvSpPr>
        <p:spPr bwMode="auto">
          <a:xfrm>
            <a:off x="2116138" y="2908300"/>
            <a:ext cx="79375" cy="44450"/>
          </a:xfrm>
          <a:custGeom>
            <a:avLst/>
            <a:gdLst>
              <a:gd name="T0" fmla="*/ 50 w 50"/>
              <a:gd name="T1" fmla="*/ 18 h 28"/>
              <a:gd name="T2" fmla="*/ 24 w 50"/>
              <a:gd name="T3" fmla="*/ 18 h 28"/>
              <a:gd name="T4" fmla="*/ 24 w 50"/>
              <a:gd name="T5" fmla="*/ 18 h 28"/>
              <a:gd name="T6" fmla="*/ 15 w 50"/>
              <a:gd name="T7" fmla="*/ 17 h 28"/>
              <a:gd name="T8" fmla="*/ 15 w 50"/>
              <a:gd name="T9" fmla="*/ 17 h 28"/>
              <a:gd name="T10" fmla="*/ 9 w 50"/>
              <a:gd name="T11" fmla="*/ 15 h 28"/>
              <a:gd name="T12" fmla="*/ 9 w 50"/>
              <a:gd name="T13" fmla="*/ 15 h 28"/>
              <a:gd name="T14" fmla="*/ 7 w 50"/>
              <a:gd name="T15" fmla="*/ 9 h 28"/>
              <a:gd name="T16" fmla="*/ 7 w 50"/>
              <a:gd name="T17" fmla="*/ 9 h 28"/>
              <a:gd name="T18" fmla="*/ 9 w 50"/>
              <a:gd name="T19" fmla="*/ 2 h 28"/>
              <a:gd name="T20" fmla="*/ 2 w 50"/>
              <a:gd name="T21" fmla="*/ 0 h 28"/>
              <a:gd name="T22" fmla="*/ 2 w 50"/>
              <a:gd name="T23" fmla="*/ 0 h 28"/>
              <a:gd name="T24" fmla="*/ 0 w 50"/>
              <a:gd name="T25" fmla="*/ 4 h 28"/>
              <a:gd name="T26" fmla="*/ 0 w 50"/>
              <a:gd name="T27" fmla="*/ 9 h 28"/>
              <a:gd name="T28" fmla="*/ 0 w 50"/>
              <a:gd name="T29" fmla="*/ 9 h 28"/>
              <a:gd name="T30" fmla="*/ 0 w 50"/>
              <a:gd name="T31" fmla="*/ 15 h 28"/>
              <a:gd name="T32" fmla="*/ 0 w 50"/>
              <a:gd name="T33" fmla="*/ 15 h 28"/>
              <a:gd name="T34" fmla="*/ 7 w 50"/>
              <a:gd name="T35" fmla="*/ 18 h 28"/>
              <a:gd name="T36" fmla="*/ 0 w 50"/>
              <a:gd name="T37" fmla="*/ 18 h 28"/>
              <a:gd name="T38" fmla="*/ 0 w 50"/>
              <a:gd name="T39" fmla="*/ 28 h 28"/>
              <a:gd name="T40" fmla="*/ 50 w 50"/>
              <a:gd name="T41" fmla="*/ 28 h 28"/>
              <a:gd name="T42" fmla="*/ 50 w 50"/>
              <a:gd name="T43" fmla="*/ 18 h 28"/>
              <a:gd name="T44" fmla="*/ 50 w 50"/>
              <a:gd name="T45" fmla="*/ 18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 h="28">
                <a:moveTo>
                  <a:pt x="50" y="18"/>
                </a:moveTo>
                <a:lnTo>
                  <a:pt x="24" y="18"/>
                </a:lnTo>
                <a:lnTo>
                  <a:pt x="15" y="17"/>
                </a:lnTo>
                <a:lnTo>
                  <a:pt x="9" y="15"/>
                </a:lnTo>
                <a:lnTo>
                  <a:pt x="7" y="9"/>
                </a:lnTo>
                <a:lnTo>
                  <a:pt x="9" y="2"/>
                </a:lnTo>
                <a:lnTo>
                  <a:pt x="2" y="0"/>
                </a:lnTo>
                <a:lnTo>
                  <a:pt x="0" y="4"/>
                </a:lnTo>
                <a:lnTo>
                  <a:pt x="0" y="9"/>
                </a:lnTo>
                <a:lnTo>
                  <a:pt x="0" y="15"/>
                </a:lnTo>
                <a:lnTo>
                  <a:pt x="7" y="18"/>
                </a:lnTo>
                <a:lnTo>
                  <a:pt x="0" y="18"/>
                </a:lnTo>
                <a:lnTo>
                  <a:pt x="0" y="28"/>
                </a:lnTo>
                <a:lnTo>
                  <a:pt x="50" y="28"/>
                </a:lnTo>
                <a:lnTo>
                  <a:pt x="5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6" name="Freeform 30"/>
          <p:cNvSpPr>
            <a:spLocks/>
          </p:cNvSpPr>
          <p:nvPr/>
        </p:nvSpPr>
        <p:spPr bwMode="auto">
          <a:xfrm>
            <a:off x="2116138" y="2833688"/>
            <a:ext cx="79375" cy="74612"/>
          </a:xfrm>
          <a:custGeom>
            <a:avLst/>
            <a:gdLst>
              <a:gd name="T0" fmla="*/ 50 w 50"/>
              <a:gd name="T1" fmla="*/ 19 h 47"/>
              <a:gd name="T2" fmla="*/ 0 w 50"/>
              <a:gd name="T3" fmla="*/ 0 h 47"/>
              <a:gd name="T4" fmla="*/ 0 w 50"/>
              <a:gd name="T5" fmla="*/ 9 h 47"/>
              <a:gd name="T6" fmla="*/ 32 w 50"/>
              <a:gd name="T7" fmla="*/ 21 h 47"/>
              <a:gd name="T8" fmla="*/ 32 w 50"/>
              <a:gd name="T9" fmla="*/ 21 h 47"/>
              <a:gd name="T10" fmla="*/ 41 w 50"/>
              <a:gd name="T11" fmla="*/ 24 h 47"/>
              <a:gd name="T12" fmla="*/ 41 w 50"/>
              <a:gd name="T13" fmla="*/ 24 h 47"/>
              <a:gd name="T14" fmla="*/ 30 w 50"/>
              <a:gd name="T15" fmla="*/ 26 h 47"/>
              <a:gd name="T16" fmla="*/ 0 w 50"/>
              <a:gd name="T17" fmla="*/ 37 h 47"/>
              <a:gd name="T18" fmla="*/ 0 w 50"/>
              <a:gd name="T19" fmla="*/ 47 h 47"/>
              <a:gd name="T20" fmla="*/ 50 w 50"/>
              <a:gd name="T21" fmla="*/ 28 h 47"/>
              <a:gd name="T22" fmla="*/ 50 w 50"/>
              <a:gd name="T23" fmla="*/ 19 h 47"/>
              <a:gd name="T24" fmla="*/ 50 w 50"/>
              <a:gd name="T25" fmla="*/ 19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47">
                <a:moveTo>
                  <a:pt x="50" y="19"/>
                </a:moveTo>
                <a:lnTo>
                  <a:pt x="0" y="0"/>
                </a:lnTo>
                <a:lnTo>
                  <a:pt x="0" y="9"/>
                </a:lnTo>
                <a:lnTo>
                  <a:pt x="32" y="21"/>
                </a:lnTo>
                <a:lnTo>
                  <a:pt x="41" y="24"/>
                </a:lnTo>
                <a:lnTo>
                  <a:pt x="30" y="26"/>
                </a:lnTo>
                <a:lnTo>
                  <a:pt x="0" y="37"/>
                </a:lnTo>
                <a:lnTo>
                  <a:pt x="0" y="47"/>
                </a:lnTo>
                <a:lnTo>
                  <a:pt x="50" y="28"/>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7" name="Freeform 31"/>
          <p:cNvSpPr>
            <a:spLocks noEditPoints="1"/>
          </p:cNvSpPr>
          <p:nvPr/>
        </p:nvSpPr>
        <p:spPr bwMode="auto">
          <a:xfrm>
            <a:off x="2085975" y="2809875"/>
            <a:ext cx="109537" cy="12700"/>
          </a:xfrm>
          <a:custGeom>
            <a:avLst/>
            <a:gdLst>
              <a:gd name="T0" fmla="*/ 10 w 69"/>
              <a:gd name="T1" fmla="*/ 0 h 8"/>
              <a:gd name="T2" fmla="*/ 0 w 69"/>
              <a:gd name="T3" fmla="*/ 0 h 8"/>
              <a:gd name="T4" fmla="*/ 0 w 69"/>
              <a:gd name="T5" fmla="*/ 8 h 8"/>
              <a:gd name="T6" fmla="*/ 10 w 69"/>
              <a:gd name="T7" fmla="*/ 8 h 8"/>
              <a:gd name="T8" fmla="*/ 10 w 69"/>
              <a:gd name="T9" fmla="*/ 0 h 8"/>
              <a:gd name="T10" fmla="*/ 10 w 69"/>
              <a:gd name="T11" fmla="*/ 0 h 8"/>
              <a:gd name="T12" fmla="*/ 69 w 69"/>
              <a:gd name="T13" fmla="*/ 0 h 8"/>
              <a:gd name="T14" fmla="*/ 19 w 69"/>
              <a:gd name="T15" fmla="*/ 0 h 8"/>
              <a:gd name="T16" fmla="*/ 19 w 69"/>
              <a:gd name="T17" fmla="*/ 8 h 8"/>
              <a:gd name="T18" fmla="*/ 69 w 69"/>
              <a:gd name="T19" fmla="*/ 8 h 8"/>
              <a:gd name="T20" fmla="*/ 69 w 69"/>
              <a:gd name="T21" fmla="*/ 0 h 8"/>
              <a:gd name="T22" fmla="*/ 69 w 69"/>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 h="8">
                <a:moveTo>
                  <a:pt x="10" y="0"/>
                </a:moveTo>
                <a:lnTo>
                  <a:pt x="0" y="0"/>
                </a:lnTo>
                <a:lnTo>
                  <a:pt x="0" y="8"/>
                </a:lnTo>
                <a:lnTo>
                  <a:pt x="10" y="8"/>
                </a:lnTo>
                <a:lnTo>
                  <a:pt x="10" y="0"/>
                </a:lnTo>
                <a:close/>
                <a:moveTo>
                  <a:pt x="69" y="0"/>
                </a:moveTo>
                <a:lnTo>
                  <a:pt x="19" y="0"/>
                </a:lnTo>
                <a:lnTo>
                  <a:pt x="19" y="8"/>
                </a:lnTo>
                <a:lnTo>
                  <a:pt x="69" y="8"/>
                </a:lnTo>
                <a:lnTo>
                  <a:pt x="6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8" name="Freeform 32"/>
          <p:cNvSpPr>
            <a:spLocks/>
          </p:cNvSpPr>
          <p:nvPr/>
        </p:nvSpPr>
        <p:spPr bwMode="auto">
          <a:xfrm>
            <a:off x="2116138" y="2724150"/>
            <a:ext cx="79375" cy="71437"/>
          </a:xfrm>
          <a:custGeom>
            <a:avLst/>
            <a:gdLst>
              <a:gd name="T0" fmla="*/ 50 w 50"/>
              <a:gd name="T1" fmla="*/ 19 h 45"/>
              <a:gd name="T2" fmla="*/ 0 w 50"/>
              <a:gd name="T3" fmla="*/ 0 h 45"/>
              <a:gd name="T4" fmla="*/ 0 w 50"/>
              <a:gd name="T5" fmla="*/ 8 h 45"/>
              <a:gd name="T6" fmla="*/ 32 w 50"/>
              <a:gd name="T7" fmla="*/ 19 h 45"/>
              <a:gd name="T8" fmla="*/ 32 w 50"/>
              <a:gd name="T9" fmla="*/ 19 h 45"/>
              <a:gd name="T10" fmla="*/ 41 w 50"/>
              <a:gd name="T11" fmla="*/ 22 h 45"/>
              <a:gd name="T12" fmla="*/ 41 w 50"/>
              <a:gd name="T13" fmla="*/ 22 h 45"/>
              <a:gd name="T14" fmla="*/ 30 w 50"/>
              <a:gd name="T15" fmla="*/ 26 h 45"/>
              <a:gd name="T16" fmla="*/ 0 w 50"/>
              <a:gd name="T17" fmla="*/ 36 h 45"/>
              <a:gd name="T18" fmla="*/ 0 w 50"/>
              <a:gd name="T19" fmla="*/ 45 h 45"/>
              <a:gd name="T20" fmla="*/ 50 w 50"/>
              <a:gd name="T21" fmla="*/ 26 h 45"/>
              <a:gd name="T22" fmla="*/ 50 w 50"/>
              <a:gd name="T23" fmla="*/ 19 h 45"/>
              <a:gd name="T24" fmla="*/ 50 w 50"/>
              <a:gd name="T25" fmla="*/ 19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45">
                <a:moveTo>
                  <a:pt x="50" y="19"/>
                </a:moveTo>
                <a:lnTo>
                  <a:pt x="0" y="0"/>
                </a:lnTo>
                <a:lnTo>
                  <a:pt x="0" y="8"/>
                </a:lnTo>
                <a:lnTo>
                  <a:pt x="32" y="19"/>
                </a:lnTo>
                <a:lnTo>
                  <a:pt x="41" y="22"/>
                </a:lnTo>
                <a:lnTo>
                  <a:pt x="30" y="26"/>
                </a:lnTo>
                <a:lnTo>
                  <a:pt x="0" y="36"/>
                </a:lnTo>
                <a:lnTo>
                  <a:pt x="0" y="45"/>
                </a:lnTo>
                <a:lnTo>
                  <a:pt x="50" y="26"/>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69" name="Freeform 33"/>
          <p:cNvSpPr>
            <a:spLocks noEditPoints="1"/>
          </p:cNvSpPr>
          <p:nvPr/>
        </p:nvSpPr>
        <p:spPr bwMode="auto">
          <a:xfrm>
            <a:off x="2116138" y="2641600"/>
            <a:ext cx="82550" cy="73025"/>
          </a:xfrm>
          <a:custGeom>
            <a:avLst/>
            <a:gdLst>
              <a:gd name="T0" fmla="*/ 50 w 52"/>
              <a:gd name="T1" fmla="*/ 0 h 46"/>
              <a:gd name="T2" fmla="*/ 45 w 52"/>
              <a:gd name="T3" fmla="*/ 2 h 46"/>
              <a:gd name="T4" fmla="*/ 30 w 52"/>
              <a:gd name="T5" fmla="*/ 4 h 46"/>
              <a:gd name="T6" fmla="*/ 19 w 52"/>
              <a:gd name="T7" fmla="*/ 4 h 46"/>
              <a:gd name="T8" fmla="*/ 9 w 52"/>
              <a:gd name="T9" fmla="*/ 4 h 46"/>
              <a:gd name="T10" fmla="*/ 4 w 52"/>
              <a:gd name="T11" fmla="*/ 5 h 46"/>
              <a:gd name="T12" fmla="*/ 0 w 52"/>
              <a:gd name="T13" fmla="*/ 11 h 46"/>
              <a:gd name="T14" fmla="*/ 0 w 52"/>
              <a:gd name="T15" fmla="*/ 22 h 46"/>
              <a:gd name="T16" fmla="*/ 0 w 52"/>
              <a:gd name="T17" fmla="*/ 33 h 46"/>
              <a:gd name="T18" fmla="*/ 5 w 52"/>
              <a:gd name="T19" fmla="*/ 41 h 46"/>
              <a:gd name="T20" fmla="*/ 15 w 52"/>
              <a:gd name="T21" fmla="*/ 45 h 46"/>
              <a:gd name="T22" fmla="*/ 15 w 52"/>
              <a:gd name="T23" fmla="*/ 37 h 46"/>
              <a:gd name="T24" fmla="*/ 7 w 52"/>
              <a:gd name="T25" fmla="*/ 33 h 46"/>
              <a:gd name="T26" fmla="*/ 7 w 52"/>
              <a:gd name="T27" fmla="*/ 30 h 46"/>
              <a:gd name="T28" fmla="*/ 5 w 52"/>
              <a:gd name="T29" fmla="*/ 24 h 46"/>
              <a:gd name="T30" fmla="*/ 9 w 52"/>
              <a:gd name="T31" fmla="*/ 15 h 46"/>
              <a:gd name="T32" fmla="*/ 11 w 52"/>
              <a:gd name="T33" fmla="*/ 13 h 46"/>
              <a:gd name="T34" fmla="*/ 17 w 52"/>
              <a:gd name="T35" fmla="*/ 11 h 46"/>
              <a:gd name="T36" fmla="*/ 19 w 52"/>
              <a:gd name="T37" fmla="*/ 11 h 46"/>
              <a:gd name="T38" fmla="*/ 22 w 52"/>
              <a:gd name="T39" fmla="*/ 26 h 46"/>
              <a:gd name="T40" fmla="*/ 22 w 52"/>
              <a:gd name="T41" fmla="*/ 35 h 46"/>
              <a:gd name="T42" fmla="*/ 26 w 52"/>
              <a:gd name="T43" fmla="*/ 41 h 46"/>
              <a:gd name="T44" fmla="*/ 30 w 52"/>
              <a:gd name="T45" fmla="*/ 45 h 46"/>
              <a:gd name="T46" fmla="*/ 37 w 52"/>
              <a:gd name="T47" fmla="*/ 46 h 46"/>
              <a:gd name="T48" fmla="*/ 48 w 52"/>
              <a:gd name="T49" fmla="*/ 43 h 46"/>
              <a:gd name="T50" fmla="*/ 50 w 52"/>
              <a:gd name="T51" fmla="*/ 37 h 46"/>
              <a:gd name="T52" fmla="*/ 52 w 52"/>
              <a:gd name="T53" fmla="*/ 30 h 46"/>
              <a:gd name="T54" fmla="*/ 50 w 52"/>
              <a:gd name="T55" fmla="*/ 20 h 46"/>
              <a:gd name="T56" fmla="*/ 45 w 52"/>
              <a:gd name="T57" fmla="*/ 11 h 46"/>
              <a:gd name="T58" fmla="*/ 50 w 52"/>
              <a:gd name="T59" fmla="*/ 9 h 46"/>
              <a:gd name="T60" fmla="*/ 28 w 52"/>
              <a:gd name="T61" fmla="*/ 11 h 46"/>
              <a:gd name="T62" fmla="*/ 37 w 52"/>
              <a:gd name="T63" fmla="*/ 13 h 46"/>
              <a:gd name="T64" fmla="*/ 41 w 52"/>
              <a:gd name="T65" fmla="*/ 15 h 46"/>
              <a:gd name="T66" fmla="*/ 43 w 52"/>
              <a:gd name="T67" fmla="*/ 19 h 46"/>
              <a:gd name="T68" fmla="*/ 45 w 52"/>
              <a:gd name="T69" fmla="*/ 28 h 46"/>
              <a:gd name="T70" fmla="*/ 45 w 52"/>
              <a:gd name="T71" fmla="*/ 32 h 46"/>
              <a:gd name="T72" fmla="*/ 43 w 52"/>
              <a:gd name="T73" fmla="*/ 35 h 46"/>
              <a:gd name="T74" fmla="*/ 37 w 52"/>
              <a:gd name="T75" fmla="*/ 37 h 46"/>
              <a:gd name="T76" fmla="*/ 33 w 52"/>
              <a:gd name="T77" fmla="*/ 37 h 46"/>
              <a:gd name="T78" fmla="*/ 30 w 52"/>
              <a:gd name="T79" fmla="*/ 33 h 46"/>
              <a:gd name="T80" fmla="*/ 28 w 52"/>
              <a:gd name="T81" fmla="*/ 26 h 46"/>
              <a:gd name="T82" fmla="*/ 26 w 52"/>
              <a:gd name="T83" fmla="*/ 11 h 46"/>
              <a:gd name="T84" fmla="*/ 28 w 52"/>
              <a:gd name="T85" fmla="*/ 11 h 4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 h="46">
                <a:moveTo>
                  <a:pt x="50" y="9"/>
                </a:moveTo>
                <a:lnTo>
                  <a:pt x="50" y="0"/>
                </a:lnTo>
                <a:lnTo>
                  <a:pt x="45" y="2"/>
                </a:lnTo>
                <a:lnTo>
                  <a:pt x="30" y="4"/>
                </a:lnTo>
                <a:lnTo>
                  <a:pt x="19" y="4"/>
                </a:lnTo>
                <a:lnTo>
                  <a:pt x="9" y="4"/>
                </a:lnTo>
                <a:lnTo>
                  <a:pt x="4" y="5"/>
                </a:lnTo>
                <a:lnTo>
                  <a:pt x="0" y="11"/>
                </a:lnTo>
                <a:lnTo>
                  <a:pt x="0" y="22"/>
                </a:lnTo>
                <a:lnTo>
                  <a:pt x="0" y="33"/>
                </a:lnTo>
                <a:lnTo>
                  <a:pt x="4" y="39"/>
                </a:lnTo>
                <a:lnTo>
                  <a:pt x="5" y="41"/>
                </a:lnTo>
                <a:lnTo>
                  <a:pt x="15" y="45"/>
                </a:lnTo>
                <a:lnTo>
                  <a:pt x="15" y="37"/>
                </a:lnTo>
                <a:lnTo>
                  <a:pt x="11" y="35"/>
                </a:lnTo>
                <a:lnTo>
                  <a:pt x="7" y="33"/>
                </a:lnTo>
                <a:lnTo>
                  <a:pt x="7" y="30"/>
                </a:lnTo>
                <a:lnTo>
                  <a:pt x="5" y="24"/>
                </a:lnTo>
                <a:lnTo>
                  <a:pt x="7" y="19"/>
                </a:lnTo>
                <a:lnTo>
                  <a:pt x="9" y="15"/>
                </a:lnTo>
                <a:lnTo>
                  <a:pt x="11" y="13"/>
                </a:lnTo>
                <a:lnTo>
                  <a:pt x="17" y="11"/>
                </a:lnTo>
                <a:lnTo>
                  <a:pt x="19" y="11"/>
                </a:lnTo>
                <a:lnTo>
                  <a:pt x="22" y="26"/>
                </a:lnTo>
                <a:lnTo>
                  <a:pt x="22" y="35"/>
                </a:lnTo>
                <a:lnTo>
                  <a:pt x="26" y="41"/>
                </a:lnTo>
                <a:lnTo>
                  <a:pt x="30" y="45"/>
                </a:lnTo>
                <a:lnTo>
                  <a:pt x="37" y="46"/>
                </a:lnTo>
                <a:lnTo>
                  <a:pt x="43" y="45"/>
                </a:lnTo>
                <a:lnTo>
                  <a:pt x="48" y="43"/>
                </a:lnTo>
                <a:lnTo>
                  <a:pt x="50" y="37"/>
                </a:lnTo>
                <a:lnTo>
                  <a:pt x="52" y="30"/>
                </a:lnTo>
                <a:lnTo>
                  <a:pt x="50" y="20"/>
                </a:lnTo>
                <a:lnTo>
                  <a:pt x="45" y="11"/>
                </a:lnTo>
                <a:lnTo>
                  <a:pt x="50" y="9"/>
                </a:lnTo>
                <a:close/>
                <a:moveTo>
                  <a:pt x="28" y="11"/>
                </a:moveTo>
                <a:lnTo>
                  <a:pt x="28" y="11"/>
                </a:lnTo>
                <a:lnTo>
                  <a:pt x="37" y="13"/>
                </a:lnTo>
                <a:lnTo>
                  <a:pt x="41" y="15"/>
                </a:lnTo>
                <a:lnTo>
                  <a:pt x="43" y="19"/>
                </a:lnTo>
                <a:lnTo>
                  <a:pt x="45" y="22"/>
                </a:lnTo>
                <a:lnTo>
                  <a:pt x="45" y="28"/>
                </a:lnTo>
                <a:lnTo>
                  <a:pt x="45" y="32"/>
                </a:lnTo>
                <a:lnTo>
                  <a:pt x="43" y="35"/>
                </a:lnTo>
                <a:lnTo>
                  <a:pt x="41" y="37"/>
                </a:lnTo>
                <a:lnTo>
                  <a:pt x="37" y="37"/>
                </a:lnTo>
                <a:lnTo>
                  <a:pt x="33" y="37"/>
                </a:lnTo>
                <a:lnTo>
                  <a:pt x="30" y="33"/>
                </a:lnTo>
                <a:lnTo>
                  <a:pt x="28" y="26"/>
                </a:lnTo>
                <a:lnTo>
                  <a:pt x="26" y="11"/>
                </a:lnTo>
                <a:lnTo>
                  <a:pt x="2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0" name="Freeform 34"/>
          <p:cNvSpPr>
            <a:spLocks/>
          </p:cNvSpPr>
          <p:nvPr/>
        </p:nvSpPr>
        <p:spPr bwMode="auto">
          <a:xfrm>
            <a:off x="2085975" y="2611438"/>
            <a:ext cx="109537" cy="15875"/>
          </a:xfrm>
          <a:custGeom>
            <a:avLst/>
            <a:gdLst>
              <a:gd name="T0" fmla="*/ 69 w 69"/>
              <a:gd name="T1" fmla="*/ 0 h 10"/>
              <a:gd name="T2" fmla="*/ 0 w 69"/>
              <a:gd name="T3" fmla="*/ 0 h 10"/>
              <a:gd name="T4" fmla="*/ 0 w 69"/>
              <a:gd name="T5" fmla="*/ 10 h 10"/>
              <a:gd name="T6" fmla="*/ 69 w 69"/>
              <a:gd name="T7" fmla="*/ 10 h 10"/>
              <a:gd name="T8" fmla="*/ 69 w 69"/>
              <a:gd name="T9" fmla="*/ 0 h 10"/>
              <a:gd name="T10" fmla="*/ 69 w 69"/>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10">
                <a:moveTo>
                  <a:pt x="69" y="0"/>
                </a:moveTo>
                <a:lnTo>
                  <a:pt x="0" y="0"/>
                </a:lnTo>
                <a:lnTo>
                  <a:pt x="0" y="10"/>
                </a:lnTo>
                <a:lnTo>
                  <a:pt x="69" y="10"/>
                </a:lnTo>
                <a:lnTo>
                  <a:pt x="6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1" name="Freeform 35"/>
          <p:cNvSpPr>
            <a:spLocks/>
          </p:cNvSpPr>
          <p:nvPr/>
        </p:nvSpPr>
        <p:spPr bwMode="auto">
          <a:xfrm>
            <a:off x="2082800" y="2511425"/>
            <a:ext cx="146050" cy="38100"/>
          </a:xfrm>
          <a:custGeom>
            <a:avLst/>
            <a:gdLst>
              <a:gd name="T0" fmla="*/ 92 w 92"/>
              <a:gd name="T1" fmla="*/ 0 h 24"/>
              <a:gd name="T2" fmla="*/ 92 w 92"/>
              <a:gd name="T3" fmla="*/ 0 h 24"/>
              <a:gd name="T4" fmla="*/ 81 w 92"/>
              <a:gd name="T5" fmla="*/ 7 h 24"/>
              <a:gd name="T6" fmla="*/ 69 w 92"/>
              <a:gd name="T7" fmla="*/ 11 h 24"/>
              <a:gd name="T8" fmla="*/ 58 w 92"/>
              <a:gd name="T9" fmla="*/ 15 h 24"/>
              <a:gd name="T10" fmla="*/ 47 w 92"/>
              <a:gd name="T11" fmla="*/ 15 h 24"/>
              <a:gd name="T12" fmla="*/ 47 w 92"/>
              <a:gd name="T13" fmla="*/ 15 h 24"/>
              <a:gd name="T14" fmla="*/ 28 w 92"/>
              <a:gd name="T15" fmla="*/ 13 h 24"/>
              <a:gd name="T16" fmla="*/ 28 w 92"/>
              <a:gd name="T17" fmla="*/ 13 h 24"/>
              <a:gd name="T18" fmla="*/ 15 w 92"/>
              <a:gd name="T19" fmla="*/ 9 h 24"/>
              <a:gd name="T20" fmla="*/ 15 w 92"/>
              <a:gd name="T21" fmla="*/ 9 h 24"/>
              <a:gd name="T22" fmla="*/ 0 w 92"/>
              <a:gd name="T23" fmla="*/ 0 h 24"/>
              <a:gd name="T24" fmla="*/ 0 w 92"/>
              <a:gd name="T25" fmla="*/ 7 h 24"/>
              <a:gd name="T26" fmla="*/ 0 w 92"/>
              <a:gd name="T27" fmla="*/ 7 h 24"/>
              <a:gd name="T28" fmla="*/ 13 w 92"/>
              <a:gd name="T29" fmla="*/ 15 h 24"/>
              <a:gd name="T30" fmla="*/ 25 w 92"/>
              <a:gd name="T31" fmla="*/ 20 h 24"/>
              <a:gd name="T32" fmla="*/ 25 w 92"/>
              <a:gd name="T33" fmla="*/ 20 h 24"/>
              <a:gd name="T34" fmla="*/ 36 w 92"/>
              <a:gd name="T35" fmla="*/ 22 h 24"/>
              <a:gd name="T36" fmla="*/ 47 w 92"/>
              <a:gd name="T37" fmla="*/ 24 h 24"/>
              <a:gd name="T38" fmla="*/ 47 w 92"/>
              <a:gd name="T39" fmla="*/ 24 h 24"/>
              <a:gd name="T40" fmla="*/ 58 w 92"/>
              <a:gd name="T41" fmla="*/ 22 h 24"/>
              <a:gd name="T42" fmla="*/ 71 w 92"/>
              <a:gd name="T43" fmla="*/ 18 h 24"/>
              <a:gd name="T44" fmla="*/ 71 w 92"/>
              <a:gd name="T45" fmla="*/ 18 h 24"/>
              <a:gd name="T46" fmla="*/ 82 w 92"/>
              <a:gd name="T47" fmla="*/ 13 h 24"/>
              <a:gd name="T48" fmla="*/ 92 w 92"/>
              <a:gd name="T49" fmla="*/ 7 h 24"/>
              <a:gd name="T50" fmla="*/ 92 w 92"/>
              <a:gd name="T51" fmla="*/ 0 h 24"/>
              <a:gd name="T52" fmla="*/ 92 w 92"/>
              <a:gd name="T53" fmla="*/ 0 h 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2" h="24">
                <a:moveTo>
                  <a:pt x="92" y="0"/>
                </a:moveTo>
                <a:lnTo>
                  <a:pt x="92" y="0"/>
                </a:lnTo>
                <a:lnTo>
                  <a:pt x="81" y="7"/>
                </a:lnTo>
                <a:lnTo>
                  <a:pt x="69" y="11"/>
                </a:lnTo>
                <a:lnTo>
                  <a:pt x="58" y="15"/>
                </a:lnTo>
                <a:lnTo>
                  <a:pt x="47" y="15"/>
                </a:lnTo>
                <a:lnTo>
                  <a:pt x="28" y="13"/>
                </a:lnTo>
                <a:lnTo>
                  <a:pt x="15" y="9"/>
                </a:lnTo>
                <a:lnTo>
                  <a:pt x="0" y="0"/>
                </a:lnTo>
                <a:lnTo>
                  <a:pt x="0" y="7"/>
                </a:lnTo>
                <a:lnTo>
                  <a:pt x="13" y="15"/>
                </a:lnTo>
                <a:lnTo>
                  <a:pt x="25" y="20"/>
                </a:lnTo>
                <a:lnTo>
                  <a:pt x="36" y="22"/>
                </a:lnTo>
                <a:lnTo>
                  <a:pt x="47" y="24"/>
                </a:lnTo>
                <a:lnTo>
                  <a:pt x="58" y="22"/>
                </a:lnTo>
                <a:lnTo>
                  <a:pt x="71" y="18"/>
                </a:lnTo>
                <a:lnTo>
                  <a:pt x="82" y="13"/>
                </a:lnTo>
                <a:lnTo>
                  <a:pt x="92" y="7"/>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2" name="Freeform 36"/>
          <p:cNvSpPr>
            <a:spLocks noEditPoints="1"/>
          </p:cNvSpPr>
          <p:nvPr/>
        </p:nvSpPr>
        <p:spPr bwMode="auto">
          <a:xfrm>
            <a:off x="2082800" y="2378075"/>
            <a:ext cx="115887" cy="120650"/>
          </a:xfrm>
          <a:custGeom>
            <a:avLst/>
            <a:gdLst>
              <a:gd name="T0" fmla="*/ 32 w 73"/>
              <a:gd name="T1" fmla="*/ 71 h 76"/>
              <a:gd name="T2" fmla="*/ 38 w 73"/>
              <a:gd name="T3" fmla="*/ 61 h 76"/>
              <a:gd name="T4" fmla="*/ 36 w 73"/>
              <a:gd name="T5" fmla="*/ 56 h 76"/>
              <a:gd name="T6" fmla="*/ 32 w 73"/>
              <a:gd name="T7" fmla="*/ 50 h 76"/>
              <a:gd name="T8" fmla="*/ 19 w 73"/>
              <a:gd name="T9" fmla="*/ 46 h 76"/>
              <a:gd name="T10" fmla="*/ 12 w 73"/>
              <a:gd name="T11" fmla="*/ 46 h 76"/>
              <a:gd name="T12" fmla="*/ 6 w 73"/>
              <a:gd name="T13" fmla="*/ 50 h 76"/>
              <a:gd name="T14" fmla="*/ 0 w 73"/>
              <a:gd name="T15" fmla="*/ 61 h 76"/>
              <a:gd name="T16" fmla="*/ 2 w 73"/>
              <a:gd name="T17" fmla="*/ 67 h 76"/>
              <a:gd name="T18" fmla="*/ 6 w 73"/>
              <a:gd name="T19" fmla="*/ 73 h 76"/>
              <a:gd name="T20" fmla="*/ 19 w 73"/>
              <a:gd name="T21" fmla="*/ 76 h 76"/>
              <a:gd name="T22" fmla="*/ 26 w 73"/>
              <a:gd name="T23" fmla="*/ 74 h 76"/>
              <a:gd name="T24" fmla="*/ 32 w 73"/>
              <a:gd name="T25" fmla="*/ 71 h 76"/>
              <a:gd name="T26" fmla="*/ 10 w 73"/>
              <a:gd name="T27" fmla="*/ 56 h 76"/>
              <a:gd name="T28" fmla="*/ 19 w 73"/>
              <a:gd name="T29" fmla="*/ 54 h 76"/>
              <a:gd name="T30" fmla="*/ 25 w 73"/>
              <a:gd name="T31" fmla="*/ 54 h 76"/>
              <a:gd name="T32" fmla="*/ 28 w 73"/>
              <a:gd name="T33" fmla="*/ 56 h 76"/>
              <a:gd name="T34" fmla="*/ 32 w 73"/>
              <a:gd name="T35" fmla="*/ 61 h 76"/>
              <a:gd name="T36" fmla="*/ 30 w 73"/>
              <a:gd name="T37" fmla="*/ 63 h 76"/>
              <a:gd name="T38" fmla="*/ 28 w 73"/>
              <a:gd name="T39" fmla="*/ 65 h 76"/>
              <a:gd name="T40" fmla="*/ 19 w 73"/>
              <a:gd name="T41" fmla="*/ 69 h 76"/>
              <a:gd name="T42" fmla="*/ 13 w 73"/>
              <a:gd name="T43" fmla="*/ 67 h 76"/>
              <a:gd name="T44" fmla="*/ 10 w 73"/>
              <a:gd name="T45" fmla="*/ 65 h 76"/>
              <a:gd name="T46" fmla="*/ 6 w 73"/>
              <a:gd name="T47" fmla="*/ 61 h 76"/>
              <a:gd name="T48" fmla="*/ 8 w 73"/>
              <a:gd name="T49" fmla="*/ 58 h 76"/>
              <a:gd name="T50" fmla="*/ 10 w 73"/>
              <a:gd name="T51" fmla="*/ 56 h 76"/>
              <a:gd name="T52" fmla="*/ 0 w 73"/>
              <a:gd name="T53" fmla="*/ 15 h 76"/>
              <a:gd name="T54" fmla="*/ 73 w 73"/>
              <a:gd name="T55" fmla="*/ 61 h 76"/>
              <a:gd name="T56" fmla="*/ 73 w 73"/>
              <a:gd name="T57" fmla="*/ 54 h 76"/>
              <a:gd name="T58" fmla="*/ 69 w 73"/>
              <a:gd name="T59" fmla="*/ 26 h 76"/>
              <a:gd name="T60" fmla="*/ 73 w 73"/>
              <a:gd name="T61" fmla="*/ 17 h 76"/>
              <a:gd name="T62" fmla="*/ 73 w 73"/>
              <a:gd name="T63" fmla="*/ 9 h 76"/>
              <a:gd name="T64" fmla="*/ 69 w 73"/>
              <a:gd name="T65" fmla="*/ 5 h 76"/>
              <a:gd name="T66" fmla="*/ 56 w 73"/>
              <a:gd name="T67" fmla="*/ 0 h 76"/>
              <a:gd name="T68" fmla="*/ 47 w 73"/>
              <a:gd name="T69" fmla="*/ 2 h 76"/>
              <a:gd name="T70" fmla="*/ 41 w 73"/>
              <a:gd name="T71" fmla="*/ 5 h 76"/>
              <a:gd name="T72" fmla="*/ 38 w 73"/>
              <a:gd name="T73" fmla="*/ 17 h 76"/>
              <a:gd name="T74" fmla="*/ 38 w 73"/>
              <a:gd name="T75" fmla="*/ 22 h 76"/>
              <a:gd name="T76" fmla="*/ 43 w 73"/>
              <a:gd name="T77" fmla="*/ 26 h 76"/>
              <a:gd name="T78" fmla="*/ 54 w 73"/>
              <a:gd name="T79" fmla="*/ 30 h 76"/>
              <a:gd name="T80" fmla="*/ 64 w 73"/>
              <a:gd name="T81" fmla="*/ 30 h 76"/>
              <a:gd name="T82" fmla="*/ 69 w 73"/>
              <a:gd name="T83" fmla="*/ 26 h 76"/>
              <a:gd name="T84" fmla="*/ 45 w 73"/>
              <a:gd name="T85" fmla="*/ 11 h 76"/>
              <a:gd name="T86" fmla="*/ 54 w 73"/>
              <a:gd name="T87" fmla="*/ 7 h 76"/>
              <a:gd name="T88" fmla="*/ 62 w 73"/>
              <a:gd name="T89" fmla="*/ 9 h 76"/>
              <a:gd name="T90" fmla="*/ 66 w 73"/>
              <a:gd name="T91" fmla="*/ 11 h 76"/>
              <a:gd name="T92" fmla="*/ 68 w 73"/>
              <a:gd name="T93" fmla="*/ 17 h 76"/>
              <a:gd name="T94" fmla="*/ 68 w 73"/>
              <a:gd name="T95" fmla="*/ 18 h 76"/>
              <a:gd name="T96" fmla="*/ 66 w 73"/>
              <a:gd name="T97" fmla="*/ 20 h 76"/>
              <a:gd name="T98" fmla="*/ 56 w 73"/>
              <a:gd name="T99" fmla="*/ 22 h 76"/>
              <a:gd name="T100" fmla="*/ 49 w 73"/>
              <a:gd name="T101" fmla="*/ 22 h 76"/>
              <a:gd name="T102" fmla="*/ 45 w 73"/>
              <a:gd name="T103" fmla="*/ 20 h 76"/>
              <a:gd name="T104" fmla="*/ 43 w 73"/>
              <a:gd name="T105" fmla="*/ 15 h 76"/>
              <a:gd name="T106" fmla="*/ 43 w 73"/>
              <a:gd name="T107" fmla="*/ 13 h 76"/>
              <a:gd name="T108" fmla="*/ 45 w 73"/>
              <a:gd name="T109" fmla="*/ 11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 h="76">
                <a:moveTo>
                  <a:pt x="32" y="71"/>
                </a:moveTo>
                <a:lnTo>
                  <a:pt x="32" y="71"/>
                </a:lnTo>
                <a:lnTo>
                  <a:pt x="36" y="67"/>
                </a:lnTo>
                <a:lnTo>
                  <a:pt x="38" y="61"/>
                </a:lnTo>
                <a:lnTo>
                  <a:pt x="36" y="56"/>
                </a:lnTo>
                <a:lnTo>
                  <a:pt x="32" y="50"/>
                </a:lnTo>
                <a:lnTo>
                  <a:pt x="26" y="46"/>
                </a:lnTo>
                <a:lnTo>
                  <a:pt x="19" y="46"/>
                </a:lnTo>
                <a:lnTo>
                  <a:pt x="12" y="46"/>
                </a:lnTo>
                <a:lnTo>
                  <a:pt x="6" y="50"/>
                </a:lnTo>
                <a:lnTo>
                  <a:pt x="2" y="56"/>
                </a:lnTo>
                <a:lnTo>
                  <a:pt x="0" y="61"/>
                </a:lnTo>
                <a:lnTo>
                  <a:pt x="2" y="67"/>
                </a:lnTo>
                <a:lnTo>
                  <a:pt x="6" y="73"/>
                </a:lnTo>
                <a:lnTo>
                  <a:pt x="12" y="74"/>
                </a:lnTo>
                <a:lnTo>
                  <a:pt x="19" y="76"/>
                </a:lnTo>
                <a:lnTo>
                  <a:pt x="26" y="74"/>
                </a:lnTo>
                <a:lnTo>
                  <a:pt x="32" y="71"/>
                </a:lnTo>
                <a:close/>
                <a:moveTo>
                  <a:pt x="10" y="56"/>
                </a:moveTo>
                <a:lnTo>
                  <a:pt x="10" y="56"/>
                </a:lnTo>
                <a:lnTo>
                  <a:pt x="13" y="54"/>
                </a:lnTo>
                <a:lnTo>
                  <a:pt x="19" y="54"/>
                </a:lnTo>
                <a:lnTo>
                  <a:pt x="25" y="54"/>
                </a:lnTo>
                <a:lnTo>
                  <a:pt x="28" y="56"/>
                </a:lnTo>
                <a:lnTo>
                  <a:pt x="30" y="58"/>
                </a:lnTo>
                <a:lnTo>
                  <a:pt x="32" y="61"/>
                </a:lnTo>
                <a:lnTo>
                  <a:pt x="30" y="63"/>
                </a:lnTo>
                <a:lnTo>
                  <a:pt x="28" y="65"/>
                </a:lnTo>
                <a:lnTo>
                  <a:pt x="25" y="67"/>
                </a:lnTo>
                <a:lnTo>
                  <a:pt x="19" y="69"/>
                </a:lnTo>
                <a:lnTo>
                  <a:pt x="13" y="67"/>
                </a:lnTo>
                <a:lnTo>
                  <a:pt x="10" y="65"/>
                </a:lnTo>
                <a:lnTo>
                  <a:pt x="8" y="63"/>
                </a:lnTo>
                <a:lnTo>
                  <a:pt x="6" y="61"/>
                </a:lnTo>
                <a:lnTo>
                  <a:pt x="8" y="58"/>
                </a:lnTo>
                <a:lnTo>
                  <a:pt x="10" y="56"/>
                </a:lnTo>
                <a:close/>
                <a:moveTo>
                  <a:pt x="73" y="54"/>
                </a:moveTo>
                <a:lnTo>
                  <a:pt x="0" y="15"/>
                </a:lnTo>
                <a:lnTo>
                  <a:pt x="0" y="22"/>
                </a:lnTo>
                <a:lnTo>
                  <a:pt x="73" y="61"/>
                </a:lnTo>
                <a:lnTo>
                  <a:pt x="73" y="54"/>
                </a:lnTo>
                <a:close/>
                <a:moveTo>
                  <a:pt x="69" y="26"/>
                </a:moveTo>
                <a:lnTo>
                  <a:pt x="69" y="26"/>
                </a:lnTo>
                <a:lnTo>
                  <a:pt x="73" y="22"/>
                </a:lnTo>
                <a:lnTo>
                  <a:pt x="73" y="17"/>
                </a:lnTo>
                <a:lnTo>
                  <a:pt x="73" y="9"/>
                </a:lnTo>
                <a:lnTo>
                  <a:pt x="69" y="5"/>
                </a:lnTo>
                <a:lnTo>
                  <a:pt x="64" y="2"/>
                </a:lnTo>
                <a:lnTo>
                  <a:pt x="56" y="0"/>
                </a:lnTo>
                <a:lnTo>
                  <a:pt x="47" y="2"/>
                </a:lnTo>
                <a:lnTo>
                  <a:pt x="41" y="5"/>
                </a:lnTo>
                <a:lnTo>
                  <a:pt x="38" y="9"/>
                </a:lnTo>
                <a:lnTo>
                  <a:pt x="38" y="17"/>
                </a:lnTo>
                <a:lnTo>
                  <a:pt x="38" y="22"/>
                </a:lnTo>
                <a:lnTo>
                  <a:pt x="43" y="26"/>
                </a:lnTo>
                <a:lnTo>
                  <a:pt x="49" y="30"/>
                </a:lnTo>
                <a:lnTo>
                  <a:pt x="54" y="30"/>
                </a:lnTo>
                <a:lnTo>
                  <a:pt x="64" y="30"/>
                </a:lnTo>
                <a:lnTo>
                  <a:pt x="69" y="26"/>
                </a:lnTo>
                <a:close/>
                <a:moveTo>
                  <a:pt x="45" y="11"/>
                </a:moveTo>
                <a:lnTo>
                  <a:pt x="45" y="11"/>
                </a:lnTo>
                <a:lnTo>
                  <a:pt x="49" y="9"/>
                </a:lnTo>
                <a:lnTo>
                  <a:pt x="54" y="7"/>
                </a:lnTo>
                <a:lnTo>
                  <a:pt x="62" y="9"/>
                </a:lnTo>
                <a:lnTo>
                  <a:pt x="66" y="11"/>
                </a:lnTo>
                <a:lnTo>
                  <a:pt x="68" y="13"/>
                </a:lnTo>
                <a:lnTo>
                  <a:pt x="68" y="17"/>
                </a:lnTo>
                <a:lnTo>
                  <a:pt x="68" y="18"/>
                </a:lnTo>
                <a:lnTo>
                  <a:pt x="66" y="20"/>
                </a:lnTo>
                <a:lnTo>
                  <a:pt x="62" y="22"/>
                </a:lnTo>
                <a:lnTo>
                  <a:pt x="56" y="22"/>
                </a:lnTo>
                <a:lnTo>
                  <a:pt x="49" y="22"/>
                </a:lnTo>
                <a:lnTo>
                  <a:pt x="45" y="20"/>
                </a:lnTo>
                <a:lnTo>
                  <a:pt x="43" y="18"/>
                </a:lnTo>
                <a:lnTo>
                  <a:pt x="43" y="15"/>
                </a:lnTo>
                <a:lnTo>
                  <a:pt x="43" y="13"/>
                </a:lnTo>
                <a:lnTo>
                  <a:pt x="4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3" name="Freeform 37"/>
          <p:cNvSpPr>
            <a:spLocks/>
          </p:cNvSpPr>
          <p:nvPr/>
        </p:nvSpPr>
        <p:spPr bwMode="auto">
          <a:xfrm>
            <a:off x="2082800" y="2324100"/>
            <a:ext cx="146050" cy="36512"/>
          </a:xfrm>
          <a:custGeom>
            <a:avLst/>
            <a:gdLst>
              <a:gd name="T0" fmla="*/ 71 w 92"/>
              <a:gd name="T1" fmla="*/ 4 h 23"/>
              <a:gd name="T2" fmla="*/ 71 w 92"/>
              <a:gd name="T3" fmla="*/ 4 h 23"/>
              <a:gd name="T4" fmla="*/ 58 w 92"/>
              <a:gd name="T5" fmla="*/ 0 h 23"/>
              <a:gd name="T6" fmla="*/ 47 w 92"/>
              <a:gd name="T7" fmla="*/ 0 h 23"/>
              <a:gd name="T8" fmla="*/ 47 w 92"/>
              <a:gd name="T9" fmla="*/ 0 h 23"/>
              <a:gd name="T10" fmla="*/ 36 w 92"/>
              <a:gd name="T11" fmla="*/ 0 h 23"/>
              <a:gd name="T12" fmla="*/ 25 w 92"/>
              <a:gd name="T13" fmla="*/ 4 h 23"/>
              <a:gd name="T14" fmla="*/ 25 w 92"/>
              <a:gd name="T15" fmla="*/ 4 h 23"/>
              <a:gd name="T16" fmla="*/ 13 w 92"/>
              <a:gd name="T17" fmla="*/ 9 h 23"/>
              <a:gd name="T18" fmla="*/ 0 w 92"/>
              <a:gd name="T19" fmla="*/ 17 h 23"/>
              <a:gd name="T20" fmla="*/ 0 w 92"/>
              <a:gd name="T21" fmla="*/ 23 h 23"/>
              <a:gd name="T22" fmla="*/ 0 w 92"/>
              <a:gd name="T23" fmla="*/ 23 h 23"/>
              <a:gd name="T24" fmla="*/ 15 w 92"/>
              <a:gd name="T25" fmla="*/ 15 h 23"/>
              <a:gd name="T26" fmla="*/ 15 w 92"/>
              <a:gd name="T27" fmla="*/ 15 h 23"/>
              <a:gd name="T28" fmla="*/ 28 w 92"/>
              <a:gd name="T29" fmla="*/ 11 h 23"/>
              <a:gd name="T30" fmla="*/ 28 w 92"/>
              <a:gd name="T31" fmla="*/ 11 h 23"/>
              <a:gd name="T32" fmla="*/ 47 w 92"/>
              <a:gd name="T33" fmla="*/ 9 h 23"/>
              <a:gd name="T34" fmla="*/ 47 w 92"/>
              <a:gd name="T35" fmla="*/ 9 h 23"/>
              <a:gd name="T36" fmla="*/ 58 w 92"/>
              <a:gd name="T37" fmla="*/ 9 h 23"/>
              <a:gd name="T38" fmla="*/ 69 w 92"/>
              <a:gd name="T39" fmla="*/ 11 h 23"/>
              <a:gd name="T40" fmla="*/ 81 w 92"/>
              <a:gd name="T41" fmla="*/ 17 h 23"/>
              <a:gd name="T42" fmla="*/ 92 w 92"/>
              <a:gd name="T43" fmla="*/ 23 h 23"/>
              <a:gd name="T44" fmla="*/ 92 w 92"/>
              <a:gd name="T45" fmla="*/ 17 h 23"/>
              <a:gd name="T46" fmla="*/ 92 w 92"/>
              <a:gd name="T47" fmla="*/ 17 h 23"/>
              <a:gd name="T48" fmla="*/ 82 w 92"/>
              <a:gd name="T49" fmla="*/ 9 h 23"/>
              <a:gd name="T50" fmla="*/ 71 w 92"/>
              <a:gd name="T51" fmla="*/ 4 h 23"/>
              <a:gd name="T52" fmla="*/ 71 w 92"/>
              <a:gd name="T53" fmla="*/ 4 h 2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2" h="23">
                <a:moveTo>
                  <a:pt x="71" y="4"/>
                </a:moveTo>
                <a:lnTo>
                  <a:pt x="71" y="4"/>
                </a:lnTo>
                <a:lnTo>
                  <a:pt x="58" y="0"/>
                </a:lnTo>
                <a:lnTo>
                  <a:pt x="47" y="0"/>
                </a:lnTo>
                <a:lnTo>
                  <a:pt x="36" y="0"/>
                </a:lnTo>
                <a:lnTo>
                  <a:pt x="25" y="4"/>
                </a:lnTo>
                <a:lnTo>
                  <a:pt x="13" y="9"/>
                </a:lnTo>
                <a:lnTo>
                  <a:pt x="0" y="17"/>
                </a:lnTo>
                <a:lnTo>
                  <a:pt x="0" y="23"/>
                </a:lnTo>
                <a:lnTo>
                  <a:pt x="15" y="15"/>
                </a:lnTo>
                <a:lnTo>
                  <a:pt x="28" y="11"/>
                </a:lnTo>
                <a:lnTo>
                  <a:pt x="47" y="9"/>
                </a:lnTo>
                <a:lnTo>
                  <a:pt x="58" y="9"/>
                </a:lnTo>
                <a:lnTo>
                  <a:pt x="69" y="11"/>
                </a:lnTo>
                <a:lnTo>
                  <a:pt x="81" y="17"/>
                </a:lnTo>
                <a:lnTo>
                  <a:pt x="92" y="23"/>
                </a:lnTo>
                <a:lnTo>
                  <a:pt x="92" y="17"/>
                </a:lnTo>
                <a:lnTo>
                  <a:pt x="82" y="9"/>
                </a:lnTo>
                <a:lnTo>
                  <a:pt x="7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4" name="Freeform 38"/>
          <p:cNvSpPr>
            <a:spLocks/>
          </p:cNvSpPr>
          <p:nvPr/>
        </p:nvSpPr>
        <p:spPr bwMode="auto">
          <a:xfrm>
            <a:off x="5022850" y="5230813"/>
            <a:ext cx="136525" cy="146050"/>
          </a:xfrm>
          <a:custGeom>
            <a:avLst/>
            <a:gdLst>
              <a:gd name="T0" fmla="*/ 11 w 86"/>
              <a:gd name="T1" fmla="*/ 92 h 92"/>
              <a:gd name="T2" fmla="*/ 11 w 86"/>
              <a:gd name="T3" fmla="*/ 13 h 92"/>
              <a:gd name="T4" fmla="*/ 37 w 86"/>
              <a:gd name="T5" fmla="*/ 92 h 92"/>
              <a:gd name="T6" fmla="*/ 48 w 86"/>
              <a:gd name="T7" fmla="*/ 92 h 92"/>
              <a:gd name="T8" fmla="*/ 74 w 86"/>
              <a:gd name="T9" fmla="*/ 15 h 92"/>
              <a:gd name="T10" fmla="*/ 74 w 86"/>
              <a:gd name="T11" fmla="*/ 92 h 92"/>
              <a:gd name="T12" fmla="*/ 86 w 86"/>
              <a:gd name="T13" fmla="*/ 92 h 92"/>
              <a:gd name="T14" fmla="*/ 86 w 86"/>
              <a:gd name="T15" fmla="*/ 0 h 92"/>
              <a:gd name="T16" fmla="*/ 71 w 86"/>
              <a:gd name="T17" fmla="*/ 0 h 92"/>
              <a:gd name="T18" fmla="*/ 48 w 86"/>
              <a:gd name="T19" fmla="*/ 64 h 92"/>
              <a:gd name="T20" fmla="*/ 48 w 86"/>
              <a:gd name="T21" fmla="*/ 64 h 92"/>
              <a:gd name="T22" fmla="*/ 43 w 86"/>
              <a:gd name="T23" fmla="*/ 78 h 92"/>
              <a:gd name="T24" fmla="*/ 43 w 86"/>
              <a:gd name="T25" fmla="*/ 78 h 92"/>
              <a:gd name="T26" fmla="*/ 39 w 86"/>
              <a:gd name="T27" fmla="*/ 65 h 92"/>
              <a:gd name="T28" fmla="*/ 18 w 86"/>
              <a:gd name="T29" fmla="*/ 0 h 92"/>
              <a:gd name="T30" fmla="*/ 0 w 86"/>
              <a:gd name="T31" fmla="*/ 0 h 92"/>
              <a:gd name="T32" fmla="*/ 0 w 86"/>
              <a:gd name="T33" fmla="*/ 92 h 92"/>
              <a:gd name="T34" fmla="*/ 11 w 86"/>
              <a:gd name="T35" fmla="*/ 92 h 92"/>
              <a:gd name="T36" fmla="*/ 11 w 86"/>
              <a:gd name="T37" fmla="*/ 92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92">
                <a:moveTo>
                  <a:pt x="11" y="92"/>
                </a:moveTo>
                <a:lnTo>
                  <a:pt x="11" y="13"/>
                </a:lnTo>
                <a:lnTo>
                  <a:pt x="37" y="92"/>
                </a:lnTo>
                <a:lnTo>
                  <a:pt x="48" y="92"/>
                </a:lnTo>
                <a:lnTo>
                  <a:pt x="74" y="15"/>
                </a:lnTo>
                <a:lnTo>
                  <a:pt x="74" y="92"/>
                </a:lnTo>
                <a:lnTo>
                  <a:pt x="86" y="92"/>
                </a:lnTo>
                <a:lnTo>
                  <a:pt x="86" y="0"/>
                </a:lnTo>
                <a:lnTo>
                  <a:pt x="71" y="0"/>
                </a:lnTo>
                <a:lnTo>
                  <a:pt x="48" y="64"/>
                </a:lnTo>
                <a:lnTo>
                  <a:pt x="43" y="78"/>
                </a:lnTo>
                <a:lnTo>
                  <a:pt x="39" y="65"/>
                </a:lnTo>
                <a:lnTo>
                  <a:pt x="18" y="0"/>
                </a:lnTo>
                <a:lnTo>
                  <a:pt x="0" y="0"/>
                </a:lnTo>
                <a:lnTo>
                  <a:pt x="0" y="92"/>
                </a:lnTo>
                <a:lnTo>
                  <a:pt x="11"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5" name="Freeform 39"/>
          <p:cNvSpPr>
            <a:spLocks noEditPoints="1"/>
          </p:cNvSpPr>
          <p:nvPr/>
        </p:nvSpPr>
        <p:spPr bwMode="auto">
          <a:xfrm>
            <a:off x="5183188" y="5268913"/>
            <a:ext cx="96837" cy="109537"/>
          </a:xfrm>
          <a:custGeom>
            <a:avLst/>
            <a:gdLst>
              <a:gd name="T0" fmla="*/ 7 w 61"/>
              <a:gd name="T1" fmla="*/ 60 h 69"/>
              <a:gd name="T2" fmla="*/ 16 w 61"/>
              <a:gd name="T3" fmla="*/ 66 h 69"/>
              <a:gd name="T4" fmla="*/ 29 w 61"/>
              <a:gd name="T5" fmla="*/ 69 h 69"/>
              <a:gd name="T6" fmla="*/ 39 w 61"/>
              <a:gd name="T7" fmla="*/ 68 h 69"/>
              <a:gd name="T8" fmla="*/ 46 w 61"/>
              <a:gd name="T9" fmla="*/ 64 h 69"/>
              <a:gd name="T10" fmla="*/ 57 w 61"/>
              <a:gd name="T11" fmla="*/ 53 h 69"/>
              <a:gd name="T12" fmla="*/ 59 w 61"/>
              <a:gd name="T13" fmla="*/ 45 h 69"/>
              <a:gd name="T14" fmla="*/ 61 w 61"/>
              <a:gd name="T15" fmla="*/ 34 h 69"/>
              <a:gd name="T16" fmla="*/ 57 w 61"/>
              <a:gd name="T17" fmla="*/ 19 h 69"/>
              <a:gd name="T18" fmla="*/ 52 w 61"/>
              <a:gd name="T19" fmla="*/ 8 h 69"/>
              <a:gd name="T20" fmla="*/ 48 w 61"/>
              <a:gd name="T21" fmla="*/ 4 h 69"/>
              <a:gd name="T22" fmla="*/ 37 w 61"/>
              <a:gd name="T23" fmla="*/ 0 h 69"/>
              <a:gd name="T24" fmla="*/ 29 w 61"/>
              <a:gd name="T25" fmla="*/ 0 h 69"/>
              <a:gd name="T26" fmla="*/ 9 w 61"/>
              <a:gd name="T27" fmla="*/ 8 h 69"/>
              <a:gd name="T28" fmla="*/ 5 w 61"/>
              <a:gd name="T29" fmla="*/ 12 h 69"/>
              <a:gd name="T30" fmla="*/ 0 w 61"/>
              <a:gd name="T31" fmla="*/ 26 h 69"/>
              <a:gd name="T32" fmla="*/ 0 w 61"/>
              <a:gd name="T33" fmla="*/ 34 h 69"/>
              <a:gd name="T34" fmla="*/ 1 w 61"/>
              <a:gd name="T35" fmla="*/ 49 h 69"/>
              <a:gd name="T36" fmla="*/ 7 w 61"/>
              <a:gd name="T37" fmla="*/ 60 h 69"/>
              <a:gd name="T38" fmla="*/ 16 w 61"/>
              <a:gd name="T39" fmla="*/ 15 h 69"/>
              <a:gd name="T40" fmla="*/ 22 w 61"/>
              <a:gd name="T41" fmla="*/ 10 h 69"/>
              <a:gd name="T42" fmla="*/ 29 w 61"/>
              <a:gd name="T43" fmla="*/ 10 h 69"/>
              <a:gd name="T44" fmla="*/ 44 w 61"/>
              <a:gd name="T45" fmla="*/ 15 h 69"/>
              <a:gd name="T46" fmla="*/ 48 w 61"/>
              <a:gd name="T47" fmla="*/ 23 h 69"/>
              <a:gd name="T48" fmla="*/ 48 w 61"/>
              <a:gd name="T49" fmla="*/ 34 h 69"/>
              <a:gd name="T50" fmla="*/ 44 w 61"/>
              <a:gd name="T51" fmla="*/ 53 h 69"/>
              <a:gd name="T52" fmla="*/ 37 w 61"/>
              <a:gd name="T53" fmla="*/ 58 h 69"/>
              <a:gd name="T54" fmla="*/ 29 w 61"/>
              <a:gd name="T55" fmla="*/ 60 h 69"/>
              <a:gd name="T56" fmla="*/ 16 w 61"/>
              <a:gd name="T57" fmla="*/ 53 h 69"/>
              <a:gd name="T58" fmla="*/ 13 w 61"/>
              <a:gd name="T59" fmla="*/ 45 h 69"/>
              <a:gd name="T60" fmla="*/ 11 w 61"/>
              <a:gd name="T61" fmla="*/ 34 h 69"/>
              <a:gd name="T62" fmla="*/ 16 w 61"/>
              <a:gd name="T63" fmla="*/ 15 h 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 h="69">
                <a:moveTo>
                  <a:pt x="7" y="60"/>
                </a:moveTo>
                <a:lnTo>
                  <a:pt x="7" y="60"/>
                </a:lnTo>
                <a:lnTo>
                  <a:pt x="13" y="64"/>
                </a:lnTo>
                <a:lnTo>
                  <a:pt x="16" y="66"/>
                </a:lnTo>
                <a:lnTo>
                  <a:pt x="24" y="68"/>
                </a:lnTo>
                <a:lnTo>
                  <a:pt x="29" y="69"/>
                </a:lnTo>
                <a:lnTo>
                  <a:pt x="39" y="68"/>
                </a:lnTo>
                <a:lnTo>
                  <a:pt x="46" y="64"/>
                </a:lnTo>
                <a:lnTo>
                  <a:pt x="52" y="60"/>
                </a:lnTo>
                <a:lnTo>
                  <a:pt x="57" y="53"/>
                </a:lnTo>
                <a:lnTo>
                  <a:pt x="59" y="45"/>
                </a:lnTo>
                <a:lnTo>
                  <a:pt x="61" y="34"/>
                </a:lnTo>
                <a:lnTo>
                  <a:pt x="59" y="26"/>
                </a:lnTo>
                <a:lnTo>
                  <a:pt x="57" y="19"/>
                </a:lnTo>
                <a:lnTo>
                  <a:pt x="56" y="13"/>
                </a:lnTo>
                <a:lnTo>
                  <a:pt x="52" y="8"/>
                </a:lnTo>
                <a:lnTo>
                  <a:pt x="48" y="4"/>
                </a:lnTo>
                <a:lnTo>
                  <a:pt x="43" y="2"/>
                </a:lnTo>
                <a:lnTo>
                  <a:pt x="37" y="0"/>
                </a:lnTo>
                <a:lnTo>
                  <a:pt x="29" y="0"/>
                </a:lnTo>
                <a:lnTo>
                  <a:pt x="18" y="2"/>
                </a:lnTo>
                <a:lnTo>
                  <a:pt x="9" y="8"/>
                </a:lnTo>
                <a:lnTo>
                  <a:pt x="5" y="12"/>
                </a:lnTo>
                <a:lnTo>
                  <a:pt x="1" y="19"/>
                </a:lnTo>
                <a:lnTo>
                  <a:pt x="0" y="26"/>
                </a:lnTo>
                <a:lnTo>
                  <a:pt x="0" y="34"/>
                </a:lnTo>
                <a:lnTo>
                  <a:pt x="0" y="41"/>
                </a:lnTo>
                <a:lnTo>
                  <a:pt x="1" y="49"/>
                </a:lnTo>
                <a:lnTo>
                  <a:pt x="3" y="54"/>
                </a:lnTo>
                <a:lnTo>
                  <a:pt x="7" y="60"/>
                </a:lnTo>
                <a:close/>
                <a:moveTo>
                  <a:pt x="16" y="15"/>
                </a:moveTo>
                <a:lnTo>
                  <a:pt x="16" y="15"/>
                </a:lnTo>
                <a:lnTo>
                  <a:pt x="22" y="10"/>
                </a:lnTo>
                <a:lnTo>
                  <a:pt x="29" y="10"/>
                </a:lnTo>
                <a:lnTo>
                  <a:pt x="37" y="12"/>
                </a:lnTo>
                <a:lnTo>
                  <a:pt x="44" y="15"/>
                </a:lnTo>
                <a:lnTo>
                  <a:pt x="48" y="23"/>
                </a:lnTo>
                <a:lnTo>
                  <a:pt x="48" y="34"/>
                </a:lnTo>
                <a:lnTo>
                  <a:pt x="48" y="45"/>
                </a:lnTo>
                <a:lnTo>
                  <a:pt x="44" y="53"/>
                </a:lnTo>
                <a:lnTo>
                  <a:pt x="37" y="58"/>
                </a:lnTo>
                <a:lnTo>
                  <a:pt x="29" y="60"/>
                </a:lnTo>
                <a:lnTo>
                  <a:pt x="22" y="58"/>
                </a:lnTo>
                <a:lnTo>
                  <a:pt x="16" y="53"/>
                </a:lnTo>
                <a:lnTo>
                  <a:pt x="13" y="45"/>
                </a:lnTo>
                <a:lnTo>
                  <a:pt x="11" y="34"/>
                </a:lnTo>
                <a:lnTo>
                  <a:pt x="13" y="23"/>
                </a:lnTo>
                <a:lnTo>
                  <a:pt x="1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6" name="Freeform 40"/>
          <p:cNvSpPr>
            <a:spLocks/>
          </p:cNvSpPr>
          <p:nvPr/>
        </p:nvSpPr>
        <p:spPr bwMode="auto">
          <a:xfrm>
            <a:off x="5300663" y="5268913"/>
            <a:ext cx="84137" cy="107950"/>
          </a:xfrm>
          <a:custGeom>
            <a:avLst/>
            <a:gdLst>
              <a:gd name="T0" fmla="*/ 11 w 53"/>
              <a:gd name="T1" fmla="*/ 68 h 68"/>
              <a:gd name="T2" fmla="*/ 11 w 53"/>
              <a:gd name="T3" fmla="*/ 32 h 68"/>
              <a:gd name="T4" fmla="*/ 11 w 53"/>
              <a:gd name="T5" fmla="*/ 32 h 68"/>
              <a:gd name="T6" fmla="*/ 11 w 53"/>
              <a:gd name="T7" fmla="*/ 21 h 68"/>
              <a:gd name="T8" fmla="*/ 15 w 53"/>
              <a:gd name="T9" fmla="*/ 13 h 68"/>
              <a:gd name="T10" fmla="*/ 15 w 53"/>
              <a:gd name="T11" fmla="*/ 13 h 68"/>
              <a:gd name="T12" fmla="*/ 21 w 53"/>
              <a:gd name="T13" fmla="*/ 10 h 68"/>
              <a:gd name="T14" fmla="*/ 28 w 53"/>
              <a:gd name="T15" fmla="*/ 10 h 68"/>
              <a:gd name="T16" fmla="*/ 28 w 53"/>
              <a:gd name="T17" fmla="*/ 10 h 68"/>
              <a:gd name="T18" fmla="*/ 36 w 53"/>
              <a:gd name="T19" fmla="*/ 12 h 68"/>
              <a:gd name="T20" fmla="*/ 36 w 53"/>
              <a:gd name="T21" fmla="*/ 12 h 68"/>
              <a:gd name="T22" fmla="*/ 39 w 53"/>
              <a:gd name="T23" fmla="*/ 13 h 68"/>
              <a:gd name="T24" fmla="*/ 41 w 53"/>
              <a:gd name="T25" fmla="*/ 17 h 68"/>
              <a:gd name="T26" fmla="*/ 41 w 53"/>
              <a:gd name="T27" fmla="*/ 17 h 68"/>
              <a:gd name="T28" fmla="*/ 41 w 53"/>
              <a:gd name="T29" fmla="*/ 26 h 68"/>
              <a:gd name="T30" fmla="*/ 41 w 53"/>
              <a:gd name="T31" fmla="*/ 68 h 68"/>
              <a:gd name="T32" fmla="*/ 53 w 53"/>
              <a:gd name="T33" fmla="*/ 68 h 68"/>
              <a:gd name="T34" fmla="*/ 53 w 53"/>
              <a:gd name="T35" fmla="*/ 26 h 68"/>
              <a:gd name="T36" fmla="*/ 53 w 53"/>
              <a:gd name="T37" fmla="*/ 26 h 68"/>
              <a:gd name="T38" fmla="*/ 53 w 53"/>
              <a:gd name="T39" fmla="*/ 15 h 68"/>
              <a:gd name="T40" fmla="*/ 53 w 53"/>
              <a:gd name="T41" fmla="*/ 15 h 68"/>
              <a:gd name="T42" fmla="*/ 49 w 53"/>
              <a:gd name="T43" fmla="*/ 8 h 68"/>
              <a:gd name="T44" fmla="*/ 49 w 53"/>
              <a:gd name="T45" fmla="*/ 8 h 68"/>
              <a:gd name="T46" fmla="*/ 45 w 53"/>
              <a:gd name="T47" fmla="*/ 4 h 68"/>
              <a:gd name="T48" fmla="*/ 41 w 53"/>
              <a:gd name="T49" fmla="*/ 2 h 68"/>
              <a:gd name="T50" fmla="*/ 41 w 53"/>
              <a:gd name="T51" fmla="*/ 2 h 68"/>
              <a:gd name="T52" fmla="*/ 36 w 53"/>
              <a:gd name="T53" fmla="*/ 0 h 68"/>
              <a:gd name="T54" fmla="*/ 30 w 53"/>
              <a:gd name="T55" fmla="*/ 0 h 68"/>
              <a:gd name="T56" fmla="*/ 30 w 53"/>
              <a:gd name="T57" fmla="*/ 0 h 68"/>
              <a:gd name="T58" fmla="*/ 25 w 53"/>
              <a:gd name="T59" fmla="*/ 0 h 68"/>
              <a:gd name="T60" fmla="*/ 19 w 53"/>
              <a:gd name="T61" fmla="*/ 2 h 68"/>
              <a:gd name="T62" fmla="*/ 13 w 53"/>
              <a:gd name="T63" fmla="*/ 6 h 68"/>
              <a:gd name="T64" fmla="*/ 10 w 53"/>
              <a:gd name="T65" fmla="*/ 12 h 68"/>
              <a:gd name="T66" fmla="*/ 10 w 53"/>
              <a:gd name="T67" fmla="*/ 2 h 68"/>
              <a:gd name="T68" fmla="*/ 0 w 53"/>
              <a:gd name="T69" fmla="*/ 2 h 68"/>
              <a:gd name="T70" fmla="*/ 0 w 53"/>
              <a:gd name="T71" fmla="*/ 68 h 68"/>
              <a:gd name="T72" fmla="*/ 11 w 53"/>
              <a:gd name="T73" fmla="*/ 68 h 68"/>
              <a:gd name="T74" fmla="*/ 11 w 53"/>
              <a:gd name="T75" fmla="*/ 68 h 6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3" h="68">
                <a:moveTo>
                  <a:pt x="11" y="68"/>
                </a:moveTo>
                <a:lnTo>
                  <a:pt x="11" y="32"/>
                </a:lnTo>
                <a:lnTo>
                  <a:pt x="11" y="21"/>
                </a:lnTo>
                <a:lnTo>
                  <a:pt x="15" y="13"/>
                </a:lnTo>
                <a:lnTo>
                  <a:pt x="21" y="10"/>
                </a:lnTo>
                <a:lnTo>
                  <a:pt x="28" y="10"/>
                </a:lnTo>
                <a:lnTo>
                  <a:pt x="36" y="12"/>
                </a:lnTo>
                <a:lnTo>
                  <a:pt x="39" y="13"/>
                </a:lnTo>
                <a:lnTo>
                  <a:pt x="41" y="17"/>
                </a:lnTo>
                <a:lnTo>
                  <a:pt x="41" y="26"/>
                </a:lnTo>
                <a:lnTo>
                  <a:pt x="41" y="68"/>
                </a:lnTo>
                <a:lnTo>
                  <a:pt x="53" y="68"/>
                </a:lnTo>
                <a:lnTo>
                  <a:pt x="53" y="26"/>
                </a:lnTo>
                <a:lnTo>
                  <a:pt x="53" y="15"/>
                </a:lnTo>
                <a:lnTo>
                  <a:pt x="49" y="8"/>
                </a:lnTo>
                <a:lnTo>
                  <a:pt x="45" y="4"/>
                </a:lnTo>
                <a:lnTo>
                  <a:pt x="41" y="2"/>
                </a:lnTo>
                <a:lnTo>
                  <a:pt x="36" y="0"/>
                </a:lnTo>
                <a:lnTo>
                  <a:pt x="30" y="0"/>
                </a:lnTo>
                <a:lnTo>
                  <a:pt x="25" y="0"/>
                </a:lnTo>
                <a:lnTo>
                  <a:pt x="19" y="2"/>
                </a:lnTo>
                <a:lnTo>
                  <a:pt x="13" y="6"/>
                </a:lnTo>
                <a:lnTo>
                  <a:pt x="10" y="12"/>
                </a:lnTo>
                <a:lnTo>
                  <a:pt x="10" y="2"/>
                </a:lnTo>
                <a:lnTo>
                  <a:pt x="0" y="2"/>
                </a:lnTo>
                <a:lnTo>
                  <a:pt x="0" y="68"/>
                </a:lnTo>
                <a:lnTo>
                  <a:pt x="11"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7" name="Freeform 41"/>
          <p:cNvSpPr>
            <a:spLocks/>
          </p:cNvSpPr>
          <p:nvPr/>
        </p:nvSpPr>
        <p:spPr bwMode="auto">
          <a:xfrm>
            <a:off x="5402263" y="5233988"/>
            <a:ext cx="49212" cy="142875"/>
          </a:xfrm>
          <a:custGeom>
            <a:avLst/>
            <a:gdLst>
              <a:gd name="T0" fmla="*/ 26 w 31"/>
              <a:gd name="T1" fmla="*/ 80 h 90"/>
              <a:gd name="T2" fmla="*/ 26 w 31"/>
              <a:gd name="T3" fmla="*/ 80 h 90"/>
              <a:gd name="T4" fmla="*/ 22 w 31"/>
              <a:gd name="T5" fmla="*/ 78 h 90"/>
              <a:gd name="T6" fmla="*/ 22 w 31"/>
              <a:gd name="T7" fmla="*/ 78 h 90"/>
              <a:gd name="T8" fmla="*/ 20 w 31"/>
              <a:gd name="T9" fmla="*/ 76 h 90"/>
              <a:gd name="T10" fmla="*/ 20 w 31"/>
              <a:gd name="T11" fmla="*/ 76 h 90"/>
              <a:gd name="T12" fmla="*/ 18 w 31"/>
              <a:gd name="T13" fmla="*/ 71 h 90"/>
              <a:gd name="T14" fmla="*/ 18 w 31"/>
              <a:gd name="T15" fmla="*/ 32 h 90"/>
              <a:gd name="T16" fmla="*/ 30 w 31"/>
              <a:gd name="T17" fmla="*/ 32 h 90"/>
              <a:gd name="T18" fmla="*/ 30 w 31"/>
              <a:gd name="T19" fmla="*/ 24 h 90"/>
              <a:gd name="T20" fmla="*/ 18 w 31"/>
              <a:gd name="T21" fmla="*/ 24 h 90"/>
              <a:gd name="T22" fmla="*/ 18 w 31"/>
              <a:gd name="T23" fmla="*/ 0 h 90"/>
              <a:gd name="T24" fmla="*/ 7 w 31"/>
              <a:gd name="T25" fmla="*/ 7 h 90"/>
              <a:gd name="T26" fmla="*/ 7 w 31"/>
              <a:gd name="T27" fmla="*/ 24 h 90"/>
              <a:gd name="T28" fmla="*/ 0 w 31"/>
              <a:gd name="T29" fmla="*/ 24 h 90"/>
              <a:gd name="T30" fmla="*/ 0 w 31"/>
              <a:gd name="T31" fmla="*/ 32 h 90"/>
              <a:gd name="T32" fmla="*/ 7 w 31"/>
              <a:gd name="T33" fmla="*/ 32 h 90"/>
              <a:gd name="T34" fmla="*/ 7 w 31"/>
              <a:gd name="T35" fmla="*/ 69 h 90"/>
              <a:gd name="T36" fmla="*/ 7 w 31"/>
              <a:gd name="T37" fmla="*/ 69 h 90"/>
              <a:gd name="T38" fmla="*/ 9 w 31"/>
              <a:gd name="T39" fmla="*/ 82 h 90"/>
              <a:gd name="T40" fmla="*/ 9 w 31"/>
              <a:gd name="T41" fmla="*/ 82 h 90"/>
              <a:gd name="T42" fmla="*/ 11 w 31"/>
              <a:gd name="T43" fmla="*/ 86 h 90"/>
              <a:gd name="T44" fmla="*/ 15 w 31"/>
              <a:gd name="T45" fmla="*/ 88 h 90"/>
              <a:gd name="T46" fmla="*/ 15 w 31"/>
              <a:gd name="T47" fmla="*/ 88 h 90"/>
              <a:gd name="T48" fmla="*/ 18 w 31"/>
              <a:gd name="T49" fmla="*/ 90 h 90"/>
              <a:gd name="T50" fmla="*/ 24 w 31"/>
              <a:gd name="T51" fmla="*/ 90 h 90"/>
              <a:gd name="T52" fmla="*/ 24 w 31"/>
              <a:gd name="T53" fmla="*/ 90 h 90"/>
              <a:gd name="T54" fmla="*/ 31 w 31"/>
              <a:gd name="T55" fmla="*/ 90 h 90"/>
              <a:gd name="T56" fmla="*/ 30 w 31"/>
              <a:gd name="T57" fmla="*/ 78 h 90"/>
              <a:gd name="T58" fmla="*/ 30 w 31"/>
              <a:gd name="T59" fmla="*/ 78 h 90"/>
              <a:gd name="T60" fmla="*/ 26 w 31"/>
              <a:gd name="T61" fmla="*/ 80 h 90"/>
              <a:gd name="T62" fmla="*/ 26 w 31"/>
              <a:gd name="T63" fmla="*/ 80 h 90"/>
              <a:gd name="T64" fmla="*/ 26 w 31"/>
              <a:gd name="T65" fmla="*/ 8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90">
                <a:moveTo>
                  <a:pt x="26" y="80"/>
                </a:moveTo>
                <a:lnTo>
                  <a:pt x="26" y="80"/>
                </a:lnTo>
                <a:lnTo>
                  <a:pt x="22" y="78"/>
                </a:lnTo>
                <a:lnTo>
                  <a:pt x="20" y="76"/>
                </a:lnTo>
                <a:lnTo>
                  <a:pt x="18" y="71"/>
                </a:lnTo>
                <a:lnTo>
                  <a:pt x="18" y="32"/>
                </a:lnTo>
                <a:lnTo>
                  <a:pt x="30" y="32"/>
                </a:lnTo>
                <a:lnTo>
                  <a:pt x="30" y="24"/>
                </a:lnTo>
                <a:lnTo>
                  <a:pt x="18" y="24"/>
                </a:lnTo>
                <a:lnTo>
                  <a:pt x="18" y="0"/>
                </a:lnTo>
                <a:lnTo>
                  <a:pt x="7" y="7"/>
                </a:lnTo>
                <a:lnTo>
                  <a:pt x="7" y="24"/>
                </a:lnTo>
                <a:lnTo>
                  <a:pt x="0" y="24"/>
                </a:lnTo>
                <a:lnTo>
                  <a:pt x="0" y="32"/>
                </a:lnTo>
                <a:lnTo>
                  <a:pt x="7" y="32"/>
                </a:lnTo>
                <a:lnTo>
                  <a:pt x="7" y="69"/>
                </a:lnTo>
                <a:lnTo>
                  <a:pt x="9" y="82"/>
                </a:lnTo>
                <a:lnTo>
                  <a:pt x="11" y="86"/>
                </a:lnTo>
                <a:lnTo>
                  <a:pt x="15" y="88"/>
                </a:lnTo>
                <a:lnTo>
                  <a:pt x="18" y="90"/>
                </a:lnTo>
                <a:lnTo>
                  <a:pt x="24" y="90"/>
                </a:lnTo>
                <a:lnTo>
                  <a:pt x="31" y="90"/>
                </a:lnTo>
                <a:lnTo>
                  <a:pt x="30" y="78"/>
                </a:lnTo>
                <a:lnTo>
                  <a:pt x="2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8" name="Freeform 42"/>
          <p:cNvSpPr>
            <a:spLocks/>
          </p:cNvSpPr>
          <p:nvPr/>
        </p:nvSpPr>
        <p:spPr bwMode="auto">
          <a:xfrm>
            <a:off x="5467350" y="5230813"/>
            <a:ext cx="85725" cy="146050"/>
          </a:xfrm>
          <a:custGeom>
            <a:avLst/>
            <a:gdLst>
              <a:gd name="T0" fmla="*/ 11 w 54"/>
              <a:gd name="T1" fmla="*/ 92 h 92"/>
              <a:gd name="T2" fmla="*/ 11 w 54"/>
              <a:gd name="T3" fmla="*/ 54 h 92"/>
              <a:gd name="T4" fmla="*/ 11 w 54"/>
              <a:gd name="T5" fmla="*/ 54 h 92"/>
              <a:gd name="T6" fmla="*/ 11 w 54"/>
              <a:gd name="T7" fmla="*/ 49 h 92"/>
              <a:gd name="T8" fmla="*/ 13 w 54"/>
              <a:gd name="T9" fmla="*/ 43 h 92"/>
              <a:gd name="T10" fmla="*/ 13 w 54"/>
              <a:gd name="T11" fmla="*/ 43 h 92"/>
              <a:gd name="T12" fmla="*/ 17 w 54"/>
              <a:gd name="T13" fmla="*/ 39 h 92"/>
              <a:gd name="T14" fmla="*/ 20 w 54"/>
              <a:gd name="T15" fmla="*/ 36 h 92"/>
              <a:gd name="T16" fmla="*/ 20 w 54"/>
              <a:gd name="T17" fmla="*/ 36 h 92"/>
              <a:gd name="T18" fmla="*/ 24 w 54"/>
              <a:gd name="T19" fmla="*/ 34 h 92"/>
              <a:gd name="T20" fmla="*/ 30 w 54"/>
              <a:gd name="T21" fmla="*/ 34 h 92"/>
              <a:gd name="T22" fmla="*/ 30 w 54"/>
              <a:gd name="T23" fmla="*/ 34 h 92"/>
              <a:gd name="T24" fmla="*/ 35 w 54"/>
              <a:gd name="T25" fmla="*/ 34 h 92"/>
              <a:gd name="T26" fmla="*/ 39 w 54"/>
              <a:gd name="T27" fmla="*/ 37 h 92"/>
              <a:gd name="T28" fmla="*/ 39 w 54"/>
              <a:gd name="T29" fmla="*/ 37 h 92"/>
              <a:gd name="T30" fmla="*/ 41 w 54"/>
              <a:gd name="T31" fmla="*/ 43 h 92"/>
              <a:gd name="T32" fmla="*/ 43 w 54"/>
              <a:gd name="T33" fmla="*/ 49 h 92"/>
              <a:gd name="T34" fmla="*/ 43 w 54"/>
              <a:gd name="T35" fmla="*/ 92 h 92"/>
              <a:gd name="T36" fmla="*/ 54 w 54"/>
              <a:gd name="T37" fmla="*/ 92 h 92"/>
              <a:gd name="T38" fmla="*/ 54 w 54"/>
              <a:gd name="T39" fmla="*/ 49 h 92"/>
              <a:gd name="T40" fmla="*/ 54 w 54"/>
              <a:gd name="T41" fmla="*/ 49 h 92"/>
              <a:gd name="T42" fmla="*/ 54 w 54"/>
              <a:gd name="T43" fmla="*/ 41 h 92"/>
              <a:gd name="T44" fmla="*/ 52 w 54"/>
              <a:gd name="T45" fmla="*/ 36 h 92"/>
              <a:gd name="T46" fmla="*/ 52 w 54"/>
              <a:gd name="T47" fmla="*/ 36 h 92"/>
              <a:gd name="T48" fmla="*/ 48 w 54"/>
              <a:gd name="T49" fmla="*/ 30 h 92"/>
              <a:gd name="T50" fmla="*/ 45 w 54"/>
              <a:gd name="T51" fmla="*/ 26 h 92"/>
              <a:gd name="T52" fmla="*/ 45 w 54"/>
              <a:gd name="T53" fmla="*/ 26 h 92"/>
              <a:gd name="T54" fmla="*/ 37 w 54"/>
              <a:gd name="T55" fmla="*/ 24 h 92"/>
              <a:gd name="T56" fmla="*/ 32 w 54"/>
              <a:gd name="T57" fmla="*/ 24 h 92"/>
              <a:gd name="T58" fmla="*/ 32 w 54"/>
              <a:gd name="T59" fmla="*/ 24 h 92"/>
              <a:gd name="T60" fmla="*/ 26 w 54"/>
              <a:gd name="T61" fmla="*/ 24 h 92"/>
              <a:gd name="T62" fmla="*/ 20 w 54"/>
              <a:gd name="T63" fmla="*/ 26 h 92"/>
              <a:gd name="T64" fmla="*/ 15 w 54"/>
              <a:gd name="T65" fmla="*/ 28 h 92"/>
              <a:gd name="T66" fmla="*/ 11 w 54"/>
              <a:gd name="T67" fmla="*/ 34 h 92"/>
              <a:gd name="T68" fmla="*/ 11 w 54"/>
              <a:gd name="T69" fmla="*/ 0 h 92"/>
              <a:gd name="T70" fmla="*/ 0 w 54"/>
              <a:gd name="T71" fmla="*/ 0 h 92"/>
              <a:gd name="T72" fmla="*/ 0 w 54"/>
              <a:gd name="T73" fmla="*/ 92 h 92"/>
              <a:gd name="T74" fmla="*/ 11 w 54"/>
              <a:gd name="T75" fmla="*/ 92 h 92"/>
              <a:gd name="T76" fmla="*/ 11 w 54"/>
              <a:gd name="T77" fmla="*/ 92 h 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4" h="92">
                <a:moveTo>
                  <a:pt x="11" y="92"/>
                </a:moveTo>
                <a:lnTo>
                  <a:pt x="11" y="54"/>
                </a:lnTo>
                <a:lnTo>
                  <a:pt x="11" y="49"/>
                </a:lnTo>
                <a:lnTo>
                  <a:pt x="13" y="43"/>
                </a:lnTo>
                <a:lnTo>
                  <a:pt x="17" y="39"/>
                </a:lnTo>
                <a:lnTo>
                  <a:pt x="20" y="36"/>
                </a:lnTo>
                <a:lnTo>
                  <a:pt x="24" y="34"/>
                </a:lnTo>
                <a:lnTo>
                  <a:pt x="30" y="34"/>
                </a:lnTo>
                <a:lnTo>
                  <a:pt x="35" y="34"/>
                </a:lnTo>
                <a:lnTo>
                  <a:pt x="39" y="37"/>
                </a:lnTo>
                <a:lnTo>
                  <a:pt x="41" y="43"/>
                </a:lnTo>
                <a:lnTo>
                  <a:pt x="43" y="49"/>
                </a:lnTo>
                <a:lnTo>
                  <a:pt x="43" y="92"/>
                </a:lnTo>
                <a:lnTo>
                  <a:pt x="54" y="92"/>
                </a:lnTo>
                <a:lnTo>
                  <a:pt x="54" y="49"/>
                </a:lnTo>
                <a:lnTo>
                  <a:pt x="54" y="41"/>
                </a:lnTo>
                <a:lnTo>
                  <a:pt x="52" y="36"/>
                </a:lnTo>
                <a:lnTo>
                  <a:pt x="48" y="30"/>
                </a:lnTo>
                <a:lnTo>
                  <a:pt x="45" y="26"/>
                </a:lnTo>
                <a:lnTo>
                  <a:pt x="37" y="24"/>
                </a:lnTo>
                <a:lnTo>
                  <a:pt x="32" y="24"/>
                </a:lnTo>
                <a:lnTo>
                  <a:pt x="26" y="24"/>
                </a:lnTo>
                <a:lnTo>
                  <a:pt x="20" y="26"/>
                </a:lnTo>
                <a:lnTo>
                  <a:pt x="15" y="28"/>
                </a:lnTo>
                <a:lnTo>
                  <a:pt x="11" y="34"/>
                </a:lnTo>
                <a:lnTo>
                  <a:pt x="11" y="0"/>
                </a:lnTo>
                <a:lnTo>
                  <a:pt x="0" y="0"/>
                </a:lnTo>
                <a:lnTo>
                  <a:pt x="0" y="92"/>
                </a:lnTo>
                <a:lnTo>
                  <a:pt x="11"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79" name="Freeform 43"/>
          <p:cNvSpPr>
            <a:spLocks/>
          </p:cNvSpPr>
          <p:nvPr/>
        </p:nvSpPr>
        <p:spPr bwMode="auto">
          <a:xfrm>
            <a:off x="5573713" y="5268913"/>
            <a:ext cx="85725" cy="109537"/>
          </a:xfrm>
          <a:custGeom>
            <a:avLst/>
            <a:gdLst>
              <a:gd name="T0" fmla="*/ 7 w 54"/>
              <a:gd name="T1" fmla="*/ 64 h 69"/>
              <a:gd name="T2" fmla="*/ 28 w 54"/>
              <a:gd name="T3" fmla="*/ 69 h 69"/>
              <a:gd name="T4" fmla="*/ 35 w 54"/>
              <a:gd name="T5" fmla="*/ 68 h 69"/>
              <a:gd name="T6" fmla="*/ 41 w 54"/>
              <a:gd name="T7" fmla="*/ 66 h 69"/>
              <a:gd name="T8" fmla="*/ 50 w 54"/>
              <a:gd name="T9" fmla="*/ 58 h 69"/>
              <a:gd name="T10" fmla="*/ 52 w 54"/>
              <a:gd name="T11" fmla="*/ 53 h 69"/>
              <a:gd name="T12" fmla="*/ 54 w 54"/>
              <a:gd name="T13" fmla="*/ 47 h 69"/>
              <a:gd name="T14" fmla="*/ 50 w 54"/>
              <a:gd name="T15" fmla="*/ 38 h 69"/>
              <a:gd name="T16" fmla="*/ 48 w 54"/>
              <a:gd name="T17" fmla="*/ 34 h 69"/>
              <a:gd name="T18" fmla="*/ 45 w 54"/>
              <a:gd name="T19" fmla="*/ 32 h 69"/>
              <a:gd name="T20" fmla="*/ 28 w 54"/>
              <a:gd name="T21" fmla="*/ 26 h 69"/>
              <a:gd name="T22" fmla="*/ 17 w 54"/>
              <a:gd name="T23" fmla="*/ 25 h 69"/>
              <a:gd name="T24" fmla="*/ 13 w 54"/>
              <a:gd name="T25" fmla="*/ 21 h 69"/>
              <a:gd name="T26" fmla="*/ 11 w 54"/>
              <a:gd name="T27" fmla="*/ 17 h 69"/>
              <a:gd name="T28" fmla="*/ 15 w 54"/>
              <a:gd name="T29" fmla="*/ 12 h 69"/>
              <a:gd name="T30" fmla="*/ 19 w 54"/>
              <a:gd name="T31" fmla="*/ 10 h 69"/>
              <a:gd name="T32" fmla="*/ 26 w 54"/>
              <a:gd name="T33" fmla="*/ 10 h 69"/>
              <a:gd name="T34" fmla="*/ 35 w 54"/>
              <a:gd name="T35" fmla="*/ 12 h 69"/>
              <a:gd name="T36" fmla="*/ 39 w 54"/>
              <a:gd name="T37" fmla="*/ 15 h 69"/>
              <a:gd name="T38" fmla="*/ 52 w 54"/>
              <a:gd name="T39" fmla="*/ 19 h 69"/>
              <a:gd name="T40" fmla="*/ 50 w 54"/>
              <a:gd name="T41" fmla="*/ 13 h 69"/>
              <a:gd name="T42" fmla="*/ 47 w 54"/>
              <a:gd name="T43" fmla="*/ 8 h 69"/>
              <a:gd name="T44" fmla="*/ 39 w 54"/>
              <a:gd name="T45" fmla="*/ 2 h 69"/>
              <a:gd name="T46" fmla="*/ 32 w 54"/>
              <a:gd name="T47" fmla="*/ 0 h 69"/>
              <a:gd name="T48" fmla="*/ 26 w 54"/>
              <a:gd name="T49" fmla="*/ 0 h 69"/>
              <a:gd name="T50" fmla="*/ 15 w 54"/>
              <a:gd name="T51" fmla="*/ 0 h 69"/>
              <a:gd name="T52" fmla="*/ 9 w 54"/>
              <a:gd name="T53" fmla="*/ 4 h 69"/>
              <a:gd name="T54" fmla="*/ 4 w 54"/>
              <a:gd name="T55" fmla="*/ 12 h 69"/>
              <a:gd name="T56" fmla="*/ 2 w 54"/>
              <a:gd name="T57" fmla="*/ 19 h 69"/>
              <a:gd name="T58" fmla="*/ 4 w 54"/>
              <a:gd name="T59" fmla="*/ 28 h 69"/>
              <a:gd name="T60" fmla="*/ 7 w 54"/>
              <a:gd name="T61" fmla="*/ 32 h 69"/>
              <a:gd name="T62" fmla="*/ 11 w 54"/>
              <a:gd name="T63" fmla="*/ 34 h 69"/>
              <a:gd name="T64" fmla="*/ 28 w 54"/>
              <a:gd name="T65" fmla="*/ 40 h 69"/>
              <a:gd name="T66" fmla="*/ 39 w 54"/>
              <a:gd name="T67" fmla="*/ 43 h 69"/>
              <a:gd name="T68" fmla="*/ 43 w 54"/>
              <a:gd name="T69" fmla="*/ 49 h 69"/>
              <a:gd name="T70" fmla="*/ 41 w 54"/>
              <a:gd name="T71" fmla="*/ 53 h 69"/>
              <a:gd name="T72" fmla="*/ 39 w 54"/>
              <a:gd name="T73" fmla="*/ 56 h 69"/>
              <a:gd name="T74" fmla="*/ 28 w 54"/>
              <a:gd name="T75" fmla="*/ 60 h 69"/>
              <a:gd name="T76" fmla="*/ 20 w 54"/>
              <a:gd name="T77" fmla="*/ 58 h 69"/>
              <a:gd name="T78" fmla="*/ 15 w 54"/>
              <a:gd name="T79" fmla="*/ 56 h 69"/>
              <a:gd name="T80" fmla="*/ 11 w 54"/>
              <a:gd name="T81" fmla="*/ 45 h 69"/>
              <a:gd name="T82" fmla="*/ 0 w 54"/>
              <a:gd name="T83" fmla="*/ 47 h 69"/>
              <a:gd name="T84" fmla="*/ 7 w 54"/>
              <a:gd name="T85" fmla="*/ 64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 h="69">
                <a:moveTo>
                  <a:pt x="7" y="64"/>
                </a:moveTo>
                <a:lnTo>
                  <a:pt x="7" y="64"/>
                </a:lnTo>
                <a:lnTo>
                  <a:pt x="17" y="68"/>
                </a:lnTo>
                <a:lnTo>
                  <a:pt x="28" y="69"/>
                </a:lnTo>
                <a:lnTo>
                  <a:pt x="35" y="68"/>
                </a:lnTo>
                <a:lnTo>
                  <a:pt x="41" y="66"/>
                </a:lnTo>
                <a:lnTo>
                  <a:pt x="47" y="62"/>
                </a:lnTo>
                <a:lnTo>
                  <a:pt x="50" y="58"/>
                </a:lnTo>
                <a:lnTo>
                  <a:pt x="52" y="53"/>
                </a:lnTo>
                <a:lnTo>
                  <a:pt x="54" y="47"/>
                </a:lnTo>
                <a:lnTo>
                  <a:pt x="54" y="43"/>
                </a:lnTo>
                <a:lnTo>
                  <a:pt x="50" y="38"/>
                </a:lnTo>
                <a:lnTo>
                  <a:pt x="48" y="34"/>
                </a:lnTo>
                <a:lnTo>
                  <a:pt x="45" y="32"/>
                </a:lnTo>
                <a:lnTo>
                  <a:pt x="28" y="26"/>
                </a:lnTo>
                <a:lnTo>
                  <a:pt x="17" y="25"/>
                </a:lnTo>
                <a:lnTo>
                  <a:pt x="13" y="21"/>
                </a:lnTo>
                <a:lnTo>
                  <a:pt x="11" y="17"/>
                </a:lnTo>
                <a:lnTo>
                  <a:pt x="13" y="13"/>
                </a:lnTo>
                <a:lnTo>
                  <a:pt x="15" y="12"/>
                </a:lnTo>
                <a:lnTo>
                  <a:pt x="19" y="10"/>
                </a:lnTo>
                <a:lnTo>
                  <a:pt x="26" y="10"/>
                </a:lnTo>
                <a:lnTo>
                  <a:pt x="32" y="10"/>
                </a:lnTo>
                <a:lnTo>
                  <a:pt x="35" y="12"/>
                </a:lnTo>
                <a:lnTo>
                  <a:pt x="39" y="15"/>
                </a:lnTo>
                <a:lnTo>
                  <a:pt x="41" y="19"/>
                </a:lnTo>
                <a:lnTo>
                  <a:pt x="52" y="19"/>
                </a:lnTo>
                <a:lnTo>
                  <a:pt x="50" y="13"/>
                </a:lnTo>
                <a:lnTo>
                  <a:pt x="47" y="8"/>
                </a:lnTo>
                <a:lnTo>
                  <a:pt x="45" y="4"/>
                </a:lnTo>
                <a:lnTo>
                  <a:pt x="39" y="2"/>
                </a:lnTo>
                <a:lnTo>
                  <a:pt x="32" y="0"/>
                </a:lnTo>
                <a:lnTo>
                  <a:pt x="26" y="0"/>
                </a:lnTo>
                <a:lnTo>
                  <a:pt x="15" y="0"/>
                </a:lnTo>
                <a:lnTo>
                  <a:pt x="9" y="4"/>
                </a:lnTo>
                <a:lnTo>
                  <a:pt x="4" y="12"/>
                </a:lnTo>
                <a:lnTo>
                  <a:pt x="2" y="19"/>
                </a:lnTo>
                <a:lnTo>
                  <a:pt x="2" y="23"/>
                </a:lnTo>
                <a:lnTo>
                  <a:pt x="4" y="28"/>
                </a:lnTo>
                <a:lnTo>
                  <a:pt x="7" y="32"/>
                </a:lnTo>
                <a:lnTo>
                  <a:pt x="11" y="34"/>
                </a:lnTo>
                <a:lnTo>
                  <a:pt x="28" y="40"/>
                </a:lnTo>
                <a:lnTo>
                  <a:pt x="39" y="43"/>
                </a:lnTo>
                <a:lnTo>
                  <a:pt x="41" y="45"/>
                </a:lnTo>
                <a:lnTo>
                  <a:pt x="43" y="49"/>
                </a:lnTo>
                <a:lnTo>
                  <a:pt x="41" y="53"/>
                </a:lnTo>
                <a:lnTo>
                  <a:pt x="39" y="56"/>
                </a:lnTo>
                <a:lnTo>
                  <a:pt x="34" y="58"/>
                </a:lnTo>
                <a:lnTo>
                  <a:pt x="28" y="60"/>
                </a:lnTo>
                <a:lnTo>
                  <a:pt x="20" y="58"/>
                </a:lnTo>
                <a:lnTo>
                  <a:pt x="15" y="56"/>
                </a:lnTo>
                <a:lnTo>
                  <a:pt x="11" y="51"/>
                </a:lnTo>
                <a:lnTo>
                  <a:pt x="11" y="45"/>
                </a:lnTo>
                <a:lnTo>
                  <a:pt x="0" y="47"/>
                </a:lnTo>
                <a:lnTo>
                  <a:pt x="2" y="56"/>
                </a:lnTo>
                <a:lnTo>
                  <a:pt x="7"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80" name="Freeform 44"/>
          <p:cNvSpPr>
            <a:spLocks noEditPoints="1"/>
          </p:cNvSpPr>
          <p:nvPr/>
        </p:nvSpPr>
        <p:spPr bwMode="auto">
          <a:xfrm>
            <a:off x="2657475" y="4994275"/>
            <a:ext cx="104775" cy="161925"/>
          </a:xfrm>
          <a:custGeom>
            <a:avLst/>
            <a:gdLst>
              <a:gd name="T0" fmla="*/ 10 w 66"/>
              <a:gd name="T1" fmla="*/ 93 h 102"/>
              <a:gd name="T2" fmla="*/ 19 w 66"/>
              <a:gd name="T3" fmla="*/ 101 h 102"/>
              <a:gd name="T4" fmla="*/ 32 w 66"/>
              <a:gd name="T5" fmla="*/ 102 h 102"/>
              <a:gd name="T6" fmla="*/ 43 w 66"/>
              <a:gd name="T7" fmla="*/ 102 h 102"/>
              <a:gd name="T8" fmla="*/ 51 w 66"/>
              <a:gd name="T9" fmla="*/ 97 h 102"/>
              <a:gd name="T10" fmla="*/ 62 w 66"/>
              <a:gd name="T11" fmla="*/ 80 h 102"/>
              <a:gd name="T12" fmla="*/ 64 w 66"/>
              <a:gd name="T13" fmla="*/ 67 h 102"/>
              <a:gd name="T14" fmla="*/ 66 w 66"/>
              <a:gd name="T15" fmla="*/ 52 h 102"/>
              <a:gd name="T16" fmla="*/ 64 w 66"/>
              <a:gd name="T17" fmla="*/ 28 h 102"/>
              <a:gd name="T18" fmla="*/ 60 w 66"/>
              <a:gd name="T19" fmla="*/ 18 h 102"/>
              <a:gd name="T20" fmla="*/ 56 w 66"/>
              <a:gd name="T21" fmla="*/ 13 h 102"/>
              <a:gd name="T22" fmla="*/ 47 w 66"/>
              <a:gd name="T23" fmla="*/ 3 h 102"/>
              <a:gd name="T24" fmla="*/ 40 w 66"/>
              <a:gd name="T25" fmla="*/ 0 h 102"/>
              <a:gd name="T26" fmla="*/ 32 w 66"/>
              <a:gd name="T27" fmla="*/ 0 h 102"/>
              <a:gd name="T28" fmla="*/ 14 w 66"/>
              <a:gd name="T29" fmla="*/ 5 h 102"/>
              <a:gd name="T30" fmla="*/ 8 w 66"/>
              <a:gd name="T31" fmla="*/ 13 h 102"/>
              <a:gd name="T32" fmla="*/ 2 w 66"/>
              <a:gd name="T33" fmla="*/ 22 h 102"/>
              <a:gd name="T34" fmla="*/ 0 w 66"/>
              <a:gd name="T35" fmla="*/ 52 h 102"/>
              <a:gd name="T36" fmla="*/ 0 w 66"/>
              <a:gd name="T37" fmla="*/ 65 h 102"/>
              <a:gd name="T38" fmla="*/ 6 w 66"/>
              <a:gd name="T39" fmla="*/ 86 h 102"/>
              <a:gd name="T40" fmla="*/ 10 w 66"/>
              <a:gd name="T41" fmla="*/ 93 h 102"/>
              <a:gd name="T42" fmla="*/ 19 w 66"/>
              <a:gd name="T43" fmla="*/ 17 h 102"/>
              <a:gd name="T44" fmla="*/ 25 w 66"/>
              <a:gd name="T45" fmla="*/ 11 h 102"/>
              <a:gd name="T46" fmla="*/ 32 w 66"/>
              <a:gd name="T47" fmla="*/ 9 h 102"/>
              <a:gd name="T48" fmla="*/ 47 w 66"/>
              <a:gd name="T49" fmla="*/ 18 h 102"/>
              <a:gd name="T50" fmla="*/ 49 w 66"/>
              <a:gd name="T51" fmla="*/ 24 h 102"/>
              <a:gd name="T52" fmla="*/ 53 w 66"/>
              <a:gd name="T53" fmla="*/ 52 h 102"/>
              <a:gd name="T54" fmla="*/ 51 w 66"/>
              <a:gd name="T55" fmla="*/ 73 h 102"/>
              <a:gd name="T56" fmla="*/ 47 w 66"/>
              <a:gd name="T57" fmla="*/ 84 h 102"/>
              <a:gd name="T58" fmla="*/ 40 w 66"/>
              <a:gd name="T59" fmla="*/ 91 h 102"/>
              <a:gd name="T60" fmla="*/ 32 w 66"/>
              <a:gd name="T61" fmla="*/ 93 h 102"/>
              <a:gd name="T62" fmla="*/ 17 w 66"/>
              <a:gd name="T63" fmla="*/ 84 h 102"/>
              <a:gd name="T64" fmla="*/ 15 w 66"/>
              <a:gd name="T65" fmla="*/ 80 h 102"/>
              <a:gd name="T66" fmla="*/ 12 w 66"/>
              <a:gd name="T67" fmla="*/ 52 h 102"/>
              <a:gd name="T68" fmla="*/ 14 w 66"/>
              <a:gd name="T69" fmla="*/ 30 h 102"/>
              <a:gd name="T70" fmla="*/ 19 w 66"/>
              <a:gd name="T71" fmla="*/ 17 h 102"/>
              <a:gd name="T72" fmla="*/ 19 w 66"/>
              <a:gd name="T73" fmla="*/ 17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 h="102">
                <a:moveTo>
                  <a:pt x="10" y="93"/>
                </a:moveTo>
                <a:lnTo>
                  <a:pt x="10" y="93"/>
                </a:lnTo>
                <a:lnTo>
                  <a:pt x="14" y="97"/>
                </a:lnTo>
                <a:lnTo>
                  <a:pt x="19" y="101"/>
                </a:lnTo>
                <a:lnTo>
                  <a:pt x="27" y="102"/>
                </a:lnTo>
                <a:lnTo>
                  <a:pt x="32" y="102"/>
                </a:lnTo>
                <a:lnTo>
                  <a:pt x="43" y="102"/>
                </a:lnTo>
                <a:lnTo>
                  <a:pt x="51" y="97"/>
                </a:lnTo>
                <a:lnTo>
                  <a:pt x="58" y="89"/>
                </a:lnTo>
                <a:lnTo>
                  <a:pt x="62" y="80"/>
                </a:lnTo>
                <a:lnTo>
                  <a:pt x="64" y="67"/>
                </a:lnTo>
                <a:lnTo>
                  <a:pt x="66" y="52"/>
                </a:lnTo>
                <a:lnTo>
                  <a:pt x="66" y="37"/>
                </a:lnTo>
                <a:lnTo>
                  <a:pt x="64" y="28"/>
                </a:lnTo>
                <a:lnTo>
                  <a:pt x="60" y="18"/>
                </a:lnTo>
                <a:lnTo>
                  <a:pt x="56" y="13"/>
                </a:lnTo>
                <a:lnTo>
                  <a:pt x="53" y="7"/>
                </a:lnTo>
                <a:lnTo>
                  <a:pt x="47" y="3"/>
                </a:lnTo>
                <a:lnTo>
                  <a:pt x="40" y="0"/>
                </a:lnTo>
                <a:lnTo>
                  <a:pt x="32" y="0"/>
                </a:lnTo>
                <a:lnTo>
                  <a:pt x="23" y="2"/>
                </a:lnTo>
                <a:lnTo>
                  <a:pt x="14" y="5"/>
                </a:lnTo>
                <a:lnTo>
                  <a:pt x="8" y="13"/>
                </a:lnTo>
                <a:lnTo>
                  <a:pt x="2" y="22"/>
                </a:lnTo>
                <a:lnTo>
                  <a:pt x="0" y="35"/>
                </a:lnTo>
                <a:lnTo>
                  <a:pt x="0" y="52"/>
                </a:lnTo>
                <a:lnTo>
                  <a:pt x="0" y="65"/>
                </a:lnTo>
                <a:lnTo>
                  <a:pt x="2" y="76"/>
                </a:lnTo>
                <a:lnTo>
                  <a:pt x="6" y="86"/>
                </a:lnTo>
                <a:lnTo>
                  <a:pt x="10" y="93"/>
                </a:lnTo>
                <a:close/>
                <a:moveTo>
                  <a:pt x="19" y="17"/>
                </a:moveTo>
                <a:lnTo>
                  <a:pt x="19" y="17"/>
                </a:lnTo>
                <a:lnTo>
                  <a:pt x="25" y="11"/>
                </a:lnTo>
                <a:lnTo>
                  <a:pt x="32" y="9"/>
                </a:lnTo>
                <a:lnTo>
                  <a:pt x="40" y="11"/>
                </a:lnTo>
                <a:lnTo>
                  <a:pt x="47" y="18"/>
                </a:lnTo>
                <a:lnTo>
                  <a:pt x="49" y="24"/>
                </a:lnTo>
                <a:lnTo>
                  <a:pt x="51" y="30"/>
                </a:lnTo>
                <a:lnTo>
                  <a:pt x="53" y="52"/>
                </a:lnTo>
                <a:lnTo>
                  <a:pt x="51" y="73"/>
                </a:lnTo>
                <a:lnTo>
                  <a:pt x="49" y="80"/>
                </a:lnTo>
                <a:lnTo>
                  <a:pt x="47" y="84"/>
                </a:lnTo>
                <a:lnTo>
                  <a:pt x="40" y="91"/>
                </a:lnTo>
                <a:lnTo>
                  <a:pt x="32" y="93"/>
                </a:lnTo>
                <a:lnTo>
                  <a:pt x="25" y="91"/>
                </a:lnTo>
                <a:lnTo>
                  <a:pt x="17" y="84"/>
                </a:lnTo>
                <a:lnTo>
                  <a:pt x="15" y="80"/>
                </a:lnTo>
                <a:lnTo>
                  <a:pt x="14" y="73"/>
                </a:lnTo>
                <a:lnTo>
                  <a:pt x="12" y="52"/>
                </a:lnTo>
                <a:lnTo>
                  <a:pt x="14" y="30"/>
                </a:lnTo>
                <a:lnTo>
                  <a:pt x="15" y="22"/>
                </a:lnTo>
                <a:lnTo>
                  <a:pt x="1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81" name="Freeform 45"/>
          <p:cNvSpPr>
            <a:spLocks/>
          </p:cNvSpPr>
          <p:nvPr/>
        </p:nvSpPr>
        <p:spPr bwMode="auto">
          <a:xfrm>
            <a:off x="5203825" y="4994275"/>
            <a:ext cx="103187" cy="160337"/>
          </a:xfrm>
          <a:custGeom>
            <a:avLst/>
            <a:gdLst>
              <a:gd name="T0" fmla="*/ 16 w 65"/>
              <a:gd name="T1" fmla="*/ 89 h 101"/>
              <a:gd name="T2" fmla="*/ 16 w 65"/>
              <a:gd name="T3" fmla="*/ 89 h 101"/>
              <a:gd name="T4" fmla="*/ 22 w 65"/>
              <a:gd name="T5" fmla="*/ 82 h 101"/>
              <a:gd name="T6" fmla="*/ 22 w 65"/>
              <a:gd name="T7" fmla="*/ 82 h 101"/>
              <a:gd name="T8" fmla="*/ 35 w 65"/>
              <a:gd name="T9" fmla="*/ 71 h 101"/>
              <a:gd name="T10" fmla="*/ 35 w 65"/>
              <a:gd name="T11" fmla="*/ 71 h 101"/>
              <a:gd name="T12" fmla="*/ 56 w 65"/>
              <a:gd name="T13" fmla="*/ 52 h 101"/>
              <a:gd name="T14" fmla="*/ 56 w 65"/>
              <a:gd name="T15" fmla="*/ 52 h 101"/>
              <a:gd name="T16" fmla="*/ 59 w 65"/>
              <a:gd name="T17" fmla="*/ 46 h 101"/>
              <a:gd name="T18" fmla="*/ 63 w 65"/>
              <a:gd name="T19" fmla="*/ 39 h 101"/>
              <a:gd name="T20" fmla="*/ 63 w 65"/>
              <a:gd name="T21" fmla="*/ 39 h 101"/>
              <a:gd name="T22" fmla="*/ 65 w 65"/>
              <a:gd name="T23" fmla="*/ 33 h 101"/>
              <a:gd name="T24" fmla="*/ 65 w 65"/>
              <a:gd name="T25" fmla="*/ 28 h 101"/>
              <a:gd name="T26" fmla="*/ 65 w 65"/>
              <a:gd name="T27" fmla="*/ 28 h 101"/>
              <a:gd name="T28" fmla="*/ 65 w 65"/>
              <a:gd name="T29" fmla="*/ 22 h 101"/>
              <a:gd name="T30" fmla="*/ 63 w 65"/>
              <a:gd name="T31" fmla="*/ 17 h 101"/>
              <a:gd name="T32" fmla="*/ 61 w 65"/>
              <a:gd name="T33" fmla="*/ 11 h 101"/>
              <a:gd name="T34" fmla="*/ 58 w 65"/>
              <a:gd name="T35" fmla="*/ 7 h 101"/>
              <a:gd name="T36" fmla="*/ 58 w 65"/>
              <a:gd name="T37" fmla="*/ 7 h 101"/>
              <a:gd name="T38" fmla="*/ 52 w 65"/>
              <a:gd name="T39" fmla="*/ 3 h 101"/>
              <a:gd name="T40" fmla="*/ 46 w 65"/>
              <a:gd name="T41" fmla="*/ 2 h 101"/>
              <a:gd name="T42" fmla="*/ 33 w 65"/>
              <a:gd name="T43" fmla="*/ 0 h 101"/>
              <a:gd name="T44" fmla="*/ 33 w 65"/>
              <a:gd name="T45" fmla="*/ 0 h 101"/>
              <a:gd name="T46" fmla="*/ 22 w 65"/>
              <a:gd name="T47" fmla="*/ 2 h 101"/>
              <a:gd name="T48" fmla="*/ 16 w 65"/>
              <a:gd name="T49" fmla="*/ 3 h 101"/>
              <a:gd name="T50" fmla="*/ 11 w 65"/>
              <a:gd name="T51" fmla="*/ 7 h 101"/>
              <a:gd name="T52" fmla="*/ 11 w 65"/>
              <a:gd name="T53" fmla="*/ 7 h 101"/>
              <a:gd name="T54" fmla="*/ 7 w 65"/>
              <a:gd name="T55" fmla="*/ 11 h 101"/>
              <a:gd name="T56" fmla="*/ 5 w 65"/>
              <a:gd name="T57" fmla="*/ 17 h 101"/>
              <a:gd name="T58" fmla="*/ 2 w 65"/>
              <a:gd name="T59" fmla="*/ 30 h 101"/>
              <a:gd name="T60" fmla="*/ 15 w 65"/>
              <a:gd name="T61" fmla="*/ 30 h 101"/>
              <a:gd name="T62" fmla="*/ 15 w 65"/>
              <a:gd name="T63" fmla="*/ 30 h 101"/>
              <a:gd name="T64" fmla="*/ 15 w 65"/>
              <a:gd name="T65" fmla="*/ 22 h 101"/>
              <a:gd name="T66" fmla="*/ 20 w 65"/>
              <a:gd name="T67" fmla="*/ 15 h 101"/>
              <a:gd name="T68" fmla="*/ 20 w 65"/>
              <a:gd name="T69" fmla="*/ 15 h 101"/>
              <a:gd name="T70" fmla="*/ 26 w 65"/>
              <a:gd name="T71" fmla="*/ 11 h 101"/>
              <a:gd name="T72" fmla="*/ 33 w 65"/>
              <a:gd name="T73" fmla="*/ 9 h 101"/>
              <a:gd name="T74" fmla="*/ 33 w 65"/>
              <a:gd name="T75" fmla="*/ 9 h 101"/>
              <a:gd name="T76" fmla="*/ 41 w 65"/>
              <a:gd name="T77" fmla="*/ 11 h 101"/>
              <a:gd name="T78" fmla="*/ 48 w 65"/>
              <a:gd name="T79" fmla="*/ 15 h 101"/>
              <a:gd name="T80" fmla="*/ 48 w 65"/>
              <a:gd name="T81" fmla="*/ 15 h 101"/>
              <a:gd name="T82" fmla="*/ 52 w 65"/>
              <a:gd name="T83" fmla="*/ 20 h 101"/>
              <a:gd name="T84" fmla="*/ 54 w 65"/>
              <a:gd name="T85" fmla="*/ 28 h 101"/>
              <a:gd name="T86" fmla="*/ 54 w 65"/>
              <a:gd name="T87" fmla="*/ 28 h 101"/>
              <a:gd name="T88" fmla="*/ 52 w 65"/>
              <a:gd name="T89" fmla="*/ 35 h 101"/>
              <a:gd name="T90" fmla="*/ 46 w 65"/>
              <a:gd name="T91" fmla="*/ 43 h 101"/>
              <a:gd name="T92" fmla="*/ 46 w 65"/>
              <a:gd name="T93" fmla="*/ 43 h 101"/>
              <a:gd name="T94" fmla="*/ 39 w 65"/>
              <a:gd name="T95" fmla="*/ 52 h 101"/>
              <a:gd name="T96" fmla="*/ 24 w 65"/>
              <a:gd name="T97" fmla="*/ 63 h 101"/>
              <a:gd name="T98" fmla="*/ 24 w 65"/>
              <a:gd name="T99" fmla="*/ 63 h 101"/>
              <a:gd name="T100" fmla="*/ 9 w 65"/>
              <a:gd name="T101" fmla="*/ 80 h 101"/>
              <a:gd name="T102" fmla="*/ 9 w 65"/>
              <a:gd name="T103" fmla="*/ 80 h 101"/>
              <a:gd name="T104" fmla="*/ 3 w 65"/>
              <a:gd name="T105" fmla="*/ 86 h 101"/>
              <a:gd name="T106" fmla="*/ 0 w 65"/>
              <a:gd name="T107" fmla="*/ 93 h 101"/>
              <a:gd name="T108" fmla="*/ 0 w 65"/>
              <a:gd name="T109" fmla="*/ 93 h 101"/>
              <a:gd name="T110" fmla="*/ 0 w 65"/>
              <a:gd name="T111" fmla="*/ 101 h 101"/>
              <a:gd name="T112" fmla="*/ 65 w 65"/>
              <a:gd name="T113" fmla="*/ 101 h 101"/>
              <a:gd name="T114" fmla="*/ 65 w 65"/>
              <a:gd name="T115" fmla="*/ 89 h 101"/>
              <a:gd name="T116" fmla="*/ 16 w 65"/>
              <a:gd name="T117" fmla="*/ 89 h 101"/>
              <a:gd name="T118" fmla="*/ 16 w 65"/>
              <a:gd name="T119" fmla="*/ 89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5" h="101">
                <a:moveTo>
                  <a:pt x="16" y="89"/>
                </a:moveTo>
                <a:lnTo>
                  <a:pt x="16" y="89"/>
                </a:lnTo>
                <a:lnTo>
                  <a:pt x="22" y="82"/>
                </a:lnTo>
                <a:lnTo>
                  <a:pt x="35" y="71"/>
                </a:lnTo>
                <a:lnTo>
                  <a:pt x="56" y="52"/>
                </a:lnTo>
                <a:lnTo>
                  <a:pt x="59" y="46"/>
                </a:lnTo>
                <a:lnTo>
                  <a:pt x="63" y="39"/>
                </a:lnTo>
                <a:lnTo>
                  <a:pt x="65" y="33"/>
                </a:lnTo>
                <a:lnTo>
                  <a:pt x="65" y="28"/>
                </a:lnTo>
                <a:lnTo>
                  <a:pt x="65" y="22"/>
                </a:lnTo>
                <a:lnTo>
                  <a:pt x="63" y="17"/>
                </a:lnTo>
                <a:lnTo>
                  <a:pt x="61" y="11"/>
                </a:lnTo>
                <a:lnTo>
                  <a:pt x="58" y="7"/>
                </a:lnTo>
                <a:lnTo>
                  <a:pt x="52" y="3"/>
                </a:lnTo>
                <a:lnTo>
                  <a:pt x="46" y="2"/>
                </a:lnTo>
                <a:lnTo>
                  <a:pt x="33" y="0"/>
                </a:lnTo>
                <a:lnTo>
                  <a:pt x="22" y="2"/>
                </a:lnTo>
                <a:lnTo>
                  <a:pt x="16" y="3"/>
                </a:lnTo>
                <a:lnTo>
                  <a:pt x="11" y="7"/>
                </a:lnTo>
                <a:lnTo>
                  <a:pt x="7" y="11"/>
                </a:lnTo>
                <a:lnTo>
                  <a:pt x="5" y="17"/>
                </a:lnTo>
                <a:lnTo>
                  <a:pt x="2" y="30"/>
                </a:lnTo>
                <a:lnTo>
                  <a:pt x="15" y="30"/>
                </a:lnTo>
                <a:lnTo>
                  <a:pt x="15" y="22"/>
                </a:lnTo>
                <a:lnTo>
                  <a:pt x="20" y="15"/>
                </a:lnTo>
                <a:lnTo>
                  <a:pt x="26" y="11"/>
                </a:lnTo>
                <a:lnTo>
                  <a:pt x="33" y="9"/>
                </a:lnTo>
                <a:lnTo>
                  <a:pt x="41" y="11"/>
                </a:lnTo>
                <a:lnTo>
                  <a:pt x="48" y="15"/>
                </a:lnTo>
                <a:lnTo>
                  <a:pt x="52" y="20"/>
                </a:lnTo>
                <a:lnTo>
                  <a:pt x="54" y="28"/>
                </a:lnTo>
                <a:lnTo>
                  <a:pt x="52" y="35"/>
                </a:lnTo>
                <a:lnTo>
                  <a:pt x="46" y="43"/>
                </a:lnTo>
                <a:lnTo>
                  <a:pt x="39" y="52"/>
                </a:lnTo>
                <a:lnTo>
                  <a:pt x="24" y="63"/>
                </a:lnTo>
                <a:lnTo>
                  <a:pt x="9" y="80"/>
                </a:lnTo>
                <a:lnTo>
                  <a:pt x="3" y="86"/>
                </a:lnTo>
                <a:lnTo>
                  <a:pt x="0" y="93"/>
                </a:lnTo>
                <a:lnTo>
                  <a:pt x="0" y="101"/>
                </a:lnTo>
                <a:lnTo>
                  <a:pt x="65" y="101"/>
                </a:lnTo>
                <a:lnTo>
                  <a:pt x="65" y="89"/>
                </a:lnTo>
                <a:lnTo>
                  <a:pt x="1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82" name="Freeform 46"/>
          <p:cNvSpPr>
            <a:spLocks noEditPoints="1"/>
          </p:cNvSpPr>
          <p:nvPr/>
        </p:nvSpPr>
        <p:spPr bwMode="auto">
          <a:xfrm>
            <a:off x="5330825" y="4994275"/>
            <a:ext cx="103187" cy="161925"/>
          </a:xfrm>
          <a:custGeom>
            <a:avLst/>
            <a:gdLst>
              <a:gd name="T0" fmla="*/ 9 w 65"/>
              <a:gd name="T1" fmla="*/ 93 h 102"/>
              <a:gd name="T2" fmla="*/ 19 w 65"/>
              <a:gd name="T3" fmla="*/ 101 h 102"/>
              <a:gd name="T4" fmla="*/ 32 w 65"/>
              <a:gd name="T5" fmla="*/ 102 h 102"/>
              <a:gd name="T6" fmla="*/ 43 w 65"/>
              <a:gd name="T7" fmla="*/ 102 h 102"/>
              <a:gd name="T8" fmla="*/ 50 w 65"/>
              <a:gd name="T9" fmla="*/ 97 h 102"/>
              <a:gd name="T10" fmla="*/ 62 w 65"/>
              <a:gd name="T11" fmla="*/ 80 h 102"/>
              <a:gd name="T12" fmla="*/ 65 w 65"/>
              <a:gd name="T13" fmla="*/ 67 h 102"/>
              <a:gd name="T14" fmla="*/ 65 w 65"/>
              <a:gd name="T15" fmla="*/ 52 h 102"/>
              <a:gd name="T16" fmla="*/ 63 w 65"/>
              <a:gd name="T17" fmla="*/ 28 h 102"/>
              <a:gd name="T18" fmla="*/ 60 w 65"/>
              <a:gd name="T19" fmla="*/ 18 h 102"/>
              <a:gd name="T20" fmla="*/ 56 w 65"/>
              <a:gd name="T21" fmla="*/ 13 h 102"/>
              <a:gd name="T22" fmla="*/ 47 w 65"/>
              <a:gd name="T23" fmla="*/ 3 h 102"/>
              <a:gd name="T24" fmla="*/ 39 w 65"/>
              <a:gd name="T25" fmla="*/ 0 h 102"/>
              <a:gd name="T26" fmla="*/ 32 w 65"/>
              <a:gd name="T27" fmla="*/ 0 h 102"/>
              <a:gd name="T28" fmla="*/ 15 w 65"/>
              <a:gd name="T29" fmla="*/ 5 h 102"/>
              <a:gd name="T30" fmla="*/ 7 w 65"/>
              <a:gd name="T31" fmla="*/ 13 h 102"/>
              <a:gd name="T32" fmla="*/ 4 w 65"/>
              <a:gd name="T33" fmla="*/ 22 h 102"/>
              <a:gd name="T34" fmla="*/ 0 w 65"/>
              <a:gd name="T35" fmla="*/ 52 h 102"/>
              <a:gd name="T36" fmla="*/ 0 w 65"/>
              <a:gd name="T37" fmla="*/ 65 h 102"/>
              <a:gd name="T38" fmla="*/ 6 w 65"/>
              <a:gd name="T39" fmla="*/ 86 h 102"/>
              <a:gd name="T40" fmla="*/ 9 w 65"/>
              <a:gd name="T41" fmla="*/ 93 h 102"/>
              <a:gd name="T42" fmla="*/ 19 w 65"/>
              <a:gd name="T43" fmla="*/ 17 h 102"/>
              <a:gd name="T44" fmla="*/ 24 w 65"/>
              <a:gd name="T45" fmla="*/ 11 h 102"/>
              <a:gd name="T46" fmla="*/ 32 w 65"/>
              <a:gd name="T47" fmla="*/ 9 h 102"/>
              <a:gd name="T48" fmla="*/ 47 w 65"/>
              <a:gd name="T49" fmla="*/ 18 h 102"/>
              <a:gd name="T50" fmla="*/ 48 w 65"/>
              <a:gd name="T51" fmla="*/ 24 h 102"/>
              <a:gd name="T52" fmla="*/ 52 w 65"/>
              <a:gd name="T53" fmla="*/ 52 h 102"/>
              <a:gd name="T54" fmla="*/ 50 w 65"/>
              <a:gd name="T55" fmla="*/ 73 h 102"/>
              <a:gd name="T56" fmla="*/ 47 w 65"/>
              <a:gd name="T57" fmla="*/ 84 h 102"/>
              <a:gd name="T58" fmla="*/ 41 w 65"/>
              <a:gd name="T59" fmla="*/ 91 h 102"/>
              <a:gd name="T60" fmla="*/ 32 w 65"/>
              <a:gd name="T61" fmla="*/ 93 h 102"/>
              <a:gd name="T62" fmla="*/ 19 w 65"/>
              <a:gd name="T63" fmla="*/ 84 h 102"/>
              <a:gd name="T64" fmla="*/ 15 w 65"/>
              <a:gd name="T65" fmla="*/ 80 h 102"/>
              <a:gd name="T66" fmla="*/ 13 w 65"/>
              <a:gd name="T67" fmla="*/ 52 h 102"/>
              <a:gd name="T68" fmla="*/ 13 w 65"/>
              <a:gd name="T69" fmla="*/ 30 h 102"/>
              <a:gd name="T70" fmla="*/ 19 w 65"/>
              <a:gd name="T71" fmla="*/ 17 h 102"/>
              <a:gd name="T72" fmla="*/ 19 w 65"/>
              <a:gd name="T73" fmla="*/ 17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5" h="102">
                <a:moveTo>
                  <a:pt x="9" y="93"/>
                </a:moveTo>
                <a:lnTo>
                  <a:pt x="9" y="93"/>
                </a:lnTo>
                <a:lnTo>
                  <a:pt x="13" y="97"/>
                </a:lnTo>
                <a:lnTo>
                  <a:pt x="19" y="101"/>
                </a:lnTo>
                <a:lnTo>
                  <a:pt x="26" y="102"/>
                </a:lnTo>
                <a:lnTo>
                  <a:pt x="32" y="102"/>
                </a:lnTo>
                <a:lnTo>
                  <a:pt x="43" y="102"/>
                </a:lnTo>
                <a:lnTo>
                  <a:pt x="50" y="97"/>
                </a:lnTo>
                <a:lnTo>
                  <a:pt x="58" y="89"/>
                </a:lnTo>
                <a:lnTo>
                  <a:pt x="62" y="80"/>
                </a:lnTo>
                <a:lnTo>
                  <a:pt x="65" y="67"/>
                </a:lnTo>
                <a:lnTo>
                  <a:pt x="65" y="52"/>
                </a:lnTo>
                <a:lnTo>
                  <a:pt x="65" y="37"/>
                </a:lnTo>
                <a:lnTo>
                  <a:pt x="63" y="28"/>
                </a:lnTo>
                <a:lnTo>
                  <a:pt x="60" y="18"/>
                </a:lnTo>
                <a:lnTo>
                  <a:pt x="56" y="13"/>
                </a:lnTo>
                <a:lnTo>
                  <a:pt x="52" y="7"/>
                </a:lnTo>
                <a:lnTo>
                  <a:pt x="47" y="3"/>
                </a:lnTo>
                <a:lnTo>
                  <a:pt x="39" y="0"/>
                </a:lnTo>
                <a:lnTo>
                  <a:pt x="32" y="0"/>
                </a:lnTo>
                <a:lnTo>
                  <a:pt x="22" y="2"/>
                </a:lnTo>
                <a:lnTo>
                  <a:pt x="15" y="5"/>
                </a:lnTo>
                <a:lnTo>
                  <a:pt x="7" y="13"/>
                </a:lnTo>
                <a:lnTo>
                  <a:pt x="4" y="22"/>
                </a:lnTo>
                <a:lnTo>
                  <a:pt x="0" y="35"/>
                </a:lnTo>
                <a:lnTo>
                  <a:pt x="0" y="52"/>
                </a:lnTo>
                <a:lnTo>
                  <a:pt x="0" y="65"/>
                </a:lnTo>
                <a:lnTo>
                  <a:pt x="2" y="76"/>
                </a:lnTo>
                <a:lnTo>
                  <a:pt x="6" y="86"/>
                </a:lnTo>
                <a:lnTo>
                  <a:pt x="9" y="93"/>
                </a:lnTo>
                <a:close/>
                <a:moveTo>
                  <a:pt x="19" y="17"/>
                </a:moveTo>
                <a:lnTo>
                  <a:pt x="19" y="17"/>
                </a:lnTo>
                <a:lnTo>
                  <a:pt x="24" y="11"/>
                </a:lnTo>
                <a:lnTo>
                  <a:pt x="32" y="9"/>
                </a:lnTo>
                <a:lnTo>
                  <a:pt x="41" y="11"/>
                </a:lnTo>
                <a:lnTo>
                  <a:pt x="47" y="18"/>
                </a:lnTo>
                <a:lnTo>
                  <a:pt x="48" y="24"/>
                </a:lnTo>
                <a:lnTo>
                  <a:pt x="50" y="30"/>
                </a:lnTo>
                <a:lnTo>
                  <a:pt x="52" y="52"/>
                </a:lnTo>
                <a:lnTo>
                  <a:pt x="50" y="73"/>
                </a:lnTo>
                <a:lnTo>
                  <a:pt x="48" y="80"/>
                </a:lnTo>
                <a:lnTo>
                  <a:pt x="47" y="84"/>
                </a:lnTo>
                <a:lnTo>
                  <a:pt x="41" y="91"/>
                </a:lnTo>
                <a:lnTo>
                  <a:pt x="32" y="93"/>
                </a:lnTo>
                <a:lnTo>
                  <a:pt x="24" y="91"/>
                </a:lnTo>
                <a:lnTo>
                  <a:pt x="19" y="84"/>
                </a:lnTo>
                <a:lnTo>
                  <a:pt x="15" y="80"/>
                </a:lnTo>
                <a:lnTo>
                  <a:pt x="13" y="73"/>
                </a:lnTo>
                <a:lnTo>
                  <a:pt x="13" y="52"/>
                </a:lnTo>
                <a:lnTo>
                  <a:pt x="13" y="30"/>
                </a:lnTo>
                <a:lnTo>
                  <a:pt x="15" y="22"/>
                </a:lnTo>
                <a:lnTo>
                  <a:pt x="1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83" name="Line 47"/>
          <p:cNvSpPr>
            <a:spLocks noChangeShapeType="1"/>
          </p:cNvSpPr>
          <p:nvPr/>
        </p:nvSpPr>
        <p:spPr bwMode="auto">
          <a:xfrm>
            <a:off x="2632075" y="4827588"/>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84" name="Line 48"/>
          <p:cNvSpPr>
            <a:spLocks noChangeShapeType="1"/>
          </p:cNvSpPr>
          <p:nvPr/>
        </p:nvSpPr>
        <p:spPr bwMode="auto">
          <a:xfrm>
            <a:off x="2632075" y="4238625"/>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85" name="Line 49"/>
          <p:cNvSpPr>
            <a:spLocks noChangeShapeType="1"/>
          </p:cNvSpPr>
          <p:nvPr/>
        </p:nvSpPr>
        <p:spPr bwMode="auto">
          <a:xfrm>
            <a:off x="2632075" y="3941763"/>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86" name="Line 50"/>
          <p:cNvSpPr>
            <a:spLocks noChangeShapeType="1"/>
          </p:cNvSpPr>
          <p:nvPr/>
        </p:nvSpPr>
        <p:spPr bwMode="auto">
          <a:xfrm>
            <a:off x="2632075" y="3648075"/>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87" name="Line 51"/>
          <p:cNvSpPr>
            <a:spLocks noChangeShapeType="1"/>
          </p:cNvSpPr>
          <p:nvPr/>
        </p:nvSpPr>
        <p:spPr bwMode="auto">
          <a:xfrm>
            <a:off x="2632075" y="2466975"/>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88" name="Line 52"/>
          <p:cNvSpPr>
            <a:spLocks noChangeShapeType="1"/>
          </p:cNvSpPr>
          <p:nvPr/>
        </p:nvSpPr>
        <p:spPr bwMode="auto">
          <a:xfrm>
            <a:off x="2632075" y="2762250"/>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89" name="Line 53"/>
          <p:cNvSpPr>
            <a:spLocks noChangeShapeType="1"/>
          </p:cNvSpPr>
          <p:nvPr/>
        </p:nvSpPr>
        <p:spPr bwMode="auto">
          <a:xfrm>
            <a:off x="2632075" y="2173288"/>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90" name="Line 54"/>
          <p:cNvSpPr>
            <a:spLocks noChangeShapeType="1"/>
          </p:cNvSpPr>
          <p:nvPr/>
        </p:nvSpPr>
        <p:spPr bwMode="auto">
          <a:xfrm>
            <a:off x="2632075" y="1876425"/>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91" name="Freeform 55"/>
          <p:cNvSpPr>
            <a:spLocks noEditPoints="1"/>
          </p:cNvSpPr>
          <p:nvPr/>
        </p:nvSpPr>
        <p:spPr bwMode="auto">
          <a:xfrm>
            <a:off x="2509838" y="4751388"/>
            <a:ext cx="85725" cy="136525"/>
          </a:xfrm>
          <a:custGeom>
            <a:avLst/>
            <a:gdLst>
              <a:gd name="T0" fmla="*/ 8 w 54"/>
              <a:gd name="T1" fmla="*/ 78 h 86"/>
              <a:gd name="T2" fmla="*/ 17 w 54"/>
              <a:gd name="T3" fmla="*/ 84 h 86"/>
              <a:gd name="T4" fmla="*/ 28 w 54"/>
              <a:gd name="T5" fmla="*/ 86 h 86"/>
              <a:gd name="T6" fmla="*/ 36 w 54"/>
              <a:gd name="T7" fmla="*/ 86 h 86"/>
              <a:gd name="T8" fmla="*/ 43 w 54"/>
              <a:gd name="T9" fmla="*/ 82 h 86"/>
              <a:gd name="T10" fmla="*/ 52 w 54"/>
              <a:gd name="T11" fmla="*/ 67 h 86"/>
              <a:gd name="T12" fmla="*/ 54 w 54"/>
              <a:gd name="T13" fmla="*/ 56 h 86"/>
              <a:gd name="T14" fmla="*/ 54 w 54"/>
              <a:gd name="T15" fmla="*/ 43 h 86"/>
              <a:gd name="T16" fmla="*/ 52 w 54"/>
              <a:gd name="T17" fmla="*/ 22 h 86"/>
              <a:gd name="T18" fmla="*/ 49 w 54"/>
              <a:gd name="T19" fmla="*/ 9 h 86"/>
              <a:gd name="T20" fmla="*/ 43 w 54"/>
              <a:gd name="T21" fmla="*/ 5 h 86"/>
              <a:gd name="T22" fmla="*/ 39 w 54"/>
              <a:gd name="T23" fmla="*/ 2 h 86"/>
              <a:gd name="T24" fmla="*/ 28 w 54"/>
              <a:gd name="T25" fmla="*/ 0 h 86"/>
              <a:gd name="T26" fmla="*/ 19 w 54"/>
              <a:gd name="T27" fmla="*/ 0 h 86"/>
              <a:gd name="T28" fmla="*/ 11 w 54"/>
              <a:gd name="T29" fmla="*/ 3 h 86"/>
              <a:gd name="T30" fmla="*/ 2 w 54"/>
              <a:gd name="T31" fmla="*/ 18 h 86"/>
              <a:gd name="T32" fmla="*/ 0 w 54"/>
              <a:gd name="T33" fmla="*/ 30 h 86"/>
              <a:gd name="T34" fmla="*/ 0 w 54"/>
              <a:gd name="T35" fmla="*/ 43 h 86"/>
              <a:gd name="T36" fmla="*/ 2 w 54"/>
              <a:gd name="T37" fmla="*/ 63 h 86"/>
              <a:gd name="T38" fmla="*/ 8 w 54"/>
              <a:gd name="T39" fmla="*/ 78 h 86"/>
              <a:gd name="T40" fmla="*/ 8 w 54"/>
              <a:gd name="T41" fmla="*/ 78 h 86"/>
              <a:gd name="T42" fmla="*/ 15 w 54"/>
              <a:gd name="T43" fmla="*/ 15 h 86"/>
              <a:gd name="T44" fmla="*/ 26 w 54"/>
              <a:gd name="T45" fmla="*/ 7 h 86"/>
              <a:gd name="T46" fmla="*/ 34 w 54"/>
              <a:gd name="T47" fmla="*/ 9 h 86"/>
              <a:gd name="T48" fmla="*/ 39 w 54"/>
              <a:gd name="T49" fmla="*/ 15 h 86"/>
              <a:gd name="T50" fmla="*/ 43 w 54"/>
              <a:gd name="T51" fmla="*/ 26 h 86"/>
              <a:gd name="T52" fmla="*/ 45 w 54"/>
              <a:gd name="T53" fmla="*/ 43 h 86"/>
              <a:gd name="T54" fmla="*/ 41 w 54"/>
              <a:gd name="T55" fmla="*/ 67 h 86"/>
              <a:gd name="T56" fmla="*/ 39 w 54"/>
              <a:gd name="T57" fmla="*/ 71 h 86"/>
              <a:gd name="T58" fmla="*/ 28 w 54"/>
              <a:gd name="T59" fmla="*/ 78 h 86"/>
              <a:gd name="T60" fmla="*/ 21 w 54"/>
              <a:gd name="T61" fmla="*/ 76 h 86"/>
              <a:gd name="T62" fmla="*/ 15 w 54"/>
              <a:gd name="T63" fmla="*/ 71 h 86"/>
              <a:gd name="T64" fmla="*/ 11 w 54"/>
              <a:gd name="T65" fmla="*/ 59 h 86"/>
              <a:gd name="T66" fmla="*/ 9 w 54"/>
              <a:gd name="T67" fmla="*/ 43 h 86"/>
              <a:gd name="T68" fmla="*/ 13 w 54"/>
              <a:gd name="T69" fmla="*/ 18 h 86"/>
              <a:gd name="T70" fmla="*/ 15 w 54"/>
              <a:gd name="T71" fmla="*/ 15 h 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4" h="86">
                <a:moveTo>
                  <a:pt x="8" y="78"/>
                </a:moveTo>
                <a:lnTo>
                  <a:pt x="8" y="78"/>
                </a:lnTo>
                <a:lnTo>
                  <a:pt x="11" y="82"/>
                </a:lnTo>
                <a:lnTo>
                  <a:pt x="17" y="84"/>
                </a:lnTo>
                <a:lnTo>
                  <a:pt x="21" y="86"/>
                </a:lnTo>
                <a:lnTo>
                  <a:pt x="28" y="86"/>
                </a:lnTo>
                <a:lnTo>
                  <a:pt x="36" y="86"/>
                </a:lnTo>
                <a:lnTo>
                  <a:pt x="43" y="82"/>
                </a:lnTo>
                <a:lnTo>
                  <a:pt x="49" y="74"/>
                </a:lnTo>
                <a:lnTo>
                  <a:pt x="52" y="67"/>
                </a:lnTo>
                <a:lnTo>
                  <a:pt x="54" y="56"/>
                </a:lnTo>
                <a:lnTo>
                  <a:pt x="54" y="43"/>
                </a:lnTo>
                <a:lnTo>
                  <a:pt x="54" y="31"/>
                </a:lnTo>
                <a:lnTo>
                  <a:pt x="52" y="22"/>
                </a:lnTo>
                <a:lnTo>
                  <a:pt x="49" y="9"/>
                </a:lnTo>
                <a:lnTo>
                  <a:pt x="43" y="5"/>
                </a:lnTo>
                <a:lnTo>
                  <a:pt x="39" y="2"/>
                </a:lnTo>
                <a:lnTo>
                  <a:pt x="34" y="0"/>
                </a:lnTo>
                <a:lnTo>
                  <a:pt x="28" y="0"/>
                </a:lnTo>
                <a:lnTo>
                  <a:pt x="19" y="0"/>
                </a:lnTo>
                <a:lnTo>
                  <a:pt x="11" y="3"/>
                </a:lnTo>
                <a:lnTo>
                  <a:pt x="6" y="11"/>
                </a:lnTo>
                <a:lnTo>
                  <a:pt x="2" y="18"/>
                </a:lnTo>
                <a:lnTo>
                  <a:pt x="0" y="30"/>
                </a:lnTo>
                <a:lnTo>
                  <a:pt x="0" y="43"/>
                </a:lnTo>
                <a:lnTo>
                  <a:pt x="0" y="54"/>
                </a:lnTo>
                <a:lnTo>
                  <a:pt x="2" y="63"/>
                </a:lnTo>
                <a:lnTo>
                  <a:pt x="4" y="71"/>
                </a:lnTo>
                <a:lnTo>
                  <a:pt x="8" y="78"/>
                </a:lnTo>
                <a:close/>
                <a:moveTo>
                  <a:pt x="15" y="15"/>
                </a:moveTo>
                <a:lnTo>
                  <a:pt x="15" y="15"/>
                </a:lnTo>
                <a:lnTo>
                  <a:pt x="21" y="9"/>
                </a:lnTo>
                <a:lnTo>
                  <a:pt x="26" y="7"/>
                </a:lnTo>
                <a:lnTo>
                  <a:pt x="34" y="9"/>
                </a:lnTo>
                <a:lnTo>
                  <a:pt x="39" y="15"/>
                </a:lnTo>
                <a:lnTo>
                  <a:pt x="41" y="18"/>
                </a:lnTo>
                <a:lnTo>
                  <a:pt x="43" y="26"/>
                </a:lnTo>
                <a:lnTo>
                  <a:pt x="45" y="43"/>
                </a:lnTo>
                <a:lnTo>
                  <a:pt x="43" y="59"/>
                </a:lnTo>
                <a:lnTo>
                  <a:pt x="41" y="67"/>
                </a:lnTo>
                <a:lnTo>
                  <a:pt x="39" y="71"/>
                </a:lnTo>
                <a:lnTo>
                  <a:pt x="34" y="76"/>
                </a:lnTo>
                <a:lnTo>
                  <a:pt x="28" y="78"/>
                </a:lnTo>
                <a:lnTo>
                  <a:pt x="21" y="76"/>
                </a:lnTo>
                <a:lnTo>
                  <a:pt x="15" y="71"/>
                </a:lnTo>
                <a:lnTo>
                  <a:pt x="13" y="67"/>
                </a:lnTo>
                <a:lnTo>
                  <a:pt x="11" y="59"/>
                </a:lnTo>
                <a:lnTo>
                  <a:pt x="9" y="43"/>
                </a:lnTo>
                <a:lnTo>
                  <a:pt x="11" y="26"/>
                </a:lnTo>
                <a:lnTo>
                  <a:pt x="13" y="18"/>
                </a:lnTo>
                <a:lnTo>
                  <a:pt x="1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2" name="Freeform 56"/>
          <p:cNvSpPr>
            <a:spLocks/>
          </p:cNvSpPr>
          <p:nvPr/>
        </p:nvSpPr>
        <p:spPr bwMode="auto">
          <a:xfrm>
            <a:off x="2403475" y="4457700"/>
            <a:ext cx="50800" cy="136525"/>
          </a:xfrm>
          <a:custGeom>
            <a:avLst/>
            <a:gdLst>
              <a:gd name="T0" fmla="*/ 32 w 32"/>
              <a:gd name="T1" fmla="*/ 0 h 86"/>
              <a:gd name="T2" fmla="*/ 24 w 32"/>
              <a:gd name="T3" fmla="*/ 0 h 86"/>
              <a:gd name="T4" fmla="*/ 24 w 32"/>
              <a:gd name="T5" fmla="*/ 0 h 86"/>
              <a:gd name="T6" fmla="*/ 20 w 32"/>
              <a:gd name="T7" fmla="*/ 6 h 86"/>
              <a:gd name="T8" fmla="*/ 15 w 32"/>
              <a:gd name="T9" fmla="*/ 11 h 86"/>
              <a:gd name="T10" fmla="*/ 15 w 32"/>
              <a:gd name="T11" fmla="*/ 11 h 86"/>
              <a:gd name="T12" fmla="*/ 7 w 32"/>
              <a:gd name="T13" fmla="*/ 17 h 86"/>
              <a:gd name="T14" fmla="*/ 0 w 32"/>
              <a:gd name="T15" fmla="*/ 20 h 86"/>
              <a:gd name="T16" fmla="*/ 0 w 32"/>
              <a:gd name="T17" fmla="*/ 32 h 86"/>
              <a:gd name="T18" fmla="*/ 0 w 32"/>
              <a:gd name="T19" fmla="*/ 32 h 86"/>
              <a:gd name="T20" fmla="*/ 11 w 32"/>
              <a:gd name="T21" fmla="*/ 26 h 86"/>
              <a:gd name="T22" fmla="*/ 11 w 32"/>
              <a:gd name="T23" fmla="*/ 26 h 86"/>
              <a:gd name="T24" fmla="*/ 20 w 32"/>
              <a:gd name="T25" fmla="*/ 19 h 86"/>
              <a:gd name="T26" fmla="*/ 20 w 32"/>
              <a:gd name="T27" fmla="*/ 86 h 86"/>
              <a:gd name="T28" fmla="*/ 32 w 32"/>
              <a:gd name="T29" fmla="*/ 86 h 86"/>
              <a:gd name="T30" fmla="*/ 32 w 32"/>
              <a:gd name="T31" fmla="*/ 0 h 86"/>
              <a:gd name="T32" fmla="*/ 32 w 32"/>
              <a:gd name="T33" fmla="*/ 0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86">
                <a:moveTo>
                  <a:pt x="32" y="0"/>
                </a:moveTo>
                <a:lnTo>
                  <a:pt x="24" y="0"/>
                </a:lnTo>
                <a:lnTo>
                  <a:pt x="20" y="6"/>
                </a:lnTo>
                <a:lnTo>
                  <a:pt x="15" y="11"/>
                </a:lnTo>
                <a:lnTo>
                  <a:pt x="7" y="17"/>
                </a:lnTo>
                <a:lnTo>
                  <a:pt x="0" y="20"/>
                </a:lnTo>
                <a:lnTo>
                  <a:pt x="0" y="32"/>
                </a:lnTo>
                <a:lnTo>
                  <a:pt x="11" y="26"/>
                </a:lnTo>
                <a:lnTo>
                  <a:pt x="20" y="19"/>
                </a:lnTo>
                <a:lnTo>
                  <a:pt x="20" y="86"/>
                </a:lnTo>
                <a:lnTo>
                  <a:pt x="32" y="86"/>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3" name="Freeform 57"/>
          <p:cNvSpPr>
            <a:spLocks noEditPoints="1"/>
          </p:cNvSpPr>
          <p:nvPr/>
        </p:nvSpPr>
        <p:spPr bwMode="auto">
          <a:xfrm>
            <a:off x="2495550" y="4457700"/>
            <a:ext cx="88900" cy="139700"/>
          </a:xfrm>
          <a:custGeom>
            <a:avLst/>
            <a:gdLst>
              <a:gd name="T0" fmla="*/ 9 w 56"/>
              <a:gd name="T1" fmla="*/ 78 h 88"/>
              <a:gd name="T2" fmla="*/ 17 w 56"/>
              <a:gd name="T3" fmla="*/ 84 h 88"/>
              <a:gd name="T4" fmla="*/ 28 w 56"/>
              <a:gd name="T5" fmla="*/ 88 h 88"/>
              <a:gd name="T6" fmla="*/ 37 w 56"/>
              <a:gd name="T7" fmla="*/ 86 h 88"/>
              <a:gd name="T8" fmla="*/ 43 w 56"/>
              <a:gd name="T9" fmla="*/ 82 h 88"/>
              <a:gd name="T10" fmla="*/ 52 w 56"/>
              <a:gd name="T11" fmla="*/ 67 h 88"/>
              <a:gd name="T12" fmla="*/ 56 w 56"/>
              <a:gd name="T13" fmla="*/ 56 h 88"/>
              <a:gd name="T14" fmla="*/ 56 w 56"/>
              <a:gd name="T15" fmla="*/ 43 h 88"/>
              <a:gd name="T16" fmla="*/ 54 w 56"/>
              <a:gd name="T17" fmla="*/ 22 h 88"/>
              <a:gd name="T18" fmla="*/ 48 w 56"/>
              <a:gd name="T19" fmla="*/ 11 h 88"/>
              <a:gd name="T20" fmla="*/ 45 w 56"/>
              <a:gd name="T21" fmla="*/ 6 h 88"/>
              <a:gd name="T22" fmla="*/ 41 w 56"/>
              <a:gd name="T23" fmla="*/ 2 h 88"/>
              <a:gd name="T24" fmla="*/ 28 w 56"/>
              <a:gd name="T25" fmla="*/ 0 h 88"/>
              <a:gd name="T26" fmla="*/ 18 w 56"/>
              <a:gd name="T27" fmla="*/ 0 h 88"/>
              <a:gd name="T28" fmla="*/ 13 w 56"/>
              <a:gd name="T29" fmla="*/ 4 h 88"/>
              <a:gd name="T30" fmla="*/ 4 w 56"/>
              <a:gd name="T31" fmla="*/ 19 h 88"/>
              <a:gd name="T32" fmla="*/ 2 w 56"/>
              <a:gd name="T33" fmla="*/ 30 h 88"/>
              <a:gd name="T34" fmla="*/ 0 w 56"/>
              <a:gd name="T35" fmla="*/ 43 h 88"/>
              <a:gd name="T36" fmla="*/ 2 w 56"/>
              <a:gd name="T37" fmla="*/ 63 h 88"/>
              <a:gd name="T38" fmla="*/ 9 w 56"/>
              <a:gd name="T39" fmla="*/ 78 h 88"/>
              <a:gd name="T40" fmla="*/ 9 w 56"/>
              <a:gd name="T41" fmla="*/ 78 h 88"/>
              <a:gd name="T42" fmla="*/ 17 w 56"/>
              <a:gd name="T43" fmla="*/ 15 h 88"/>
              <a:gd name="T44" fmla="*/ 28 w 56"/>
              <a:gd name="T45" fmla="*/ 7 h 88"/>
              <a:gd name="T46" fmla="*/ 35 w 56"/>
              <a:gd name="T47" fmla="*/ 9 h 88"/>
              <a:gd name="T48" fmla="*/ 41 w 56"/>
              <a:gd name="T49" fmla="*/ 15 h 88"/>
              <a:gd name="T50" fmla="*/ 45 w 56"/>
              <a:gd name="T51" fmla="*/ 26 h 88"/>
              <a:gd name="T52" fmla="*/ 45 w 56"/>
              <a:gd name="T53" fmla="*/ 43 h 88"/>
              <a:gd name="T54" fmla="*/ 43 w 56"/>
              <a:gd name="T55" fmla="*/ 67 h 88"/>
              <a:gd name="T56" fmla="*/ 41 w 56"/>
              <a:gd name="T57" fmla="*/ 71 h 88"/>
              <a:gd name="T58" fmla="*/ 28 w 56"/>
              <a:gd name="T59" fmla="*/ 78 h 88"/>
              <a:gd name="T60" fmla="*/ 22 w 56"/>
              <a:gd name="T61" fmla="*/ 76 h 88"/>
              <a:gd name="T62" fmla="*/ 17 w 56"/>
              <a:gd name="T63" fmla="*/ 71 h 88"/>
              <a:gd name="T64" fmla="*/ 13 w 56"/>
              <a:gd name="T65" fmla="*/ 62 h 88"/>
              <a:gd name="T66" fmla="*/ 11 w 56"/>
              <a:gd name="T67" fmla="*/ 43 h 88"/>
              <a:gd name="T68" fmla="*/ 15 w 56"/>
              <a:gd name="T69" fmla="*/ 19 h 88"/>
              <a:gd name="T70" fmla="*/ 17 w 56"/>
              <a:gd name="T71" fmla="*/ 15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8">
                <a:moveTo>
                  <a:pt x="9" y="78"/>
                </a:moveTo>
                <a:lnTo>
                  <a:pt x="9" y="78"/>
                </a:lnTo>
                <a:lnTo>
                  <a:pt x="13" y="82"/>
                </a:lnTo>
                <a:lnTo>
                  <a:pt x="17" y="84"/>
                </a:lnTo>
                <a:lnTo>
                  <a:pt x="22" y="86"/>
                </a:lnTo>
                <a:lnTo>
                  <a:pt x="28" y="88"/>
                </a:lnTo>
                <a:lnTo>
                  <a:pt x="37" y="86"/>
                </a:lnTo>
                <a:lnTo>
                  <a:pt x="43" y="82"/>
                </a:lnTo>
                <a:lnTo>
                  <a:pt x="48" y="76"/>
                </a:lnTo>
                <a:lnTo>
                  <a:pt x="52" y="67"/>
                </a:lnTo>
                <a:lnTo>
                  <a:pt x="56" y="56"/>
                </a:lnTo>
                <a:lnTo>
                  <a:pt x="56" y="43"/>
                </a:lnTo>
                <a:lnTo>
                  <a:pt x="56" y="32"/>
                </a:lnTo>
                <a:lnTo>
                  <a:pt x="54" y="22"/>
                </a:lnTo>
                <a:lnTo>
                  <a:pt x="48" y="11"/>
                </a:lnTo>
                <a:lnTo>
                  <a:pt x="45" y="6"/>
                </a:lnTo>
                <a:lnTo>
                  <a:pt x="41" y="2"/>
                </a:lnTo>
                <a:lnTo>
                  <a:pt x="35" y="0"/>
                </a:lnTo>
                <a:lnTo>
                  <a:pt x="28" y="0"/>
                </a:lnTo>
                <a:lnTo>
                  <a:pt x="18" y="0"/>
                </a:lnTo>
                <a:lnTo>
                  <a:pt x="13" y="4"/>
                </a:lnTo>
                <a:lnTo>
                  <a:pt x="7" y="11"/>
                </a:lnTo>
                <a:lnTo>
                  <a:pt x="4" y="19"/>
                </a:lnTo>
                <a:lnTo>
                  <a:pt x="2" y="30"/>
                </a:lnTo>
                <a:lnTo>
                  <a:pt x="0" y="43"/>
                </a:lnTo>
                <a:lnTo>
                  <a:pt x="0" y="54"/>
                </a:lnTo>
                <a:lnTo>
                  <a:pt x="2" y="63"/>
                </a:lnTo>
                <a:lnTo>
                  <a:pt x="5" y="71"/>
                </a:lnTo>
                <a:lnTo>
                  <a:pt x="9" y="78"/>
                </a:lnTo>
                <a:close/>
                <a:moveTo>
                  <a:pt x="17" y="15"/>
                </a:moveTo>
                <a:lnTo>
                  <a:pt x="17" y="15"/>
                </a:lnTo>
                <a:lnTo>
                  <a:pt x="22" y="9"/>
                </a:lnTo>
                <a:lnTo>
                  <a:pt x="28" y="7"/>
                </a:lnTo>
                <a:lnTo>
                  <a:pt x="35" y="9"/>
                </a:lnTo>
                <a:lnTo>
                  <a:pt x="41" y="15"/>
                </a:lnTo>
                <a:lnTo>
                  <a:pt x="43" y="19"/>
                </a:lnTo>
                <a:lnTo>
                  <a:pt x="45" y="26"/>
                </a:lnTo>
                <a:lnTo>
                  <a:pt x="45" y="43"/>
                </a:lnTo>
                <a:lnTo>
                  <a:pt x="45" y="62"/>
                </a:lnTo>
                <a:lnTo>
                  <a:pt x="43" y="67"/>
                </a:lnTo>
                <a:lnTo>
                  <a:pt x="41" y="71"/>
                </a:lnTo>
                <a:lnTo>
                  <a:pt x="35" y="76"/>
                </a:lnTo>
                <a:lnTo>
                  <a:pt x="28" y="78"/>
                </a:lnTo>
                <a:lnTo>
                  <a:pt x="22" y="76"/>
                </a:lnTo>
                <a:lnTo>
                  <a:pt x="17" y="71"/>
                </a:lnTo>
                <a:lnTo>
                  <a:pt x="13" y="67"/>
                </a:lnTo>
                <a:lnTo>
                  <a:pt x="13" y="62"/>
                </a:lnTo>
                <a:lnTo>
                  <a:pt x="11" y="43"/>
                </a:lnTo>
                <a:lnTo>
                  <a:pt x="13" y="26"/>
                </a:lnTo>
                <a:lnTo>
                  <a:pt x="15" y="19"/>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4" name="Freeform 58"/>
          <p:cNvSpPr>
            <a:spLocks/>
          </p:cNvSpPr>
          <p:nvPr/>
        </p:nvSpPr>
        <p:spPr bwMode="auto">
          <a:xfrm>
            <a:off x="2389188" y="4164013"/>
            <a:ext cx="88900" cy="136525"/>
          </a:xfrm>
          <a:custGeom>
            <a:avLst/>
            <a:gdLst>
              <a:gd name="T0" fmla="*/ 15 w 56"/>
              <a:gd name="T1" fmla="*/ 75 h 86"/>
              <a:gd name="T2" fmla="*/ 15 w 56"/>
              <a:gd name="T3" fmla="*/ 75 h 86"/>
              <a:gd name="T4" fmla="*/ 18 w 56"/>
              <a:gd name="T5" fmla="*/ 69 h 86"/>
              <a:gd name="T6" fmla="*/ 18 w 56"/>
              <a:gd name="T7" fmla="*/ 69 h 86"/>
              <a:gd name="T8" fmla="*/ 31 w 56"/>
              <a:gd name="T9" fmla="*/ 60 h 86"/>
              <a:gd name="T10" fmla="*/ 31 w 56"/>
              <a:gd name="T11" fmla="*/ 60 h 86"/>
              <a:gd name="T12" fmla="*/ 46 w 56"/>
              <a:gd name="T13" fmla="*/ 45 h 86"/>
              <a:gd name="T14" fmla="*/ 46 w 56"/>
              <a:gd name="T15" fmla="*/ 45 h 86"/>
              <a:gd name="T16" fmla="*/ 54 w 56"/>
              <a:gd name="T17" fmla="*/ 34 h 86"/>
              <a:gd name="T18" fmla="*/ 54 w 56"/>
              <a:gd name="T19" fmla="*/ 34 h 86"/>
              <a:gd name="T20" fmla="*/ 56 w 56"/>
              <a:gd name="T21" fmla="*/ 24 h 86"/>
              <a:gd name="T22" fmla="*/ 56 w 56"/>
              <a:gd name="T23" fmla="*/ 24 h 86"/>
              <a:gd name="T24" fmla="*/ 54 w 56"/>
              <a:gd name="T25" fmla="*/ 15 h 86"/>
              <a:gd name="T26" fmla="*/ 48 w 56"/>
              <a:gd name="T27" fmla="*/ 8 h 86"/>
              <a:gd name="T28" fmla="*/ 48 w 56"/>
              <a:gd name="T29" fmla="*/ 8 h 86"/>
              <a:gd name="T30" fmla="*/ 41 w 56"/>
              <a:gd name="T31" fmla="*/ 2 h 86"/>
              <a:gd name="T32" fmla="*/ 29 w 56"/>
              <a:gd name="T33" fmla="*/ 0 h 86"/>
              <a:gd name="T34" fmla="*/ 29 w 56"/>
              <a:gd name="T35" fmla="*/ 0 h 86"/>
              <a:gd name="T36" fmla="*/ 18 w 56"/>
              <a:gd name="T37" fmla="*/ 2 h 86"/>
              <a:gd name="T38" fmla="*/ 9 w 56"/>
              <a:gd name="T39" fmla="*/ 6 h 86"/>
              <a:gd name="T40" fmla="*/ 9 w 56"/>
              <a:gd name="T41" fmla="*/ 6 h 86"/>
              <a:gd name="T42" fmla="*/ 3 w 56"/>
              <a:gd name="T43" fmla="*/ 13 h 86"/>
              <a:gd name="T44" fmla="*/ 1 w 56"/>
              <a:gd name="T45" fmla="*/ 24 h 86"/>
              <a:gd name="T46" fmla="*/ 13 w 56"/>
              <a:gd name="T47" fmla="*/ 26 h 86"/>
              <a:gd name="T48" fmla="*/ 13 w 56"/>
              <a:gd name="T49" fmla="*/ 26 h 86"/>
              <a:gd name="T50" fmla="*/ 13 w 56"/>
              <a:gd name="T51" fmla="*/ 19 h 86"/>
              <a:gd name="T52" fmla="*/ 16 w 56"/>
              <a:gd name="T53" fmla="*/ 13 h 86"/>
              <a:gd name="T54" fmla="*/ 16 w 56"/>
              <a:gd name="T55" fmla="*/ 13 h 86"/>
              <a:gd name="T56" fmla="*/ 22 w 56"/>
              <a:gd name="T57" fmla="*/ 10 h 86"/>
              <a:gd name="T58" fmla="*/ 29 w 56"/>
              <a:gd name="T59" fmla="*/ 10 h 86"/>
              <a:gd name="T60" fmla="*/ 29 w 56"/>
              <a:gd name="T61" fmla="*/ 10 h 86"/>
              <a:gd name="T62" fmla="*/ 35 w 56"/>
              <a:gd name="T63" fmla="*/ 10 h 86"/>
              <a:gd name="T64" fmla="*/ 41 w 56"/>
              <a:gd name="T65" fmla="*/ 13 h 86"/>
              <a:gd name="T66" fmla="*/ 41 w 56"/>
              <a:gd name="T67" fmla="*/ 13 h 86"/>
              <a:gd name="T68" fmla="*/ 44 w 56"/>
              <a:gd name="T69" fmla="*/ 17 h 86"/>
              <a:gd name="T70" fmla="*/ 44 w 56"/>
              <a:gd name="T71" fmla="*/ 23 h 86"/>
              <a:gd name="T72" fmla="*/ 44 w 56"/>
              <a:gd name="T73" fmla="*/ 23 h 86"/>
              <a:gd name="T74" fmla="*/ 44 w 56"/>
              <a:gd name="T75" fmla="*/ 30 h 86"/>
              <a:gd name="T76" fmla="*/ 41 w 56"/>
              <a:gd name="T77" fmla="*/ 36 h 86"/>
              <a:gd name="T78" fmla="*/ 41 w 56"/>
              <a:gd name="T79" fmla="*/ 36 h 86"/>
              <a:gd name="T80" fmla="*/ 33 w 56"/>
              <a:gd name="T81" fmla="*/ 43 h 86"/>
              <a:gd name="T82" fmla="*/ 22 w 56"/>
              <a:gd name="T83" fmla="*/ 54 h 86"/>
              <a:gd name="T84" fmla="*/ 22 w 56"/>
              <a:gd name="T85" fmla="*/ 54 h 86"/>
              <a:gd name="T86" fmla="*/ 7 w 56"/>
              <a:gd name="T87" fmla="*/ 67 h 86"/>
              <a:gd name="T88" fmla="*/ 7 w 56"/>
              <a:gd name="T89" fmla="*/ 67 h 86"/>
              <a:gd name="T90" fmla="*/ 3 w 56"/>
              <a:gd name="T91" fmla="*/ 73 h 86"/>
              <a:gd name="T92" fmla="*/ 1 w 56"/>
              <a:gd name="T93" fmla="*/ 79 h 86"/>
              <a:gd name="T94" fmla="*/ 1 w 56"/>
              <a:gd name="T95" fmla="*/ 79 h 86"/>
              <a:gd name="T96" fmla="*/ 0 w 56"/>
              <a:gd name="T97" fmla="*/ 86 h 86"/>
              <a:gd name="T98" fmla="*/ 56 w 56"/>
              <a:gd name="T99" fmla="*/ 86 h 86"/>
              <a:gd name="T100" fmla="*/ 56 w 56"/>
              <a:gd name="T101" fmla="*/ 75 h 86"/>
              <a:gd name="T102" fmla="*/ 15 w 56"/>
              <a:gd name="T103" fmla="*/ 75 h 86"/>
              <a:gd name="T104" fmla="*/ 15 w 56"/>
              <a:gd name="T105" fmla="*/ 75 h 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 h="86">
                <a:moveTo>
                  <a:pt x="15" y="75"/>
                </a:moveTo>
                <a:lnTo>
                  <a:pt x="15" y="75"/>
                </a:lnTo>
                <a:lnTo>
                  <a:pt x="18" y="69"/>
                </a:lnTo>
                <a:lnTo>
                  <a:pt x="31" y="60"/>
                </a:lnTo>
                <a:lnTo>
                  <a:pt x="46" y="45"/>
                </a:lnTo>
                <a:lnTo>
                  <a:pt x="54" y="34"/>
                </a:lnTo>
                <a:lnTo>
                  <a:pt x="56" y="24"/>
                </a:lnTo>
                <a:lnTo>
                  <a:pt x="54" y="15"/>
                </a:lnTo>
                <a:lnTo>
                  <a:pt x="48" y="8"/>
                </a:lnTo>
                <a:lnTo>
                  <a:pt x="41" y="2"/>
                </a:lnTo>
                <a:lnTo>
                  <a:pt x="29" y="0"/>
                </a:lnTo>
                <a:lnTo>
                  <a:pt x="18" y="2"/>
                </a:lnTo>
                <a:lnTo>
                  <a:pt x="9" y="6"/>
                </a:lnTo>
                <a:lnTo>
                  <a:pt x="3" y="13"/>
                </a:lnTo>
                <a:lnTo>
                  <a:pt x="1" y="24"/>
                </a:lnTo>
                <a:lnTo>
                  <a:pt x="13" y="26"/>
                </a:lnTo>
                <a:lnTo>
                  <a:pt x="13" y="19"/>
                </a:lnTo>
                <a:lnTo>
                  <a:pt x="16" y="13"/>
                </a:lnTo>
                <a:lnTo>
                  <a:pt x="22" y="10"/>
                </a:lnTo>
                <a:lnTo>
                  <a:pt x="29" y="10"/>
                </a:lnTo>
                <a:lnTo>
                  <a:pt x="35" y="10"/>
                </a:lnTo>
                <a:lnTo>
                  <a:pt x="41" y="13"/>
                </a:lnTo>
                <a:lnTo>
                  <a:pt x="44" y="17"/>
                </a:lnTo>
                <a:lnTo>
                  <a:pt x="44" y="23"/>
                </a:lnTo>
                <a:lnTo>
                  <a:pt x="44" y="30"/>
                </a:lnTo>
                <a:lnTo>
                  <a:pt x="41" y="36"/>
                </a:lnTo>
                <a:lnTo>
                  <a:pt x="33" y="43"/>
                </a:lnTo>
                <a:lnTo>
                  <a:pt x="22" y="54"/>
                </a:lnTo>
                <a:lnTo>
                  <a:pt x="7" y="67"/>
                </a:lnTo>
                <a:lnTo>
                  <a:pt x="3" y="73"/>
                </a:lnTo>
                <a:lnTo>
                  <a:pt x="1" y="79"/>
                </a:lnTo>
                <a:lnTo>
                  <a:pt x="0" y="86"/>
                </a:lnTo>
                <a:lnTo>
                  <a:pt x="56" y="86"/>
                </a:lnTo>
                <a:lnTo>
                  <a:pt x="56" y="75"/>
                </a:lnTo>
                <a:lnTo>
                  <a:pt x="15"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5" name="Freeform 59"/>
          <p:cNvSpPr>
            <a:spLocks noEditPoints="1"/>
          </p:cNvSpPr>
          <p:nvPr/>
        </p:nvSpPr>
        <p:spPr bwMode="auto">
          <a:xfrm>
            <a:off x="2495550" y="4164013"/>
            <a:ext cx="88900" cy="139700"/>
          </a:xfrm>
          <a:custGeom>
            <a:avLst/>
            <a:gdLst>
              <a:gd name="T0" fmla="*/ 9 w 56"/>
              <a:gd name="T1" fmla="*/ 79 h 88"/>
              <a:gd name="T2" fmla="*/ 17 w 56"/>
              <a:gd name="T3" fmla="*/ 84 h 88"/>
              <a:gd name="T4" fmla="*/ 28 w 56"/>
              <a:gd name="T5" fmla="*/ 88 h 88"/>
              <a:gd name="T6" fmla="*/ 37 w 56"/>
              <a:gd name="T7" fmla="*/ 86 h 88"/>
              <a:gd name="T8" fmla="*/ 43 w 56"/>
              <a:gd name="T9" fmla="*/ 82 h 88"/>
              <a:gd name="T10" fmla="*/ 52 w 56"/>
              <a:gd name="T11" fmla="*/ 67 h 88"/>
              <a:gd name="T12" fmla="*/ 56 w 56"/>
              <a:gd name="T13" fmla="*/ 58 h 88"/>
              <a:gd name="T14" fmla="*/ 56 w 56"/>
              <a:gd name="T15" fmla="*/ 43 h 88"/>
              <a:gd name="T16" fmla="*/ 54 w 56"/>
              <a:gd name="T17" fmla="*/ 23 h 88"/>
              <a:gd name="T18" fmla="*/ 48 w 56"/>
              <a:gd name="T19" fmla="*/ 11 h 88"/>
              <a:gd name="T20" fmla="*/ 45 w 56"/>
              <a:gd name="T21" fmla="*/ 6 h 88"/>
              <a:gd name="T22" fmla="*/ 41 w 56"/>
              <a:gd name="T23" fmla="*/ 2 h 88"/>
              <a:gd name="T24" fmla="*/ 28 w 56"/>
              <a:gd name="T25" fmla="*/ 0 h 88"/>
              <a:gd name="T26" fmla="*/ 18 w 56"/>
              <a:gd name="T27" fmla="*/ 2 h 88"/>
              <a:gd name="T28" fmla="*/ 13 w 56"/>
              <a:gd name="T29" fmla="*/ 6 h 88"/>
              <a:gd name="T30" fmla="*/ 4 w 56"/>
              <a:gd name="T31" fmla="*/ 19 h 88"/>
              <a:gd name="T32" fmla="*/ 2 w 56"/>
              <a:gd name="T33" fmla="*/ 30 h 88"/>
              <a:gd name="T34" fmla="*/ 0 w 56"/>
              <a:gd name="T35" fmla="*/ 43 h 88"/>
              <a:gd name="T36" fmla="*/ 2 w 56"/>
              <a:gd name="T37" fmla="*/ 64 h 88"/>
              <a:gd name="T38" fmla="*/ 9 w 56"/>
              <a:gd name="T39" fmla="*/ 79 h 88"/>
              <a:gd name="T40" fmla="*/ 9 w 56"/>
              <a:gd name="T41" fmla="*/ 79 h 88"/>
              <a:gd name="T42" fmla="*/ 17 w 56"/>
              <a:gd name="T43" fmla="*/ 15 h 88"/>
              <a:gd name="T44" fmla="*/ 28 w 56"/>
              <a:gd name="T45" fmla="*/ 10 h 88"/>
              <a:gd name="T46" fmla="*/ 35 w 56"/>
              <a:gd name="T47" fmla="*/ 10 h 88"/>
              <a:gd name="T48" fmla="*/ 41 w 56"/>
              <a:gd name="T49" fmla="*/ 15 h 88"/>
              <a:gd name="T50" fmla="*/ 45 w 56"/>
              <a:gd name="T51" fmla="*/ 26 h 88"/>
              <a:gd name="T52" fmla="*/ 45 w 56"/>
              <a:gd name="T53" fmla="*/ 43 h 88"/>
              <a:gd name="T54" fmla="*/ 43 w 56"/>
              <a:gd name="T55" fmla="*/ 67 h 88"/>
              <a:gd name="T56" fmla="*/ 41 w 56"/>
              <a:gd name="T57" fmla="*/ 71 h 88"/>
              <a:gd name="T58" fmla="*/ 28 w 56"/>
              <a:gd name="T59" fmla="*/ 79 h 88"/>
              <a:gd name="T60" fmla="*/ 22 w 56"/>
              <a:gd name="T61" fmla="*/ 77 h 88"/>
              <a:gd name="T62" fmla="*/ 17 w 56"/>
              <a:gd name="T63" fmla="*/ 71 h 88"/>
              <a:gd name="T64" fmla="*/ 13 w 56"/>
              <a:gd name="T65" fmla="*/ 62 h 88"/>
              <a:gd name="T66" fmla="*/ 11 w 56"/>
              <a:gd name="T67" fmla="*/ 43 h 88"/>
              <a:gd name="T68" fmla="*/ 15 w 56"/>
              <a:gd name="T69" fmla="*/ 19 h 88"/>
              <a:gd name="T70" fmla="*/ 17 w 56"/>
              <a:gd name="T71" fmla="*/ 15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8">
                <a:moveTo>
                  <a:pt x="9" y="79"/>
                </a:moveTo>
                <a:lnTo>
                  <a:pt x="9" y="79"/>
                </a:lnTo>
                <a:lnTo>
                  <a:pt x="13" y="82"/>
                </a:lnTo>
                <a:lnTo>
                  <a:pt x="17" y="84"/>
                </a:lnTo>
                <a:lnTo>
                  <a:pt x="22" y="86"/>
                </a:lnTo>
                <a:lnTo>
                  <a:pt x="28" y="88"/>
                </a:lnTo>
                <a:lnTo>
                  <a:pt x="37" y="86"/>
                </a:lnTo>
                <a:lnTo>
                  <a:pt x="43" y="82"/>
                </a:lnTo>
                <a:lnTo>
                  <a:pt x="48" y="77"/>
                </a:lnTo>
                <a:lnTo>
                  <a:pt x="52" y="67"/>
                </a:lnTo>
                <a:lnTo>
                  <a:pt x="56" y="58"/>
                </a:lnTo>
                <a:lnTo>
                  <a:pt x="56" y="43"/>
                </a:lnTo>
                <a:lnTo>
                  <a:pt x="56" y="32"/>
                </a:lnTo>
                <a:lnTo>
                  <a:pt x="54" y="23"/>
                </a:lnTo>
                <a:lnTo>
                  <a:pt x="48" y="11"/>
                </a:lnTo>
                <a:lnTo>
                  <a:pt x="45" y="6"/>
                </a:lnTo>
                <a:lnTo>
                  <a:pt x="41" y="2"/>
                </a:lnTo>
                <a:lnTo>
                  <a:pt x="35" y="0"/>
                </a:lnTo>
                <a:lnTo>
                  <a:pt x="28" y="0"/>
                </a:lnTo>
                <a:lnTo>
                  <a:pt x="18" y="2"/>
                </a:lnTo>
                <a:lnTo>
                  <a:pt x="13" y="6"/>
                </a:lnTo>
                <a:lnTo>
                  <a:pt x="7" y="11"/>
                </a:lnTo>
                <a:lnTo>
                  <a:pt x="4" y="19"/>
                </a:lnTo>
                <a:lnTo>
                  <a:pt x="2" y="30"/>
                </a:lnTo>
                <a:lnTo>
                  <a:pt x="0" y="43"/>
                </a:lnTo>
                <a:lnTo>
                  <a:pt x="0" y="54"/>
                </a:lnTo>
                <a:lnTo>
                  <a:pt x="2" y="64"/>
                </a:lnTo>
                <a:lnTo>
                  <a:pt x="5" y="73"/>
                </a:lnTo>
                <a:lnTo>
                  <a:pt x="9" y="79"/>
                </a:lnTo>
                <a:close/>
                <a:moveTo>
                  <a:pt x="17" y="15"/>
                </a:moveTo>
                <a:lnTo>
                  <a:pt x="17" y="15"/>
                </a:lnTo>
                <a:lnTo>
                  <a:pt x="22" y="10"/>
                </a:lnTo>
                <a:lnTo>
                  <a:pt x="28" y="10"/>
                </a:lnTo>
                <a:lnTo>
                  <a:pt x="35" y="10"/>
                </a:lnTo>
                <a:lnTo>
                  <a:pt x="41" y="15"/>
                </a:lnTo>
                <a:lnTo>
                  <a:pt x="43" y="21"/>
                </a:lnTo>
                <a:lnTo>
                  <a:pt x="45" y="26"/>
                </a:lnTo>
                <a:lnTo>
                  <a:pt x="45" y="43"/>
                </a:lnTo>
                <a:lnTo>
                  <a:pt x="45" y="62"/>
                </a:lnTo>
                <a:lnTo>
                  <a:pt x="43" y="67"/>
                </a:lnTo>
                <a:lnTo>
                  <a:pt x="41" y="71"/>
                </a:lnTo>
                <a:lnTo>
                  <a:pt x="35" y="77"/>
                </a:lnTo>
                <a:lnTo>
                  <a:pt x="28" y="79"/>
                </a:lnTo>
                <a:lnTo>
                  <a:pt x="22" y="77"/>
                </a:lnTo>
                <a:lnTo>
                  <a:pt x="17" y="71"/>
                </a:lnTo>
                <a:lnTo>
                  <a:pt x="13" y="67"/>
                </a:lnTo>
                <a:lnTo>
                  <a:pt x="13" y="62"/>
                </a:lnTo>
                <a:lnTo>
                  <a:pt x="11" y="43"/>
                </a:lnTo>
                <a:lnTo>
                  <a:pt x="13" y="26"/>
                </a:lnTo>
                <a:lnTo>
                  <a:pt x="15" y="19"/>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6" name="Freeform 60"/>
          <p:cNvSpPr>
            <a:spLocks/>
          </p:cNvSpPr>
          <p:nvPr/>
        </p:nvSpPr>
        <p:spPr bwMode="auto">
          <a:xfrm>
            <a:off x="2390775" y="3870325"/>
            <a:ext cx="88900" cy="139700"/>
          </a:xfrm>
          <a:custGeom>
            <a:avLst/>
            <a:gdLst>
              <a:gd name="T0" fmla="*/ 8 w 56"/>
              <a:gd name="T1" fmla="*/ 81 h 88"/>
              <a:gd name="T2" fmla="*/ 27 w 56"/>
              <a:gd name="T3" fmla="*/ 88 h 88"/>
              <a:gd name="T4" fmla="*/ 38 w 56"/>
              <a:gd name="T5" fmla="*/ 86 h 88"/>
              <a:gd name="T6" fmla="*/ 47 w 56"/>
              <a:gd name="T7" fmla="*/ 81 h 88"/>
              <a:gd name="T8" fmla="*/ 56 w 56"/>
              <a:gd name="T9" fmla="*/ 60 h 88"/>
              <a:gd name="T10" fmla="*/ 55 w 56"/>
              <a:gd name="T11" fmla="*/ 53 h 88"/>
              <a:gd name="T12" fmla="*/ 51 w 56"/>
              <a:gd name="T13" fmla="*/ 47 h 88"/>
              <a:gd name="T14" fmla="*/ 40 w 56"/>
              <a:gd name="T15" fmla="*/ 40 h 88"/>
              <a:gd name="T16" fmla="*/ 45 w 56"/>
              <a:gd name="T17" fmla="*/ 36 h 88"/>
              <a:gd name="T18" fmla="*/ 49 w 56"/>
              <a:gd name="T19" fmla="*/ 32 h 88"/>
              <a:gd name="T20" fmla="*/ 51 w 56"/>
              <a:gd name="T21" fmla="*/ 23 h 88"/>
              <a:gd name="T22" fmla="*/ 51 w 56"/>
              <a:gd name="T23" fmla="*/ 17 h 88"/>
              <a:gd name="T24" fmla="*/ 49 w 56"/>
              <a:gd name="T25" fmla="*/ 12 h 88"/>
              <a:gd name="T26" fmla="*/ 40 w 56"/>
              <a:gd name="T27" fmla="*/ 4 h 88"/>
              <a:gd name="T28" fmla="*/ 34 w 56"/>
              <a:gd name="T29" fmla="*/ 0 h 88"/>
              <a:gd name="T30" fmla="*/ 27 w 56"/>
              <a:gd name="T31" fmla="*/ 0 h 88"/>
              <a:gd name="T32" fmla="*/ 10 w 56"/>
              <a:gd name="T33" fmla="*/ 6 h 88"/>
              <a:gd name="T34" fmla="*/ 4 w 56"/>
              <a:gd name="T35" fmla="*/ 13 h 88"/>
              <a:gd name="T36" fmla="*/ 12 w 56"/>
              <a:gd name="T37" fmla="*/ 25 h 88"/>
              <a:gd name="T38" fmla="*/ 14 w 56"/>
              <a:gd name="T39" fmla="*/ 17 h 88"/>
              <a:gd name="T40" fmla="*/ 17 w 56"/>
              <a:gd name="T41" fmla="*/ 13 h 88"/>
              <a:gd name="T42" fmla="*/ 27 w 56"/>
              <a:gd name="T43" fmla="*/ 10 h 88"/>
              <a:gd name="T44" fmla="*/ 32 w 56"/>
              <a:gd name="T45" fmla="*/ 10 h 88"/>
              <a:gd name="T46" fmla="*/ 36 w 56"/>
              <a:gd name="T47" fmla="*/ 13 h 88"/>
              <a:gd name="T48" fmla="*/ 42 w 56"/>
              <a:gd name="T49" fmla="*/ 23 h 88"/>
              <a:gd name="T50" fmla="*/ 40 w 56"/>
              <a:gd name="T51" fmla="*/ 28 h 88"/>
              <a:gd name="T52" fmla="*/ 36 w 56"/>
              <a:gd name="T53" fmla="*/ 34 h 88"/>
              <a:gd name="T54" fmla="*/ 23 w 56"/>
              <a:gd name="T55" fmla="*/ 36 h 88"/>
              <a:gd name="T56" fmla="*/ 21 w 56"/>
              <a:gd name="T57" fmla="*/ 36 h 88"/>
              <a:gd name="T58" fmla="*/ 21 w 56"/>
              <a:gd name="T59" fmla="*/ 45 h 88"/>
              <a:gd name="T60" fmla="*/ 28 w 56"/>
              <a:gd name="T61" fmla="*/ 45 h 88"/>
              <a:gd name="T62" fmla="*/ 40 w 56"/>
              <a:gd name="T63" fmla="*/ 49 h 88"/>
              <a:gd name="T64" fmla="*/ 43 w 56"/>
              <a:gd name="T65" fmla="*/ 55 h 88"/>
              <a:gd name="T66" fmla="*/ 45 w 56"/>
              <a:gd name="T67" fmla="*/ 62 h 88"/>
              <a:gd name="T68" fmla="*/ 40 w 56"/>
              <a:gd name="T69" fmla="*/ 73 h 88"/>
              <a:gd name="T70" fmla="*/ 34 w 56"/>
              <a:gd name="T71" fmla="*/ 77 h 88"/>
              <a:gd name="T72" fmla="*/ 27 w 56"/>
              <a:gd name="T73" fmla="*/ 79 h 88"/>
              <a:gd name="T74" fmla="*/ 17 w 56"/>
              <a:gd name="T75" fmla="*/ 75 h 88"/>
              <a:gd name="T76" fmla="*/ 14 w 56"/>
              <a:gd name="T77" fmla="*/ 69 h 88"/>
              <a:gd name="T78" fmla="*/ 0 w 56"/>
              <a:gd name="T79" fmla="*/ 64 h 88"/>
              <a:gd name="T80" fmla="*/ 2 w 56"/>
              <a:gd name="T81" fmla="*/ 73 h 88"/>
              <a:gd name="T82" fmla="*/ 8 w 56"/>
              <a:gd name="T83" fmla="*/ 81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6" h="88">
                <a:moveTo>
                  <a:pt x="8" y="81"/>
                </a:moveTo>
                <a:lnTo>
                  <a:pt x="8" y="81"/>
                </a:lnTo>
                <a:lnTo>
                  <a:pt x="17" y="86"/>
                </a:lnTo>
                <a:lnTo>
                  <a:pt x="27" y="88"/>
                </a:lnTo>
                <a:lnTo>
                  <a:pt x="38" y="86"/>
                </a:lnTo>
                <a:lnTo>
                  <a:pt x="47" y="81"/>
                </a:lnTo>
                <a:lnTo>
                  <a:pt x="55" y="71"/>
                </a:lnTo>
                <a:lnTo>
                  <a:pt x="56" y="60"/>
                </a:lnTo>
                <a:lnTo>
                  <a:pt x="55" y="53"/>
                </a:lnTo>
                <a:lnTo>
                  <a:pt x="51" y="47"/>
                </a:lnTo>
                <a:lnTo>
                  <a:pt x="47" y="43"/>
                </a:lnTo>
                <a:lnTo>
                  <a:pt x="40" y="40"/>
                </a:lnTo>
                <a:lnTo>
                  <a:pt x="45" y="36"/>
                </a:lnTo>
                <a:lnTo>
                  <a:pt x="49" y="32"/>
                </a:lnTo>
                <a:lnTo>
                  <a:pt x="51" y="28"/>
                </a:lnTo>
                <a:lnTo>
                  <a:pt x="51" y="23"/>
                </a:lnTo>
                <a:lnTo>
                  <a:pt x="51" y="17"/>
                </a:lnTo>
                <a:lnTo>
                  <a:pt x="49" y="12"/>
                </a:lnTo>
                <a:lnTo>
                  <a:pt x="45" y="6"/>
                </a:lnTo>
                <a:lnTo>
                  <a:pt x="40" y="4"/>
                </a:lnTo>
                <a:lnTo>
                  <a:pt x="34" y="0"/>
                </a:lnTo>
                <a:lnTo>
                  <a:pt x="27" y="0"/>
                </a:lnTo>
                <a:lnTo>
                  <a:pt x="17" y="2"/>
                </a:lnTo>
                <a:lnTo>
                  <a:pt x="10" y="6"/>
                </a:lnTo>
                <a:lnTo>
                  <a:pt x="4" y="13"/>
                </a:lnTo>
                <a:lnTo>
                  <a:pt x="0" y="23"/>
                </a:lnTo>
                <a:lnTo>
                  <a:pt x="12" y="25"/>
                </a:lnTo>
                <a:lnTo>
                  <a:pt x="14" y="17"/>
                </a:lnTo>
                <a:lnTo>
                  <a:pt x="17" y="13"/>
                </a:lnTo>
                <a:lnTo>
                  <a:pt x="21" y="10"/>
                </a:lnTo>
                <a:lnTo>
                  <a:pt x="27" y="10"/>
                </a:lnTo>
                <a:lnTo>
                  <a:pt x="32" y="10"/>
                </a:lnTo>
                <a:lnTo>
                  <a:pt x="36" y="13"/>
                </a:lnTo>
                <a:lnTo>
                  <a:pt x="40" y="17"/>
                </a:lnTo>
                <a:lnTo>
                  <a:pt x="42" y="23"/>
                </a:lnTo>
                <a:lnTo>
                  <a:pt x="40" y="28"/>
                </a:lnTo>
                <a:lnTo>
                  <a:pt x="36" y="34"/>
                </a:lnTo>
                <a:lnTo>
                  <a:pt x="30" y="36"/>
                </a:lnTo>
                <a:lnTo>
                  <a:pt x="23" y="36"/>
                </a:lnTo>
                <a:lnTo>
                  <a:pt x="21" y="36"/>
                </a:lnTo>
                <a:lnTo>
                  <a:pt x="21" y="45"/>
                </a:lnTo>
                <a:lnTo>
                  <a:pt x="28" y="45"/>
                </a:lnTo>
                <a:lnTo>
                  <a:pt x="34" y="45"/>
                </a:lnTo>
                <a:lnTo>
                  <a:pt x="40" y="49"/>
                </a:lnTo>
                <a:lnTo>
                  <a:pt x="43" y="55"/>
                </a:lnTo>
                <a:lnTo>
                  <a:pt x="45" y="62"/>
                </a:lnTo>
                <a:lnTo>
                  <a:pt x="43" y="68"/>
                </a:lnTo>
                <a:lnTo>
                  <a:pt x="40" y="73"/>
                </a:lnTo>
                <a:lnTo>
                  <a:pt x="34" y="77"/>
                </a:lnTo>
                <a:lnTo>
                  <a:pt x="27" y="79"/>
                </a:lnTo>
                <a:lnTo>
                  <a:pt x="21" y="79"/>
                </a:lnTo>
                <a:lnTo>
                  <a:pt x="17" y="75"/>
                </a:lnTo>
                <a:lnTo>
                  <a:pt x="14" y="69"/>
                </a:lnTo>
                <a:lnTo>
                  <a:pt x="10" y="62"/>
                </a:lnTo>
                <a:lnTo>
                  <a:pt x="0" y="64"/>
                </a:lnTo>
                <a:lnTo>
                  <a:pt x="2" y="73"/>
                </a:lnTo>
                <a:lnTo>
                  <a:pt x="8"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7" name="Freeform 61"/>
          <p:cNvSpPr>
            <a:spLocks noEditPoints="1"/>
          </p:cNvSpPr>
          <p:nvPr/>
        </p:nvSpPr>
        <p:spPr bwMode="auto">
          <a:xfrm>
            <a:off x="2495550" y="3870325"/>
            <a:ext cx="88900" cy="139700"/>
          </a:xfrm>
          <a:custGeom>
            <a:avLst/>
            <a:gdLst>
              <a:gd name="T0" fmla="*/ 9 w 56"/>
              <a:gd name="T1" fmla="*/ 79 h 88"/>
              <a:gd name="T2" fmla="*/ 17 w 56"/>
              <a:gd name="T3" fmla="*/ 86 h 88"/>
              <a:gd name="T4" fmla="*/ 28 w 56"/>
              <a:gd name="T5" fmla="*/ 88 h 88"/>
              <a:gd name="T6" fmla="*/ 37 w 56"/>
              <a:gd name="T7" fmla="*/ 86 h 88"/>
              <a:gd name="T8" fmla="*/ 43 w 56"/>
              <a:gd name="T9" fmla="*/ 83 h 88"/>
              <a:gd name="T10" fmla="*/ 52 w 56"/>
              <a:gd name="T11" fmla="*/ 68 h 88"/>
              <a:gd name="T12" fmla="*/ 56 w 56"/>
              <a:gd name="T13" fmla="*/ 58 h 88"/>
              <a:gd name="T14" fmla="*/ 56 w 56"/>
              <a:gd name="T15" fmla="*/ 43 h 88"/>
              <a:gd name="T16" fmla="*/ 54 w 56"/>
              <a:gd name="T17" fmla="*/ 25 h 88"/>
              <a:gd name="T18" fmla="*/ 48 w 56"/>
              <a:gd name="T19" fmla="*/ 12 h 88"/>
              <a:gd name="T20" fmla="*/ 45 w 56"/>
              <a:gd name="T21" fmla="*/ 6 h 88"/>
              <a:gd name="T22" fmla="*/ 41 w 56"/>
              <a:gd name="T23" fmla="*/ 2 h 88"/>
              <a:gd name="T24" fmla="*/ 28 w 56"/>
              <a:gd name="T25" fmla="*/ 0 h 88"/>
              <a:gd name="T26" fmla="*/ 18 w 56"/>
              <a:gd name="T27" fmla="*/ 2 h 88"/>
              <a:gd name="T28" fmla="*/ 13 w 56"/>
              <a:gd name="T29" fmla="*/ 6 h 88"/>
              <a:gd name="T30" fmla="*/ 4 w 56"/>
              <a:gd name="T31" fmla="*/ 19 h 88"/>
              <a:gd name="T32" fmla="*/ 2 w 56"/>
              <a:gd name="T33" fmla="*/ 30 h 88"/>
              <a:gd name="T34" fmla="*/ 0 w 56"/>
              <a:gd name="T35" fmla="*/ 43 h 88"/>
              <a:gd name="T36" fmla="*/ 2 w 56"/>
              <a:gd name="T37" fmla="*/ 64 h 88"/>
              <a:gd name="T38" fmla="*/ 9 w 56"/>
              <a:gd name="T39" fmla="*/ 79 h 88"/>
              <a:gd name="T40" fmla="*/ 9 w 56"/>
              <a:gd name="T41" fmla="*/ 79 h 88"/>
              <a:gd name="T42" fmla="*/ 17 w 56"/>
              <a:gd name="T43" fmla="*/ 15 h 88"/>
              <a:gd name="T44" fmla="*/ 28 w 56"/>
              <a:gd name="T45" fmla="*/ 10 h 88"/>
              <a:gd name="T46" fmla="*/ 35 w 56"/>
              <a:gd name="T47" fmla="*/ 12 h 88"/>
              <a:gd name="T48" fmla="*/ 41 w 56"/>
              <a:gd name="T49" fmla="*/ 15 h 88"/>
              <a:gd name="T50" fmla="*/ 45 w 56"/>
              <a:gd name="T51" fmla="*/ 27 h 88"/>
              <a:gd name="T52" fmla="*/ 45 w 56"/>
              <a:gd name="T53" fmla="*/ 43 h 88"/>
              <a:gd name="T54" fmla="*/ 43 w 56"/>
              <a:gd name="T55" fmla="*/ 68 h 88"/>
              <a:gd name="T56" fmla="*/ 41 w 56"/>
              <a:gd name="T57" fmla="*/ 71 h 88"/>
              <a:gd name="T58" fmla="*/ 28 w 56"/>
              <a:gd name="T59" fmla="*/ 79 h 88"/>
              <a:gd name="T60" fmla="*/ 22 w 56"/>
              <a:gd name="T61" fmla="*/ 77 h 88"/>
              <a:gd name="T62" fmla="*/ 17 w 56"/>
              <a:gd name="T63" fmla="*/ 71 h 88"/>
              <a:gd name="T64" fmla="*/ 13 w 56"/>
              <a:gd name="T65" fmla="*/ 62 h 88"/>
              <a:gd name="T66" fmla="*/ 11 w 56"/>
              <a:gd name="T67" fmla="*/ 43 h 88"/>
              <a:gd name="T68" fmla="*/ 15 w 56"/>
              <a:gd name="T69" fmla="*/ 19 h 88"/>
              <a:gd name="T70" fmla="*/ 17 w 56"/>
              <a:gd name="T71" fmla="*/ 15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8">
                <a:moveTo>
                  <a:pt x="9" y="79"/>
                </a:moveTo>
                <a:lnTo>
                  <a:pt x="9" y="79"/>
                </a:lnTo>
                <a:lnTo>
                  <a:pt x="13" y="83"/>
                </a:lnTo>
                <a:lnTo>
                  <a:pt x="17" y="86"/>
                </a:lnTo>
                <a:lnTo>
                  <a:pt x="22" y="86"/>
                </a:lnTo>
                <a:lnTo>
                  <a:pt x="28" y="88"/>
                </a:lnTo>
                <a:lnTo>
                  <a:pt x="37" y="86"/>
                </a:lnTo>
                <a:lnTo>
                  <a:pt x="43" y="83"/>
                </a:lnTo>
                <a:lnTo>
                  <a:pt x="48" y="77"/>
                </a:lnTo>
                <a:lnTo>
                  <a:pt x="52" y="68"/>
                </a:lnTo>
                <a:lnTo>
                  <a:pt x="56" y="58"/>
                </a:lnTo>
                <a:lnTo>
                  <a:pt x="56" y="43"/>
                </a:lnTo>
                <a:lnTo>
                  <a:pt x="56" y="32"/>
                </a:lnTo>
                <a:lnTo>
                  <a:pt x="54" y="25"/>
                </a:lnTo>
                <a:lnTo>
                  <a:pt x="48" y="12"/>
                </a:lnTo>
                <a:lnTo>
                  <a:pt x="45" y="6"/>
                </a:lnTo>
                <a:lnTo>
                  <a:pt x="41" y="2"/>
                </a:lnTo>
                <a:lnTo>
                  <a:pt x="35" y="0"/>
                </a:lnTo>
                <a:lnTo>
                  <a:pt x="28" y="0"/>
                </a:lnTo>
                <a:lnTo>
                  <a:pt x="18" y="2"/>
                </a:lnTo>
                <a:lnTo>
                  <a:pt x="13" y="6"/>
                </a:lnTo>
                <a:lnTo>
                  <a:pt x="7" y="12"/>
                </a:lnTo>
                <a:lnTo>
                  <a:pt x="4" y="19"/>
                </a:lnTo>
                <a:lnTo>
                  <a:pt x="2" y="30"/>
                </a:lnTo>
                <a:lnTo>
                  <a:pt x="0" y="43"/>
                </a:lnTo>
                <a:lnTo>
                  <a:pt x="0" y="55"/>
                </a:lnTo>
                <a:lnTo>
                  <a:pt x="2" y="64"/>
                </a:lnTo>
                <a:lnTo>
                  <a:pt x="5" y="73"/>
                </a:lnTo>
                <a:lnTo>
                  <a:pt x="9" y="79"/>
                </a:lnTo>
                <a:close/>
                <a:moveTo>
                  <a:pt x="17" y="15"/>
                </a:moveTo>
                <a:lnTo>
                  <a:pt x="17" y="15"/>
                </a:lnTo>
                <a:lnTo>
                  <a:pt x="22" y="10"/>
                </a:lnTo>
                <a:lnTo>
                  <a:pt x="28" y="10"/>
                </a:lnTo>
                <a:lnTo>
                  <a:pt x="35" y="12"/>
                </a:lnTo>
                <a:lnTo>
                  <a:pt x="41" y="15"/>
                </a:lnTo>
                <a:lnTo>
                  <a:pt x="43" y="21"/>
                </a:lnTo>
                <a:lnTo>
                  <a:pt x="45" y="27"/>
                </a:lnTo>
                <a:lnTo>
                  <a:pt x="45" y="43"/>
                </a:lnTo>
                <a:lnTo>
                  <a:pt x="45" y="62"/>
                </a:lnTo>
                <a:lnTo>
                  <a:pt x="43" y="68"/>
                </a:lnTo>
                <a:lnTo>
                  <a:pt x="41" y="71"/>
                </a:lnTo>
                <a:lnTo>
                  <a:pt x="35" y="77"/>
                </a:lnTo>
                <a:lnTo>
                  <a:pt x="28" y="79"/>
                </a:lnTo>
                <a:lnTo>
                  <a:pt x="22" y="77"/>
                </a:lnTo>
                <a:lnTo>
                  <a:pt x="17" y="71"/>
                </a:lnTo>
                <a:lnTo>
                  <a:pt x="13" y="68"/>
                </a:lnTo>
                <a:lnTo>
                  <a:pt x="13" y="62"/>
                </a:lnTo>
                <a:lnTo>
                  <a:pt x="11" y="43"/>
                </a:lnTo>
                <a:lnTo>
                  <a:pt x="13" y="27"/>
                </a:lnTo>
                <a:lnTo>
                  <a:pt x="15" y="19"/>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8" name="Freeform 62"/>
          <p:cNvSpPr>
            <a:spLocks noEditPoints="1"/>
          </p:cNvSpPr>
          <p:nvPr/>
        </p:nvSpPr>
        <p:spPr bwMode="auto">
          <a:xfrm>
            <a:off x="2386013" y="3578225"/>
            <a:ext cx="92075" cy="134937"/>
          </a:xfrm>
          <a:custGeom>
            <a:avLst/>
            <a:gdLst>
              <a:gd name="T0" fmla="*/ 46 w 58"/>
              <a:gd name="T1" fmla="*/ 85 h 85"/>
              <a:gd name="T2" fmla="*/ 46 w 58"/>
              <a:gd name="T3" fmla="*/ 65 h 85"/>
              <a:gd name="T4" fmla="*/ 58 w 58"/>
              <a:gd name="T5" fmla="*/ 65 h 85"/>
              <a:gd name="T6" fmla="*/ 58 w 58"/>
              <a:gd name="T7" fmla="*/ 56 h 85"/>
              <a:gd name="T8" fmla="*/ 46 w 58"/>
              <a:gd name="T9" fmla="*/ 56 h 85"/>
              <a:gd name="T10" fmla="*/ 46 w 58"/>
              <a:gd name="T11" fmla="*/ 0 h 85"/>
              <a:gd name="T12" fmla="*/ 39 w 58"/>
              <a:gd name="T13" fmla="*/ 0 h 85"/>
              <a:gd name="T14" fmla="*/ 0 w 58"/>
              <a:gd name="T15" fmla="*/ 56 h 85"/>
              <a:gd name="T16" fmla="*/ 0 w 58"/>
              <a:gd name="T17" fmla="*/ 65 h 85"/>
              <a:gd name="T18" fmla="*/ 37 w 58"/>
              <a:gd name="T19" fmla="*/ 65 h 85"/>
              <a:gd name="T20" fmla="*/ 37 w 58"/>
              <a:gd name="T21" fmla="*/ 85 h 85"/>
              <a:gd name="T22" fmla="*/ 46 w 58"/>
              <a:gd name="T23" fmla="*/ 85 h 85"/>
              <a:gd name="T24" fmla="*/ 46 w 58"/>
              <a:gd name="T25" fmla="*/ 85 h 85"/>
              <a:gd name="T26" fmla="*/ 9 w 58"/>
              <a:gd name="T27" fmla="*/ 56 h 85"/>
              <a:gd name="T28" fmla="*/ 37 w 58"/>
              <a:gd name="T29" fmla="*/ 16 h 85"/>
              <a:gd name="T30" fmla="*/ 37 w 58"/>
              <a:gd name="T31" fmla="*/ 56 h 85"/>
              <a:gd name="T32" fmla="*/ 9 w 58"/>
              <a:gd name="T33" fmla="*/ 56 h 85"/>
              <a:gd name="T34" fmla="*/ 9 w 58"/>
              <a:gd name="T35" fmla="*/ 56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8" h="85">
                <a:moveTo>
                  <a:pt x="46" y="85"/>
                </a:moveTo>
                <a:lnTo>
                  <a:pt x="46" y="65"/>
                </a:lnTo>
                <a:lnTo>
                  <a:pt x="58" y="65"/>
                </a:lnTo>
                <a:lnTo>
                  <a:pt x="58" y="56"/>
                </a:lnTo>
                <a:lnTo>
                  <a:pt x="46" y="56"/>
                </a:lnTo>
                <a:lnTo>
                  <a:pt x="46" y="0"/>
                </a:lnTo>
                <a:lnTo>
                  <a:pt x="39" y="0"/>
                </a:lnTo>
                <a:lnTo>
                  <a:pt x="0" y="56"/>
                </a:lnTo>
                <a:lnTo>
                  <a:pt x="0" y="65"/>
                </a:lnTo>
                <a:lnTo>
                  <a:pt x="37" y="65"/>
                </a:lnTo>
                <a:lnTo>
                  <a:pt x="37" y="85"/>
                </a:lnTo>
                <a:lnTo>
                  <a:pt x="46" y="85"/>
                </a:lnTo>
                <a:close/>
                <a:moveTo>
                  <a:pt x="9" y="56"/>
                </a:moveTo>
                <a:lnTo>
                  <a:pt x="37" y="16"/>
                </a:lnTo>
                <a:lnTo>
                  <a:pt x="37" y="56"/>
                </a:lnTo>
                <a:lnTo>
                  <a:pt x="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99" name="Freeform 63"/>
          <p:cNvSpPr>
            <a:spLocks noEditPoints="1"/>
          </p:cNvSpPr>
          <p:nvPr/>
        </p:nvSpPr>
        <p:spPr bwMode="auto">
          <a:xfrm>
            <a:off x="2495550" y="3578225"/>
            <a:ext cx="88900" cy="138112"/>
          </a:xfrm>
          <a:custGeom>
            <a:avLst/>
            <a:gdLst>
              <a:gd name="T0" fmla="*/ 9 w 56"/>
              <a:gd name="T1" fmla="*/ 78 h 87"/>
              <a:gd name="T2" fmla="*/ 17 w 56"/>
              <a:gd name="T3" fmla="*/ 85 h 87"/>
              <a:gd name="T4" fmla="*/ 28 w 56"/>
              <a:gd name="T5" fmla="*/ 87 h 87"/>
              <a:gd name="T6" fmla="*/ 37 w 56"/>
              <a:gd name="T7" fmla="*/ 85 h 87"/>
              <a:gd name="T8" fmla="*/ 43 w 56"/>
              <a:gd name="T9" fmla="*/ 82 h 87"/>
              <a:gd name="T10" fmla="*/ 52 w 56"/>
              <a:gd name="T11" fmla="*/ 67 h 87"/>
              <a:gd name="T12" fmla="*/ 56 w 56"/>
              <a:gd name="T13" fmla="*/ 57 h 87"/>
              <a:gd name="T14" fmla="*/ 56 w 56"/>
              <a:gd name="T15" fmla="*/ 43 h 87"/>
              <a:gd name="T16" fmla="*/ 54 w 56"/>
              <a:gd name="T17" fmla="*/ 24 h 87"/>
              <a:gd name="T18" fmla="*/ 48 w 56"/>
              <a:gd name="T19" fmla="*/ 11 h 87"/>
              <a:gd name="T20" fmla="*/ 45 w 56"/>
              <a:gd name="T21" fmla="*/ 5 h 87"/>
              <a:gd name="T22" fmla="*/ 41 w 56"/>
              <a:gd name="T23" fmla="*/ 3 h 87"/>
              <a:gd name="T24" fmla="*/ 28 w 56"/>
              <a:gd name="T25" fmla="*/ 0 h 87"/>
              <a:gd name="T26" fmla="*/ 18 w 56"/>
              <a:gd name="T27" fmla="*/ 1 h 87"/>
              <a:gd name="T28" fmla="*/ 13 w 56"/>
              <a:gd name="T29" fmla="*/ 5 h 87"/>
              <a:gd name="T30" fmla="*/ 4 w 56"/>
              <a:gd name="T31" fmla="*/ 18 h 87"/>
              <a:gd name="T32" fmla="*/ 2 w 56"/>
              <a:gd name="T33" fmla="*/ 29 h 87"/>
              <a:gd name="T34" fmla="*/ 0 w 56"/>
              <a:gd name="T35" fmla="*/ 43 h 87"/>
              <a:gd name="T36" fmla="*/ 2 w 56"/>
              <a:gd name="T37" fmla="*/ 65 h 87"/>
              <a:gd name="T38" fmla="*/ 9 w 56"/>
              <a:gd name="T39" fmla="*/ 78 h 87"/>
              <a:gd name="T40" fmla="*/ 9 w 56"/>
              <a:gd name="T41" fmla="*/ 78 h 87"/>
              <a:gd name="T42" fmla="*/ 17 w 56"/>
              <a:gd name="T43" fmla="*/ 15 h 87"/>
              <a:gd name="T44" fmla="*/ 28 w 56"/>
              <a:gd name="T45" fmla="*/ 9 h 87"/>
              <a:gd name="T46" fmla="*/ 35 w 56"/>
              <a:gd name="T47" fmla="*/ 11 h 87"/>
              <a:gd name="T48" fmla="*/ 41 w 56"/>
              <a:gd name="T49" fmla="*/ 15 h 87"/>
              <a:gd name="T50" fmla="*/ 45 w 56"/>
              <a:gd name="T51" fmla="*/ 26 h 87"/>
              <a:gd name="T52" fmla="*/ 45 w 56"/>
              <a:gd name="T53" fmla="*/ 43 h 87"/>
              <a:gd name="T54" fmla="*/ 43 w 56"/>
              <a:gd name="T55" fmla="*/ 67 h 87"/>
              <a:gd name="T56" fmla="*/ 41 w 56"/>
              <a:gd name="T57" fmla="*/ 71 h 87"/>
              <a:gd name="T58" fmla="*/ 28 w 56"/>
              <a:gd name="T59" fmla="*/ 78 h 87"/>
              <a:gd name="T60" fmla="*/ 22 w 56"/>
              <a:gd name="T61" fmla="*/ 76 h 87"/>
              <a:gd name="T62" fmla="*/ 17 w 56"/>
              <a:gd name="T63" fmla="*/ 71 h 87"/>
              <a:gd name="T64" fmla="*/ 13 w 56"/>
              <a:gd name="T65" fmla="*/ 61 h 87"/>
              <a:gd name="T66" fmla="*/ 11 w 56"/>
              <a:gd name="T67" fmla="*/ 43 h 87"/>
              <a:gd name="T68" fmla="*/ 15 w 56"/>
              <a:gd name="T69" fmla="*/ 20 h 87"/>
              <a:gd name="T70" fmla="*/ 17 w 56"/>
              <a:gd name="T71" fmla="*/ 15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7">
                <a:moveTo>
                  <a:pt x="9" y="78"/>
                </a:moveTo>
                <a:lnTo>
                  <a:pt x="9" y="78"/>
                </a:lnTo>
                <a:lnTo>
                  <a:pt x="13" y="82"/>
                </a:lnTo>
                <a:lnTo>
                  <a:pt x="17" y="85"/>
                </a:lnTo>
                <a:lnTo>
                  <a:pt x="22" y="87"/>
                </a:lnTo>
                <a:lnTo>
                  <a:pt x="28" y="87"/>
                </a:lnTo>
                <a:lnTo>
                  <a:pt x="37" y="85"/>
                </a:lnTo>
                <a:lnTo>
                  <a:pt x="43" y="82"/>
                </a:lnTo>
                <a:lnTo>
                  <a:pt x="48" y="76"/>
                </a:lnTo>
                <a:lnTo>
                  <a:pt x="52" y="67"/>
                </a:lnTo>
                <a:lnTo>
                  <a:pt x="56" y="57"/>
                </a:lnTo>
                <a:lnTo>
                  <a:pt x="56" y="43"/>
                </a:lnTo>
                <a:lnTo>
                  <a:pt x="56" y="31"/>
                </a:lnTo>
                <a:lnTo>
                  <a:pt x="54" y="24"/>
                </a:lnTo>
                <a:lnTo>
                  <a:pt x="48" y="11"/>
                </a:lnTo>
                <a:lnTo>
                  <a:pt x="45" y="5"/>
                </a:lnTo>
                <a:lnTo>
                  <a:pt x="41" y="3"/>
                </a:lnTo>
                <a:lnTo>
                  <a:pt x="35" y="0"/>
                </a:lnTo>
                <a:lnTo>
                  <a:pt x="28" y="0"/>
                </a:lnTo>
                <a:lnTo>
                  <a:pt x="18" y="1"/>
                </a:lnTo>
                <a:lnTo>
                  <a:pt x="13" y="5"/>
                </a:lnTo>
                <a:lnTo>
                  <a:pt x="7" y="11"/>
                </a:lnTo>
                <a:lnTo>
                  <a:pt x="4" y="18"/>
                </a:lnTo>
                <a:lnTo>
                  <a:pt x="2" y="29"/>
                </a:lnTo>
                <a:lnTo>
                  <a:pt x="0" y="43"/>
                </a:lnTo>
                <a:lnTo>
                  <a:pt x="0" y="54"/>
                </a:lnTo>
                <a:lnTo>
                  <a:pt x="2" y="65"/>
                </a:lnTo>
                <a:lnTo>
                  <a:pt x="5" y="72"/>
                </a:lnTo>
                <a:lnTo>
                  <a:pt x="9" y="78"/>
                </a:lnTo>
                <a:close/>
                <a:moveTo>
                  <a:pt x="17" y="15"/>
                </a:moveTo>
                <a:lnTo>
                  <a:pt x="17" y="15"/>
                </a:lnTo>
                <a:lnTo>
                  <a:pt x="22" y="11"/>
                </a:lnTo>
                <a:lnTo>
                  <a:pt x="28" y="9"/>
                </a:lnTo>
                <a:lnTo>
                  <a:pt x="35" y="11"/>
                </a:lnTo>
                <a:lnTo>
                  <a:pt x="41" y="15"/>
                </a:lnTo>
                <a:lnTo>
                  <a:pt x="43" y="20"/>
                </a:lnTo>
                <a:lnTo>
                  <a:pt x="45" y="26"/>
                </a:lnTo>
                <a:lnTo>
                  <a:pt x="45" y="43"/>
                </a:lnTo>
                <a:lnTo>
                  <a:pt x="45" y="61"/>
                </a:lnTo>
                <a:lnTo>
                  <a:pt x="43" y="67"/>
                </a:lnTo>
                <a:lnTo>
                  <a:pt x="41" y="71"/>
                </a:lnTo>
                <a:lnTo>
                  <a:pt x="35" y="76"/>
                </a:lnTo>
                <a:lnTo>
                  <a:pt x="28" y="78"/>
                </a:lnTo>
                <a:lnTo>
                  <a:pt x="22" y="76"/>
                </a:lnTo>
                <a:lnTo>
                  <a:pt x="17" y="71"/>
                </a:lnTo>
                <a:lnTo>
                  <a:pt x="13" y="67"/>
                </a:lnTo>
                <a:lnTo>
                  <a:pt x="13" y="61"/>
                </a:lnTo>
                <a:lnTo>
                  <a:pt x="11" y="43"/>
                </a:lnTo>
                <a:lnTo>
                  <a:pt x="13" y="26"/>
                </a:lnTo>
                <a:lnTo>
                  <a:pt x="15" y="20"/>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0" name="Freeform 64"/>
          <p:cNvSpPr>
            <a:spLocks/>
          </p:cNvSpPr>
          <p:nvPr/>
        </p:nvSpPr>
        <p:spPr bwMode="auto">
          <a:xfrm>
            <a:off x="2390775" y="3287713"/>
            <a:ext cx="88900" cy="136525"/>
          </a:xfrm>
          <a:custGeom>
            <a:avLst/>
            <a:gdLst>
              <a:gd name="T0" fmla="*/ 8 w 56"/>
              <a:gd name="T1" fmla="*/ 78 h 86"/>
              <a:gd name="T2" fmla="*/ 8 w 56"/>
              <a:gd name="T3" fmla="*/ 78 h 86"/>
              <a:gd name="T4" fmla="*/ 17 w 56"/>
              <a:gd name="T5" fmla="*/ 84 h 86"/>
              <a:gd name="T6" fmla="*/ 27 w 56"/>
              <a:gd name="T7" fmla="*/ 86 h 86"/>
              <a:gd name="T8" fmla="*/ 27 w 56"/>
              <a:gd name="T9" fmla="*/ 86 h 86"/>
              <a:gd name="T10" fmla="*/ 34 w 56"/>
              <a:gd name="T11" fmla="*/ 86 h 86"/>
              <a:gd name="T12" fmla="*/ 40 w 56"/>
              <a:gd name="T13" fmla="*/ 84 h 86"/>
              <a:gd name="T14" fmla="*/ 45 w 56"/>
              <a:gd name="T15" fmla="*/ 80 h 86"/>
              <a:gd name="T16" fmla="*/ 49 w 56"/>
              <a:gd name="T17" fmla="*/ 74 h 86"/>
              <a:gd name="T18" fmla="*/ 49 w 56"/>
              <a:gd name="T19" fmla="*/ 74 h 86"/>
              <a:gd name="T20" fmla="*/ 55 w 56"/>
              <a:gd name="T21" fmla="*/ 65 h 86"/>
              <a:gd name="T22" fmla="*/ 56 w 56"/>
              <a:gd name="T23" fmla="*/ 56 h 86"/>
              <a:gd name="T24" fmla="*/ 56 w 56"/>
              <a:gd name="T25" fmla="*/ 56 h 86"/>
              <a:gd name="T26" fmla="*/ 55 w 56"/>
              <a:gd name="T27" fmla="*/ 45 h 86"/>
              <a:gd name="T28" fmla="*/ 49 w 56"/>
              <a:gd name="T29" fmla="*/ 35 h 86"/>
              <a:gd name="T30" fmla="*/ 49 w 56"/>
              <a:gd name="T31" fmla="*/ 35 h 86"/>
              <a:gd name="T32" fmla="*/ 40 w 56"/>
              <a:gd name="T33" fmla="*/ 30 h 86"/>
              <a:gd name="T34" fmla="*/ 30 w 56"/>
              <a:gd name="T35" fmla="*/ 28 h 86"/>
              <a:gd name="T36" fmla="*/ 30 w 56"/>
              <a:gd name="T37" fmla="*/ 28 h 86"/>
              <a:gd name="T38" fmla="*/ 21 w 56"/>
              <a:gd name="T39" fmla="*/ 30 h 86"/>
              <a:gd name="T40" fmla="*/ 14 w 56"/>
              <a:gd name="T41" fmla="*/ 33 h 86"/>
              <a:gd name="T42" fmla="*/ 19 w 56"/>
              <a:gd name="T43" fmla="*/ 9 h 86"/>
              <a:gd name="T44" fmla="*/ 53 w 56"/>
              <a:gd name="T45" fmla="*/ 9 h 86"/>
              <a:gd name="T46" fmla="*/ 53 w 56"/>
              <a:gd name="T47" fmla="*/ 0 h 86"/>
              <a:gd name="T48" fmla="*/ 10 w 56"/>
              <a:gd name="T49" fmla="*/ 0 h 86"/>
              <a:gd name="T50" fmla="*/ 2 w 56"/>
              <a:gd name="T51" fmla="*/ 45 h 86"/>
              <a:gd name="T52" fmla="*/ 12 w 56"/>
              <a:gd name="T53" fmla="*/ 45 h 86"/>
              <a:gd name="T54" fmla="*/ 12 w 56"/>
              <a:gd name="T55" fmla="*/ 45 h 86"/>
              <a:gd name="T56" fmla="*/ 17 w 56"/>
              <a:gd name="T57" fmla="*/ 39 h 86"/>
              <a:gd name="T58" fmla="*/ 17 w 56"/>
              <a:gd name="T59" fmla="*/ 39 h 86"/>
              <a:gd name="T60" fmla="*/ 23 w 56"/>
              <a:gd name="T61" fmla="*/ 37 h 86"/>
              <a:gd name="T62" fmla="*/ 27 w 56"/>
              <a:gd name="T63" fmla="*/ 37 h 86"/>
              <a:gd name="T64" fmla="*/ 27 w 56"/>
              <a:gd name="T65" fmla="*/ 37 h 86"/>
              <a:gd name="T66" fmla="*/ 34 w 56"/>
              <a:gd name="T67" fmla="*/ 37 h 86"/>
              <a:gd name="T68" fmla="*/ 40 w 56"/>
              <a:gd name="T69" fmla="*/ 43 h 86"/>
              <a:gd name="T70" fmla="*/ 40 w 56"/>
              <a:gd name="T71" fmla="*/ 43 h 86"/>
              <a:gd name="T72" fmla="*/ 43 w 56"/>
              <a:gd name="T73" fmla="*/ 48 h 86"/>
              <a:gd name="T74" fmla="*/ 45 w 56"/>
              <a:gd name="T75" fmla="*/ 56 h 86"/>
              <a:gd name="T76" fmla="*/ 45 w 56"/>
              <a:gd name="T77" fmla="*/ 56 h 86"/>
              <a:gd name="T78" fmla="*/ 43 w 56"/>
              <a:gd name="T79" fmla="*/ 65 h 86"/>
              <a:gd name="T80" fmla="*/ 40 w 56"/>
              <a:gd name="T81" fmla="*/ 71 h 86"/>
              <a:gd name="T82" fmla="*/ 40 w 56"/>
              <a:gd name="T83" fmla="*/ 71 h 86"/>
              <a:gd name="T84" fmla="*/ 34 w 56"/>
              <a:gd name="T85" fmla="*/ 76 h 86"/>
              <a:gd name="T86" fmla="*/ 27 w 56"/>
              <a:gd name="T87" fmla="*/ 76 h 86"/>
              <a:gd name="T88" fmla="*/ 27 w 56"/>
              <a:gd name="T89" fmla="*/ 76 h 86"/>
              <a:gd name="T90" fmla="*/ 21 w 56"/>
              <a:gd name="T91" fmla="*/ 76 h 86"/>
              <a:gd name="T92" fmla="*/ 17 w 56"/>
              <a:gd name="T93" fmla="*/ 73 h 86"/>
              <a:gd name="T94" fmla="*/ 17 w 56"/>
              <a:gd name="T95" fmla="*/ 73 h 86"/>
              <a:gd name="T96" fmla="*/ 14 w 56"/>
              <a:gd name="T97" fmla="*/ 67 h 86"/>
              <a:gd name="T98" fmla="*/ 12 w 56"/>
              <a:gd name="T99" fmla="*/ 61 h 86"/>
              <a:gd name="T100" fmla="*/ 0 w 56"/>
              <a:gd name="T101" fmla="*/ 61 h 86"/>
              <a:gd name="T102" fmla="*/ 0 w 56"/>
              <a:gd name="T103" fmla="*/ 61 h 86"/>
              <a:gd name="T104" fmla="*/ 2 w 56"/>
              <a:gd name="T105" fmla="*/ 71 h 86"/>
              <a:gd name="T106" fmla="*/ 8 w 56"/>
              <a:gd name="T107" fmla="*/ 78 h 86"/>
              <a:gd name="T108" fmla="*/ 8 w 56"/>
              <a:gd name="T109" fmla="*/ 78 h 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 h="86">
                <a:moveTo>
                  <a:pt x="8" y="78"/>
                </a:moveTo>
                <a:lnTo>
                  <a:pt x="8" y="78"/>
                </a:lnTo>
                <a:lnTo>
                  <a:pt x="17" y="84"/>
                </a:lnTo>
                <a:lnTo>
                  <a:pt x="27" y="86"/>
                </a:lnTo>
                <a:lnTo>
                  <a:pt x="34" y="86"/>
                </a:lnTo>
                <a:lnTo>
                  <a:pt x="40" y="84"/>
                </a:lnTo>
                <a:lnTo>
                  <a:pt x="45" y="80"/>
                </a:lnTo>
                <a:lnTo>
                  <a:pt x="49" y="74"/>
                </a:lnTo>
                <a:lnTo>
                  <a:pt x="55" y="65"/>
                </a:lnTo>
                <a:lnTo>
                  <a:pt x="56" y="56"/>
                </a:lnTo>
                <a:lnTo>
                  <a:pt x="55" y="45"/>
                </a:lnTo>
                <a:lnTo>
                  <a:pt x="49" y="35"/>
                </a:lnTo>
                <a:lnTo>
                  <a:pt x="40" y="30"/>
                </a:lnTo>
                <a:lnTo>
                  <a:pt x="30" y="28"/>
                </a:lnTo>
                <a:lnTo>
                  <a:pt x="21" y="30"/>
                </a:lnTo>
                <a:lnTo>
                  <a:pt x="14" y="33"/>
                </a:lnTo>
                <a:lnTo>
                  <a:pt x="19" y="9"/>
                </a:lnTo>
                <a:lnTo>
                  <a:pt x="53" y="9"/>
                </a:lnTo>
                <a:lnTo>
                  <a:pt x="53" y="0"/>
                </a:lnTo>
                <a:lnTo>
                  <a:pt x="10" y="0"/>
                </a:lnTo>
                <a:lnTo>
                  <a:pt x="2" y="45"/>
                </a:lnTo>
                <a:lnTo>
                  <a:pt x="12" y="45"/>
                </a:lnTo>
                <a:lnTo>
                  <a:pt x="17" y="39"/>
                </a:lnTo>
                <a:lnTo>
                  <a:pt x="23" y="37"/>
                </a:lnTo>
                <a:lnTo>
                  <a:pt x="27" y="37"/>
                </a:lnTo>
                <a:lnTo>
                  <a:pt x="34" y="37"/>
                </a:lnTo>
                <a:lnTo>
                  <a:pt x="40" y="43"/>
                </a:lnTo>
                <a:lnTo>
                  <a:pt x="43" y="48"/>
                </a:lnTo>
                <a:lnTo>
                  <a:pt x="45" y="56"/>
                </a:lnTo>
                <a:lnTo>
                  <a:pt x="43" y="65"/>
                </a:lnTo>
                <a:lnTo>
                  <a:pt x="40" y="71"/>
                </a:lnTo>
                <a:lnTo>
                  <a:pt x="34" y="76"/>
                </a:lnTo>
                <a:lnTo>
                  <a:pt x="27" y="76"/>
                </a:lnTo>
                <a:lnTo>
                  <a:pt x="21" y="76"/>
                </a:lnTo>
                <a:lnTo>
                  <a:pt x="17" y="73"/>
                </a:lnTo>
                <a:lnTo>
                  <a:pt x="14" y="67"/>
                </a:lnTo>
                <a:lnTo>
                  <a:pt x="12" y="61"/>
                </a:lnTo>
                <a:lnTo>
                  <a:pt x="0" y="61"/>
                </a:lnTo>
                <a:lnTo>
                  <a:pt x="2" y="71"/>
                </a:lnTo>
                <a:lnTo>
                  <a:pt x="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1" name="Freeform 65"/>
          <p:cNvSpPr>
            <a:spLocks noEditPoints="1"/>
          </p:cNvSpPr>
          <p:nvPr/>
        </p:nvSpPr>
        <p:spPr bwMode="auto">
          <a:xfrm>
            <a:off x="2495550" y="3284538"/>
            <a:ext cx="88900" cy="139700"/>
          </a:xfrm>
          <a:custGeom>
            <a:avLst/>
            <a:gdLst>
              <a:gd name="T0" fmla="*/ 9 w 56"/>
              <a:gd name="T1" fmla="*/ 78 h 88"/>
              <a:gd name="T2" fmla="*/ 17 w 56"/>
              <a:gd name="T3" fmla="*/ 86 h 88"/>
              <a:gd name="T4" fmla="*/ 28 w 56"/>
              <a:gd name="T5" fmla="*/ 88 h 88"/>
              <a:gd name="T6" fmla="*/ 37 w 56"/>
              <a:gd name="T7" fmla="*/ 86 h 88"/>
              <a:gd name="T8" fmla="*/ 43 w 56"/>
              <a:gd name="T9" fmla="*/ 82 h 88"/>
              <a:gd name="T10" fmla="*/ 52 w 56"/>
              <a:gd name="T11" fmla="*/ 69 h 88"/>
              <a:gd name="T12" fmla="*/ 56 w 56"/>
              <a:gd name="T13" fmla="*/ 58 h 88"/>
              <a:gd name="T14" fmla="*/ 56 w 56"/>
              <a:gd name="T15" fmla="*/ 45 h 88"/>
              <a:gd name="T16" fmla="*/ 54 w 56"/>
              <a:gd name="T17" fmla="*/ 24 h 88"/>
              <a:gd name="T18" fmla="*/ 48 w 56"/>
              <a:gd name="T19" fmla="*/ 11 h 88"/>
              <a:gd name="T20" fmla="*/ 45 w 56"/>
              <a:gd name="T21" fmla="*/ 5 h 88"/>
              <a:gd name="T22" fmla="*/ 41 w 56"/>
              <a:gd name="T23" fmla="*/ 4 h 88"/>
              <a:gd name="T24" fmla="*/ 28 w 56"/>
              <a:gd name="T25" fmla="*/ 0 h 88"/>
              <a:gd name="T26" fmla="*/ 18 w 56"/>
              <a:gd name="T27" fmla="*/ 2 h 88"/>
              <a:gd name="T28" fmla="*/ 13 w 56"/>
              <a:gd name="T29" fmla="*/ 5 h 88"/>
              <a:gd name="T30" fmla="*/ 4 w 56"/>
              <a:gd name="T31" fmla="*/ 19 h 88"/>
              <a:gd name="T32" fmla="*/ 2 w 56"/>
              <a:gd name="T33" fmla="*/ 30 h 88"/>
              <a:gd name="T34" fmla="*/ 0 w 56"/>
              <a:gd name="T35" fmla="*/ 45 h 88"/>
              <a:gd name="T36" fmla="*/ 2 w 56"/>
              <a:gd name="T37" fmla="*/ 65 h 88"/>
              <a:gd name="T38" fmla="*/ 9 w 56"/>
              <a:gd name="T39" fmla="*/ 78 h 88"/>
              <a:gd name="T40" fmla="*/ 9 w 56"/>
              <a:gd name="T41" fmla="*/ 78 h 88"/>
              <a:gd name="T42" fmla="*/ 17 w 56"/>
              <a:gd name="T43" fmla="*/ 15 h 88"/>
              <a:gd name="T44" fmla="*/ 28 w 56"/>
              <a:gd name="T45" fmla="*/ 9 h 88"/>
              <a:gd name="T46" fmla="*/ 35 w 56"/>
              <a:gd name="T47" fmla="*/ 11 h 88"/>
              <a:gd name="T48" fmla="*/ 41 w 56"/>
              <a:gd name="T49" fmla="*/ 17 h 88"/>
              <a:gd name="T50" fmla="*/ 45 w 56"/>
              <a:gd name="T51" fmla="*/ 26 h 88"/>
              <a:gd name="T52" fmla="*/ 45 w 56"/>
              <a:gd name="T53" fmla="*/ 45 h 88"/>
              <a:gd name="T54" fmla="*/ 43 w 56"/>
              <a:gd name="T55" fmla="*/ 67 h 88"/>
              <a:gd name="T56" fmla="*/ 41 w 56"/>
              <a:gd name="T57" fmla="*/ 73 h 88"/>
              <a:gd name="T58" fmla="*/ 28 w 56"/>
              <a:gd name="T59" fmla="*/ 78 h 88"/>
              <a:gd name="T60" fmla="*/ 22 w 56"/>
              <a:gd name="T61" fmla="*/ 76 h 88"/>
              <a:gd name="T62" fmla="*/ 17 w 56"/>
              <a:gd name="T63" fmla="*/ 73 h 88"/>
              <a:gd name="T64" fmla="*/ 13 w 56"/>
              <a:gd name="T65" fmla="*/ 61 h 88"/>
              <a:gd name="T66" fmla="*/ 11 w 56"/>
              <a:gd name="T67" fmla="*/ 45 h 88"/>
              <a:gd name="T68" fmla="*/ 15 w 56"/>
              <a:gd name="T69" fmla="*/ 20 h 88"/>
              <a:gd name="T70" fmla="*/ 17 w 56"/>
              <a:gd name="T71" fmla="*/ 15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8">
                <a:moveTo>
                  <a:pt x="9" y="78"/>
                </a:moveTo>
                <a:lnTo>
                  <a:pt x="9" y="78"/>
                </a:lnTo>
                <a:lnTo>
                  <a:pt x="13" y="82"/>
                </a:lnTo>
                <a:lnTo>
                  <a:pt x="17" y="86"/>
                </a:lnTo>
                <a:lnTo>
                  <a:pt x="22" y="88"/>
                </a:lnTo>
                <a:lnTo>
                  <a:pt x="28" y="88"/>
                </a:lnTo>
                <a:lnTo>
                  <a:pt x="37" y="86"/>
                </a:lnTo>
                <a:lnTo>
                  <a:pt x="43" y="82"/>
                </a:lnTo>
                <a:lnTo>
                  <a:pt x="48" y="76"/>
                </a:lnTo>
                <a:lnTo>
                  <a:pt x="52" y="69"/>
                </a:lnTo>
                <a:lnTo>
                  <a:pt x="56" y="58"/>
                </a:lnTo>
                <a:lnTo>
                  <a:pt x="56" y="45"/>
                </a:lnTo>
                <a:lnTo>
                  <a:pt x="56" y="32"/>
                </a:lnTo>
                <a:lnTo>
                  <a:pt x="54" y="24"/>
                </a:lnTo>
                <a:lnTo>
                  <a:pt x="48" y="11"/>
                </a:lnTo>
                <a:lnTo>
                  <a:pt x="45" y="5"/>
                </a:lnTo>
                <a:lnTo>
                  <a:pt x="41" y="4"/>
                </a:lnTo>
                <a:lnTo>
                  <a:pt x="35" y="2"/>
                </a:lnTo>
                <a:lnTo>
                  <a:pt x="28" y="0"/>
                </a:lnTo>
                <a:lnTo>
                  <a:pt x="18" y="2"/>
                </a:lnTo>
                <a:lnTo>
                  <a:pt x="13" y="5"/>
                </a:lnTo>
                <a:lnTo>
                  <a:pt x="7" y="11"/>
                </a:lnTo>
                <a:lnTo>
                  <a:pt x="4" y="19"/>
                </a:lnTo>
                <a:lnTo>
                  <a:pt x="2" y="30"/>
                </a:lnTo>
                <a:lnTo>
                  <a:pt x="0" y="45"/>
                </a:lnTo>
                <a:lnTo>
                  <a:pt x="0" y="56"/>
                </a:lnTo>
                <a:lnTo>
                  <a:pt x="2" y="65"/>
                </a:lnTo>
                <a:lnTo>
                  <a:pt x="5" y="73"/>
                </a:lnTo>
                <a:lnTo>
                  <a:pt x="9" y="78"/>
                </a:lnTo>
                <a:close/>
                <a:moveTo>
                  <a:pt x="17" y="15"/>
                </a:moveTo>
                <a:lnTo>
                  <a:pt x="17" y="15"/>
                </a:lnTo>
                <a:lnTo>
                  <a:pt x="22" y="11"/>
                </a:lnTo>
                <a:lnTo>
                  <a:pt x="28" y="9"/>
                </a:lnTo>
                <a:lnTo>
                  <a:pt x="35" y="11"/>
                </a:lnTo>
                <a:lnTo>
                  <a:pt x="41" y="17"/>
                </a:lnTo>
                <a:lnTo>
                  <a:pt x="43" y="20"/>
                </a:lnTo>
                <a:lnTo>
                  <a:pt x="45" y="26"/>
                </a:lnTo>
                <a:lnTo>
                  <a:pt x="45" y="45"/>
                </a:lnTo>
                <a:lnTo>
                  <a:pt x="45" y="61"/>
                </a:lnTo>
                <a:lnTo>
                  <a:pt x="43" y="67"/>
                </a:lnTo>
                <a:lnTo>
                  <a:pt x="41" y="73"/>
                </a:lnTo>
                <a:lnTo>
                  <a:pt x="35" y="76"/>
                </a:lnTo>
                <a:lnTo>
                  <a:pt x="28" y="78"/>
                </a:lnTo>
                <a:lnTo>
                  <a:pt x="22" y="76"/>
                </a:lnTo>
                <a:lnTo>
                  <a:pt x="17" y="73"/>
                </a:lnTo>
                <a:lnTo>
                  <a:pt x="13" y="67"/>
                </a:lnTo>
                <a:lnTo>
                  <a:pt x="13" y="61"/>
                </a:lnTo>
                <a:lnTo>
                  <a:pt x="11" y="45"/>
                </a:lnTo>
                <a:lnTo>
                  <a:pt x="13" y="26"/>
                </a:lnTo>
                <a:lnTo>
                  <a:pt x="15" y="20"/>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2" name="Freeform 66"/>
          <p:cNvSpPr>
            <a:spLocks noEditPoints="1"/>
          </p:cNvSpPr>
          <p:nvPr/>
        </p:nvSpPr>
        <p:spPr bwMode="auto">
          <a:xfrm>
            <a:off x="2389188" y="2990850"/>
            <a:ext cx="90487" cy="139700"/>
          </a:xfrm>
          <a:custGeom>
            <a:avLst/>
            <a:gdLst>
              <a:gd name="T0" fmla="*/ 48 w 57"/>
              <a:gd name="T1" fmla="*/ 6 h 88"/>
              <a:gd name="T2" fmla="*/ 31 w 57"/>
              <a:gd name="T3" fmla="*/ 0 h 88"/>
              <a:gd name="T4" fmla="*/ 24 w 57"/>
              <a:gd name="T5" fmla="*/ 2 h 88"/>
              <a:gd name="T6" fmla="*/ 15 w 57"/>
              <a:gd name="T7" fmla="*/ 6 h 88"/>
              <a:gd name="T8" fmla="*/ 9 w 57"/>
              <a:gd name="T9" fmla="*/ 11 h 88"/>
              <a:gd name="T10" fmla="*/ 3 w 57"/>
              <a:gd name="T11" fmla="*/ 24 h 88"/>
              <a:gd name="T12" fmla="*/ 0 w 57"/>
              <a:gd name="T13" fmla="*/ 47 h 88"/>
              <a:gd name="T14" fmla="*/ 1 w 57"/>
              <a:gd name="T15" fmla="*/ 56 h 88"/>
              <a:gd name="T16" fmla="*/ 5 w 57"/>
              <a:gd name="T17" fmla="*/ 73 h 88"/>
              <a:gd name="T18" fmla="*/ 9 w 57"/>
              <a:gd name="T19" fmla="*/ 78 h 88"/>
              <a:gd name="T20" fmla="*/ 18 w 57"/>
              <a:gd name="T21" fmla="*/ 86 h 88"/>
              <a:gd name="T22" fmla="*/ 29 w 57"/>
              <a:gd name="T23" fmla="*/ 88 h 88"/>
              <a:gd name="T24" fmla="*/ 37 w 57"/>
              <a:gd name="T25" fmla="*/ 88 h 88"/>
              <a:gd name="T26" fmla="*/ 44 w 57"/>
              <a:gd name="T27" fmla="*/ 84 h 88"/>
              <a:gd name="T28" fmla="*/ 54 w 57"/>
              <a:gd name="T29" fmla="*/ 73 h 88"/>
              <a:gd name="T30" fmla="*/ 56 w 57"/>
              <a:gd name="T31" fmla="*/ 67 h 88"/>
              <a:gd name="T32" fmla="*/ 57 w 57"/>
              <a:gd name="T33" fmla="*/ 58 h 88"/>
              <a:gd name="T34" fmla="*/ 50 w 57"/>
              <a:gd name="T35" fmla="*/ 39 h 88"/>
              <a:gd name="T36" fmla="*/ 41 w 57"/>
              <a:gd name="T37" fmla="*/ 34 h 88"/>
              <a:gd name="T38" fmla="*/ 31 w 57"/>
              <a:gd name="T39" fmla="*/ 32 h 88"/>
              <a:gd name="T40" fmla="*/ 20 w 57"/>
              <a:gd name="T41" fmla="*/ 34 h 88"/>
              <a:gd name="T42" fmla="*/ 15 w 57"/>
              <a:gd name="T43" fmla="*/ 37 h 88"/>
              <a:gd name="T44" fmla="*/ 11 w 57"/>
              <a:gd name="T45" fmla="*/ 43 h 88"/>
              <a:gd name="T46" fmla="*/ 15 w 57"/>
              <a:gd name="T47" fmla="*/ 22 h 88"/>
              <a:gd name="T48" fmla="*/ 16 w 57"/>
              <a:gd name="T49" fmla="*/ 17 h 88"/>
              <a:gd name="T50" fmla="*/ 22 w 57"/>
              <a:gd name="T51" fmla="*/ 11 h 88"/>
              <a:gd name="T52" fmla="*/ 29 w 57"/>
              <a:gd name="T53" fmla="*/ 9 h 88"/>
              <a:gd name="T54" fmla="*/ 37 w 57"/>
              <a:gd name="T55" fmla="*/ 11 h 88"/>
              <a:gd name="T56" fmla="*/ 41 w 57"/>
              <a:gd name="T57" fmla="*/ 13 h 88"/>
              <a:gd name="T58" fmla="*/ 44 w 57"/>
              <a:gd name="T59" fmla="*/ 22 h 88"/>
              <a:gd name="T60" fmla="*/ 56 w 57"/>
              <a:gd name="T61" fmla="*/ 22 h 88"/>
              <a:gd name="T62" fmla="*/ 48 w 57"/>
              <a:gd name="T63" fmla="*/ 6 h 88"/>
              <a:gd name="T64" fmla="*/ 16 w 57"/>
              <a:gd name="T65" fmla="*/ 45 h 88"/>
              <a:gd name="T66" fmla="*/ 22 w 57"/>
              <a:gd name="T67" fmla="*/ 41 h 88"/>
              <a:gd name="T68" fmla="*/ 29 w 57"/>
              <a:gd name="T69" fmla="*/ 41 h 88"/>
              <a:gd name="T70" fmla="*/ 41 w 57"/>
              <a:gd name="T71" fmla="*/ 45 h 88"/>
              <a:gd name="T72" fmla="*/ 44 w 57"/>
              <a:gd name="T73" fmla="*/ 50 h 88"/>
              <a:gd name="T74" fmla="*/ 46 w 57"/>
              <a:gd name="T75" fmla="*/ 60 h 88"/>
              <a:gd name="T76" fmla="*/ 41 w 57"/>
              <a:gd name="T77" fmla="*/ 75 h 88"/>
              <a:gd name="T78" fmla="*/ 35 w 57"/>
              <a:gd name="T79" fmla="*/ 78 h 88"/>
              <a:gd name="T80" fmla="*/ 29 w 57"/>
              <a:gd name="T81" fmla="*/ 78 h 88"/>
              <a:gd name="T82" fmla="*/ 22 w 57"/>
              <a:gd name="T83" fmla="*/ 77 h 88"/>
              <a:gd name="T84" fmla="*/ 18 w 57"/>
              <a:gd name="T85" fmla="*/ 73 h 88"/>
              <a:gd name="T86" fmla="*/ 15 w 57"/>
              <a:gd name="T87" fmla="*/ 69 h 88"/>
              <a:gd name="T88" fmla="*/ 13 w 57"/>
              <a:gd name="T89" fmla="*/ 58 h 88"/>
              <a:gd name="T90" fmla="*/ 13 w 57"/>
              <a:gd name="T91" fmla="*/ 50 h 88"/>
              <a:gd name="T92" fmla="*/ 16 w 57"/>
              <a:gd name="T93" fmla="*/ 45 h 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 h="88">
                <a:moveTo>
                  <a:pt x="48" y="6"/>
                </a:moveTo>
                <a:lnTo>
                  <a:pt x="48" y="6"/>
                </a:lnTo>
                <a:lnTo>
                  <a:pt x="41" y="2"/>
                </a:lnTo>
                <a:lnTo>
                  <a:pt x="31" y="0"/>
                </a:lnTo>
                <a:lnTo>
                  <a:pt x="24" y="2"/>
                </a:lnTo>
                <a:lnTo>
                  <a:pt x="18" y="4"/>
                </a:lnTo>
                <a:lnTo>
                  <a:pt x="15" y="6"/>
                </a:lnTo>
                <a:lnTo>
                  <a:pt x="9" y="11"/>
                </a:lnTo>
                <a:lnTo>
                  <a:pt x="5" y="17"/>
                </a:lnTo>
                <a:lnTo>
                  <a:pt x="3" y="24"/>
                </a:lnTo>
                <a:lnTo>
                  <a:pt x="1" y="36"/>
                </a:lnTo>
                <a:lnTo>
                  <a:pt x="0" y="47"/>
                </a:lnTo>
                <a:lnTo>
                  <a:pt x="1" y="56"/>
                </a:lnTo>
                <a:lnTo>
                  <a:pt x="1" y="65"/>
                </a:lnTo>
                <a:lnTo>
                  <a:pt x="5" y="73"/>
                </a:lnTo>
                <a:lnTo>
                  <a:pt x="9" y="78"/>
                </a:lnTo>
                <a:lnTo>
                  <a:pt x="13" y="82"/>
                </a:lnTo>
                <a:lnTo>
                  <a:pt x="18" y="86"/>
                </a:lnTo>
                <a:lnTo>
                  <a:pt x="24" y="88"/>
                </a:lnTo>
                <a:lnTo>
                  <a:pt x="29" y="88"/>
                </a:lnTo>
                <a:lnTo>
                  <a:pt x="37" y="88"/>
                </a:lnTo>
                <a:lnTo>
                  <a:pt x="44" y="84"/>
                </a:lnTo>
                <a:lnTo>
                  <a:pt x="50" y="80"/>
                </a:lnTo>
                <a:lnTo>
                  <a:pt x="54" y="73"/>
                </a:lnTo>
                <a:lnTo>
                  <a:pt x="56" y="67"/>
                </a:lnTo>
                <a:lnTo>
                  <a:pt x="57" y="58"/>
                </a:lnTo>
                <a:lnTo>
                  <a:pt x="56" y="47"/>
                </a:lnTo>
                <a:lnTo>
                  <a:pt x="50" y="39"/>
                </a:lnTo>
                <a:lnTo>
                  <a:pt x="41" y="34"/>
                </a:lnTo>
                <a:lnTo>
                  <a:pt x="31" y="32"/>
                </a:lnTo>
                <a:lnTo>
                  <a:pt x="26" y="32"/>
                </a:lnTo>
                <a:lnTo>
                  <a:pt x="20" y="34"/>
                </a:lnTo>
                <a:lnTo>
                  <a:pt x="15" y="37"/>
                </a:lnTo>
                <a:lnTo>
                  <a:pt x="11" y="43"/>
                </a:lnTo>
                <a:lnTo>
                  <a:pt x="11" y="32"/>
                </a:lnTo>
                <a:lnTo>
                  <a:pt x="15" y="22"/>
                </a:lnTo>
                <a:lnTo>
                  <a:pt x="16" y="17"/>
                </a:lnTo>
                <a:lnTo>
                  <a:pt x="22" y="11"/>
                </a:lnTo>
                <a:lnTo>
                  <a:pt x="26" y="9"/>
                </a:lnTo>
                <a:lnTo>
                  <a:pt x="29" y="9"/>
                </a:lnTo>
                <a:lnTo>
                  <a:pt x="37" y="11"/>
                </a:lnTo>
                <a:lnTo>
                  <a:pt x="41" y="13"/>
                </a:lnTo>
                <a:lnTo>
                  <a:pt x="43" y="17"/>
                </a:lnTo>
                <a:lnTo>
                  <a:pt x="44" y="22"/>
                </a:lnTo>
                <a:lnTo>
                  <a:pt x="56" y="22"/>
                </a:lnTo>
                <a:lnTo>
                  <a:pt x="52" y="13"/>
                </a:lnTo>
                <a:lnTo>
                  <a:pt x="48" y="6"/>
                </a:lnTo>
                <a:close/>
                <a:moveTo>
                  <a:pt x="16" y="45"/>
                </a:moveTo>
                <a:lnTo>
                  <a:pt x="16" y="45"/>
                </a:lnTo>
                <a:lnTo>
                  <a:pt x="22" y="41"/>
                </a:lnTo>
                <a:lnTo>
                  <a:pt x="29" y="41"/>
                </a:lnTo>
                <a:lnTo>
                  <a:pt x="35" y="41"/>
                </a:lnTo>
                <a:lnTo>
                  <a:pt x="41" y="45"/>
                </a:lnTo>
                <a:lnTo>
                  <a:pt x="44" y="50"/>
                </a:lnTo>
                <a:lnTo>
                  <a:pt x="46" y="60"/>
                </a:lnTo>
                <a:lnTo>
                  <a:pt x="44" y="67"/>
                </a:lnTo>
                <a:lnTo>
                  <a:pt x="41" y="75"/>
                </a:lnTo>
                <a:lnTo>
                  <a:pt x="35" y="78"/>
                </a:lnTo>
                <a:lnTo>
                  <a:pt x="29" y="78"/>
                </a:lnTo>
                <a:lnTo>
                  <a:pt x="26" y="78"/>
                </a:lnTo>
                <a:lnTo>
                  <a:pt x="22" y="77"/>
                </a:lnTo>
                <a:lnTo>
                  <a:pt x="18" y="73"/>
                </a:lnTo>
                <a:lnTo>
                  <a:pt x="15" y="69"/>
                </a:lnTo>
                <a:lnTo>
                  <a:pt x="13" y="64"/>
                </a:lnTo>
                <a:lnTo>
                  <a:pt x="13" y="58"/>
                </a:lnTo>
                <a:lnTo>
                  <a:pt x="13" y="50"/>
                </a:lnTo>
                <a:lnTo>
                  <a:pt x="1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3" name="Freeform 67"/>
          <p:cNvSpPr>
            <a:spLocks noEditPoints="1"/>
          </p:cNvSpPr>
          <p:nvPr/>
        </p:nvSpPr>
        <p:spPr bwMode="auto">
          <a:xfrm>
            <a:off x="2495550" y="2990850"/>
            <a:ext cx="88900" cy="139700"/>
          </a:xfrm>
          <a:custGeom>
            <a:avLst/>
            <a:gdLst>
              <a:gd name="T0" fmla="*/ 9 w 56"/>
              <a:gd name="T1" fmla="*/ 78 h 88"/>
              <a:gd name="T2" fmla="*/ 17 w 56"/>
              <a:gd name="T3" fmla="*/ 86 h 88"/>
              <a:gd name="T4" fmla="*/ 28 w 56"/>
              <a:gd name="T5" fmla="*/ 88 h 88"/>
              <a:gd name="T6" fmla="*/ 37 w 56"/>
              <a:gd name="T7" fmla="*/ 86 h 88"/>
              <a:gd name="T8" fmla="*/ 43 w 56"/>
              <a:gd name="T9" fmla="*/ 82 h 88"/>
              <a:gd name="T10" fmla="*/ 52 w 56"/>
              <a:gd name="T11" fmla="*/ 69 h 88"/>
              <a:gd name="T12" fmla="*/ 56 w 56"/>
              <a:gd name="T13" fmla="*/ 58 h 88"/>
              <a:gd name="T14" fmla="*/ 56 w 56"/>
              <a:gd name="T15" fmla="*/ 45 h 88"/>
              <a:gd name="T16" fmla="*/ 54 w 56"/>
              <a:gd name="T17" fmla="*/ 24 h 88"/>
              <a:gd name="T18" fmla="*/ 48 w 56"/>
              <a:gd name="T19" fmla="*/ 11 h 88"/>
              <a:gd name="T20" fmla="*/ 45 w 56"/>
              <a:gd name="T21" fmla="*/ 8 h 88"/>
              <a:gd name="T22" fmla="*/ 41 w 56"/>
              <a:gd name="T23" fmla="*/ 4 h 88"/>
              <a:gd name="T24" fmla="*/ 28 w 56"/>
              <a:gd name="T25" fmla="*/ 0 h 88"/>
              <a:gd name="T26" fmla="*/ 18 w 56"/>
              <a:gd name="T27" fmla="*/ 2 h 88"/>
              <a:gd name="T28" fmla="*/ 13 w 56"/>
              <a:gd name="T29" fmla="*/ 6 h 88"/>
              <a:gd name="T30" fmla="*/ 4 w 56"/>
              <a:gd name="T31" fmla="*/ 21 h 88"/>
              <a:gd name="T32" fmla="*/ 2 w 56"/>
              <a:gd name="T33" fmla="*/ 30 h 88"/>
              <a:gd name="T34" fmla="*/ 0 w 56"/>
              <a:gd name="T35" fmla="*/ 45 h 88"/>
              <a:gd name="T36" fmla="*/ 2 w 56"/>
              <a:gd name="T37" fmla="*/ 65 h 88"/>
              <a:gd name="T38" fmla="*/ 9 w 56"/>
              <a:gd name="T39" fmla="*/ 78 h 88"/>
              <a:gd name="T40" fmla="*/ 9 w 56"/>
              <a:gd name="T41" fmla="*/ 78 h 88"/>
              <a:gd name="T42" fmla="*/ 17 w 56"/>
              <a:gd name="T43" fmla="*/ 15 h 88"/>
              <a:gd name="T44" fmla="*/ 28 w 56"/>
              <a:gd name="T45" fmla="*/ 9 h 88"/>
              <a:gd name="T46" fmla="*/ 35 w 56"/>
              <a:gd name="T47" fmla="*/ 11 h 88"/>
              <a:gd name="T48" fmla="*/ 41 w 56"/>
              <a:gd name="T49" fmla="*/ 17 h 88"/>
              <a:gd name="T50" fmla="*/ 45 w 56"/>
              <a:gd name="T51" fmla="*/ 26 h 88"/>
              <a:gd name="T52" fmla="*/ 45 w 56"/>
              <a:gd name="T53" fmla="*/ 45 h 88"/>
              <a:gd name="T54" fmla="*/ 43 w 56"/>
              <a:gd name="T55" fmla="*/ 67 h 88"/>
              <a:gd name="T56" fmla="*/ 41 w 56"/>
              <a:gd name="T57" fmla="*/ 73 h 88"/>
              <a:gd name="T58" fmla="*/ 28 w 56"/>
              <a:gd name="T59" fmla="*/ 78 h 88"/>
              <a:gd name="T60" fmla="*/ 22 w 56"/>
              <a:gd name="T61" fmla="*/ 77 h 88"/>
              <a:gd name="T62" fmla="*/ 17 w 56"/>
              <a:gd name="T63" fmla="*/ 73 h 88"/>
              <a:gd name="T64" fmla="*/ 13 w 56"/>
              <a:gd name="T65" fmla="*/ 62 h 88"/>
              <a:gd name="T66" fmla="*/ 11 w 56"/>
              <a:gd name="T67" fmla="*/ 45 h 88"/>
              <a:gd name="T68" fmla="*/ 15 w 56"/>
              <a:gd name="T69" fmla="*/ 21 h 88"/>
              <a:gd name="T70" fmla="*/ 17 w 56"/>
              <a:gd name="T71" fmla="*/ 15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8">
                <a:moveTo>
                  <a:pt x="9" y="78"/>
                </a:moveTo>
                <a:lnTo>
                  <a:pt x="9" y="78"/>
                </a:lnTo>
                <a:lnTo>
                  <a:pt x="13" y="82"/>
                </a:lnTo>
                <a:lnTo>
                  <a:pt x="17" y="86"/>
                </a:lnTo>
                <a:lnTo>
                  <a:pt x="22" y="88"/>
                </a:lnTo>
                <a:lnTo>
                  <a:pt x="28" y="88"/>
                </a:lnTo>
                <a:lnTo>
                  <a:pt x="37" y="86"/>
                </a:lnTo>
                <a:lnTo>
                  <a:pt x="43" y="82"/>
                </a:lnTo>
                <a:lnTo>
                  <a:pt x="48" y="77"/>
                </a:lnTo>
                <a:lnTo>
                  <a:pt x="52" y="69"/>
                </a:lnTo>
                <a:lnTo>
                  <a:pt x="56" y="58"/>
                </a:lnTo>
                <a:lnTo>
                  <a:pt x="56" y="45"/>
                </a:lnTo>
                <a:lnTo>
                  <a:pt x="56" y="34"/>
                </a:lnTo>
                <a:lnTo>
                  <a:pt x="54" y="24"/>
                </a:lnTo>
                <a:lnTo>
                  <a:pt x="48" y="11"/>
                </a:lnTo>
                <a:lnTo>
                  <a:pt x="45" y="8"/>
                </a:lnTo>
                <a:lnTo>
                  <a:pt x="41" y="4"/>
                </a:lnTo>
                <a:lnTo>
                  <a:pt x="35" y="2"/>
                </a:lnTo>
                <a:lnTo>
                  <a:pt x="28" y="0"/>
                </a:lnTo>
                <a:lnTo>
                  <a:pt x="18" y="2"/>
                </a:lnTo>
                <a:lnTo>
                  <a:pt x="13" y="6"/>
                </a:lnTo>
                <a:lnTo>
                  <a:pt x="7" y="11"/>
                </a:lnTo>
                <a:lnTo>
                  <a:pt x="4" y="21"/>
                </a:lnTo>
                <a:lnTo>
                  <a:pt x="2" y="30"/>
                </a:lnTo>
                <a:lnTo>
                  <a:pt x="0" y="45"/>
                </a:lnTo>
                <a:lnTo>
                  <a:pt x="0" y="56"/>
                </a:lnTo>
                <a:lnTo>
                  <a:pt x="2" y="65"/>
                </a:lnTo>
                <a:lnTo>
                  <a:pt x="5" y="73"/>
                </a:lnTo>
                <a:lnTo>
                  <a:pt x="9" y="78"/>
                </a:lnTo>
                <a:close/>
                <a:moveTo>
                  <a:pt x="17" y="15"/>
                </a:moveTo>
                <a:lnTo>
                  <a:pt x="17" y="15"/>
                </a:lnTo>
                <a:lnTo>
                  <a:pt x="22" y="11"/>
                </a:lnTo>
                <a:lnTo>
                  <a:pt x="28" y="9"/>
                </a:lnTo>
                <a:lnTo>
                  <a:pt x="35" y="11"/>
                </a:lnTo>
                <a:lnTo>
                  <a:pt x="41" y="17"/>
                </a:lnTo>
                <a:lnTo>
                  <a:pt x="43" y="21"/>
                </a:lnTo>
                <a:lnTo>
                  <a:pt x="45" y="26"/>
                </a:lnTo>
                <a:lnTo>
                  <a:pt x="45" y="45"/>
                </a:lnTo>
                <a:lnTo>
                  <a:pt x="45" y="62"/>
                </a:lnTo>
                <a:lnTo>
                  <a:pt x="43" y="67"/>
                </a:lnTo>
                <a:lnTo>
                  <a:pt x="41" y="73"/>
                </a:lnTo>
                <a:lnTo>
                  <a:pt x="35" y="77"/>
                </a:lnTo>
                <a:lnTo>
                  <a:pt x="28" y="78"/>
                </a:lnTo>
                <a:lnTo>
                  <a:pt x="22" y="77"/>
                </a:lnTo>
                <a:lnTo>
                  <a:pt x="17" y="73"/>
                </a:lnTo>
                <a:lnTo>
                  <a:pt x="13" y="67"/>
                </a:lnTo>
                <a:lnTo>
                  <a:pt x="13" y="62"/>
                </a:lnTo>
                <a:lnTo>
                  <a:pt x="11" y="45"/>
                </a:lnTo>
                <a:lnTo>
                  <a:pt x="13" y="26"/>
                </a:lnTo>
                <a:lnTo>
                  <a:pt x="15" y="21"/>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4" name="Freeform 68"/>
          <p:cNvSpPr>
            <a:spLocks/>
          </p:cNvSpPr>
          <p:nvPr/>
        </p:nvSpPr>
        <p:spPr bwMode="auto">
          <a:xfrm>
            <a:off x="2390775" y="2700338"/>
            <a:ext cx="88900" cy="133350"/>
          </a:xfrm>
          <a:custGeom>
            <a:avLst/>
            <a:gdLst>
              <a:gd name="T0" fmla="*/ 42 w 56"/>
              <a:gd name="T1" fmla="*/ 11 h 84"/>
              <a:gd name="T2" fmla="*/ 42 w 56"/>
              <a:gd name="T3" fmla="*/ 11 h 84"/>
              <a:gd name="T4" fmla="*/ 34 w 56"/>
              <a:gd name="T5" fmla="*/ 21 h 84"/>
              <a:gd name="T6" fmla="*/ 27 w 56"/>
              <a:gd name="T7" fmla="*/ 34 h 84"/>
              <a:gd name="T8" fmla="*/ 27 w 56"/>
              <a:gd name="T9" fmla="*/ 34 h 84"/>
              <a:gd name="T10" fmla="*/ 21 w 56"/>
              <a:gd name="T11" fmla="*/ 47 h 84"/>
              <a:gd name="T12" fmla="*/ 17 w 56"/>
              <a:gd name="T13" fmla="*/ 60 h 84"/>
              <a:gd name="T14" fmla="*/ 17 w 56"/>
              <a:gd name="T15" fmla="*/ 60 h 84"/>
              <a:gd name="T16" fmla="*/ 14 w 56"/>
              <a:gd name="T17" fmla="*/ 73 h 84"/>
              <a:gd name="T18" fmla="*/ 12 w 56"/>
              <a:gd name="T19" fmla="*/ 84 h 84"/>
              <a:gd name="T20" fmla="*/ 23 w 56"/>
              <a:gd name="T21" fmla="*/ 84 h 84"/>
              <a:gd name="T22" fmla="*/ 23 w 56"/>
              <a:gd name="T23" fmla="*/ 84 h 84"/>
              <a:gd name="T24" fmla="*/ 25 w 56"/>
              <a:gd name="T25" fmla="*/ 73 h 84"/>
              <a:gd name="T26" fmla="*/ 27 w 56"/>
              <a:gd name="T27" fmla="*/ 62 h 84"/>
              <a:gd name="T28" fmla="*/ 27 w 56"/>
              <a:gd name="T29" fmla="*/ 62 h 84"/>
              <a:gd name="T30" fmla="*/ 32 w 56"/>
              <a:gd name="T31" fmla="*/ 47 h 84"/>
              <a:gd name="T32" fmla="*/ 40 w 56"/>
              <a:gd name="T33" fmla="*/ 32 h 84"/>
              <a:gd name="T34" fmla="*/ 40 w 56"/>
              <a:gd name="T35" fmla="*/ 32 h 84"/>
              <a:gd name="T36" fmla="*/ 47 w 56"/>
              <a:gd name="T37" fmla="*/ 19 h 84"/>
              <a:gd name="T38" fmla="*/ 56 w 56"/>
              <a:gd name="T39" fmla="*/ 9 h 84"/>
              <a:gd name="T40" fmla="*/ 56 w 56"/>
              <a:gd name="T41" fmla="*/ 0 h 84"/>
              <a:gd name="T42" fmla="*/ 0 w 56"/>
              <a:gd name="T43" fmla="*/ 0 h 84"/>
              <a:gd name="T44" fmla="*/ 0 w 56"/>
              <a:gd name="T45" fmla="*/ 11 h 84"/>
              <a:gd name="T46" fmla="*/ 42 w 56"/>
              <a:gd name="T47" fmla="*/ 11 h 84"/>
              <a:gd name="T48" fmla="*/ 42 w 56"/>
              <a:gd name="T49" fmla="*/ 1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84">
                <a:moveTo>
                  <a:pt x="42" y="11"/>
                </a:moveTo>
                <a:lnTo>
                  <a:pt x="42" y="11"/>
                </a:lnTo>
                <a:lnTo>
                  <a:pt x="34" y="21"/>
                </a:lnTo>
                <a:lnTo>
                  <a:pt x="27" y="34"/>
                </a:lnTo>
                <a:lnTo>
                  <a:pt x="21" y="47"/>
                </a:lnTo>
                <a:lnTo>
                  <a:pt x="17" y="60"/>
                </a:lnTo>
                <a:lnTo>
                  <a:pt x="14" y="73"/>
                </a:lnTo>
                <a:lnTo>
                  <a:pt x="12" y="84"/>
                </a:lnTo>
                <a:lnTo>
                  <a:pt x="23" y="84"/>
                </a:lnTo>
                <a:lnTo>
                  <a:pt x="25" y="73"/>
                </a:lnTo>
                <a:lnTo>
                  <a:pt x="27" y="62"/>
                </a:lnTo>
                <a:lnTo>
                  <a:pt x="32" y="47"/>
                </a:lnTo>
                <a:lnTo>
                  <a:pt x="40" y="32"/>
                </a:lnTo>
                <a:lnTo>
                  <a:pt x="47" y="19"/>
                </a:lnTo>
                <a:lnTo>
                  <a:pt x="56" y="9"/>
                </a:lnTo>
                <a:lnTo>
                  <a:pt x="56" y="0"/>
                </a:lnTo>
                <a:lnTo>
                  <a:pt x="0" y="0"/>
                </a:lnTo>
                <a:lnTo>
                  <a:pt x="0" y="11"/>
                </a:lnTo>
                <a:lnTo>
                  <a:pt x="4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5" name="Freeform 69"/>
          <p:cNvSpPr>
            <a:spLocks noEditPoints="1"/>
          </p:cNvSpPr>
          <p:nvPr/>
        </p:nvSpPr>
        <p:spPr bwMode="auto">
          <a:xfrm>
            <a:off x="2495550" y="2697163"/>
            <a:ext cx="88900" cy="139700"/>
          </a:xfrm>
          <a:custGeom>
            <a:avLst/>
            <a:gdLst>
              <a:gd name="T0" fmla="*/ 9 w 56"/>
              <a:gd name="T1" fmla="*/ 79 h 88"/>
              <a:gd name="T2" fmla="*/ 17 w 56"/>
              <a:gd name="T3" fmla="*/ 86 h 88"/>
              <a:gd name="T4" fmla="*/ 28 w 56"/>
              <a:gd name="T5" fmla="*/ 88 h 88"/>
              <a:gd name="T6" fmla="*/ 37 w 56"/>
              <a:gd name="T7" fmla="*/ 86 h 88"/>
              <a:gd name="T8" fmla="*/ 43 w 56"/>
              <a:gd name="T9" fmla="*/ 82 h 88"/>
              <a:gd name="T10" fmla="*/ 52 w 56"/>
              <a:gd name="T11" fmla="*/ 69 h 88"/>
              <a:gd name="T12" fmla="*/ 56 w 56"/>
              <a:gd name="T13" fmla="*/ 58 h 88"/>
              <a:gd name="T14" fmla="*/ 56 w 56"/>
              <a:gd name="T15" fmla="*/ 45 h 88"/>
              <a:gd name="T16" fmla="*/ 54 w 56"/>
              <a:gd name="T17" fmla="*/ 25 h 88"/>
              <a:gd name="T18" fmla="*/ 48 w 56"/>
              <a:gd name="T19" fmla="*/ 11 h 88"/>
              <a:gd name="T20" fmla="*/ 45 w 56"/>
              <a:gd name="T21" fmla="*/ 8 h 88"/>
              <a:gd name="T22" fmla="*/ 41 w 56"/>
              <a:gd name="T23" fmla="*/ 4 h 88"/>
              <a:gd name="T24" fmla="*/ 28 w 56"/>
              <a:gd name="T25" fmla="*/ 0 h 88"/>
              <a:gd name="T26" fmla="*/ 18 w 56"/>
              <a:gd name="T27" fmla="*/ 2 h 88"/>
              <a:gd name="T28" fmla="*/ 13 w 56"/>
              <a:gd name="T29" fmla="*/ 6 h 88"/>
              <a:gd name="T30" fmla="*/ 4 w 56"/>
              <a:gd name="T31" fmla="*/ 21 h 88"/>
              <a:gd name="T32" fmla="*/ 2 w 56"/>
              <a:gd name="T33" fmla="*/ 30 h 88"/>
              <a:gd name="T34" fmla="*/ 0 w 56"/>
              <a:gd name="T35" fmla="*/ 45 h 88"/>
              <a:gd name="T36" fmla="*/ 2 w 56"/>
              <a:gd name="T37" fmla="*/ 66 h 88"/>
              <a:gd name="T38" fmla="*/ 9 w 56"/>
              <a:gd name="T39" fmla="*/ 79 h 88"/>
              <a:gd name="T40" fmla="*/ 9 w 56"/>
              <a:gd name="T41" fmla="*/ 79 h 88"/>
              <a:gd name="T42" fmla="*/ 17 w 56"/>
              <a:gd name="T43" fmla="*/ 15 h 88"/>
              <a:gd name="T44" fmla="*/ 28 w 56"/>
              <a:gd name="T45" fmla="*/ 10 h 88"/>
              <a:gd name="T46" fmla="*/ 35 w 56"/>
              <a:gd name="T47" fmla="*/ 11 h 88"/>
              <a:gd name="T48" fmla="*/ 41 w 56"/>
              <a:gd name="T49" fmla="*/ 17 h 88"/>
              <a:gd name="T50" fmla="*/ 45 w 56"/>
              <a:gd name="T51" fmla="*/ 26 h 88"/>
              <a:gd name="T52" fmla="*/ 45 w 56"/>
              <a:gd name="T53" fmla="*/ 45 h 88"/>
              <a:gd name="T54" fmla="*/ 43 w 56"/>
              <a:gd name="T55" fmla="*/ 67 h 88"/>
              <a:gd name="T56" fmla="*/ 41 w 56"/>
              <a:gd name="T57" fmla="*/ 73 h 88"/>
              <a:gd name="T58" fmla="*/ 28 w 56"/>
              <a:gd name="T59" fmla="*/ 81 h 88"/>
              <a:gd name="T60" fmla="*/ 22 w 56"/>
              <a:gd name="T61" fmla="*/ 79 h 88"/>
              <a:gd name="T62" fmla="*/ 17 w 56"/>
              <a:gd name="T63" fmla="*/ 73 h 88"/>
              <a:gd name="T64" fmla="*/ 13 w 56"/>
              <a:gd name="T65" fmla="*/ 62 h 88"/>
              <a:gd name="T66" fmla="*/ 11 w 56"/>
              <a:gd name="T67" fmla="*/ 45 h 88"/>
              <a:gd name="T68" fmla="*/ 15 w 56"/>
              <a:gd name="T69" fmla="*/ 21 h 88"/>
              <a:gd name="T70" fmla="*/ 17 w 56"/>
              <a:gd name="T71" fmla="*/ 15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8">
                <a:moveTo>
                  <a:pt x="9" y="79"/>
                </a:moveTo>
                <a:lnTo>
                  <a:pt x="9" y="79"/>
                </a:lnTo>
                <a:lnTo>
                  <a:pt x="13" y="82"/>
                </a:lnTo>
                <a:lnTo>
                  <a:pt x="17" y="86"/>
                </a:lnTo>
                <a:lnTo>
                  <a:pt x="22" y="88"/>
                </a:lnTo>
                <a:lnTo>
                  <a:pt x="28" y="88"/>
                </a:lnTo>
                <a:lnTo>
                  <a:pt x="37" y="86"/>
                </a:lnTo>
                <a:lnTo>
                  <a:pt x="43" y="82"/>
                </a:lnTo>
                <a:lnTo>
                  <a:pt x="48" y="77"/>
                </a:lnTo>
                <a:lnTo>
                  <a:pt x="52" y="69"/>
                </a:lnTo>
                <a:lnTo>
                  <a:pt x="56" y="58"/>
                </a:lnTo>
                <a:lnTo>
                  <a:pt x="56" y="45"/>
                </a:lnTo>
                <a:lnTo>
                  <a:pt x="56" y="34"/>
                </a:lnTo>
                <a:lnTo>
                  <a:pt x="54" y="25"/>
                </a:lnTo>
                <a:lnTo>
                  <a:pt x="48" y="11"/>
                </a:lnTo>
                <a:lnTo>
                  <a:pt x="45" y="8"/>
                </a:lnTo>
                <a:lnTo>
                  <a:pt x="41" y="4"/>
                </a:lnTo>
                <a:lnTo>
                  <a:pt x="35" y="2"/>
                </a:lnTo>
                <a:lnTo>
                  <a:pt x="28" y="0"/>
                </a:lnTo>
                <a:lnTo>
                  <a:pt x="18" y="2"/>
                </a:lnTo>
                <a:lnTo>
                  <a:pt x="13" y="6"/>
                </a:lnTo>
                <a:lnTo>
                  <a:pt x="7" y="11"/>
                </a:lnTo>
                <a:lnTo>
                  <a:pt x="4" y="21"/>
                </a:lnTo>
                <a:lnTo>
                  <a:pt x="2" y="30"/>
                </a:lnTo>
                <a:lnTo>
                  <a:pt x="0" y="45"/>
                </a:lnTo>
                <a:lnTo>
                  <a:pt x="0" y="56"/>
                </a:lnTo>
                <a:lnTo>
                  <a:pt x="2" y="66"/>
                </a:lnTo>
                <a:lnTo>
                  <a:pt x="5" y="73"/>
                </a:lnTo>
                <a:lnTo>
                  <a:pt x="9" y="79"/>
                </a:lnTo>
                <a:close/>
                <a:moveTo>
                  <a:pt x="17" y="15"/>
                </a:moveTo>
                <a:lnTo>
                  <a:pt x="17" y="15"/>
                </a:lnTo>
                <a:lnTo>
                  <a:pt x="22" y="11"/>
                </a:lnTo>
                <a:lnTo>
                  <a:pt x="28" y="10"/>
                </a:lnTo>
                <a:lnTo>
                  <a:pt x="35" y="11"/>
                </a:lnTo>
                <a:lnTo>
                  <a:pt x="41" y="17"/>
                </a:lnTo>
                <a:lnTo>
                  <a:pt x="43" y="21"/>
                </a:lnTo>
                <a:lnTo>
                  <a:pt x="45" y="26"/>
                </a:lnTo>
                <a:lnTo>
                  <a:pt x="45" y="45"/>
                </a:lnTo>
                <a:lnTo>
                  <a:pt x="45" y="62"/>
                </a:lnTo>
                <a:lnTo>
                  <a:pt x="43" y="67"/>
                </a:lnTo>
                <a:lnTo>
                  <a:pt x="41" y="73"/>
                </a:lnTo>
                <a:lnTo>
                  <a:pt x="35" y="79"/>
                </a:lnTo>
                <a:lnTo>
                  <a:pt x="28" y="81"/>
                </a:lnTo>
                <a:lnTo>
                  <a:pt x="22" y="79"/>
                </a:lnTo>
                <a:lnTo>
                  <a:pt x="17" y="73"/>
                </a:lnTo>
                <a:lnTo>
                  <a:pt x="13" y="67"/>
                </a:lnTo>
                <a:lnTo>
                  <a:pt x="13" y="62"/>
                </a:lnTo>
                <a:lnTo>
                  <a:pt x="11" y="45"/>
                </a:lnTo>
                <a:lnTo>
                  <a:pt x="13" y="26"/>
                </a:lnTo>
                <a:lnTo>
                  <a:pt x="15" y="21"/>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6" name="Freeform 70"/>
          <p:cNvSpPr>
            <a:spLocks noEditPoints="1"/>
          </p:cNvSpPr>
          <p:nvPr/>
        </p:nvSpPr>
        <p:spPr bwMode="auto">
          <a:xfrm>
            <a:off x="2390775" y="2405063"/>
            <a:ext cx="88900" cy="138112"/>
          </a:xfrm>
          <a:custGeom>
            <a:avLst/>
            <a:gdLst>
              <a:gd name="T0" fmla="*/ 4 w 56"/>
              <a:gd name="T1" fmla="*/ 48 h 87"/>
              <a:gd name="T2" fmla="*/ 0 w 56"/>
              <a:gd name="T3" fmla="*/ 61 h 87"/>
              <a:gd name="T4" fmla="*/ 2 w 56"/>
              <a:gd name="T5" fmla="*/ 72 h 87"/>
              <a:gd name="T6" fmla="*/ 8 w 56"/>
              <a:gd name="T7" fmla="*/ 80 h 87"/>
              <a:gd name="T8" fmla="*/ 28 w 56"/>
              <a:gd name="T9" fmla="*/ 87 h 87"/>
              <a:gd name="T10" fmla="*/ 40 w 56"/>
              <a:gd name="T11" fmla="*/ 85 h 87"/>
              <a:gd name="T12" fmla="*/ 49 w 56"/>
              <a:gd name="T13" fmla="*/ 80 h 87"/>
              <a:gd name="T14" fmla="*/ 56 w 56"/>
              <a:gd name="T15" fmla="*/ 61 h 87"/>
              <a:gd name="T16" fmla="*/ 55 w 56"/>
              <a:gd name="T17" fmla="*/ 54 h 87"/>
              <a:gd name="T18" fmla="*/ 51 w 56"/>
              <a:gd name="T19" fmla="*/ 48 h 87"/>
              <a:gd name="T20" fmla="*/ 40 w 56"/>
              <a:gd name="T21" fmla="*/ 41 h 87"/>
              <a:gd name="T22" fmla="*/ 45 w 56"/>
              <a:gd name="T23" fmla="*/ 37 h 87"/>
              <a:gd name="T24" fmla="*/ 49 w 56"/>
              <a:gd name="T25" fmla="*/ 33 h 87"/>
              <a:gd name="T26" fmla="*/ 53 w 56"/>
              <a:gd name="T27" fmla="*/ 22 h 87"/>
              <a:gd name="T28" fmla="*/ 51 w 56"/>
              <a:gd name="T29" fmla="*/ 14 h 87"/>
              <a:gd name="T30" fmla="*/ 45 w 56"/>
              <a:gd name="T31" fmla="*/ 7 h 87"/>
              <a:gd name="T32" fmla="*/ 28 w 56"/>
              <a:gd name="T33" fmla="*/ 0 h 87"/>
              <a:gd name="T34" fmla="*/ 17 w 56"/>
              <a:gd name="T35" fmla="*/ 1 h 87"/>
              <a:gd name="T36" fmla="*/ 10 w 56"/>
              <a:gd name="T37" fmla="*/ 7 h 87"/>
              <a:gd name="T38" fmla="*/ 2 w 56"/>
              <a:gd name="T39" fmla="*/ 22 h 87"/>
              <a:gd name="T40" fmla="*/ 4 w 56"/>
              <a:gd name="T41" fmla="*/ 28 h 87"/>
              <a:gd name="T42" fmla="*/ 6 w 56"/>
              <a:gd name="T43" fmla="*/ 33 h 87"/>
              <a:gd name="T44" fmla="*/ 15 w 56"/>
              <a:gd name="T45" fmla="*/ 41 h 87"/>
              <a:gd name="T46" fmla="*/ 10 w 56"/>
              <a:gd name="T47" fmla="*/ 42 h 87"/>
              <a:gd name="T48" fmla="*/ 4 w 56"/>
              <a:gd name="T49" fmla="*/ 48 h 87"/>
              <a:gd name="T50" fmla="*/ 17 w 56"/>
              <a:gd name="T51" fmla="*/ 13 h 87"/>
              <a:gd name="T52" fmla="*/ 28 w 56"/>
              <a:gd name="T53" fmla="*/ 9 h 87"/>
              <a:gd name="T54" fmla="*/ 34 w 56"/>
              <a:gd name="T55" fmla="*/ 11 h 87"/>
              <a:gd name="T56" fmla="*/ 38 w 56"/>
              <a:gd name="T57" fmla="*/ 13 h 87"/>
              <a:gd name="T58" fmla="*/ 42 w 56"/>
              <a:gd name="T59" fmla="*/ 22 h 87"/>
              <a:gd name="T60" fmla="*/ 42 w 56"/>
              <a:gd name="T61" fmla="*/ 28 h 87"/>
              <a:gd name="T62" fmla="*/ 38 w 56"/>
              <a:gd name="T63" fmla="*/ 31 h 87"/>
              <a:gd name="T64" fmla="*/ 28 w 56"/>
              <a:gd name="T65" fmla="*/ 35 h 87"/>
              <a:gd name="T66" fmla="*/ 23 w 56"/>
              <a:gd name="T67" fmla="*/ 35 h 87"/>
              <a:gd name="T68" fmla="*/ 17 w 56"/>
              <a:gd name="T69" fmla="*/ 31 h 87"/>
              <a:gd name="T70" fmla="*/ 14 w 56"/>
              <a:gd name="T71" fmla="*/ 22 h 87"/>
              <a:gd name="T72" fmla="*/ 15 w 56"/>
              <a:gd name="T73" fmla="*/ 16 h 87"/>
              <a:gd name="T74" fmla="*/ 17 w 56"/>
              <a:gd name="T75" fmla="*/ 13 h 87"/>
              <a:gd name="T76" fmla="*/ 15 w 56"/>
              <a:gd name="T77" fmla="*/ 50 h 87"/>
              <a:gd name="T78" fmla="*/ 27 w 56"/>
              <a:gd name="T79" fmla="*/ 44 h 87"/>
              <a:gd name="T80" fmla="*/ 34 w 56"/>
              <a:gd name="T81" fmla="*/ 46 h 87"/>
              <a:gd name="T82" fmla="*/ 40 w 56"/>
              <a:gd name="T83" fmla="*/ 50 h 87"/>
              <a:gd name="T84" fmla="*/ 45 w 56"/>
              <a:gd name="T85" fmla="*/ 61 h 87"/>
              <a:gd name="T86" fmla="*/ 43 w 56"/>
              <a:gd name="T87" fmla="*/ 69 h 87"/>
              <a:gd name="T88" fmla="*/ 40 w 56"/>
              <a:gd name="T89" fmla="*/ 74 h 87"/>
              <a:gd name="T90" fmla="*/ 28 w 56"/>
              <a:gd name="T91" fmla="*/ 80 h 87"/>
              <a:gd name="T92" fmla="*/ 23 w 56"/>
              <a:gd name="T93" fmla="*/ 78 h 87"/>
              <a:gd name="T94" fmla="*/ 19 w 56"/>
              <a:gd name="T95" fmla="*/ 76 h 87"/>
              <a:gd name="T96" fmla="*/ 12 w 56"/>
              <a:gd name="T97" fmla="*/ 70 h 87"/>
              <a:gd name="T98" fmla="*/ 10 w 56"/>
              <a:gd name="T99" fmla="*/ 61 h 87"/>
              <a:gd name="T100" fmla="*/ 12 w 56"/>
              <a:gd name="T101" fmla="*/ 56 h 87"/>
              <a:gd name="T102" fmla="*/ 15 w 56"/>
              <a:gd name="T103" fmla="*/ 50 h 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 h="87">
                <a:moveTo>
                  <a:pt x="4" y="48"/>
                </a:moveTo>
                <a:lnTo>
                  <a:pt x="4" y="48"/>
                </a:lnTo>
                <a:lnTo>
                  <a:pt x="0" y="54"/>
                </a:lnTo>
                <a:lnTo>
                  <a:pt x="0" y="61"/>
                </a:lnTo>
                <a:lnTo>
                  <a:pt x="2" y="72"/>
                </a:lnTo>
                <a:lnTo>
                  <a:pt x="8" y="80"/>
                </a:lnTo>
                <a:lnTo>
                  <a:pt x="17" y="85"/>
                </a:lnTo>
                <a:lnTo>
                  <a:pt x="28" y="87"/>
                </a:lnTo>
                <a:lnTo>
                  <a:pt x="40" y="85"/>
                </a:lnTo>
                <a:lnTo>
                  <a:pt x="49" y="80"/>
                </a:lnTo>
                <a:lnTo>
                  <a:pt x="55" y="72"/>
                </a:lnTo>
                <a:lnTo>
                  <a:pt x="56" y="61"/>
                </a:lnTo>
                <a:lnTo>
                  <a:pt x="55" y="54"/>
                </a:lnTo>
                <a:lnTo>
                  <a:pt x="51" y="48"/>
                </a:lnTo>
                <a:lnTo>
                  <a:pt x="47" y="42"/>
                </a:lnTo>
                <a:lnTo>
                  <a:pt x="40" y="41"/>
                </a:lnTo>
                <a:lnTo>
                  <a:pt x="45" y="37"/>
                </a:lnTo>
                <a:lnTo>
                  <a:pt x="49" y="33"/>
                </a:lnTo>
                <a:lnTo>
                  <a:pt x="51" y="28"/>
                </a:lnTo>
                <a:lnTo>
                  <a:pt x="53" y="22"/>
                </a:lnTo>
                <a:lnTo>
                  <a:pt x="51" y="14"/>
                </a:lnTo>
                <a:lnTo>
                  <a:pt x="45" y="7"/>
                </a:lnTo>
                <a:lnTo>
                  <a:pt x="38" y="1"/>
                </a:lnTo>
                <a:lnTo>
                  <a:pt x="28" y="0"/>
                </a:lnTo>
                <a:lnTo>
                  <a:pt x="17" y="1"/>
                </a:lnTo>
                <a:lnTo>
                  <a:pt x="10" y="7"/>
                </a:lnTo>
                <a:lnTo>
                  <a:pt x="4" y="14"/>
                </a:lnTo>
                <a:lnTo>
                  <a:pt x="2" y="22"/>
                </a:lnTo>
                <a:lnTo>
                  <a:pt x="4" y="28"/>
                </a:lnTo>
                <a:lnTo>
                  <a:pt x="6" y="33"/>
                </a:lnTo>
                <a:lnTo>
                  <a:pt x="10" y="37"/>
                </a:lnTo>
                <a:lnTo>
                  <a:pt x="15" y="41"/>
                </a:lnTo>
                <a:lnTo>
                  <a:pt x="10" y="42"/>
                </a:lnTo>
                <a:lnTo>
                  <a:pt x="4" y="48"/>
                </a:lnTo>
                <a:close/>
                <a:moveTo>
                  <a:pt x="17" y="13"/>
                </a:moveTo>
                <a:lnTo>
                  <a:pt x="17" y="13"/>
                </a:lnTo>
                <a:lnTo>
                  <a:pt x="23" y="11"/>
                </a:lnTo>
                <a:lnTo>
                  <a:pt x="28" y="9"/>
                </a:lnTo>
                <a:lnTo>
                  <a:pt x="34" y="11"/>
                </a:lnTo>
                <a:lnTo>
                  <a:pt x="38" y="13"/>
                </a:lnTo>
                <a:lnTo>
                  <a:pt x="42" y="18"/>
                </a:lnTo>
                <a:lnTo>
                  <a:pt x="42" y="22"/>
                </a:lnTo>
                <a:lnTo>
                  <a:pt x="42" y="28"/>
                </a:lnTo>
                <a:lnTo>
                  <a:pt x="38" y="31"/>
                </a:lnTo>
                <a:lnTo>
                  <a:pt x="34" y="35"/>
                </a:lnTo>
                <a:lnTo>
                  <a:pt x="28" y="35"/>
                </a:lnTo>
                <a:lnTo>
                  <a:pt x="23" y="35"/>
                </a:lnTo>
                <a:lnTo>
                  <a:pt x="17" y="31"/>
                </a:lnTo>
                <a:lnTo>
                  <a:pt x="15" y="28"/>
                </a:lnTo>
                <a:lnTo>
                  <a:pt x="14" y="22"/>
                </a:lnTo>
                <a:lnTo>
                  <a:pt x="15" y="16"/>
                </a:lnTo>
                <a:lnTo>
                  <a:pt x="17" y="13"/>
                </a:lnTo>
                <a:close/>
                <a:moveTo>
                  <a:pt x="15" y="50"/>
                </a:moveTo>
                <a:lnTo>
                  <a:pt x="15" y="50"/>
                </a:lnTo>
                <a:lnTo>
                  <a:pt x="21" y="46"/>
                </a:lnTo>
                <a:lnTo>
                  <a:pt x="27" y="44"/>
                </a:lnTo>
                <a:lnTo>
                  <a:pt x="34" y="46"/>
                </a:lnTo>
                <a:lnTo>
                  <a:pt x="40" y="50"/>
                </a:lnTo>
                <a:lnTo>
                  <a:pt x="43" y="56"/>
                </a:lnTo>
                <a:lnTo>
                  <a:pt x="45" y="61"/>
                </a:lnTo>
                <a:lnTo>
                  <a:pt x="43" y="69"/>
                </a:lnTo>
                <a:lnTo>
                  <a:pt x="40" y="74"/>
                </a:lnTo>
                <a:lnTo>
                  <a:pt x="34" y="78"/>
                </a:lnTo>
                <a:lnTo>
                  <a:pt x="28" y="80"/>
                </a:lnTo>
                <a:lnTo>
                  <a:pt x="23" y="78"/>
                </a:lnTo>
                <a:lnTo>
                  <a:pt x="19" y="76"/>
                </a:lnTo>
                <a:lnTo>
                  <a:pt x="15" y="74"/>
                </a:lnTo>
                <a:lnTo>
                  <a:pt x="12" y="70"/>
                </a:lnTo>
                <a:lnTo>
                  <a:pt x="10" y="61"/>
                </a:lnTo>
                <a:lnTo>
                  <a:pt x="12" y="56"/>
                </a:lnTo>
                <a:lnTo>
                  <a:pt x="15"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7" name="Freeform 71"/>
          <p:cNvSpPr>
            <a:spLocks noEditPoints="1"/>
          </p:cNvSpPr>
          <p:nvPr/>
        </p:nvSpPr>
        <p:spPr bwMode="auto">
          <a:xfrm>
            <a:off x="2495550" y="2405063"/>
            <a:ext cx="88900" cy="138112"/>
          </a:xfrm>
          <a:custGeom>
            <a:avLst/>
            <a:gdLst>
              <a:gd name="T0" fmla="*/ 9 w 56"/>
              <a:gd name="T1" fmla="*/ 80 h 87"/>
              <a:gd name="T2" fmla="*/ 17 w 56"/>
              <a:gd name="T3" fmla="*/ 85 h 87"/>
              <a:gd name="T4" fmla="*/ 28 w 56"/>
              <a:gd name="T5" fmla="*/ 87 h 87"/>
              <a:gd name="T6" fmla="*/ 37 w 56"/>
              <a:gd name="T7" fmla="*/ 87 h 87"/>
              <a:gd name="T8" fmla="*/ 43 w 56"/>
              <a:gd name="T9" fmla="*/ 84 h 87"/>
              <a:gd name="T10" fmla="*/ 52 w 56"/>
              <a:gd name="T11" fmla="*/ 69 h 87"/>
              <a:gd name="T12" fmla="*/ 56 w 56"/>
              <a:gd name="T13" fmla="*/ 57 h 87"/>
              <a:gd name="T14" fmla="*/ 56 w 56"/>
              <a:gd name="T15" fmla="*/ 44 h 87"/>
              <a:gd name="T16" fmla="*/ 54 w 56"/>
              <a:gd name="T17" fmla="*/ 24 h 87"/>
              <a:gd name="T18" fmla="*/ 48 w 56"/>
              <a:gd name="T19" fmla="*/ 11 h 87"/>
              <a:gd name="T20" fmla="*/ 45 w 56"/>
              <a:gd name="T21" fmla="*/ 7 h 87"/>
              <a:gd name="T22" fmla="*/ 41 w 56"/>
              <a:gd name="T23" fmla="*/ 3 h 87"/>
              <a:gd name="T24" fmla="*/ 28 w 56"/>
              <a:gd name="T25" fmla="*/ 0 h 87"/>
              <a:gd name="T26" fmla="*/ 18 w 56"/>
              <a:gd name="T27" fmla="*/ 1 h 87"/>
              <a:gd name="T28" fmla="*/ 13 w 56"/>
              <a:gd name="T29" fmla="*/ 5 h 87"/>
              <a:gd name="T30" fmla="*/ 4 w 56"/>
              <a:gd name="T31" fmla="*/ 20 h 87"/>
              <a:gd name="T32" fmla="*/ 2 w 56"/>
              <a:gd name="T33" fmla="*/ 31 h 87"/>
              <a:gd name="T34" fmla="*/ 0 w 56"/>
              <a:gd name="T35" fmla="*/ 44 h 87"/>
              <a:gd name="T36" fmla="*/ 2 w 56"/>
              <a:gd name="T37" fmla="*/ 65 h 87"/>
              <a:gd name="T38" fmla="*/ 9 w 56"/>
              <a:gd name="T39" fmla="*/ 80 h 87"/>
              <a:gd name="T40" fmla="*/ 9 w 56"/>
              <a:gd name="T41" fmla="*/ 80 h 87"/>
              <a:gd name="T42" fmla="*/ 17 w 56"/>
              <a:gd name="T43" fmla="*/ 14 h 87"/>
              <a:gd name="T44" fmla="*/ 28 w 56"/>
              <a:gd name="T45" fmla="*/ 9 h 87"/>
              <a:gd name="T46" fmla="*/ 35 w 56"/>
              <a:gd name="T47" fmla="*/ 11 h 87"/>
              <a:gd name="T48" fmla="*/ 41 w 56"/>
              <a:gd name="T49" fmla="*/ 16 h 87"/>
              <a:gd name="T50" fmla="*/ 45 w 56"/>
              <a:gd name="T51" fmla="*/ 26 h 87"/>
              <a:gd name="T52" fmla="*/ 45 w 56"/>
              <a:gd name="T53" fmla="*/ 44 h 87"/>
              <a:gd name="T54" fmla="*/ 43 w 56"/>
              <a:gd name="T55" fmla="*/ 69 h 87"/>
              <a:gd name="T56" fmla="*/ 41 w 56"/>
              <a:gd name="T57" fmla="*/ 72 h 87"/>
              <a:gd name="T58" fmla="*/ 28 w 56"/>
              <a:gd name="T59" fmla="*/ 80 h 87"/>
              <a:gd name="T60" fmla="*/ 22 w 56"/>
              <a:gd name="T61" fmla="*/ 78 h 87"/>
              <a:gd name="T62" fmla="*/ 17 w 56"/>
              <a:gd name="T63" fmla="*/ 72 h 87"/>
              <a:gd name="T64" fmla="*/ 13 w 56"/>
              <a:gd name="T65" fmla="*/ 61 h 87"/>
              <a:gd name="T66" fmla="*/ 11 w 56"/>
              <a:gd name="T67" fmla="*/ 44 h 87"/>
              <a:gd name="T68" fmla="*/ 15 w 56"/>
              <a:gd name="T69" fmla="*/ 20 h 87"/>
              <a:gd name="T70" fmla="*/ 17 w 56"/>
              <a:gd name="T71" fmla="*/ 14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7">
                <a:moveTo>
                  <a:pt x="9" y="80"/>
                </a:moveTo>
                <a:lnTo>
                  <a:pt x="9" y="80"/>
                </a:lnTo>
                <a:lnTo>
                  <a:pt x="13" y="84"/>
                </a:lnTo>
                <a:lnTo>
                  <a:pt x="17" y="85"/>
                </a:lnTo>
                <a:lnTo>
                  <a:pt x="22" y="87"/>
                </a:lnTo>
                <a:lnTo>
                  <a:pt x="28" y="87"/>
                </a:lnTo>
                <a:lnTo>
                  <a:pt x="37" y="87"/>
                </a:lnTo>
                <a:lnTo>
                  <a:pt x="43" y="84"/>
                </a:lnTo>
                <a:lnTo>
                  <a:pt x="48" y="76"/>
                </a:lnTo>
                <a:lnTo>
                  <a:pt x="52" y="69"/>
                </a:lnTo>
                <a:lnTo>
                  <a:pt x="56" y="57"/>
                </a:lnTo>
                <a:lnTo>
                  <a:pt x="56" y="44"/>
                </a:lnTo>
                <a:lnTo>
                  <a:pt x="56" y="33"/>
                </a:lnTo>
                <a:lnTo>
                  <a:pt x="54" y="24"/>
                </a:lnTo>
                <a:lnTo>
                  <a:pt x="48" y="11"/>
                </a:lnTo>
                <a:lnTo>
                  <a:pt x="45" y="7"/>
                </a:lnTo>
                <a:lnTo>
                  <a:pt x="41" y="3"/>
                </a:lnTo>
                <a:lnTo>
                  <a:pt x="35" y="1"/>
                </a:lnTo>
                <a:lnTo>
                  <a:pt x="28" y="0"/>
                </a:lnTo>
                <a:lnTo>
                  <a:pt x="18" y="1"/>
                </a:lnTo>
                <a:lnTo>
                  <a:pt x="13" y="5"/>
                </a:lnTo>
                <a:lnTo>
                  <a:pt x="7" y="11"/>
                </a:lnTo>
                <a:lnTo>
                  <a:pt x="4" y="20"/>
                </a:lnTo>
                <a:lnTo>
                  <a:pt x="2" y="31"/>
                </a:lnTo>
                <a:lnTo>
                  <a:pt x="0" y="44"/>
                </a:lnTo>
                <a:lnTo>
                  <a:pt x="0" y="56"/>
                </a:lnTo>
                <a:lnTo>
                  <a:pt x="2" y="65"/>
                </a:lnTo>
                <a:lnTo>
                  <a:pt x="5" y="72"/>
                </a:lnTo>
                <a:lnTo>
                  <a:pt x="9" y="80"/>
                </a:lnTo>
                <a:close/>
                <a:moveTo>
                  <a:pt x="17" y="14"/>
                </a:moveTo>
                <a:lnTo>
                  <a:pt x="17" y="14"/>
                </a:lnTo>
                <a:lnTo>
                  <a:pt x="22" y="11"/>
                </a:lnTo>
                <a:lnTo>
                  <a:pt x="28" y="9"/>
                </a:lnTo>
                <a:lnTo>
                  <a:pt x="35" y="11"/>
                </a:lnTo>
                <a:lnTo>
                  <a:pt x="41" y="16"/>
                </a:lnTo>
                <a:lnTo>
                  <a:pt x="43" y="20"/>
                </a:lnTo>
                <a:lnTo>
                  <a:pt x="45" y="26"/>
                </a:lnTo>
                <a:lnTo>
                  <a:pt x="45" y="44"/>
                </a:lnTo>
                <a:lnTo>
                  <a:pt x="45" y="61"/>
                </a:lnTo>
                <a:lnTo>
                  <a:pt x="43" y="69"/>
                </a:lnTo>
                <a:lnTo>
                  <a:pt x="41" y="72"/>
                </a:lnTo>
                <a:lnTo>
                  <a:pt x="35" y="78"/>
                </a:lnTo>
                <a:lnTo>
                  <a:pt x="28" y="80"/>
                </a:lnTo>
                <a:lnTo>
                  <a:pt x="22" y="78"/>
                </a:lnTo>
                <a:lnTo>
                  <a:pt x="17" y="72"/>
                </a:lnTo>
                <a:lnTo>
                  <a:pt x="13" y="69"/>
                </a:lnTo>
                <a:lnTo>
                  <a:pt x="13" y="61"/>
                </a:lnTo>
                <a:lnTo>
                  <a:pt x="11" y="44"/>
                </a:lnTo>
                <a:lnTo>
                  <a:pt x="13" y="26"/>
                </a:lnTo>
                <a:lnTo>
                  <a:pt x="15" y="20"/>
                </a:lnTo>
                <a:lnTo>
                  <a:pt x="1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8" name="Freeform 72"/>
          <p:cNvSpPr>
            <a:spLocks noEditPoints="1"/>
          </p:cNvSpPr>
          <p:nvPr/>
        </p:nvSpPr>
        <p:spPr bwMode="auto">
          <a:xfrm>
            <a:off x="2390775" y="2114550"/>
            <a:ext cx="88900" cy="134937"/>
          </a:xfrm>
          <a:custGeom>
            <a:avLst/>
            <a:gdLst>
              <a:gd name="T0" fmla="*/ 10 w 56"/>
              <a:gd name="T1" fmla="*/ 80 h 85"/>
              <a:gd name="T2" fmla="*/ 25 w 56"/>
              <a:gd name="T3" fmla="*/ 85 h 85"/>
              <a:gd name="T4" fmla="*/ 34 w 56"/>
              <a:gd name="T5" fmla="*/ 85 h 85"/>
              <a:gd name="T6" fmla="*/ 42 w 56"/>
              <a:gd name="T7" fmla="*/ 82 h 85"/>
              <a:gd name="T8" fmla="*/ 53 w 56"/>
              <a:gd name="T9" fmla="*/ 67 h 85"/>
              <a:gd name="T10" fmla="*/ 55 w 56"/>
              <a:gd name="T11" fmla="*/ 56 h 85"/>
              <a:gd name="T12" fmla="*/ 56 w 56"/>
              <a:gd name="T13" fmla="*/ 41 h 85"/>
              <a:gd name="T14" fmla="*/ 53 w 56"/>
              <a:gd name="T15" fmla="*/ 16 h 85"/>
              <a:gd name="T16" fmla="*/ 47 w 56"/>
              <a:gd name="T17" fmla="*/ 9 h 85"/>
              <a:gd name="T18" fmla="*/ 42 w 56"/>
              <a:gd name="T19" fmla="*/ 3 h 85"/>
              <a:gd name="T20" fmla="*/ 27 w 56"/>
              <a:gd name="T21" fmla="*/ 0 h 85"/>
              <a:gd name="T22" fmla="*/ 15 w 56"/>
              <a:gd name="T23" fmla="*/ 1 h 85"/>
              <a:gd name="T24" fmla="*/ 8 w 56"/>
              <a:gd name="T25" fmla="*/ 7 h 85"/>
              <a:gd name="T26" fmla="*/ 2 w 56"/>
              <a:gd name="T27" fmla="*/ 16 h 85"/>
              <a:gd name="T28" fmla="*/ 0 w 56"/>
              <a:gd name="T29" fmla="*/ 28 h 85"/>
              <a:gd name="T30" fmla="*/ 8 w 56"/>
              <a:gd name="T31" fmla="*/ 48 h 85"/>
              <a:gd name="T32" fmla="*/ 15 w 56"/>
              <a:gd name="T33" fmla="*/ 54 h 85"/>
              <a:gd name="T34" fmla="*/ 25 w 56"/>
              <a:gd name="T35" fmla="*/ 56 h 85"/>
              <a:gd name="T36" fmla="*/ 36 w 56"/>
              <a:gd name="T37" fmla="*/ 52 h 85"/>
              <a:gd name="T38" fmla="*/ 42 w 56"/>
              <a:gd name="T39" fmla="*/ 48 h 85"/>
              <a:gd name="T40" fmla="*/ 45 w 56"/>
              <a:gd name="T41" fmla="*/ 44 h 85"/>
              <a:gd name="T42" fmla="*/ 45 w 56"/>
              <a:gd name="T43" fmla="*/ 46 h 85"/>
              <a:gd name="T44" fmla="*/ 43 w 56"/>
              <a:gd name="T45" fmla="*/ 59 h 85"/>
              <a:gd name="T46" fmla="*/ 40 w 56"/>
              <a:gd name="T47" fmla="*/ 69 h 85"/>
              <a:gd name="T48" fmla="*/ 34 w 56"/>
              <a:gd name="T49" fmla="*/ 76 h 85"/>
              <a:gd name="T50" fmla="*/ 25 w 56"/>
              <a:gd name="T51" fmla="*/ 78 h 85"/>
              <a:gd name="T52" fmla="*/ 21 w 56"/>
              <a:gd name="T53" fmla="*/ 76 h 85"/>
              <a:gd name="T54" fmla="*/ 15 w 56"/>
              <a:gd name="T55" fmla="*/ 74 h 85"/>
              <a:gd name="T56" fmla="*/ 12 w 56"/>
              <a:gd name="T57" fmla="*/ 65 h 85"/>
              <a:gd name="T58" fmla="*/ 0 w 56"/>
              <a:gd name="T59" fmla="*/ 65 h 85"/>
              <a:gd name="T60" fmla="*/ 10 w 56"/>
              <a:gd name="T61" fmla="*/ 80 h 85"/>
              <a:gd name="T62" fmla="*/ 40 w 56"/>
              <a:gd name="T63" fmla="*/ 41 h 85"/>
              <a:gd name="T64" fmla="*/ 34 w 56"/>
              <a:gd name="T65" fmla="*/ 44 h 85"/>
              <a:gd name="T66" fmla="*/ 28 w 56"/>
              <a:gd name="T67" fmla="*/ 46 h 85"/>
              <a:gd name="T68" fmla="*/ 15 w 56"/>
              <a:gd name="T69" fmla="*/ 41 h 85"/>
              <a:gd name="T70" fmla="*/ 12 w 56"/>
              <a:gd name="T71" fmla="*/ 35 h 85"/>
              <a:gd name="T72" fmla="*/ 10 w 56"/>
              <a:gd name="T73" fmla="*/ 28 h 85"/>
              <a:gd name="T74" fmla="*/ 15 w 56"/>
              <a:gd name="T75" fmla="*/ 13 h 85"/>
              <a:gd name="T76" fmla="*/ 21 w 56"/>
              <a:gd name="T77" fmla="*/ 9 h 85"/>
              <a:gd name="T78" fmla="*/ 28 w 56"/>
              <a:gd name="T79" fmla="*/ 7 h 85"/>
              <a:gd name="T80" fmla="*/ 40 w 56"/>
              <a:gd name="T81" fmla="*/ 13 h 85"/>
              <a:gd name="T82" fmla="*/ 43 w 56"/>
              <a:gd name="T83" fmla="*/ 18 h 85"/>
              <a:gd name="T84" fmla="*/ 43 w 56"/>
              <a:gd name="T85" fmla="*/ 28 h 85"/>
              <a:gd name="T86" fmla="*/ 40 w 56"/>
              <a:gd name="T87" fmla="*/ 41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6" h="85">
                <a:moveTo>
                  <a:pt x="10" y="80"/>
                </a:moveTo>
                <a:lnTo>
                  <a:pt x="10" y="80"/>
                </a:lnTo>
                <a:lnTo>
                  <a:pt x="15" y="85"/>
                </a:lnTo>
                <a:lnTo>
                  <a:pt x="25" y="85"/>
                </a:lnTo>
                <a:lnTo>
                  <a:pt x="34" y="85"/>
                </a:lnTo>
                <a:lnTo>
                  <a:pt x="42" y="82"/>
                </a:lnTo>
                <a:lnTo>
                  <a:pt x="47" y="74"/>
                </a:lnTo>
                <a:lnTo>
                  <a:pt x="53" y="67"/>
                </a:lnTo>
                <a:lnTo>
                  <a:pt x="55" y="56"/>
                </a:lnTo>
                <a:lnTo>
                  <a:pt x="56" y="41"/>
                </a:lnTo>
                <a:lnTo>
                  <a:pt x="55" y="26"/>
                </a:lnTo>
                <a:lnTo>
                  <a:pt x="53" y="16"/>
                </a:lnTo>
                <a:lnTo>
                  <a:pt x="47" y="9"/>
                </a:lnTo>
                <a:lnTo>
                  <a:pt x="42" y="3"/>
                </a:lnTo>
                <a:lnTo>
                  <a:pt x="34" y="0"/>
                </a:lnTo>
                <a:lnTo>
                  <a:pt x="27" y="0"/>
                </a:lnTo>
                <a:lnTo>
                  <a:pt x="15" y="1"/>
                </a:lnTo>
                <a:lnTo>
                  <a:pt x="8" y="7"/>
                </a:lnTo>
                <a:lnTo>
                  <a:pt x="4" y="11"/>
                </a:lnTo>
                <a:lnTo>
                  <a:pt x="2" y="16"/>
                </a:lnTo>
                <a:lnTo>
                  <a:pt x="0" y="28"/>
                </a:lnTo>
                <a:lnTo>
                  <a:pt x="2" y="39"/>
                </a:lnTo>
                <a:lnTo>
                  <a:pt x="8" y="48"/>
                </a:lnTo>
                <a:lnTo>
                  <a:pt x="15" y="54"/>
                </a:lnTo>
                <a:lnTo>
                  <a:pt x="25" y="56"/>
                </a:lnTo>
                <a:lnTo>
                  <a:pt x="30" y="56"/>
                </a:lnTo>
                <a:lnTo>
                  <a:pt x="36" y="52"/>
                </a:lnTo>
                <a:lnTo>
                  <a:pt x="42" y="48"/>
                </a:lnTo>
                <a:lnTo>
                  <a:pt x="45" y="44"/>
                </a:lnTo>
                <a:lnTo>
                  <a:pt x="45" y="46"/>
                </a:lnTo>
                <a:lnTo>
                  <a:pt x="43" y="59"/>
                </a:lnTo>
                <a:lnTo>
                  <a:pt x="40" y="69"/>
                </a:lnTo>
                <a:lnTo>
                  <a:pt x="34" y="76"/>
                </a:lnTo>
                <a:lnTo>
                  <a:pt x="30" y="76"/>
                </a:lnTo>
                <a:lnTo>
                  <a:pt x="25" y="78"/>
                </a:lnTo>
                <a:lnTo>
                  <a:pt x="21" y="76"/>
                </a:lnTo>
                <a:lnTo>
                  <a:pt x="15" y="74"/>
                </a:lnTo>
                <a:lnTo>
                  <a:pt x="14" y="71"/>
                </a:lnTo>
                <a:lnTo>
                  <a:pt x="12" y="65"/>
                </a:lnTo>
                <a:lnTo>
                  <a:pt x="0" y="65"/>
                </a:lnTo>
                <a:lnTo>
                  <a:pt x="4" y="74"/>
                </a:lnTo>
                <a:lnTo>
                  <a:pt x="10" y="80"/>
                </a:lnTo>
                <a:close/>
                <a:moveTo>
                  <a:pt x="40" y="41"/>
                </a:moveTo>
                <a:lnTo>
                  <a:pt x="40" y="41"/>
                </a:lnTo>
                <a:lnTo>
                  <a:pt x="34" y="44"/>
                </a:lnTo>
                <a:lnTo>
                  <a:pt x="28" y="46"/>
                </a:lnTo>
                <a:lnTo>
                  <a:pt x="21" y="44"/>
                </a:lnTo>
                <a:lnTo>
                  <a:pt x="15" y="41"/>
                </a:lnTo>
                <a:lnTo>
                  <a:pt x="12" y="35"/>
                </a:lnTo>
                <a:lnTo>
                  <a:pt x="10" y="28"/>
                </a:lnTo>
                <a:lnTo>
                  <a:pt x="12" y="20"/>
                </a:lnTo>
                <a:lnTo>
                  <a:pt x="15" y="13"/>
                </a:lnTo>
                <a:lnTo>
                  <a:pt x="21" y="9"/>
                </a:lnTo>
                <a:lnTo>
                  <a:pt x="28" y="7"/>
                </a:lnTo>
                <a:lnTo>
                  <a:pt x="34" y="9"/>
                </a:lnTo>
                <a:lnTo>
                  <a:pt x="40" y="13"/>
                </a:lnTo>
                <a:lnTo>
                  <a:pt x="43" y="18"/>
                </a:lnTo>
                <a:lnTo>
                  <a:pt x="43" y="28"/>
                </a:lnTo>
                <a:lnTo>
                  <a:pt x="43" y="35"/>
                </a:lnTo>
                <a:lnTo>
                  <a:pt x="4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09" name="Freeform 73"/>
          <p:cNvSpPr>
            <a:spLocks noEditPoints="1"/>
          </p:cNvSpPr>
          <p:nvPr/>
        </p:nvSpPr>
        <p:spPr bwMode="auto">
          <a:xfrm>
            <a:off x="2495550" y="2114550"/>
            <a:ext cx="88900" cy="134937"/>
          </a:xfrm>
          <a:custGeom>
            <a:avLst/>
            <a:gdLst>
              <a:gd name="T0" fmla="*/ 9 w 56"/>
              <a:gd name="T1" fmla="*/ 78 h 85"/>
              <a:gd name="T2" fmla="*/ 17 w 56"/>
              <a:gd name="T3" fmla="*/ 84 h 85"/>
              <a:gd name="T4" fmla="*/ 28 w 56"/>
              <a:gd name="T5" fmla="*/ 85 h 85"/>
              <a:gd name="T6" fmla="*/ 37 w 56"/>
              <a:gd name="T7" fmla="*/ 85 h 85"/>
              <a:gd name="T8" fmla="*/ 43 w 56"/>
              <a:gd name="T9" fmla="*/ 82 h 85"/>
              <a:gd name="T10" fmla="*/ 52 w 56"/>
              <a:gd name="T11" fmla="*/ 67 h 85"/>
              <a:gd name="T12" fmla="*/ 56 w 56"/>
              <a:gd name="T13" fmla="*/ 56 h 85"/>
              <a:gd name="T14" fmla="*/ 56 w 56"/>
              <a:gd name="T15" fmla="*/ 43 h 85"/>
              <a:gd name="T16" fmla="*/ 54 w 56"/>
              <a:gd name="T17" fmla="*/ 22 h 85"/>
              <a:gd name="T18" fmla="*/ 48 w 56"/>
              <a:gd name="T19" fmla="*/ 9 h 85"/>
              <a:gd name="T20" fmla="*/ 45 w 56"/>
              <a:gd name="T21" fmla="*/ 5 h 85"/>
              <a:gd name="T22" fmla="*/ 41 w 56"/>
              <a:gd name="T23" fmla="*/ 1 h 85"/>
              <a:gd name="T24" fmla="*/ 28 w 56"/>
              <a:gd name="T25" fmla="*/ 0 h 85"/>
              <a:gd name="T26" fmla="*/ 18 w 56"/>
              <a:gd name="T27" fmla="*/ 0 h 85"/>
              <a:gd name="T28" fmla="*/ 13 w 56"/>
              <a:gd name="T29" fmla="*/ 3 h 85"/>
              <a:gd name="T30" fmla="*/ 4 w 56"/>
              <a:gd name="T31" fmla="*/ 18 h 85"/>
              <a:gd name="T32" fmla="*/ 2 w 56"/>
              <a:gd name="T33" fmla="*/ 29 h 85"/>
              <a:gd name="T34" fmla="*/ 0 w 56"/>
              <a:gd name="T35" fmla="*/ 43 h 85"/>
              <a:gd name="T36" fmla="*/ 2 w 56"/>
              <a:gd name="T37" fmla="*/ 63 h 85"/>
              <a:gd name="T38" fmla="*/ 9 w 56"/>
              <a:gd name="T39" fmla="*/ 78 h 85"/>
              <a:gd name="T40" fmla="*/ 9 w 56"/>
              <a:gd name="T41" fmla="*/ 78 h 85"/>
              <a:gd name="T42" fmla="*/ 17 w 56"/>
              <a:gd name="T43" fmla="*/ 15 h 85"/>
              <a:gd name="T44" fmla="*/ 28 w 56"/>
              <a:gd name="T45" fmla="*/ 7 h 85"/>
              <a:gd name="T46" fmla="*/ 35 w 56"/>
              <a:gd name="T47" fmla="*/ 9 h 85"/>
              <a:gd name="T48" fmla="*/ 41 w 56"/>
              <a:gd name="T49" fmla="*/ 15 h 85"/>
              <a:gd name="T50" fmla="*/ 45 w 56"/>
              <a:gd name="T51" fmla="*/ 26 h 85"/>
              <a:gd name="T52" fmla="*/ 45 w 56"/>
              <a:gd name="T53" fmla="*/ 43 h 85"/>
              <a:gd name="T54" fmla="*/ 43 w 56"/>
              <a:gd name="T55" fmla="*/ 67 h 85"/>
              <a:gd name="T56" fmla="*/ 41 w 56"/>
              <a:gd name="T57" fmla="*/ 71 h 85"/>
              <a:gd name="T58" fmla="*/ 28 w 56"/>
              <a:gd name="T59" fmla="*/ 78 h 85"/>
              <a:gd name="T60" fmla="*/ 22 w 56"/>
              <a:gd name="T61" fmla="*/ 76 h 85"/>
              <a:gd name="T62" fmla="*/ 17 w 56"/>
              <a:gd name="T63" fmla="*/ 71 h 85"/>
              <a:gd name="T64" fmla="*/ 13 w 56"/>
              <a:gd name="T65" fmla="*/ 59 h 85"/>
              <a:gd name="T66" fmla="*/ 11 w 56"/>
              <a:gd name="T67" fmla="*/ 43 h 85"/>
              <a:gd name="T68" fmla="*/ 15 w 56"/>
              <a:gd name="T69" fmla="*/ 18 h 85"/>
              <a:gd name="T70" fmla="*/ 17 w 56"/>
              <a:gd name="T71" fmla="*/ 15 h 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5">
                <a:moveTo>
                  <a:pt x="9" y="78"/>
                </a:moveTo>
                <a:lnTo>
                  <a:pt x="9" y="78"/>
                </a:lnTo>
                <a:lnTo>
                  <a:pt x="13" y="82"/>
                </a:lnTo>
                <a:lnTo>
                  <a:pt x="17" y="84"/>
                </a:lnTo>
                <a:lnTo>
                  <a:pt x="22" y="85"/>
                </a:lnTo>
                <a:lnTo>
                  <a:pt x="28" y="85"/>
                </a:lnTo>
                <a:lnTo>
                  <a:pt x="37" y="85"/>
                </a:lnTo>
                <a:lnTo>
                  <a:pt x="43" y="82"/>
                </a:lnTo>
                <a:lnTo>
                  <a:pt x="48" y="74"/>
                </a:lnTo>
                <a:lnTo>
                  <a:pt x="52" y="67"/>
                </a:lnTo>
                <a:lnTo>
                  <a:pt x="56" y="56"/>
                </a:lnTo>
                <a:lnTo>
                  <a:pt x="56" y="43"/>
                </a:lnTo>
                <a:lnTo>
                  <a:pt x="56" y="31"/>
                </a:lnTo>
                <a:lnTo>
                  <a:pt x="54" y="22"/>
                </a:lnTo>
                <a:lnTo>
                  <a:pt x="48" y="9"/>
                </a:lnTo>
                <a:lnTo>
                  <a:pt x="45" y="5"/>
                </a:lnTo>
                <a:lnTo>
                  <a:pt x="41" y="1"/>
                </a:lnTo>
                <a:lnTo>
                  <a:pt x="35" y="0"/>
                </a:lnTo>
                <a:lnTo>
                  <a:pt x="28" y="0"/>
                </a:lnTo>
                <a:lnTo>
                  <a:pt x="18" y="0"/>
                </a:lnTo>
                <a:lnTo>
                  <a:pt x="13" y="3"/>
                </a:lnTo>
                <a:lnTo>
                  <a:pt x="7" y="11"/>
                </a:lnTo>
                <a:lnTo>
                  <a:pt x="4" y="18"/>
                </a:lnTo>
                <a:lnTo>
                  <a:pt x="2" y="29"/>
                </a:lnTo>
                <a:lnTo>
                  <a:pt x="0" y="43"/>
                </a:lnTo>
                <a:lnTo>
                  <a:pt x="0" y="54"/>
                </a:lnTo>
                <a:lnTo>
                  <a:pt x="2" y="63"/>
                </a:lnTo>
                <a:lnTo>
                  <a:pt x="5" y="71"/>
                </a:lnTo>
                <a:lnTo>
                  <a:pt x="9" y="78"/>
                </a:lnTo>
                <a:close/>
                <a:moveTo>
                  <a:pt x="17" y="15"/>
                </a:moveTo>
                <a:lnTo>
                  <a:pt x="17" y="15"/>
                </a:lnTo>
                <a:lnTo>
                  <a:pt x="22" y="9"/>
                </a:lnTo>
                <a:lnTo>
                  <a:pt x="28" y="7"/>
                </a:lnTo>
                <a:lnTo>
                  <a:pt x="35" y="9"/>
                </a:lnTo>
                <a:lnTo>
                  <a:pt x="41" y="15"/>
                </a:lnTo>
                <a:lnTo>
                  <a:pt x="43" y="18"/>
                </a:lnTo>
                <a:lnTo>
                  <a:pt x="45" y="26"/>
                </a:lnTo>
                <a:lnTo>
                  <a:pt x="45" y="43"/>
                </a:lnTo>
                <a:lnTo>
                  <a:pt x="45" y="59"/>
                </a:lnTo>
                <a:lnTo>
                  <a:pt x="43" y="67"/>
                </a:lnTo>
                <a:lnTo>
                  <a:pt x="41" y="71"/>
                </a:lnTo>
                <a:lnTo>
                  <a:pt x="35" y="76"/>
                </a:lnTo>
                <a:lnTo>
                  <a:pt x="28" y="78"/>
                </a:lnTo>
                <a:lnTo>
                  <a:pt x="22" y="76"/>
                </a:lnTo>
                <a:lnTo>
                  <a:pt x="17" y="71"/>
                </a:lnTo>
                <a:lnTo>
                  <a:pt x="13" y="67"/>
                </a:lnTo>
                <a:lnTo>
                  <a:pt x="13" y="59"/>
                </a:lnTo>
                <a:lnTo>
                  <a:pt x="11" y="43"/>
                </a:lnTo>
                <a:lnTo>
                  <a:pt x="13" y="24"/>
                </a:lnTo>
                <a:lnTo>
                  <a:pt x="15" y="18"/>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0" name="Freeform 74"/>
          <p:cNvSpPr>
            <a:spLocks/>
          </p:cNvSpPr>
          <p:nvPr/>
        </p:nvSpPr>
        <p:spPr bwMode="auto">
          <a:xfrm>
            <a:off x="2284413" y="1820863"/>
            <a:ext cx="50800" cy="136525"/>
          </a:xfrm>
          <a:custGeom>
            <a:avLst/>
            <a:gdLst>
              <a:gd name="T0" fmla="*/ 32 w 32"/>
              <a:gd name="T1" fmla="*/ 0 h 86"/>
              <a:gd name="T2" fmla="*/ 25 w 32"/>
              <a:gd name="T3" fmla="*/ 0 h 86"/>
              <a:gd name="T4" fmla="*/ 25 w 32"/>
              <a:gd name="T5" fmla="*/ 0 h 86"/>
              <a:gd name="T6" fmla="*/ 21 w 32"/>
              <a:gd name="T7" fmla="*/ 5 h 86"/>
              <a:gd name="T8" fmla="*/ 15 w 32"/>
              <a:gd name="T9" fmla="*/ 11 h 86"/>
              <a:gd name="T10" fmla="*/ 15 w 32"/>
              <a:gd name="T11" fmla="*/ 11 h 86"/>
              <a:gd name="T12" fmla="*/ 8 w 32"/>
              <a:gd name="T13" fmla="*/ 17 h 86"/>
              <a:gd name="T14" fmla="*/ 0 w 32"/>
              <a:gd name="T15" fmla="*/ 20 h 86"/>
              <a:gd name="T16" fmla="*/ 0 w 32"/>
              <a:gd name="T17" fmla="*/ 32 h 86"/>
              <a:gd name="T18" fmla="*/ 0 w 32"/>
              <a:gd name="T19" fmla="*/ 32 h 86"/>
              <a:gd name="T20" fmla="*/ 11 w 32"/>
              <a:gd name="T21" fmla="*/ 26 h 86"/>
              <a:gd name="T22" fmla="*/ 11 w 32"/>
              <a:gd name="T23" fmla="*/ 26 h 86"/>
              <a:gd name="T24" fmla="*/ 21 w 32"/>
              <a:gd name="T25" fmla="*/ 19 h 86"/>
              <a:gd name="T26" fmla="*/ 21 w 32"/>
              <a:gd name="T27" fmla="*/ 86 h 86"/>
              <a:gd name="T28" fmla="*/ 32 w 32"/>
              <a:gd name="T29" fmla="*/ 86 h 86"/>
              <a:gd name="T30" fmla="*/ 32 w 32"/>
              <a:gd name="T31" fmla="*/ 0 h 86"/>
              <a:gd name="T32" fmla="*/ 32 w 32"/>
              <a:gd name="T33" fmla="*/ 0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86">
                <a:moveTo>
                  <a:pt x="32" y="0"/>
                </a:moveTo>
                <a:lnTo>
                  <a:pt x="25" y="0"/>
                </a:lnTo>
                <a:lnTo>
                  <a:pt x="21" y="5"/>
                </a:lnTo>
                <a:lnTo>
                  <a:pt x="15" y="11"/>
                </a:lnTo>
                <a:lnTo>
                  <a:pt x="8" y="17"/>
                </a:lnTo>
                <a:lnTo>
                  <a:pt x="0" y="20"/>
                </a:lnTo>
                <a:lnTo>
                  <a:pt x="0" y="32"/>
                </a:lnTo>
                <a:lnTo>
                  <a:pt x="11" y="26"/>
                </a:lnTo>
                <a:lnTo>
                  <a:pt x="21" y="19"/>
                </a:lnTo>
                <a:lnTo>
                  <a:pt x="21" y="86"/>
                </a:lnTo>
                <a:lnTo>
                  <a:pt x="32" y="86"/>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1" name="Freeform 75"/>
          <p:cNvSpPr>
            <a:spLocks noEditPoints="1"/>
          </p:cNvSpPr>
          <p:nvPr/>
        </p:nvSpPr>
        <p:spPr bwMode="auto">
          <a:xfrm>
            <a:off x="2376488" y="1820863"/>
            <a:ext cx="88900" cy="136525"/>
          </a:xfrm>
          <a:custGeom>
            <a:avLst/>
            <a:gdLst>
              <a:gd name="T0" fmla="*/ 9 w 56"/>
              <a:gd name="T1" fmla="*/ 78 h 86"/>
              <a:gd name="T2" fmla="*/ 17 w 56"/>
              <a:gd name="T3" fmla="*/ 84 h 86"/>
              <a:gd name="T4" fmla="*/ 28 w 56"/>
              <a:gd name="T5" fmla="*/ 86 h 86"/>
              <a:gd name="T6" fmla="*/ 37 w 56"/>
              <a:gd name="T7" fmla="*/ 86 h 86"/>
              <a:gd name="T8" fmla="*/ 43 w 56"/>
              <a:gd name="T9" fmla="*/ 82 h 86"/>
              <a:gd name="T10" fmla="*/ 52 w 56"/>
              <a:gd name="T11" fmla="*/ 67 h 86"/>
              <a:gd name="T12" fmla="*/ 56 w 56"/>
              <a:gd name="T13" fmla="*/ 56 h 86"/>
              <a:gd name="T14" fmla="*/ 56 w 56"/>
              <a:gd name="T15" fmla="*/ 43 h 86"/>
              <a:gd name="T16" fmla="*/ 54 w 56"/>
              <a:gd name="T17" fmla="*/ 22 h 86"/>
              <a:gd name="T18" fmla="*/ 49 w 56"/>
              <a:gd name="T19" fmla="*/ 9 h 86"/>
              <a:gd name="T20" fmla="*/ 45 w 56"/>
              <a:gd name="T21" fmla="*/ 5 h 86"/>
              <a:gd name="T22" fmla="*/ 41 w 56"/>
              <a:gd name="T23" fmla="*/ 2 h 86"/>
              <a:gd name="T24" fmla="*/ 28 w 56"/>
              <a:gd name="T25" fmla="*/ 0 h 86"/>
              <a:gd name="T26" fmla="*/ 21 w 56"/>
              <a:gd name="T27" fmla="*/ 0 h 86"/>
              <a:gd name="T28" fmla="*/ 13 w 56"/>
              <a:gd name="T29" fmla="*/ 4 h 86"/>
              <a:gd name="T30" fmla="*/ 4 w 56"/>
              <a:gd name="T31" fmla="*/ 19 h 86"/>
              <a:gd name="T32" fmla="*/ 2 w 56"/>
              <a:gd name="T33" fmla="*/ 30 h 86"/>
              <a:gd name="T34" fmla="*/ 0 w 56"/>
              <a:gd name="T35" fmla="*/ 43 h 86"/>
              <a:gd name="T36" fmla="*/ 2 w 56"/>
              <a:gd name="T37" fmla="*/ 63 h 86"/>
              <a:gd name="T38" fmla="*/ 9 w 56"/>
              <a:gd name="T39" fmla="*/ 78 h 86"/>
              <a:gd name="T40" fmla="*/ 9 w 56"/>
              <a:gd name="T41" fmla="*/ 78 h 86"/>
              <a:gd name="T42" fmla="*/ 17 w 56"/>
              <a:gd name="T43" fmla="*/ 15 h 86"/>
              <a:gd name="T44" fmla="*/ 28 w 56"/>
              <a:gd name="T45" fmla="*/ 7 h 86"/>
              <a:gd name="T46" fmla="*/ 36 w 56"/>
              <a:gd name="T47" fmla="*/ 9 h 86"/>
              <a:gd name="T48" fmla="*/ 41 w 56"/>
              <a:gd name="T49" fmla="*/ 15 h 86"/>
              <a:gd name="T50" fmla="*/ 45 w 56"/>
              <a:gd name="T51" fmla="*/ 26 h 86"/>
              <a:gd name="T52" fmla="*/ 45 w 56"/>
              <a:gd name="T53" fmla="*/ 43 h 86"/>
              <a:gd name="T54" fmla="*/ 43 w 56"/>
              <a:gd name="T55" fmla="*/ 67 h 86"/>
              <a:gd name="T56" fmla="*/ 41 w 56"/>
              <a:gd name="T57" fmla="*/ 71 h 86"/>
              <a:gd name="T58" fmla="*/ 28 w 56"/>
              <a:gd name="T59" fmla="*/ 78 h 86"/>
              <a:gd name="T60" fmla="*/ 23 w 56"/>
              <a:gd name="T61" fmla="*/ 76 h 86"/>
              <a:gd name="T62" fmla="*/ 17 w 56"/>
              <a:gd name="T63" fmla="*/ 71 h 86"/>
              <a:gd name="T64" fmla="*/ 13 w 56"/>
              <a:gd name="T65" fmla="*/ 61 h 86"/>
              <a:gd name="T66" fmla="*/ 11 w 56"/>
              <a:gd name="T67" fmla="*/ 43 h 86"/>
              <a:gd name="T68" fmla="*/ 15 w 56"/>
              <a:gd name="T69" fmla="*/ 19 h 86"/>
              <a:gd name="T70" fmla="*/ 17 w 56"/>
              <a:gd name="T71" fmla="*/ 15 h 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6">
                <a:moveTo>
                  <a:pt x="9" y="78"/>
                </a:moveTo>
                <a:lnTo>
                  <a:pt x="9" y="78"/>
                </a:lnTo>
                <a:lnTo>
                  <a:pt x="13" y="82"/>
                </a:lnTo>
                <a:lnTo>
                  <a:pt x="17" y="84"/>
                </a:lnTo>
                <a:lnTo>
                  <a:pt x="23" y="86"/>
                </a:lnTo>
                <a:lnTo>
                  <a:pt x="28" y="86"/>
                </a:lnTo>
                <a:lnTo>
                  <a:pt x="37" y="86"/>
                </a:lnTo>
                <a:lnTo>
                  <a:pt x="43" y="82"/>
                </a:lnTo>
                <a:lnTo>
                  <a:pt x="49" y="76"/>
                </a:lnTo>
                <a:lnTo>
                  <a:pt x="52" y="67"/>
                </a:lnTo>
                <a:lnTo>
                  <a:pt x="56" y="56"/>
                </a:lnTo>
                <a:lnTo>
                  <a:pt x="56" y="43"/>
                </a:lnTo>
                <a:lnTo>
                  <a:pt x="56" y="32"/>
                </a:lnTo>
                <a:lnTo>
                  <a:pt x="54" y="22"/>
                </a:lnTo>
                <a:lnTo>
                  <a:pt x="49" y="9"/>
                </a:lnTo>
                <a:lnTo>
                  <a:pt x="45" y="5"/>
                </a:lnTo>
                <a:lnTo>
                  <a:pt x="41" y="2"/>
                </a:lnTo>
                <a:lnTo>
                  <a:pt x="36" y="0"/>
                </a:lnTo>
                <a:lnTo>
                  <a:pt x="28" y="0"/>
                </a:lnTo>
                <a:lnTo>
                  <a:pt x="21" y="0"/>
                </a:lnTo>
                <a:lnTo>
                  <a:pt x="13" y="4"/>
                </a:lnTo>
                <a:lnTo>
                  <a:pt x="8" y="11"/>
                </a:lnTo>
                <a:lnTo>
                  <a:pt x="4" y="19"/>
                </a:lnTo>
                <a:lnTo>
                  <a:pt x="2" y="30"/>
                </a:lnTo>
                <a:lnTo>
                  <a:pt x="0" y="43"/>
                </a:lnTo>
                <a:lnTo>
                  <a:pt x="0" y="54"/>
                </a:lnTo>
                <a:lnTo>
                  <a:pt x="2" y="63"/>
                </a:lnTo>
                <a:lnTo>
                  <a:pt x="6" y="71"/>
                </a:lnTo>
                <a:lnTo>
                  <a:pt x="9" y="78"/>
                </a:lnTo>
                <a:close/>
                <a:moveTo>
                  <a:pt x="17" y="15"/>
                </a:moveTo>
                <a:lnTo>
                  <a:pt x="17" y="15"/>
                </a:lnTo>
                <a:lnTo>
                  <a:pt x="23" y="9"/>
                </a:lnTo>
                <a:lnTo>
                  <a:pt x="28" y="7"/>
                </a:lnTo>
                <a:lnTo>
                  <a:pt x="36" y="9"/>
                </a:lnTo>
                <a:lnTo>
                  <a:pt x="41" y="15"/>
                </a:lnTo>
                <a:lnTo>
                  <a:pt x="43" y="19"/>
                </a:lnTo>
                <a:lnTo>
                  <a:pt x="45" y="26"/>
                </a:lnTo>
                <a:lnTo>
                  <a:pt x="45" y="43"/>
                </a:lnTo>
                <a:lnTo>
                  <a:pt x="45" y="60"/>
                </a:lnTo>
                <a:lnTo>
                  <a:pt x="43" y="67"/>
                </a:lnTo>
                <a:lnTo>
                  <a:pt x="41" y="71"/>
                </a:lnTo>
                <a:lnTo>
                  <a:pt x="36" y="76"/>
                </a:lnTo>
                <a:lnTo>
                  <a:pt x="28" y="78"/>
                </a:lnTo>
                <a:lnTo>
                  <a:pt x="23" y="76"/>
                </a:lnTo>
                <a:lnTo>
                  <a:pt x="17" y="71"/>
                </a:lnTo>
                <a:lnTo>
                  <a:pt x="13" y="67"/>
                </a:lnTo>
                <a:lnTo>
                  <a:pt x="13" y="61"/>
                </a:lnTo>
                <a:lnTo>
                  <a:pt x="11" y="43"/>
                </a:lnTo>
                <a:lnTo>
                  <a:pt x="13" y="26"/>
                </a:lnTo>
                <a:lnTo>
                  <a:pt x="15" y="19"/>
                </a:ln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2" name="Freeform 76"/>
          <p:cNvSpPr>
            <a:spLocks noEditPoints="1"/>
          </p:cNvSpPr>
          <p:nvPr/>
        </p:nvSpPr>
        <p:spPr bwMode="auto">
          <a:xfrm>
            <a:off x="2482850" y="1820863"/>
            <a:ext cx="88900" cy="136525"/>
          </a:xfrm>
          <a:custGeom>
            <a:avLst/>
            <a:gdLst>
              <a:gd name="T0" fmla="*/ 8 w 56"/>
              <a:gd name="T1" fmla="*/ 78 h 86"/>
              <a:gd name="T2" fmla="*/ 17 w 56"/>
              <a:gd name="T3" fmla="*/ 84 h 86"/>
              <a:gd name="T4" fmla="*/ 28 w 56"/>
              <a:gd name="T5" fmla="*/ 86 h 86"/>
              <a:gd name="T6" fmla="*/ 36 w 56"/>
              <a:gd name="T7" fmla="*/ 86 h 86"/>
              <a:gd name="T8" fmla="*/ 43 w 56"/>
              <a:gd name="T9" fmla="*/ 82 h 86"/>
              <a:gd name="T10" fmla="*/ 53 w 56"/>
              <a:gd name="T11" fmla="*/ 67 h 86"/>
              <a:gd name="T12" fmla="*/ 54 w 56"/>
              <a:gd name="T13" fmla="*/ 56 h 86"/>
              <a:gd name="T14" fmla="*/ 56 w 56"/>
              <a:gd name="T15" fmla="*/ 43 h 86"/>
              <a:gd name="T16" fmla="*/ 54 w 56"/>
              <a:gd name="T17" fmla="*/ 22 h 86"/>
              <a:gd name="T18" fmla="*/ 49 w 56"/>
              <a:gd name="T19" fmla="*/ 9 h 86"/>
              <a:gd name="T20" fmla="*/ 45 w 56"/>
              <a:gd name="T21" fmla="*/ 5 h 86"/>
              <a:gd name="T22" fmla="*/ 40 w 56"/>
              <a:gd name="T23" fmla="*/ 2 h 86"/>
              <a:gd name="T24" fmla="*/ 28 w 56"/>
              <a:gd name="T25" fmla="*/ 0 h 86"/>
              <a:gd name="T26" fmla="*/ 19 w 56"/>
              <a:gd name="T27" fmla="*/ 0 h 86"/>
              <a:gd name="T28" fmla="*/ 12 w 56"/>
              <a:gd name="T29" fmla="*/ 4 h 86"/>
              <a:gd name="T30" fmla="*/ 2 w 56"/>
              <a:gd name="T31" fmla="*/ 19 h 86"/>
              <a:gd name="T32" fmla="*/ 0 w 56"/>
              <a:gd name="T33" fmla="*/ 30 h 86"/>
              <a:gd name="T34" fmla="*/ 0 w 56"/>
              <a:gd name="T35" fmla="*/ 43 h 86"/>
              <a:gd name="T36" fmla="*/ 2 w 56"/>
              <a:gd name="T37" fmla="*/ 63 h 86"/>
              <a:gd name="T38" fmla="*/ 8 w 56"/>
              <a:gd name="T39" fmla="*/ 78 h 86"/>
              <a:gd name="T40" fmla="*/ 8 w 56"/>
              <a:gd name="T41" fmla="*/ 78 h 86"/>
              <a:gd name="T42" fmla="*/ 15 w 56"/>
              <a:gd name="T43" fmla="*/ 15 h 86"/>
              <a:gd name="T44" fmla="*/ 28 w 56"/>
              <a:gd name="T45" fmla="*/ 7 h 86"/>
              <a:gd name="T46" fmla="*/ 34 w 56"/>
              <a:gd name="T47" fmla="*/ 9 h 86"/>
              <a:gd name="T48" fmla="*/ 40 w 56"/>
              <a:gd name="T49" fmla="*/ 15 h 86"/>
              <a:gd name="T50" fmla="*/ 43 w 56"/>
              <a:gd name="T51" fmla="*/ 26 h 86"/>
              <a:gd name="T52" fmla="*/ 45 w 56"/>
              <a:gd name="T53" fmla="*/ 43 h 86"/>
              <a:gd name="T54" fmla="*/ 41 w 56"/>
              <a:gd name="T55" fmla="*/ 67 h 86"/>
              <a:gd name="T56" fmla="*/ 40 w 56"/>
              <a:gd name="T57" fmla="*/ 71 h 86"/>
              <a:gd name="T58" fmla="*/ 28 w 56"/>
              <a:gd name="T59" fmla="*/ 78 h 86"/>
              <a:gd name="T60" fmla="*/ 21 w 56"/>
              <a:gd name="T61" fmla="*/ 76 h 86"/>
              <a:gd name="T62" fmla="*/ 15 w 56"/>
              <a:gd name="T63" fmla="*/ 71 h 86"/>
              <a:gd name="T64" fmla="*/ 12 w 56"/>
              <a:gd name="T65" fmla="*/ 61 h 86"/>
              <a:gd name="T66" fmla="*/ 10 w 56"/>
              <a:gd name="T67" fmla="*/ 43 h 86"/>
              <a:gd name="T68" fmla="*/ 13 w 56"/>
              <a:gd name="T69" fmla="*/ 19 h 86"/>
              <a:gd name="T70" fmla="*/ 15 w 56"/>
              <a:gd name="T71" fmla="*/ 15 h 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 h="86">
                <a:moveTo>
                  <a:pt x="8" y="78"/>
                </a:moveTo>
                <a:lnTo>
                  <a:pt x="8" y="78"/>
                </a:lnTo>
                <a:lnTo>
                  <a:pt x="12" y="82"/>
                </a:lnTo>
                <a:lnTo>
                  <a:pt x="17" y="84"/>
                </a:lnTo>
                <a:lnTo>
                  <a:pt x="21" y="86"/>
                </a:lnTo>
                <a:lnTo>
                  <a:pt x="28" y="86"/>
                </a:lnTo>
                <a:lnTo>
                  <a:pt x="36" y="86"/>
                </a:lnTo>
                <a:lnTo>
                  <a:pt x="43" y="82"/>
                </a:lnTo>
                <a:lnTo>
                  <a:pt x="49" y="76"/>
                </a:lnTo>
                <a:lnTo>
                  <a:pt x="53" y="67"/>
                </a:lnTo>
                <a:lnTo>
                  <a:pt x="54" y="56"/>
                </a:lnTo>
                <a:lnTo>
                  <a:pt x="56" y="43"/>
                </a:lnTo>
                <a:lnTo>
                  <a:pt x="54" y="32"/>
                </a:lnTo>
                <a:lnTo>
                  <a:pt x="54" y="22"/>
                </a:lnTo>
                <a:lnTo>
                  <a:pt x="49" y="9"/>
                </a:lnTo>
                <a:lnTo>
                  <a:pt x="45" y="5"/>
                </a:lnTo>
                <a:lnTo>
                  <a:pt x="40" y="2"/>
                </a:lnTo>
                <a:lnTo>
                  <a:pt x="34" y="0"/>
                </a:lnTo>
                <a:lnTo>
                  <a:pt x="28" y="0"/>
                </a:lnTo>
                <a:lnTo>
                  <a:pt x="19" y="0"/>
                </a:lnTo>
                <a:lnTo>
                  <a:pt x="12" y="4"/>
                </a:lnTo>
                <a:lnTo>
                  <a:pt x="6" y="11"/>
                </a:lnTo>
                <a:lnTo>
                  <a:pt x="2" y="19"/>
                </a:lnTo>
                <a:lnTo>
                  <a:pt x="0" y="30"/>
                </a:lnTo>
                <a:lnTo>
                  <a:pt x="0" y="43"/>
                </a:lnTo>
                <a:lnTo>
                  <a:pt x="0" y="54"/>
                </a:lnTo>
                <a:lnTo>
                  <a:pt x="2" y="63"/>
                </a:lnTo>
                <a:lnTo>
                  <a:pt x="4" y="71"/>
                </a:lnTo>
                <a:lnTo>
                  <a:pt x="8" y="78"/>
                </a:lnTo>
                <a:close/>
                <a:moveTo>
                  <a:pt x="15" y="15"/>
                </a:moveTo>
                <a:lnTo>
                  <a:pt x="15" y="15"/>
                </a:lnTo>
                <a:lnTo>
                  <a:pt x="21" y="9"/>
                </a:lnTo>
                <a:lnTo>
                  <a:pt x="28" y="7"/>
                </a:lnTo>
                <a:lnTo>
                  <a:pt x="34" y="9"/>
                </a:lnTo>
                <a:lnTo>
                  <a:pt x="40" y="15"/>
                </a:lnTo>
                <a:lnTo>
                  <a:pt x="41" y="19"/>
                </a:lnTo>
                <a:lnTo>
                  <a:pt x="43" y="26"/>
                </a:lnTo>
                <a:lnTo>
                  <a:pt x="45" y="43"/>
                </a:lnTo>
                <a:lnTo>
                  <a:pt x="43" y="60"/>
                </a:lnTo>
                <a:lnTo>
                  <a:pt x="41" y="67"/>
                </a:lnTo>
                <a:lnTo>
                  <a:pt x="40" y="71"/>
                </a:lnTo>
                <a:lnTo>
                  <a:pt x="34" y="76"/>
                </a:lnTo>
                <a:lnTo>
                  <a:pt x="28" y="78"/>
                </a:lnTo>
                <a:lnTo>
                  <a:pt x="21" y="76"/>
                </a:lnTo>
                <a:lnTo>
                  <a:pt x="15" y="71"/>
                </a:lnTo>
                <a:lnTo>
                  <a:pt x="13" y="67"/>
                </a:lnTo>
                <a:lnTo>
                  <a:pt x="12" y="61"/>
                </a:lnTo>
                <a:lnTo>
                  <a:pt x="10" y="43"/>
                </a:lnTo>
                <a:lnTo>
                  <a:pt x="12" y="26"/>
                </a:lnTo>
                <a:lnTo>
                  <a:pt x="13" y="19"/>
                </a:lnTo>
                <a:lnTo>
                  <a:pt x="1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3" name="Freeform 77"/>
          <p:cNvSpPr>
            <a:spLocks/>
          </p:cNvSpPr>
          <p:nvPr/>
        </p:nvSpPr>
        <p:spPr bwMode="auto">
          <a:xfrm>
            <a:off x="3309938" y="4997450"/>
            <a:ext cx="106362" cy="158750"/>
          </a:xfrm>
          <a:custGeom>
            <a:avLst/>
            <a:gdLst>
              <a:gd name="T0" fmla="*/ 9 w 67"/>
              <a:gd name="T1" fmla="*/ 93 h 100"/>
              <a:gd name="T2" fmla="*/ 9 w 67"/>
              <a:gd name="T3" fmla="*/ 93 h 100"/>
              <a:gd name="T4" fmla="*/ 15 w 67"/>
              <a:gd name="T5" fmla="*/ 97 h 100"/>
              <a:gd name="T6" fmla="*/ 21 w 67"/>
              <a:gd name="T7" fmla="*/ 99 h 100"/>
              <a:gd name="T8" fmla="*/ 32 w 67"/>
              <a:gd name="T9" fmla="*/ 100 h 100"/>
              <a:gd name="T10" fmla="*/ 32 w 67"/>
              <a:gd name="T11" fmla="*/ 100 h 100"/>
              <a:gd name="T12" fmla="*/ 41 w 67"/>
              <a:gd name="T13" fmla="*/ 100 h 100"/>
              <a:gd name="T14" fmla="*/ 47 w 67"/>
              <a:gd name="T15" fmla="*/ 99 h 100"/>
              <a:gd name="T16" fmla="*/ 54 w 67"/>
              <a:gd name="T17" fmla="*/ 95 h 100"/>
              <a:gd name="T18" fmla="*/ 58 w 67"/>
              <a:gd name="T19" fmla="*/ 89 h 100"/>
              <a:gd name="T20" fmla="*/ 58 w 67"/>
              <a:gd name="T21" fmla="*/ 89 h 100"/>
              <a:gd name="T22" fmla="*/ 65 w 67"/>
              <a:gd name="T23" fmla="*/ 78 h 100"/>
              <a:gd name="T24" fmla="*/ 67 w 67"/>
              <a:gd name="T25" fmla="*/ 65 h 100"/>
              <a:gd name="T26" fmla="*/ 67 w 67"/>
              <a:gd name="T27" fmla="*/ 65 h 100"/>
              <a:gd name="T28" fmla="*/ 65 w 67"/>
              <a:gd name="T29" fmla="*/ 57 h 100"/>
              <a:gd name="T30" fmla="*/ 65 w 67"/>
              <a:gd name="T31" fmla="*/ 52 h 100"/>
              <a:gd name="T32" fmla="*/ 62 w 67"/>
              <a:gd name="T33" fmla="*/ 46 h 100"/>
              <a:gd name="T34" fmla="*/ 58 w 67"/>
              <a:gd name="T35" fmla="*/ 41 h 100"/>
              <a:gd name="T36" fmla="*/ 58 w 67"/>
              <a:gd name="T37" fmla="*/ 41 h 100"/>
              <a:gd name="T38" fmla="*/ 52 w 67"/>
              <a:gd name="T39" fmla="*/ 37 h 100"/>
              <a:gd name="T40" fmla="*/ 47 w 67"/>
              <a:gd name="T41" fmla="*/ 35 h 100"/>
              <a:gd name="T42" fmla="*/ 41 w 67"/>
              <a:gd name="T43" fmla="*/ 33 h 100"/>
              <a:gd name="T44" fmla="*/ 36 w 67"/>
              <a:gd name="T45" fmla="*/ 31 h 100"/>
              <a:gd name="T46" fmla="*/ 36 w 67"/>
              <a:gd name="T47" fmla="*/ 31 h 100"/>
              <a:gd name="T48" fmla="*/ 26 w 67"/>
              <a:gd name="T49" fmla="*/ 33 h 100"/>
              <a:gd name="T50" fmla="*/ 17 w 67"/>
              <a:gd name="T51" fmla="*/ 39 h 100"/>
              <a:gd name="T52" fmla="*/ 22 w 67"/>
              <a:gd name="T53" fmla="*/ 11 h 100"/>
              <a:gd name="T54" fmla="*/ 62 w 67"/>
              <a:gd name="T55" fmla="*/ 11 h 100"/>
              <a:gd name="T56" fmla="*/ 62 w 67"/>
              <a:gd name="T57" fmla="*/ 0 h 100"/>
              <a:gd name="T58" fmla="*/ 11 w 67"/>
              <a:gd name="T59" fmla="*/ 0 h 100"/>
              <a:gd name="T60" fmla="*/ 2 w 67"/>
              <a:gd name="T61" fmla="*/ 52 h 100"/>
              <a:gd name="T62" fmla="*/ 13 w 67"/>
              <a:gd name="T63" fmla="*/ 54 h 100"/>
              <a:gd name="T64" fmla="*/ 13 w 67"/>
              <a:gd name="T65" fmla="*/ 54 h 100"/>
              <a:gd name="T66" fmla="*/ 17 w 67"/>
              <a:gd name="T67" fmla="*/ 48 h 100"/>
              <a:gd name="T68" fmla="*/ 21 w 67"/>
              <a:gd name="T69" fmla="*/ 46 h 100"/>
              <a:gd name="T70" fmla="*/ 21 w 67"/>
              <a:gd name="T71" fmla="*/ 46 h 100"/>
              <a:gd name="T72" fmla="*/ 26 w 67"/>
              <a:gd name="T73" fmla="*/ 44 h 100"/>
              <a:gd name="T74" fmla="*/ 32 w 67"/>
              <a:gd name="T75" fmla="*/ 43 h 100"/>
              <a:gd name="T76" fmla="*/ 32 w 67"/>
              <a:gd name="T77" fmla="*/ 43 h 100"/>
              <a:gd name="T78" fmla="*/ 41 w 67"/>
              <a:gd name="T79" fmla="*/ 44 h 100"/>
              <a:gd name="T80" fmla="*/ 49 w 67"/>
              <a:gd name="T81" fmla="*/ 50 h 100"/>
              <a:gd name="T82" fmla="*/ 49 w 67"/>
              <a:gd name="T83" fmla="*/ 50 h 100"/>
              <a:gd name="T84" fmla="*/ 52 w 67"/>
              <a:gd name="T85" fmla="*/ 56 h 100"/>
              <a:gd name="T86" fmla="*/ 54 w 67"/>
              <a:gd name="T87" fmla="*/ 67 h 100"/>
              <a:gd name="T88" fmla="*/ 54 w 67"/>
              <a:gd name="T89" fmla="*/ 67 h 100"/>
              <a:gd name="T90" fmla="*/ 52 w 67"/>
              <a:gd name="T91" fmla="*/ 76 h 100"/>
              <a:gd name="T92" fmla="*/ 47 w 67"/>
              <a:gd name="T93" fmla="*/ 84 h 100"/>
              <a:gd name="T94" fmla="*/ 47 w 67"/>
              <a:gd name="T95" fmla="*/ 84 h 100"/>
              <a:gd name="T96" fmla="*/ 41 w 67"/>
              <a:gd name="T97" fmla="*/ 89 h 100"/>
              <a:gd name="T98" fmla="*/ 32 w 67"/>
              <a:gd name="T99" fmla="*/ 91 h 100"/>
              <a:gd name="T100" fmla="*/ 32 w 67"/>
              <a:gd name="T101" fmla="*/ 91 h 100"/>
              <a:gd name="T102" fmla="*/ 26 w 67"/>
              <a:gd name="T103" fmla="*/ 89 h 100"/>
              <a:gd name="T104" fmla="*/ 19 w 67"/>
              <a:gd name="T105" fmla="*/ 85 h 100"/>
              <a:gd name="T106" fmla="*/ 19 w 67"/>
              <a:gd name="T107" fmla="*/ 85 h 100"/>
              <a:gd name="T108" fmla="*/ 15 w 67"/>
              <a:gd name="T109" fmla="*/ 80 h 100"/>
              <a:gd name="T110" fmla="*/ 13 w 67"/>
              <a:gd name="T111" fmla="*/ 72 h 100"/>
              <a:gd name="T112" fmla="*/ 0 w 67"/>
              <a:gd name="T113" fmla="*/ 72 h 100"/>
              <a:gd name="T114" fmla="*/ 0 w 67"/>
              <a:gd name="T115" fmla="*/ 72 h 100"/>
              <a:gd name="T116" fmla="*/ 2 w 67"/>
              <a:gd name="T117" fmla="*/ 84 h 100"/>
              <a:gd name="T118" fmla="*/ 6 w 67"/>
              <a:gd name="T119" fmla="*/ 89 h 100"/>
              <a:gd name="T120" fmla="*/ 9 w 67"/>
              <a:gd name="T121" fmla="*/ 93 h 100"/>
              <a:gd name="T122" fmla="*/ 9 w 67"/>
              <a:gd name="T123" fmla="*/ 93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7" h="100">
                <a:moveTo>
                  <a:pt x="9" y="93"/>
                </a:moveTo>
                <a:lnTo>
                  <a:pt x="9" y="93"/>
                </a:lnTo>
                <a:lnTo>
                  <a:pt x="15" y="97"/>
                </a:lnTo>
                <a:lnTo>
                  <a:pt x="21" y="99"/>
                </a:lnTo>
                <a:lnTo>
                  <a:pt x="32" y="100"/>
                </a:lnTo>
                <a:lnTo>
                  <a:pt x="41" y="100"/>
                </a:lnTo>
                <a:lnTo>
                  <a:pt x="47" y="99"/>
                </a:lnTo>
                <a:lnTo>
                  <a:pt x="54" y="95"/>
                </a:lnTo>
                <a:lnTo>
                  <a:pt x="58" y="89"/>
                </a:lnTo>
                <a:lnTo>
                  <a:pt x="65" y="78"/>
                </a:lnTo>
                <a:lnTo>
                  <a:pt x="67" y="65"/>
                </a:lnTo>
                <a:lnTo>
                  <a:pt x="65" y="57"/>
                </a:lnTo>
                <a:lnTo>
                  <a:pt x="65" y="52"/>
                </a:lnTo>
                <a:lnTo>
                  <a:pt x="62" y="46"/>
                </a:lnTo>
                <a:lnTo>
                  <a:pt x="58" y="41"/>
                </a:lnTo>
                <a:lnTo>
                  <a:pt x="52" y="37"/>
                </a:lnTo>
                <a:lnTo>
                  <a:pt x="47" y="35"/>
                </a:lnTo>
                <a:lnTo>
                  <a:pt x="41" y="33"/>
                </a:lnTo>
                <a:lnTo>
                  <a:pt x="36" y="31"/>
                </a:lnTo>
                <a:lnTo>
                  <a:pt x="26" y="33"/>
                </a:lnTo>
                <a:lnTo>
                  <a:pt x="17" y="39"/>
                </a:lnTo>
                <a:lnTo>
                  <a:pt x="22" y="11"/>
                </a:lnTo>
                <a:lnTo>
                  <a:pt x="62" y="11"/>
                </a:lnTo>
                <a:lnTo>
                  <a:pt x="62" y="0"/>
                </a:lnTo>
                <a:lnTo>
                  <a:pt x="11" y="0"/>
                </a:lnTo>
                <a:lnTo>
                  <a:pt x="2" y="52"/>
                </a:lnTo>
                <a:lnTo>
                  <a:pt x="13" y="54"/>
                </a:lnTo>
                <a:lnTo>
                  <a:pt x="17" y="48"/>
                </a:lnTo>
                <a:lnTo>
                  <a:pt x="21" y="46"/>
                </a:lnTo>
                <a:lnTo>
                  <a:pt x="26" y="44"/>
                </a:lnTo>
                <a:lnTo>
                  <a:pt x="32" y="43"/>
                </a:lnTo>
                <a:lnTo>
                  <a:pt x="41" y="44"/>
                </a:lnTo>
                <a:lnTo>
                  <a:pt x="49" y="50"/>
                </a:lnTo>
                <a:lnTo>
                  <a:pt x="52" y="56"/>
                </a:lnTo>
                <a:lnTo>
                  <a:pt x="54" y="67"/>
                </a:lnTo>
                <a:lnTo>
                  <a:pt x="52" y="76"/>
                </a:lnTo>
                <a:lnTo>
                  <a:pt x="47" y="84"/>
                </a:lnTo>
                <a:lnTo>
                  <a:pt x="41" y="89"/>
                </a:lnTo>
                <a:lnTo>
                  <a:pt x="32" y="91"/>
                </a:lnTo>
                <a:lnTo>
                  <a:pt x="26" y="89"/>
                </a:lnTo>
                <a:lnTo>
                  <a:pt x="19" y="85"/>
                </a:lnTo>
                <a:lnTo>
                  <a:pt x="15" y="80"/>
                </a:lnTo>
                <a:lnTo>
                  <a:pt x="13" y="72"/>
                </a:lnTo>
                <a:lnTo>
                  <a:pt x="0" y="72"/>
                </a:lnTo>
                <a:lnTo>
                  <a:pt x="2" y="84"/>
                </a:lnTo>
                <a:lnTo>
                  <a:pt x="6" y="89"/>
                </a:lnTo>
                <a:lnTo>
                  <a:pt x="9"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4" name="Freeform 78"/>
          <p:cNvSpPr>
            <a:spLocks/>
          </p:cNvSpPr>
          <p:nvPr/>
        </p:nvSpPr>
        <p:spPr bwMode="auto">
          <a:xfrm>
            <a:off x="3914775" y="4994275"/>
            <a:ext cx="58737" cy="160337"/>
          </a:xfrm>
          <a:custGeom>
            <a:avLst/>
            <a:gdLst>
              <a:gd name="T0" fmla="*/ 37 w 37"/>
              <a:gd name="T1" fmla="*/ 0 h 101"/>
              <a:gd name="T2" fmla="*/ 30 w 37"/>
              <a:gd name="T3" fmla="*/ 0 h 101"/>
              <a:gd name="T4" fmla="*/ 30 w 37"/>
              <a:gd name="T5" fmla="*/ 0 h 101"/>
              <a:gd name="T6" fmla="*/ 24 w 37"/>
              <a:gd name="T7" fmla="*/ 5 h 101"/>
              <a:gd name="T8" fmla="*/ 18 w 37"/>
              <a:gd name="T9" fmla="*/ 13 h 101"/>
              <a:gd name="T10" fmla="*/ 18 w 37"/>
              <a:gd name="T11" fmla="*/ 13 h 101"/>
              <a:gd name="T12" fmla="*/ 9 w 37"/>
              <a:gd name="T13" fmla="*/ 20 h 101"/>
              <a:gd name="T14" fmla="*/ 0 w 37"/>
              <a:gd name="T15" fmla="*/ 24 h 101"/>
              <a:gd name="T16" fmla="*/ 0 w 37"/>
              <a:gd name="T17" fmla="*/ 37 h 101"/>
              <a:gd name="T18" fmla="*/ 0 w 37"/>
              <a:gd name="T19" fmla="*/ 37 h 101"/>
              <a:gd name="T20" fmla="*/ 13 w 37"/>
              <a:gd name="T21" fmla="*/ 30 h 101"/>
              <a:gd name="T22" fmla="*/ 13 w 37"/>
              <a:gd name="T23" fmla="*/ 30 h 101"/>
              <a:gd name="T24" fmla="*/ 24 w 37"/>
              <a:gd name="T25" fmla="*/ 22 h 101"/>
              <a:gd name="T26" fmla="*/ 24 w 37"/>
              <a:gd name="T27" fmla="*/ 101 h 101"/>
              <a:gd name="T28" fmla="*/ 37 w 37"/>
              <a:gd name="T29" fmla="*/ 101 h 101"/>
              <a:gd name="T30" fmla="*/ 37 w 37"/>
              <a:gd name="T31" fmla="*/ 0 h 101"/>
              <a:gd name="T32" fmla="*/ 37 w 37"/>
              <a:gd name="T33" fmla="*/ 0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7" h="101">
                <a:moveTo>
                  <a:pt x="37" y="0"/>
                </a:moveTo>
                <a:lnTo>
                  <a:pt x="30" y="0"/>
                </a:lnTo>
                <a:lnTo>
                  <a:pt x="24" y="5"/>
                </a:lnTo>
                <a:lnTo>
                  <a:pt x="18" y="13"/>
                </a:lnTo>
                <a:lnTo>
                  <a:pt x="9" y="20"/>
                </a:lnTo>
                <a:lnTo>
                  <a:pt x="0" y="24"/>
                </a:lnTo>
                <a:lnTo>
                  <a:pt x="0" y="37"/>
                </a:lnTo>
                <a:lnTo>
                  <a:pt x="13" y="30"/>
                </a:lnTo>
                <a:lnTo>
                  <a:pt x="24" y="22"/>
                </a:lnTo>
                <a:lnTo>
                  <a:pt x="24" y="101"/>
                </a:lnTo>
                <a:lnTo>
                  <a:pt x="37" y="101"/>
                </a:lnTo>
                <a:lnTo>
                  <a:pt x="3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5" name="Freeform 79"/>
          <p:cNvSpPr>
            <a:spLocks noEditPoints="1"/>
          </p:cNvSpPr>
          <p:nvPr/>
        </p:nvSpPr>
        <p:spPr bwMode="auto">
          <a:xfrm>
            <a:off x="4024313" y="4994275"/>
            <a:ext cx="106362" cy="161925"/>
          </a:xfrm>
          <a:custGeom>
            <a:avLst/>
            <a:gdLst>
              <a:gd name="T0" fmla="*/ 9 w 67"/>
              <a:gd name="T1" fmla="*/ 93 h 102"/>
              <a:gd name="T2" fmla="*/ 20 w 67"/>
              <a:gd name="T3" fmla="*/ 101 h 102"/>
              <a:gd name="T4" fmla="*/ 33 w 67"/>
              <a:gd name="T5" fmla="*/ 102 h 102"/>
              <a:gd name="T6" fmla="*/ 43 w 67"/>
              <a:gd name="T7" fmla="*/ 102 h 102"/>
              <a:gd name="T8" fmla="*/ 52 w 67"/>
              <a:gd name="T9" fmla="*/ 97 h 102"/>
              <a:gd name="T10" fmla="*/ 63 w 67"/>
              <a:gd name="T11" fmla="*/ 80 h 102"/>
              <a:gd name="T12" fmla="*/ 65 w 67"/>
              <a:gd name="T13" fmla="*/ 67 h 102"/>
              <a:gd name="T14" fmla="*/ 67 w 67"/>
              <a:gd name="T15" fmla="*/ 52 h 102"/>
              <a:gd name="T16" fmla="*/ 63 w 67"/>
              <a:gd name="T17" fmla="*/ 28 h 102"/>
              <a:gd name="T18" fmla="*/ 61 w 67"/>
              <a:gd name="T19" fmla="*/ 18 h 102"/>
              <a:gd name="T20" fmla="*/ 58 w 67"/>
              <a:gd name="T21" fmla="*/ 13 h 102"/>
              <a:gd name="T22" fmla="*/ 47 w 67"/>
              <a:gd name="T23" fmla="*/ 3 h 102"/>
              <a:gd name="T24" fmla="*/ 41 w 67"/>
              <a:gd name="T25" fmla="*/ 0 h 102"/>
              <a:gd name="T26" fmla="*/ 33 w 67"/>
              <a:gd name="T27" fmla="*/ 0 h 102"/>
              <a:gd name="T28" fmla="*/ 15 w 67"/>
              <a:gd name="T29" fmla="*/ 5 h 102"/>
              <a:gd name="T30" fmla="*/ 9 w 67"/>
              <a:gd name="T31" fmla="*/ 13 h 102"/>
              <a:gd name="T32" fmla="*/ 4 w 67"/>
              <a:gd name="T33" fmla="*/ 22 h 102"/>
              <a:gd name="T34" fmla="*/ 0 w 67"/>
              <a:gd name="T35" fmla="*/ 52 h 102"/>
              <a:gd name="T36" fmla="*/ 0 w 67"/>
              <a:gd name="T37" fmla="*/ 65 h 102"/>
              <a:gd name="T38" fmla="*/ 5 w 67"/>
              <a:gd name="T39" fmla="*/ 86 h 102"/>
              <a:gd name="T40" fmla="*/ 9 w 67"/>
              <a:gd name="T41" fmla="*/ 93 h 102"/>
              <a:gd name="T42" fmla="*/ 19 w 67"/>
              <a:gd name="T43" fmla="*/ 17 h 102"/>
              <a:gd name="T44" fmla="*/ 26 w 67"/>
              <a:gd name="T45" fmla="*/ 11 h 102"/>
              <a:gd name="T46" fmla="*/ 33 w 67"/>
              <a:gd name="T47" fmla="*/ 9 h 102"/>
              <a:gd name="T48" fmla="*/ 48 w 67"/>
              <a:gd name="T49" fmla="*/ 18 h 102"/>
              <a:gd name="T50" fmla="*/ 50 w 67"/>
              <a:gd name="T51" fmla="*/ 24 h 102"/>
              <a:gd name="T52" fmla="*/ 54 w 67"/>
              <a:gd name="T53" fmla="*/ 52 h 102"/>
              <a:gd name="T54" fmla="*/ 52 w 67"/>
              <a:gd name="T55" fmla="*/ 73 h 102"/>
              <a:gd name="T56" fmla="*/ 48 w 67"/>
              <a:gd name="T57" fmla="*/ 84 h 102"/>
              <a:gd name="T58" fmla="*/ 41 w 67"/>
              <a:gd name="T59" fmla="*/ 91 h 102"/>
              <a:gd name="T60" fmla="*/ 33 w 67"/>
              <a:gd name="T61" fmla="*/ 93 h 102"/>
              <a:gd name="T62" fmla="*/ 19 w 67"/>
              <a:gd name="T63" fmla="*/ 84 h 102"/>
              <a:gd name="T64" fmla="*/ 17 w 67"/>
              <a:gd name="T65" fmla="*/ 80 h 102"/>
              <a:gd name="T66" fmla="*/ 13 w 67"/>
              <a:gd name="T67" fmla="*/ 52 h 102"/>
              <a:gd name="T68" fmla="*/ 15 w 67"/>
              <a:gd name="T69" fmla="*/ 30 h 102"/>
              <a:gd name="T70" fmla="*/ 19 w 67"/>
              <a:gd name="T71" fmla="*/ 17 h 102"/>
              <a:gd name="T72" fmla="*/ 19 w 67"/>
              <a:gd name="T73" fmla="*/ 17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2">
                <a:moveTo>
                  <a:pt x="9" y="93"/>
                </a:moveTo>
                <a:lnTo>
                  <a:pt x="9" y="93"/>
                </a:lnTo>
                <a:lnTo>
                  <a:pt x="15" y="97"/>
                </a:lnTo>
                <a:lnTo>
                  <a:pt x="20" y="101"/>
                </a:lnTo>
                <a:lnTo>
                  <a:pt x="26" y="102"/>
                </a:lnTo>
                <a:lnTo>
                  <a:pt x="33" y="102"/>
                </a:lnTo>
                <a:lnTo>
                  <a:pt x="43" y="102"/>
                </a:lnTo>
                <a:lnTo>
                  <a:pt x="52" y="97"/>
                </a:lnTo>
                <a:lnTo>
                  <a:pt x="58" y="89"/>
                </a:lnTo>
                <a:lnTo>
                  <a:pt x="63" y="80"/>
                </a:lnTo>
                <a:lnTo>
                  <a:pt x="65" y="67"/>
                </a:lnTo>
                <a:lnTo>
                  <a:pt x="67" y="52"/>
                </a:lnTo>
                <a:lnTo>
                  <a:pt x="65" y="37"/>
                </a:lnTo>
                <a:lnTo>
                  <a:pt x="63" y="28"/>
                </a:lnTo>
                <a:lnTo>
                  <a:pt x="61" y="18"/>
                </a:lnTo>
                <a:lnTo>
                  <a:pt x="58" y="13"/>
                </a:lnTo>
                <a:lnTo>
                  <a:pt x="54" y="7"/>
                </a:lnTo>
                <a:lnTo>
                  <a:pt x="47" y="3"/>
                </a:lnTo>
                <a:lnTo>
                  <a:pt x="41" y="0"/>
                </a:lnTo>
                <a:lnTo>
                  <a:pt x="33" y="0"/>
                </a:lnTo>
                <a:lnTo>
                  <a:pt x="22" y="2"/>
                </a:lnTo>
                <a:lnTo>
                  <a:pt x="15" y="5"/>
                </a:lnTo>
                <a:lnTo>
                  <a:pt x="9" y="13"/>
                </a:lnTo>
                <a:lnTo>
                  <a:pt x="4" y="22"/>
                </a:lnTo>
                <a:lnTo>
                  <a:pt x="2" y="35"/>
                </a:lnTo>
                <a:lnTo>
                  <a:pt x="0" y="52"/>
                </a:lnTo>
                <a:lnTo>
                  <a:pt x="0" y="65"/>
                </a:lnTo>
                <a:lnTo>
                  <a:pt x="2" y="76"/>
                </a:lnTo>
                <a:lnTo>
                  <a:pt x="5" y="86"/>
                </a:lnTo>
                <a:lnTo>
                  <a:pt x="9" y="93"/>
                </a:lnTo>
                <a:close/>
                <a:moveTo>
                  <a:pt x="19" y="17"/>
                </a:moveTo>
                <a:lnTo>
                  <a:pt x="19" y="17"/>
                </a:lnTo>
                <a:lnTo>
                  <a:pt x="26" y="11"/>
                </a:lnTo>
                <a:lnTo>
                  <a:pt x="33" y="9"/>
                </a:lnTo>
                <a:lnTo>
                  <a:pt x="41" y="11"/>
                </a:lnTo>
                <a:lnTo>
                  <a:pt x="48" y="18"/>
                </a:lnTo>
                <a:lnTo>
                  <a:pt x="50" y="24"/>
                </a:lnTo>
                <a:lnTo>
                  <a:pt x="52" y="30"/>
                </a:lnTo>
                <a:lnTo>
                  <a:pt x="54" y="52"/>
                </a:lnTo>
                <a:lnTo>
                  <a:pt x="52" y="73"/>
                </a:lnTo>
                <a:lnTo>
                  <a:pt x="50" y="80"/>
                </a:lnTo>
                <a:lnTo>
                  <a:pt x="48" y="84"/>
                </a:lnTo>
                <a:lnTo>
                  <a:pt x="41" y="91"/>
                </a:lnTo>
                <a:lnTo>
                  <a:pt x="33" y="93"/>
                </a:lnTo>
                <a:lnTo>
                  <a:pt x="26" y="91"/>
                </a:lnTo>
                <a:lnTo>
                  <a:pt x="19" y="84"/>
                </a:lnTo>
                <a:lnTo>
                  <a:pt x="17" y="80"/>
                </a:lnTo>
                <a:lnTo>
                  <a:pt x="15" y="73"/>
                </a:lnTo>
                <a:lnTo>
                  <a:pt x="13" y="52"/>
                </a:lnTo>
                <a:lnTo>
                  <a:pt x="15" y="30"/>
                </a:lnTo>
                <a:lnTo>
                  <a:pt x="17" y="22"/>
                </a:lnTo>
                <a:lnTo>
                  <a:pt x="1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6" name="Freeform 80"/>
          <p:cNvSpPr>
            <a:spLocks/>
          </p:cNvSpPr>
          <p:nvPr/>
        </p:nvSpPr>
        <p:spPr bwMode="auto">
          <a:xfrm>
            <a:off x="4565650" y="4994275"/>
            <a:ext cx="60325" cy="160337"/>
          </a:xfrm>
          <a:custGeom>
            <a:avLst/>
            <a:gdLst>
              <a:gd name="T0" fmla="*/ 38 w 38"/>
              <a:gd name="T1" fmla="*/ 0 h 101"/>
              <a:gd name="T2" fmla="*/ 30 w 38"/>
              <a:gd name="T3" fmla="*/ 0 h 101"/>
              <a:gd name="T4" fmla="*/ 30 w 38"/>
              <a:gd name="T5" fmla="*/ 0 h 101"/>
              <a:gd name="T6" fmla="*/ 27 w 38"/>
              <a:gd name="T7" fmla="*/ 5 h 101"/>
              <a:gd name="T8" fmla="*/ 19 w 38"/>
              <a:gd name="T9" fmla="*/ 13 h 101"/>
              <a:gd name="T10" fmla="*/ 19 w 38"/>
              <a:gd name="T11" fmla="*/ 13 h 101"/>
              <a:gd name="T12" fmla="*/ 12 w 38"/>
              <a:gd name="T13" fmla="*/ 20 h 101"/>
              <a:gd name="T14" fmla="*/ 0 w 38"/>
              <a:gd name="T15" fmla="*/ 24 h 101"/>
              <a:gd name="T16" fmla="*/ 0 w 38"/>
              <a:gd name="T17" fmla="*/ 37 h 101"/>
              <a:gd name="T18" fmla="*/ 0 w 38"/>
              <a:gd name="T19" fmla="*/ 37 h 101"/>
              <a:gd name="T20" fmla="*/ 13 w 38"/>
              <a:gd name="T21" fmla="*/ 30 h 101"/>
              <a:gd name="T22" fmla="*/ 13 w 38"/>
              <a:gd name="T23" fmla="*/ 30 h 101"/>
              <a:gd name="T24" fmla="*/ 27 w 38"/>
              <a:gd name="T25" fmla="*/ 22 h 101"/>
              <a:gd name="T26" fmla="*/ 27 w 38"/>
              <a:gd name="T27" fmla="*/ 101 h 101"/>
              <a:gd name="T28" fmla="*/ 38 w 38"/>
              <a:gd name="T29" fmla="*/ 101 h 101"/>
              <a:gd name="T30" fmla="*/ 38 w 38"/>
              <a:gd name="T31" fmla="*/ 0 h 101"/>
              <a:gd name="T32" fmla="*/ 38 w 38"/>
              <a:gd name="T33" fmla="*/ 0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101">
                <a:moveTo>
                  <a:pt x="38" y="0"/>
                </a:moveTo>
                <a:lnTo>
                  <a:pt x="30" y="0"/>
                </a:lnTo>
                <a:lnTo>
                  <a:pt x="27" y="5"/>
                </a:lnTo>
                <a:lnTo>
                  <a:pt x="19" y="13"/>
                </a:lnTo>
                <a:lnTo>
                  <a:pt x="12" y="20"/>
                </a:lnTo>
                <a:lnTo>
                  <a:pt x="0" y="24"/>
                </a:lnTo>
                <a:lnTo>
                  <a:pt x="0" y="37"/>
                </a:lnTo>
                <a:lnTo>
                  <a:pt x="13" y="30"/>
                </a:lnTo>
                <a:lnTo>
                  <a:pt x="27" y="22"/>
                </a:lnTo>
                <a:lnTo>
                  <a:pt x="27" y="101"/>
                </a:lnTo>
                <a:lnTo>
                  <a:pt x="38" y="10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7" name="Freeform 81"/>
          <p:cNvSpPr>
            <a:spLocks/>
          </p:cNvSpPr>
          <p:nvPr/>
        </p:nvSpPr>
        <p:spPr bwMode="auto">
          <a:xfrm>
            <a:off x="4675188" y="4997450"/>
            <a:ext cx="107950" cy="158750"/>
          </a:xfrm>
          <a:custGeom>
            <a:avLst/>
            <a:gdLst>
              <a:gd name="T0" fmla="*/ 12 w 68"/>
              <a:gd name="T1" fmla="*/ 93 h 100"/>
              <a:gd name="T2" fmla="*/ 12 w 68"/>
              <a:gd name="T3" fmla="*/ 93 h 100"/>
              <a:gd name="T4" fmla="*/ 15 w 68"/>
              <a:gd name="T5" fmla="*/ 97 h 100"/>
              <a:gd name="T6" fmla="*/ 21 w 68"/>
              <a:gd name="T7" fmla="*/ 99 h 100"/>
              <a:gd name="T8" fmla="*/ 34 w 68"/>
              <a:gd name="T9" fmla="*/ 100 h 100"/>
              <a:gd name="T10" fmla="*/ 34 w 68"/>
              <a:gd name="T11" fmla="*/ 100 h 100"/>
              <a:gd name="T12" fmla="*/ 42 w 68"/>
              <a:gd name="T13" fmla="*/ 100 h 100"/>
              <a:gd name="T14" fmla="*/ 49 w 68"/>
              <a:gd name="T15" fmla="*/ 99 h 100"/>
              <a:gd name="T16" fmla="*/ 55 w 68"/>
              <a:gd name="T17" fmla="*/ 95 h 100"/>
              <a:gd name="T18" fmla="*/ 60 w 68"/>
              <a:gd name="T19" fmla="*/ 89 h 100"/>
              <a:gd name="T20" fmla="*/ 60 w 68"/>
              <a:gd name="T21" fmla="*/ 89 h 100"/>
              <a:gd name="T22" fmla="*/ 66 w 68"/>
              <a:gd name="T23" fmla="*/ 78 h 100"/>
              <a:gd name="T24" fmla="*/ 68 w 68"/>
              <a:gd name="T25" fmla="*/ 65 h 100"/>
              <a:gd name="T26" fmla="*/ 68 w 68"/>
              <a:gd name="T27" fmla="*/ 65 h 100"/>
              <a:gd name="T28" fmla="*/ 68 w 68"/>
              <a:gd name="T29" fmla="*/ 57 h 100"/>
              <a:gd name="T30" fmla="*/ 66 w 68"/>
              <a:gd name="T31" fmla="*/ 52 h 100"/>
              <a:gd name="T32" fmla="*/ 64 w 68"/>
              <a:gd name="T33" fmla="*/ 46 h 100"/>
              <a:gd name="T34" fmla="*/ 60 w 68"/>
              <a:gd name="T35" fmla="*/ 41 h 100"/>
              <a:gd name="T36" fmla="*/ 60 w 68"/>
              <a:gd name="T37" fmla="*/ 41 h 100"/>
              <a:gd name="T38" fmla="*/ 55 w 68"/>
              <a:gd name="T39" fmla="*/ 37 h 100"/>
              <a:gd name="T40" fmla="*/ 49 w 68"/>
              <a:gd name="T41" fmla="*/ 35 h 100"/>
              <a:gd name="T42" fmla="*/ 43 w 68"/>
              <a:gd name="T43" fmla="*/ 33 h 100"/>
              <a:gd name="T44" fmla="*/ 38 w 68"/>
              <a:gd name="T45" fmla="*/ 31 h 100"/>
              <a:gd name="T46" fmla="*/ 38 w 68"/>
              <a:gd name="T47" fmla="*/ 31 h 100"/>
              <a:gd name="T48" fmla="*/ 27 w 68"/>
              <a:gd name="T49" fmla="*/ 33 h 100"/>
              <a:gd name="T50" fmla="*/ 17 w 68"/>
              <a:gd name="T51" fmla="*/ 39 h 100"/>
              <a:gd name="T52" fmla="*/ 23 w 68"/>
              <a:gd name="T53" fmla="*/ 11 h 100"/>
              <a:gd name="T54" fmla="*/ 64 w 68"/>
              <a:gd name="T55" fmla="*/ 11 h 100"/>
              <a:gd name="T56" fmla="*/ 64 w 68"/>
              <a:gd name="T57" fmla="*/ 0 h 100"/>
              <a:gd name="T58" fmla="*/ 14 w 68"/>
              <a:gd name="T59" fmla="*/ 0 h 100"/>
              <a:gd name="T60" fmla="*/ 4 w 68"/>
              <a:gd name="T61" fmla="*/ 52 h 100"/>
              <a:gd name="T62" fmla="*/ 15 w 68"/>
              <a:gd name="T63" fmla="*/ 54 h 100"/>
              <a:gd name="T64" fmla="*/ 15 w 68"/>
              <a:gd name="T65" fmla="*/ 54 h 100"/>
              <a:gd name="T66" fmla="*/ 19 w 68"/>
              <a:gd name="T67" fmla="*/ 48 h 100"/>
              <a:gd name="T68" fmla="*/ 23 w 68"/>
              <a:gd name="T69" fmla="*/ 46 h 100"/>
              <a:gd name="T70" fmla="*/ 23 w 68"/>
              <a:gd name="T71" fmla="*/ 46 h 100"/>
              <a:gd name="T72" fmla="*/ 28 w 68"/>
              <a:gd name="T73" fmla="*/ 44 h 100"/>
              <a:gd name="T74" fmla="*/ 34 w 68"/>
              <a:gd name="T75" fmla="*/ 43 h 100"/>
              <a:gd name="T76" fmla="*/ 34 w 68"/>
              <a:gd name="T77" fmla="*/ 43 h 100"/>
              <a:gd name="T78" fmla="*/ 42 w 68"/>
              <a:gd name="T79" fmla="*/ 44 h 100"/>
              <a:gd name="T80" fmla="*/ 49 w 68"/>
              <a:gd name="T81" fmla="*/ 50 h 100"/>
              <a:gd name="T82" fmla="*/ 49 w 68"/>
              <a:gd name="T83" fmla="*/ 50 h 100"/>
              <a:gd name="T84" fmla="*/ 55 w 68"/>
              <a:gd name="T85" fmla="*/ 56 h 100"/>
              <a:gd name="T86" fmla="*/ 55 w 68"/>
              <a:gd name="T87" fmla="*/ 67 h 100"/>
              <a:gd name="T88" fmla="*/ 55 w 68"/>
              <a:gd name="T89" fmla="*/ 67 h 100"/>
              <a:gd name="T90" fmla="*/ 53 w 68"/>
              <a:gd name="T91" fmla="*/ 76 h 100"/>
              <a:gd name="T92" fmla="*/ 49 w 68"/>
              <a:gd name="T93" fmla="*/ 84 h 100"/>
              <a:gd name="T94" fmla="*/ 49 w 68"/>
              <a:gd name="T95" fmla="*/ 84 h 100"/>
              <a:gd name="T96" fmla="*/ 42 w 68"/>
              <a:gd name="T97" fmla="*/ 89 h 100"/>
              <a:gd name="T98" fmla="*/ 34 w 68"/>
              <a:gd name="T99" fmla="*/ 91 h 100"/>
              <a:gd name="T100" fmla="*/ 34 w 68"/>
              <a:gd name="T101" fmla="*/ 91 h 100"/>
              <a:gd name="T102" fmla="*/ 27 w 68"/>
              <a:gd name="T103" fmla="*/ 89 h 100"/>
              <a:gd name="T104" fmla="*/ 21 w 68"/>
              <a:gd name="T105" fmla="*/ 85 h 100"/>
              <a:gd name="T106" fmla="*/ 21 w 68"/>
              <a:gd name="T107" fmla="*/ 85 h 100"/>
              <a:gd name="T108" fmla="*/ 17 w 68"/>
              <a:gd name="T109" fmla="*/ 80 h 100"/>
              <a:gd name="T110" fmla="*/ 14 w 68"/>
              <a:gd name="T111" fmla="*/ 72 h 100"/>
              <a:gd name="T112" fmla="*/ 0 w 68"/>
              <a:gd name="T113" fmla="*/ 72 h 100"/>
              <a:gd name="T114" fmla="*/ 0 w 68"/>
              <a:gd name="T115" fmla="*/ 72 h 100"/>
              <a:gd name="T116" fmla="*/ 4 w 68"/>
              <a:gd name="T117" fmla="*/ 84 h 100"/>
              <a:gd name="T118" fmla="*/ 8 w 68"/>
              <a:gd name="T119" fmla="*/ 89 h 100"/>
              <a:gd name="T120" fmla="*/ 12 w 68"/>
              <a:gd name="T121" fmla="*/ 93 h 100"/>
              <a:gd name="T122" fmla="*/ 12 w 68"/>
              <a:gd name="T123" fmla="*/ 93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8" h="100">
                <a:moveTo>
                  <a:pt x="12" y="93"/>
                </a:moveTo>
                <a:lnTo>
                  <a:pt x="12" y="93"/>
                </a:lnTo>
                <a:lnTo>
                  <a:pt x="15" y="97"/>
                </a:lnTo>
                <a:lnTo>
                  <a:pt x="21" y="99"/>
                </a:lnTo>
                <a:lnTo>
                  <a:pt x="34" y="100"/>
                </a:lnTo>
                <a:lnTo>
                  <a:pt x="42" y="100"/>
                </a:lnTo>
                <a:lnTo>
                  <a:pt x="49" y="99"/>
                </a:lnTo>
                <a:lnTo>
                  <a:pt x="55" y="95"/>
                </a:lnTo>
                <a:lnTo>
                  <a:pt x="60" y="89"/>
                </a:lnTo>
                <a:lnTo>
                  <a:pt x="66" y="78"/>
                </a:lnTo>
                <a:lnTo>
                  <a:pt x="68" y="65"/>
                </a:lnTo>
                <a:lnTo>
                  <a:pt x="68" y="57"/>
                </a:lnTo>
                <a:lnTo>
                  <a:pt x="66" y="52"/>
                </a:lnTo>
                <a:lnTo>
                  <a:pt x="64" y="46"/>
                </a:lnTo>
                <a:lnTo>
                  <a:pt x="60" y="41"/>
                </a:lnTo>
                <a:lnTo>
                  <a:pt x="55" y="37"/>
                </a:lnTo>
                <a:lnTo>
                  <a:pt x="49" y="35"/>
                </a:lnTo>
                <a:lnTo>
                  <a:pt x="43" y="33"/>
                </a:lnTo>
                <a:lnTo>
                  <a:pt x="38" y="31"/>
                </a:lnTo>
                <a:lnTo>
                  <a:pt x="27" y="33"/>
                </a:lnTo>
                <a:lnTo>
                  <a:pt x="17" y="39"/>
                </a:lnTo>
                <a:lnTo>
                  <a:pt x="23" y="11"/>
                </a:lnTo>
                <a:lnTo>
                  <a:pt x="64" y="11"/>
                </a:lnTo>
                <a:lnTo>
                  <a:pt x="64" y="0"/>
                </a:lnTo>
                <a:lnTo>
                  <a:pt x="14" y="0"/>
                </a:lnTo>
                <a:lnTo>
                  <a:pt x="4" y="52"/>
                </a:lnTo>
                <a:lnTo>
                  <a:pt x="15" y="54"/>
                </a:lnTo>
                <a:lnTo>
                  <a:pt x="19" y="48"/>
                </a:lnTo>
                <a:lnTo>
                  <a:pt x="23" y="46"/>
                </a:lnTo>
                <a:lnTo>
                  <a:pt x="28" y="44"/>
                </a:lnTo>
                <a:lnTo>
                  <a:pt x="34" y="43"/>
                </a:lnTo>
                <a:lnTo>
                  <a:pt x="42" y="44"/>
                </a:lnTo>
                <a:lnTo>
                  <a:pt x="49" y="50"/>
                </a:lnTo>
                <a:lnTo>
                  <a:pt x="55" y="56"/>
                </a:lnTo>
                <a:lnTo>
                  <a:pt x="55" y="67"/>
                </a:lnTo>
                <a:lnTo>
                  <a:pt x="53" y="76"/>
                </a:lnTo>
                <a:lnTo>
                  <a:pt x="49" y="84"/>
                </a:lnTo>
                <a:lnTo>
                  <a:pt x="42" y="89"/>
                </a:lnTo>
                <a:lnTo>
                  <a:pt x="34" y="91"/>
                </a:lnTo>
                <a:lnTo>
                  <a:pt x="27" y="89"/>
                </a:lnTo>
                <a:lnTo>
                  <a:pt x="21" y="85"/>
                </a:lnTo>
                <a:lnTo>
                  <a:pt x="17" y="80"/>
                </a:lnTo>
                <a:lnTo>
                  <a:pt x="14" y="72"/>
                </a:lnTo>
                <a:lnTo>
                  <a:pt x="0" y="72"/>
                </a:lnTo>
                <a:lnTo>
                  <a:pt x="4" y="84"/>
                </a:lnTo>
                <a:lnTo>
                  <a:pt x="8" y="89"/>
                </a:lnTo>
                <a:lnTo>
                  <a:pt x="12"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18" name="Freeform 82"/>
          <p:cNvSpPr>
            <a:spLocks/>
          </p:cNvSpPr>
          <p:nvPr/>
        </p:nvSpPr>
        <p:spPr bwMode="auto">
          <a:xfrm>
            <a:off x="2728913" y="1841500"/>
            <a:ext cx="5211762" cy="2989262"/>
          </a:xfrm>
          <a:custGeom>
            <a:avLst/>
            <a:gdLst>
              <a:gd name="T0" fmla="*/ 0 w 3283"/>
              <a:gd name="T1" fmla="*/ 0 h 1883"/>
              <a:gd name="T2" fmla="*/ 0 w 3283"/>
              <a:gd name="T3" fmla="*/ 1883 h 1883"/>
              <a:gd name="T4" fmla="*/ 3283 w 3283"/>
              <a:gd name="T5" fmla="*/ 1883 h 1883"/>
              <a:gd name="T6" fmla="*/ 0 60000 65536"/>
              <a:gd name="T7" fmla="*/ 0 60000 65536"/>
              <a:gd name="T8" fmla="*/ 0 60000 65536"/>
            </a:gdLst>
            <a:ahLst/>
            <a:cxnLst>
              <a:cxn ang="T6">
                <a:pos x="T0" y="T1"/>
              </a:cxn>
              <a:cxn ang="T7">
                <a:pos x="T2" y="T3"/>
              </a:cxn>
              <a:cxn ang="T8">
                <a:pos x="T4" y="T5"/>
              </a:cxn>
            </a:cxnLst>
            <a:rect l="0" t="0" r="r" b="b"/>
            <a:pathLst>
              <a:path w="3283" h="1883">
                <a:moveTo>
                  <a:pt x="0" y="0"/>
                </a:moveTo>
                <a:lnTo>
                  <a:pt x="0" y="1883"/>
                </a:lnTo>
                <a:lnTo>
                  <a:pt x="3283" y="1883"/>
                </a:lnTo>
              </a:path>
            </a:pathLst>
          </a:custGeom>
          <a:noFill/>
          <a:ln w="238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9519" name="Line 83"/>
          <p:cNvSpPr>
            <a:spLocks noChangeShapeType="1"/>
          </p:cNvSpPr>
          <p:nvPr/>
        </p:nvSpPr>
        <p:spPr bwMode="auto">
          <a:xfrm>
            <a:off x="2625725" y="3352800"/>
            <a:ext cx="106362"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0" name="Line 84"/>
          <p:cNvSpPr>
            <a:spLocks noChangeShapeType="1"/>
          </p:cNvSpPr>
          <p:nvPr/>
        </p:nvSpPr>
        <p:spPr bwMode="auto">
          <a:xfrm>
            <a:off x="2632075" y="4533900"/>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1" name="Line 85"/>
          <p:cNvSpPr>
            <a:spLocks noChangeShapeType="1"/>
          </p:cNvSpPr>
          <p:nvPr/>
        </p:nvSpPr>
        <p:spPr bwMode="auto">
          <a:xfrm>
            <a:off x="2632075" y="3059113"/>
            <a:ext cx="96837" cy="15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2" name="Line 86"/>
          <p:cNvSpPr>
            <a:spLocks noChangeShapeType="1"/>
          </p:cNvSpPr>
          <p:nvPr/>
        </p:nvSpPr>
        <p:spPr bwMode="auto">
          <a:xfrm>
            <a:off x="4032250"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3" name="Line 87"/>
          <p:cNvSpPr>
            <a:spLocks noChangeShapeType="1"/>
          </p:cNvSpPr>
          <p:nvPr/>
        </p:nvSpPr>
        <p:spPr bwMode="auto">
          <a:xfrm>
            <a:off x="5337175"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4" name="Line 88"/>
          <p:cNvSpPr>
            <a:spLocks noChangeShapeType="1"/>
          </p:cNvSpPr>
          <p:nvPr/>
        </p:nvSpPr>
        <p:spPr bwMode="auto">
          <a:xfrm>
            <a:off x="5984875"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5" name="Line 89"/>
          <p:cNvSpPr>
            <a:spLocks noChangeShapeType="1"/>
          </p:cNvSpPr>
          <p:nvPr/>
        </p:nvSpPr>
        <p:spPr bwMode="auto">
          <a:xfrm>
            <a:off x="3381375" y="4833938"/>
            <a:ext cx="1587" cy="1031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6" name="Line 90"/>
          <p:cNvSpPr>
            <a:spLocks noChangeShapeType="1"/>
          </p:cNvSpPr>
          <p:nvPr/>
        </p:nvSpPr>
        <p:spPr bwMode="auto">
          <a:xfrm>
            <a:off x="2728913"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7" name="Line 91"/>
          <p:cNvSpPr>
            <a:spLocks noChangeShapeType="1"/>
          </p:cNvSpPr>
          <p:nvPr/>
        </p:nvSpPr>
        <p:spPr bwMode="auto">
          <a:xfrm>
            <a:off x="4684713"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8" name="Line 92"/>
          <p:cNvSpPr>
            <a:spLocks noChangeShapeType="1"/>
          </p:cNvSpPr>
          <p:nvPr/>
        </p:nvSpPr>
        <p:spPr bwMode="auto">
          <a:xfrm>
            <a:off x="7940675"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29" name="Line 93"/>
          <p:cNvSpPr>
            <a:spLocks noChangeShapeType="1"/>
          </p:cNvSpPr>
          <p:nvPr/>
        </p:nvSpPr>
        <p:spPr bwMode="auto">
          <a:xfrm>
            <a:off x="7289800" y="4833938"/>
            <a:ext cx="1587" cy="103187"/>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30" name="Line 94"/>
          <p:cNvSpPr>
            <a:spLocks noChangeShapeType="1"/>
          </p:cNvSpPr>
          <p:nvPr/>
        </p:nvSpPr>
        <p:spPr bwMode="auto">
          <a:xfrm>
            <a:off x="6637338" y="4840288"/>
            <a:ext cx="1587" cy="92075"/>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31" name="Freeform 95"/>
          <p:cNvSpPr>
            <a:spLocks noEditPoints="1"/>
          </p:cNvSpPr>
          <p:nvPr/>
        </p:nvSpPr>
        <p:spPr bwMode="auto">
          <a:xfrm>
            <a:off x="2611438" y="5699125"/>
            <a:ext cx="85725" cy="127000"/>
          </a:xfrm>
          <a:custGeom>
            <a:avLst/>
            <a:gdLst>
              <a:gd name="T0" fmla="*/ 44 w 54"/>
              <a:gd name="T1" fmla="*/ 80 h 80"/>
              <a:gd name="T2" fmla="*/ 44 w 54"/>
              <a:gd name="T3" fmla="*/ 60 h 80"/>
              <a:gd name="T4" fmla="*/ 54 w 54"/>
              <a:gd name="T5" fmla="*/ 60 h 80"/>
              <a:gd name="T6" fmla="*/ 54 w 54"/>
              <a:gd name="T7" fmla="*/ 52 h 80"/>
              <a:gd name="T8" fmla="*/ 44 w 54"/>
              <a:gd name="T9" fmla="*/ 52 h 80"/>
              <a:gd name="T10" fmla="*/ 44 w 54"/>
              <a:gd name="T11" fmla="*/ 0 h 80"/>
              <a:gd name="T12" fmla="*/ 35 w 54"/>
              <a:gd name="T13" fmla="*/ 0 h 80"/>
              <a:gd name="T14" fmla="*/ 0 w 54"/>
              <a:gd name="T15" fmla="*/ 52 h 80"/>
              <a:gd name="T16" fmla="*/ 0 w 54"/>
              <a:gd name="T17" fmla="*/ 60 h 80"/>
              <a:gd name="T18" fmla="*/ 33 w 54"/>
              <a:gd name="T19" fmla="*/ 60 h 80"/>
              <a:gd name="T20" fmla="*/ 33 w 54"/>
              <a:gd name="T21" fmla="*/ 80 h 80"/>
              <a:gd name="T22" fmla="*/ 44 w 54"/>
              <a:gd name="T23" fmla="*/ 80 h 80"/>
              <a:gd name="T24" fmla="*/ 44 w 54"/>
              <a:gd name="T25" fmla="*/ 80 h 80"/>
              <a:gd name="T26" fmla="*/ 9 w 54"/>
              <a:gd name="T27" fmla="*/ 52 h 80"/>
              <a:gd name="T28" fmla="*/ 33 w 54"/>
              <a:gd name="T29" fmla="*/ 15 h 80"/>
              <a:gd name="T30" fmla="*/ 33 w 54"/>
              <a:gd name="T31" fmla="*/ 52 h 80"/>
              <a:gd name="T32" fmla="*/ 9 w 54"/>
              <a:gd name="T33" fmla="*/ 52 h 80"/>
              <a:gd name="T34" fmla="*/ 9 w 54"/>
              <a:gd name="T35" fmla="*/ 52 h 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4" h="80">
                <a:moveTo>
                  <a:pt x="44" y="80"/>
                </a:moveTo>
                <a:lnTo>
                  <a:pt x="44" y="60"/>
                </a:lnTo>
                <a:lnTo>
                  <a:pt x="54" y="60"/>
                </a:lnTo>
                <a:lnTo>
                  <a:pt x="54" y="52"/>
                </a:lnTo>
                <a:lnTo>
                  <a:pt x="44" y="52"/>
                </a:lnTo>
                <a:lnTo>
                  <a:pt x="44" y="0"/>
                </a:lnTo>
                <a:lnTo>
                  <a:pt x="35" y="0"/>
                </a:lnTo>
                <a:lnTo>
                  <a:pt x="0" y="52"/>
                </a:lnTo>
                <a:lnTo>
                  <a:pt x="0" y="60"/>
                </a:lnTo>
                <a:lnTo>
                  <a:pt x="33" y="60"/>
                </a:lnTo>
                <a:lnTo>
                  <a:pt x="33" y="80"/>
                </a:lnTo>
                <a:lnTo>
                  <a:pt x="44" y="80"/>
                </a:lnTo>
                <a:close/>
                <a:moveTo>
                  <a:pt x="9" y="52"/>
                </a:moveTo>
                <a:lnTo>
                  <a:pt x="33" y="15"/>
                </a:lnTo>
                <a:lnTo>
                  <a:pt x="33" y="52"/>
                </a:lnTo>
                <a:lnTo>
                  <a:pt x="9" y="52"/>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2" name="Freeform 96"/>
          <p:cNvSpPr>
            <a:spLocks noEditPoints="1"/>
          </p:cNvSpPr>
          <p:nvPr/>
        </p:nvSpPr>
        <p:spPr bwMode="auto">
          <a:xfrm>
            <a:off x="2714625" y="5699125"/>
            <a:ext cx="82550" cy="127000"/>
          </a:xfrm>
          <a:custGeom>
            <a:avLst/>
            <a:gdLst>
              <a:gd name="T0" fmla="*/ 7 w 52"/>
              <a:gd name="T1" fmla="*/ 73 h 80"/>
              <a:gd name="T2" fmla="*/ 15 w 52"/>
              <a:gd name="T3" fmla="*/ 78 h 80"/>
              <a:gd name="T4" fmla="*/ 26 w 52"/>
              <a:gd name="T5" fmla="*/ 80 h 80"/>
              <a:gd name="T6" fmla="*/ 33 w 52"/>
              <a:gd name="T7" fmla="*/ 80 h 80"/>
              <a:gd name="T8" fmla="*/ 41 w 52"/>
              <a:gd name="T9" fmla="*/ 76 h 80"/>
              <a:gd name="T10" fmla="*/ 48 w 52"/>
              <a:gd name="T11" fmla="*/ 63 h 80"/>
              <a:gd name="T12" fmla="*/ 50 w 52"/>
              <a:gd name="T13" fmla="*/ 52 h 80"/>
              <a:gd name="T14" fmla="*/ 52 w 52"/>
              <a:gd name="T15" fmla="*/ 39 h 80"/>
              <a:gd name="T16" fmla="*/ 50 w 52"/>
              <a:gd name="T17" fmla="*/ 20 h 80"/>
              <a:gd name="T18" fmla="*/ 45 w 52"/>
              <a:gd name="T19" fmla="*/ 9 h 80"/>
              <a:gd name="T20" fmla="*/ 41 w 52"/>
              <a:gd name="T21" fmla="*/ 6 h 80"/>
              <a:gd name="T22" fmla="*/ 37 w 52"/>
              <a:gd name="T23" fmla="*/ 2 h 80"/>
              <a:gd name="T24" fmla="*/ 26 w 52"/>
              <a:gd name="T25" fmla="*/ 0 h 80"/>
              <a:gd name="T26" fmla="*/ 19 w 52"/>
              <a:gd name="T27" fmla="*/ 0 h 80"/>
              <a:gd name="T28" fmla="*/ 11 w 52"/>
              <a:gd name="T29" fmla="*/ 4 h 80"/>
              <a:gd name="T30" fmla="*/ 2 w 52"/>
              <a:gd name="T31" fmla="*/ 17 h 80"/>
              <a:gd name="T32" fmla="*/ 0 w 52"/>
              <a:gd name="T33" fmla="*/ 28 h 80"/>
              <a:gd name="T34" fmla="*/ 0 w 52"/>
              <a:gd name="T35" fmla="*/ 39 h 80"/>
              <a:gd name="T36" fmla="*/ 2 w 52"/>
              <a:gd name="T37" fmla="*/ 60 h 80"/>
              <a:gd name="T38" fmla="*/ 7 w 52"/>
              <a:gd name="T39" fmla="*/ 73 h 80"/>
              <a:gd name="T40" fmla="*/ 7 w 52"/>
              <a:gd name="T41" fmla="*/ 73 h 80"/>
              <a:gd name="T42" fmla="*/ 15 w 52"/>
              <a:gd name="T43" fmla="*/ 13 h 80"/>
              <a:gd name="T44" fmla="*/ 26 w 52"/>
              <a:gd name="T45" fmla="*/ 7 h 80"/>
              <a:gd name="T46" fmla="*/ 32 w 52"/>
              <a:gd name="T47" fmla="*/ 9 h 80"/>
              <a:gd name="T48" fmla="*/ 37 w 52"/>
              <a:gd name="T49" fmla="*/ 13 h 80"/>
              <a:gd name="T50" fmla="*/ 41 w 52"/>
              <a:gd name="T51" fmla="*/ 39 h 80"/>
              <a:gd name="T52" fmla="*/ 41 w 52"/>
              <a:gd name="T53" fmla="*/ 56 h 80"/>
              <a:gd name="T54" fmla="*/ 37 w 52"/>
              <a:gd name="T55" fmla="*/ 67 h 80"/>
              <a:gd name="T56" fmla="*/ 26 w 52"/>
              <a:gd name="T57" fmla="*/ 73 h 80"/>
              <a:gd name="T58" fmla="*/ 19 w 52"/>
              <a:gd name="T59" fmla="*/ 71 h 80"/>
              <a:gd name="T60" fmla="*/ 15 w 52"/>
              <a:gd name="T61" fmla="*/ 67 h 80"/>
              <a:gd name="T62" fmla="*/ 9 w 52"/>
              <a:gd name="T63" fmla="*/ 39 h 80"/>
              <a:gd name="T64" fmla="*/ 11 w 52"/>
              <a:gd name="T65" fmla="*/ 24 h 80"/>
              <a:gd name="T66" fmla="*/ 15 w 52"/>
              <a:gd name="T67" fmla="*/ 13 h 80"/>
              <a:gd name="T68" fmla="*/ 15 w 52"/>
              <a:gd name="T69" fmla="*/ 13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0">
                <a:moveTo>
                  <a:pt x="7" y="73"/>
                </a:moveTo>
                <a:lnTo>
                  <a:pt x="7" y="73"/>
                </a:lnTo>
                <a:lnTo>
                  <a:pt x="11" y="76"/>
                </a:lnTo>
                <a:lnTo>
                  <a:pt x="15" y="78"/>
                </a:lnTo>
                <a:lnTo>
                  <a:pt x="20" y="80"/>
                </a:lnTo>
                <a:lnTo>
                  <a:pt x="26" y="80"/>
                </a:lnTo>
                <a:lnTo>
                  <a:pt x="33" y="80"/>
                </a:lnTo>
                <a:lnTo>
                  <a:pt x="41" y="76"/>
                </a:lnTo>
                <a:lnTo>
                  <a:pt x="45" y="71"/>
                </a:lnTo>
                <a:lnTo>
                  <a:pt x="48" y="63"/>
                </a:lnTo>
                <a:lnTo>
                  <a:pt x="50" y="52"/>
                </a:lnTo>
                <a:lnTo>
                  <a:pt x="52" y="39"/>
                </a:lnTo>
                <a:lnTo>
                  <a:pt x="52" y="30"/>
                </a:lnTo>
                <a:lnTo>
                  <a:pt x="50" y="20"/>
                </a:lnTo>
                <a:lnTo>
                  <a:pt x="45" y="9"/>
                </a:lnTo>
                <a:lnTo>
                  <a:pt x="41" y="6"/>
                </a:lnTo>
                <a:lnTo>
                  <a:pt x="37" y="2"/>
                </a:lnTo>
                <a:lnTo>
                  <a:pt x="32" y="0"/>
                </a:lnTo>
                <a:lnTo>
                  <a:pt x="26" y="0"/>
                </a:lnTo>
                <a:lnTo>
                  <a:pt x="19" y="0"/>
                </a:lnTo>
                <a:lnTo>
                  <a:pt x="11" y="4"/>
                </a:lnTo>
                <a:lnTo>
                  <a:pt x="5" y="9"/>
                </a:lnTo>
                <a:lnTo>
                  <a:pt x="2" y="17"/>
                </a:lnTo>
                <a:lnTo>
                  <a:pt x="0" y="28"/>
                </a:lnTo>
                <a:lnTo>
                  <a:pt x="0" y="39"/>
                </a:lnTo>
                <a:lnTo>
                  <a:pt x="0" y="50"/>
                </a:lnTo>
                <a:lnTo>
                  <a:pt x="2" y="60"/>
                </a:lnTo>
                <a:lnTo>
                  <a:pt x="4" y="67"/>
                </a:lnTo>
                <a:lnTo>
                  <a:pt x="7" y="73"/>
                </a:lnTo>
                <a:close/>
                <a:moveTo>
                  <a:pt x="15" y="13"/>
                </a:moveTo>
                <a:lnTo>
                  <a:pt x="15" y="13"/>
                </a:lnTo>
                <a:lnTo>
                  <a:pt x="20" y="9"/>
                </a:lnTo>
                <a:lnTo>
                  <a:pt x="26" y="7"/>
                </a:lnTo>
                <a:lnTo>
                  <a:pt x="32" y="9"/>
                </a:lnTo>
                <a:lnTo>
                  <a:pt x="37" y="13"/>
                </a:lnTo>
                <a:lnTo>
                  <a:pt x="41" y="24"/>
                </a:lnTo>
                <a:lnTo>
                  <a:pt x="41" y="39"/>
                </a:lnTo>
                <a:lnTo>
                  <a:pt x="41" y="56"/>
                </a:lnTo>
                <a:lnTo>
                  <a:pt x="37" y="67"/>
                </a:lnTo>
                <a:lnTo>
                  <a:pt x="32" y="71"/>
                </a:lnTo>
                <a:lnTo>
                  <a:pt x="26" y="73"/>
                </a:lnTo>
                <a:lnTo>
                  <a:pt x="19" y="71"/>
                </a:lnTo>
                <a:lnTo>
                  <a:pt x="15" y="67"/>
                </a:lnTo>
                <a:lnTo>
                  <a:pt x="11" y="56"/>
                </a:lnTo>
                <a:lnTo>
                  <a:pt x="9" y="39"/>
                </a:lnTo>
                <a:lnTo>
                  <a:pt x="11" y="24"/>
                </a:lnTo>
                <a:lnTo>
                  <a:pt x="13" y="17"/>
                </a:lnTo>
                <a:lnTo>
                  <a:pt x="15" y="1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3" name="Freeform 97"/>
          <p:cNvSpPr>
            <a:spLocks/>
          </p:cNvSpPr>
          <p:nvPr/>
        </p:nvSpPr>
        <p:spPr bwMode="auto">
          <a:xfrm>
            <a:off x="2809875" y="5699125"/>
            <a:ext cx="85725" cy="127000"/>
          </a:xfrm>
          <a:custGeom>
            <a:avLst/>
            <a:gdLst>
              <a:gd name="T0" fmla="*/ 15 w 54"/>
              <a:gd name="T1" fmla="*/ 71 h 80"/>
              <a:gd name="T2" fmla="*/ 15 w 54"/>
              <a:gd name="T3" fmla="*/ 71 h 80"/>
              <a:gd name="T4" fmla="*/ 18 w 54"/>
              <a:gd name="T5" fmla="*/ 65 h 80"/>
              <a:gd name="T6" fmla="*/ 18 w 54"/>
              <a:gd name="T7" fmla="*/ 65 h 80"/>
              <a:gd name="T8" fmla="*/ 29 w 54"/>
              <a:gd name="T9" fmla="*/ 54 h 80"/>
              <a:gd name="T10" fmla="*/ 29 w 54"/>
              <a:gd name="T11" fmla="*/ 54 h 80"/>
              <a:gd name="T12" fmla="*/ 44 w 54"/>
              <a:gd name="T13" fmla="*/ 41 h 80"/>
              <a:gd name="T14" fmla="*/ 44 w 54"/>
              <a:gd name="T15" fmla="*/ 41 h 80"/>
              <a:gd name="T16" fmla="*/ 52 w 54"/>
              <a:gd name="T17" fmla="*/ 32 h 80"/>
              <a:gd name="T18" fmla="*/ 52 w 54"/>
              <a:gd name="T19" fmla="*/ 32 h 80"/>
              <a:gd name="T20" fmla="*/ 54 w 54"/>
              <a:gd name="T21" fmla="*/ 20 h 80"/>
              <a:gd name="T22" fmla="*/ 54 w 54"/>
              <a:gd name="T23" fmla="*/ 20 h 80"/>
              <a:gd name="T24" fmla="*/ 52 w 54"/>
              <a:gd name="T25" fmla="*/ 13 h 80"/>
              <a:gd name="T26" fmla="*/ 46 w 54"/>
              <a:gd name="T27" fmla="*/ 6 h 80"/>
              <a:gd name="T28" fmla="*/ 46 w 54"/>
              <a:gd name="T29" fmla="*/ 6 h 80"/>
              <a:gd name="T30" fmla="*/ 39 w 54"/>
              <a:gd name="T31" fmla="*/ 0 h 80"/>
              <a:gd name="T32" fmla="*/ 28 w 54"/>
              <a:gd name="T33" fmla="*/ 0 h 80"/>
              <a:gd name="T34" fmla="*/ 28 w 54"/>
              <a:gd name="T35" fmla="*/ 0 h 80"/>
              <a:gd name="T36" fmla="*/ 18 w 54"/>
              <a:gd name="T37" fmla="*/ 0 h 80"/>
              <a:gd name="T38" fmla="*/ 11 w 54"/>
              <a:gd name="T39" fmla="*/ 6 h 80"/>
              <a:gd name="T40" fmla="*/ 11 w 54"/>
              <a:gd name="T41" fmla="*/ 6 h 80"/>
              <a:gd name="T42" fmla="*/ 5 w 54"/>
              <a:gd name="T43" fmla="*/ 13 h 80"/>
              <a:gd name="T44" fmla="*/ 1 w 54"/>
              <a:gd name="T45" fmla="*/ 22 h 80"/>
              <a:gd name="T46" fmla="*/ 13 w 54"/>
              <a:gd name="T47" fmla="*/ 24 h 80"/>
              <a:gd name="T48" fmla="*/ 13 w 54"/>
              <a:gd name="T49" fmla="*/ 24 h 80"/>
              <a:gd name="T50" fmla="*/ 13 w 54"/>
              <a:gd name="T51" fmla="*/ 17 h 80"/>
              <a:gd name="T52" fmla="*/ 16 w 54"/>
              <a:gd name="T53" fmla="*/ 11 h 80"/>
              <a:gd name="T54" fmla="*/ 16 w 54"/>
              <a:gd name="T55" fmla="*/ 11 h 80"/>
              <a:gd name="T56" fmla="*/ 22 w 54"/>
              <a:gd name="T57" fmla="*/ 7 h 80"/>
              <a:gd name="T58" fmla="*/ 28 w 54"/>
              <a:gd name="T59" fmla="*/ 7 h 80"/>
              <a:gd name="T60" fmla="*/ 28 w 54"/>
              <a:gd name="T61" fmla="*/ 7 h 80"/>
              <a:gd name="T62" fmla="*/ 35 w 54"/>
              <a:gd name="T63" fmla="*/ 7 h 80"/>
              <a:gd name="T64" fmla="*/ 39 w 54"/>
              <a:gd name="T65" fmla="*/ 11 h 80"/>
              <a:gd name="T66" fmla="*/ 39 w 54"/>
              <a:gd name="T67" fmla="*/ 11 h 80"/>
              <a:gd name="T68" fmla="*/ 43 w 54"/>
              <a:gd name="T69" fmla="*/ 15 h 80"/>
              <a:gd name="T70" fmla="*/ 43 w 54"/>
              <a:gd name="T71" fmla="*/ 20 h 80"/>
              <a:gd name="T72" fmla="*/ 43 w 54"/>
              <a:gd name="T73" fmla="*/ 20 h 80"/>
              <a:gd name="T74" fmla="*/ 43 w 54"/>
              <a:gd name="T75" fmla="*/ 26 h 80"/>
              <a:gd name="T76" fmla="*/ 39 w 54"/>
              <a:gd name="T77" fmla="*/ 34 h 80"/>
              <a:gd name="T78" fmla="*/ 39 w 54"/>
              <a:gd name="T79" fmla="*/ 34 h 80"/>
              <a:gd name="T80" fmla="*/ 31 w 54"/>
              <a:gd name="T81" fmla="*/ 41 h 80"/>
              <a:gd name="T82" fmla="*/ 20 w 54"/>
              <a:gd name="T83" fmla="*/ 50 h 80"/>
              <a:gd name="T84" fmla="*/ 20 w 54"/>
              <a:gd name="T85" fmla="*/ 50 h 80"/>
              <a:gd name="T86" fmla="*/ 9 w 54"/>
              <a:gd name="T87" fmla="*/ 62 h 80"/>
              <a:gd name="T88" fmla="*/ 9 w 54"/>
              <a:gd name="T89" fmla="*/ 62 h 80"/>
              <a:gd name="T90" fmla="*/ 1 w 54"/>
              <a:gd name="T91" fmla="*/ 73 h 80"/>
              <a:gd name="T92" fmla="*/ 1 w 54"/>
              <a:gd name="T93" fmla="*/ 73 h 80"/>
              <a:gd name="T94" fmla="*/ 0 w 54"/>
              <a:gd name="T95" fmla="*/ 80 h 80"/>
              <a:gd name="T96" fmla="*/ 54 w 54"/>
              <a:gd name="T97" fmla="*/ 80 h 80"/>
              <a:gd name="T98" fmla="*/ 54 w 54"/>
              <a:gd name="T99" fmla="*/ 71 h 80"/>
              <a:gd name="T100" fmla="*/ 15 w 54"/>
              <a:gd name="T101" fmla="*/ 71 h 80"/>
              <a:gd name="T102" fmla="*/ 15 w 54"/>
              <a:gd name="T103" fmla="*/ 71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80">
                <a:moveTo>
                  <a:pt x="15" y="71"/>
                </a:moveTo>
                <a:lnTo>
                  <a:pt x="15" y="71"/>
                </a:lnTo>
                <a:lnTo>
                  <a:pt x="18" y="65"/>
                </a:lnTo>
                <a:lnTo>
                  <a:pt x="29" y="54"/>
                </a:lnTo>
                <a:lnTo>
                  <a:pt x="44" y="41"/>
                </a:lnTo>
                <a:lnTo>
                  <a:pt x="52" y="32"/>
                </a:lnTo>
                <a:lnTo>
                  <a:pt x="54" y="20"/>
                </a:lnTo>
                <a:lnTo>
                  <a:pt x="52" y="13"/>
                </a:lnTo>
                <a:lnTo>
                  <a:pt x="46" y="6"/>
                </a:lnTo>
                <a:lnTo>
                  <a:pt x="39" y="0"/>
                </a:lnTo>
                <a:lnTo>
                  <a:pt x="28" y="0"/>
                </a:lnTo>
                <a:lnTo>
                  <a:pt x="18" y="0"/>
                </a:lnTo>
                <a:lnTo>
                  <a:pt x="11" y="6"/>
                </a:lnTo>
                <a:lnTo>
                  <a:pt x="5" y="13"/>
                </a:lnTo>
                <a:lnTo>
                  <a:pt x="1" y="22"/>
                </a:lnTo>
                <a:lnTo>
                  <a:pt x="13" y="24"/>
                </a:lnTo>
                <a:lnTo>
                  <a:pt x="13" y="17"/>
                </a:lnTo>
                <a:lnTo>
                  <a:pt x="16" y="11"/>
                </a:lnTo>
                <a:lnTo>
                  <a:pt x="22" y="7"/>
                </a:lnTo>
                <a:lnTo>
                  <a:pt x="28" y="7"/>
                </a:lnTo>
                <a:lnTo>
                  <a:pt x="35" y="7"/>
                </a:lnTo>
                <a:lnTo>
                  <a:pt x="39" y="11"/>
                </a:lnTo>
                <a:lnTo>
                  <a:pt x="43" y="15"/>
                </a:lnTo>
                <a:lnTo>
                  <a:pt x="43" y="20"/>
                </a:lnTo>
                <a:lnTo>
                  <a:pt x="43" y="26"/>
                </a:lnTo>
                <a:lnTo>
                  <a:pt x="39" y="34"/>
                </a:lnTo>
                <a:lnTo>
                  <a:pt x="31" y="41"/>
                </a:lnTo>
                <a:lnTo>
                  <a:pt x="20" y="50"/>
                </a:lnTo>
                <a:lnTo>
                  <a:pt x="9" y="62"/>
                </a:lnTo>
                <a:lnTo>
                  <a:pt x="1" y="73"/>
                </a:lnTo>
                <a:lnTo>
                  <a:pt x="0" y="80"/>
                </a:lnTo>
                <a:lnTo>
                  <a:pt x="54" y="80"/>
                </a:lnTo>
                <a:lnTo>
                  <a:pt x="54" y="71"/>
                </a:lnTo>
                <a:lnTo>
                  <a:pt x="15" y="71"/>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4" name="Freeform 98"/>
          <p:cNvSpPr>
            <a:spLocks/>
          </p:cNvSpPr>
          <p:nvPr/>
        </p:nvSpPr>
        <p:spPr bwMode="auto">
          <a:xfrm>
            <a:off x="3262313" y="5699125"/>
            <a:ext cx="85725" cy="127000"/>
          </a:xfrm>
          <a:custGeom>
            <a:avLst/>
            <a:gdLst>
              <a:gd name="T0" fmla="*/ 10 w 54"/>
              <a:gd name="T1" fmla="*/ 75 h 80"/>
              <a:gd name="T2" fmla="*/ 26 w 54"/>
              <a:gd name="T3" fmla="*/ 80 h 80"/>
              <a:gd name="T4" fmla="*/ 38 w 54"/>
              <a:gd name="T5" fmla="*/ 78 h 80"/>
              <a:gd name="T6" fmla="*/ 45 w 54"/>
              <a:gd name="T7" fmla="*/ 75 h 80"/>
              <a:gd name="T8" fmla="*/ 54 w 54"/>
              <a:gd name="T9" fmla="*/ 56 h 80"/>
              <a:gd name="T10" fmla="*/ 52 w 54"/>
              <a:gd name="T11" fmla="*/ 48 h 80"/>
              <a:gd name="T12" fmla="*/ 49 w 54"/>
              <a:gd name="T13" fmla="*/ 43 h 80"/>
              <a:gd name="T14" fmla="*/ 39 w 54"/>
              <a:gd name="T15" fmla="*/ 35 h 80"/>
              <a:gd name="T16" fmla="*/ 43 w 54"/>
              <a:gd name="T17" fmla="*/ 34 h 80"/>
              <a:gd name="T18" fmla="*/ 47 w 54"/>
              <a:gd name="T19" fmla="*/ 30 h 80"/>
              <a:gd name="T20" fmla="*/ 49 w 54"/>
              <a:gd name="T21" fmla="*/ 20 h 80"/>
              <a:gd name="T22" fmla="*/ 49 w 54"/>
              <a:gd name="T23" fmla="*/ 15 h 80"/>
              <a:gd name="T24" fmla="*/ 47 w 54"/>
              <a:gd name="T25" fmla="*/ 9 h 80"/>
              <a:gd name="T26" fmla="*/ 38 w 54"/>
              <a:gd name="T27" fmla="*/ 2 h 80"/>
              <a:gd name="T28" fmla="*/ 32 w 54"/>
              <a:gd name="T29" fmla="*/ 0 h 80"/>
              <a:gd name="T30" fmla="*/ 26 w 54"/>
              <a:gd name="T31" fmla="*/ 0 h 80"/>
              <a:gd name="T32" fmla="*/ 10 w 54"/>
              <a:gd name="T33" fmla="*/ 4 h 80"/>
              <a:gd name="T34" fmla="*/ 6 w 54"/>
              <a:gd name="T35" fmla="*/ 11 h 80"/>
              <a:gd name="T36" fmla="*/ 11 w 54"/>
              <a:gd name="T37" fmla="*/ 22 h 80"/>
              <a:gd name="T38" fmla="*/ 13 w 54"/>
              <a:gd name="T39" fmla="*/ 15 h 80"/>
              <a:gd name="T40" fmla="*/ 17 w 54"/>
              <a:gd name="T41" fmla="*/ 11 h 80"/>
              <a:gd name="T42" fmla="*/ 26 w 54"/>
              <a:gd name="T43" fmla="*/ 7 h 80"/>
              <a:gd name="T44" fmla="*/ 32 w 54"/>
              <a:gd name="T45" fmla="*/ 7 h 80"/>
              <a:gd name="T46" fmla="*/ 36 w 54"/>
              <a:gd name="T47" fmla="*/ 11 h 80"/>
              <a:gd name="T48" fmla="*/ 39 w 54"/>
              <a:gd name="T49" fmla="*/ 20 h 80"/>
              <a:gd name="T50" fmla="*/ 38 w 54"/>
              <a:gd name="T51" fmla="*/ 26 h 80"/>
              <a:gd name="T52" fmla="*/ 34 w 54"/>
              <a:gd name="T53" fmla="*/ 30 h 80"/>
              <a:gd name="T54" fmla="*/ 23 w 54"/>
              <a:gd name="T55" fmla="*/ 34 h 80"/>
              <a:gd name="T56" fmla="*/ 21 w 54"/>
              <a:gd name="T57" fmla="*/ 34 h 80"/>
              <a:gd name="T58" fmla="*/ 21 w 54"/>
              <a:gd name="T59" fmla="*/ 41 h 80"/>
              <a:gd name="T60" fmla="*/ 28 w 54"/>
              <a:gd name="T61" fmla="*/ 41 h 80"/>
              <a:gd name="T62" fmla="*/ 39 w 54"/>
              <a:gd name="T63" fmla="*/ 45 h 80"/>
              <a:gd name="T64" fmla="*/ 41 w 54"/>
              <a:gd name="T65" fmla="*/ 50 h 80"/>
              <a:gd name="T66" fmla="*/ 43 w 54"/>
              <a:gd name="T67" fmla="*/ 56 h 80"/>
              <a:gd name="T68" fmla="*/ 38 w 54"/>
              <a:gd name="T69" fmla="*/ 67 h 80"/>
              <a:gd name="T70" fmla="*/ 34 w 54"/>
              <a:gd name="T71" fmla="*/ 71 h 80"/>
              <a:gd name="T72" fmla="*/ 26 w 54"/>
              <a:gd name="T73" fmla="*/ 73 h 80"/>
              <a:gd name="T74" fmla="*/ 17 w 54"/>
              <a:gd name="T75" fmla="*/ 69 h 80"/>
              <a:gd name="T76" fmla="*/ 13 w 54"/>
              <a:gd name="T77" fmla="*/ 63 h 80"/>
              <a:gd name="T78" fmla="*/ 0 w 54"/>
              <a:gd name="T79" fmla="*/ 58 h 80"/>
              <a:gd name="T80" fmla="*/ 4 w 54"/>
              <a:gd name="T81" fmla="*/ 67 h 80"/>
              <a:gd name="T82" fmla="*/ 10 w 54"/>
              <a:gd name="T83" fmla="*/ 75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 h="80">
                <a:moveTo>
                  <a:pt x="10" y="75"/>
                </a:moveTo>
                <a:lnTo>
                  <a:pt x="10" y="75"/>
                </a:lnTo>
                <a:lnTo>
                  <a:pt x="17" y="80"/>
                </a:lnTo>
                <a:lnTo>
                  <a:pt x="26" y="80"/>
                </a:lnTo>
                <a:lnTo>
                  <a:pt x="38" y="78"/>
                </a:lnTo>
                <a:lnTo>
                  <a:pt x="45" y="75"/>
                </a:lnTo>
                <a:lnTo>
                  <a:pt x="52" y="65"/>
                </a:lnTo>
                <a:lnTo>
                  <a:pt x="54" y="56"/>
                </a:lnTo>
                <a:lnTo>
                  <a:pt x="52" y="48"/>
                </a:lnTo>
                <a:lnTo>
                  <a:pt x="49" y="43"/>
                </a:lnTo>
                <a:lnTo>
                  <a:pt x="45" y="39"/>
                </a:lnTo>
                <a:lnTo>
                  <a:pt x="39" y="35"/>
                </a:lnTo>
                <a:lnTo>
                  <a:pt x="43" y="34"/>
                </a:lnTo>
                <a:lnTo>
                  <a:pt x="47" y="30"/>
                </a:lnTo>
                <a:lnTo>
                  <a:pt x="49" y="24"/>
                </a:lnTo>
                <a:lnTo>
                  <a:pt x="49" y="20"/>
                </a:lnTo>
                <a:lnTo>
                  <a:pt x="49" y="15"/>
                </a:lnTo>
                <a:lnTo>
                  <a:pt x="47" y="9"/>
                </a:lnTo>
                <a:lnTo>
                  <a:pt x="43" y="6"/>
                </a:lnTo>
                <a:lnTo>
                  <a:pt x="38" y="2"/>
                </a:lnTo>
                <a:lnTo>
                  <a:pt x="32" y="0"/>
                </a:lnTo>
                <a:lnTo>
                  <a:pt x="26" y="0"/>
                </a:lnTo>
                <a:lnTo>
                  <a:pt x="17" y="0"/>
                </a:lnTo>
                <a:lnTo>
                  <a:pt x="10" y="4"/>
                </a:lnTo>
                <a:lnTo>
                  <a:pt x="6" y="11"/>
                </a:lnTo>
                <a:lnTo>
                  <a:pt x="2" y="20"/>
                </a:lnTo>
                <a:lnTo>
                  <a:pt x="11" y="22"/>
                </a:lnTo>
                <a:lnTo>
                  <a:pt x="13" y="15"/>
                </a:lnTo>
                <a:lnTo>
                  <a:pt x="17" y="11"/>
                </a:lnTo>
                <a:lnTo>
                  <a:pt x="21" y="7"/>
                </a:lnTo>
                <a:lnTo>
                  <a:pt x="26" y="7"/>
                </a:lnTo>
                <a:lnTo>
                  <a:pt x="32" y="7"/>
                </a:lnTo>
                <a:lnTo>
                  <a:pt x="36" y="11"/>
                </a:lnTo>
                <a:lnTo>
                  <a:pt x="39" y="15"/>
                </a:lnTo>
                <a:lnTo>
                  <a:pt x="39" y="20"/>
                </a:lnTo>
                <a:lnTo>
                  <a:pt x="38" y="26"/>
                </a:lnTo>
                <a:lnTo>
                  <a:pt x="34" y="30"/>
                </a:lnTo>
                <a:lnTo>
                  <a:pt x="28" y="32"/>
                </a:lnTo>
                <a:lnTo>
                  <a:pt x="23" y="34"/>
                </a:lnTo>
                <a:lnTo>
                  <a:pt x="21" y="34"/>
                </a:lnTo>
                <a:lnTo>
                  <a:pt x="21" y="41"/>
                </a:lnTo>
                <a:lnTo>
                  <a:pt x="28" y="41"/>
                </a:lnTo>
                <a:lnTo>
                  <a:pt x="34" y="41"/>
                </a:lnTo>
                <a:lnTo>
                  <a:pt x="39" y="45"/>
                </a:lnTo>
                <a:lnTo>
                  <a:pt x="41" y="50"/>
                </a:lnTo>
                <a:lnTo>
                  <a:pt x="43" y="56"/>
                </a:lnTo>
                <a:lnTo>
                  <a:pt x="41" y="63"/>
                </a:lnTo>
                <a:lnTo>
                  <a:pt x="38" y="67"/>
                </a:lnTo>
                <a:lnTo>
                  <a:pt x="34" y="71"/>
                </a:lnTo>
                <a:lnTo>
                  <a:pt x="26" y="73"/>
                </a:lnTo>
                <a:lnTo>
                  <a:pt x="21" y="73"/>
                </a:lnTo>
                <a:lnTo>
                  <a:pt x="17" y="69"/>
                </a:lnTo>
                <a:lnTo>
                  <a:pt x="13" y="63"/>
                </a:lnTo>
                <a:lnTo>
                  <a:pt x="11" y="58"/>
                </a:lnTo>
                <a:lnTo>
                  <a:pt x="0" y="58"/>
                </a:lnTo>
                <a:lnTo>
                  <a:pt x="4" y="67"/>
                </a:lnTo>
                <a:lnTo>
                  <a:pt x="10" y="75"/>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5" name="Freeform 99"/>
          <p:cNvSpPr>
            <a:spLocks noEditPoints="1"/>
          </p:cNvSpPr>
          <p:nvPr/>
        </p:nvSpPr>
        <p:spPr bwMode="auto">
          <a:xfrm>
            <a:off x="3357563" y="5699125"/>
            <a:ext cx="88900" cy="127000"/>
          </a:xfrm>
          <a:custGeom>
            <a:avLst/>
            <a:gdLst>
              <a:gd name="T0" fmla="*/ 45 w 56"/>
              <a:gd name="T1" fmla="*/ 80 h 80"/>
              <a:gd name="T2" fmla="*/ 45 w 56"/>
              <a:gd name="T3" fmla="*/ 60 h 80"/>
              <a:gd name="T4" fmla="*/ 56 w 56"/>
              <a:gd name="T5" fmla="*/ 60 h 80"/>
              <a:gd name="T6" fmla="*/ 56 w 56"/>
              <a:gd name="T7" fmla="*/ 52 h 80"/>
              <a:gd name="T8" fmla="*/ 45 w 56"/>
              <a:gd name="T9" fmla="*/ 52 h 80"/>
              <a:gd name="T10" fmla="*/ 45 w 56"/>
              <a:gd name="T11" fmla="*/ 0 h 80"/>
              <a:gd name="T12" fmla="*/ 37 w 56"/>
              <a:gd name="T13" fmla="*/ 0 h 80"/>
              <a:gd name="T14" fmla="*/ 0 w 56"/>
              <a:gd name="T15" fmla="*/ 52 h 80"/>
              <a:gd name="T16" fmla="*/ 0 w 56"/>
              <a:gd name="T17" fmla="*/ 60 h 80"/>
              <a:gd name="T18" fmla="*/ 35 w 56"/>
              <a:gd name="T19" fmla="*/ 60 h 80"/>
              <a:gd name="T20" fmla="*/ 35 w 56"/>
              <a:gd name="T21" fmla="*/ 80 h 80"/>
              <a:gd name="T22" fmla="*/ 45 w 56"/>
              <a:gd name="T23" fmla="*/ 80 h 80"/>
              <a:gd name="T24" fmla="*/ 45 w 56"/>
              <a:gd name="T25" fmla="*/ 80 h 80"/>
              <a:gd name="T26" fmla="*/ 9 w 56"/>
              <a:gd name="T27" fmla="*/ 52 h 80"/>
              <a:gd name="T28" fmla="*/ 35 w 56"/>
              <a:gd name="T29" fmla="*/ 15 h 80"/>
              <a:gd name="T30" fmla="*/ 35 w 56"/>
              <a:gd name="T31" fmla="*/ 52 h 80"/>
              <a:gd name="T32" fmla="*/ 9 w 56"/>
              <a:gd name="T33" fmla="*/ 52 h 80"/>
              <a:gd name="T34" fmla="*/ 9 w 56"/>
              <a:gd name="T35" fmla="*/ 52 h 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80">
                <a:moveTo>
                  <a:pt x="45" y="80"/>
                </a:moveTo>
                <a:lnTo>
                  <a:pt x="45" y="60"/>
                </a:lnTo>
                <a:lnTo>
                  <a:pt x="56" y="60"/>
                </a:lnTo>
                <a:lnTo>
                  <a:pt x="56" y="52"/>
                </a:lnTo>
                <a:lnTo>
                  <a:pt x="45" y="52"/>
                </a:lnTo>
                <a:lnTo>
                  <a:pt x="45" y="0"/>
                </a:lnTo>
                <a:lnTo>
                  <a:pt x="37" y="0"/>
                </a:lnTo>
                <a:lnTo>
                  <a:pt x="0" y="52"/>
                </a:lnTo>
                <a:lnTo>
                  <a:pt x="0" y="60"/>
                </a:lnTo>
                <a:lnTo>
                  <a:pt x="35" y="60"/>
                </a:lnTo>
                <a:lnTo>
                  <a:pt x="35" y="80"/>
                </a:lnTo>
                <a:lnTo>
                  <a:pt x="45" y="80"/>
                </a:lnTo>
                <a:close/>
                <a:moveTo>
                  <a:pt x="9" y="52"/>
                </a:moveTo>
                <a:lnTo>
                  <a:pt x="35" y="15"/>
                </a:lnTo>
                <a:lnTo>
                  <a:pt x="35" y="52"/>
                </a:lnTo>
                <a:lnTo>
                  <a:pt x="9" y="52"/>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6" name="Freeform 100"/>
          <p:cNvSpPr>
            <a:spLocks/>
          </p:cNvSpPr>
          <p:nvPr/>
        </p:nvSpPr>
        <p:spPr bwMode="auto">
          <a:xfrm>
            <a:off x="3460750" y="5699125"/>
            <a:ext cx="85725" cy="127000"/>
          </a:xfrm>
          <a:custGeom>
            <a:avLst/>
            <a:gdLst>
              <a:gd name="T0" fmla="*/ 8 w 54"/>
              <a:gd name="T1" fmla="*/ 75 h 80"/>
              <a:gd name="T2" fmla="*/ 8 w 54"/>
              <a:gd name="T3" fmla="*/ 75 h 80"/>
              <a:gd name="T4" fmla="*/ 17 w 54"/>
              <a:gd name="T5" fmla="*/ 80 h 80"/>
              <a:gd name="T6" fmla="*/ 26 w 54"/>
              <a:gd name="T7" fmla="*/ 80 h 80"/>
              <a:gd name="T8" fmla="*/ 26 w 54"/>
              <a:gd name="T9" fmla="*/ 80 h 80"/>
              <a:gd name="T10" fmla="*/ 32 w 54"/>
              <a:gd name="T11" fmla="*/ 80 h 80"/>
              <a:gd name="T12" fmla="*/ 38 w 54"/>
              <a:gd name="T13" fmla="*/ 78 h 80"/>
              <a:gd name="T14" fmla="*/ 43 w 54"/>
              <a:gd name="T15" fmla="*/ 75 h 80"/>
              <a:gd name="T16" fmla="*/ 47 w 54"/>
              <a:gd name="T17" fmla="*/ 71 h 80"/>
              <a:gd name="T18" fmla="*/ 47 w 54"/>
              <a:gd name="T19" fmla="*/ 71 h 80"/>
              <a:gd name="T20" fmla="*/ 52 w 54"/>
              <a:gd name="T21" fmla="*/ 63 h 80"/>
              <a:gd name="T22" fmla="*/ 54 w 54"/>
              <a:gd name="T23" fmla="*/ 52 h 80"/>
              <a:gd name="T24" fmla="*/ 54 w 54"/>
              <a:gd name="T25" fmla="*/ 52 h 80"/>
              <a:gd name="T26" fmla="*/ 52 w 54"/>
              <a:gd name="T27" fmla="*/ 43 h 80"/>
              <a:gd name="T28" fmla="*/ 47 w 54"/>
              <a:gd name="T29" fmla="*/ 34 h 80"/>
              <a:gd name="T30" fmla="*/ 47 w 54"/>
              <a:gd name="T31" fmla="*/ 34 h 80"/>
              <a:gd name="T32" fmla="*/ 38 w 54"/>
              <a:gd name="T33" fmla="*/ 28 h 80"/>
              <a:gd name="T34" fmla="*/ 28 w 54"/>
              <a:gd name="T35" fmla="*/ 26 h 80"/>
              <a:gd name="T36" fmla="*/ 28 w 54"/>
              <a:gd name="T37" fmla="*/ 26 h 80"/>
              <a:gd name="T38" fmla="*/ 21 w 54"/>
              <a:gd name="T39" fmla="*/ 28 h 80"/>
              <a:gd name="T40" fmla="*/ 13 w 54"/>
              <a:gd name="T41" fmla="*/ 32 h 80"/>
              <a:gd name="T42" fmla="*/ 17 w 54"/>
              <a:gd name="T43" fmla="*/ 9 h 80"/>
              <a:gd name="T44" fmla="*/ 49 w 54"/>
              <a:gd name="T45" fmla="*/ 9 h 80"/>
              <a:gd name="T46" fmla="*/ 49 w 54"/>
              <a:gd name="T47" fmla="*/ 0 h 80"/>
              <a:gd name="T48" fmla="*/ 10 w 54"/>
              <a:gd name="T49" fmla="*/ 0 h 80"/>
              <a:gd name="T50" fmla="*/ 2 w 54"/>
              <a:gd name="T51" fmla="*/ 41 h 80"/>
              <a:gd name="T52" fmla="*/ 11 w 54"/>
              <a:gd name="T53" fmla="*/ 43 h 80"/>
              <a:gd name="T54" fmla="*/ 11 w 54"/>
              <a:gd name="T55" fmla="*/ 43 h 80"/>
              <a:gd name="T56" fmla="*/ 17 w 54"/>
              <a:gd name="T57" fmla="*/ 37 h 80"/>
              <a:gd name="T58" fmla="*/ 17 w 54"/>
              <a:gd name="T59" fmla="*/ 37 h 80"/>
              <a:gd name="T60" fmla="*/ 21 w 54"/>
              <a:gd name="T61" fmla="*/ 35 h 80"/>
              <a:gd name="T62" fmla="*/ 26 w 54"/>
              <a:gd name="T63" fmla="*/ 35 h 80"/>
              <a:gd name="T64" fmla="*/ 26 w 54"/>
              <a:gd name="T65" fmla="*/ 35 h 80"/>
              <a:gd name="T66" fmla="*/ 32 w 54"/>
              <a:gd name="T67" fmla="*/ 35 h 80"/>
              <a:gd name="T68" fmla="*/ 38 w 54"/>
              <a:gd name="T69" fmla="*/ 39 h 80"/>
              <a:gd name="T70" fmla="*/ 38 w 54"/>
              <a:gd name="T71" fmla="*/ 39 h 80"/>
              <a:gd name="T72" fmla="*/ 41 w 54"/>
              <a:gd name="T73" fmla="*/ 47 h 80"/>
              <a:gd name="T74" fmla="*/ 43 w 54"/>
              <a:gd name="T75" fmla="*/ 54 h 80"/>
              <a:gd name="T76" fmla="*/ 43 w 54"/>
              <a:gd name="T77" fmla="*/ 54 h 80"/>
              <a:gd name="T78" fmla="*/ 41 w 54"/>
              <a:gd name="T79" fmla="*/ 62 h 80"/>
              <a:gd name="T80" fmla="*/ 38 w 54"/>
              <a:gd name="T81" fmla="*/ 67 h 80"/>
              <a:gd name="T82" fmla="*/ 38 w 54"/>
              <a:gd name="T83" fmla="*/ 67 h 80"/>
              <a:gd name="T84" fmla="*/ 32 w 54"/>
              <a:gd name="T85" fmla="*/ 71 h 80"/>
              <a:gd name="T86" fmla="*/ 26 w 54"/>
              <a:gd name="T87" fmla="*/ 73 h 80"/>
              <a:gd name="T88" fmla="*/ 26 w 54"/>
              <a:gd name="T89" fmla="*/ 73 h 80"/>
              <a:gd name="T90" fmla="*/ 21 w 54"/>
              <a:gd name="T91" fmla="*/ 73 h 80"/>
              <a:gd name="T92" fmla="*/ 15 w 54"/>
              <a:gd name="T93" fmla="*/ 69 h 80"/>
              <a:gd name="T94" fmla="*/ 15 w 54"/>
              <a:gd name="T95" fmla="*/ 69 h 80"/>
              <a:gd name="T96" fmla="*/ 13 w 54"/>
              <a:gd name="T97" fmla="*/ 63 h 80"/>
              <a:gd name="T98" fmla="*/ 11 w 54"/>
              <a:gd name="T99" fmla="*/ 58 h 80"/>
              <a:gd name="T100" fmla="*/ 0 w 54"/>
              <a:gd name="T101" fmla="*/ 58 h 80"/>
              <a:gd name="T102" fmla="*/ 0 w 54"/>
              <a:gd name="T103" fmla="*/ 58 h 80"/>
              <a:gd name="T104" fmla="*/ 2 w 54"/>
              <a:gd name="T105" fmla="*/ 67 h 80"/>
              <a:gd name="T106" fmla="*/ 8 w 54"/>
              <a:gd name="T107" fmla="*/ 75 h 80"/>
              <a:gd name="T108" fmla="*/ 8 w 54"/>
              <a:gd name="T109" fmla="*/ 75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 h="80">
                <a:moveTo>
                  <a:pt x="8" y="75"/>
                </a:moveTo>
                <a:lnTo>
                  <a:pt x="8" y="75"/>
                </a:lnTo>
                <a:lnTo>
                  <a:pt x="17" y="80"/>
                </a:lnTo>
                <a:lnTo>
                  <a:pt x="26" y="80"/>
                </a:lnTo>
                <a:lnTo>
                  <a:pt x="32" y="80"/>
                </a:lnTo>
                <a:lnTo>
                  <a:pt x="38" y="78"/>
                </a:lnTo>
                <a:lnTo>
                  <a:pt x="43" y="75"/>
                </a:lnTo>
                <a:lnTo>
                  <a:pt x="47" y="71"/>
                </a:lnTo>
                <a:lnTo>
                  <a:pt x="52" y="63"/>
                </a:lnTo>
                <a:lnTo>
                  <a:pt x="54" y="52"/>
                </a:lnTo>
                <a:lnTo>
                  <a:pt x="52" y="43"/>
                </a:lnTo>
                <a:lnTo>
                  <a:pt x="47" y="34"/>
                </a:lnTo>
                <a:lnTo>
                  <a:pt x="38" y="28"/>
                </a:lnTo>
                <a:lnTo>
                  <a:pt x="28" y="26"/>
                </a:lnTo>
                <a:lnTo>
                  <a:pt x="21" y="28"/>
                </a:lnTo>
                <a:lnTo>
                  <a:pt x="13" y="32"/>
                </a:lnTo>
                <a:lnTo>
                  <a:pt x="17" y="9"/>
                </a:lnTo>
                <a:lnTo>
                  <a:pt x="49" y="9"/>
                </a:lnTo>
                <a:lnTo>
                  <a:pt x="49" y="0"/>
                </a:lnTo>
                <a:lnTo>
                  <a:pt x="10" y="0"/>
                </a:lnTo>
                <a:lnTo>
                  <a:pt x="2" y="41"/>
                </a:lnTo>
                <a:lnTo>
                  <a:pt x="11" y="43"/>
                </a:lnTo>
                <a:lnTo>
                  <a:pt x="17" y="37"/>
                </a:lnTo>
                <a:lnTo>
                  <a:pt x="21" y="35"/>
                </a:lnTo>
                <a:lnTo>
                  <a:pt x="26" y="35"/>
                </a:lnTo>
                <a:lnTo>
                  <a:pt x="32" y="35"/>
                </a:lnTo>
                <a:lnTo>
                  <a:pt x="38" y="39"/>
                </a:lnTo>
                <a:lnTo>
                  <a:pt x="41" y="47"/>
                </a:lnTo>
                <a:lnTo>
                  <a:pt x="43" y="54"/>
                </a:lnTo>
                <a:lnTo>
                  <a:pt x="41" y="62"/>
                </a:lnTo>
                <a:lnTo>
                  <a:pt x="38" y="67"/>
                </a:lnTo>
                <a:lnTo>
                  <a:pt x="32" y="71"/>
                </a:lnTo>
                <a:lnTo>
                  <a:pt x="26" y="73"/>
                </a:lnTo>
                <a:lnTo>
                  <a:pt x="21" y="73"/>
                </a:lnTo>
                <a:lnTo>
                  <a:pt x="15" y="69"/>
                </a:lnTo>
                <a:lnTo>
                  <a:pt x="13" y="63"/>
                </a:lnTo>
                <a:lnTo>
                  <a:pt x="11" y="58"/>
                </a:lnTo>
                <a:lnTo>
                  <a:pt x="0" y="58"/>
                </a:lnTo>
                <a:lnTo>
                  <a:pt x="2" y="67"/>
                </a:lnTo>
                <a:lnTo>
                  <a:pt x="8" y="75"/>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7" name="Freeform 101"/>
          <p:cNvSpPr>
            <a:spLocks/>
          </p:cNvSpPr>
          <p:nvPr/>
        </p:nvSpPr>
        <p:spPr bwMode="auto">
          <a:xfrm>
            <a:off x="3911600" y="5699125"/>
            <a:ext cx="82550" cy="127000"/>
          </a:xfrm>
          <a:custGeom>
            <a:avLst/>
            <a:gdLst>
              <a:gd name="T0" fmla="*/ 13 w 52"/>
              <a:gd name="T1" fmla="*/ 71 h 80"/>
              <a:gd name="T2" fmla="*/ 13 w 52"/>
              <a:gd name="T3" fmla="*/ 71 h 80"/>
              <a:gd name="T4" fmla="*/ 17 w 52"/>
              <a:gd name="T5" fmla="*/ 65 h 80"/>
              <a:gd name="T6" fmla="*/ 17 w 52"/>
              <a:gd name="T7" fmla="*/ 65 h 80"/>
              <a:gd name="T8" fmla="*/ 28 w 52"/>
              <a:gd name="T9" fmla="*/ 54 h 80"/>
              <a:gd name="T10" fmla="*/ 28 w 52"/>
              <a:gd name="T11" fmla="*/ 54 h 80"/>
              <a:gd name="T12" fmla="*/ 43 w 52"/>
              <a:gd name="T13" fmla="*/ 41 h 80"/>
              <a:gd name="T14" fmla="*/ 43 w 52"/>
              <a:gd name="T15" fmla="*/ 41 h 80"/>
              <a:gd name="T16" fmla="*/ 50 w 52"/>
              <a:gd name="T17" fmla="*/ 32 h 80"/>
              <a:gd name="T18" fmla="*/ 50 w 52"/>
              <a:gd name="T19" fmla="*/ 32 h 80"/>
              <a:gd name="T20" fmla="*/ 52 w 52"/>
              <a:gd name="T21" fmla="*/ 20 h 80"/>
              <a:gd name="T22" fmla="*/ 52 w 52"/>
              <a:gd name="T23" fmla="*/ 20 h 80"/>
              <a:gd name="T24" fmla="*/ 50 w 52"/>
              <a:gd name="T25" fmla="*/ 13 h 80"/>
              <a:gd name="T26" fmla="*/ 45 w 52"/>
              <a:gd name="T27" fmla="*/ 6 h 80"/>
              <a:gd name="T28" fmla="*/ 45 w 52"/>
              <a:gd name="T29" fmla="*/ 6 h 80"/>
              <a:gd name="T30" fmla="*/ 37 w 52"/>
              <a:gd name="T31" fmla="*/ 0 h 80"/>
              <a:gd name="T32" fmla="*/ 28 w 52"/>
              <a:gd name="T33" fmla="*/ 0 h 80"/>
              <a:gd name="T34" fmla="*/ 28 w 52"/>
              <a:gd name="T35" fmla="*/ 0 h 80"/>
              <a:gd name="T36" fmla="*/ 17 w 52"/>
              <a:gd name="T37" fmla="*/ 0 h 80"/>
              <a:gd name="T38" fmla="*/ 9 w 52"/>
              <a:gd name="T39" fmla="*/ 6 h 80"/>
              <a:gd name="T40" fmla="*/ 9 w 52"/>
              <a:gd name="T41" fmla="*/ 6 h 80"/>
              <a:gd name="T42" fmla="*/ 4 w 52"/>
              <a:gd name="T43" fmla="*/ 13 h 80"/>
              <a:gd name="T44" fmla="*/ 2 w 52"/>
              <a:gd name="T45" fmla="*/ 22 h 80"/>
              <a:gd name="T46" fmla="*/ 11 w 52"/>
              <a:gd name="T47" fmla="*/ 24 h 80"/>
              <a:gd name="T48" fmla="*/ 11 w 52"/>
              <a:gd name="T49" fmla="*/ 24 h 80"/>
              <a:gd name="T50" fmla="*/ 13 w 52"/>
              <a:gd name="T51" fmla="*/ 17 h 80"/>
              <a:gd name="T52" fmla="*/ 15 w 52"/>
              <a:gd name="T53" fmla="*/ 11 h 80"/>
              <a:gd name="T54" fmla="*/ 15 w 52"/>
              <a:gd name="T55" fmla="*/ 11 h 80"/>
              <a:gd name="T56" fmla="*/ 20 w 52"/>
              <a:gd name="T57" fmla="*/ 7 h 80"/>
              <a:gd name="T58" fmla="*/ 26 w 52"/>
              <a:gd name="T59" fmla="*/ 7 h 80"/>
              <a:gd name="T60" fmla="*/ 26 w 52"/>
              <a:gd name="T61" fmla="*/ 7 h 80"/>
              <a:gd name="T62" fmla="*/ 34 w 52"/>
              <a:gd name="T63" fmla="*/ 7 h 80"/>
              <a:gd name="T64" fmla="*/ 37 w 52"/>
              <a:gd name="T65" fmla="*/ 11 h 80"/>
              <a:gd name="T66" fmla="*/ 37 w 52"/>
              <a:gd name="T67" fmla="*/ 11 h 80"/>
              <a:gd name="T68" fmla="*/ 41 w 52"/>
              <a:gd name="T69" fmla="*/ 15 h 80"/>
              <a:gd name="T70" fmla="*/ 43 w 52"/>
              <a:gd name="T71" fmla="*/ 20 h 80"/>
              <a:gd name="T72" fmla="*/ 43 w 52"/>
              <a:gd name="T73" fmla="*/ 20 h 80"/>
              <a:gd name="T74" fmla="*/ 41 w 52"/>
              <a:gd name="T75" fmla="*/ 26 h 80"/>
              <a:gd name="T76" fmla="*/ 37 w 52"/>
              <a:gd name="T77" fmla="*/ 34 h 80"/>
              <a:gd name="T78" fmla="*/ 37 w 52"/>
              <a:gd name="T79" fmla="*/ 34 h 80"/>
              <a:gd name="T80" fmla="*/ 32 w 52"/>
              <a:gd name="T81" fmla="*/ 41 h 80"/>
              <a:gd name="T82" fmla="*/ 20 w 52"/>
              <a:gd name="T83" fmla="*/ 50 h 80"/>
              <a:gd name="T84" fmla="*/ 20 w 52"/>
              <a:gd name="T85" fmla="*/ 50 h 80"/>
              <a:gd name="T86" fmla="*/ 7 w 52"/>
              <a:gd name="T87" fmla="*/ 62 h 80"/>
              <a:gd name="T88" fmla="*/ 7 w 52"/>
              <a:gd name="T89" fmla="*/ 62 h 80"/>
              <a:gd name="T90" fmla="*/ 0 w 52"/>
              <a:gd name="T91" fmla="*/ 73 h 80"/>
              <a:gd name="T92" fmla="*/ 0 w 52"/>
              <a:gd name="T93" fmla="*/ 73 h 80"/>
              <a:gd name="T94" fmla="*/ 0 w 52"/>
              <a:gd name="T95" fmla="*/ 80 h 80"/>
              <a:gd name="T96" fmla="*/ 52 w 52"/>
              <a:gd name="T97" fmla="*/ 80 h 80"/>
              <a:gd name="T98" fmla="*/ 52 w 52"/>
              <a:gd name="T99" fmla="*/ 71 h 80"/>
              <a:gd name="T100" fmla="*/ 13 w 52"/>
              <a:gd name="T101" fmla="*/ 71 h 80"/>
              <a:gd name="T102" fmla="*/ 13 w 52"/>
              <a:gd name="T103" fmla="*/ 71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2" h="80">
                <a:moveTo>
                  <a:pt x="13" y="71"/>
                </a:moveTo>
                <a:lnTo>
                  <a:pt x="13" y="71"/>
                </a:lnTo>
                <a:lnTo>
                  <a:pt x="17" y="65"/>
                </a:lnTo>
                <a:lnTo>
                  <a:pt x="28" y="54"/>
                </a:lnTo>
                <a:lnTo>
                  <a:pt x="43" y="41"/>
                </a:lnTo>
                <a:lnTo>
                  <a:pt x="50" y="32"/>
                </a:lnTo>
                <a:lnTo>
                  <a:pt x="52" y="20"/>
                </a:lnTo>
                <a:lnTo>
                  <a:pt x="50" y="13"/>
                </a:lnTo>
                <a:lnTo>
                  <a:pt x="45" y="6"/>
                </a:lnTo>
                <a:lnTo>
                  <a:pt x="37" y="0"/>
                </a:lnTo>
                <a:lnTo>
                  <a:pt x="28" y="0"/>
                </a:lnTo>
                <a:lnTo>
                  <a:pt x="17" y="0"/>
                </a:lnTo>
                <a:lnTo>
                  <a:pt x="9" y="6"/>
                </a:lnTo>
                <a:lnTo>
                  <a:pt x="4" y="13"/>
                </a:lnTo>
                <a:lnTo>
                  <a:pt x="2" y="22"/>
                </a:lnTo>
                <a:lnTo>
                  <a:pt x="11" y="24"/>
                </a:lnTo>
                <a:lnTo>
                  <a:pt x="13" y="17"/>
                </a:lnTo>
                <a:lnTo>
                  <a:pt x="15" y="11"/>
                </a:lnTo>
                <a:lnTo>
                  <a:pt x="20" y="7"/>
                </a:lnTo>
                <a:lnTo>
                  <a:pt x="26" y="7"/>
                </a:lnTo>
                <a:lnTo>
                  <a:pt x="34" y="7"/>
                </a:lnTo>
                <a:lnTo>
                  <a:pt x="37" y="11"/>
                </a:lnTo>
                <a:lnTo>
                  <a:pt x="41" y="15"/>
                </a:lnTo>
                <a:lnTo>
                  <a:pt x="43" y="20"/>
                </a:lnTo>
                <a:lnTo>
                  <a:pt x="41" y="26"/>
                </a:lnTo>
                <a:lnTo>
                  <a:pt x="37" y="34"/>
                </a:lnTo>
                <a:lnTo>
                  <a:pt x="32" y="41"/>
                </a:lnTo>
                <a:lnTo>
                  <a:pt x="20" y="50"/>
                </a:lnTo>
                <a:lnTo>
                  <a:pt x="7" y="62"/>
                </a:lnTo>
                <a:lnTo>
                  <a:pt x="0" y="73"/>
                </a:lnTo>
                <a:lnTo>
                  <a:pt x="0" y="80"/>
                </a:lnTo>
                <a:lnTo>
                  <a:pt x="52" y="80"/>
                </a:lnTo>
                <a:lnTo>
                  <a:pt x="52" y="71"/>
                </a:lnTo>
                <a:lnTo>
                  <a:pt x="13" y="71"/>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8" name="Freeform 102"/>
          <p:cNvSpPr>
            <a:spLocks noEditPoints="1"/>
          </p:cNvSpPr>
          <p:nvPr/>
        </p:nvSpPr>
        <p:spPr bwMode="auto">
          <a:xfrm>
            <a:off x="4010025" y="5699125"/>
            <a:ext cx="85725" cy="127000"/>
          </a:xfrm>
          <a:custGeom>
            <a:avLst/>
            <a:gdLst>
              <a:gd name="T0" fmla="*/ 44 w 54"/>
              <a:gd name="T1" fmla="*/ 4 h 80"/>
              <a:gd name="T2" fmla="*/ 29 w 54"/>
              <a:gd name="T3" fmla="*/ 0 h 80"/>
              <a:gd name="T4" fmla="*/ 24 w 54"/>
              <a:gd name="T5" fmla="*/ 0 h 80"/>
              <a:gd name="T6" fmla="*/ 13 w 54"/>
              <a:gd name="T7" fmla="*/ 4 h 80"/>
              <a:gd name="T8" fmla="*/ 9 w 54"/>
              <a:gd name="T9" fmla="*/ 7 h 80"/>
              <a:gd name="T10" fmla="*/ 3 w 54"/>
              <a:gd name="T11" fmla="*/ 22 h 80"/>
              <a:gd name="T12" fmla="*/ 0 w 54"/>
              <a:gd name="T13" fmla="*/ 43 h 80"/>
              <a:gd name="T14" fmla="*/ 1 w 54"/>
              <a:gd name="T15" fmla="*/ 52 h 80"/>
              <a:gd name="T16" fmla="*/ 5 w 54"/>
              <a:gd name="T17" fmla="*/ 67 h 80"/>
              <a:gd name="T18" fmla="*/ 9 w 54"/>
              <a:gd name="T19" fmla="*/ 73 h 80"/>
              <a:gd name="T20" fmla="*/ 16 w 54"/>
              <a:gd name="T21" fmla="*/ 78 h 80"/>
              <a:gd name="T22" fmla="*/ 28 w 54"/>
              <a:gd name="T23" fmla="*/ 80 h 80"/>
              <a:gd name="T24" fmla="*/ 35 w 54"/>
              <a:gd name="T25" fmla="*/ 80 h 80"/>
              <a:gd name="T26" fmla="*/ 41 w 54"/>
              <a:gd name="T27" fmla="*/ 78 h 80"/>
              <a:gd name="T28" fmla="*/ 50 w 54"/>
              <a:gd name="T29" fmla="*/ 67 h 80"/>
              <a:gd name="T30" fmla="*/ 52 w 54"/>
              <a:gd name="T31" fmla="*/ 62 h 80"/>
              <a:gd name="T32" fmla="*/ 54 w 54"/>
              <a:gd name="T33" fmla="*/ 54 h 80"/>
              <a:gd name="T34" fmla="*/ 46 w 54"/>
              <a:gd name="T35" fmla="*/ 35 h 80"/>
              <a:gd name="T36" fmla="*/ 39 w 54"/>
              <a:gd name="T37" fmla="*/ 30 h 80"/>
              <a:gd name="T38" fmla="*/ 29 w 54"/>
              <a:gd name="T39" fmla="*/ 28 h 80"/>
              <a:gd name="T40" fmla="*/ 18 w 54"/>
              <a:gd name="T41" fmla="*/ 30 h 80"/>
              <a:gd name="T42" fmla="*/ 14 w 54"/>
              <a:gd name="T43" fmla="*/ 34 h 80"/>
              <a:gd name="T44" fmla="*/ 11 w 54"/>
              <a:gd name="T45" fmla="*/ 39 h 80"/>
              <a:gd name="T46" fmla="*/ 13 w 54"/>
              <a:gd name="T47" fmla="*/ 20 h 80"/>
              <a:gd name="T48" fmla="*/ 16 w 54"/>
              <a:gd name="T49" fmla="*/ 15 h 80"/>
              <a:gd name="T50" fmla="*/ 20 w 54"/>
              <a:gd name="T51" fmla="*/ 9 h 80"/>
              <a:gd name="T52" fmla="*/ 29 w 54"/>
              <a:gd name="T53" fmla="*/ 7 h 80"/>
              <a:gd name="T54" fmla="*/ 33 w 54"/>
              <a:gd name="T55" fmla="*/ 7 h 80"/>
              <a:gd name="T56" fmla="*/ 39 w 54"/>
              <a:gd name="T57" fmla="*/ 11 h 80"/>
              <a:gd name="T58" fmla="*/ 42 w 54"/>
              <a:gd name="T59" fmla="*/ 20 h 80"/>
              <a:gd name="T60" fmla="*/ 52 w 54"/>
              <a:gd name="T61" fmla="*/ 19 h 80"/>
              <a:gd name="T62" fmla="*/ 44 w 54"/>
              <a:gd name="T63" fmla="*/ 4 h 80"/>
              <a:gd name="T64" fmla="*/ 16 w 54"/>
              <a:gd name="T65" fmla="*/ 41 h 80"/>
              <a:gd name="T66" fmla="*/ 22 w 54"/>
              <a:gd name="T67" fmla="*/ 37 h 80"/>
              <a:gd name="T68" fmla="*/ 28 w 54"/>
              <a:gd name="T69" fmla="*/ 35 h 80"/>
              <a:gd name="T70" fmla="*/ 39 w 54"/>
              <a:gd name="T71" fmla="*/ 41 h 80"/>
              <a:gd name="T72" fmla="*/ 42 w 54"/>
              <a:gd name="T73" fmla="*/ 47 h 80"/>
              <a:gd name="T74" fmla="*/ 42 w 54"/>
              <a:gd name="T75" fmla="*/ 54 h 80"/>
              <a:gd name="T76" fmla="*/ 39 w 54"/>
              <a:gd name="T77" fmla="*/ 67 h 80"/>
              <a:gd name="T78" fmla="*/ 33 w 54"/>
              <a:gd name="T79" fmla="*/ 71 h 80"/>
              <a:gd name="T80" fmla="*/ 28 w 54"/>
              <a:gd name="T81" fmla="*/ 73 h 80"/>
              <a:gd name="T82" fmla="*/ 20 w 54"/>
              <a:gd name="T83" fmla="*/ 71 h 80"/>
              <a:gd name="T84" fmla="*/ 16 w 54"/>
              <a:gd name="T85" fmla="*/ 67 h 80"/>
              <a:gd name="T86" fmla="*/ 14 w 54"/>
              <a:gd name="T87" fmla="*/ 63 h 80"/>
              <a:gd name="T88" fmla="*/ 11 w 54"/>
              <a:gd name="T89" fmla="*/ 54 h 80"/>
              <a:gd name="T90" fmla="*/ 16 w 54"/>
              <a:gd name="T91" fmla="*/ 41 h 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4" h="80">
                <a:moveTo>
                  <a:pt x="44" y="4"/>
                </a:moveTo>
                <a:lnTo>
                  <a:pt x="44" y="4"/>
                </a:lnTo>
                <a:lnTo>
                  <a:pt x="37" y="0"/>
                </a:lnTo>
                <a:lnTo>
                  <a:pt x="29" y="0"/>
                </a:lnTo>
                <a:lnTo>
                  <a:pt x="24" y="0"/>
                </a:lnTo>
                <a:lnTo>
                  <a:pt x="18" y="2"/>
                </a:lnTo>
                <a:lnTo>
                  <a:pt x="13" y="4"/>
                </a:lnTo>
                <a:lnTo>
                  <a:pt x="9" y="7"/>
                </a:lnTo>
                <a:lnTo>
                  <a:pt x="5" y="15"/>
                </a:lnTo>
                <a:lnTo>
                  <a:pt x="3" y="22"/>
                </a:lnTo>
                <a:lnTo>
                  <a:pt x="1" y="32"/>
                </a:lnTo>
                <a:lnTo>
                  <a:pt x="0" y="43"/>
                </a:lnTo>
                <a:lnTo>
                  <a:pt x="1" y="52"/>
                </a:lnTo>
                <a:lnTo>
                  <a:pt x="1" y="60"/>
                </a:lnTo>
                <a:lnTo>
                  <a:pt x="5" y="67"/>
                </a:lnTo>
                <a:lnTo>
                  <a:pt x="9" y="73"/>
                </a:lnTo>
                <a:lnTo>
                  <a:pt x="13" y="76"/>
                </a:lnTo>
                <a:lnTo>
                  <a:pt x="16" y="78"/>
                </a:lnTo>
                <a:lnTo>
                  <a:pt x="22" y="80"/>
                </a:lnTo>
                <a:lnTo>
                  <a:pt x="28" y="80"/>
                </a:lnTo>
                <a:lnTo>
                  <a:pt x="35" y="80"/>
                </a:lnTo>
                <a:lnTo>
                  <a:pt x="41" y="78"/>
                </a:lnTo>
                <a:lnTo>
                  <a:pt x="46" y="73"/>
                </a:lnTo>
                <a:lnTo>
                  <a:pt x="50" y="67"/>
                </a:lnTo>
                <a:lnTo>
                  <a:pt x="52" y="62"/>
                </a:lnTo>
                <a:lnTo>
                  <a:pt x="54" y="54"/>
                </a:lnTo>
                <a:lnTo>
                  <a:pt x="52" y="43"/>
                </a:lnTo>
                <a:lnTo>
                  <a:pt x="46" y="35"/>
                </a:lnTo>
                <a:lnTo>
                  <a:pt x="39" y="30"/>
                </a:lnTo>
                <a:lnTo>
                  <a:pt x="29" y="28"/>
                </a:lnTo>
                <a:lnTo>
                  <a:pt x="24" y="28"/>
                </a:lnTo>
                <a:lnTo>
                  <a:pt x="18" y="30"/>
                </a:lnTo>
                <a:lnTo>
                  <a:pt x="14" y="34"/>
                </a:lnTo>
                <a:lnTo>
                  <a:pt x="11" y="39"/>
                </a:lnTo>
                <a:lnTo>
                  <a:pt x="11" y="28"/>
                </a:lnTo>
                <a:lnTo>
                  <a:pt x="13" y="20"/>
                </a:lnTo>
                <a:lnTo>
                  <a:pt x="16" y="15"/>
                </a:lnTo>
                <a:lnTo>
                  <a:pt x="20" y="9"/>
                </a:lnTo>
                <a:lnTo>
                  <a:pt x="24" y="7"/>
                </a:lnTo>
                <a:lnTo>
                  <a:pt x="29" y="7"/>
                </a:lnTo>
                <a:lnTo>
                  <a:pt x="33" y="7"/>
                </a:lnTo>
                <a:lnTo>
                  <a:pt x="39" y="11"/>
                </a:lnTo>
                <a:lnTo>
                  <a:pt x="41" y="15"/>
                </a:lnTo>
                <a:lnTo>
                  <a:pt x="42" y="20"/>
                </a:lnTo>
                <a:lnTo>
                  <a:pt x="52" y="19"/>
                </a:lnTo>
                <a:lnTo>
                  <a:pt x="50" y="11"/>
                </a:lnTo>
                <a:lnTo>
                  <a:pt x="44" y="4"/>
                </a:lnTo>
                <a:close/>
                <a:moveTo>
                  <a:pt x="16" y="41"/>
                </a:moveTo>
                <a:lnTo>
                  <a:pt x="16" y="41"/>
                </a:lnTo>
                <a:lnTo>
                  <a:pt x="22" y="37"/>
                </a:lnTo>
                <a:lnTo>
                  <a:pt x="28" y="35"/>
                </a:lnTo>
                <a:lnTo>
                  <a:pt x="33" y="37"/>
                </a:lnTo>
                <a:lnTo>
                  <a:pt x="39" y="41"/>
                </a:lnTo>
                <a:lnTo>
                  <a:pt x="42" y="47"/>
                </a:lnTo>
                <a:lnTo>
                  <a:pt x="42" y="54"/>
                </a:lnTo>
                <a:lnTo>
                  <a:pt x="42" y="62"/>
                </a:lnTo>
                <a:lnTo>
                  <a:pt x="39" y="67"/>
                </a:lnTo>
                <a:lnTo>
                  <a:pt x="33" y="71"/>
                </a:lnTo>
                <a:lnTo>
                  <a:pt x="28" y="73"/>
                </a:lnTo>
                <a:lnTo>
                  <a:pt x="24" y="73"/>
                </a:lnTo>
                <a:lnTo>
                  <a:pt x="20" y="71"/>
                </a:lnTo>
                <a:lnTo>
                  <a:pt x="16" y="67"/>
                </a:lnTo>
                <a:lnTo>
                  <a:pt x="14" y="63"/>
                </a:lnTo>
                <a:lnTo>
                  <a:pt x="11" y="54"/>
                </a:lnTo>
                <a:lnTo>
                  <a:pt x="13" y="47"/>
                </a:lnTo>
                <a:lnTo>
                  <a:pt x="16" y="41"/>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39" name="Freeform 103"/>
          <p:cNvSpPr>
            <a:spLocks/>
          </p:cNvSpPr>
          <p:nvPr/>
        </p:nvSpPr>
        <p:spPr bwMode="auto">
          <a:xfrm>
            <a:off x="4110038" y="5699125"/>
            <a:ext cx="82550" cy="127000"/>
          </a:xfrm>
          <a:custGeom>
            <a:avLst/>
            <a:gdLst>
              <a:gd name="T0" fmla="*/ 39 w 52"/>
              <a:gd name="T1" fmla="*/ 9 h 80"/>
              <a:gd name="T2" fmla="*/ 39 w 52"/>
              <a:gd name="T3" fmla="*/ 9 h 80"/>
              <a:gd name="T4" fmla="*/ 32 w 52"/>
              <a:gd name="T5" fmla="*/ 19 h 80"/>
              <a:gd name="T6" fmla="*/ 26 w 52"/>
              <a:gd name="T7" fmla="*/ 32 h 80"/>
              <a:gd name="T8" fmla="*/ 26 w 52"/>
              <a:gd name="T9" fmla="*/ 32 h 80"/>
              <a:gd name="T10" fmla="*/ 20 w 52"/>
              <a:gd name="T11" fmla="*/ 43 h 80"/>
              <a:gd name="T12" fmla="*/ 15 w 52"/>
              <a:gd name="T13" fmla="*/ 56 h 80"/>
              <a:gd name="T14" fmla="*/ 15 w 52"/>
              <a:gd name="T15" fmla="*/ 56 h 80"/>
              <a:gd name="T16" fmla="*/ 13 w 52"/>
              <a:gd name="T17" fmla="*/ 69 h 80"/>
              <a:gd name="T18" fmla="*/ 11 w 52"/>
              <a:gd name="T19" fmla="*/ 80 h 80"/>
              <a:gd name="T20" fmla="*/ 22 w 52"/>
              <a:gd name="T21" fmla="*/ 80 h 80"/>
              <a:gd name="T22" fmla="*/ 22 w 52"/>
              <a:gd name="T23" fmla="*/ 80 h 80"/>
              <a:gd name="T24" fmla="*/ 22 w 52"/>
              <a:gd name="T25" fmla="*/ 67 h 80"/>
              <a:gd name="T26" fmla="*/ 26 w 52"/>
              <a:gd name="T27" fmla="*/ 58 h 80"/>
              <a:gd name="T28" fmla="*/ 26 w 52"/>
              <a:gd name="T29" fmla="*/ 58 h 80"/>
              <a:gd name="T30" fmla="*/ 30 w 52"/>
              <a:gd name="T31" fmla="*/ 43 h 80"/>
              <a:gd name="T32" fmla="*/ 37 w 52"/>
              <a:gd name="T33" fmla="*/ 30 h 80"/>
              <a:gd name="T34" fmla="*/ 37 w 52"/>
              <a:gd name="T35" fmla="*/ 30 h 80"/>
              <a:gd name="T36" fmla="*/ 45 w 52"/>
              <a:gd name="T37" fmla="*/ 17 h 80"/>
              <a:gd name="T38" fmla="*/ 52 w 52"/>
              <a:gd name="T39" fmla="*/ 7 h 80"/>
              <a:gd name="T40" fmla="*/ 52 w 52"/>
              <a:gd name="T41" fmla="*/ 0 h 80"/>
              <a:gd name="T42" fmla="*/ 0 w 52"/>
              <a:gd name="T43" fmla="*/ 0 h 80"/>
              <a:gd name="T44" fmla="*/ 0 w 52"/>
              <a:gd name="T45" fmla="*/ 9 h 80"/>
              <a:gd name="T46" fmla="*/ 39 w 52"/>
              <a:gd name="T47" fmla="*/ 9 h 80"/>
              <a:gd name="T48" fmla="*/ 39 w 52"/>
              <a:gd name="T49" fmla="*/ 9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80">
                <a:moveTo>
                  <a:pt x="39" y="9"/>
                </a:moveTo>
                <a:lnTo>
                  <a:pt x="39" y="9"/>
                </a:lnTo>
                <a:lnTo>
                  <a:pt x="32" y="19"/>
                </a:lnTo>
                <a:lnTo>
                  <a:pt x="26" y="32"/>
                </a:lnTo>
                <a:lnTo>
                  <a:pt x="20" y="43"/>
                </a:lnTo>
                <a:lnTo>
                  <a:pt x="15" y="56"/>
                </a:lnTo>
                <a:lnTo>
                  <a:pt x="13" y="69"/>
                </a:lnTo>
                <a:lnTo>
                  <a:pt x="11" y="80"/>
                </a:lnTo>
                <a:lnTo>
                  <a:pt x="22" y="80"/>
                </a:lnTo>
                <a:lnTo>
                  <a:pt x="22" y="67"/>
                </a:lnTo>
                <a:lnTo>
                  <a:pt x="26" y="58"/>
                </a:lnTo>
                <a:lnTo>
                  <a:pt x="30" y="43"/>
                </a:lnTo>
                <a:lnTo>
                  <a:pt x="37" y="30"/>
                </a:lnTo>
                <a:lnTo>
                  <a:pt x="45" y="17"/>
                </a:lnTo>
                <a:lnTo>
                  <a:pt x="52" y="7"/>
                </a:lnTo>
                <a:lnTo>
                  <a:pt x="52" y="0"/>
                </a:lnTo>
                <a:lnTo>
                  <a:pt x="0" y="0"/>
                </a:lnTo>
                <a:lnTo>
                  <a:pt x="0" y="9"/>
                </a:lnTo>
                <a:lnTo>
                  <a:pt x="39" y="9"/>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0" name="Freeform 104"/>
          <p:cNvSpPr>
            <a:spLocks/>
          </p:cNvSpPr>
          <p:nvPr/>
        </p:nvSpPr>
        <p:spPr bwMode="auto">
          <a:xfrm>
            <a:off x="4572000" y="5699125"/>
            <a:ext cx="47625" cy="127000"/>
          </a:xfrm>
          <a:custGeom>
            <a:avLst/>
            <a:gdLst>
              <a:gd name="T0" fmla="*/ 30 w 30"/>
              <a:gd name="T1" fmla="*/ 0 h 80"/>
              <a:gd name="T2" fmla="*/ 24 w 30"/>
              <a:gd name="T3" fmla="*/ 0 h 80"/>
              <a:gd name="T4" fmla="*/ 24 w 30"/>
              <a:gd name="T5" fmla="*/ 0 h 80"/>
              <a:gd name="T6" fmla="*/ 21 w 30"/>
              <a:gd name="T7" fmla="*/ 4 h 80"/>
              <a:gd name="T8" fmla="*/ 15 w 30"/>
              <a:gd name="T9" fmla="*/ 9 h 80"/>
              <a:gd name="T10" fmla="*/ 15 w 30"/>
              <a:gd name="T11" fmla="*/ 9 h 80"/>
              <a:gd name="T12" fmla="*/ 8 w 30"/>
              <a:gd name="T13" fmla="*/ 15 h 80"/>
              <a:gd name="T14" fmla="*/ 0 w 30"/>
              <a:gd name="T15" fmla="*/ 19 h 80"/>
              <a:gd name="T16" fmla="*/ 0 w 30"/>
              <a:gd name="T17" fmla="*/ 28 h 80"/>
              <a:gd name="T18" fmla="*/ 0 w 30"/>
              <a:gd name="T19" fmla="*/ 28 h 80"/>
              <a:gd name="T20" fmla="*/ 11 w 30"/>
              <a:gd name="T21" fmla="*/ 24 h 80"/>
              <a:gd name="T22" fmla="*/ 11 w 30"/>
              <a:gd name="T23" fmla="*/ 24 h 80"/>
              <a:gd name="T24" fmla="*/ 21 w 30"/>
              <a:gd name="T25" fmla="*/ 17 h 80"/>
              <a:gd name="T26" fmla="*/ 21 w 30"/>
              <a:gd name="T27" fmla="*/ 80 h 80"/>
              <a:gd name="T28" fmla="*/ 30 w 30"/>
              <a:gd name="T29" fmla="*/ 80 h 80"/>
              <a:gd name="T30" fmla="*/ 30 w 30"/>
              <a:gd name="T31" fmla="*/ 0 h 80"/>
              <a:gd name="T32" fmla="*/ 30 w 30"/>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0">
                <a:moveTo>
                  <a:pt x="30" y="0"/>
                </a:moveTo>
                <a:lnTo>
                  <a:pt x="24" y="0"/>
                </a:lnTo>
                <a:lnTo>
                  <a:pt x="21" y="4"/>
                </a:lnTo>
                <a:lnTo>
                  <a:pt x="15" y="9"/>
                </a:lnTo>
                <a:lnTo>
                  <a:pt x="8" y="15"/>
                </a:lnTo>
                <a:lnTo>
                  <a:pt x="0" y="19"/>
                </a:lnTo>
                <a:lnTo>
                  <a:pt x="0" y="28"/>
                </a:lnTo>
                <a:lnTo>
                  <a:pt x="11" y="24"/>
                </a:lnTo>
                <a:lnTo>
                  <a:pt x="21" y="17"/>
                </a:lnTo>
                <a:lnTo>
                  <a:pt x="21" y="80"/>
                </a:lnTo>
                <a:lnTo>
                  <a:pt x="30" y="80"/>
                </a:lnTo>
                <a:lnTo>
                  <a:pt x="30" y="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1" name="Freeform 105"/>
          <p:cNvSpPr>
            <a:spLocks/>
          </p:cNvSpPr>
          <p:nvPr/>
        </p:nvSpPr>
        <p:spPr bwMode="auto">
          <a:xfrm>
            <a:off x="4660900" y="5699125"/>
            <a:ext cx="82550" cy="127000"/>
          </a:xfrm>
          <a:custGeom>
            <a:avLst/>
            <a:gdLst>
              <a:gd name="T0" fmla="*/ 8 w 52"/>
              <a:gd name="T1" fmla="*/ 75 h 80"/>
              <a:gd name="T2" fmla="*/ 24 w 52"/>
              <a:gd name="T3" fmla="*/ 80 h 80"/>
              <a:gd name="T4" fmla="*/ 36 w 52"/>
              <a:gd name="T5" fmla="*/ 78 h 80"/>
              <a:gd name="T6" fmla="*/ 45 w 52"/>
              <a:gd name="T7" fmla="*/ 75 h 80"/>
              <a:gd name="T8" fmla="*/ 52 w 52"/>
              <a:gd name="T9" fmla="*/ 56 h 80"/>
              <a:gd name="T10" fmla="*/ 51 w 52"/>
              <a:gd name="T11" fmla="*/ 48 h 80"/>
              <a:gd name="T12" fmla="*/ 49 w 52"/>
              <a:gd name="T13" fmla="*/ 43 h 80"/>
              <a:gd name="T14" fmla="*/ 37 w 52"/>
              <a:gd name="T15" fmla="*/ 35 h 80"/>
              <a:gd name="T16" fmla="*/ 41 w 52"/>
              <a:gd name="T17" fmla="*/ 34 h 80"/>
              <a:gd name="T18" fmla="*/ 45 w 52"/>
              <a:gd name="T19" fmla="*/ 30 h 80"/>
              <a:gd name="T20" fmla="*/ 49 w 52"/>
              <a:gd name="T21" fmla="*/ 20 h 80"/>
              <a:gd name="T22" fmla="*/ 47 w 52"/>
              <a:gd name="T23" fmla="*/ 15 h 80"/>
              <a:gd name="T24" fmla="*/ 45 w 52"/>
              <a:gd name="T25" fmla="*/ 9 h 80"/>
              <a:gd name="T26" fmla="*/ 37 w 52"/>
              <a:gd name="T27" fmla="*/ 2 h 80"/>
              <a:gd name="T28" fmla="*/ 30 w 52"/>
              <a:gd name="T29" fmla="*/ 0 h 80"/>
              <a:gd name="T30" fmla="*/ 24 w 52"/>
              <a:gd name="T31" fmla="*/ 0 h 80"/>
              <a:gd name="T32" fmla="*/ 9 w 52"/>
              <a:gd name="T33" fmla="*/ 4 h 80"/>
              <a:gd name="T34" fmla="*/ 4 w 52"/>
              <a:gd name="T35" fmla="*/ 11 h 80"/>
              <a:gd name="T36" fmla="*/ 9 w 52"/>
              <a:gd name="T37" fmla="*/ 22 h 80"/>
              <a:gd name="T38" fmla="*/ 11 w 52"/>
              <a:gd name="T39" fmla="*/ 15 h 80"/>
              <a:gd name="T40" fmla="*/ 15 w 52"/>
              <a:gd name="T41" fmla="*/ 11 h 80"/>
              <a:gd name="T42" fmla="*/ 24 w 52"/>
              <a:gd name="T43" fmla="*/ 7 h 80"/>
              <a:gd name="T44" fmla="*/ 30 w 52"/>
              <a:gd name="T45" fmla="*/ 7 h 80"/>
              <a:gd name="T46" fmla="*/ 34 w 52"/>
              <a:gd name="T47" fmla="*/ 11 h 80"/>
              <a:gd name="T48" fmla="*/ 37 w 52"/>
              <a:gd name="T49" fmla="*/ 20 h 80"/>
              <a:gd name="T50" fmla="*/ 37 w 52"/>
              <a:gd name="T51" fmla="*/ 26 h 80"/>
              <a:gd name="T52" fmla="*/ 32 w 52"/>
              <a:gd name="T53" fmla="*/ 30 h 80"/>
              <a:gd name="T54" fmla="*/ 21 w 52"/>
              <a:gd name="T55" fmla="*/ 34 h 80"/>
              <a:gd name="T56" fmla="*/ 21 w 52"/>
              <a:gd name="T57" fmla="*/ 34 h 80"/>
              <a:gd name="T58" fmla="*/ 19 w 52"/>
              <a:gd name="T59" fmla="*/ 41 h 80"/>
              <a:gd name="T60" fmla="*/ 26 w 52"/>
              <a:gd name="T61" fmla="*/ 41 h 80"/>
              <a:gd name="T62" fmla="*/ 37 w 52"/>
              <a:gd name="T63" fmla="*/ 45 h 80"/>
              <a:gd name="T64" fmla="*/ 41 w 52"/>
              <a:gd name="T65" fmla="*/ 50 h 80"/>
              <a:gd name="T66" fmla="*/ 41 w 52"/>
              <a:gd name="T67" fmla="*/ 56 h 80"/>
              <a:gd name="T68" fmla="*/ 37 w 52"/>
              <a:gd name="T69" fmla="*/ 67 h 80"/>
              <a:gd name="T70" fmla="*/ 32 w 52"/>
              <a:gd name="T71" fmla="*/ 71 h 80"/>
              <a:gd name="T72" fmla="*/ 24 w 52"/>
              <a:gd name="T73" fmla="*/ 73 h 80"/>
              <a:gd name="T74" fmla="*/ 15 w 52"/>
              <a:gd name="T75" fmla="*/ 69 h 80"/>
              <a:gd name="T76" fmla="*/ 11 w 52"/>
              <a:gd name="T77" fmla="*/ 63 h 80"/>
              <a:gd name="T78" fmla="*/ 0 w 52"/>
              <a:gd name="T79" fmla="*/ 58 h 80"/>
              <a:gd name="T80" fmla="*/ 2 w 52"/>
              <a:gd name="T81" fmla="*/ 67 h 80"/>
              <a:gd name="T82" fmla="*/ 8 w 52"/>
              <a:gd name="T83" fmla="*/ 75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2" h="80">
                <a:moveTo>
                  <a:pt x="8" y="75"/>
                </a:moveTo>
                <a:lnTo>
                  <a:pt x="8" y="75"/>
                </a:lnTo>
                <a:lnTo>
                  <a:pt x="15" y="80"/>
                </a:lnTo>
                <a:lnTo>
                  <a:pt x="24" y="80"/>
                </a:lnTo>
                <a:lnTo>
                  <a:pt x="36" y="78"/>
                </a:lnTo>
                <a:lnTo>
                  <a:pt x="45" y="75"/>
                </a:lnTo>
                <a:lnTo>
                  <a:pt x="51" y="65"/>
                </a:lnTo>
                <a:lnTo>
                  <a:pt x="52" y="56"/>
                </a:lnTo>
                <a:lnTo>
                  <a:pt x="51" y="48"/>
                </a:lnTo>
                <a:lnTo>
                  <a:pt x="49" y="43"/>
                </a:lnTo>
                <a:lnTo>
                  <a:pt x="43" y="39"/>
                </a:lnTo>
                <a:lnTo>
                  <a:pt x="37" y="35"/>
                </a:lnTo>
                <a:lnTo>
                  <a:pt x="41" y="34"/>
                </a:lnTo>
                <a:lnTo>
                  <a:pt x="45" y="30"/>
                </a:lnTo>
                <a:lnTo>
                  <a:pt x="47" y="24"/>
                </a:lnTo>
                <a:lnTo>
                  <a:pt x="49" y="20"/>
                </a:lnTo>
                <a:lnTo>
                  <a:pt x="47" y="15"/>
                </a:lnTo>
                <a:lnTo>
                  <a:pt x="45" y="9"/>
                </a:lnTo>
                <a:lnTo>
                  <a:pt x="41" y="6"/>
                </a:lnTo>
                <a:lnTo>
                  <a:pt x="37" y="2"/>
                </a:lnTo>
                <a:lnTo>
                  <a:pt x="30" y="0"/>
                </a:lnTo>
                <a:lnTo>
                  <a:pt x="24" y="0"/>
                </a:lnTo>
                <a:lnTo>
                  <a:pt x="15" y="0"/>
                </a:lnTo>
                <a:lnTo>
                  <a:pt x="9" y="4"/>
                </a:lnTo>
                <a:lnTo>
                  <a:pt x="4" y="11"/>
                </a:lnTo>
                <a:lnTo>
                  <a:pt x="0" y="20"/>
                </a:lnTo>
                <a:lnTo>
                  <a:pt x="9" y="22"/>
                </a:lnTo>
                <a:lnTo>
                  <a:pt x="11" y="15"/>
                </a:lnTo>
                <a:lnTo>
                  <a:pt x="15" y="11"/>
                </a:lnTo>
                <a:lnTo>
                  <a:pt x="19" y="7"/>
                </a:lnTo>
                <a:lnTo>
                  <a:pt x="24" y="7"/>
                </a:lnTo>
                <a:lnTo>
                  <a:pt x="30" y="7"/>
                </a:lnTo>
                <a:lnTo>
                  <a:pt x="34" y="11"/>
                </a:lnTo>
                <a:lnTo>
                  <a:pt x="37" y="15"/>
                </a:lnTo>
                <a:lnTo>
                  <a:pt x="37" y="20"/>
                </a:lnTo>
                <a:lnTo>
                  <a:pt x="37" y="26"/>
                </a:lnTo>
                <a:lnTo>
                  <a:pt x="32" y="30"/>
                </a:lnTo>
                <a:lnTo>
                  <a:pt x="28" y="32"/>
                </a:lnTo>
                <a:lnTo>
                  <a:pt x="21" y="34"/>
                </a:lnTo>
                <a:lnTo>
                  <a:pt x="19" y="41"/>
                </a:lnTo>
                <a:lnTo>
                  <a:pt x="26" y="41"/>
                </a:lnTo>
                <a:lnTo>
                  <a:pt x="32" y="41"/>
                </a:lnTo>
                <a:lnTo>
                  <a:pt x="37" y="45"/>
                </a:lnTo>
                <a:lnTo>
                  <a:pt x="41" y="50"/>
                </a:lnTo>
                <a:lnTo>
                  <a:pt x="41" y="56"/>
                </a:lnTo>
                <a:lnTo>
                  <a:pt x="39" y="63"/>
                </a:lnTo>
                <a:lnTo>
                  <a:pt x="37" y="67"/>
                </a:lnTo>
                <a:lnTo>
                  <a:pt x="32" y="71"/>
                </a:lnTo>
                <a:lnTo>
                  <a:pt x="24" y="73"/>
                </a:lnTo>
                <a:lnTo>
                  <a:pt x="19" y="73"/>
                </a:lnTo>
                <a:lnTo>
                  <a:pt x="15" y="69"/>
                </a:lnTo>
                <a:lnTo>
                  <a:pt x="11" y="63"/>
                </a:lnTo>
                <a:lnTo>
                  <a:pt x="9" y="58"/>
                </a:lnTo>
                <a:lnTo>
                  <a:pt x="0" y="58"/>
                </a:lnTo>
                <a:lnTo>
                  <a:pt x="2" y="67"/>
                </a:lnTo>
                <a:lnTo>
                  <a:pt x="8" y="75"/>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2" name="Freeform 106"/>
          <p:cNvSpPr>
            <a:spLocks noEditPoints="1"/>
          </p:cNvSpPr>
          <p:nvPr/>
        </p:nvSpPr>
        <p:spPr bwMode="auto">
          <a:xfrm>
            <a:off x="4759325" y="5699125"/>
            <a:ext cx="82550" cy="127000"/>
          </a:xfrm>
          <a:custGeom>
            <a:avLst/>
            <a:gdLst>
              <a:gd name="T0" fmla="*/ 9 w 52"/>
              <a:gd name="T1" fmla="*/ 76 h 80"/>
              <a:gd name="T2" fmla="*/ 24 w 52"/>
              <a:gd name="T3" fmla="*/ 80 h 80"/>
              <a:gd name="T4" fmla="*/ 31 w 52"/>
              <a:gd name="T5" fmla="*/ 80 h 80"/>
              <a:gd name="T6" fmla="*/ 39 w 52"/>
              <a:gd name="T7" fmla="*/ 76 h 80"/>
              <a:gd name="T8" fmla="*/ 48 w 52"/>
              <a:gd name="T9" fmla="*/ 62 h 80"/>
              <a:gd name="T10" fmla="*/ 52 w 52"/>
              <a:gd name="T11" fmla="*/ 52 h 80"/>
              <a:gd name="T12" fmla="*/ 52 w 52"/>
              <a:gd name="T13" fmla="*/ 37 h 80"/>
              <a:gd name="T14" fmla="*/ 48 w 52"/>
              <a:gd name="T15" fmla="*/ 15 h 80"/>
              <a:gd name="T16" fmla="*/ 45 w 52"/>
              <a:gd name="T17" fmla="*/ 9 h 80"/>
              <a:gd name="T18" fmla="*/ 39 w 52"/>
              <a:gd name="T19" fmla="*/ 4 h 80"/>
              <a:gd name="T20" fmla="*/ 24 w 52"/>
              <a:gd name="T21" fmla="*/ 0 h 80"/>
              <a:gd name="T22" fmla="*/ 15 w 52"/>
              <a:gd name="T23" fmla="*/ 2 h 80"/>
              <a:gd name="T24" fmla="*/ 7 w 52"/>
              <a:gd name="T25" fmla="*/ 7 h 80"/>
              <a:gd name="T26" fmla="*/ 0 w 52"/>
              <a:gd name="T27" fmla="*/ 26 h 80"/>
              <a:gd name="T28" fmla="*/ 2 w 52"/>
              <a:gd name="T29" fmla="*/ 37 h 80"/>
              <a:gd name="T30" fmla="*/ 7 w 52"/>
              <a:gd name="T31" fmla="*/ 45 h 80"/>
              <a:gd name="T32" fmla="*/ 24 w 52"/>
              <a:gd name="T33" fmla="*/ 52 h 80"/>
              <a:gd name="T34" fmla="*/ 30 w 52"/>
              <a:gd name="T35" fmla="*/ 52 h 80"/>
              <a:gd name="T36" fmla="*/ 35 w 52"/>
              <a:gd name="T37" fmla="*/ 50 h 80"/>
              <a:gd name="T38" fmla="*/ 43 w 52"/>
              <a:gd name="T39" fmla="*/ 41 h 80"/>
              <a:gd name="T40" fmla="*/ 43 w 52"/>
              <a:gd name="T41" fmla="*/ 43 h 80"/>
              <a:gd name="T42" fmla="*/ 41 w 52"/>
              <a:gd name="T43" fmla="*/ 56 h 80"/>
              <a:gd name="T44" fmla="*/ 37 w 52"/>
              <a:gd name="T45" fmla="*/ 65 h 80"/>
              <a:gd name="T46" fmla="*/ 31 w 52"/>
              <a:gd name="T47" fmla="*/ 71 h 80"/>
              <a:gd name="T48" fmla="*/ 28 w 52"/>
              <a:gd name="T49" fmla="*/ 73 h 80"/>
              <a:gd name="T50" fmla="*/ 24 w 52"/>
              <a:gd name="T51" fmla="*/ 73 h 80"/>
              <a:gd name="T52" fmla="*/ 15 w 52"/>
              <a:gd name="T53" fmla="*/ 69 h 80"/>
              <a:gd name="T54" fmla="*/ 13 w 52"/>
              <a:gd name="T55" fmla="*/ 65 h 80"/>
              <a:gd name="T56" fmla="*/ 2 w 52"/>
              <a:gd name="T57" fmla="*/ 62 h 80"/>
              <a:gd name="T58" fmla="*/ 3 w 52"/>
              <a:gd name="T59" fmla="*/ 69 h 80"/>
              <a:gd name="T60" fmla="*/ 9 w 52"/>
              <a:gd name="T61" fmla="*/ 76 h 80"/>
              <a:gd name="T62" fmla="*/ 37 w 52"/>
              <a:gd name="T63" fmla="*/ 39 h 80"/>
              <a:gd name="T64" fmla="*/ 26 w 52"/>
              <a:gd name="T65" fmla="*/ 43 h 80"/>
              <a:gd name="T66" fmla="*/ 20 w 52"/>
              <a:gd name="T67" fmla="*/ 43 h 80"/>
              <a:gd name="T68" fmla="*/ 15 w 52"/>
              <a:gd name="T69" fmla="*/ 39 h 80"/>
              <a:gd name="T70" fmla="*/ 9 w 52"/>
              <a:gd name="T71" fmla="*/ 26 h 80"/>
              <a:gd name="T72" fmla="*/ 11 w 52"/>
              <a:gd name="T73" fmla="*/ 19 h 80"/>
              <a:gd name="T74" fmla="*/ 15 w 52"/>
              <a:gd name="T75" fmla="*/ 13 h 80"/>
              <a:gd name="T76" fmla="*/ 26 w 52"/>
              <a:gd name="T77" fmla="*/ 7 h 80"/>
              <a:gd name="T78" fmla="*/ 31 w 52"/>
              <a:gd name="T79" fmla="*/ 9 h 80"/>
              <a:gd name="T80" fmla="*/ 37 w 52"/>
              <a:gd name="T81" fmla="*/ 13 h 80"/>
              <a:gd name="T82" fmla="*/ 41 w 52"/>
              <a:gd name="T83" fmla="*/ 26 h 80"/>
              <a:gd name="T84" fmla="*/ 41 w 52"/>
              <a:gd name="T85" fmla="*/ 34 h 80"/>
              <a:gd name="T86" fmla="*/ 37 w 52"/>
              <a:gd name="T87" fmla="*/ 39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 h="80">
                <a:moveTo>
                  <a:pt x="9" y="76"/>
                </a:moveTo>
                <a:lnTo>
                  <a:pt x="9" y="76"/>
                </a:lnTo>
                <a:lnTo>
                  <a:pt x="15" y="80"/>
                </a:lnTo>
                <a:lnTo>
                  <a:pt x="24" y="80"/>
                </a:lnTo>
                <a:lnTo>
                  <a:pt x="31" y="80"/>
                </a:lnTo>
                <a:lnTo>
                  <a:pt x="39" y="76"/>
                </a:lnTo>
                <a:lnTo>
                  <a:pt x="45" y="71"/>
                </a:lnTo>
                <a:lnTo>
                  <a:pt x="48" y="62"/>
                </a:lnTo>
                <a:lnTo>
                  <a:pt x="52" y="52"/>
                </a:lnTo>
                <a:lnTo>
                  <a:pt x="52" y="37"/>
                </a:lnTo>
                <a:lnTo>
                  <a:pt x="52" y="24"/>
                </a:lnTo>
                <a:lnTo>
                  <a:pt x="48" y="15"/>
                </a:lnTo>
                <a:lnTo>
                  <a:pt x="45" y="9"/>
                </a:lnTo>
                <a:lnTo>
                  <a:pt x="39" y="4"/>
                </a:lnTo>
                <a:lnTo>
                  <a:pt x="31" y="0"/>
                </a:lnTo>
                <a:lnTo>
                  <a:pt x="24" y="0"/>
                </a:lnTo>
                <a:lnTo>
                  <a:pt x="15" y="2"/>
                </a:lnTo>
                <a:lnTo>
                  <a:pt x="7" y="7"/>
                </a:lnTo>
                <a:lnTo>
                  <a:pt x="2" y="15"/>
                </a:lnTo>
                <a:lnTo>
                  <a:pt x="0" y="26"/>
                </a:lnTo>
                <a:lnTo>
                  <a:pt x="2" y="37"/>
                </a:lnTo>
                <a:lnTo>
                  <a:pt x="7" y="45"/>
                </a:lnTo>
                <a:lnTo>
                  <a:pt x="15" y="50"/>
                </a:lnTo>
                <a:lnTo>
                  <a:pt x="24" y="52"/>
                </a:lnTo>
                <a:lnTo>
                  <a:pt x="30" y="52"/>
                </a:lnTo>
                <a:lnTo>
                  <a:pt x="35" y="50"/>
                </a:lnTo>
                <a:lnTo>
                  <a:pt x="39" y="47"/>
                </a:lnTo>
                <a:lnTo>
                  <a:pt x="43" y="41"/>
                </a:lnTo>
                <a:lnTo>
                  <a:pt x="43" y="43"/>
                </a:lnTo>
                <a:lnTo>
                  <a:pt x="41" y="56"/>
                </a:lnTo>
                <a:lnTo>
                  <a:pt x="37" y="65"/>
                </a:lnTo>
                <a:lnTo>
                  <a:pt x="31" y="71"/>
                </a:lnTo>
                <a:lnTo>
                  <a:pt x="28" y="73"/>
                </a:lnTo>
                <a:lnTo>
                  <a:pt x="24" y="73"/>
                </a:lnTo>
                <a:lnTo>
                  <a:pt x="18" y="73"/>
                </a:lnTo>
                <a:lnTo>
                  <a:pt x="15" y="69"/>
                </a:lnTo>
                <a:lnTo>
                  <a:pt x="13" y="65"/>
                </a:lnTo>
                <a:lnTo>
                  <a:pt x="11" y="60"/>
                </a:lnTo>
                <a:lnTo>
                  <a:pt x="2" y="62"/>
                </a:lnTo>
                <a:lnTo>
                  <a:pt x="3" y="69"/>
                </a:lnTo>
                <a:lnTo>
                  <a:pt x="9" y="76"/>
                </a:lnTo>
                <a:close/>
                <a:moveTo>
                  <a:pt x="37" y="39"/>
                </a:moveTo>
                <a:lnTo>
                  <a:pt x="37" y="39"/>
                </a:lnTo>
                <a:lnTo>
                  <a:pt x="31" y="43"/>
                </a:lnTo>
                <a:lnTo>
                  <a:pt x="26" y="43"/>
                </a:lnTo>
                <a:lnTo>
                  <a:pt x="20" y="43"/>
                </a:lnTo>
                <a:lnTo>
                  <a:pt x="15" y="39"/>
                </a:lnTo>
                <a:lnTo>
                  <a:pt x="11" y="34"/>
                </a:lnTo>
                <a:lnTo>
                  <a:pt x="9" y="26"/>
                </a:lnTo>
                <a:lnTo>
                  <a:pt x="11" y="19"/>
                </a:lnTo>
                <a:lnTo>
                  <a:pt x="15" y="13"/>
                </a:lnTo>
                <a:lnTo>
                  <a:pt x="20" y="9"/>
                </a:lnTo>
                <a:lnTo>
                  <a:pt x="26" y="7"/>
                </a:lnTo>
                <a:lnTo>
                  <a:pt x="31" y="9"/>
                </a:lnTo>
                <a:lnTo>
                  <a:pt x="37" y="13"/>
                </a:lnTo>
                <a:lnTo>
                  <a:pt x="41" y="19"/>
                </a:lnTo>
                <a:lnTo>
                  <a:pt x="41" y="26"/>
                </a:lnTo>
                <a:lnTo>
                  <a:pt x="41" y="34"/>
                </a:lnTo>
                <a:lnTo>
                  <a:pt x="37" y="39"/>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3" name="Freeform 107"/>
          <p:cNvSpPr>
            <a:spLocks noEditPoints="1"/>
          </p:cNvSpPr>
          <p:nvPr/>
        </p:nvSpPr>
        <p:spPr bwMode="auto">
          <a:xfrm>
            <a:off x="5259388" y="5699125"/>
            <a:ext cx="82550" cy="127000"/>
          </a:xfrm>
          <a:custGeom>
            <a:avLst/>
            <a:gdLst>
              <a:gd name="T0" fmla="*/ 4 w 52"/>
              <a:gd name="T1" fmla="*/ 43 h 80"/>
              <a:gd name="T2" fmla="*/ 0 w 52"/>
              <a:gd name="T3" fmla="*/ 56 h 80"/>
              <a:gd name="T4" fmla="*/ 2 w 52"/>
              <a:gd name="T5" fmla="*/ 65 h 80"/>
              <a:gd name="T6" fmla="*/ 8 w 52"/>
              <a:gd name="T7" fmla="*/ 75 h 80"/>
              <a:gd name="T8" fmla="*/ 26 w 52"/>
              <a:gd name="T9" fmla="*/ 80 h 80"/>
              <a:gd name="T10" fmla="*/ 37 w 52"/>
              <a:gd name="T11" fmla="*/ 78 h 80"/>
              <a:gd name="T12" fmla="*/ 45 w 52"/>
              <a:gd name="T13" fmla="*/ 75 h 80"/>
              <a:gd name="T14" fmla="*/ 52 w 52"/>
              <a:gd name="T15" fmla="*/ 56 h 80"/>
              <a:gd name="T16" fmla="*/ 52 w 52"/>
              <a:gd name="T17" fmla="*/ 50 h 80"/>
              <a:gd name="T18" fmla="*/ 49 w 52"/>
              <a:gd name="T19" fmla="*/ 45 h 80"/>
              <a:gd name="T20" fmla="*/ 37 w 52"/>
              <a:gd name="T21" fmla="*/ 35 h 80"/>
              <a:gd name="T22" fmla="*/ 43 w 52"/>
              <a:gd name="T23" fmla="*/ 34 h 80"/>
              <a:gd name="T24" fmla="*/ 47 w 52"/>
              <a:gd name="T25" fmla="*/ 30 h 80"/>
              <a:gd name="T26" fmla="*/ 49 w 52"/>
              <a:gd name="T27" fmla="*/ 20 h 80"/>
              <a:gd name="T28" fmla="*/ 47 w 52"/>
              <a:gd name="T29" fmla="*/ 11 h 80"/>
              <a:gd name="T30" fmla="*/ 43 w 52"/>
              <a:gd name="T31" fmla="*/ 6 h 80"/>
              <a:gd name="T32" fmla="*/ 26 w 52"/>
              <a:gd name="T33" fmla="*/ 0 h 80"/>
              <a:gd name="T34" fmla="*/ 17 w 52"/>
              <a:gd name="T35" fmla="*/ 0 h 80"/>
              <a:gd name="T36" fmla="*/ 9 w 52"/>
              <a:gd name="T37" fmla="*/ 6 h 80"/>
              <a:gd name="T38" fmla="*/ 4 w 52"/>
              <a:gd name="T39" fmla="*/ 20 h 80"/>
              <a:gd name="T40" fmla="*/ 4 w 52"/>
              <a:gd name="T41" fmla="*/ 24 h 80"/>
              <a:gd name="T42" fmla="*/ 6 w 52"/>
              <a:gd name="T43" fmla="*/ 30 h 80"/>
              <a:gd name="T44" fmla="*/ 15 w 52"/>
              <a:gd name="T45" fmla="*/ 35 h 80"/>
              <a:gd name="T46" fmla="*/ 8 w 52"/>
              <a:gd name="T47" fmla="*/ 39 h 80"/>
              <a:gd name="T48" fmla="*/ 4 w 52"/>
              <a:gd name="T49" fmla="*/ 43 h 80"/>
              <a:gd name="T50" fmla="*/ 17 w 52"/>
              <a:gd name="T51" fmla="*/ 11 h 80"/>
              <a:gd name="T52" fmla="*/ 26 w 52"/>
              <a:gd name="T53" fmla="*/ 7 h 80"/>
              <a:gd name="T54" fmla="*/ 32 w 52"/>
              <a:gd name="T55" fmla="*/ 7 h 80"/>
              <a:gd name="T56" fmla="*/ 36 w 52"/>
              <a:gd name="T57" fmla="*/ 11 h 80"/>
              <a:gd name="T58" fmla="*/ 39 w 52"/>
              <a:gd name="T59" fmla="*/ 20 h 80"/>
              <a:gd name="T60" fmla="*/ 37 w 52"/>
              <a:gd name="T61" fmla="*/ 24 h 80"/>
              <a:gd name="T62" fmla="*/ 36 w 52"/>
              <a:gd name="T63" fmla="*/ 28 h 80"/>
              <a:gd name="T64" fmla="*/ 26 w 52"/>
              <a:gd name="T65" fmla="*/ 32 h 80"/>
              <a:gd name="T66" fmla="*/ 21 w 52"/>
              <a:gd name="T67" fmla="*/ 32 h 80"/>
              <a:gd name="T68" fmla="*/ 17 w 52"/>
              <a:gd name="T69" fmla="*/ 28 h 80"/>
              <a:gd name="T70" fmla="*/ 13 w 52"/>
              <a:gd name="T71" fmla="*/ 19 h 80"/>
              <a:gd name="T72" fmla="*/ 13 w 52"/>
              <a:gd name="T73" fmla="*/ 15 h 80"/>
              <a:gd name="T74" fmla="*/ 17 w 52"/>
              <a:gd name="T75" fmla="*/ 11 h 80"/>
              <a:gd name="T76" fmla="*/ 15 w 52"/>
              <a:gd name="T77" fmla="*/ 45 h 80"/>
              <a:gd name="T78" fmla="*/ 26 w 52"/>
              <a:gd name="T79" fmla="*/ 41 h 80"/>
              <a:gd name="T80" fmla="*/ 32 w 52"/>
              <a:gd name="T81" fmla="*/ 41 h 80"/>
              <a:gd name="T82" fmla="*/ 37 w 52"/>
              <a:gd name="T83" fmla="*/ 45 h 80"/>
              <a:gd name="T84" fmla="*/ 43 w 52"/>
              <a:gd name="T85" fmla="*/ 56 h 80"/>
              <a:gd name="T86" fmla="*/ 41 w 52"/>
              <a:gd name="T87" fmla="*/ 63 h 80"/>
              <a:gd name="T88" fmla="*/ 37 w 52"/>
              <a:gd name="T89" fmla="*/ 69 h 80"/>
              <a:gd name="T90" fmla="*/ 26 w 52"/>
              <a:gd name="T91" fmla="*/ 73 h 80"/>
              <a:gd name="T92" fmla="*/ 23 w 52"/>
              <a:gd name="T93" fmla="*/ 73 h 80"/>
              <a:gd name="T94" fmla="*/ 17 w 52"/>
              <a:gd name="T95" fmla="*/ 71 h 80"/>
              <a:gd name="T96" fmla="*/ 11 w 52"/>
              <a:gd name="T97" fmla="*/ 65 h 80"/>
              <a:gd name="T98" fmla="*/ 9 w 52"/>
              <a:gd name="T99" fmla="*/ 56 h 80"/>
              <a:gd name="T100" fmla="*/ 11 w 52"/>
              <a:gd name="T101" fmla="*/ 50 h 80"/>
              <a:gd name="T102" fmla="*/ 15 w 52"/>
              <a:gd name="T103" fmla="*/ 45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2" h="80">
                <a:moveTo>
                  <a:pt x="4" y="43"/>
                </a:moveTo>
                <a:lnTo>
                  <a:pt x="4" y="43"/>
                </a:lnTo>
                <a:lnTo>
                  <a:pt x="0" y="48"/>
                </a:lnTo>
                <a:lnTo>
                  <a:pt x="0" y="56"/>
                </a:lnTo>
                <a:lnTo>
                  <a:pt x="2" y="65"/>
                </a:lnTo>
                <a:lnTo>
                  <a:pt x="8" y="75"/>
                </a:lnTo>
                <a:lnTo>
                  <a:pt x="15" y="78"/>
                </a:lnTo>
                <a:lnTo>
                  <a:pt x="26" y="80"/>
                </a:lnTo>
                <a:lnTo>
                  <a:pt x="37" y="78"/>
                </a:lnTo>
                <a:lnTo>
                  <a:pt x="45" y="75"/>
                </a:lnTo>
                <a:lnTo>
                  <a:pt x="51" y="65"/>
                </a:lnTo>
                <a:lnTo>
                  <a:pt x="52" y="56"/>
                </a:lnTo>
                <a:lnTo>
                  <a:pt x="52" y="50"/>
                </a:lnTo>
                <a:lnTo>
                  <a:pt x="49" y="45"/>
                </a:lnTo>
                <a:lnTo>
                  <a:pt x="43" y="39"/>
                </a:lnTo>
                <a:lnTo>
                  <a:pt x="37" y="35"/>
                </a:lnTo>
                <a:lnTo>
                  <a:pt x="43" y="34"/>
                </a:lnTo>
                <a:lnTo>
                  <a:pt x="47" y="30"/>
                </a:lnTo>
                <a:lnTo>
                  <a:pt x="49" y="26"/>
                </a:lnTo>
                <a:lnTo>
                  <a:pt x="49" y="20"/>
                </a:lnTo>
                <a:lnTo>
                  <a:pt x="47" y="11"/>
                </a:lnTo>
                <a:lnTo>
                  <a:pt x="43" y="6"/>
                </a:lnTo>
                <a:lnTo>
                  <a:pt x="36" y="0"/>
                </a:lnTo>
                <a:lnTo>
                  <a:pt x="26" y="0"/>
                </a:lnTo>
                <a:lnTo>
                  <a:pt x="17" y="0"/>
                </a:lnTo>
                <a:lnTo>
                  <a:pt x="9" y="6"/>
                </a:lnTo>
                <a:lnTo>
                  <a:pt x="4" y="11"/>
                </a:lnTo>
                <a:lnTo>
                  <a:pt x="4" y="20"/>
                </a:lnTo>
                <a:lnTo>
                  <a:pt x="4" y="24"/>
                </a:lnTo>
                <a:lnTo>
                  <a:pt x="6" y="30"/>
                </a:lnTo>
                <a:lnTo>
                  <a:pt x="9" y="34"/>
                </a:lnTo>
                <a:lnTo>
                  <a:pt x="15" y="35"/>
                </a:lnTo>
                <a:lnTo>
                  <a:pt x="8" y="39"/>
                </a:lnTo>
                <a:lnTo>
                  <a:pt x="4" y="43"/>
                </a:lnTo>
                <a:close/>
                <a:moveTo>
                  <a:pt x="17" y="11"/>
                </a:moveTo>
                <a:lnTo>
                  <a:pt x="17" y="11"/>
                </a:lnTo>
                <a:lnTo>
                  <a:pt x="21" y="7"/>
                </a:lnTo>
                <a:lnTo>
                  <a:pt x="26" y="7"/>
                </a:lnTo>
                <a:lnTo>
                  <a:pt x="32" y="7"/>
                </a:lnTo>
                <a:lnTo>
                  <a:pt x="36" y="11"/>
                </a:lnTo>
                <a:lnTo>
                  <a:pt x="37" y="15"/>
                </a:lnTo>
                <a:lnTo>
                  <a:pt x="39" y="20"/>
                </a:lnTo>
                <a:lnTo>
                  <a:pt x="37" y="24"/>
                </a:lnTo>
                <a:lnTo>
                  <a:pt x="36" y="28"/>
                </a:lnTo>
                <a:lnTo>
                  <a:pt x="32" y="32"/>
                </a:lnTo>
                <a:lnTo>
                  <a:pt x="26" y="32"/>
                </a:lnTo>
                <a:lnTo>
                  <a:pt x="21" y="32"/>
                </a:lnTo>
                <a:lnTo>
                  <a:pt x="17" y="28"/>
                </a:lnTo>
                <a:lnTo>
                  <a:pt x="13" y="24"/>
                </a:lnTo>
                <a:lnTo>
                  <a:pt x="13" y="19"/>
                </a:lnTo>
                <a:lnTo>
                  <a:pt x="13" y="15"/>
                </a:lnTo>
                <a:lnTo>
                  <a:pt x="17" y="11"/>
                </a:lnTo>
                <a:close/>
                <a:moveTo>
                  <a:pt x="15" y="45"/>
                </a:moveTo>
                <a:lnTo>
                  <a:pt x="15" y="45"/>
                </a:lnTo>
                <a:lnTo>
                  <a:pt x="19" y="41"/>
                </a:lnTo>
                <a:lnTo>
                  <a:pt x="26" y="41"/>
                </a:lnTo>
                <a:lnTo>
                  <a:pt x="32" y="41"/>
                </a:lnTo>
                <a:lnTo>
                  <a:pt x="37" y="45"/>
                </a:lnTo>
                <a:lnTo>
                  <a:pt x="41" y="50"/>
                </a:lnTo>
                <a:lnTo>
                  <a:pt x="43" y="56"/>
                </a:lnTo>
                <a:lnTo>
                  <a:pt x="41" y="63"/>
                </a:lnTo>
                <a:lnTo>
                  <a:pt x="37" y="69"/>
                </a:lnTo>
                <a:lnTo>
                  <a:pt x="32" y="71"/>
                </a:lnTo>
                <a:lnTo>
                  <a:pt x="26" y="73"/>
                </a:lnTo>
                <a:lnTo>
                  <a:pt x="23" y="73"/>
                </a:lnTo>
                <a:lnTo>
                  <a:pt x="17" y="71"/>
                </a:lnTo>
                <a:lnTo>
                  <a:pt x="15" y="69"/>
                </a:lnTo>
                <a:lnTo>
                  <a:pt x="11" y="65"/>
                </a:lnTo>
                <a:lnTo>
                  <a:pt x="9" y="56"/>
                </a:lnTo>
                <a:lnTo>
                  <a:pt x="11" y="50"/>
                </a:lnTo>
                <a:lnTo>
                  <a:pt x="15" y="45"/>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4" name="Freeform 108"/>
          <p:cNvSpPr>
            <a:spLocks/>
          </p:cNvSpPr>
          <p:nvPr/>
        </p:nvSpPr>
        <p:spPr bwMode="auto">
          <a:xfrm>
            <a:off x="5357813" y="5699125"/>
            <a:ext cx="82550" cy="127000"/>
          </a:xfrm>
          <a:custGeom>
            <a:avLst/>
            <a:gdLst>
              <a:gd name="T0" fmla="*/ 7 w 52"/>
              <a:gd name="T1" fmla="*/ 75 h 80"/>
              <a:gd name="T2" fmla="*/ 26 w 52"/>
              <a:gd name="T3" fmla="*/ 80 h 80"/>
              <a:gd name="T4" fmla="*/ 37 w 52"/>
              <a:gd name="T5" fmla="*/ 78 h 80"/>
              <a:gd name="T6" fmla="*/ 45 w 52"/>
              <a:gd name="T7" fmla="*/ 75 h 80"/>
              <a:gd name="T8" fmla="*/ 52 w 52"/>
              <a:gd name="T9" fmla="*/ 56 h 80"/>
              <a:gd name="T10" fmla="*/ 52 w 52"/>
              <a:gd name="T11" fmla="*/ 48 h 80"/>
              <a:gd name="T12" fmla="*/ 48 w 52"/>
              <a:gd name="T13" fmla="*/ 43 h 80"/>
              <a:gd name="T14" fmla="*/ 37 w 52"/>
              <a:gd name="T15" fmla="*/ 35 h 80"/>
              <a:gd name="T16" fmla="*/ 43 w 52"/>
              <a:gd name="T17" fmla="*/ 34 h 80"/>
              <a:gd name="T18" fmla="*/ 46 w 52"/>
              <a:gd name="T19" fmla="*/ 30 h 80"/>
              <a:gd name="T20" fmla="*/ 48 w 52"/>
              <a:gd name="T21" fmla="*/ 20 h 80"/>
              <a:gd name="T22" fmla="*/ 48 w 52"/>
              <a:gd name="T23" fmla="*/ 15 h 80"/>
              <a:gd name="T24" fmla="*/ 46 w 52"/>
              <a:gd name="T25" fmla="*/ 9 h 80"/>
              <a:gd name="T26" fmla="*/ 37 w 52"/>
              <a:gd name="T27" fmla="*/ 2 h 80"/>
              <a:gd name="T28" fmla="*/ 31 w 52"/>
              <a:gd name="T29" fmla="*/ 0 h 80"/>
              <a:gd name="T30" fmla="*/ 26 w 52"/>
              <a:gd name="T31" fmla="*/ 0 h 80"/>
              <a:gd name="T32" fmla="*/ 9 w 52"/>
              <a:gd name="T33" fmla="*/ 4 h 80"/>
              <a:gd name="T34" fmla="*/ 3 w 52"/>
              <a:gd name="T35" fmla="*/ 11 h 80"/>
              <a:gd name="T36" fmla="*/ 11 w 52"/>
              <a:gd name="T37" fmla="*/ 22 h 80"/>
              <a:gd name="T38" fmla="*/ 13 w 52"/>
              <a:gd name="T39" fmla="*/ 15 h 80"/>
              <a:gd name="T40" fmla="*/ 17 w 52"/>
              <a:gd name="T41" fmla="*/ 11 h 80"/>
              <a:gd name="T42" fmla="*/ 26 w 52"/>
              <a:gd name="T43" fmla="*/ 7 h 80"/>
              <a:gd name="T44" fmla="*/ 31 w 52"/>
              <a:gd name="T45" fmla="*/ 7 h 80"/>
              <a:gd name="T46" fmla="*/ 35 w 52"/>
              <a:gd name="T47" fmla="*/ 11 h 80"/>
              <a:gd name="T48" fmla="*/ 39 w 52"/>
              <a:gd name="T49" fmla="*/ 20 h 80"/>
              <a:gd name="T50" fmla="*/ 37 w 52"/>
              <a:gd name="T51" fmla="*/ 26 h 80"/>
              <a:gd name="T52" fmla="*/ 33 w 52"/>
              <a:gd name="T53" fmla="*/ 30 h 80"/>
              <a:gd name="T54" fmla="*/ 22 w 52"/>
              <a:gd name="T55" fmla="*/ 34 h 80"/>
              <a:gd name="T56" fmla="*/ 20 w 52"/>
              <a:gd name="T57" fmla="*/ 34 h 80"/>
              <a:gd name="T58" fmla="*/ 20 w 52"/>
              <a:gd name="T59" fmla="*/ 41 h 80"/>
              <a:gd name="T60" fmla="*/ 26 w 52"/>
              <a:gd name="T61" fmla="*/ 41 h 80"/>
              <a:gd name="T62" fmla="*/ 37 w 52"/>
              <a:gd name="T63" fmla="*/ 45 h 80"/>
              <a:gd name="T64" fmla="*/ 41 w 52"/>
              <a:gd name="T65" fmla="*/ 50 h 80"/>
              <a:gd name="T66" fmla="*/ 43 w 52"/>
              <a:gd name="T67" fmla="*/ 56 h 80"/>
              <a:gd name="T68" fmla="*/ 37 w 52"/>
              <a:gd name="T69" fmla="*/ 67 h 80"/>
              <a:gd name="T70" fmla="*/ 31 w 52"/>
              <a:gd name="T71" fmla="*/ 71 h 80"/>
              <a:gd name="T72" fmla="*/ 26 w 52"/>
              <a:gd name="T73" fmla="*/ 73 h 80"/>
              <a:gd name="T74" fmla="*/ 17 w 52"/>
              <a:gd name="T75" fmla="*/ 69 h 80"/>
              <a:gd name="T76" fmla="*/ 13 w 52"/>
              <a:gd name="T77" fmla="*/ 63 h 80"/>
              <a:gd name="T78" fmla="*/ 0 w 52"/>
              <a:gd name="T79" fmla="*/ 58 h 80"/>
              <a:gd name="T80" fmla="*/ 3 w 52"/>
              <a:gd name="T81" fmla="*/ 67 h 80"/>
              <a:gd name="T82" fmla="*/ 7 w 52"/>
              <a:gd name="T83" fmla="*/ 75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2" h="80">
                <a:moveTo>
                  <a:pt x="7" y="75"/>
                </a:moveTo>
                <a:lnTo>
                  <a:pt x="7" y="75"/>
                </a:lnTo>
                <a:lnTo>
                  <a:pt x="17" y="80"/>
                </a:lnTo>
                <a:lnTo>
                  <a:pt x="26" y="80"/>
                </a:lnTo>
                <a:lnTo>
                  <a:pt x="37" y="78"/>
                </a:lnTo>
                <a:lnTo>
                  <a:pt x="45" y="75"/>
                </a:lnTo>
                <a:lnTo>
                  <a:pt x="50" y="65"/>
                </a:lnTo>
                <a:lnTo>
                  <a:pt x="52" y="56"/>
                </a:lnTo>
                <a:lnTo>
                  <a:pt x="52" y="48"/>
                </a:lnTo>
                <a:lnTo>
                  <a:pt x="48" y="43"/>
                </a:lnTo>
                <a:lnTo>
                  <a:pt x="45" y="39"/>
                </a:lnTo>
                <a:lnTo>
                  <a:pt x="37" y="35"/>
                </a:lnTo>
                <a:lnTo>
                  <a:pt x="43" y="34"/>
                </a:lnTo>
                <a:lnTo>
                  <a:pt x="46" y="30"/>
                </a:lnTo>
                <a:lnTo>
                  <a:pt x="48" y="24"/>
                </a:lnTo>
                <a:lnTo>
                  <a:pt x="48" y="20"/>
                </a:lnTo>
                <a:lnTo>
                  <a:pt x="48" y="15"/>
                </a:lnTo>
                <a:lnTo>
                  <a:pt x="46" y="9"/>
                </a:lnTo>
                <a:lnTo>
                  <a:pt x="43" y="6"/>
                </a:lnTo>
                <a:lnTo>
                  <a:pt x="37" y="2"/>
                </a:lnTo>
                <a:lnTo>
                  <a:pt x="31" y="0"/>
                </a:lnTo>
                <a:lnTo>
                  <a:pt x="26" y="0"/>
                </a:lnTo>
                <a:lnTo>
                  <a:pt x="17" y="0"/>
                </a:lnTo>
                <a:lnTo>
                  <a:pt x="9" y="4"/>
                </a:lnTo>
                <a:lnTo>
                  <a:pt x="3" y="11"/>
                </a:lnTo>
                <a:lnTo>
                  <a:pt x="2" y="20"/>
                </a:lnTo>
                <a:lnTo>
                  <a:pt x="11" y="22"/>
                </a:lnTo>
                <a:lnTo>
                  <a:pt x="13" y="15"/>
                </a:lnTo>
                <a:lnTo>
                  <a:pt x="17" y="11"/>
                </a:lnTo>
                <a:lnTo>
                  <a:pt x="20" y="7"/>
                </a:lnTo>
                <a:lnTo>
                  <a:pt x="26" y="7"/>
                </a:lnTo>
                <a:lnTo>
                  <a:pt x="31" y="7"/>
                </a:lnTo>
                <a:lnTo>
                  <a:pt x="35" y="11"/>
                </a:lnTo>
                <a:lnTo>
                  <a:pt x="37" y="15"/>
                </a:lnTo>
                <a:lnTo>
                  <a:pt x="39" y="20"/>
                </a:lnTo>
                <a:lnTo>
                  <a:pt x="37" y="26"/>
                </a:lnTo>
                <a:lnTo>
                  <a:pt x="33" y="30"/>
                </a:lnTo>
                <a:lnTo>
                  <a:pt x="28" y="32"/>
                </a:lnTo>
                <a:lnTo>
                  <a:pt x="22" y="34"/>
                </a:lnTo>
                <a:lnTo>
                  <a:pt x="20" y="34"/>
                </a:lnTo>
                <a:lnTo>
                  <a:pt x="20" y="41"/>
                </a:lnTo>
                <a:lnTo>
                  <a:pt x="26" y="41"/>
                </a:lnTo>
                <a:lnTo>
                  <a:pt x="33" y="41"/>
                </a:lnTo>
                <a:lnTo>
                  <a:pt x="37" y="45"/>
                </a:lnTo>
                <a:lnTo>
                  <a:pt x="41" y="50"/>
                </a:lnTo>
                <a:lnTo>
                  <a:pt x="43" y="56"/>
                </a:lnTo>
                <a:lnTo>
                  <a:pt x="41" y="63"/>
                </a:lnTo>
                <a:lnTo>
                  <a:pt x="37" y="67"/>
                </a:lnTo>
                <a:lnTo>
                  <a:pt x="31" y="71"/>
                </a:lnTo>
                <a:lnTo>
                  <a:pt x="26" y="73"/>
                </a:lnTo>
                <a:lnTo>
                  <a:pt x="20" y="73"/>
                </a:lnTo>
                <a:lnTo>
                  <a:pt x="17" y="69"/>
                </a:lnTo>
                <a:lnTo>
                  <a:pt x="13" y="63"/>
                </a:lnTo>
                <a:lnTo>
                  <a:pt x="9" y="58"/>
                </a:lnTo>
                <a:lnTo>
                  <a:pt x="0" y="58"/>
                </a:lnTo>
                <a:lnTo>
                  <a:pt x="3" y="67"/>
                </a:lnTo>
                <a:lnTo>
                  <a:pt x="7" y="75"/>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5" name="Freeform 109"/>
          <p:cNvSpPr>
            <a:spLocks/>
          </p:cNvSpPr>
          <p:nvPr/>
        </p:nvSpPr>
        <p:spPr bwMode="auto">
          <a:xfrm>
            <a:off x="7399338" y="3708400"/>
            <a:ext cx="93662" cy="117475"/>
          </a:xfrm>
          <a:custGeom>
            <a:avLst/>
            <a:gdLst>
              <a:gd name="T0" fmla="*/ 11 w 59"/>
              <a:gd name="T1" fmla="*/ 74 h 74"/>
              <a:gd name="T2" fmla="*/ 11 w 59"/>
              <a:gd name="T3" fmla="*/ 39 h 74"/>
              <a:gd name="T4" fmla="*/ 48 w 59"/>
              <a:gd name="T5" fmla="*/ 39 h 74"/>
              <a:gd name="T6" fmla="*/ 48 w 59"/>
              <a:gd name="T7" fmla="*/ 74 h 74"/>
              <a:gd name="T8" fmla="*/ 59 w 59"/>
              <a:gd name="T9" fmla="*/ 74 h 74"/>
              <a:gd name="T10" fmla="*/ 59 w 59"/>
              <a:gd name="T11" fmla="*/ 0 h 74"/>
              <a:gd name="T12" fmla="*/ 48 w 59"/>
              <a:gd name="T13" fmla="*/ 0 h 74"/>
              <a:gd name="T14" fmla="*/ 48 w 59"/>
              <a:gd name="T15" fmla="*/ 31 h 74"/>
              <a:gd name="T16" fmla="*/ 11 w 59"/>
              <a:gd name="T17" fmla="*/ 31 h 74"/>
              <a:gd name="T18" fmla="*/ 11 w 59"/>
              <a:gd name="T19" fmla="*/ 0 h 74"/>
              <a:gd name="T20" fmla="*/ 0 w 59"/>
              <a:gd name="T21" fmla="*/ 0 h 74"/>
              <a:gd name="T22" fmla="*/ 0 w 59"/>
              <a:gd name="T23" fmla="*/ 74 h 74"/>
              <a:gd name="T24" fmla="*/ 11 w 59"/>
              <a:gd name="T25" fmla="*/ 74 h 74"/>
              <a:gd name="T26" fmla="*/ 11 w 59"/>
              <a:gd name="T27" fmla="*/ 74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74">
                <a:moveTo>
                  <a:pt x="11" y="74"/>
                </a:moveTo>
                <a:lnTo>
                  <a:pt x="11" y="39"/>
                </a:lnTo>
                <a:lnTo>
                  <a:pt x="48" y="39"/>
                </a:lnTo>
                <a:lnTo>
                  <a:pt x="48" y="74"/>
                </a:lnTo>
                <a:lnTo>
                  <a:pt x="59" y="74"/>
                </a:lnTo>
                <a:lnTo>
                  <a:pt x="59" y="0"/>
                </a:lnTo>
                <a:lnTo>
                  <a:pt x="48" y="0"/>
                </a:lnTo>
                <a:lnTo>
                  <a:pt x="48" y="31"/>
                </a:lnTo>
                <a:lnTo>
                  <a:pt x="11" y="31"/>
                </a:lnTo>
                <a:lnTo>
                  <a:pt x="11" y="0"/>
                </a:lnTo>
                <a:lnTo>
                  <a:pt x="0" y="0"/>
                </a:lnTo>
                <a:lnTo>
                  <a:pt x="0" y="74"/>
                </a:lnTo>
                <a:lnTo>
                  <a:pt x="11"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6" name="Freeform 110"/>
          <p:cNvSpPr>
            <a:spLocks noEditPoints="1"/>
          </p:cNvSpPr>
          <p:nvPr/>
        </p:nvSpPr>
        <p:spPr bwMode="auto">
          <a:xfrm>
            <a:off x="7512050" y="3740150"/>
            <a:ext cx="79375" cy="88900"/>
          </a:xfrm>
          <a:custGeom>
            <a:avLst/>
            <a:gdLst>
              <a:gd name="T0" fmla="*/ 50 w 50"/>
              <a:gd name="T1" fmla="*/ 54 h 56"/>
              <a:gd name="T2" fmla="*/ 48 w 50"/>
              <a:gd name="T3" fmla="*/ 49 h 56"/>
              <a:gd name="T4" fmla="*/ 46 w 50"/>
              <a:gd name="T5" fmla="*/ 32 h 56"/>
              <a:gd name="T6" fmla="*/ 46 w 50"/>
              <a:gd name="T7" fmla="*/ 21 h 56"/>
              <a:gd name="T8" fmla="*/ 46 w 50"/>
              <a:gd name="T9" fmla="*/ 11 h 56"/>
              <a:gd name="T10" fmla="*/ 44 w 50"/>
              <a:gd name="T11" fmla="*/ 6 h 56"/>
              <a:gd name="T12" fmla="*/ 37 w 50"/>
              <a:gd name="T13" fmla="*/ 0 h 56"/>
              <a:gd name="T14" fmla="*/ 26 w 50"/>
              <a:gd name="T15" fmla="*/ 0 h 56"/>
              <a:gd name="T16" fmla="*/ 13 w 50"/>
              <a:gd name="T17" fmla="*/ 2 h 56"/>
              <a:gd name="T18" fmla="*/ 5 w 50"/>
              <a:gd name="T19" fmla="*/ 6 h 56"/>
              <a:gd name="T20" fmla="*/ 3 w 50"/>
              <a:gd name="T21" fmla="*/ 11 h 56"/>
              <a:gd name="T22" fmla="*/ 11 w 50"/>
              <a:gd name="T23" fmla="*/ 17 h 56"/>
              <a:gd name="T24" fmla="*/ 13 w 50"/>
              <a:gd name="T25" fmla="*/ 13 h 56"/>
              <a:gd name="T26" fmla="*/ 15 w 50"/>
              <a:gd name="T27" fmla="*/ 10 h 56"/>
              <a:gd name="T28" fmla="*/ 24 w 50"/>
              <a:gd name="T29" fmla="*/ 8 h 56"/>
              <a:gd name="T30" fmla="*/ 31 w 50"/>
              <a:gd name="T31" fmla="*/ 8 h 56"/>
              <a:gd name="T32" fmla="*/ 35 w 50"/>
              <a:gd name="T33" fmla="*/ 10 h 56"/>
              <a:gd name="T34" fmla="*/ 37 w 50"/>
              <a:gd name="T35" fmla="*/ 19 h 56"/>
              <a:gd name="T36" fmla="*/ 37 w 50"/>
              <a:gd name="T37" fmla="*/ 21 h 56"/>
              <a:gd name="T38" fmla="*/ 22 w 50"/>
              <a:gd name="T39" fmla="*/ 23 h 56"/>
              <a:gd name="T40" fmla="*/ 13 w 50"/>
              <a:gd name="T41" fmla="*/ 25 h 56"/>
              <a:gd name="T42" fmla="*/ 7 w 50"/>
              <a:gd name="T43" fmla="*/ 28 h 56"/>
              <a:gd name="T44" fmla="*/ 1 w 50"/>
              <a:gd name="T45" fmla="*/ 34 h 56"/>
              <a:gd name="T46" fmla="*/ 0 w 50"/>
              <a:gd name="T47" fmla="*/ 41 h 56"/>
              <a:gd name="T48" fmla="*/ 1 w 50"/>
              <a:gd name="T49" fmla="*/ 47 h 56"/>
              <a:gd name="T50" fmla="*/ 5 w 50"/>
              <a:gd name="T51" fmla="*/ 53 h 56"/>
              <a:gd name="T52" fmla="*/ 18 w 50"/>
              <a:gd name="T53" fmla="*/ 56 h 56"/>
              <a:gd name="T54" fmla="*/ 28 w 50"/>
              <a:gd name="T55" fmla="*/ 54 h 56"/>
              <a:gd name="T56" fmla="*/ 39 w 50"/>
              <a:gd name="T57" fmla="*/ 49 h 56"/>
              <a:gd name="T58" fmla="*/ 41 w 50"/>
              <a:gd name="T59" fmla="*/ 54 h 56"/>
              <a:gd name="T60" fmla="*/ 41 w 50"/>
              <a:gd name="T61" fmla="*/ 54 h 56"/>
              <a:gd name="T62" fmla="*/ 37 w 50"/>
              <a:gd name="T63" fmla="*/ 30 h 56"/>
              <a:gd name="T64" fmla="*/ 37 w 50"/>
              <a:gd name="T65" fmla="*/ 39 h 56"/>
              <a:gd name="T66" fmla="*/ 29 w 50"/>
              <a:gd name="T67" fmla="*/ 47 h 56"/>
              <a:gd name="T68" fmla="*/ 26 w 50"/>
              <a:gd name="T69" fmla="*/ 49 h 56"/>
              <a:gd name="T70" fmla="*/ 20 w 50"/>
              <a:gd name="T71" fmla="*/ 49 h 56"/>
              <a:gd name="T72" fmla="*/ 13 w 50"/>
              <a:gd name="T73" fmla="*/ 47 h 56"/>
              <a:gd name="T74" fmla="*/ 11 w 50"/>
              <a:gd name="T75" fmla="*/ 43 h 56"/>
              <a:gd name="T76" fmla="*/ 9 w 50"/>
              <a:gd name="T77" fmla="*/ 39 h 56"/>
              <a:gd name="T78" fmla="*/ 11 w 50"/>
              <a:gd name="T79" fmla="*/ 36 h 56"/>
              <a:gd name="T80" fmla="*/ 15 w 50"/>
              <a:gd name="T81" fmla="*/ 34 h 56"/>
              <a:gd name="T82" fmla="*/ 22 w 50"/>
              <a:gd name="T83" fmla="*/ 32 h 56"/>
              <a:gd name="T84" fmla="*/ 37 w 50"/>
              <a:gd name="T85" fmla="*/ 30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0" h="56">
                <a:moveTo>
                  <a:pt x="41" y="54"/>
                </a:moveTo>
                <a:lnTo>
                  <a:pt x="50" y="54"/>
                </a:lnTo>
                <a:lnTo>
                  <a:pt x="48" y="49"/>
                </a:lnTo>
                <a:lnTo>
                  <a:pt x="46" y="32"/>
                </a:lnTo>
                <a:lnTo>
                  <a:pt x="46" y="21"/>
                </a:lnTo>
                <a:lnTo>
                  <a:pt x="46" y="11"/>
                </a:lnTo>
                <a:lnTo>
                  <a:pt x="44" y="6"/>
                </a:lnTo>
                <a:lnTo>
                  <a:pt x="37" y="0"/>
                </a:lnTo>
                <a:lnTo>
                  <a:pt x="26" y="0"/>
                </a:lnTo>
                <a:lnTo>
                  <a:pt x="13" y="2"/>
                </a:lnTo>
                <a:lnTo>
                  <a:pt x="9" y="4"/>
                </a:lnTo>
                <a:lnTo>
                  <a:pt x="5" y="6"/>
                </a:lnTo>
                <a:lnTo>
                  <a:pt x="3" y="11"/>
                </a:lnTo>
                <a:lnTo>
                  <a:pt x="1" y="15"/>
                </a:lnTo>
                <a:lnTo>
                  <a:pt x="11" y="17"/>
                </a:lnTo>
                <a:lnTo>
                  <a:pt x="13" y="13"/>
                </a:lnTo>
                <a:lnTo>
                  <a:pt x="15" y="10"/>
                </a:lnTo>
                <a:lnTo>
                  <a:pt x="18" y="8"/>
                </a:lnTo>
                <a:lnTo>
                  <a:pt x="24" y="8"/>
                </a:lnTo>
                <a:lnTo>
                  <a:pt x="31" y="8"/>
                </a:lnTo>
                <a:lnTo>
                  <a:pt x="35" y="10"/>
                </a:lnTo>
                <a:lnTo>
                  <a:pt x="37" y="13"/>
                </a:lnTo>
                <a:lnTo>
                  <a:pt x="37" y="19"/>
                </a:lnTo>
                <a:lnTo>
                  <a:pt x="37" y="21"/>
                </a:lnTo>
                <a:lnTo>
                  <a:pt x="22" y="23"/>
                </a:lnTo>
                <a:lnTo>
                  <a:pt x="13" y="25"/>
                </a:lnTo>
                <a:lnTo>
                  <a:pt x="7" y="28"/>
                </a:lnTo>
                <a:lnTo>
                  <a:pt x="1" y="34"/>
                </a:lnTo>
                <a:lnTo>
                  <a:pt x="0" y="41"/>
                </a:lnTo>
                <a:lnTo>
                  <a:pt x="1" y="47"/>
                </a:lnTo>
                <a:lnTo>
                  <a:pt x="5" y="53"/>
                </a:lnTo>
                <a:lnTo>
                  <a:pt x="11" y="54"/>
                </a:lnTo>
                <a:lnTo>
                  <a:pt x="18" y="56"/>
                </a:lnTo>
                <a:lnTo>
                  <a:pt x="28" y="54"/>
                </a:lnTo>
                <a:lnTo>
                  <a:pt x="39" y="49"/>
                </a:lnTo>
                <a:lnTo>
                  <a:pt x="41" y="54"/>
                </a:lnTo>
                <a:close/>
                <a:moveTo>
                  <a:pt x="37" y="30"/>
                </a:moveTo>
                <a:lnTo>
                  <a:pt x="37" y="30"/>
                </a:lnTo>
                <a:lnTo>
                  <a:pt x="37" y="39"/>
                </a:lnTo>
                <a:lnTo>
                  <a:pt x="33" y="43"/>
                </a:lnTo>
                <a:lnTo>
                  <a:pt x="29" y="47"/>
                </a:lnTo>
                <a:lnTo>
                  <a:pt x="26" y="49"/>
                </a:lnTo>
                <a:lnTo>
                  <a:pt x="20" y="49"/>
                </a:lnTo>
                <a:lnTo>
                  <a:pt x="16" y="49"/>
                </a:lnTo>
                <a:lnTo>
                  <a:pt x="13" y="47"/>
                </a:lnTo>
                <a:lnTo>
                  <a:pt x="11" y="43"/>
                </a:lnTo>
                <a:lnTo>
                  <a:pt x="9" y="39"/>
                </a:lnTo>
                <a:lnTo>
                  <a:pt x="11" y="36"/>
                </a:lnTo>
                <a:lnTo>
                  <a:pt x="15" y="34"/>
                </a:lnTo>
                <a:lnTo>
                  <a:pt x="22" y="32"/>
                </a:lnTo>
                <a:lnTo>
                  <a:pt x="37" y="28"/>
                </a:lnTo>
                <a:lnTo>
                  <a:pt x="37"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7" name="Freeform 111"/>
          <p:cNvSpPr>
            <a:spLocks/>
          </p:cNvSpPr>
          <p:nvPr/>
        </p:nvSpPr>
        <p:spPr bwMode="auto">
          <a:xfrm>
            <a:off x="7600950" y="3740150"/>
            <a:ext cx="76200" cy="85725"/>
          </a:xfrm>
          <a:custGeom>
            <a:avLst/>
            <a:gdLst>
              <a:gd name="T0" fmla="*/ 48 w 48"/>
              <a:gd name="T1" fmla="*/ 54 h 54"/>
              <a:gd name="T2" fmla="*/ 48 w 48"/>
              <a:gd name="T3" fmla="*/ 47 h 54"/>
              <a:gd name="T4" fmla="*/ 24 w 48"/>
              <a:gd name="T5" fmla="*/ 47 h 54"/>
              <a:gd name="T6" fmla="*/ 24 w 48"/>
              <a:gd name="T7" fmla="*/ 47 h 54"/>
              <a:gd name="T8" fmla="*/ 11 w 48"/>
              <a:gd name="T9" fmla="*/ 47 h 54"/>
              <a:gd name="T10" fmla="*/ 16 w 48"/>
              <a:gd name="T11" fmla="*/ 41 h 54"/>
              <a:gd name="T12" fmla="*/ 46 w 48"/>
              <a:gd name="T13" fmla="*/ 6 h 54"/>
              <a:gd name="T14" fmla="*/ 46 w 48"/>
              <a:gd name="T15" fmla="*/ 0 h 54"/>
              <a:gd name="T16" fmla="*/ 1 w 48"/>
              <a:gd name="T17" fmla="*/ 0 h 54"/>
              <a:gd name="T18" fmla="*/ 1 w 48"/>
              <a:gd name="T19" fmla="*/ 8 h 54"/>
              <a:gd name="T20" fmla="*/ 24 w 48"/>
              <a:gd name="T21" fmla="*/ 8 h 54"/>
              <a:gd name="T22" fmla="*/ 24 w 48"/>
              <a:gd name="T23" fmla="*/ 8 h 54"/>
              <a:gd name="T24" fmla="*/ 35 w 48"/>
              <a:gd name="T25" fmla="*/ 8 h 54"/>
              <a:gd name="T26" fmla="*/ 0 w 48"/>
              <a:gd name="T27" fmla="*/ 47 h 54"/>
              <a:gd name="T28" fmla="*/ 0 w 48"/>
              <a:gd name="T29" fmla="*/ 54 h 54"/>
              <a:gd name="T30" fmla="*/ 48 w 48"/>
              <a:gd name="T31" fmla="*/ 54 h 54"/>
              <a:gd name="T32" fmla="*/ 48 w 48"/>
              <a:gd name="T33" fmla="*/ 54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8" h="54">
                <a:moveTo>
                  <a:pt x="48" y="54"/>
                </a:moveTo>
                <a:lnTo>
                  <a:pt x="48" y="47"/>
                </a:lnTo>
                <a:lnTo>
                  <a:pt x="24" y="47"/>
                </a:lnTo>
                <a:lnTo>
                  <a:pt x="11" y="47"/>
                </a:lnTo>
                <a:lnTo>
                  <a:pt x="16" y="41"/>
                </a:lnTo>
                <a:lnTo>
                  <a:pt x="46" y="6"/>
                </a:lnTo>
                <a:lnTo>
                  <a:pt x="46" y="0"/>
                </a:lnTo>
                <a:lnTo>
                  <a:pt x="1" y="0"/>
                </a:lnTo>
                <a:lnTo>
                  <a:pt x="1" y="8"/>
                </a:lnTo>
                <a:lnTo>
                  <a:pt x="24" y="8"/>
                </a:lnTo>
                <a:lnTo>
                  <a:pt x="35" y="8"/>
                </a:lnTo>
                <a:lnTo>
                  <a:pt x="0" y="47"/>
                </a:lnTo>
                <a:lnTo>
                  <a:pt x="0" y="54"/>
                </a:lnTo>
                <a:lnTo>
                  <a:pt x="48"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8" name="Freeform 112"/>
          <p:cNvSpPr>
            <a:spLocks noEditPoints="1"/>
          </p:cNvSpPr>
          <p:nvPr/>
        </p:nvSpPr>
        <p:spPr bwMode="auto">
          <a:xfrm>
            <a:off x="7686675" y="3740150"/>
            <a:ext cx="79375" cy="88900"/>
          </a:xfrm>
          <a:custGeom>
            <a:avLst/>
            <a:gdLst>
              <a:gd name="T0" fmla="*/ 50 w 50"/>
              <a:gd name="T1" fmla="*/ 54 h 56"/>
              <a:gd name="T2" fmla="*/ 48 w 50"/>
              <a:gd name="T3" fmla="*/ 49 h 56"/>
              <a:gd name="T4" fmla="*/ 46 w 50"/>
              <a:gd name="T5" fmla="*/ 32 h 56"/>
              <a:gd name="T6" fmla="*/ 46 w 50"/>
              <a:gd name="T7" fmla="*/ 21 h 56"/>
              <a:gd name="T8" fmla="*/ 46 w 50"/>
              <a:gd name="T9" fmla="*/ 11 h 56"/>
              <a:gd name="T10" fmla="*/ 44 w 50"/>
              <a:gd name="T11" fmla="*/ 6 h 56"/>
              <a:gd name="T12" fmla="*/ 37 w 50"/>
              <a:gd name="T13" fmla="*/ 0 h 56"/>
              <a:gd name="T14" fmla="*/ 26 w 50"/>
              <a:gd name="T15" fmla="*/ 0 h 56"/>
              <a:gd name="T16" fmla="*/ 15 w 50"/>
              <a:gd name="T17" fmla="*/ 2 h 56"/>
              <a:gd name="T18" fmla="*/ 5 w 50"/>
              <a:gd name="T19" fmla="*/ 6 h 56"/>
              <a:gd name="T20" fmla="*/ 3 w 50"/>
              <a:gd name="T21" fmla="*/ 11 h 56"/>
              <a:gd name="T22" fmla="*/ 11 w 50"/>
              <a:gd name="T23" fmla="*/ 17 h 56"/>
              <a:gd name="T24" fmla="*/ 13 w 50"/>
              <a:gd name="T25" fmla="*/ 13 h 56"/>
              <a:gd name="T26" fmla="*/ 15 w 50"/>
              <a:gd name="T27" fmla="*/ 10 h 56"/>
              <a:gd name="T28" fmla="*/ 24 w 50"/>
              <a:gd name="T29" fmla="*/ 8 h 56"/>
              <a:gd name="T30" fmla="*/ 31 w 50"/>
              <a:gd name="T31" fmla="*/ 8 h 56"/>
              <a:gd name="T32" fmla="*/ 35 w 50"/>
              <a:gd name="T33" fmla="*/ 10 h 56"/>
              <a:gd name="T34" fmla="*/ 37 w 50"/>
              <a:gd name="T35" fmla="*/ 19 h 56"/>
              <a:gd name="T36" fmla="*/ 37 w 50"/>
              <a:gd name="T37" fmla="*/ 21 h 56"/>
              <a:gd name="T38" fmla="*/ 22 w 50"/>
              <a:gd name="T39" fmla="*/ 23 h 56"/>
              <a:gd name="T40" fmla="*/ 13 w 50"/>
              <a:gd name="T41" fmla="*/ 25 h 56"/>
              <a:gd name="T42" fmla="*/ 7 w 50"/>
              <a:gd name="T43" fmla="*/ 28 h 56"/>
              <a:gd name="T44" fmla="*/ 2 w 50"/>
              <a:gd name="T45" fmla="*/ 34 h 56"/>
              <a:gd name="T46" fmla="*/ 0 w 50"/>
              <a:gd name="T47" fmla="*/ 41 h 56"/>
              <a:gd name="T48" fmla="*/ 2 w 50"/>
              <a:gd name="T49" fmla="*/ 47 h 56"/>
              <a:gd name="T50" fmla="*/ 5 w 50"/>
              <a:gd name="T51" fmla="*/ 53 h 56"/>
              <a:gd name="T52" fmla="*/ 18 w 50"/>
              <a:gd name="T53" fmla="*/ 56 h 56"/>
              <a:gd name="T54" fmla="*/ 30 w 50"/>
              <a:gd name="T55" fmla="*/ 54 h 56"/>
              <a:gd name="T56" fmla="*/ 39 w 50"/>
              <a:gd name="T57" fmla="*/ 49 h 56"/>
              <a:gd name="T58" fmla="*/ 41 w 50"/>
              <a:gd name="T59" fmla="*/ 54 h 56"/>
              <a:gd name="T60" fmla="*/ 41 w 50"/>
              <a:gd name="T61" fmla="*/ 54 h 56"/>
              <a:gd name="T62" fmla="*/ 37 w 50"/>
              <a:gd name="T63" fmla="*/ 30 h 56"/>
              <a:gd name="T64" fmla="*/ 37 w 50"/>
              <a:gd name="T65" fmla="*/ 39 h 56"/>
              <a:gd name="T66" fmla="*/ 30 w 50"/>
              <a:gd name="T67" fmla="*/ 47 h 56"/>
              <a:gd name="T68" fmla="*/ 26 w 50"/>
              <a:gd name="T69" fmla="*/ 49 h 56"/>
              <a:gd name="T70" fmla="*/ 20 w 50"/>
              <a:gd name="T71" fmla="*/ 49 h 56"/>
              <a:gd name="T72" fmla="*/ 13 w 50"/>
              <a:gd name="T73" fmla="*/ 47 h 56"/>
              <a:gd name="T74" fmla="*/ 11 w 50"/>
              <a:gd name="T75" fmla="*/ 43 h 56"/>
              <a:gd name="T76" fmla="*/ 9 w 50"/>
              <a:gd name="T77" fmla="*/ 39 h 56"/>
              <a:gd name="T78" fmla="*/ 11 w 50"/>
              <a:gd name="T79" fmla="*/ 36 h 56"/>
              <a:gd name="T80" fmla="*/ 15 w 50"/>
              <a:gd name="T81" fmla="*/ 34 h 56"/>
              <a:gd name="T82" fmla="*/ 22 w 50"/>
              <a:gd name="T83" fmla="*/ 32 h 56"/>
              <a:gd name="T84" fmla="*/ 37 w 50"/>
              <a:gd name="T85" fmla="*/ 30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0" h="56">
                <a:moveTo>
                  <a:pt x="41" y="54"/>
                </a:moveTo>
                <a:lnTo>
                  <a:pt x="50" y="54"/>
                </a:lnTo>
                <a:lnTo>
                  <a:pt x="48" y="49"/>
                </a:lnTo>
                <a:lnTo>
                  <a:pt x="46" y="32"/>
                </a:lnTo>
                <a:lnTo>
                  <a:pt x="46" y="21"/>
                </a:lnTo>
                <a:lnTo>
                  <a:pt x="46" y="11"/>
                </a:lnTo>
                <a:lnTo>
                  <a:pt x="44" y="6"/>
                </a:lnTo>
                <a:lnTo>
                  <a:pt x="37" y="0"/>
                </a:lnTo>
                <a:lnTo>
                  <a:pt x="26" y="0"/>
                </a:lnTo>
                <a:lnTo>
                  <a:pt x="15" y="2"/>
                </a:lnTo>
                <a:lnTo>
                  <a:pt x="9" y="4"/>
                </a:lnTo>
                <a:lnTo>
                  <a:pt x="5" y="6"/>
                </a:lnTo>
                <a:lnTo>
                  <a:pt x="3" y="11"/>
                </a:lnTo>
                <a:lnTo>
                  <a:pt x="2" y="15"/>
                </a:lnTo>
                <a:lnTo>
                  <a:pt x="11" y="17"/>
                </a:lnTo>
                <a:lnTo>
                  <a:pt x="13" y="13"/>
                </a:lnTo>
                <a:lnTo>
                  <a:pt x="15" y="10"/>
                </a:lnTo>
                <a:lnTo>
                  <a:pt x="18" y="8"/>
                </a:lnTo>
                <a:lnTo>
                  <a:pt x="24" y="8"/>
                </a:lnTo>
                <a:lnTo>
                  <a:pt x="31" y="8"/>
                </a:lnTo>
                <a:lnTo>
                  <a:pt x="35" y="10"/>
                </a:lnTo>
                <a:lnTo>
                  <a:pt x="37" y="13"/>
                </a:lnTo>
                <a:lnTo>
                  <a:pt x="37" y="19"/>
                </a:lnTo>
                <a:lnTo>
                  <a:pt x="37" y="21"/>
                </a:lnTo>
                <a:lnTo>
                  <a:pt x="22" y="23"/>
                </a:lnTo>
                <a:lnTo>
                  <a:pt x="13" y="25"/>
                </a:lnTo>
                <a:lnTo>
                  <a:pt x="7" y="28"/>
                </a:lnTo>
                <a:lnTo>
                  <a:pt x="2" y="34"/>
                </a:lnTo>
                <a:lnTo>
                  <a:pt x="0" y="41"/>
                </a:lnTo>
                <a:lnTo>
                  <a:pt x="2" y="47"/>
                </a:lnTo>
                <a:lnTo>
                  <a:pt x="5" y="53"/>
                </a:lnTo>
                <a:lnTo>
                  <a:pt x="11" y="54"/>
                </a:lnTo>
                <a:lnTo>
                  <a:pt x="18" y="56"/>
                </a:lnTo>
                <a:lnTo>
                  <a:pt x="30" y="54"/>
                </a:lnTo>
                <a:lnTo>
                  <a:pt x="39" y="49"/>
                </a:lnTo>
                <a:lnTo>
                  <a:pt x="41" y="54"/>
                </a:lnTo>
                <a:close/>
                <a:moveTo>
                  <a:pt x="37" y="30"/>
                </a:moveTo>
                <a:lnTo>
                  <a:pt x="37" y="30"/>
                </a:lnTo>
                <a:lnTo>
                  <a:pt x="37" y="39"/>
                </a:lnTo>
                <a:lnTo>
                  <a:pt x="33" y="43"/>
                </a:lnTo>
                <a:lnTo>
                  <a:pt x="30" y="47"/>
                </a:lnTo>
                <a:lnTo>
                  <a:pt x="26" y="49"/>
                </a:lnTo>
                <a:lnTo>
                  <a:pt x="20" y="49"/>
                </a:lnTo>
                <a:lnTo>
                  <a:pt x="16" y="49"/>
                </a:lnTo>
                <a:lnTo>
                  <a:pt x="13" y="47"/>
                </a:lnTo>
                <a:lnTo>
                  <a:pt x="11" y="43"/>
                </a:lnTo>
                <a:lnTo>
                  <a:pt x="9" y="39"/>
                </a:lnTo>
                <a:lnTo>
                  <a:pt x="11" y="36"/>
                </a:lnTo>
                <a:lnTo>
                  <a:pt x="15" y="34"/>
                </a:lnTo>
                <a:lnTo>
                  <a:pt x="22" y="32"/>
                </a:lnTo>
                <a:lnTo>
                  <a:pt x="37" y="28"/>
                </a:lnTo>
                <a:lnTo>
                  <a:pt x="37"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49" name="Freeform 113"/>
          <p:cNvSpPr>
            <a:spLocks/>
          </p:cNvSpPr>
          <p:nvPr/>
        </p:nvSpPr>
        <p:spPr bwMode="auto">
          <a:xfrm>
            <a:off x="7783513" y="3740150"/>
            <a:ext cx="47625" cy="85725"/>
          </a:xfrm>
          <a:custGeom>
            <a:avLst/>
            <a:gdLst>
              <a:gd name="T0" fmla="*/ 10 w 30"/>
              <a:gd name="T1" fmla="*/ 54 h 54"/>
              <a:gd name="T2" fmla="*/ 10 w 30"/>
              <a:gd name="T3" fmla="*/ 26 h 54"/>
              <a:gd name="T4" fmla="*/ 10 w 30"/>
              <a:gd name="T5" fmla="*/ 26 h 54"/>
              <a:gd name="T6" fmla="*/ 11 w 30"/>
              <a:gd name="T7" fmla="*/ 15 h 54"/>
              <a:gd name="T8" fmla="*/ 11 w 30"/>
              <a:gd name="T9" fmla="*/ 15 h 54"/>
              <a:gd name="T10" fmla="*/ 13 w 30"/>
              <a:gd name="T11" fmla="*/ 11 h 54"/>
              <a:gd name="T12" fmla="*/ 13 w 30"/>
              <a:gd name="T13" fmla="*/ 11 h 54"/>
              <a:gd name="T14" fmla="*/ 19 w 30"/>
              <a:gd name="T15" fmla="*/ 10 h 54"/>
              <a:gd name="T16" fmla="*/ 19 w 30"/>
              <a:gd name="T17" fmla="*/ 10 h 54"/>
              <a:gd name="T18" fmla="*/ 26 w 30"/>
              <a:gd name="T19" fmla="*/ 11 h 54"/>
              <a:gd name="T20" fmla="*/ 30 w 30"/>
              <a:gd name="T21" fmla="*/ 2 h 54"/>
              <a:gd name="T22" fmla="*/ 30 w 30"/>
              <a:gd name="T23" fmla="*/ 2 h 54"/>
              <a:gd name="T24" fmla="*/ 25 w 30"/>
              <a:gd name="T25" fmla="*/ 0 h 54"/>
              <a:gd name="T26" fmla="*/ 21 w 30"/>
              <a:gd name="T27" fmla="*/ 0 h 54"/>
              <a:gd name="T28" fmla="*/ 21 w 30"/>
              <a:gd name="T29" fmla="*/ 0 h 54"/>
              <a:gd name="T30" fmla="*/ 13 w 30"/>
              <a:gd name="T31" fmla="*/ 2 h 54"/>
              <a:gd name="T32" fmla="*/ 13 w 30"/>
              <a:gd name="T33" fmla="*/ 2 h 54"/>
              <a:gd name="T34" fmla="*/ 8 w 30"/>
              <a:gd name="T35" fmla="*/ 10 h 54"/>
              <a:gd name="T36" fmla="*/ 8 w 30"/>
              <a:gd name="T37" fmla="*/ 0 h 54"/>
              <a:gd name="T38" fmla="*/ 0 w 30"/>
              <a:gd name="T39" fmla="*/ 0 h 54"/>
              <a:gd name="T40" fmla="*/ 0 w 30"/>
              <a:gd name="T41" fmla="*/ 54 h 54"/>
              <a:gd name="T42" fmla="*/ 10 w 30"/>
              <a:gd name="T43" fmla="*/ 54 h 54"/>
              <a:gd name="T44" fmla="*/ 10 w 30"/>
              <a:gd name="T45" fmla="*/ 54 h 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 h="54">
                <a:moveTo>
                  <a:pt x="10" y="54"/>
                </a:moveTo>
                <a:lnTo>
                  <a:pt x="10" y="26"/>
                </a:lnTo>
                <a:lnTo>
                  <a:pt x="11" y="15"/>
                </a:lnTo>
                <a:lnTo>
                  <a:pt x="13" y="11"/>
                </a:lnTo>
                <a:lnTo>
                  <a:pt x="19" y="10"/>
                </a:lnTo>
                <a:lnTo>
                  <a:pt x="26" y="11"/>
                </a:lnTo>
                <a:lnTo>
                  <a:pt x="30" y="2"/>
                </a:lnTo>
                <a:lnTo>
                  <a:pt x="25" y="0"/>
                </a:lnTo>
                <a:lnTo>
                  <a:pt x="21" y="0"/>
                </a:lnTo>
                <a:lnTo>
                  <a:pt x="13" y="2"/>
                </a:lnTo>
                <a:lnTo>
                  <a:pt x="8" y="10"/>
                </a:lnTo>
                <a:lnTo>
                  <a:pt x="8" y="0"/>
                </a:lnTo>
                <a:lnTo>
                  <a:pt x="0" y="0"/>
                </a:lnTo>
                <a:lnTo>
                  <a:pt x="0" y="54"/>
                </a:lnTo>
                <a:lnTo>
                  <a:pt x="1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0" name="Freeform 114"/>
          <p:cNvSpPr>
            <a:spLocks noEditPoints="1"/>
          </p:cNvSpPr>
          <p:nvPr/>
        </p:nvSpPr>
        <p:spPr bwMode="auto">
          <a:xfrm>
            <a:off x="7834313" y="3708400"/>
            <a:ext cx="74612" cy="120650"/>
          </a:xfrm>
          <a:custGeom>
            <a:avLst/>
            <a:gdLst>
              <a:gd name="T0" fmla="*/ 47 w 47"/>
              <a:gd name="T1" fmla="*/ 74 h 76"/>
              <a:gd name="T2" fmla="*/ 47 w 47"/>
              <a:gd name="T3" fmla="*/ 0 h 76"/>
              <a:gd name="T4" fmla="*/ 37 w 47"/>
              <a:gd name="T5" fmla="*/ 0 h 76"/>
              <a:gd name="T6" fmla="*/ 37 w 47"/>
              <a:gd name="T7" fmla="*/ 28 h 76"/>
              <a:gd name="T8" fmla="*/ 37 w 47"/>
              <a:gd name="T9" fmla="*/ 28 h 76"/>
              <a:gd name="T10" fmla="*/ 32 w 47"/>
              <a:gd name="T11" fmla="*/ 22 h 76"/>
              <a:gd name="T12" fmla="*/ 32 w 47"/>
              <a:gd name="T13" fmla="*/ 22 h 76"/>
              <a:gd name="T14" fmla="*/ 28 w 47"/>
              <a:gd name="T15" fmla="*/ 20 h 76"/>
              <a:gd name="T16" fmla="*/ 22 w 47"/>
              <a:gd name="T17" fmla="*/ 20 h 76"/>
              <a:gd name="T18" fmla="*/ 22 w 47"/>
              <a:gd name="T19" fmla="*/ 20 h 76"/>
              <a:gd name="T20" fmla="*/ 17 w 47"/>
              <a:gd name="T21" fmla="*/ 20 h 76"/>
              <a:gd name="T22" fmla="*/ 11 w 47"/>
              <a:gd name="T23" fmla="*/ 22 h 76"/>
              <a:gd name="T24" fmla="*/ 11 w 47"/>
              <a:gd name="T25" fmla="*/ 22 h 76"/>
              <a:gd name="T26" fmla="*/ 6 w 47"/>
              <a:gd name="T27" fmla="*/ 28 h 76"/>
              <a:gd name="T28" fmla="*/ 2 w 47"/>
              <a:gd name="T29" fmla="*/ 33 h 76"/>
              <a:gd name="T30" fmla="*/ 2 w 47"/>
              <a:gd name="T31" fmla="*/ 33 h 76"/>
              <a:gd name="T32" fmla="*/ 0 w 47"/>
              <a:gd name="T33" fmla="*/ 41 h 76"/>
              <a:gd name="T34" fmla="*/ 0 w 47"/>
              <a:gd name="T35" fmla="*/ 48 h 76"/>
              <a:gd name="T36" fmla="*/ 0 w 47"/>
              <a:gd name="T37" fmla="*/ 48 h 76"/>
              <a:gd name="T38" fmla="*/ 0 w 47"/>
              <a:gd name="T39" fmla="*/ 56 h 76"/>
              <a:gd name="T40" fmla="*/ 2 w 47"/>
              <a:gd name="T41" fmla="*/ 63 h 76"/>
              <a:gd name="T42" fmla="*/ 2 w 47"/>
              <a:gd name="T43" fmla="*/ 63 h 76"/>
              <a:gd name="T44" fmla="*/ 6 w 47"/>
              <a:gd name="T45" fmla="*/ 69 h 76"/>
              <a:gd name="T46" fmla="*/ 11 w 47"/>
              <a:gd name="T47" fmla="*/ 73 h 76"/>
              <a:gd name="T48" fmla="*/ 11 w 47"/>
              <a:gd name="T49" fmla="*/ 73 h 76"/>
              <a:gd name="T50" fmla="*/ 17 w 47"/>
              <a:gd name="T51" fmla="*/ 74 h 76"/>
              <a:gd name="T52" fmla="*/ 22 w 47"/>
              <a:gd name="T53" fmla="*/ 76 h 76"/>
              <a:gd name="T54" fmla="*/ 22 w 47"/>
              <a:gd name="T55" fmla="*/ 76 h 76"/>
              <a:gd name="T56" fmla="*/ 32 w 47"/>
              <a:gd name="T57" fmla="*/ 74 h 76"/>
              <a:gd name="T58" fmla="*/ 35 w 47"/>
              <a:gd name="T59" fmla="*/ 71 h 76"/>
              <a:gd name="T60" fmla="*/ 37 w 47"/>
              <a:gd name="T61" fmla="*/ 69 h 76"/>
              <a:gd name="T62" fmla="*/ 37 w 47"/>
              <a:gd name="T63" fmla="*/ 74 h 76"/>
              <a:gd name="T64" fmla="*/ 47 w 47"/>
              <a:gd name="T65" fmla="*/ 74 h 76"/>
              <a:gd name="T66" fmla="*/ 47 w 47"/>
              <a:gd name="T67" fmla="*/ 74 h 76"/>
              <a:gd name="T68" fmla="*/ 13 w 47"/>
              <a:gd name="T69" fmla="*/ 31 h 76"/>
              <a:gd name="T70" fmla="*/ 13 w 47"/>
              <a:gd name="T71" fmla="*/ 31 h 76"/>
              <a:gd name="T72" fmla="*/ 19 w 47"/>
              <a:gd name="T73" fmla="*/ 28 h 76"/>
              <a:gd name="T74" fmla="*/ 24 w 47"/>
              <a:gd name="T75" fmla="*/ 28 h 76"/>
              <a:gd name="T76" fmla="*/ 24 w 47"/>
              <a:gd name="T77" fmla="*/ 28 h 76"/>
              <a:gd name="T78" fmla="*/ 30 w 47"/>
              <a:gd name="T79" fmla="*/ 28 h 76"/>
              <a:gd name="T80" fmla="*/ 34 w 47"/>
              <a:gd name="T81" fmla="*/ 31 h 76"/>
              <a:gd name="T82" fmla="*/ 34 w 47"/>
              <a:gd name="T83" fmla="*/ 31 h 76"/>
              <a:gd name="T84" fmla="*/ 37 w 47"/>
              <a:gd name="T85" fmla="*/ 39 h 76"/>
              <a:gd name="T86" fmla="*/ 37 w 47"/>
              <a:gd name="T87" fmla="*/ 48 h 76"/>
              <a:gd name="T88" fmla="*/ 37 w 47"/>
              <a:gd name="T89" fmla="*/ 48 h 76"/>
              <a:gd name="T90" fmla="*/ 37 w 47"/>
              <a:gd name="T91" fmla="*/ 58 h 76"/>
              <a:gd name="T92" fmla="*/ 34 w 47"/>
              <a:gd name="T93" fmla="*/ 63 h 76"/>
              <a:gd name="T94" fmla="*/ 34 w 47"/>
              <a:gd name="T95" fmla="*/ 63 h 76"/>
              <a:gd name="T96" fmla="*/ 30 w 47"/>
              <a:gd name="T97" fmla="*/ 67 h 76"/>
              <a:gd name="T98" fmla="*/ 24 w 47"/>
              <a:gd name="T99" fmla="*/ 69 h 76"/>
              <a:gd name="T100" fmla="*/ 24 w 47"/>
              <a:gd name="T101" fmla="*/ 69 h 76"/>
              <a:gd name="T102" fmla="*/ 19 w 47"/>
              <a:gd name="T103" fmla="*/ 67 h 76"/>
              <a:gd name="T104" fmla="*/ 13 w 47"/>
              <a:gd name="T105" fmla="*/ 63 h 76"/>
              <a:gd name="T106" fmla="*/ 13 w 47"/>
              <a:gd name="T107" fmla="*/ 63 h 76"/>
              <a:gd name="T108" fmla="*/ 9 w 47"/>
              <a:gd name="T109" fmla="*/ 58 h 76"/>
              <a:gd name="T110" fmla="*/ 9 w 47"/>
              <a:gd name="T111" fmla="*/ 48 h 76"/>
              <a:gd name="T112" fmla="*/ 9 w 47"/>
              <a:gd name="T113" fmla="*/ 48 h 76"/>
              <a:gd name="T114" fmla="*/ 9 w 47"/>
              <a:gd name="T115" fmla="*/ 39 h 76"/>
              <a:gd name="T116" fmla="*/ 13 w 47"/>
              <a:gd name="T117" fmla="*/ 31 h 76"/>
              <a:gd name="T118" fmla="*/ 13 w 47"/>
              <a:gd name="T119" fmla="*/ 31 h 7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7" h="76">
                <a:moveTo>
                  <a:pt x="47" y="74"/>
                </a:moveTo>
                <a:lnTo>
                  <a:pt x="47" y="0"/>
                </a:lnTo>
                <a:lnTo>
                  <a:pt x="37" y="0"/>
                </a:lnTo>
                <a:lnTo>
                  <a:pt x="37" y="28"/>
                </a:lnTo>
                <a:lnTo>
                  <a:pt x="32" y="22"/>
                </a:lnTo>
                <a:lnTo>
                  <a:pt x="28" y="20"/>
                </a:lnTo>
                <a:lnTo>
                  <a:pt x="22" y="20"/>
                </a:lnTo>
                <a:lnTo>
                  <a:pt x="17" y="20"/>
                </a:lnTo>
                <a:lnTo>
                  <a:pt x="11" y="22"/>
                </a:lnTo>
                <a:lnTo>
                  <a:pt x="6" y="28"/>
                </a:lnTo>
                <a:lnTo>
                  <a:pt x="2" y="33"/>
                </a:lnTo>
                <a:lnTo>
                  <a:pt x="0" y="41"/>
                </a:lnTo>
                <a:lnTo>
                  <a:pt x="0" y="48"/>
                </a:lnTo>
                <a:lnTo>
                  <a:pt x="0" y="56"/>
                </a:lnTo>
                <a:lnTo>
                  <a:pt x="2" y="63"/>
                </a:lnTo>
                <a:lnTo>
                  <a:pt x="6" y="69"/>
                </a:lnTo>
                <a:lnTo>
                  <a:pt x="11" y="73"/>
                </a:lnTo>
                <a:lnTo>
                  <a:pt x="17" y="74"/>
                </a:lnTo>
                <a:lnTo>
                  <a:pt x="22" y="76"/>
                </a:lnTo>
                <a:lnTo>
                  <a:pt x="32" y="74"/>
                </a:lnTo>
                <a:lnTo>
                  <a:pt x="35" y="71"/>
                </a:lnTo>
                <a:lnTo>
                  <a:pt x="37" y="69"/>
                </a:lnTo>
                <a:lnTo>
                  <a:pt x="37" y="74"/>
                </a:lnTo>
                <a:lnTo>
                  <a:pt x="47" y="74"/>
                </a:lnTo>
                <a:close/>
                <a:moveTo>
                  <a:pt x="13" y="31"/>
                </a:moveTo>
                <a:lnTo>
                  <a:pt x="13" y="31"/>
                </a:lnTo>
                <a:lnTo>
                  <a:pt x="19" y="28"/>
                </a:lnTo>
                <a:lnTo>
                  <a:pt x="24" y="28"/>
                </a:lnTo>
                <a:lnTo>
                  <a:pt x="30" y="28"/>
                </a:lnTo>
                <a:lnTo>
                  <a:pt x="34" y="31"/>
                </a:lnTo>
                <a:lnTo>
                  <a:pt x="37" y="39"/>
                </a:lnTo>
                <a:lnTo>
                  <a:pt x="37" y="48"/>
                </a:lnTo>
                <a:lnTo>
                  <a:pt x="37" y="58"/>
                </a:lnTo>
                <a:lnTo>
                  <a:pt x="34" y="63"/>
                </a:lnTo>
                <a:lnTo>
                  <a:pt x="30" y="67"/>
                </a:lnTo>
                <a:lnTo>
                  <a:pt x="24" y="69"/>
                </a:lnTo>
                <a:lnTo>
                  <a:pt x="19" y="67"/>
                </a:lnTo>
                <a:lnTo>
                  <a:pt x="13" y="63"/>
                </a:lnTo>
                <a:lnTo>
                  <a:pt x="9" y="58"/>
                </a:lnTo>
                <a:lnTo>
                  <a:pt x="9" y="48"/>
                </a:lnTo>
                <a:lnTo>
                  <a:pt x="9" y="39"/>
                </a:lnTo>
                <a:lnTo>
                  <a:pt x="13"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1" name="Freeform 115"/>
          <p:cNvSpPr>
            <a:spLocks/>
          </p:cNvSpPr>
          <p:nvPr/>
        </p:nvSpPr>
        <p:spPr bwMode="auto">
          <a:xfrm>
            <a:off x="7977188" y="3740150"/>
            <a:ext cx="46037" cy="85725"/>
          </a:xfrm>
          <a:custGeom>
            <a:avLst/>
            <a:gdLst>
              <a:gd name="T0" fmla="*/ 9 w 29"/>
              <a:gd name="T1" fmla="*/ 54 h 54"/>
              <a:gd name="T2" fmla="*/ 9 w 29"/>
              <a:gd name="T3" fmla="*/ 26 h 54"/>
              <a:gd name="T4" fmla="*/ 9 w 29"/>
              <a:gd name="T5" fmla="*/ 26 h 54"/>
              <a:gd name="T6" fmla="*/ 11 w 29"/>
              <a:gd name="T7" fmla="*/ 15 h 54"/>
              <a:gd name="T8" fmla="*/ 11 w 29"/>
              <a:gd name="T9" fmla="*/ 15 h 54"/>
              <a:gd name="T10" fmla="*/ 15 w 29"/>
              <a:gd name="T11" fmla="*/ 11 h 54"/>
              <a:gd name="T12" fmla="*/ 15 w 29"/>
              <a:gd name="T13" fmla="*/ 11 h 54"/>
              <a:gd name="T14" fmla="*/ 20 w 29"/>
              <a:gd name="T15" fmla="*/ 10 h 54"/>
              <a:gd name="T16" fmla="*/ 20 w 29"/>
              <a:gd name="T17" fmla="*/ 10 h 54"/>
              <a:gd name="T18" fmla="*/ 26 w 29"/>
              <a:gd name="T19" fmla="*/ 11 h 54"/>
              <a:gd name="T20" fmla="*/ 29 w 29"/>
              <a:gd name="T21" fmla="*/ 2 h 54"/>
              <a:gd name="T22" fmla="*/ 29 w 29"/>
              <a:gd name="T23" fmla="*/ 2 h 54"/>
              <a:gd name="T24" fmla="*/ 24 w 29"/>
              <a:gd name="T25" fmla="*/ 0 h 54"/>
              <a:gd name="T26" fmla="*/ 20 w 29"/>
              <a:gd name="T27" fmla="*/ 0 h 54"/>
              <a:gd name="T28" fmla="*/ 20 w 29"/>
              <a:gd name="T29" fmla="*/ 0 h 54"/>
              <a:gd name="T30" fmla="*/ 15 w 29"/>
              <a:gd name="T31" fmla="*/ 2 h 54"/>
              <a:gd name="T32" fmla="*/ 15 w 29"/>
              <a:gd name="T33" fmla="*/ 2 h 54"/>
              <a:gd name="T34" fmla="*/ 9 w 29"/>
              <a:gd name="T35" fmla="*/ 10 h 54"/>
              <a:gd name="T36" fmla="*/ 9 w 29"/>
              <a:gd name="T37" fmla="*/ 0 h 54"/>
              <a:gd name="T38" fmla="*/ 0 w 29"/>
              <a:gd name="T39" fmla="*/ 0 h 54"/>
              <a:gd name="T40" fmla="*/ 0 w 29"/>
              <a:gd name="T41" fmla="*/ 54 h 54"/>
              <a:gd name="T42" fmla="*/ 9 w 29"/>
              <a:gd name="T43" fmla="*/ 54 h 54"/>
              <a:gd name="T44" fmla="*/ 9 w 29"/>
              <a:gd name="T45" fmla="*/ 54 h 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 h="54">
                <a:moveTo>
                  <a:pt x="9" y="54"/>
                </a:moveTo>
                <a:lnTo>
                  <a:pt x="9" y="26"/>
                </a:lnTo>
                <a:lnTo>
                  <a:pt x="11" y="15"/>
                </a:lnTo>
                <a:lnTo>
                  <a:pt x="15" y="11"/>
                </a:lnTo>
                <a:lnTo>
                  <a:pt x="20" y="10"/>
                </a:lnTo>
                <a:lnTo>
                  <a:pt x="26" y="11"/>
                </a:lnTo>
                <a:lnTo>
                  <a:pt x="29" y="2"/>
                </a:lnTo>
                <a:lnTo>
                  <a:pt x="24" y="0"/>
                </a:lnTo>
                <a:lnTo>
                  <a:pt x="20" y="0"/>
                </a:lnTo>
                <a:lnTo>
                  <a:pt x="15" y="2"/>
                </a:lnTo>
                <a:lnTo>
                  <a:pt x="9" y="10"/>
                </a:lnTo>
                <a:lnTo>
                  <a:pt x="9" y="0"/>
                </a:lnTo>
                <a:lnTo>
                  <a:pt x="0" y="0"/>
                </a:lnTo>
                <a:lnTo>
                  <a:pt x="0" y="54"/>
                </a:lnTo>
                <a:lnTo>
                  <a:pt x="9"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2" name="Freeform 116"/>
          <p:cNvSpPr>
            <a:spLocks noEditPoints="1"/>
          </p:cNvSpPr>
          <p:nvPr/>
        </p:nvSpPr>
        <p:spPr bwMode="auto">
          <a:xfrm>
            <a:off x="8026400" y="3740150"/>
            <a:ext cx="80962" cy="88900"/>
          </a:xfrm>
          <a:custGeom>
            <a:avLst/>
            <a:gdLst>
              <a:gd name="T0" fmla="*/ 51 w 51"/>
              <a:gd name="T1" fmla="*/ 54 h 56"/>
              <a:gd name="T2" fmla="*/ 49 w 51"/>
              <a:gd name="T3" fmla="*/ 49 h 56"/>
              <a:gd name="T4" fmla="*/ 47 w 51"/>
              <a:gd name="T5" fmla="*/ 32 h 56"/>
              <a:gd name="T6" fmla="*/ 47 w 51"/>
              <a:gd name="T7" fmla="*/ 21 h 56"/>
              <a:gd name="T8" fmla="*/ 47 w 51"/>
              <a:gd name="T9" fmla="*/ 11 h 56"/>
              <a:gd name="T10" fmla="*/ 45 w 51"/>
              <a:gd name="T11" fmla="*/ 6 h 56"/>
              <a:gd name="T12" fmla="*/ 38 w 51"/>
              <a:gd name="T13" fmla="*/ 0 h 56"/>
              <a:gd name="T14" fmla="*/ 26 w 51"/>
              <a:gd name="T15" fmla="*/ 0 h 56"/>
              <a:gd name="T16" fmla="*/ 15 w 51"/>
              <a:gd name="T17" fmla="*/ 2 h 56"/>
              <a:gd name="T18" fmla="*/ 6 w 51"/>
              <a:gd name="T19" fmla="*/ 6 h 56"/>
              <a:gd name="T20" fmla="*/ 4 w 51"/>
              <a:gd name="T21" fmla="*/ 11 h 56"/>
              <a:gd name="T22" fmla="*/ 12 w 51"/>
              <a:gd name="T23" fmla="*/ 17 h 56"/>
              <a:gd name="T24" fmla="*/ 13 w 51"/>
              <a:gd name="T25" fmla="*/ 13 h 56"/>
              <a:gd name="T26" fmla="*/ 15 w 51"/>
              <a:gd name="T27" fmla="*/ 10 h 56"/>
              <a:gd name="T28" fmla="*/ 25 w 51"/>
              <a:gd name="T29" fmla="*/ 8 h 56"/>
              <a:gd name="T30" fmla="*/ 32 w 51"/>
              <a:gd name="T31" fmla="*/ 8 h 56"/>
              <a:gd name="T32" fmla="*/ 36 w 51"/>
              <a:gd name="T33" fmla="*/ 10 h 56"/>
              <a:gd name="T34" fmla="*/ 38 w 51"/>
              <a:gd name="T35" fmla="*/ 19 h 56"/>
              <a:gd name="T36" fmla="*/ 38 w 51"/>
              <a:gd name="T37" fmla="*/ 21 h 56"/>
              <a:gd name="T38" fmla="*/ 23 w 51"/>
              <a:gd name="T39" fmla="*/ 23 h 56"/>
              <a:gd name="T40" fmla="*/ 13 w 51"/>
              <a:gd name="T41" fmla="*/ 25 h 56"/>
              <a:gd name="T42" fmla="*/ 8 w 51"/>
              <a:gd name="T43" fmla="*/ 28 h 56"/>
              <a:gd name="T44" fmla="*/ 2 w 51"/>
              <a:gd name="T45" fmla="*/ 34 h 56"/>
              <a:gd name="T46" fmla="*/ 0 w 51"/>
              <a:gd name="T47" fmla="*/ 41 h 56"/>
              <a:gd name="T48" fmla="*/ 2 w 51"/>
              <a:gd name="T49" fmla="*/ 47 h 56"/>
              <a:gd name="T50" fmla="*/ 6 w 51"/>
              <a:gd name="T51" fmla="*/ 53 h 56"/>
              <a:gd name="T52" fmla="*/ 19 w 51"/>
              <a:gd name="T53" fmla="*/ 56 h 56"/>
              <a:gd name="T54" fmla="*/ 28 w 51"/>
              <a:gd name="T55" fmla="*/ 54 h 56"/>
              <a:gd name="T56" fmla="*/ 40 w 51"/>
              <a:gd name="T57" fmla="*/ 49 h 56"/>
              <a:gd name="T58" fmla="*/ 41 w 51"/>
              <a:gd name="T59" fmla="*/ 54 h 56"/>
              <a:gd name="T60" fmla="*/ 41 w 51"/>
              <a:gd name="T61" fmla="*/ 54 h 56"/>
              <a:gd name="T62" fmla="*/ 38 w 51"/>
              <a:gd name="T63" fmla="*/ 30 h 56"/>
              <a:gd name="T64" fmla="*/ 38 w 51"/>
              <a:gd name="T65" fmla="*/ 39 h 56"/>
              <a:gd name="T66" fmla="*/ 30 w 51"/>
              <a:gd name="T67" fmla="*/ 47 h 56"/>
              <a:gd name="T68" fmla="*/ 26 w 51"/>
              <a:gd name="T69" fmla="*/ 49 h 56"/>
              <a:gd name="T70" fmla="*/ 21 w 51"/>
              <a:gd name="T71" fmla="*/ 49 h 56"/>
              <a:gd name="T72" fmla="*/ 13 w 51"/>
              <a:gd name="T73" fmla="*/ 47 h 56"/>
              <a:gd name="T74" fmla="*/ 12 w 51"/>
              <a:gd name="T75" fmla="*/ 43 h 56"/>
              <a:gd name="T76" fmla="*/ 10 w 51"/>
              <a:gd name="T77" fmla="*/ 39 h 56"/>
              <a:gd name="T78" fmla="*/ 12 w 51"/>
              <a:gd name="T79" fmla="*/ 36 h 56"/>
              <a:gd name="T80" fmla="*/ 15 w 51"/>
              <a:gd name="T81" fmla="*/ 34 h 56"/>
              <a:gd name="T82" fmla="*/ 23 w 51"/>
              <a:gd name="T83" fmla="*/ 32 h 56"/>
              <a:gd name="T84" fmla="*/ 38 w 51"/>
              <a:gd name="T85" fmla="*/ 30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1" h="56">
                <a:moveTo>
                  <a:pt x="41" y="54"/>
                </a:moveTo>
                <a:lnTo>
                  <a:pt x="51" y="54"/>
                </a:lnTo>
                <a:lnTo>
                  <a:pt x="49" y="49"/>
                </a:lnTo>
                <a:lnTo>
                  <a:pt x="47" y="32"/>
                </a:lnTo>
                <a:lnTo>
                  <a:pt x="47" y="21"/>
                </a:lnTo>
                <a:lnTo>
                  <a:pt x="47" y="11"/>
                </a:lnTo>
                <a:lnTo>
                  <a:pt x="45" y="6"/>
                </a:lnTo>
                <a:lnTo>
                  <a:pt x="38" y="0"/>
                </a:lnTo>
                <a:lnTo>
                  <a:pt x="26" y="0"/>
                </a:lnTo>
                <a:lnTo>
                  <a:pt x="15" y="2"/>
                </a:lnTo>
                <a:lnTo>
                  <a:pt x="10" y="4"/>
                </a:lnTo>
                <a:lnTo>
                  <a:pt x="6" y="6"/>
                </a:lnTo>
                <a:lnTo>
                  <a:pt x="4" y="11"/>
                </a:lnTo>
                <a:lnTo>
                  <a:pt x="2" y="15"/>
                </a:lnTo>
                <a:lnTo>
                  <a:pt x="12" y="17"/>
                </a:lnTo>
                <a:lnTo>
                  <a:pt x="13" y="13"/>
                </a:lnTo>
                <a:lnTo>
                  <a:pt x="15" y="10"/>
                </a:lnTo>
                <a:lnTo>
                  <a:pt x="19" y="8"/>
                </a:lnTo>
                <a:lnTo>
                  <a:pt x="25" y="8"/>
                </a:lnTo>
                <a:lnTo>
                  <a:pt x="32" y="8"/>
                </a:lnTo>
                <a:lnTo>
                  <a:pt x="36" y="10"/>
                </a:lnTo>
                <a:lnTo>
                  <a:pt x="38" y="13"/>
                </a:lnTo>
                <a:lnTo>
                  <a:pt x="38" y="19"/>
                </a:lnTo>
                <a:lnTo>
                  <a:pt x="38" y="21"/>
                </a:lnTo>
                <a:lnTo>
                  <a:pt x="23" y="23"/>
                </a:lnTo>
                <a:lnTo>
                  <a:pt x="13" y="25"/>
                </a:lnTo>
                <a:lnTo>
                  <a:pt x="8" y="28"/>
                </a:lnTo>
                <a:lnTo>
                  <a:pt x="2" y="34"/>
                </a:lnTo>
                <a:lnTo>
                  <a:pt x="0" y="41"/>
                </a:lnTo>
                <a:lnTo>
                  <a:pt x="2" y="47"/>
                </a:lnTo>
                <a:lnTo>
                  <a:pt x="6" y="53"/>
                </a:lnTo>
                <a:lnTo>
                  <a:pt x="12" y="54"/>
                </a:lnTo>
                <a:lnTo>
                  <a:pt x="19" y="56"/>
                </a:lnTo>
                <a:lnTo>
                  <a:pt x="28" y="54"/>
                </a:lnTo>
                <a:lnTo>
                  <a:pt x="40" y="49"/>
                </a:lnTo>
                <a:lnTo>
                  <a:pt x="41" y="54"/>
                </a:lnTo>
                <a:close/>
                <a:moveTo>
                  <a:pt x="38" y="30"/>
                </a:moveTo>
                <a:lnTo>
                  <a:pt x="38" y="30"/>
                </a:lnTo>
                <a:lnTo>
                  <a:pt x="38" y="39"/>
                </a:lnTo>
                <a:lnTo>
                  <a:pt x="34" y="43"/>
                </a:lnTo>
                <a:lnTo>
                  <a:pt x="30" y="47"/>
                </a:lnTo>
                <a:lnTo>
                  <a:pt x="26" y="49"/>
                </a:lnTo>
                <a:lnTo>
                  <a:pt x="21" y="49"/>
                </a:lnTo>
                <a:lnTo>
                  <a:pt x="17" y="49"/>
                </a:lnTo>
                <a:lnTo>
                  <a:pt x="13" y="47"/>
                </a:lnTo>
                <a:lnTo>
                  <a:pt x="12" y="43"/>
                </a:lnTo>
                <a:lnTo>
                  <a:pt x="10" y="39"/>
                </a:lnTo>
                <a:lnTo>
                  <a:pt x="12" y="36"/>
                </a:lnTo>
                <a:lnTo>
                  <a:pt x="15" y="34"/>
                </a:lnTo>
                <a:lnTo>
                  <a:pt x="23" y="32"/>
                </a:lnTo>
                <a:lnTo>
                  <a:pt x="38" y="28"/>
                </a:lnTo>
                <a:lnTo>
                  <a:pt x="3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3" name="Freeform 117"/>
          <p:cNvSpPr>
            <a:spLocks/>
          </p:cNvSpPr>
          <p:nvPr/>
        </p:nvSpPr>
        <p:spPr bwMode="auto">
          <a:xfrm>
            <a:off x="8115300" y="3711575"/>
            <a:ext cx="41275" cy="117475"/>
          </a:xfrm>
          <a:custGeom>
            <a:avLst/>
            <a:gdLst>
              <a:gd name="T0" fmla="*/ 21 w 26"/>
              <a:gd name="T1" fmla="*/ 65 h 74"/>
              <a:gd name="T2" fmla="*/ 21 w 26"/>
              <a:gd name="T3" fmla="*/ 65 h 74"/>
              <a:gd name="T4" fmla="*/ 19 w 26"/>
              <a:gd name="T5" fmla="*/ 65 h 74"/>
              <a:gd name="T6" fmla="*/ 19 w 26"/>
              <a:gd name="T7" fmla="*/ 65 h 74"/>
              <a:gd name="T8" fmla="*/ 17 w 26"/>
              <a:gd name="T9" fmla="*/ 63 h 74"/>
              <a:gd name="T10" fmla="*/ 17 w 26"/>
              <a:gd name="T11" fmla="*/ 63 h 74"/>
              <a:gd name="T12" fmla="*/ 17 w 26"/>
              <a:gd name="T13" fmla="*/ 57 h 74"/>
              <a:gd name="T14" fmla="*/ 17 w 26"/>
              <a:gd name="T15" fmla="*/ 26 h 74"/>
              <a:gd name="T16" fmla="*/ 26 w 26"/>
              <a:gd name="T17" fmla="*/ 26 h 74"/>
              <a:gd name="T18" fmla="*/ 26 w 26"/>
              <a:gd name="T19" fmla="*/ 18 h 74"/>
              <a:gd name="T20" fmla="*/ 17 w 26"/>
              <a:gd name="T21" fmla="*/ 18 h 74"/>
              <a:gd name="T22" fmla="*/ 17 w 26"/>
              <a:gd name="T23" fmla="*/ 0 h 74"/>
              <a:gd name="T24" fmla="*/ 8 w 26"/>
              <a:gd name="T25" fmla="*/ 5 h 74"/>
              <a:gd name="T26" fmla="*/ 8 w 26"/>
              <a:gd name="T27" fmla="*/ 18 h 74"/>
              <a:gd name="T28" fmla="*/ 0 w 26"/>
              <a:gd name="T29" fmla="*/ 18 h 74"/>
              <a:gd name="T30" fmla="*/ 0 w 26"/>
              <a:gd name="T31" fmla="*/ 26 h 74"/>
              <a:gd name="T32" fmla="*/ 8 w 26"/>
              <a:gd name="T33" fmla="*/ 26 h 74"/>
              <a:gd name="T34" fmla="*/ 8 w 26"/>
              <a:gd name="T35" fmla="*/ 57 h 74"/>
              <a:gd name="T36" fmla="*/ 8 w 26"/>
              <a:gd name="T37" fmla="*/ 57 h 74"/>
              <a:gd name="T38" fmla="*/ 8 w 26"/>
              <a:gd name="T39" fmla="*/ 69 h 74"/>
              <a:gd name="T40" fmla="*/ 8 w 26"/>
              <a:gd name="T41" fmla="*/ 69 h 74"/>
              <a:gd name="T42" fmla="*/ 12 w 26"/>
              <a:gd name="T43" fmla="*/ 72 h 74"/>
              <a:gd name="T44" fmla="*/ 12 w 26"/>
              <a:gd name="T45" fmla="*/ 72 h 74"/>
              <a:gd name="T46" fmla="*/ 21 w 26"/>
              <a:gd name="T47" fmla="*/ 74 h 74"/>
              <a:gd name="T48" fmla="*/ 21 w 26"/>
              <a:gd name="T49" fmla="*/ 74 h 74"/>
              <a:gd name="T50" fmla="*/ 26 w 26"/>
              <a:gd name="T51" fmla="*/ 72 h 74"/>
              <a:gd name="T52" fmla="*/ 26 w 26"/>
              <a:gd name="T53" fmla="*/ 65 h 74"/>
              <a:gd name="T54" fmla="*/ 26 w 26"/>
              <a:gd name="T55" fmla="*/ 65 h 74"/>
              <a:gd name="T56" fmla="*/ 21 w 26"/>
              <a:gd name="T57" fmla="*/ 65 h 74"/>
              <a:gd name="T58" fmla="*/ 21 w 26"/>
              <a:gd name="T59" fmla="*/ 65 h 74"/>
              <a:gd name="T60" fmla="*/ 21 w 26"/>
              <a:gd name="T61" fmla="*/ 65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 h="74">
                <a:moveTo>
                  <a:pt x="21" y="65"/>
                </a:moveTo>
                <a:lnTo>
                  <a:pt x="21" y="65"/>
                </a:lnTo>
                <a:lnTo>
                  <a:pt x="19" y="65"/>
                </a:lnTo>
                <a:lnTo>
                  <a:pt x="17" y="63"/>
                </a:lnTo>
                <a:lnTo>
                  <a:pt x="17" y="57"/>
                </a:lnTo>
                <a:lnTo>
                  <a:pt x="17" y="26"/>
                </a:lnTo>
                <a:lnTo>
                  <a:pt x="26" y="26"/>
                </a:lnTo>
                <a:lnTo>
                  <a:pt x="26" y="18"/>
                </a:lnTo>
                <a:lnTo>
                  <a:pt x="17" y="18"/>
                </a:lnTo>
                <a:lnTo>
                  <a:pt x="17" y="0"/>
                </a:lnTo>
                <a:lnTo>
                  <a:pt x="8" y="5"/>
                </a:lnTo>
                <a:lnTo>
                  <a:pt x="8" y="18"/>
                </a:lnTo>
                <a:lnTo>
                  <a:pt x="0" y="18"/>
                </a:lnTo>
                <a:lnTo>
                  <a:pt x="0" y="26"/>
                </a:lnTo>
                <a:lnTo>
                  <a:pt x="8" y="26"/>
                </a:lnTo>
                <a:lnTo>
                  <a:pt x="8" y="57"/>
                </a:lnTo>
                <a:lnTo>
                  <a:pt x="8" y="69"/>
                </a:lnTo>
                <a:lnTo>
                  <a:pt x="12" y="72"/>
                </a:lnTo>
                <a:lnTo>
                  <a:pt x="21" y="74"/>
                </a:lnTo>
                <a:lnTo>
                  <a:pt x="26" y="72"/>
                </a:lnTo>
                <a:lnTo>
                  <a:pt x="26" y="65"/>
                </a:lnTo>
                <a:lnTo>
                  <a:pt x="21"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4" name="Freeform 118"/>
          <p:cNvSpPr>
            <a:spLocks noEditPoints="1"/>
          </p:cNvSpPr>
          <p:nvPr/>
        </p:nvSpPr>
        <p:spPr bwMode="auto">
          <a:xfrm>
            <a:off x="8169275" y="3708400"/>
            <a:ext cx="14287" cy="117475"/>
          </a:xfrm>
          <a:custGeom>
            <a:avLst/>
            <a:gdLst>
              <a:gd name="T0" fmla="*/ 9 w 9"/>
              <a:gd name="T1" fmla="*/ 11 h 74"/>
              <a:gd name="T2" fmla="*/ 9 w 9"/>
              <a:gd name="T3" fmla="*/ 0 h 74"/>
              <a:gd name="T4" fmla="*/ 0 w 9"/>
              <a:gd name="T5" fmla="*/ 0 h 74"/>
              <a:gd name="T6" fmla="*/ 0 w 9"/>
              <a:gd name="T7" fmla="*/ 11 h 74"/>
              <a:gd name="T8" fmla="*/ 9 w 9"/>
              <a:gd name="T9" fmla="*/ 11 h 74"/>
              <a:gd name="T10" fmla="*/ 9 w 9"/>
              <a:gd name="T11" fmla="*/ 11 h 74"/>
              <a:gd name="T12" fmla="*/ 9 w 9"/>
              <a:gd name="T13" fmla="*/ 74 h 74"/>
              <a:gd name="T14" fmla="*/ 9 w 9"/>
              <a:gd name="T15" fmla="*/ 20 h 74"/>
              <a:gd name="T16" fmla="*/ 0 w 9"/>
              <a:gd name="T17" fmla="*/ 20 h 74"/>
              <a:gd name="T18" fmla="*/ 0 w 9"/>
              <a:gd name="T19" fmla="*/ 74 h 74"/>
              <a:gd name="T20" fmla="*/ 9 w 9"/>
              <a:gd name="T21" fmla="*/ 74 h 74"/>
              <a:gd name="T22" fmla="*/ 9 w 9"/>
              <a:gd name="T23" fmla="*/ 74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 h="74">
                <a:moveTo>
                  <a:pt x="9" y="11"/>
                </a:moveTo>
                <a:lnTo>
                  <a:pt x="9" y="0"/>
                </a:lnTo>
                <a:lnTo>
                  <a:pt x="0" y="0"/>
                </a:lnTo>
                <a:lnTo>
                  <a:pt x="0" y="11"/>
                </a:lnTo>
                <a:lnTo>
                  <a:pt x="9" y="11"/>
                </a:lnTo>
                <a:close/>
                <a:moveTo>
                  <a:pt x="9" y="74"/>
                </a:moveTo>
                <a:lnTo>
                  <a:pt x="9" y="20"/>
                </a:lnTo>
                <a:lnTo>
                  <a:pt x="0" y="20"/>
                </a:lnTo>
                <a:lnTo>
                  <a:pt x="0" y="74"/>
                </a:lnTo>
                <a:lnTo>
                  <a:pt x="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5" name="Freeform 119"/>
          <p:cNvSpPr>
            <a:spLocks noEditPoints="1"/>
          </p:cNvSpPr>
          <p:nvPr/>
        </p:nvSpPr>
        <p:spPr bwMode="auto">
          <a:xfrm>
            <a:off x="8201025" y="3740150"/>
            <a:ext cx="80962" cy="88900"/>
          </a:xfrm>
          <a:custGeom>
            <a:avLst/>
            <a:gdLst>
              <a:gd name="T0" fmla="*/ 8 w 51"/>
              <a:gd name="T1" fmla="*/ 49 h 56"/>
              <a:gd name="T2" fmla="*/ 8 w 51"/>
              <a:gd name="T3" fmla="*/ 49 h 56"/>
              <a:gd name="T4" fmla="*/ 15 w 51"/>
              <a:gd name="T5" fmla="*/ 54 h 56"/>
              <a:gd name="T6" fmla="*/ 27 w 51"/>
              <a:gd name="T7" fmla="*/ 56 h 56"/>
              <a:gd name="T8" fmla="*/ 27 w 51"/>
              <a:gd name="T9" fmla="*/ 56 h 56"/>
              <a:gd name="T10" fmla="*/ 32 w 51"/>
              <a:gd name="T11" fmla="*/ 54 h 56"/>
              <a:gd name="T12" fmla="*/ 40 w 51"/>
              <a:gd name="T13" fmla="*/ 53 h 56"/>
              <a:gd name="T14" fmla="*/ 40 w 51"/>
              <a:gd name="T15" fmla="*/ 53 h 56"/>
              <a:gd name="T16" fmla="*/ 43 w 51"/>
              <a:gd name="T17" fmla="*/ 49 h 56"/>
              <a:gd name="T18" fmla="*/ 49 w 51"/>
              <a:gd name="T19" fmla="*/ 43 h 56"/>
              <a:gd name="T20" fmla="*/ 49 w 51"/>
              <a:gd name="T21" fmla="*/ 43 h 56"/>
              <a:gd name="T22" fmla="*/ 51 w 51"/>
              <a:gd name="T23" fmla="*/ 36 h 56"/>
              <a:gd name="T24" fmla="*/ 51 w 51"/>
              <a:gd name="T25" fmla="*/ 26 h 56"/>
              <a:gd name="T26" fmla="*/ 51 w 51"/>
              <a:gd name="T27" fmla="*/ 26 h 56"/>
              <a:gd name="T28" fmla="*/ 49 w 51"/>
              <a:gd name="T29" fmla="*/ 15 h 56"/>
              <a:gd name="T30" fmla="*/ 43 w 51"/>
              <a:gd name="T31" fmla="*/ 6 h 56"/>
              <a:gd name="T32" fmla="*/ 43 w 51"/>
              <a:gd name="T33" fmla="*/ 6 h 56"/>
              <a:gd name="T34" fmla="*/ 36 w 51"/>
              <a:gd name="T35" fmla="*/ 2 h 56"/>
              <a:gd name="T36" fmla="*/ 27 w 51"/>
              <a:gd name="T37" fmla="*/ 0 h 56"/>
              <a:gd name="T38" fmla="*/ 27 w 51"/>
              <a:gd name="T39" fmla="*/ 0 h 56"/>
              <a:gd name="T40" fmla="*/ 17 w 51"/>
              <a:gd name="T41" fmla="*/ 0 h 56"/>
              <a:gd name="T42" fmla="*/ 10 w 51"/>
              <a:gd name="T43" fmla="*/ 6 h 56"/>
              <a:gd name="T44" fmla="*/ 10 w 51"/>
              <a:gd name="T45" fmla="*/ 6 h 56"/>
              <a:gd name="T46" fmla="*/ 6 w 51"/>
              <a:gd name="T47" fmla="*/ 10 h 56"/>
              <a:gd name="T48" fmla="*/ 2 w 51"/>
              <a:gd name="T49" fmla="*/ 15 h 56"/>
              <a:gd name="T50" fmla="*/ 0 w 51"/>
              <a:gd name="T51" fmla="*/ 21 h 56"/>
              <a:gd name="T52" fmla="*/ 0 w 51"/>
              <a:gd name="T53" fmla="*/ 28 h 56"/>
              <a:gd name="T54" fmla="*/ 0 w 51"/>
              <a:gd name="T55" fmla="*/ 28 h 56"/>
              <a:gd name="T56" fmla="*/ 2 w 51"/>
              <a:gd name="T57" fmla="*/ 39 h 56"/>
              <a:gd name="T58" fmla="*/ 4 w 51"/>
              <a:gd name="T59" fmla="*/ 45 h 56"/>
              <a:gd name="T60" fmla="*/ 8 w 51"/>
              <a:gd name="T61" fmla="*/ 49 h 56"/>
              <a:gd name="T62" fmla="*/ 8 w 51"/>
              <a:gd name="T63" fmla="*/ 49 h 56"/>
              <a:gd name="T64" fmla="*/ 15 w 51"/>
              <a:gd name="T65" fmla="*/ 11 h 56"/>
              <a:gd name="T66" fmla="*/ 15 w 51"/>
              <a:gd name="T67" fmla="*/ 11 h 56"/>
              <a:gd name="T68" fmla="*/ 19 w 51"/>
              <a:gd name="T69" fmla="*/ 8 h 56"/>
              <a:gd name="T70" fmla="*/ 27 w 51"/>
              <a:gd name="T71" fmla="*/ 8 h 56"/>
              <a:gd name="T72" fmla="*/ 27 w 51"/>
              <a:gd name="T73" fmla="*/ 8 h 56"/>
              <a:gd name="T74" fmla="*/ 32 w 51"/>
              <a:gd name="T75" fmla="*/ 8 h 56"/>
              <a:gd name="T76" fmla="*/ 38 w 51"/>
              <a:gd name="T77" fmla="*/ 11 h 56"/>
              <a:gd name="T78" fmla="*/ 38 w 51"/>
              <a:gd name="T79" fmla="*/ 11 h 56"/>
              <a:gd name="T80" fmla="*/ 42 w 51"/>
              <a:gd name="T81" fmla="*/ 19 h 56"/>
              <a:gd name="T82" fmla="*/ 42 w 51"/>
              <a:gd name="T83" fmla="*/ 28 h 56"/>
              <a:gd name="T84" fmla="*/ 42 w 51"/>
              <a:gd name="T85" fmla="*/ 28 h 56"/>
              <a:gd name="T86" fmla="*/ 42 w 51"/>
              <a:gd name="T87" fmla="*/ 38 h 56"/>
              <a:gd name="T88" fmla="*/ 38 w 51"/>
              <a:gd name="T89" fmla="*/ 43 h 56"/>
              <a:gd name="T90" fmla="*/ 38 w 51"/>
              <a:gd name="T91" fmla="*/ 43 h 56"/>
              <a:gd name="T92" fmla="*/ 32 w 51"/>
              <a:gd name="T93" fmla="*/ 47 h 56"/>
              <a:gd name="T94" fmla="*/ 27 w 51"/>
              <a:gd name="T95" fmla="*/ 49 h 56"/>
              <a:gd name="T96" fmla="*/ 27 w 51"/>
              <a:gd name="T97" fmla="*/ 49 h 56"/>
              <a:gd name="T98" fmla="*/ 19 w 51"/>
              <a:gd name="T99" fmla="*/ 47 h 56"/>
              <a:gd name="T100" fmla="*/ 15 w 51"/>
              <a:gd name="T101" fmla="*/ 43 h 56"/>
              <a:gd name="T102" fmla="*/ 15 w 51"/>
              <a:gd name="T103" fmla="*/ 43 h 56"/>
              <a:gd name="T104" fmla="*/ 12 w 51"/>
              <a:gd name="T105" fmla="*/ 38 h 56"/>
              <a:gd name="T106" fmla="*/ 10 w 51"/>
              <a:gd name="T107" fmla="*/ 28 h 56"/>
              <a:gd name="T108" fmla="*/ 10 w 51"/>
              <a:gd name="T109" fmla="*/ 28 h 56"/>
              <a:gd name="T110" fmla="*/ 12 w 51"/>
              <a:gd name="T111" fmla="*/ 19 h 56"/>
              <a:gd name="T112" fmla="*/ 15 w 51"/>
              <a:gd name="T113" fmla="*/ 11 h 56"/>
              <a:gd name="T114" fmla="*/ 15 w 51"/>
              <a:gd name="T115" fmla="*/ 11 h 5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1" h="56">
                <a:moveTo>
                  <a:pt x="8" y="49"/>
                </a:moveTo>
                <a:lnTo>
                  <a:pt x="8" y="49"/>
                </a:lnTo>
                <a:lnTo>
                  <a:pt x="15" y="54"/>
                </a:lnTo>
                <a:lnTo>
                  <a:pt x="27" y="56"/>
                </a:lnTo>
                <a:lnTo>
                  <a:pt x="32" y="54"/>
                </a:lnTo>
                <a:lnTo>
                  <a:pt x="40" y="53"/>
                </a:lnTo>
                <a:lnTo>
                  <a:pt x="43" y="49"/>
                </a:lnTo>
                <a:lnTo>
                  <a:pt x="49" y="43"/>
                </a:lnTo>
                <a:lnTo>
                  <a:pt x="51" y="36"/>
                </a:lnTo>
                <a:lnTo>
                  <a:pt x="51" y="26"/>
                </a:lnTo>
                <a:lnTo>
                  <a:pt x="49" y="15"/>
                </a:lnTo>
                <a:lnTo>
                  <a:pt x="43" y="6"/>
                </a:lnTo>
                <a:lnTo>
                  <a:pt x="36" y="2"/>
                </a:lnTo>
                <a:lnTo>
                  <a:pt x="27" y="0"/>
                </a:lnTo>
                <a:lnTo>
                  <a:pt x="17" y="0"/>
                </a:lnTo>
                <a:lnTo>
                  <a:pt x="10" y="6"/>
                </a:lnTo>
                <a:lnTo>
                  <a:pt x="6" y="10"/>
                </a:lnTo>
                <a:lnTo>
                  <a:pt x="2" y="15"/>
                </a:lnTo>
                <a:lnTo>
                  <a:pt x="0" y="21"/>
                </a:lnTo>
                <a:lnTo>
                  <a:pt x="0" y="28"/>
                </a:lnTo>
                <a:lnTo>
                  <a:pt x="2" y="39"/>
                </a:lnTo>
                <a:lnTo>
                  <a:pt x="4" y="45"/>
                </a:lnTo>
                <a:lnTo>
                  <a:pt x="8" y="49"/>
                </a:lnTo>
                <a:close/>
                <a:moveTo>
                  <a:pt x="15" y="11"/>
                </a:moveTo>
                <a:lnTo>
                  <a:pt x="15" y="11"/>
                </a:lnTo>
                <a:lnTo>
                  <a:pt x="19" y="8"/>
                </a:lnTo>
                <a:lnTo>
                  <a:pt x="27" y="8"/>
                </a:lnTo>
                <a:lnTo>
                  <a:pt x="32" y="8"/>
                </a:lnTo>
                <a:lnTo>
                  <a:pt x="38" y="11"/>
                </a:lnTo>
                <a:lnTo>
                  <a:pt x="42" y="19"/>
                </a:lnTo>
                <a:lnTo>
                  <a:pt x="42" y="28"/>
                </a:lnTo>
                <a:lnTo>
                  <a:pt x="42" y="38"/>
                </a:lnTo>
                <a:lnTo>
                  <a:pt x="38" y="43"/>
                </a:lnTo>
                <a:lnTo>
                  <a:pt x="32" y="47"/>
                </a:lnTo>
                <a:lnTo>
                  <a:pt x="27" y="49"/>
                </a:lnTo>
                <a:lnTo>
                  <a:pt x="19" y="47"/>
                </a:lnTo>
                <a:lnTo>
                  <a:pt x="15" y="43"/>
                </a:lnTo>
                <a:lnTo>
                  <a:pt x="12" y="38"/>
                </a:lnTo>
                <a:lnTo>
                  <a:pt x="10" y="28"/>
                </a:lnTo>
                <a:lnTo>
                  <a:pt x="12" y="19"/>
                </a:lnTo>
                <a:lnTo>
                  <a:pt x="1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6" name="Freeform 120"/>
          <p:cNvSpPr>
            <a:spLocks noEditPoints="1"/>
          </p:cNvSpPr>
          <p:nvPr/>
        </p:nvSpPr>
        <p:spPr bwMode="auto">
          <a:xfrm>
            <a:off x="8340725" y="3708400"/>
            <a:ext cx="77787" cy="120650"/>
          </a:xfrm>
          <a:custGeom>
            <a:avLst/>
            <a:gdLst>
              <a:gd name="T0" fmla="*/ 8 w 49"/>
              <a:gd name="T1" fmla="*/ 69 h 76"/>
              <a:gd name="T2" fmla="*/ 15 w 49"/>
              <a:gd name="T3" fmla="*/ 74 h 76"/>
              <a:gd name="T4" fmla="*/ 24 w 49"/>
              <a:gd name="T5" fmla="*/ 76 h 76"/>
              <a:gd name="T6" fmla="*/ 37 w 49"/>
              <a:gd name="T7" fmla="*/ 73 h 76"/>
              <a:gd name="T8" fmla="*/ 43 w 49"/>
              <a:gd name="T9" fmla="*/ 67 h 76"/>
              <a:gd name="T10" fmla="*/ 47 w 49"/>
              <a:gd name="T11" fmla="*/ 59 h 76"/>
              <a:gd name="T12" fmla="*/ 49 w 49"/>
              <a:gd name="T13" fmla="*/ 37 h 76"/>
              <a:gd name="T14" fmla="*/ 47 w 49"/>
              <a:gd name="T15" fmla="*/ 20 h 76"/>
              <a:gd name="T16" fmla="*/ 43 w 49"/>
              <a:gd name="T17" fmla="*/ 9 h 76"/>
              <a:gd name="T18" fmla="*/ 39 w 49"/>
              <a:gd name="T19" fmla="*/ 5 h 76"/>
              <a:gd name="T20" fmla="*/ 36 w 49"/>
              <a:gd name="T21" fmla="*/ 2 h 76"/>
              <a:gd name="T22" fmla="*/ 24 w 49"/>
              <a:gd name="T23" fmla="*/ 0 h 76"/>
              <a:gd name="T24" fmla="*/ 17 w 49"/>
              <a:gd name="T25" fmla="*/ 2 h 76"/>
              <a:gd name="T26" fmla="*/ 11 w 49"/>
              <a:gd name="T27" fmla="*/ 3 h 76"/>
              <a:gd name="T28" fmla="*/ 4 w 49"/>
              <a:gd name="T29" fmla="*/ 17 h 76"/>
              <a:gd name="T30" fmla="*/ 2 w 49"/>
              <a:gd name="T31" fmla="*/ 26 h 76"/>
              <a:gd name="T32" fmla="*/ 0 w 49"/>
              <a:gd name="T33" fmla="*/ 37 h 76"/>
              <a:gd name="T34" fmla="*/ 4 w 49"/>
              <a:gd name="T35" fmla="*/ 63 h 76"/>
              <a:gd name="T36" fmla="*/ 8 w 49"/>
              <a:gd name="T37" fmla="*/ 69 h 76"/>
              <a:gd name="T38" fmla="*/ 15 w 49"/>
              <a:gd name="T39" fmla="*/ 13 h 76"/>
              <a:gd name="T40" fmla="*/ 19 w 49"/>
              <a:gd name="T41" fmla="*/ 9 h 76"/>
              <a:gd name="T42" fmla="*/ 24 w 49"/>
              <a:gd name="T43" fmla="*/ 7 h 76"/>
              <a:gd name="T44" fmla="*/ 36 w 49"/>
              <a:gd name="T45" fmla="*/ 13 h 76"/>
              <a:gd name="T46" fmla="*/ 39 w 49"/>
              <a:gd name="T47" fmla="*/ 22 h 76"/>
              <a:gd name="T48" fmla="*/ 39 w 49"/>
              <a:gd name="T49" fmla="*/ 37 h 76"/>
              <a:gd name="T50" fmla="*/ 36 w 49"/>
              <a:gd name="T51" fmla="*/ 63 h 76"/>
              <a:gd name="T52" fmla="*/ 30 w 49"/>
              <a:gd name="T53" fmla="*/ 67 h 76"/>
              <a:gd name="T54" fmla="*/ 24 w 49"/>
              <a:gd name="T55" fmla="*/ 69 h 76"/>
              <a:gd name="T56" fmla="*/ 13 w 49"/>
              <a:gd name="T57" fmla="*/ 63 h 76"/>
              <a:gd name="T58" fmla="*/ 11 w 49"/>
              <a:gd name="T59" fmla="*/ 54 h 76"/>
              <a:gd name="T60" fmla="*/ 10 w 49"/>
              <a:gd name="T61" fmla="*/ 37 h 76"/>
              <a:gd name="T62" fmla="*/ 15 w 49"/>
              <a:gd name="T63" fmla="*/ 13 h 76"/>
              <a:gd name="T64" fmla="*/ 15 w 49"/>
              <a:gd name="T65" fmla="*/ 13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76">
                <a:moveTo>
                  <a:pt x="8" y="69"/>
                </a:moveTo>
                <a:lnTo>
                  <a:pt x="8" y="69"/>
                </a:lnTo>
                <a:lnTo>
                  <a:pt x="11" y="73"/>
                </a:lnTo>
                <a:lnTo>
                  <a:pt x="15" y="74"/>
                </a:lnTo>
                <a:lnTo>
                  <a:pt x="24" y="76"/>
                </a:lnTo>
                <a:lnTo>
                  <a:pt x="32" y="74"/>
                </a:lnTo>
                <a:lnTo>
                  <a:pt x="37" y="73"/>
                </a:lnTo>
                <a:lnTo>
                  <a:pt x="43" y="67"/>
                </a:lnTo>
                <a:lnTo>
                  <a:pt x="47" y="59"/>
                </a:lnTo>
                <a:lnTo>
                  <a:pt x="49" y="50"/>
                </a:lnTo>
                <a:lnTo>
                  <a:pt x="49" y="37"/>
                </a:lnTo>
                <a:lnTo>
                  <a:pt x="47" y="20"/>
                </a:lnTo>
                <a:lnTo>
                  <a:pt x="43" y="9"/>
                </a:lnTo>
                <a:lnTo>
                  <a:pt x="39" y="5"/>
                </a:lnTo>
                <a:lnTo>
                  <a:pt x="36" y="2"/>
                </a:lnTo>
                <a:lnTo>
                  <a:pt x="30" y="0"/>
                </a:lnTo>
                <a:lnTo>
                  <a:pt x="24" y="0"/>
                </a:lnTo>
                <a:lnTo>
                  <a:pt x="17" y="2"/>
                </a:lnTo>
                <a:lnTo>
                  <a:pt x="11" y="3"/>
                </a:lnTo>
                <a:lnTo>
                  <a:pt x="6" y="9"/>
                </a:lnTo>
                <a:lnTo>
                  <a:pt x="4" y="17"/>
                </a:lnTo>
                <a:lnTo>
                  <a:pt x="2" y="26"/>
                </a:lnTo>
                <a:lnTo>
                  <a:pt x="0" y="37"/>
                </a:lnTo>
                <a:lnTo>
                  <a:pt x="2" y="56"/>
                </a:lnTo>
                <a:lnTo>
                  <a:pt x="4" y="63"/>
                </a:lnTo>
                <a:lnTo>
                  <a:pt x="8" y="69"/>
                </a:lnTo>
                <a:close/>
                <a:moveTo>
                  <a:pt x="15" y="13"/>
                </a:moveTo>
                <a:lnTo>
                  <a:pt x="15" y="13"/>
                </a:lnTo>
                <a:lnTo>
                  <a:pt x="19" y="9"/>
                </a:lnTo>
                <a:lnTo>
                  <a:pt x="24" y="7"/>
                </a:lnTo>
                <a:lnTo>
                  <a:pt x="30" y="9"/>
                </a:lnTo>
                <a:lnTo>
                  <a:pt x="36" y="13"/>
                </a:lnTo>
                <a:lnTo>
                  <a:pt x="39" y="22"/>
                </a:lnTo>
                <a:lnTo>
                  <a:pt x="39" y="37"/>
                </a:lnTo>
                <a:lnTo>
                  <a:pt x="39" y="54"/>
                </a:lnTo>
                <a:lnTo>
                  <a:pt x="36" y="63"/>
                </a:lnTo>
                <a:lnTo>
                  <a:pt x="30" y="67"/>
                </a:lnTo>
                <a:lnTo>
                  <a:pt x="24" y="69"/>
                </a:lnTo>
                <a:lnTo>
                  <a:pt x="19" y="67"/>
                </a:lnTo>
                <a:lnTo>
                  <a:pt x="13" y="63"/>
                </a:lnTo>
                <a:lnTo>
                  <a:pt x="11" y="54"/>
                </a:lnTo>
                <a:lnTo>
                  <a:pt x="10" y="37"/>
                </a:lnTo>
                <a:lnTo>
                  <a:pt x="11" y="22"/>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7" name="Freeform 121"/>
          <p:cNvSpPr>
            <a:spLocks/>
          </p:cNvSpPr>
          <p:nvPr/>
        </p:nvSpPr>
        <p:spPr bwMode="auto">
          <a:xfrm>
            <a:off x="8442325" y="3811588"/>
            <a:ext cx="17462" cy="14287"/>
          </a:xfrm>
          <a:custGeom>
            <a:avLst/>
            <a:gdLst>
              <a:gd name="T0" fmla="*/ 11 w 11"/>
              <a:gd name="T1" fmla="*/ 9 h 9"/>
              <a:gd name="T2" fmla="*/ 11 w 11"/>
              <a:gd name="T3" fmla="*/ 0 h 9"/>
              <a:gd name="T4" fmla="*/ 0 w 11"/>
              <a:gd name="T5" fmla="*/ 0 h 9"/>
              <a:gd name="T6" fmla="*/ 0 w 11"/>
              <a:gd name="T7" fmla="*/ 9 h 9"/>
              <a:gd name="T8" fmla="*/ 11 w 11"/>
              <a:gd name="T9" fmla="*/ 9 h 9"/>
              <a:gd name="T10" fmla="*/ 11 w 11"/>
              <a:gd name="T11" fmla="*/ 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9">
                <a:moveTo>
                  <a:pt x="11" y="9"/>
                </a:moveTo>
                <a:lnTo>
                  <a:pt x="11" y="0"/>
                </a:lnTo>
                <a:lnTo>
                  <a:pt x="0" y="0"/>
                </a:lnTo>
                <a:lnTo>
                  <a:pt x="0" y="9"/>
                </a:lnTo>
                <a:lnTo>
                  <a:pt x="1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8" name="Freeform 122"/>
          <p:cNvSpPr>
            <a:spLocks noEditPoints="1"/>
          </p:cNvSpPr>
          <p:nvPr/>
        </p:nvSpPr>
        <p:spPr bwMode="auto">
          <a:xfrm>
            <a:off x="8480425" y="3708400"/>
            <a:ext cx="76200" cy="120650"/>
          </a:xfrm>
          <a:custGeom>
            <a:avLst/>
            <a:gdLst>
              <a:gd name="T0" fmla="*/ 41 w 48"/>
              <a:gd name="T1" fmla="*/ 5 h 76"/>
              <a:gd name="T2" fmla="*/ 26 w 48"/>
              <a:gd name="T3" fmla="*/ 0 h 76"/>
              <a:gd name="T4" fmla="*/ 20 w 48"/>
              <a:gd name="T5" fmla="*/ 0 h 76"/>
              <a:gd name="T6" fmla="*/ 11 w 48"/>
              <a:gd name="T7" fmla="*/ 5 h 76"/>
              <a:gd name="T8" fmla="*/ 7 w 48"/>
              <a:gd name="T9" fmla="*/ 9 h 76"/>
              <a:gd name="T10" fmla="*/ 2 w 48"/>
              <a:gd name="T11" fmla="*/ 20 h 76"/>
              <a:gd name="T12" fmla="*/ 0 w 48"/>
              <a:gd name="T13" fmla="*/ 39 h 76"/>
              <a:gd name="T14" fmla="*/ 2 w 48"/>
              <a:gd name="T15" fmla="*/ 56 h 76"/>
              <a:gd name="T16" fmla="*/ 5 w 48"/>
              <a:gd name="T17" fmla="*/ 67 h 76"/>
              <a:gd name="T18" fmla="*/ 11 w 48"/>
              <a:gd name="T19" fmla="*/ 71 h 76"/>
              <a:gd name="T20" fmla="*/ 20 w 48"/>
              <a:gd name="T21" fmla="*/ 76 h 76"/>
              <a:gd name="T22" fmla="*/ 24 w 48"/>
              <a:gd name="T23" fmla="*/ 76 h 76"/>
              <a:gd name="T24" fmla="*/ 37 w 48"/>
              <a:gd name="T25" fmla="*/ 73 h 76"/>
              <a:gd name="T26" fmla="*/ 41 w 48"/>
              <a:gd name="T27" fmla="*/ 69 h 76"/>
              <a:gd name="T28" fmla="*/ 45 w 48"/>
              <a:gd name="T29" fmla="*/ 63 h 76"/>
              <a:gd name="T30" fmla="*/ 48 w 48"/>
              <a:gd name="T31" fmla="*/ 50 h 76"/>
              <a:gd name="T32" fmla="*/ 47 w 48"/>
              <a:gd name="T33" fmla="*/ 41 h 76"/>
              <a:gd name="T34" fmla="*/ 43 w 48"/>
              <a:gd name="T35" fmla="*/ 33 h 76"/>
              <a:gd name="T36" fmla="*/ 26 w 48"/>
              <a:gd name="T37" fmla="*/ 26 h 76"/>
              <a:gd name="T38" fmla="*/ 20 w 48"/>
              <a:gd name="T39" fmla="*/ 28 h 76"/>
              <a:gd name="T40" fmla="*/ 17 w 48"/>
              <a:gd name="T41" fmla="*/ 30 h 76"/>
              <a:gd name="T42" fmla="*/ 7 w 48"/>
              <a:gd name="T43" fmla="*/ 37 h 76"/>
              <a:gd name="T44" fmla="*/ 9 w 48"/>
              <a:gd name="T45" fmla="*/ 26 h 76"/>
              <a:gd name="T46" fmla="*/ 11 w 48"/>
              <a:gd name="T47" fmla="*/ 18 h 76"/>
              <a:gd name="T48" fmla="*/ 17 w 48"/>
              <a:gd name="T49" fmla="*/ 9 h 76"/>
              <a:gd name="T50" fmla="*/ 20 w 48"/>
              <a:gd name="T51" fmla="*/ 7 h 76"/>
              <a:gd name="T52" fmla="*/ 26 w 48"/>
              <a:gd name="T53" fmla="*/ 7 h 76"/>
              <a:gd name="T54" fmla="*/ 35 w 48"/>
              <a:gd name="T55" fmla="*/ 11 h 76"/>
              <a:gd name="T56" fmla="*/ 37 w 48"/>
              <a:gd name="T57" fmla="*/ 18 h 76"/>
              <a:gd name="T58" fmla="*/ 47 w 48"/>
              <a:gd name="T59" fmla="*/ 18 h 76"/>
              <a:gd name="T60" fmla="*/ 41 w 48"/>
              <a:gd name="T61" fmla="*/ 5 h 76"/>
              <a:gd name="T62" fmla="*/ 15 w 48"/>
              <a:gd name="T63" fmla="*/ 39 h 76"/>
              <a:gd name="T64" fmla="*/ 19 w 48"/>
              <a:gd name="T65" fmla="*/ 35 h 76"/>
              <a:gd name="T66" fmla="*/ 24 w 48"/>
              <a:gd name="T67" fmla="*/ 35 h 76"/>
              <a:gd name="T68" fmla="*/ 35 w 48"/>
              <a:gd name="T69" fmla="*/ 39 h 76"/>
              <a:gd name="T70" fmla="*/ 37 w 48"/>
              <a:gd name="T71" fmla="*/ 45 h 76"/>
              <a:gd name="T72" fmla="*/ 39 w 48"/>
              <a:gd name="T73" fmla="*/ 52 h 76"/>
              <a:gd name="T74" fmla="*/ 35 w 48"/>
              <a:gd name="T75" fmla="*/ 63 h 76"/>
              <a:gd name="T76" fmla="*/ 30 w 48"/>
              <a:gd name="T77" fmla="*/ 67 h 76"/>
              <a:gd name="T78" fmla="*/ 24 w 48"/>
              <a:gd name="T79" fmla="*/ 69 h 76"/>
              <a:gd name="T80" fmla="*/ 17 w 48"/>
              <a:gd name="T81" fmla="*/ 67 h 76"/>
              <a:gd name="T82" fmla="*/ 15 w 48"/>
              <a:gd name="T83" fmla="*/ 63 h 76"/>
              <a:gd name="T84" fmla="*/ 11 w 48"/>
              <a:gd name="T85" fmla="*/ 59 h 76"/>
              <a:gd name="T86" fmla="*/ 9 w 48"/>
              <a:gd name="T87" fmla="*/ 50 h 76"/>
              <a:gd name="T88" fmla="*/ 15 w 48"/>
              <a:gd name="T89" fmla="*/ 39 h 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 h="76">
                <a:moveTo>
                  <a:pt x="41" y="5"/>
                </a:moveTo>
                <a:lnTo>
                  <a:pt x="41" y="5"/>
                </a:lnTo>
                <a:lnTo>
                  <a:pt x="33" y="2"/>
                </a:lnTo>
                <a:lnTo>
                  <a:pt x="26" y="0"/>
                </a:lnTo>
                <a:lnTo>
                  <a:pt x="20" y="0"/>
                </a:lnTo>
                <a:lnTo>
                  <a:pt x="15" y="2"/>
                </a:lnTo>
                <a:lnTo>
                  <a:pt x="11" y="5"/>
                </a:lnTo>
                <a:lnTo>
                  <a:pt x="7" y="9"/>
                </a:lnTo>
                <a:lnTo>
                  <a:pt x="4" y="15"/>
                </a:lnTo>
                <a:lnTo>
                  <a:pt x="2" y="20"/>
                </a:lnTo>
                <a:lnTo>
                  <a:pt x="0" y="30"/>
                </a:lnTo>
                <a:lnTo>
                  <a:pt x="0" y="39"/>
                </a:lnTo>
                <a:lnTo>
                  <a:pt x="2" y="56"/>
                </a:lnTo>
                <a:lnTo>
                  <a:pt x="4" y="63"/>
                </a:lnTo>
                <a:lnTo>
                  <a:pt x="5" y="67"/>
                </a:lnTo>
                <a:lnTo>
                  <a:pt x="11" y="71"/>
                </a:lnTo>
                <a:lnTo>
                  <a:pt x="15" y="74"/>
                </a:lnTo>
                <a:lnTo>
                  <a:pt x="20" y="76"/>
                </a:lnTo>
                <a:lnTo>
                  <a:pt x="24" y="76"/>
                </a:lnTo>
                <a:lnTo>
                  <a:pt x="32" y="74"/>
                </a:lnTo>
                <a:lnTo>
                  <a:pt x="37" y="73"/>
                </a:lnTo>
                <a:lnTo>
                  <a:pt x="41" y="69"/>
                </a:lnTo>
                <a:lnTo>
                  <a:pt x="45" y="63"/>
                </a:lnTo>
                <a:lnTo>
                  <a:pt x="48" y="58"/>
                </a:lnTo>
                <a:lnTo>
                  <a:pt x="48" y="50"/>
                </a:lnTo>
                <a:lnTo>
                  <a:pt x="47" y="41"/>
                </a:lnTo>
                <a:lnTo>
                  <a:pt x="43" y="33"/>
                </a:lnTo>
                <a:lnTo>
                  <a:pt x="35" y="28"/>
                </a:lnTo>
                <a:lnTo>
                  <a:pt x="26" y="26"/>
                </a:lnTo>
                <a:lnTo>
                  <a:pt x="20" y="28"/>
                </a:lnTo>
                <a:lnTo>
                  <a:pt x="17" y="30"/>
                </a:lnTo>
                <a:lnTo>
                  <a:pt x="11" y="31"/>
                </a:lnTo>
                <a:lnTo>
                  <a:pt x="7" y="37"/>
                </a:lnTo>
                <a:lnTo>
                  <a:pt x="9" y="26"/>
                </a:lnTo>
                <a:lnTo>
                  <a:pt x="11" y="18"/>
                </a:lnTo>
                <a:lnTo>
                  <a:pt x="13" y="13"/>
                </a:lnTo>
                <a:lnTo>
                  <a:pt x="17" y="9"/>
                </a:lnTo>
                <a:lnTo>
                  <a:pt x="20" y="7"/>
                </a:lnTo>
                <a:lnTo>
                  <a:pt x="26" y="7"/>
                </a:lnTo>
                <a:lnTo>
                  <a:pt x="30" y="9"/>
                </a:lnTo>
                <a:lnTo>
                  <a:pt x="35" y="11"/>
                </a:lnTo>
                <a:lnTo>
                  <a:pt x="37" y="18"/>
                </a:lnTo>
                <a:lnTo>
                  <a:pt x="47" y="18"/>
                </a:lnTo>
                <a:lnTo>
                  <a:pt x="45" y="11"/>
                </a:lnTo>
                <a:lnTo>
                  <a:pt x="41" y="5"/>
                </a:lnTo>
                <a:close/>
                <a:moveTo>
                  <a:pt x="15" y="39"/>
                </a:moveTo>
                <a:lnTo>
                  <a:pt x="15" y="39"/>
                </a:lnTo>
                <a:lnTo>
                  <a:pt x="19" y="35"/>
                </a:lnTo>
                <a:lnTo>
                  <a:pt x="24" y="35"/>
                </a:lnTo>
                <a:lnTo>
                  <a:pt x="30" y="35"/>
                </a:lnTo>
                <a:lnTo>
                  <a:pt x="35" y="39"/>
                </a:lnTo>
                <a:lnTo>
                  <a:pt x="37" y="45"/>
                </a:lnTo>
                <a:lnTo>
                  <a:pt x="39" y="52"/>
                </a:lnTo>
                <a:lnTo>
                  <a:pt x="37" y="58"/>
                </a:lnTo>
                <a:lnTo>
                  <a:pt x="35" y="63"/>
                </a:lnTo>
                <a:lnTo>
                  <a:pt x="30" y="67"/>
                </a:lnTo>
                <a:lnTo>
                  <a:pt x="24" y="69"/>
                </a:lnTo>
                <a:lnTo>
                  <a:pt x="20" y="69"/>
                </a:lnTo>
                <a:lnTo>
                  <a:pt x="17" y="67"/>
                </a:lnTo>
                <a:lnTo>
                  <a:pt x="15" y="63"/>
                </a:lnTo>
                <a:lnTo>
                  <a:pt x="11" y="59"/>
                </a:lnTo>
                <a:lnTo>
                  <a:pt x="9" y="50"/>
                </a:lnTo>
                <a:lnTo>
                  <a:pt x="11" y="45"/>
                </a:lnTo>
                <a:lnTo>
                  <a:pt x="15"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59" name="Freeform 123"/>
          <p:cNvSpPr>
            <a:spLocks/>
          </p:cNvSpPr>
          <p:nvPr/>
        </p:nvSpPr>
        <p:spPr bwMode="auto">
          <a:xfrm>
            <a:off x="8569325" y="3708400"/>
            <a:ext cx="79375" cy="117475"/>
          </a:xfrm>
          <a:custGeom>
            <a:avLst/>
            <a:gdLst>
              <a:gd name="T0" fmla="*/ 13 w 50"/>
              <a:gd name="T1" fmla="*/ 67 h 74"/>
              <a:gd name="T2" fmla="*/ 13 w 50"/>
              <a:gd name="T3" fmla="*/ 67 h 74"/>
              <a:gd name="T4" fmla="*/ 17 w 50"/>
              <a:gd name="T5" fmla="*/ 61 h 74"/>
              <a:gd name="T6" fmla="*/ 17 w 50"/>
              <a:gd name="T7" fmla="*/ 61 h 74"/>
              <a:gd name="T8" fmla="*/ 28 w 50"/>
              <a:gd name="T9" fmla="*/ 52 h 74"/>
              <a:gd name="T10" fmla="*/ 28 w 50"/>
              <a:gd name="T11" fmla="*/ 52 h 74"/>
              <a:gd name="T12" fmla="*/ 41 w 50"/>
              <a:gd name="T13" fmla="*/ 39 h 74"/>
              <a:gd name="T14" fmla="*/ 41 w 50"/>
              <a:gd name="T15" fmla="*/ 39 h 74"/>
              <a:gd name="T16" fmla="*/ 48 w 50"/>
              <a:gd name="T17" fmla="*/ 30 h 74"/>
              <a:gd name="T18" fmla="*/ 48 w 50"/>
              <a:gd name="T19" fmla="*/ 30 h 74"/>
              <a:gd name="T20" fmla="*/ 50 w 50"/>
              <a:gd name="T21" fmla="*/ 20 h 74"/>
              <a:gd name="T22" fmla="*/ 50 w 50"/>
              <a:gd name="T23" fmla="*/ 20 h 74"/>
              <a:gd name="T24" fmla="*/ 48 w 50"/>
              <a:gd name="T25" fmla="*/ 13 h 74"/>
              <a:gd name="T26" fmla="*/ 43 w 50"/>
              <a:gd name="T27" fmla="*/ 5 h 74"/>
              <a:gd name="T28" fmla="*/ 43 w 50"/>
              <a:gd name="T29" fmla="*/ 5 h 74"/>
              <a:gd name="T30" fmla="*/ 35 w 50"/>
              <a:gd name="T31" fmla="*/ 2 h 74"/>
              <a:gd name="T32" fmla="*/ 26 w 50"/>
              <a:gd name="T33" fmla="*/ 0 h 74"/>
              <a:gd name="T34" fmla="*/ 26 w 50"/>
              <a:gd name="T35" fmla="*/ 0 h 74"/>
              <a:gd name="T36" fmla="*/ 17 w 50"/>
              <a:gd name="T37" fmla="*/ 2 h 74"/>
              <a:gd name="T38" fmla="*/ 9 w 50"/>
              <a:gd name="T39" fmla="*/ 5 h 74"/>
              <a:gd name="T40" fmla="*/ 9 w 50"/>
              <a:gd name="T41" fmla="*/ 5 h 74"/>
              <a:gd name="T42" fmla="*/ 4 w 50"/>
              <a:gd name="T43" fmla="*/ 13 h 74"/>
              <a:gd name="T44" fmla="*/ 2 w 50"/>
              <a:gd name="T45" fmla="*/ 22 h 74"/>
              <a:gd name="T46" fmla="*/ 11 w 50"/>
              <a:gd name="T47" fmla="*/ 22 h 74"/>
              <a:gd name="T48" fmla="*/ 11 w 50"/>
              <a:gd name="T49" fmla="*/ 22 h 74"/>
              <a:gd name="T50" fmla="*/ 13 w 50"/>
              <a:gd name="T51" fmla="*/ 17 h 74"/>
              <a:gd name="T52" fmla="*/ 15 w 50"/>
              <a:gd name="T53" fmla="*/ 11 h 74"/>
              <a:gd name="T54" fmla="*/ 15 w 50"/>
              <a:gd name="T55" fmla="*/ 11 h 74"/>
              <a:gd name="T56" fmla="*/ 20 w 50"/>
              <a:gd name="T57" fmla="*/ 9 h 74"/>
              <a:gd name="T58" fmla="*/ 26 w 50"/>
              <a:gd name="T59" fmla="*/ 7 h 74"/>
              <a:gd name="T60" fmla="*/ 26 w 50"/>
              <a:gd name="T61" fmla="*/ 7 h 74"/>
              <a:gd name="T62" fmla="*/ 32 w 50"/>
              <a:gd name="T63" fmla="*/ 9 h 74"/>
              <a:gd name="T64" fmla="*/ 35 w 50"/>
              <a:gd name="T65" fmla="*/ 11 h 74"/>
              <a:gd name="T66" fmla="*/ 35 w 50"/>
              <a:gd name="T67" fmla="*/ 11 h 74"/>
              <a:gd name="T68" fmla="*/ 39 w 50"/>
              <a:gd name="T69" fmla="*/ 15 h 74"/>
              <a:gd name="T70" fmla="*/ 41 w 50"/>
              <a:gd name="T71" fmla="*/ 20 h 74"/>
              <a:gd name="T72" fmla="*/ 41 w 50"/>
              <a:gd name="T73" fmla="*/ 20 h 74"/>
              <a:gd name="T74" fmla="*/ 39 w 50"/>
              <a:gd name="T75" fmla="*/ 26 h 74"/>
              <a:gd name="T76" fmla="*/ 35 w 50"/>
              <a:gd name="T77" fmla="*/ 31 h 74"/>
              <a:gd name="T78" fmla="*/ 35 w 50"/>
              <a:gd name="T79" fmla="*/ 31 h 74"/>
              <a:gd name="T80" fmla="*/ 30 w 50"/>
              <a:gd name="T81" fmla="*/ 39 h 74"/>
              <a:gd name="T82" fmla="*/ 19 w 50"/>
              <a:gd name="T83" fmla="*/ 46 h 74"/>
              <a:gd name="T84" fmla="*/ 19 w 50"/>
              <a:gd name="T85" fmla="*/ 46 h 74"/>
              <a:gd name="T86" fmla="*/ 7 w 50"/>
              <a:gd name="T87" fmla="*/ 58 h 74"/>
              <a:gd name="T88" fmla="*/ 7 w 50"/>
              <a:gd name="T89" fmla="*/ 58 h 74"/>
              <a:gd name="T90" fmla="*/ 2 w 50"/>
              <a:gd name="T91" fmla="*/ 69 h 74"/>
              <a:gd name="T92" fmla="*/ 2 w 50"/>
              <a:gd name="T93" fmla="*/ 69 h 74"/>
              <a:gd name="T94" fmla="*/ 0 w 50"/>
              <a:gd name="T95" fmla="*/ 74 h 74"/>
              <a:gd name="T96" fmla="*/ 50 w 50"/>
              <a:gd name="T97" fmla="*/ 74 h 74"/>
              <a:gd name="T98" fmla="*/ 50 w 50"/>
              <a:gd name="T99" fmla="*/ 67 h 74"/>
              <a:gd name="T100" fmla="*/ 13 w 50"/>
              <a:gd name="T101" fmla="*/ 67 h 74"/>
              <a:gd name="T102" fmla="*/ 13 w 50"/>
              <a:gd name="T103" fmla="*/ 67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0" h="74">
                <a:moveTo>
                  <a:pt x="13" y="67"/>
                </a:moveTo>
                <a:lnTo>
                  <a:pt x="13" y="67"/>
                </a:lnTo>
                <a:lnTo>
                  <a:pt x="17" y="61"/>
                </a:lnTo>
                <a:lnTo>
                  <a:pt x="28" y="52"/>
                </a:lnTo>
                <a:lnTo>
                  <a:pt x="41" y="39"/>
                </a:lnTo>
                <a:lnTo>
                  <a:pt x="48" y="30"/>
                </a:lnTo>
                <a:lnTo>
                  <a:pt x="50" y="20"/>
                </a:lnTo>
                <a:lnTo>
                  <a:pt x="48" y="13"/>
                </a:lnTo>
                <a:lnTo>
                  <a:pt x="43" y="5"/>
                </a:lnTo>
                <a:lnTo>
                  <a:pt x="35" y="2"/>
                </a:lnTo>
                <a:lnTo>
                  <a:pt x="26" y="0"/>
                </a:lnTo>
                <a:lnTo>
                  <a:pt x="17" y="2"/>
                </a:lnTo>
                <a:lnTo>
                  <a:pt x="9" y="5"/>
                </a:lnTo>
                <a:lnTo>
                  <a:pt x="4" y="13"/>
                </a:lnTo>
                <a:lnTo>
                  <a:pt x="2" y="22"/>
                </a:lnTo>
                <a:lnTo>
                  <a:pt x="11" y="22"/>
                </a:lnTo>
                <a:lnTo>
                  <a:pt x="13" y="17"/>
                </a:lnTo>
                <a:lnTo>
                  <a:pt x="15" y="11"/>
                </a:lnTo>
                <a:lnTo>
                  <a:pt x="20" y="9"/>
                </a:lnTo>
                <a:lnTo>
                  <a:pt x="26" y="7"/>
                </a:lnTo>
                <a:lnTo>
                  <a:pt x="32" y="9"/>
                </a:lnTo>
                <a:lnTo>
                  <a:pt x="35" y="11"/>
                </a:lnTo>
                <a:lnTo>
                  <a:pt x="39" y="15"/>
                </a:lnTo>
                <a:lnTo>
                  <a:pt x="41" y="20"/>
                </a:lnTo>
                <a:lnTo>
                  <a:pt x="39" y="26"/>
                </a:lnTo>
                <a:lnTo>
                  <a:pt x="35" y="31"/>
                </a:lnTo>
                <a:lnTo>
                  <a:pt x="30" y="39"/>
                </a:lnTo>
                <a:lnTo>
                  <a:pt x="19" y="46"/>
                </a:lnTo>
                <a:lnTo>
                  <a:pt x="7" y="58"/>
                </a:lnTo>
                <a:lnTo>
                  <a:pt x="2" y="69"/>
                </a:lnTo>
                <a:lnTo>
                  <a:pt x="0" y="74"/>
                </a:lnTo>
                <a:lnTo>
                  <a:pt x="50" y="74"/>
                </a:lnTo>
                <a:lnTo>
                  <a:pt x="50" y="67"/>
                </a:lnTo>
                <a:lnTo>
                  <a:pt x="1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0" name="Freeform 124"/>
          <p:cNvSpPr>
            <a:spLocks/>
          </p:cNvSpPr>
          <p:nvPr/>
        </p:nvSpPr>
        <p:spPr bwMode="auto">
          <a:xfrm>
            <a:off x="7310438" y="3906838"/>
            <a:ext cx="38100" cy="153987"/>
          </a:xfrm>
          <a:custGeom>
            <a:avLst/>
            <a:gdLst>
              <a:gd name="T0" fmla="*/ 24 w 24"/>
              <a:gd name="T1" fmla="*/ 97 h 97"/>
              <a:gd name="T2" fmla="*/ 24 w 24"/>
              <a:gd name="T3" fmla="*/ 97 h 97"/>
              <a:gd name="T4" fmla="*/ 16 w 24"/>
              <a:gd name="T5" fmla="*/ 86 h 97"/>
              <a:gd name="T6" fmla="*/ 13 w 24"/>
              <a:gd name="T7" fmla="*/ 73 h 97"/>
              <a:gd name="T8" fmla="*/ 9 w 24"/>
              <a:gd name="T9" fmla="*/ 61 h 97"/>
              <a:gd name="T10" fmla="*/ 9 w 24"/>
              <a:gd name="T11" fmla="*/ 48 h 97"/>
              <a:gd name="T12" fmla="*/ 9 w 24"/>
              <a:gd name="T13" fmla="*/ 48 h 97"/>
              <a:gd name="T14" fmla="*/ 11 w 24"/>
              <a:gd name="T15" fmla="*/ 30 h 97"/>
              <a:gd name="T16" fmla="*/ 11 w 24"/>
              <a:gd name="T17" fmla="*/ 30 h 97"/>
              <a:gd name="T18" fmla="*/ 15 w 24"/>
              <a:gd name="T19" fmla="*/ 15 h 97"/>
              <a:gd name="T20" fmla="*/ 15 w 24"/>
              <a:gd name="T21" fmla="*/ 15 h 97"/>
              <a:gd name="T22" fmla="*/ 24 w 24"/>
              <a:gd name="T23" fmla="*/ 0 h 97"/>
              <a:gd name="T24" fmla="*/ 16 w 24"/>
              <a:gd name="T25" fmla="*/ 0 h 97"/>
              <a:gd name="T26" fmla="*/ 16 w 24"/>
              <a:gd name="T27" fmla="*/ 0 h 97"/>
              <a:gd name="T28" fmla="*/ 9 w 24"/>
              <a:gd name="T29" fmla="*/ 13 h 97"/>
              <a:gd name="T30" fmla="*/ 3 w 24"/>
              <a:gd name="T31" fmla="*/ 24 h 97"/>
              <a:gd name="T32" fmla="*/ 3 w 24"/>
              <a:gd name="T33" fmla="*/ 24 h 97"/>
              <a:gd name="T34" fmla="*/ 0 w 24"/>
              <a:gd name="T35" fmla="*/ 37 h 97"/>
              <a:gd name="T36" fmla="*/ 0 w 24"/>
              <a:gd name="T37" fmla="*/ 48 h 97"/>
              <a:gd name="T38" fmla="*/ 0 w 24"/>
              <a:gd name="T39" fmla="*/ 48 h 97"/>
              <a:gd name="T40" fmla="*/ 0 w 24"/>
              <a:gd name="T41" fmla="*/ 61 h 97"/>
              <a:gd name="T42" fmla="*/ 3 w 24"/>
              <a:gd name="T43" fmla="*/ 74 h 97"/>
              <a:gd name="T44" fmla="*/ 3 w 24"/>
              <a:gd name="T45" fmla="*/ 74 h 97"/>
              <a:gd name="T46" fmla="*/ 11 w 24"/>
              <a:gd name="T47" fmla="*/ 88 h 97"/>
              <a:gd name="T48" fmla="*/ 16 w 24"/>
              <a:gd name="T49" fmla="*/ 97 h 97"/>
              <a:gd name="T50" fmla="*/ 24 w 24"/>
              <a:gd name="T51" fmla="*/ 97 h 97"/>
              <a:gd name="T52" fmla="*/ 24 w 24"/>
              <a:gd name="T53" fmla="*/ 97 h 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4" h="97">
                <a:moveTo>
                  <a:pt x="24" y="97"/>
                </a:moveTo>
                <a:lnTo>
                  <a:pt x="24" y="97"/>
                </a:lnTo>
                <a:lnTo>
                  <a:pt x="16" y="86"/>
                </a:lnTo>
                <a:lnTo>
                  <a:pt x="13" y="73"/>
                </a:lnTo>
                <a:lnTo>
                  <a:pt x="9" y="61"/>
                </a:lnTo>
                <a:lnTo>
                  <a:pt x="9" y="48"/>
                </a:lnTo>
                <a:lnTo>
                  <a:pt x="11" y="30"/>
                </a:lnTo>
                <a:lnTo>
                  <a:pt x="15" y="15"/>
                </a:lnTo>
                <a:lnTo>
                  <a:pt x="24" y="0"/>
                </a:lnTo>
                <a:lnTo>
                  <a:pt x="16" y="0"/>
                </a:lnTo>
                <a:lnTo>
                  <a:pt x="9" y="13"/>
                </a:lnTo>
                <a:lnTo>
                  <a:pt x="3" y="24"/>
                </a:lnTo>
                <a:lnTo>
                  <a:pt x="0" y="37"/>
                </a:lnTo>
                <a:lnTo>
                  <a:pt x="0" y="48"/>
                </a:lnTo>
                <a:lnTo>
                  <a:pt x="0" y="61"/>
                </a:lnTo>
                <a:lnTo>
                  <a:pt x="3" y="74"/>
                </a:lnTo>
                <a:lnTo>
                  <a:pt x="11" y="88"/>
                </a:lnTo>
                <a:lnTo>
                  <a:pt x="16" y="97"/>
                </a:lnTo>
                <a:lnTo>
                  <a:pt x="24"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1" name="Freeform 125"/>
          <p:cNvSpPr>
            <a:spLocks noEditPoints="1"/>
          </p:cNvSpPr>
          <p:nvPr/>
        </p:nvSpPr>
        <p:spPr bwMode="auto">
          <a:xfrm>
            <a:off x="7359650" y="3906838"/>
            <a:ext cx="77787" cy="120650"/>
          </a:xfrm>
          <a:custGeom>
            <a:avLst/>
            <a:gdLst>
              <a:gd name="T0" fmla="*/ 8 w 49"/>
              <a:gd name="T1" fmla="*/ 73 h 76"/>
              <a:gd name="T2" fmla="*/ 23 w 49"/>
              <a:gd name="T3" fmla="*/ 76 h 76"/>
              <a:gd name="T4" fmla="*/ 30 w 49"/>
              <a:gd name="T5" fmla="*/ 76 h 76"/>
              <a:gd name="T6" fmla="*/ 38 w 49"/>
              <a:gd name="T7" fmla="*/ 73 h 76"/>
              <a:gd name="T8" fmla="*/ 47 w 49"/>
              <a:gd name="T9" fmla="*/ 60 h 76"/>
              <a:gd name="T10" fmla="*/ 49 w 49"/>
              <a:gd name="T11" fmla="*/ 48 h 76"/>
              <a:gd name="T12" fmla="*/ 49 w 49"/>
              <a:gd name="T13" fmla="*/ 37 h 76"/>
              <a:gd name="T14" fmla="*/ 47 w 49"/>
              <a:gd name="T15" fmla="*/ 15 h 76"/>
              <a:gd name="T16" fmla="*/ 43 w 49"/>
              <a:gd name="T17" fmla="*/ 9 h 76"/>
              <a:gd name="T18" fmla="*/ 38 w 49"/>
              <a:gd name="T19" fmla="*/ 4 h 76"/>
              <a:gd name="T20" fmla="*/ 25 w 49"/>
              <a:gd name="T21" fmla="*/ 0 h 76"/>
              <a:gd name="T22" fmla="*/ 15 w 49"/>
              <a:gd name="T23" fmla="*/ 2 h 76"/>
              <a:gd name="T24" fmla="*/ 8 w 49"/>
              <a:gd name="T25" fmla="*/ 7 h 76"/>
              <a:gd name="T26" fmla="*/ 0 w 49"/>
              <a:gd name="T27" fmla="*/ 26 h 76"/>
              <a:gd name="T28" fmla="*/ 2 w 49"/>
              <a:gd name="T29" fmla="*/ 35 h 76"/>
              <a:gd name="T30" fmla="*/ 8 w 49"/>
              <a:gd name="T31" fmla="*/ 43 h 76"/>
              <a:gd name="T32" fmla="*/ 23 w 49"/>
              <a:gd name="T33" fmla="*/ 50 h 76"/>
              <a:gd name="T34" fmla="*/ 28 w 49"/>
              <a:gd name="T35" fmla="*/ 48 h 76"/>
              <a:gd name="T36" fmla="*/ 34 w 49"/>
              <a:gd name="T37" fmla="*/ 46 h 76"/>
              <a:gd name="T38" fmla="*/ 41 w 49"/>
              <a:gd name="T39" fmla="*/ 41 h 76"/>
              <a:gd name="T40" fmla="*/ 41 w 49"/>
              <a:gd name="T41" fmla="*/ 43 h 76"/>
              <a:gd name="T42" fmla="*/ 40 w 49"/>
              <a:gd name="T43" fmla="*/ 54 h 76"/>
              <a:gd name="T44" fmla="*/ 36 w 49"/>
              <a:gd name="T45" fmla="*/ 61 h 76"/>
              <a:gd name="T46" fmla="*/ 30 w 49"/>
              <a:gd name="T47" fmla="*/ 67 h 76"/>
              <a:gd name="T48" fmla="*/ 23 w 49"/>
              <a:gd name="T49" fmla="*/ 69 h 76"/>
              <a:gd name="T50" fmla="*/ 19 w 49"/>
              <a:gd name="T51" fmla="*/ 69 h 76"/>
              <a:gd name="T52" fmla="*/ 15 w 49"/>
              <a:gd name="T53" fmla="*/ 67 h 76"/>
              <a:gd name="T54" fmla="*/ 12 w 49"/>
              <a:gd name="T55" fmla="*/ 58 h 76"/>
              <a:gd name="T56" fmla="*/ 2 w 49"/>
              <a:gd name="T57" fmla="*/ 58 h 76"/>
              <a:gd name="T58" fmla="*/ 8 w 49"/>
              <a:gd name="T59" fmla="*/ 73 h 76"/>
              <a:gd name="T60" fmla="*/ 36 w 49"/>
              <a:gd name="T61" fmla="*/ 37 h 76"/>
              <a:gd name="T62" fmla="*/ 30 w 49"/>
              <a:gd name="T63" fmla="*/ 41 h 76"/>
              <a:gd name="T64" fmla="*/ 25 w 49"/>
              <a:gd name="T65" fmla="*/ 41 h 76"/>
              <a:gd name="T66" fmla="*/ 15 w 49"/>
              <a:gd name="T67" fmla="*/ 37 h 76"/>
              <a:gd name="T68" fmla="*/ 12 w 49"/>
              <a:gd name="T69" fmla="*/ 32 h 76"/>
              <a:gd name="T70" fmla="*/ 10 w 49"/>
              <a:gd name="T71" fmla="*/ 26 h 76"/>
              <a:gd name="T72" fmla="*/ 15 w 49"/>
              <a:gd name="T73" fmla="*/ 13 h 76"/>
              <a:gd name="T74" fmla="*/ 19 w 49"/>
              <a:gd name="T75" fmla="*/ 9 h 76"/>
              <a:gd name="T76" fmla="*/ 25 w 49"/>
              <a:gd name="T77" fmla="*/ 7 h 76"/>
              <a:gd name="T78" fmla="*/ 36 w 49"/>
              <a:gd name="T79" fmla="*/ 13 h 76"/>
              <a:gd name="T80" fmla="*/ 38 w 49"/>
              <a:gd name="T81" fmla="*/ 18 h 76"/>
              <a:gd name="T82" fmla="*/ 40 w 49"/>
              <a:gd name="T83" fmla="*/ 24 h 76"/>
              <a:gd name="T84" fmla="*/ 36 w 49"/>
              <a:gd name="T85" fmla="*/ 37 h 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9" h="76">
                <a:moveTo>
                  <a:pt x="8" y="73"/>
                </a:moveTo>
                <a:lnTo>
                  <a:pt x="8" y="73"/>
                </a:lnTo>
                <a:lnTo>
                  <a:pt x="15" y="74"/>
                </a:lnTo>
                <a:lnTo>
                  <a:pt x="23" y="76"/>
                </a:lnTo>
                <a:lnTo>
                  <a:pt x="30" y="76"/>
                </a:lnTo>
                <a:lnTo>
                  <a:pt x="38" y="73"/>
                </a:lnTo>
                <a:lnTo>
                  <a:pt x="43" y="67"/>
                </a:lnTo>
                <a:lnTo>
                  <a:pt x="47" y="60"/>
                </a:lnTo>
                <a:lnTo>
                  <a:pt x="49" y="48"/>
                </a:lnTo>
                <a:lnTo>
                  <a:pt x="49" y="37"/>
                </a:lnTo>
                <a:lnTo>
                  <a:pt x="49" y="24"/>
                </a:lnTo>
                <a:lnTo>
                  <a:pt x="47" y="15"/>
                </a:lnTo>
                <a:lnTo>
                  <a:pt x="43" y="9"/>
                </a:lnTo>
                <a:lnTo>
                  <a:pt x="38" y="4"/>
                </a:lnTo>
                <a:lnTo>
                  <a:pt x="30" y="2"/>
                </a:lnTo>
                <a:lnTo>
                  <a:pt x="25" y="0"/>
                </a:lnTo>
                <a:lnTo>
                  <a:pt x="15" y="2"/>
                </a:lnTo>
                <a:lnTo>
                  <a:pt x="8" y="7"/>
                </a:lnTo>
                <a:lnTo>
                  <a:pt x="2" y="15"/>
                </a:lnTo>
                <a:lnTo>
                  <a:pt x="0" y="26"/>
                </a:lnTo>
                <a:lnTo>
                  <a:pt x="2" y="35"/>
                </a:lnTo>
                <a:lnTo>
                  <a:pt x="8" y="43"/>
                </a:lnTo>
                <a:lnTo>
                  <a:pt x="13" y="48"/>
                </a:lnTo>
                <a:lnTo>
                  <a:pt x="23" y="50"/>
                </a:lnTo>
                <a:lnTo>
                  <a:pt x="28" y="48"/>
                </a:lnTo>
                <a:lnTo>
                  <a:pt x="34" y="46"/>
                </a:lnTo>
                <a:lnTo>
                  <a:pt x="38" y="45"/>
                </a:lnTo>
                <a:lnTo>
                  <a:pt x="41" y="41"/>
                </a:lnTo>
                <a:lnTo>
                  <a:pt x="41" y="43"/>
                </a:lnTo>
                <a:lnTo>
                  <a:pt x="40" y="54"/>
                </a:lnTo>
                <a:lnTo>
                  <a:pt x="36" y="61"/>
                </a:lnTo>
                <a:lnTo>
                  <a:pt x="30" y="67"/>
                </a:lnTo>
                <a:lnTo>
                  <a:pt x="23" y="69"/>
                </a:lnTo>
                <a:lnTo>
                  <a:pt x="19" y="69"/>
                </a:lnTo>
                <a:lnTo>
                  <a:pt x="15" y="67"/>
                </a:lnTo>
                <a:lnTo>
                  <a:pt x="13" y="63"/>
                </a:lnTo>
                <a:lnTo>
                  <a:pt x="12" y="58"/>
                </a:lnTo>
                <a:lnTo>
                  <a:pt x="2" y="58"/>
                </a:lnTo>
                <a:lnTo>
                  <a:pt x="4" y="65"/>
                </a:lnTo>
                <a:lnTo>
                  <a:pt x="8" y="73"/>
                </a:lnTo>
                <a:close/>
                <a:moveTo>
                  <a:pt x="36" y="37"/>
                </a:moveTo>
                <a:lnTo>
                  <a:pt x="36" y="37"/>
                </a:lnTo>
                <a:lnTo>
                  <a:pt x="30" y="41"/>
                </a:lnTo>
                <a:lnTo>
                  <a:pt x="25" y="41"/>
                </a:lnTo>
                <a:lnTo>
                  <a:pt x="19" y="41"/>
                </a:lnTo>
                <a:lnTo>
                  <a:pt x="15" y="37"/>
                </a:lnTo>
                <a:lnTo>
                  <a:pt x="12" y="32"/>
                </a:lnTo>
                <a:lnTo>
                  <a:pt x="10" y="26"/>
                </a:lnTo>
                <a:lnTo>
                  <a:pt x="12" y="18"/>
                </a:lnTo>
                <a:lnTo>
                  <a:pt x="15" y="13"/>
                </a:lnTo>
                <a:lnTo>
                  <a:pt x="19" y="9"/>
                </a:lnTo>
                <a:lnTo>
                  <a:pt x="25" y="7"/>
                </a:lnTo>
                <a:lnTo>
                  <a:pt x="30" y="9"/>
                </a:lnTo>
                <a:lnTo>
                  <a:pt x="36" y="13"/>
                </a:lnTo>
                <a:lnTo>
                  <a:pt x="38" y="18"/>
                </a:lnTo>
                <a:lnTo>
                  <a:pt x="40" y="24"/>
                </a:lnTo>
                <a:lnTo>
                  <a:pt x="38" y="32"/>
                </a:lnTo>
                <a:lnTo>
                  <a:pt x="36"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2" name="Freeform 126"/>
          <p:cNvSpPr>
            <a:spLocks/>
          </p:cNvSpPr>
          <p:nvPr/>
        </p:nvSpPr>
        <p:spPr bwMode="auto">
          <a:xfrm>
            <a:off x="7451725" y="3910013"/>
            <a:ext cx="80962" cy="117475"/>
          </a:xfrm>
          <a:custGeom>
            <a:avLst/>
            <a:gdLst>
              <a:gd name="T0" fmla="*/ 8 w 51"/>
              <a:gd name="T1" fmla="*/ 69 h 74"/>
              <a:gd name="T2" fmla="*/ 8 w 51"/>
              <a:gd name="T3" fmla="*/ 69 h 74"/>
              <a:gd name="T4" fmla="*/ 15 w 51"/>
              <a:gd name="T5" fmla="*/ 72 h 74"/>
              <a:gd name="T6" fmla="*/ 25 w 51"/>
              <a:gd name="T7" fmla="*/ 74 h 74"/>
              <a:gd name="T8" fmla="*/ 25 w 51"/>
              <a:gd name="T9" fmla="*/ 74 h 74"/>
              <a:gd name="T10" fmla="*/ 30 w 51"/>
              <a:gd name="T11" fmla="*/ 74 h 74"/>
              <a:gd name="T12" fmla="*/ 36 w 51"/>
              <a:gd name="T13" fmla="*/ 72 h 74"/>
              <a:gd name="T14" fmla="*/ 41 w 51"/>
              <a:gd name="T15" fmla="*/ 69 h 74"/>
              <a:gd name="T16" fmla="*/ 45 w 51"/>
              <a:gd name="T17" fmla="*/ 65 h 74"/>
              <a:gd name="T18" fmla="*/ 45 w 51"/>
              <a:gd name="T19" fmla="*/ 65 h 74"/>
              <a:gd name="T20" fmla="*/ 49 w 51"/>
              <a:gd name="T21" fmla="*/ 58 h 74"/>
              <a:gd name="T22" fmla="*/ 51 w 51"/>
              <a:gd name="T23" fmla="*/ 48 h 74"/>
              <a:gd name="T24" fmla="*/ 51 w 51"/>
              <a:gd name="T25" fmla="*/ 48 h 74"/>
              <a:gd name="T26" fmla="*/ 49 w 51"/>
              <a:gd name="T27" fmla="*/ 39 h 74"/>
              <a:gd name="T28" fmla="*/ 43 w 51"/>
              <a:gd name="T29" fmla="*/ 30 h 74"/>
              <a:gd name="T30" fmla="*/ 43 w 51"/>
              <a:gd name="T31" fmla="*/ 30 h 74"/>
              <a:gd name="T32" fmla="*/ 36 w 51"/>
              <a:gd name="T33" fmla="*/ 26 h 74"/>
              <a:gd name="T34" fmla="*/ 26 w 51"/>
              <a:gd name="T35" fmla="*/ 24 h 74"/>
              <a:gd name="T36" fmla="*/ 26 w 51"/>
              <a:gd name="T37" fmla="*/ 24 h 74"/>
              <a:gd name="T38" fmla="*/ 19 w 51"/>
              <a:gd name="T39" fmla="*/ 24 h 74"/>
              <a:gd name="T40" fmla="*/ 13 w 51"/>
              <a:gd name="T41" fmla="*/ 28 h 74"/>
              <a:gd name="T42" fmla="*/ 17 w 51"/>
              <a:gd name="T43" fmla="*/ 9 h 74"/>
              <a:gd name="T44" fmla="*/ 47 w 51"/>
              <a:gd name="T45" fmla="*/ 9 h 74"/>
              <a:gd name="T46" fmla="*/ 47 w 51"/>
              <a:gd name="T47" fmla="*/ 0 h 74"/>
              <a:gd name="T48" fmla="*/ 10 w 51"/>
              <a:gd name="T49" fmla="*/ 0 h 74"/>
              <a:gd name="T50" fmla="*/ 2 w 51"/>
              <a:gd name="T51" fmla="*/ 37 h 74"/>
              <a:gd name="T52" fmla="*/ 11 w 51"/>
              <a:gd name="T53" fmla="*/ 39 h 74"/>
              <a:gd name="T54" fmla="*/ 11 w 51"/>
              <a:gd name="T55" fmla="*/ 39 h 74"/>
              <a:gd name="T56" fmla="*/ 17 w 51"/>
              <a:gd name="T57" fmla="*/ 33 h 74"/>
              <a:gd name="T58" fmla="*/ 17 w 51"/>
              <a:gd name="T59" fmla="*/ 33 h 74"/>
              <a:gd name="T60" fmla="*/ 25 w 51"/>
              <a:gd name="T61" fmla="*/ 31 h 74"/>
              <a:gd name="T62" fmla="*/ 25 w 51"/>
              <a:gd name="T63" fmla="*/ 31 h 74"/>
              <a:gd name="T64" fmla="*/ 30 w 51"/>
              <a:gd name="T65" fmla="*/ 33 h 74"/>
              <a:gd name="T66" fmla="*/ 36 w 51"/>
              <a:gd name="T67" fmla="*/ 37 h 74"/>
              <a:gd name="T68" fmla="*/ 36 w 51"/>
              <a:gd name="T69" fmla="*/ 37 h 74"/>
              <a:gd name="T70" fmla="*/ 39 w 51"/>
              <a:gd name="T71" fmla="*/ 43 h 74"/>
              <a:gd name="T72" fmla="*/ 41 w 51"/>
              <a:gd name="T73" fmla="*/ 48 h 74"/>
              <a:gd name="T74" fmla="*/ 41 w 51"/>
              <a:gd name="T75" fmla="*/ 48 h 74"/>
              <a:gd name="T76" fmla="*/ 39 w 51"/>
              <a:gd name="T77" fmla="*/ 56 h 74"/>
              <a:gd name="T78" fmla="*/ 36 w 51"/>
              <a:gd name="T79" fmla="*/ 61 h 74"/>
              <a:gd name="T80" fmla="*/ 36 w 51"/>
              <a:gd name="T81" fmla="*/ 61 h 74"/>
              <a:gd name="T82" fmla="*/ 30 w 51"/>
              <a:gd name="T83" fmla="*/ 65 h 74"/>
              <a:gd name="T84" fmla="*/ 25 w 51"/>
              <a:gd name="T85" fmla="*/ 67 h 74"/>
              <a:gd name="T86" fmla="*/ 25 w 51"/>
              <a:gd name="T87" fmla="*/ 67 h 74"/>
              <a:gd name="T88" fmla="*/ 19 w 51"/>
              <a:gd name="T89" fmla="*/ 67 h 74"/>
              <a:gd name="T90" fmla="*/ 15 w 51"/>
              <a:gd name="T91" fmla="*/ 63 h 74"/>
              <a:gd name="T92" fmla="*/ 15 w 51"/>
              <a:gd name="T93" fmla="*/ 63 h 74"/>
              <a:gd name="T94" fmla="*/ 11 w 51"/>
              <a:gd name="T95" fmla="*/ 59 h 74"/>
              <a:gd name="T96" fmla="*/ 10 w 51"/>
              <a:gd name="T97" fmla="*/ 52 h 74"/>
              <a:gd name="T98" fmla="*/ 0 w 51"/>
              <a:gd name="T99" fmla="*/ 54 h 74"/>
              <a:gd name="T100" fmla="*/ 0 w 51"/>
              <a:gd name="T101" fmla="*/ 54 h 74"/>
              <a:gd name="T102" fmla="*/ 2 w 51"/>
              <a:gd name="T103" fmla="*/ 61 h 74"/>
              <a:gd name="T104" fmla="*/ 8 w 51"/>
              <a:gd name="T105" fmla="*/ 69 h 74"/>
              <a:gd name="T106" fmla="*/ 8 w 51"/>
              <a:gd name="T107" fmla="*/ 69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1" h="74">
                <a:moveTo>
                  <a:pt x="8" y="69"/>
                </a:moveTo>
                <a:lnTo>
                  <a:pt x="8" y="69"/>
                </a:lnTo>
                <a:lnTo>
                  <a:pt x="15" y="72"/>
                </a:lnTo>
                <a:lnTo>
                  <a:pt x="25" y="74"/>
                </a:lnTo>
                <a:lnTo>
                  <a:pt x="30" y="74"/>
                </a:lnTo>
                <a:lnTo>
                  <a:pt x="36" y="72"/>
                </a:lnTo>
                <a:lnTo>
                  <a:pt x="41" y="69"/>
                </a:lnTo>
                <a:lnTo>
                  <a:pt x="45" y="65"/>
                </a:lnTo>
                <a:lnTo>
                  <a:pt x="49" y="58"/>
                </a:lnTo>
                <a:lnTo>
                  <a:pt x="51" y="48"/>
                </a:lnTo>
                <a:lnTo>
                  <a:pt x="49" y="39"/>
                </a:lnTo>
                <a:lnTo>
                  <a:pt x="43" y="30"/>
                </a:lnTo>
                <a:lnTo>
                  <a:pt x="36" y="26"/>
                </a:lnTo>
                <a:lnTo>
                  <a:pt x="26" y="24"/>
                </a:lnTo>
                <a:lnTo>
                  <a:pt x="19" y="24"/>
                </a:lnTo>
                <a:lnTo>
                  <a:pt x="13" y="28"/>
                </a:lnTo>
                <a:lnTo>
                  <a:pt x="17" y="9"/>
                </a:lnTo>
                <a:lnTo>
                  <a:pt x="47" y="9"/>
                </a:lnTo>
                <a:lnTo>
                  <a:pt x="47" y="0"/>
                </a:lnTo>
                <a:lnTo>
                  <a:pt x="10" y="0"/>
                </a:lnTo>
                <a:lnTo>
                  <a:pt x="2" y="37"/>
                </a:lnTo>
                <a:lnTo>
                  <a:pt x="11" y="39"/>
                </a:lnTo>
                <a:lnTo>
                  <a:pt x="17" y="33"/>
                </a:lnTo>
                <a:lnTo>
                  <a:pt x="25" y="31"/>
                </a:lnTo>
                <a:lnTo>
                  <a:pt x="30" y="33"/>
                </a:lnTo>
                <a:lnTo>
                  <a:pt x="36" y="37"/>
                </a:lnTo>
                <a:lnTo>
                  <a:pt x="39" y="43"/>
                </a:lnTo>
                <a:lnTo>
                  <a:pt x="41" y="48"/>
                </a:lnTo>
                <a:lnTo>
                  <a:pt x="39" y="56"/>
                </a:lnTo>
                <a:lnTo>
                  <a:pt x="36" y="61"/>
                </a:lnTo>
                <a:lnTo>
                  <a:pt x="30" y="65"/>
                </a:lnTo>
                <a:lnTo>
                  <a:pt x="25" y="67"/>
                </a:lnTo>
                <a:lnTo>
                  <a:pt x="19" y="67"/>
                </a:lnTo>
                <a:lnTo>
                  <a:pt x="15" y="63"/>
                </a:lnTo>
                <a:lnTo>
                  <a:pt x="11" y="59"/>
                </a:lnTo>
                <a:lnTo>
                  <a:pt x="10" y="52"/>
                </a:lnTo>
                <a:lnTo>
                  <a:pt x="0" y="54"/>
                </a:lnTo>
                <a:lnTo>
                  <a:pt x="2" y="61"/>
                </a:lnTo>
                <a:lnTo>
                  <a:pt x="8"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3" name="Freeform 127"/>
          <p:cNvSpPr>
            <a:spLocks noEditPoints="1"/>
          </p:cNvSpPr>
          <p:nvPr/>
        </p:nvSpPr>
        <p:spPr bwMode="auto">
          <a:xfrm>
            <a:off x="7546975" y="3906838"/>
            <a:ext cx="127000" cy="123825"/>
          </a:xfrm>
          <a:custGeom>
            <a:avLst/>
            <a:gdLst>
              <a:gd name="T0" fmla="*/ 6 w 80"/>
              <a:gd name="T1" fmla="*/ 33 h 78"/>
              <a:gd name="T2" fmla="*/ 17 w 80"/>
              <a:gd name="T3" fmla="*/ 39 h 78"/>
              <a:gd name="T4" fmla="*/ 22 w 80"/>
              <a:gd name="T5" fmla="*/ 37 h 78"/>
              <a:gd name="T6" fmla="*/ 28 w 80"/>
              <a:gd name="T7" fmla="*/ 33 h 78"/>
              <a:gd name="T8" fmla="*/ 32 w 80"/>
              <a:gd name="T9" fmla="*/ 18 h 78"/>
              <a:gd name="T10" fmla="*/ 32 w 80"/>
              <a:gd name="T11" fmla="*/ 11 h 78"/>
              <a:gd name="T12" fmla="*/ 28 w 80"/>
              <a:gd name="T13" fmla="*/ 4 h 78"/>
              <a:gd name="T14" fmla="*/ 17 w 80"/>
              <a:gd name="T15" fmla="*/ 0 h 78"/>
              <a:gd name="T16" fmla="*/ 9 w 80"/>
              <a:gd name="T17" fmla="*/ 0 h 78"/>
              <a:gd name="T18" fmla="*/ 4 w 80"/>
              <a:gd name="T19" fmla="*/ 5 h 78"/>
              <a:gd name="T20" fmla="*/ 0 w 80"/>
              <a:gd name="T21" fmla="*/ 18 h 78"/>
              <a:gd name="T22" fmla="*/ 2 w 80"/>
              <a:gd name="T23" fmla="*/ 28 h 78"/>
              <a:gd name="T24" fmla="*/ 6 w 80"/>
              <a:gd name="T25" fmla="*/ 33 h 78"/>
              <a:gd name="T26" fmla="*/ 22 w 80"/>
              <a:gd name="T27" fmla="*/ 9 h 78"/>
              <a:gd name="T28" fmla="*/ 24 w 80"/>
              <a:gd name="T29" fmla="*/ 18 h 78"/>
              <a:gd name="T30" fmla="*/ 24 w 80"/>
              <a:gd name="T31" fmla="*/ 26 h 78"/>
              <a:gd name="T32" fmla="*/ 22 w 80"/>
              <a:gd name="T33" fmla="*/ 30 h 78"/>
              <a:gd name="T34" fmla="*/ 17 w 80"/>
              <a:gd name="T35" fmla="*/ 32 h 78"/>
              <a:gd name="T36" fmla="*/ 13 w 80"/>
              <a:gd name="T37" fmla="*/ 32 h 78"/>
              <a:gd name="T38" fmla="*/ 11 w 80"/>
              <a:gd name="T39" fmla="*/ 30 h 78"/>
              <a:gd name="T40" fmla="*/ 9 w 80"/>
              <a:gd name="T41" fmla="*/ 18 h 78"/>
              <a:gd name="T42" fmla="*/ 9 w 80"/>
              <a:gd name="T43" fmla="*/ 13 h 78"/>
              <a:gd name="T44" fmla="*/ 11 w 80"/>
              <a:gd name="T45" fmla="*/ 9 h 78"/>
              <a:gd name="T46" fmla="*/ 17 w 80"/>
              <a:gd name="T47" fmla="*/ 5 h 78"/>
              <a:gd name="T48" fmla="*/ 21 w 80"/>
              <a:gd name="T49" fmla="*/ 5 h 78"/>
              <a:gd name="T50" fmla="*/ 22 w 80"/>
              <a:gd name="T51" fmla="*/ 9 h 78"/>
              <a:gd name="T52" fmla="*/ 65 w 80"/>
              <a:gd name="T53" fmla="*/ 0 h 78"/>
              <a:gd name="T54" fmla="*/ 17 w 80"/>
              <a:gd name="T55" fmla="*/ 78 h 78"/>
              <a:gd name="T56" fmla="*/ 24 w 80"/>
              <a:gd name="T57" fmla="*/ 78 h 78"/>
              <a:gd name="T58" fmla="*/ 54 w 80"/>
              <a:gd name="T59" fmla="*/ 73 h 78"/>
              <a:gd name="T60" fmla="*/ 65 w 80"/>
              <a:gd name="T61" fmla="*/ 78 h 78"/>
              <a:gd name="T62" fmla="*/ 71 w 80"/>
              <a:gd name="T63" fmla="*/ 76 h 78"/>
              <a:gd name="T64" fmla="*/ 77 w 80"/>
              <a:gd name="T65" fmla="*/ 73 h 78"/>
              <a:gd name="T66" fmla="*/ 80 w 80"/>
              <a:gd name="T67" fmla="*/ 58 h 78"/>
              <a:gd name="T68" fmla="*/ 80 w 80"/>
              <a:gd name="T69" fmla="*/ 50 h 78"/>
              <a:gd name="T70" fmla="*/ 77 w 80"/>
              <a:gd name="T71" fmla="*/ 43 h 78"/>
              <a:gd name="T72" fmla="*/ 65 w 80"/>
              <a:gd name="T73" fmla="*/ 39 h 78"/>
              <a:gd name="T74" fmla="*/ 58 w 80"/>
              <a:gd name="T75" fmla="*/ 39 h 78"/>
              <a:gd name="T76" fmla="*/ 52 w 80"/>
              <a:gd name="T77" fmla="*/ 45 h 78"/>
              <a:gd name="T78" fmla="*/ 49 w 80"/>
              <a:gd name="T79" fmla="*/ 58 h 78"/>
              <a:gd name="T80" fmla="*/ 50 w 80"/>
              <a:gd name="T81" fmla="*/ 67 h 78"/>
              <a:gd name="T82" fmla="*/ 54 w 80"/>
              <a:gd name="T83" fmla="*/ 73 h 78"/>
              <a:gd name="T84" fmla="*/ 71 w 80"/>
              <a:gd name="T85" fmla="*/ 48 h 78"/>
              <a:gd name="T86" fmla="*/ 73 w 80"/>
              <a:gd name="T87" fmla="*/ 58 h 78"/>
              <a:gd name="T88" fmla="*/ 73 w 80"/>
              <a:gd name="T89" fmla="*/ 65 h 78"/>
              <a:gd name="T90" fmla="*/ 71 w 80"/>
              <a:gd name="T91" fmla="*/ 69 h 78"/>
              <a:gd name="T92" fmla="*/ 65 w 80"/>
              <a:gd name="T93" fmla="*/ 73 h 78"/>
              <a:gd name="T94" fmla="*/ 62 w 80"/>
              <a:gd name="T95" fmla="*/ 71 h 78"/>
              <a:gd name="T96" fmla="*/ 60 w 80"/>
              <a:gd name="T97" fmla="*/ 69 h 78"/>
              <a:gd name="T98" fmla="*/ 56 w 80"/>
              <a:gd name="T99" fmla="*/ 60 h 78"/>
              <a:gd name="T100" fmla="*/ 58 w 80"/>
              <a:gd name="T101" fmla="*/ 52 h 78"/>
              <a:gd name="T102" fmla="*/ 60 w 80"/>
              <a:gd name="T103" fmla="*/ 48 h 78"/>
              <a:gd name="T104" fmla="*/ 65 w 80"/>
              <a:gd name="T105" fmla="*/ 45 h 78"/>
              <a:gd name="T106" fmla="*/ 67 w 80"/>
              <a:gd name="T107" fmla="*/ 45 h 78"/>
              <a:gd name="T108" fmla="*/ 71 w 80"/>
              <a:gd name="T109" fmla="*/ 48 h 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 h="78">
                <a:moveTo>
                  <a:pt x="6" y="33"/>
                </a:moveTo>
                <a:lnTo>
                  <a:pt x="6" y="33"/>
                </a:lnTo>
                <a:lnTo>
                  <a:pt x="9" y="37"/>
                </a:lnTo>
                <a:lnTo>
                  <a:pt x="17" y="39"/>
                </a:lnTo>
                <a:lnTo>
                  <a:pt x="22" y="37"/>
                </a:lnTo>
                <a:lnTo>
                  <a:pt x="28" y="33"/>
                </a:lnTo>
                <a:lnTo>
                  <a:pt x="32" y="28"/>
                </a:lnTo>
                <a:lnTo>
                  <a:pt x="32" y="18"/>
                </a:lnTo>
                <a:lnTo>
                  <a:pt x="32" y="11"/>
                </a:lnTo>
                <a:lnTo>
                  <a:pt x="28" y="4"/>
                </a:lnTo>
                <a:lnTo>
                  <a:pt x="22" y="0"/>
                </a:lnTo>
                <a:lnTo>
                  <a:pt x="17" y="0"/>
                </a:lnTo>
                <a:lnTo>
                  <a:pt x="9" y="0"/>
                </a:lnTo>
                <a:lnTo>
                  <a:pt x="4" y="5"/>
                </a:lnTo>
                <a:lnTo>
                  <a:pt x="2" y="11"/>
                </a:lnTo>
                <a:lnTo>
                  <a:pt x="0" y="18"/>
                </a:lnTo>
                <a:lnTo>
                  <a:pt x="2" y="28"/>
                </a:lnTo>
                <a:lnTo>
                  <a:pt x="6" y="33"/>
                </a:lnTo>
                <a:close/>
                <a:moveTo>
                  <a:pt x="22" y="9"/>
                </a:moveTo>
                <a:lnTo>
                  <a:pt x="22" y="9"/>
                </a:lnTo>
                <a:lnTo>
                  <a:pt x="24" y="13"/>
                </a:lnTo>
                <a:lnTo>
                  <a:pt x="24" y="18"/>
                </a:lnTo>
                <a:lnTo>
                  <a:pt x="24" y="26"/>
                </a:lnTo>
                <a:lnTo>
                  <a:pt x="22" y="30"/>
                </a:lnTo>
                <a:lnTo>
                  <a:pt x="21" y="32"/>
                </a:lnTo>
                <a:lnTo>
                  <a:pt x="17" y="32"/>
                </a:lnTo>
                <a:lnTo>
                  <a:pt x="13" y="32"/>
                </a:lnTo>
                <a:lnTo>
                  <a:pt x="11" y="30"/>
                </a:lnTo>
                <a:lnTo>
                  <a:pt x="9" y="26"/>
                </a:lnTo>
                <a:lnTo>
                  <a:pt x="9" y="18"/>
                </a:lnTo>
                <a:lnTo>
                  <a:pt x="9" y="13"/>
                </a:lnTo>
                <a:lnTo>
                  <a:pt x="11" y="9"/>
                </a:lnTo>
                <a:lnTo>
                  <a:pt x="13" y="5"/>
                </a:lnTo>
                <a:lnTo>
                  <a:pt x="17" y="5"/>
                </a:lnTo>
                <a:lnTo>
                  <a:pt x="21" y="5"/>
                </a:lnTo>
                <a:lnTo>
                  <a:pt x="22" y="9"/>
                </a:lnTo>
                <a:close/>
                <a:moveTo>
                  <a:pt x="24" y="78"/>
                </a:moveTo>
                <a:lnTo>
                  <a:pt x="65" y="0"/>
                </a:lnTo>
                <a:lnTo>
                  <a:pt x="58" y="0"/>
                </a:lnTo>
                <a:lnTo>
                  <a:pt x="17" y="78"/>
                </a:lnTo>
                <a:lnTo>
                  <a:pt x="24" y="78"/>
                </a:lnTo>
                <a:close/>
                <a:moveTo>
                  <a:pt x="54" y="73"/>
                </a:moveTo>
                <a:lnTo>
                  <a:pt x="54" y="73"/>
                </a:lnTo>
                <a:lnTo>
                  <a:pt x="58" y="76"/>
                </a:lnTo>
                <a:lnTo>
                  <a:pt x="65" y="78"/>
                </a:lnTo>
                <a:lnTo>
                  <a:pt x="71" y="76"/>
                </a:lnTo>
                <a:lnTo>
                  <a:pt x="77" y="73"/>
                </a:lnTo>
                <a:lnTo>
                  <a:pt x="80" y="67"/>
                </a:lnTo>
                <a:lnTo>
                  <a:pt x="80" y="58"/>
                </a:lnTo>
                <a:lnTo>
                  <a:pt x="80" y="50"/>
                </a:lnTo>
                <a:lnTo>
                  <a:pt x="77" y="43"/>
                </a:lnTo>
                <a:lnTo>
                  <a:pt x="71" y="39"/>
                </a:lnTo>
                <a:lnTo>
                  <a:pt x="65" y="39"/>
                </a:lnTo>
                <a:lnTo>
                  <a:pt x="58" y="39"/>
                </a:lnTo>
                <a:lnTo>
                  <a:pt x="52" y="45"/>
                </a:lnTo>
                <a:lnTo>
                  <a:pt x="50" y="50"/>
                </a:lnTo>
                <a:lnTo>
                  <a:pt x="49" y="58"/>
                </a:lnTo>
                <a:lnTo>
                  <a:pt x="50" y="67"/>
                </a:lnTo>
                <a:lnTo>
                  <a:pt x="54" y="73"/>
                </a:lnTo>
                <a:close/>
                <a:moveTo>
                  <a:pt x="71" y="48"/>
                </a:moveTo>
                <a:lnTo>
                  <a:pt x="71" y="48"/>
                </a:lnTo>
                <a:lnTo>
                  <a:pt x="73" y="52"/>
                </a:lnTo>
                <a:lnTo>
                  <a:pt x="73" y="58"/>
                </a:lnTo>
                <a:lnTo>
                  <a:pt x="73" y="65"/>
                </a:lnTo>
                <a:lnTo>
                  <a:pt x="71" y="69"/>
                </a:lnTo>
                <a:lnTo>
                  <a:pt x="67" y="71"/>
                </a:lnTo>
                <a:lnTo>
                  <a:pt x="65" y="73"/>
                </a:lnTo>
                <a:lnTo>
                  <a:pt x="62" y="71"/>
                </a:lnTo>
                <a:lnTo>
                  <a:pt x="60" y="69"/>
                </a:lnTo>
                <a:lnTo>
                  <a:pt x="58" y="65"/>
                </a:lnTo>
                <a:lnTo>
                  <a:pt x="56" y="60"/>
                </a:lnTo>
                <a:lnTo>
                  <a:pt x="58" y="52"/>
                </a:lnTo>
                <a:lnTo>
                  <a:pt x="60" y="48"/>
                </a:lnTo>
                <a:lnTo>
                  <a:pt x="62" y="46"/>
                </a:lnTo>
                <a:lnTo>
                  <a:pt x="65" y="45"/>
                </a:lnTo>
                <a:lnTo>
                  <a:pt x="67" y="45"/>
                </a:lnTo>
                <a:lnTo>
                  <a:pt x="7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4" name="Freeform 128"/>
          <p:cNvSpPr>
            <a:spLocks/>
          </p:cNvSpPr>
          <p:nvPr/>
        </p:nvSpPr>
        <p:spPr bwMode="auto">
          <a:xfrm>
            <a:off x="7739063" y="3906838"/>
            <a:ext cx="104775" cy="120650"/>
          </a:xfrm>
          <a:custGeom>
            <a:avLst/>
            <a:gdLst>
              <a:gd name="T0" fmla="*/ 49 w 66"/>
              <a:gd name="T1" fmla="*/ 63 h 76"/>
              <a:gd name="T2" fmla="*/ 34 w 66"/>
              <a:gd name="T3" fmla="*/ 69 h 76"/>
              <a:gd name="T4" fmla="*/ 28 w 66"/>
              <a:gd name="T5" fmla="*/ 67 h 76"/>
              <a:gd name="T6" fmla="*/ 23 w 66"/>
              <a:gd name="T7" fmla="*/ 65 h 76"/>
              <a:gd name="T8" fmla="*/ 13 w 66"/>
              <a:gd name="T9" fmla="*/ 54 h 76"/>
              <a:gd name="T10" fmla="*/ 11 w 66"/>
              <a:gd name="T11" fmla="*/ 46 h 76"/>
              <a:gd name="T12" fmla="*/ 11 w 66"/>
              <a:gd name="T13" fmla="*/ 37 h 76"/>
              <a:gd name="T14" fmla="*/ 13 w 66"/>
              <a:gd name="T15" fmla="*/ 22 h 76"/>
              <a:gd name="T16" fmla="*/ 17 w 66"/>
              <a:gd name="T17" fmla="*/ 17 h 76"/>
              <a:gd name="T18" fmla="*/ 21 w 66"/>
              <a:gd name="T19" fmla="*/ 11 h 76"/>
              <a:gd name="T20" fmla="*/ 36 w 66"/>
              <a:gd name="T21" fmla="*/ 7 h 76"/>
              <a:gd name="T22" fmla="*/ 43 w 66"/>
              <a:gd name="T23" fmla="*/ 9 h 76"/>
              <a:gd name="T24" fmla="*/ 49 w 66"/>
              <a:gd name="T25" fmla="*/ 11 h 76"/>
              <a:gd name="T26" fmla="*/ 56 w 66"/>
              <a:gd name="T27" fmla="*/ 24 h 76"/>
              <a:gd name="T28" fmla="*/ 66 w 66"/>
              <a:gd name="T29" fmla="*/ 20 h 76"/>
              <a:gd name="T30" fmla="*/ 54 w 66"/>
              <a:gd name="T31" fmla="*/ 5 h 76"/>
              <a:gd name="T32" fmla="*/ 45 w 66"/>
              <a:gd name="T33" fmla="*/ 0 h 76"/>
              <a:gd name="T34" fmla="*/ 36 w 66"/>
              <a:gd name="T35" fmla="*/ 0 h 76"/>
              <a:gd name="T36" fmla="*/ 17 w 66"/>
              <a:gd name="T37" fmla="*/ 4 h 76"/>
              <a:gd name="T38" fmla="*/ 10 w 66"/>
              <a:gd name="T39" fmla="*/ 9 h 76"/>
              <a:gd name="T40" fmla="*/ 4 w 66"/>
              <a:gd name="T41" fmla="*/ 17 h 76"/>
              <a:gd name="T42" fmla="*/ 0 w 66"/>
              <a:gd name="T43" fmla="*/ 37 h 76"/>
              <a:gd name="T44" fmla="*/ 2 w 66"/>
              <a:gd name="T45" fmla="*/ 48 h 76"/>
              <a:gd name="T46" fmla="*/ 4 w 66"/>
              <a:gd name="T47" fmla="*/ 58 h 76"/>
              <a:gd name="T48" fmla="*/ 15 w 66"/>
              <a:gd name="T49" fmla="*/ 71 h 76"/>
              <a:gd name="T50" fmla="*/ 25 w 66"/>
              <a:gd name="T51" fmla="*/ 74 h 76"/>
              <a:gd name="T52" fmla="*/ 36 w 66"/>
              <a:gd name="T53" fmla="*/ 76 h 76"/>
              <a:gd name="T54" fmla="*/ 54 w 66"/>
              <a:gd name="T55" fmla="*/ 71 h 76"/>
              <a:gd name="T56" fmla="*/ 62 w 66"/>
              <a:gd name="T57" fmla="*/ 61 h 76"/>
              <a:gd name="T58" fmla="*/ 56 w 66"/>
              <a:gd name="T59" fmla="*/ 48 h 76"/>
              <a:gd name="T60" fmla="*/ 54 w 66"/>
              <a:gd name="T61" fmla="*/ 58 h 76"/>
              <a:gd name="T62" fmla="*/ 49 w 66"/>
              <a:gd name="T63" fmla="*/ 63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 h="76">
                <a:moveTo>
                  <a:pt x="49" y="63"/>
                </a:moveTo>
                <a:lnTo>
                  <a:pt x="49" y="63"/>
                </a:lnTo>
                <a:lnTo>
                  <a:pt x="43" y="67"/>
                </a:lnTo>
                <a:lnTo>
                  <a:pt x="34" y="69"/>
                </a:lnTo>
                <a:lnTo>
                  <a:pt x="28" y="67"/>
                </a:lnTo>
                <a:lnTo>
                  <a:pt x="23" y="65"/>
                </a:lnTo>
                <a:lnTo>
                  <a:pt x="17" y="60"/>
                </a:lnTo>
                <a:lnTo>
                  <a:pt x="13" y="54"/>
                </a:lnTo>
                <a:lnTo>
                  <a:pt x="11" y="46"/>
                </a:lnTo>
                <a:lnTo>
                  <a:pt x="11" y="37"/>
                </a:lnTo>
                <a:lnTo>
                  <a:pt x="11" y="30"/>
                </a:lnTo>
                <a:lnTo>
                  <a:pt x="13" y="22"/>
                </a:lnTo>
                <a:lnTo>
                  <a:pt x="17" y="17"/>
                </a:lnTo>
                <a:lnTo>
                  <a:pt x="21" y="11"/>
                </a:lnTo>
                <a:lnTo>
                  <a:pt x="28" y="9"/>
                </a:lnTo>
                <a:lnTo>
                  <a:pt x="36" y="7"/>
                </a:lnTo>
                <a:lnTo>
                  <a:pt x="43" y="9"/>
                </a:lnTo>
                <a:lnTo>
                  <a:pt x="49" y="11"/>
                </a:lnTo>
                <a:lnTo>
                  <a:pt x="53" y="17"/>
                </a:lnTo>
                <a:lnTo>
                  <a:pt x="56" y="24"/>
                </a:lnTo>
                <a:lnTo>
                  <a:pt x="66" y="20"/>
                </a:lnTo>
                <a:lnTo>
                  <a:pt x="62" y="11"/>
                </a:lnTo>
                <a:lnTo>
                  <a:pt x="54" y="5"/>
                </a:lnTo>
                <a:lnTo>
                  <a:pt x="45" y="0"/>
                </a:lnTo>
                <a:lnTo>
                  <a:pt x="36" y="0"/>
                </a:lnTo>
                <a:lnTo>
                  <a:pt x="26" y="0"/>
                </a:lnTo>
                <a:lnTo>
                  <a:pt x="17" y="4"/>
                </a:lnTo>
                <a:lnTo>
                  <a:pt x="10" y="9"/>
                </a:lnTo>
                <a:lnTo>
                  <a:pt x="4" y="17"/>
                </a:lnTo>
                <a:lnTo>
                  <a:pt x="2" y="26"/>
                </a:lnTo>
                <a:lnTo>
                  <a:pt x="0" y="37"/>
                </a:lnTo>
                <a:lnTo>
                  <a:pt x="2" y="48"/>
                </a:lnTo>
                <a:lnTo>
                  <a:pt x="4" y="58"/>
                </a:lnTo>
                <a:lnTo>
                  <a:pt x="10" y="65"/>
                </a:lnTo>
                <a:lnTo>
                  <a:pt x="15" y="71"/>
                </a:lnTo>
                <a:lnTo>
                  <a:pt x="25" y="74"/>
                </a:lnTo>
                <a:lnTo>
                  <a:pt x="36" y="76"/>
                </a:lnTo>
                <a:lnTo>
                  <a:pt x="47" y="74"/>
                </a:lnTo>
                <a:lnTo>
                  <a:pt x="54" y="71"/>
                </a:lnTo>
                <a:lnTo>
                  <a:pt x="62" y="61"/>
                </a:lnTo>
                <a:lnTo>
                  <a:pt x="66" y="52"/>
                </a:lnTo>
                <a:lnTo>
                  <a:pt x="56" y="48"/>
                </a:lnTo>
                <a:lnTo>
                  <a:pt x="54" y="58"/>
                </a:lnTo>
                <a:lnTo>
                  <a:pt x="49"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5" name="Freeform 129"/>
          <p:cNvSpPr>
            <a:spLocks/>
          </p:cNvSpPr>
          <p:nvPr/>
        </p:nvSpPr>
        <p:spPr bwMode="auto">
          <a:xfrm>
            <a:off x="7867650" y="3906838"/>
            <a:ext cx="14287" cy="117475"/>
          </a:xfrm>
          <a:custGeom>
            <a:avLst/>
            <a:gdLst>
              <a:gd name="T0" fmla="*/ 9 w 9"/>
              <a:gd name="T1" fmla="*/ 74 h 74"/>
              <a:gd name="T2" fmla="*/ 9 w 9"/>
              <a:gd name="T3" fmla="*/ 0 h 74"/>
              <a:gd name="T4" fmla="*/ 0 w 9"/>
              <a:gd name="T5" fmla="*/ 0 h 74"/>
              <a:gd name="T6" fmla="*/ 0 w 9"/>
              <a:gd name="T7" fmla="*/ 74 h 74"/>
              <a:gd name="T8" fmla="*/ 9 w 9"/>
              <a:gd name="T9" fmla="*/ 74 h 74"/>
              <a:gd name="T10" fmla="*/ 9 w 9"/>
              <a:gd name="T11" fmla="*/ 74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74">
                <a:moveTo>
                  <a:pt x="9" y="74"/>
                </a:moveTo>
                <a:lnTo>
                  <a:pt x="9" y="0"/>
                </a:lnTo>
                <a:lnTo>
                  <a:pt x="0" y="0"/>
                </a:lnTo>
                <a:lnTo>
                  <a:pt x="0" y="74"/>
                </a:lnTo>
                <a:lnTo>
                  <a:pt x="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6" name="Freeform 130"/>
          <p:cNvSpPr>
            <a:spLocks noEditPoints="1"/>
          </p:cNvSpPr>
          <p:nvPr/>
        </p:nvSpPr>
        <p:spPr bwMode="auto">
          <a:xfrm>
            <a:off x="7912100" y="3938588"/>
            <a:ext cx="17462" cy="85725"/>
          </a:xfrm>
          <a:custGeom>
            <a:avLst/>
            <a:gdLst>
              <a:gd name="T0" fmla="*/ 11 w 11"/>
              <a:gd name="T1" fmla="*/ 12 h 54"/>
              <a:gd name="T2" fmla="*/ 11 w 11"/>
              <a:gd name="T3" fmla="*/ 0 h 54"/>
              <a:gd name="T4" fmla="*/ 0 w 11"/>
              <a:gd name="T5" fmla="*/ 0 h 54"/>
              <a:gd name="T6" fmla="*/ 0 w 11"/>
              <a:gd name="T7" fmla="*/ 12 h 54"/>
              <a:gd name="T8" fmla="*/ 11 w 11"/>
              <a:gd name="T9" fmla="*/ 12 h 54"/>
              <a:gd name="T10" fmla="*/ 11 w 11"/>
              <a:gd name="T11" fmla="*/ 12 h 54"/>
              <a:gd name="T12" fmla="*/ 11 w 11"/>
              <a:gd name="T13" fmla="*/ 54 h 54"/>
              <a:gd name="T14" fmla="*/ 11 w 11"/>
              <a:gd name="T15" fmla="*/ 45 h 54"/>
              <a:gd name="T16" fmla="*/ 0 w 11"/>
              <a:gd name="T17" fmla="*/ 45 h 54"/>
              <a:gd name="T18" fmla="*/ 0 w 11"/>
              <a:gd name="T19" fmla="*/ 54 h 54"/>
              <a:gd name="T20" fmla="*/ 11 w 11"/>
              <a:gd name="T21" fmla="*/ 54 h 54"/>
              <a:gd name="T22" fmla="*/ 11 w 11"/>
              <a:gd name="T23" fmla="*/ 54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54">
                <a:moveTo>
                  <a:pt x="11" y="12"/>
                </a:moveTo>
                <a:lnTo>
                  <a:pt x="11" y="0"/>
                </a:lnTo>
                <a:lnTo>
                  <a:pt x="0" y="0"/>
                </a:lnTo>
                <a:lnTo>
                  <a:pt x="0" y="12"/>
                </a:lnTo>
                <a:lnTo>
                  <a:pt x="11" y="12"/>
                </a:lnTo>
                <a:close/>
                <a:moveTo>
                  <a:pt x="11" y="54"/>
                </a:moveTo>
                <a:lnTo>
                  <a:pt x="11" y="45"/>
                </a:lnTo>
                <a:lnTo>
                  <a:pt x="0" y="45"/>
                </a:lnTo>
                <a:lnTo>
                  <a:pt x="0" y="54"/>
                </a:lnTo>
                <a:lnTo>
                  <a:pt x="1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7" name="Freeform 131"/>
          <p:cNvSpPr>
            <a:spLocks noEditPoints="1"/>
          </p:cNvSpPr>
          <p:nvPr/>
        </p:nvSpPr>
        <p:spPr bwMode="auto">
          <a:xfrm>
            <a:off x="7997825" y="3906838"/>
            <a:ext cx="76200" cy="120650"/>
          </a:xfrm>
          <a:custGeom>
            <a:avLst/>
            <a:gdLst>
              <a:gd name="T0" fmla="*/ 7 w 48"/>
              <a:gd name="T1" fmla="*/ 69 h 76"/>
              <a:gd name="T2" fmla="*/ 13 w 48"/>
              <a:gd name="T3" fmla="*/ 74 h 76"/>
              <a:gd name="T4" fmla="*/ 24 w 48"/>
              <a:gd name="T5" fmla="*/ 76 h 76"/>
              <a:gd name="T6" fmla="*/ 37 w 48"/>
              <a:gd name="T7" fmla="*/ 73 h 76"/>
              <a:gd name="T8" fmla="*/ 41 w 48"/>
              <a:gd name="T9" fmla="*/ 67 h 76"/>
              <a:gd name="T10" fmla="*/ 44 w 48"/>
              <a:gd name="T11" fmla="*/ 60 h 76"/>
              <a:gd name="T12" fmla="*/ 48 w 48"/>
              <a:gd name="T13" fmla="*/ 39 h 76"/>
              <a:gd name="T14" fmla="*/ 46 w 48"/>
              <a:gd name="T15" fmla="*/ 20 h 76"/>
              <a:gd name="T16" fmla="*/ 41 w 48"/>
              <a:gd name="T17" fmla="*/ 9 h 76"/>
              <a:gd name="T18" fmla="*/ 39 w 48"/>
              <a:gd name="T19" fmla="*/ 5 h 76"/>
              <a:gd name="T20" fmla="*/ 33 w 48"/>
              <a:gd name="T21" fmla="*/ 2 h 76"/>
              <a:gd name="T22" fmla="*/ 24 w 48"/>
              <a:gd name="T23" fmla="*/ 0 h 76"/>
              <a:gd name="T24" fmla="*/ 16 w 48"/>
              <a:gd name="T25" fmla="*/ 2 h 76"/>
              <a:gd name="T26" fmla="*/ 9 w 48"/>
              <a:gd name="T27" fmla="*/ 5 h 76"/>
              <a:gd name="T28" fmla="*/ 2 w 48"/>
              <a:gd name="T29" fmla="*/ 17 h 76"/>
              <a:gd name="T30" fmla="*/ 0 w 48"/>
              <a:gd name="T31" fmla="*/ 26 h 76"/>
              <a:gd name="T32" fmla="*/ 0 w 48"/>
              <a:gd name="T33" fmla="*/ 39 h 76"/>
              <a:gd name="T34" fmla="*/ 3 w 48"/>
              <a:gd name="T35" fmla="*/ 63 h 76"/>
              <a:gd name="T36" fmla="*/ 7 w 48"/>
              <a:gd name="T37" fmla="*/ 69 h 76"/>
              <a:gd name="T38" fmla="*/ 13 w 48"/>
              <a:gd name="T39" fmla="*/ 13 h 76"/>
              <a:gd name="T40" fmla="*/ 18 w 48"/>
              <a:gd name="T41" fmla="*/ 9 h 76"/>
              <a:gd name="T42" fmla="*/ 24 w 48"/>
              <a:gd name="T43" fmla="*/ 7 h 76"/>
              <a:gd name="T44" fmla="*/ 33 w 48"/>
              <a:gd name="T45" fmla="*/ 15 h 76"/>
              <a:gd name="T46" fmla="*/ 37 w 48"/>
              <a:gd name="T47" fmla="*/ 22 h 76"/>
              <a:gd name="T48" fmla="*/ 39 w 48"/>
              <a:gd name="T49" fmla="*/ 39 h 76"/>
              <a:gd name="T50" fmla="*/ 33 w 48"/>
              <a:gd name="T51" fmla="*/ 63 h 76"/>
              <a:gd name="T52" fmla="*/ 30 w 48"/>
              <a:gd name="T53" fmla="*/ 67 h 76"/>
              <a:gd name="T54" fmla="*/ 24 w 48"/>
              <a:gd name="T55" fmla="*/ 69 h 76"/>
              <a:gd name="T56" fmla="*/ 13 w 48"/>
              <a:gd name="T57" fmla="*/ 63 h 76"/>
              <a:gd name="T58" fmla="*/ 9 w 48"/>
              <a:gd name="T59" fmla="*/ 54 h 76"/>
              <a:gd name="T60" fmla="*/ 9 w 48"/>
              <a:gd name="T61" fmla="*/ 39 h 76"/>
              <a:gd name="T62" fmla="*/ 13 w 48"/>
              <a:gd name="T63" fmla="*/ 13 h 76"/>
              <a:gd name="T64" fmla="*/ 13 w 48"/>
              <a:gd name="T65" fmla="*/ 13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8" h="76">
                <a:moveTo>
                  <a:pt x="7" y="69"/>
                </a:moveTo>
                <a:lnTo>
                  <a:pt x="7" y="69"/>
                </a:lnTo>
                <a:lnTo>
                  <a:pt x="9" y="73"/>
                </a:lnTo>
                <a:lnTo>
                  <a:pt x="13" y="74"/>
                </a:lnTo>
                <a:lnTo>
                  <a:pt x="24" y="76"/>
                </a:lnTo>
                <a:lnTo>
                  <a:pt x="31" y="76"/>
                </a:lnTo>
                <a:lnTo>
                  <a:pt x="37" y="73"/>
                </a:lnTo>
                <a:lnTo>
                  <a:pt x="41" y="67"/>
                </a:lnTo>
                <a:lnTo>
                  <a:pt x="44" y="60"/>
                </a:lnTo>
                <a:lnTo>
                  <a:pt x="46" y="50"/>
                </a:lnTo>
                <a:lnTo>
                  <a:pt x="48" y="39"/>
                </a:lnTo>
                <a:lnTo>
                  <a:pt x="46" y="20"/>
                </a:lnTo>
                <a:lnTo>
                  <a:pt x="41" y="9"/>
                </a:lnTo>
                <a:lnTo>
                  <a:pt x="39" y="5"/>
                </a:lnTo>
                <a:lnTo>
                  <a:pt x="33" y="2"/>
                </a:lnTo>
                <a:lnTo>
                  <a:pt x="30" y="2"/>
                </a:lnTo>
                <a:lnTo>
                  <a:pt x="24" y="0"/>
                </a:lnTo>
                <a:lnTo>
                  <a:pt x="16" y="2"/>
                </a:lnTo>
                <a:lnTo>
                  <a:pt x="9" y="5"/>
                </a:lnTo>
                <a:lnTo>
                  <a:pt x="5" y="9"/>
                </a:lnTo>
                <a:lnTo>
                  <a:pt x="2" y="17"/>
                </a:lnTo>
                <a:lnTo>
                  <a:pt x="0" y="26"/>
                </a:lnTo>
                <a:lnTo>
                  <a:pt x="0" y="39"/>
                </a:lnTo>
                <a:lnTo>
                  <a:pt x="2" y="56"/>
                </a:lnTo>
                <a:lnTo>
                  <a:pt x="3" y="63"/>
                </a:lnTo>
                <a:lnTo>
                  <a:pt x="7" y="69"/>
                </a:lnTo>
                <a:close/>
                <a:moveTo>
                  <a:pt x="13" y="13"/>
                </a:moveTo>
                <a:lnTo>
                  <a:pt x="13" y="13"/>
                </a:lnTo>
                <a:lnTo>
                  <a:pt x="18" y="9"/>
                </a:lnTo>
                <a:lnTo>
                  <a:pt x="24" y="7"/>
                </a:lnTo>
                <a:lnTo>
                  <a:pt x="30" y="9"/>
                </a:lnTo>
                <a:lnTo>
                  <a:pt x="33" y="15"/>
                </a:lnTo>
                <a:lnTo>
                  <a:pt x="37" y="22"/>
                </a:lnTo>
                <a:lnTo>
                  <a:pt x="39" y="39"/>
                </a:lnTo>
                <a:lnTo>
                  <a:pt x="37" y="54"/>
                </a:lnTo>
                <a:lnTo>
                  <a:pt x="33" y="63"/>
                </a:lnTo>
                <a:lnTo>
                  <a:pt x="30" y="67"/>
                </a:lnTo>
                <a:lnTo>
                  <a:pt x="24" y="69"/>
                </a:lnTo>
                <a:lnTo>
                  <a:pt x="18" y="67"/>
                </a:lnTo>
                <a:lnTo>
                  <a:pt x="13" y="63"/>
                </a:lnTo>
                <a:lnTo>
                  <a:pt x="9" y="54"/>
                </a:lnTo>
                <a:lnTo>
                  <a:pt x="9" y="39"/>
                </a:lnTo>
                <a:lnTo>
                  <a:pt x="9" y="22"/>
                </a:lnTo>
                <a:lnTo>
                  <a:pt x="1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8" name="Freeform 132"/>
          <p:cNvSpPr>
            <a:spLocks/>
          </p:cNvSpPr>
          <p:nvPr/>
        </p:nvSpPr>
        <p:spPr bwMode="auto">
          <a:xfrm>
            <a:off x="8094663" y="4010025"/>
            <a:ext cx="17462" cy="14287"/>
          </a:xfrm>
          <a:custGeom>
            <a:avLst/>
            <a:gdLst>
              <a:gd name="T0" fmla="*/ 11 w 11"/>
              <a:gd name="T1" fmla="*/ 9 h 9"/>
              <a:gd name="T2" fmla="*/ 11 w 11"/>
              <a:gd name="T3" fmla="*/ 0 h 9"/>
              <a:gd name="T4" fmla="*/ 0 w 11"/>
              <a:gd name="T5" fmla="*/ 0 h 9"/>
              <a:gd name="T6" fmla="*/ 0 w 11"/>
              <a:gd name="T7" fmla="*/ 9 h 9"/>
              <a:gd name="T8" fmla="*/ 11 w 11"/>
              <a:gd name="T9" fmla="*/ 9 h 9"/>
              <a:gd name="T10" fmla="*/ 11 w 11"/>
              <a:gd name="T11" fmla="*/ 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9">
                <a:moveTo>
                  <a:pt x="11" y="9"/>
                </a:moveTo>
                <a:lnTo>
                  <a:pt x="11" y="0"/>
                </a:lnTo>
                <a:lnTo>
                  <a:pt x="0" y="0"/>
                </a:lnTo>
                <a:lnTo>
                  <a:pt x="0" y="9"/>
                </a:lnTo>
                <a:lnTo>
                  <a:pt x="1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69" name="Freeform 133"/>
          <p:cNvSpPr>
            <a:spLocks/>
          </p:cNvSpPr>
          <p:nvPr/>
        </p:nvSpPr>
        <p:spPr bwMode="auto">
          <a:xfrm>
            <a:off x="8134350" y="3910013"/>
            <a:ext cx="79375" cy="117475"/>
          </a:xfrm>
          <a:custGeom>
            <a:avLst/>
            <a:gdLst>
              <a:gd name="T0" fmla="*/ 7 w 50"/>
              <a:gd name="T1" fmla="*/ 69 h 74"/>
              <a:gd name="T2" fmla="*/ 7 w 50"/>
              <a:gd name="T3" fmla="*/ 69 h 74"/>
              <a:gd name="T4" fmla="*/ 14 w 50"/>
              <a:gd name="T5" fmla="*/ 72 h 74"/>
              <a:gd name="T6" fmla="*/ 24 w 50"/>
              <a:gd name="T7" fmla="*/ 74 h 74"/>
              <a:gd name="T8" fmla="*/ 24 w 50"/>
              <a:gd name="T9" fmla="*/ 74 h 74"/>
              <a:gd name="T10" fmla="*/ 29 w 50"/>
              <a:gd name="T11" fmla="*/ 74 h 74"/>
              <a:gd name="T12" fmla="*/ 35 w 50"/>
              <a:gd name="T13" fmla="*/ 72 h 74"/>
              <a:gd name="T14" fmla="*/ 39 w 50"/>
              <a:gd name="T15" fmla="*/ 69 h 74"/>
              <a:gd name="T16" fmla="*/ 44 w 50"/>
              <a:gd name="T17" fmla="*/ 65 h 74"/>
              <a:gd name="T18" fmla="*/ 44 w 50"/>
              <a:gd name="T19" fmla="*/ 65 h 74"/>
              <a:gd name="T20" fmla="*/ 48 w 50"/>
              <a:gd name="T21" fmla="*/ 58 h 74"/>
              <a:gd name="T22" fmla="*/ 50 w 50"/>
              <a:gd name="T23" fmla="*/ 48 h 74"/>
              <a:gd name="T24" fmla="*/ 50 w 50"/>
              <a:gd name="T25" fmla="*/ 48 h 74"/>
              <a:gd name="T26" fmla="*/ 48 w 50"/>
              <a:gd name="T27" fmla="*/ 39 h 74"/>
              <a:gd name="T28" fmla="*/ 42 w 50"/>
              <a:gd name="T29" fmla="*/ 30 h 74"/>
              <a:gd name="T30" fmla="*/ 42 w 50"/>
              <a:gd name="T31" fmla="*/ 30 h 74"/>
              <a:gd name="T32" fmla="*/ 35 w 50"/>
              <a:gd name="T33" fmla="*/ 26 h 74"/>
              <a:gd name="T34" fmla="*/ 26 w 50"/>
              <a:gd name="T35" fmla="*/ 24 h 74"/>
              <a:gd name="T36" fmla="*/ 26 w 50"/>
              <a:gd name="T37" fmla="*/ 24 h 74"/>
              <a:gd name="T38" fmla="*/ 18 w 50"/>
              <a:gd name="T39" fmla="*/ 24 h 74"/>
              <a:gd name="T40" fmla="*/ 13 w 50"/>
              <a:gd name="T41" fmla="*/ 28 h 74"/>
              <a:gd name="T42" fmla="*/ 16 w 50"/>
              <a:gd name="T43" fmla="*/ 9 h 74"/>
              <a:gd name="T44" fmla="*/ 46 w 50"/>
              <a:gd name="T45" fmla="*/ 9 h 74"/>
              <a:gd name="T46" fmla="*/ 46 w 50"/>
              <a:gd name="T47" fmla="*/ 0 h 74"/>
              <a:gd name="T48" fmla="*/ 9 w 50"/>
              <a:gd name="T49" fmla="*/ 0 h 74"/>
              <a:gd name="T50" fmla="*/ 1 w 50"/>
              <a:gd name="T51" fmla="*/ 37 h 74"/>
              <a:gd name="T52" fmla="*/ 11 w 50"/>
              <a:gd name="T53" fmla="*/ 39 h 74"/>
              <a:gd name="T54" fmla="*/ 11 w 50"/>
              <a:gd name="T55" fmla="*/ 39 h 74"/>
              <a:gd name="T56" fmla="*/ 16 w 50"/>
              <a:gd name="T57" fmla="*/ 33 h 74"/>
              <a:gd name="T58" fmla="*/ 16 w 50"/>
              <a:gd name="T59" fmla="*/ 33 h 74"/>
              <a:gd name="T60" fmla="*/ 24 w 50"/>
              <a:gd name="T61" fmla="*/ 31 h 74"/>
              <a:gd name="T62" fmla="*/ 24 w 50"/>
              <a:gd name="T63" fmla="*/ 31 h 74"/>
              <a:gd name="T64" fmla="*/ 29 w 50"/>
              <a:gd name="T65" fmla="*/ 33 h 74"/>
              <a:gd name="T66" fmla="*/ 35 w 50"/>
              <a:gd name="T67" fmla="*/ 37 h 74"/>
              <a:gd name="T68" fmla="*/ 35 w 50"/>
              <a:gd name="T69" fmla="*/ 37 h 74"/>
              <a:gd name="T70" fmla="*/ 39 w 50"/>
              <a:gd name="T71" fmla="*/ 43 h 74"/>
              <a:gd name="T72" fmla="*/ 41 w 50"/>
              <a:gd name="T73" fmla="*/ 48 h 74"/>
              <a:gd name="T74" fmla="*/ 41 w 50"/>
              <a:gd name="T75" fmla="*/ 48 h 74"/>
              <a:gd name="T76" fmla="*/ 39 w 50"/>
              <a:gd name="T77" fmla="*/ 56 h 74"/>
              <a:gd name="T78" fmla="*/ 35 w 50"/>
              <a:gd name="T79" fmla="*/ 61 h 74"/>
              <a:gd name="T80" fmla="*/ 35 w 50"/>
              <a:gd name="T81" fmla="*/ 61 h 74"/>
              <a:gd name="T82" fmla="*/ 29 w 50"/>
              <a:gd name="T83" fmla="*/ 65 h 74"/>
              <a:gd name="T84" fmla="*/ 24 w 50"/>
              <a:gd name="T85" fmla="*/ 67 h 74"/>
              <a:gd name="T86" fmla="*/ 24 w 50"/>
              <a:gd name="T87" fmla="*/ 67 h 74"/>
              <a:gd name="T88" fmla="*/ 18 w 50"/>
              <a:gd name="T89" fmla="*/ 67 h 74"/>
              <a:gd name="T90" fmla="*/ 14 w 50"/>
              <a:gd name="T91" fmla="*/ 63 h 74"/>
              <a:gd name="T92" fmla="*/ 14 w 50"/>
              <a:gd name="T93" fmla="*/ 63 h 74"/>
              <a:gd name="T94" fmla="*/ 11 w 50"/>
              <a:gd name="T95" fmla="*/ 59 h 74"/>
              <a:gd name="T96" fmla="*/ 9 w 50"/>
              <a:gd name="T97" fmla="*/ 52 h 74"/>
              <a:gd name="T98" fmla="*/ 0 w 50"/>
              <a:gd name="T99" fmla="*/ 54 h 74"/>
              <a:gd name="T100" fmla="*/ 0 w 50"/>
              <a:gd name="T101" fmla="*/ 54 h 74"/>
              <a:gd name="T102" fmla="*/ 1 w 50"/>
              <a:gd name="T103" fmla="*/ 61 h 74"/>
              <a:gd name="T104" fmla="*/ 7 w 50"/>
              <a:gd name="T105" fmla="*/ 69 h 74"/>
              <a:gd name="T106" fmla="*/ 7 w 50"/>
              <a:gd name="T107" fmla="*/ 69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0" h="74">
                <a:moveTo>
                  <a:pt x="7" y="69"/>
                </a:moveTo>
                <a:lnTo>
                  <a:pt x="7" y="69"/>
                </a:lnTo>
                <a:lnTo>
                  <a:pt x="14" y="72"/>
                </a:lnTo>
                <a:lnTo>
                  <a:pt x="24" y="74"/>
                </a:lnTo>
                <a:lnTo>
                  <a:pt x="29" y="74"/>
                </a:lnTo>
                <a:lnTo>
                  <a:pt x="35" y="72"/>
                </a:lnTo>
                <a:lnTo>
                  <a:pt x="39" y="69"/>
                </a:lnTo>
                <a:lnTo>
                  <a:pt x="44" y="65"/>
                </a:lnTo>
                <a:lnTo>
                  <a:pt x="48" y="58"/>
                </a:lnTo>
                <a:lnTo>
                  <a:pt x="50" y="48"/>
                </a:lnTo>
                <a:lnTo>
                  <a:pt x="48" y="39"/>
                </a:lnTo>
                <a:lnTo>
                  <a:pt x="42" y="30"/>
                </a:lnTo>
                <a:lnTo>
                  <a:pt x="35" y="26"/>
                </a:lnTo>
                <a:lnTo>
                  <a:pt x="26" y="24"/>
                </a:lnTo>
                <a:lnTo>
                  <a:pt x="18" y="24"/>
                </a:lnTo>
                <a:lnTo>
                  <a:pt x="13" y="28"/>
                </a:lnTo>
                <a:lnTo>
                  <a:pt x="16" y="9"/>
                </a:lnTo>
                <a:lnTo>
                  <a:pt x="46" y="9"/>
                </a:lnTo>
                <a:lnTo>
                  <a:pt x="46" y="0"/>
                </a:lnTo>
                <a:lnTo>
                  <a:pt x="9" y="0"/>
                </a:lnTo>
                <a:lnTo>
                  <a:pt x="1" y="37"/>
                </a:lnTo>
                <a:lnTo>
                  <a:pt x="11" y="39"/>
                </a:lnTo>
                <a:lnTo>
                  <a:pt x="16" y="33"/>
                </a:lnTo>
                <a:lnTo>
                  <a:pt x="24" y="31"/>
                </a:lnTo>
                <a:lnTo>
                  <a:pt x="29" y="33"/>
                </a:lnTo>
                <a:lnTo>
                  <a:pt x="35" y="37"/>
                </a:lnTo>
                <a:lnTo>
                  <a:pt x="39" y="43"/>
                </a:lnTo>
                <a:lnTo>
                  <a:pt x="41" y="48"/>
                </a:lnTo>
                <a:lnTo>
                  <a:pt x="39" y="56"/>
                </a:lnTo>
                <a:lnTo>
                  <a:pt x="35" y="61"/>
                </a:lnTo>
                <a:lnTo>
                  <a:pt x="29" y="65"/>
                </a:lnTo>
                <a:lnTo>
                  <a:pt x="24" y="67"/>
                </a:lnTo>
                <a:lnTo>
                  <a:pt x="18" y="67"/>
                </a:lnTo>
                <a:lnTo>
                  <a:pt x="14" y="63"/>
                </a:lnTo>
                <a:lnTo>
                  <a:pt x="11" y="59"/>
                </a:lnTo>
                <a:lnTo>
                  <a:pt x="9" y="52"/>
                </a:lnTo>
                <a:lnTo>
                  <a:pt x="0" y="54"/>
                </a:lnTo>
                <a:lnTo>
                  <a:pt x="1" y="61"/>
                </a:lnTo>
                <a:lnTo>
                  <a:pt x="7"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0" name="Freeform 134"/>
          <p:cNvSpPr>
            <a:spLocks/>
          </p:cNvSpPr>
          <p:nvPr/>
        </p:nvSpPr>
        <p:spPr bwMode="auto">
          <a:xfrm>
            <a:off x="8237538" y="3906838"/>
            <a:ext cx="44450" cy="117475"/>
          </a:xfrm>
          <a:custGeom>
            <a:avLst/>
            <a:gdLst>
              <a:gd name="T0" fmla="*/ 28 w 28"/>
              <a:gd name="T1" fmla="*/ 0 h 74"/>
              <a:gd name="T2" fmla="*/ 22 w 28"/>
              <a:gd name="T3" fmla="*/ 0 h 74"/>
              <a:gd name="T4" fmla="*/ 22 w 28"/>
              <a:gd name="T5" fmla="*/ 0 h 74"/>
              <a:gd name="T6" fmla="*/ 19 w 28"/>
              <a:gd name="T7" fmla="*/ 5 h 74"/>
              <a:gd name="T8" fmla="*/ 13 w 28"/>
              <a:gd name="T9" fmla="*/ 11 h 74"/>
              <a:gd name="T10" fmla="*/ 13 w 28"/>
              <a:gd name="T11" fmla="*/ 11 h 74"/>
              <a:gd name="T12" fmla="*/ 7 w 28"/>
              <a:gd name="T13" fmla="*/ 15 h 74"/>
              <a:gd name="T14" fmla="*/ 0 w 28"/>
              <a:gd name="T15" fmla="*/ 18 h 74"/>
              <a:gd name="T16" fmla="*/ 0 w 28"/>
              <a:gd name="T17" fmla="*/ 28 h 74"/>
              <a:gd name="T18" fmla="*/ 0 w 28"/>
              <a:gd name="T19" fmla="*/ 28 h 74"/>
              <a:gd name="T20" fmla="*/ 9 w 28"/>
              <a:gd name="T21" fmla="*/ 22 h 74"/>
              <a:gd name="T22" fmla="*/ 9 w 28"/>
              <a:gd name="T23" fmla="*/ 22 h 74"/>
              <a:gd name="T24" fmla="*/ 19 w 28"/>
              <a:gd name="T25" fmla="*/ 17 h 74"/>
              <a:gd name="T26" fmla="*/ 19 w 28"/>
              <a:gd name="T27" fmla="*/ 74 h 74"/>
              <a:gd name="T28" fmla="*/ 28 w 28"/>
              <a:gd name="T29" fmla="*/ 74 h 74"/>
              <a:gd name="T30" fmla="*/ 28 w 28"/>
              <a:gd name="T31" fmla="*/ 0 h 74"/>
              <a:gd name="T32" fmla="*/ 28 w 28"/>
              <a:gd name="T33" fmla="*/ 0 h 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 h="74">
                <a:moveTo>
                  <a:pt x="28" y="0"/>
                </a:moveTo>
                <a:lnTo>
                  <a:pt x="22" y="0"/>
                </a:lnTo>
                <a:lnTo>
                  <a:pt x="19" y="5"/>
                </a:lnTo>
                <a:lnTo>
                  <a:pt x="13" y="11"/>
                </a:lnTo>
                <a:lnTo>
                  <a:pt x="7" y="15"/>
                </a:lnTo>
                <a:lnTo>
                  <a:pt x="0" y="18"/>
                </a:lnTo>
                <a:lnTo>
                  <a:pt x="0" y="28"/>
                </a:lnTo>
                <a:lnTo>
                  <a:pt x="9" y="22"/>
                </a:lnTo>
                <a:lnTo>
                  <a:pt x="19" y="17"/>
                </a:lnTo>
                <a:lnTo>
                  <a:pt x="19" y="74"/>
                </a:lnTo>
                <a:lnTo>
                  <a:pt x="28" y="74"/>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1" name="Freeform 135"/>
          <p:cNvSpPr>
            <a:spLocks/>
          </p:cNvSpPr>
          <p:nvPr/>
        </p:nvSpPr>
        <p:spPr bwMode="auto">
          <a:xfrm>
            <a:off x="8316913" y="3975100"/>
            <a:ext cx="44450" cy="14287"/>
          </a:xfrm>
          <a:custGeom>
            <a:avLst/>
            <a:gdLst>
              <a:gd name="T0" fmla="*/ 28 w 28"/>
              <a:gd name="T1" fmla="*/ 9 h 9"/>
              <a:gd name="T2" fmla="*/ 28 w 28"/>
              <a:gd name="T3" fmla="*/ 0 h 9"/>
              <a:gd name="T4" fmla="*/ 0 w 28"/>
              <a:gd name="T5" fmla="*/ 0 h 9"/>
              <a:gd name="T6" fmla="*/ 0 w 28"/>
              <a:gd name="T7" fmla="*/ 9 h 9"/>
              <a:gd name="T8" fmla="*/ 28 w 28"/>
              <a:gd name="T9" fmla="*/ 9 h 9"/>
              <a:gd name="T10" fmla="*/ 28 w 28"/>
              <a:gd name="T11" fmla="*/ 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9">
                <a:moveTo>
                  <a:pt x="28" y="9"/>
                </a:moveTo>
                <a:lnTo>
                  <a:pt x="28" y="0"/>
                </a:lnTo>
                <a:lnTo>
                  <a:pt x="0" y="0"/>
                </a:lnTo>
                <a:lnTo>
                  <a:pt x="0" y="9"/>
                </a:lnTo>
                <a:lnTo>
                  <a:pt x="2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2" name="Freeform 136"/>
          <p:cNvSpPr>
            <a:spLocks noEditPoints="1"/>
          </p:cNvSpPr>
          <p:nvPr/>
        </p:nvSpPr>
        <p:spPr bwMode="auto">
          <a:xfrm>
            <a:off x="8374063" y="3906838"/>
            <a:ext cx="76200" cy="120650"/>
          </a:xfrm>
          <a:custGeom>
            <a:avLst/>
            <a:gdLst>
              <a:gd name="T0" fmla="*/ 7 w 48"/>
              <a:gd name="T1" fmla="*/ 69 h 76"/>
              <a:gd name="T2" fmla="*/ 15 w 48"/>
              <a:gd name="T3" fmla="*/ 74 h 76"/>
              <a:gd name="T4" fmla="*/ 24 w 48"/>
              <a:gd name="T5" fmla="*/ 76 h 76"/>
              <a:gd name="T6" fmla="*/ 37 w 48"/>
              <a:gd name="T7" fmla="*/ 73 h 76"/>
              <a:gd name="T8" fmla="*/ 43 w 48"/>
              <a:gd name="T9" fmla="*/ 67 h 76"/>
              <a:gd name="T10" fmla="*/ 46 w 48"/>
              <a:gd name="T11" fmla="*/ 60 h 76"/>
              <a:gd name="T12" fmla="*/ 48 w 48"/>
              <a:gd name="T13" fmla="*/ 39 h 76"/>
              <a:gd name="T14" fmla="*/ 46 w 48"/>
              <a:gd name="T15" fmla="*/ 20 h 76"/>
              <a:gd name="T16" fmla="*/ 43 w 48"/>
              <a:gd name="T17" fmla="*/ 9 h 76"/>
              <a:gd name="T18" fmla="*/ 39 w 48"/>
              <a:gd name="T19" fmla="*/ 5 h 76"/>
              <a:gd name="T20" fmla="*/ 35 w 48"/>
              <a:gd name="T21" fmla="*/ 2 h 76"/>
              <a:gd name="T22" fmla="*/ 24 w 48"/>
              <a:gd name="T23" fmla="*/ 0 h 76"/>
              <a:gd name="T24" fmla="*/ 16 w 48"/>
              <a:gd name="T25" fmla="*/ 2 h 76"/>
              <a:gd name="T26" fmla="*/ 11 w 48"/>
              <a:gd name="T27" fmla="*/ 5 h 76"/>
              <a:gd name="T28" fmla="*/ 2 w 48"/>
              <a:gd name="T29" fmla="*/ 17 h 76"/>
              <a:gd name="T30" fmla="*/ 0 w 48"/>
              <a:gd name="T31" fmla="*/ 26 h 76"/>
              <a:gd name="T32" fmla="*/ 0 w 48"/>
              <a:gd name="T33" fmla="*/ 39 h 76"/>
              <a:gd name="T34" fmla="*/ 3 w 48"/>
              <a:gd name="T35" fmla="*/ 63 h 76"/>
              <a:gd name="T36" fmla="*/ 7 w 48"/>
              <a:gd name="T37" fmla="*/ 69 h 76"/>
              <a:gd name="T38" fmla="*/ 15 w 48"/>
              <a:gd name="T39" fmla="*/ 13 h 76"/>
              <a:gd name="T40" fmla="*/ 18 w 48"/>
              <a:gd name="T41" fmla="*/ 9 h 76"/>
              <a:gd name="T42" fmla="*/ 24 w 48"/>
              <a:gd name="T43" fmla="*/ 7 h 76"/>
              <a:gd name="T44" fmla="*/ 35 w 48"/>
              <a:gd name="T45" fmla="*/ 15 h 76"/>
              <a:gd name="T46" fmla="*/ 39 w 48"/>
              <a:gd name="T47" fmla="*/ 22 h 76"/>
              <a:gd name="T48" fmla="*/ 39 w 48"/>
              <a:gd name="T49" fmla="*/ 39 h 76"/>
              <a:gd name="T50" fmla="*/ 35 w 48"/>
              <a:gd name="T51" fmla="*/ 63 h 76"/>
              <a:gd name="T52" fmla="*/ 30 w 48"/>
              <a:gd name="T53" fmla="*/ 67 h 76"/>
              <a:gd name="T54" fmla="*/ 24 w 48"/>
              <a:gd name="T55" fmla="*/ 69 h 76"/>
              <a:gd name="T56" fmla="*/ 13 w 48"/>
              <a:gd name="T57" fmla="*/ 63 h 76"/>
              <a:gd name="T58" fmla="*/ 11 w 48"/>
              <a:gd name="T59" fmla="*/ 54 h 76"/>
              <a:gd name="T60" fmla="*/ 9 w 48"/>
              <a:gd name="T61" fmla="*/ 39 h 76"/>
              <a:gd name="T62" fmla="*/ 15 w 48"/>
              <a:gd name="T63" fmla="*/ 13 h 76"/>
              <a:gd name="T64" fmla="*/ 15 w 48"/>
              <a:gd name="T65" fmla="*/ 13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8" h="76">
                <a:moveTo>
                  <a:pt x="7" y="69"/>
                </a:moveTo>
                <a:lnTo>
                  <a:pt x="7" y="69"/>
                </a:lnTo>
                <a:lnTo>
                  <a:pt x="11" y="73"/>
                </a:lnTo>
                <a:lnTo>
                  <a:pt x="15" y="74"/>
                </a:lnTo>
                <a:lnTo>
                  <a:pt x="24" y="76"/>
                </a:lnTo>
                <a:lnTo>
                  <a:pt x="31" y="76"/>
                </a:lnTo>
                <a:lnTo>
                  <a:pt x="37" y="73"/>
                </a:lnTo>
                <a:lnTo>
                  <a:pt x="43" y="67"/>
                </a:lnTo>
                <a:lnTo>
                  <a:pt x="46" y="60"/>
                </a:lnTo>
                <a:lnTo>
                  <a:pt x="48" y="50"/>
                </a:lnTo>
                <a:lnTo>
                  <a:pt x="48" y="39"/>
                </a:lnTo>
                <a:lnTo>
                  <a:pt x="46" y="20"/>
                </a:lnTo>
                <a:lnTo>
                  <a:pt x="43" y="9"/>
                </a:lnTo>
                <a:lnTo>
                  <a:pt x="39" y="5"/>
                </a:lnTo>
                <a:lnTo>
                  <a:pt x="35" y="2"/>
                </a:lnTo>
                <a:lnTo>
                  <a:pt x="30" y="2"/>
                </a:lnTo>
                <a:lnTo>
                  <a:pt x="24" y="0"/>
                </a:lnTo>
                <a:lnTo>
                  <a:pt x="16" y="2"/>
                </a:lnTo>
                <a:lnTo>
                  <a:pt x="11" y="5"/>
                </a:lnTo>
                <a:lnTo>
                  <a:pt x="5" y="9"/>
                </a:lnTo>
                <a:lnTo>
                  <a:pt x="2" y="17"/>
                </a:lnTo>
                <a:lnTo>
                  <a:pt x="0" y="26"/>
                </a:lnTo>
                <a:lnTo>
                  <a:pt x="0" y="39"/>
                </a:lnTo>
                <a:lnTo>
                  <a:pt x="2" y="56"/>
                </a:lnTo>
                <a:lnTo>
                  <a:pt x="3" y="63"/>
                </a:lnTo>
                <a:lnTo>
                  <a:pt x="7" y="69"/>
                </a:lnTo>
                <a:close/>
                <a:moveTo>
                  <a:pt x="15" y="13"/>
                </a:moveTo>
                <a:lnTo>
                  <a:pt x="15" y="13"/>
                </a:lnTo>
                <a:lnTo>
                  <a:pt x="18" y="9"/>
                </a:lnTo>
                <a:lnTo>
                  <a:pt x="24" y="7"/>
                </a:lnTo>
                <a:lnTo>
                  <a:pt x="30" y="9"/>
                </a:lnTo>
                <a:lnTo>
                  <a:pt x="35" y="15"/>
                </a:lnTo>
                <a:lnTo>
                  <a:pt x="39" y="22"/>
                </a:lnTo>
                <a:lnTo>
                  <a:pt x="39" y="39"/>
                </a:lnTo>
                <a:lnTo>
                  <a:pt x="39" y="54"/>
                </a:lnTo>
                <a:lnTo>
                  <a:pt x="35" y="63"/>
                </a:lnTo>
                <a:lnTo>
                  <a:pt x="30" y="67"/>
                </a:lnTo>
                <a:lnTo>
                  <a:pt x="24" y="69"/>
                </a:lnTo>
                <a:lnTo>
                  <a:pt x="18" y="67"/>
                </a:lnTo>
                <a:lnTo>
                  <a:pt x="13" y="63"/>
                </a:lnTo>
                <a:lnTo>
                  <a:pt x="11" y="54"/>
                </a:lnTo>
                <a:lnTo>
                  <a:pt x="9" y="39"/>
                </a:lnTo>
                <a:lnTo>
                  <a:pt x="11" y="22"/>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3" name="Freeform 137"/>
          <p:cNvSpPr>
            <a:spLocks/>
          </p:cNvSpPr>
          <p:nvPr/>
        </p:nvSpPr>
        <p:spPr bwMode="auto">
          <a:xfrm>
            <a:off x="8474075" y="4010025"/>
            <a:ext cx="14287" cy="14287"/>
          </a:xfrm>
          <a:custGeom>
            <a:avLst/>
            <a:gdLst>
              <a:gd name="T0" fmla="*/ 9 w 9"/>
              <a:gd name="T1" fmla="*/ 9 h 9"/>
              <a:gd name="T2" fmla="*/ 9 w 9"/>
              <a:gd name="T3" fmla="*/ 0 h 9"/>
              <a:gd name="T4" fmla="*/ 0 w 9"/>
              <a:gd name="T5" fmla="*/ 0 h 9"/>
              <a:gd name="T6" fmla="*/ 0 w 9"/>
              <a:gd name="T7" fmla="*/ 9 h 9"/>
              <a:gd name="T8" fmla="*/ 9 w 9"/>
              <a:gd name="T9" fmla="*/ 9 h 9"/>
              <a:gd name="T10" fmla="*/ 9 w 9"/>
              <a:gd name="T11" fmla="*/ 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9">
                <a:moveTo>
                  <a:pt x="9" y="9"/>
                </a:moveTo>
                <a:lnTo>
                  <a:pt x="9" y="0"/>
                </a:lnTo>
                <a:lnTo>
                  <a:pt x="0" y="0"/>
                </a:lnTo>
                <a:lnTo>
                  <a:pt x="0" y="9"/>
                </a:lnTo>
                <a:lnTo>
                  <a:pt x="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4" name="Freeform 138"/>
          <p:cNvSpPr>
            <a:spLocks/>
          </p:cNvSpPr>
          <p:nvPr/>
        </p:nvSpPr>
        <p:spPr bwMode="auto">
          <a:xfrm>
            <a:off x="8512175" y="3910013"/>
            <a:ext cx="77787" cy="114300"/>
          </a:xfrm>
          <a:custGeom>
            <a:avLst/>
            <a:gdLst>
              <a:gd name="T0" fmla="*/ 38 w 49"/>
              <a:gd name="T1" fmla="*/ 9 h 72"/>
              <a:gd name="T2" fmla="*/ 38 w 49"/>
              <a:gd name="T3" fmla="*/ 9 h 72"/>
              <a:gd name="T4" fmla="*/ 30 w 49"/>
              <a:gd name="T5" fmla="*/ 16 h 72"/>
              <a:gd name="T6" fmla="*/ 25 w 49"/>
              <a:gd name="T7" fmla="*/ 28 h 72"/>
              <a:gd name="T8" fmla="*/ 25 w 49"/>
              <a:gd name="T9" fmla="*/ 28 h 72"/>
              <a:gd name="T10" fmla="*/ 19 w 49"/>
              <a:gd name="T11" fmla="*/ 39 h 72"/>
              <a:gd name="T12" fmla="*/ 13 w 49"/>
              <a:gd name="T13" fmla="*/ 52 h 72"/>
              <a:gd name="T14" fmla="*/ 13 w 49"/>
              <a:gd name="T15" fmla="*/ 52 h 72"/>
              <a:gd name="T16" fmla="*/ 12 w 49"/>
              <a:gd name="T17" fmla="*/ 63 h 72"/>
              <a:gd name="T18" fmla="*/ 12 w 49"/>
              <a:gd name="T19" fmla="*/ 72 h 72"/>
              <a:gd name="T20" fmla="*/ 21 w 49"/>
              <a:gd name="T21" fmla="*/ 72 h 72"/>
              <a:gd name="T22" fmla="*/ 21 w 49"/>
              <a:gd name="T23" fmla="*/ 72 h 72"/>
              <a:gd name="T24" fmla="*/ 21 w 49"/>
              <a:gd name="T25" fmla="*/ 63 h 72"/>
              <a:gd name="T26" fmla="*/ 25 w 49"/>
              <a:gd name="T27" fmla="*/ 52 h 72"/>
              <a:gd name="T28" fmla="*/ 25 w 49"/>
              <a:gd name="T29" fmla="*/ 52 h 72"/>
              <a:gd name="T30" fmla="*/ 28 w 49"/>
              <a:gd name="T31" fmla="*/ 39 h 72"/>
              <a:gd name="T32" fmla="*/ 34 w 49"/>
              <a:gd name="T33" fmla="*/ 28 h 72"/>
              <a:gd name="T34" fmla="*/ 34 w 49"/>
              <a:gd name="T35" fmla="*/ 28 h 72"/>
              <a:gd name="T36" fmla="*/ 41 w 49"/>
              <a:gd name="T37" fmla="*/ 15 h 72"/>
              <a:gd name="T38" fmla="*/ 49 w 49"/>
              <a:gd name="T39" fmla="*/ 7 h 72"/>
              <a:gd name="T40" fmla="*/ 49 w 49"/>
              <a:gd name="T41" fmla="*/ 0 h 72"/>
              <a:gd name="T42" fmla="*/ 0 w 49"/>
              <a:gd name="T43" fmla="*/ 0 h 72"/>
              <a:gd name="T44" fmla="*/ 0 w 49"/>
              <a:gd name="T45" fmla="*/ 9 h 72"/>
              <a:gd name="T46" fmla="*/ 38 w 49"/>
              <a:gd name="T47" fmla="*/ 9 h 72"/>
              <a:gd name="T48" fmla="*/ 38 w 49"/>
              <a:gd name="T49" fmla="*/ 9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72">
                <a:moveTo>
                  <a:pt x="38" y="9"/>
                </a:moveTo>
                <a:lnTo>
                  <a:pt x="38" y="9"/>
                </a:lnTo>
                <a:lnTo>
                  <a:pt x="30" y="16"/>
                </a:lnTo>
                <a:lnTo>
                  <a:pt x="25" y="28"/>
                </a:lnTo>
                <a:lnTo>
                  <a:pt x="19" y="39"/>
                </a:lnTo>
                <a:lnTo>
                  <a:pt x="13" y="52"/>
                </a:lnTo>
                <a:lnTo>
                  <a:pt x="12" y="63"/>
                </a:lnTo>
                <a:lnTo>
                  <a:pt x="12" y="72"/>
                </a:lnTo>
                <a:lnTo>
                  <a:pt x="21" y="72"/>
                </a:lnTo>
                <a:lnTo>
                  <a:pt x="21" y="63"/>
                </a:lnTo>
                <a:lnTo>
                  <a:pt x="25" y="52"/>
                </a:lnTo>
                <a:lnTo>
                  <a:pt x="28" y="39"/>
                </a:lnTo>
                <a:lnTo>
                  <a:pt x="34" y="28"/>
                </a:lnTo>
                <a:lnTo>
                  <a:pt x="41" y="15"/>
                </a:lnTo>
                <a:lnTo>
                  <a:pt x="49" y="7"/>
                </a:lnTo>
                <a:lnTo>
                  <a:pt x="49" y="0"/>
                </a:lnTo>
                <a:lnTo>
                  <a:pt x="0" y="0"/>
                </a:lnTo>
                <a:lnTo>
                  <a:pt x="0" y="9"/>
                </a:lnTo>
                <a:lnTo>
                  <a:pt x="3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5" name="Freeform 139"/>
          <p:cNvSpPr>
            <a:spLocks/>
          </p:cNvSpPr>
          <p:nvPr/>
        </p:nvSpPr>
        <p:spPr bwMode="auto">
          <a:xfrm>
            <a:off x="8604250" y="3910013"/>
            <a:ext cx="77787" cy="117475"/>
          </a:xfrm>
          <a:custGeom>
            <a:avLst/>
            <a:gdLst>
              <a:gd name="T0" fmla="*/ 8 w 49"/>
              <a:gd name="T1" fmla="*/ 69 h 74"/>
              <a:gd name="T2" fmla="*/ 8 w 49"/>
              <a:gd name="T3" fmla="*/ 69 h 74"/>
              <a:gd name="T4" fmla="*/ 15 w 49"/>
              <a:gd name="T5" fmla="*/ 72 h 74"/>
              <a:gd name="T6" fmla="*/ 25 w 49"/>
              <a:gd name="T7" fmla="*/ 74 h 74"/>
              <a:gd name="T8" fmla="*/ 25 w 49"/>
              <a:gd name="T9" fmla="*/ 74 h 74"/>
              <a:gd name="T10" fmla="*/ 30 w 49"/>
              <a:gd name="T11" fmla="*/ 74 h 74"/>
              <a:gd name="T12" fmla="*/ 36 w 49"/>
              <a:gd name="T13" fmla="*/ 72 h 74"/>
              <a:gd name="T14" fmla="*/ 39 w 49"/>
              <a:gd name="T15" fmla="*/ 69 h 74"/>
              <a:gd name="T16" fmla="*/ 43 w 49"/>
              <a:gd name="T17" fmla="*/ 65 h 74"/>
              <a:gd name="T18" fmla="*/ 43 w 49"/>
              <a:gd name="T19" fmla="*/ 65 h 74"/>
              <a:gd name="T20" fmla="*/ 47 w 49"/>
              <a:gd name="T21" fmla="*/ 58 h 74"/>
              <a:gd name="T22" fmla="*/ 49 w 49"/>
              <a:gd name="T23" fmla="*/ 48 h 74"/>
              <a:gd name="T24" fmla="*/ 49 w 49"/>
              <a:gd name="T25" fmla="*/ 48 h 74"/>
              <a:gd name="T26" fmla="*/ 47 w 49"/>
              <a:gd name="T27" fmla="*/ 39 h 74"/>
              <a:gd name="T28" fmla="*/ 43 w 49"/>
              <a:gd name="T29" fmla="*/ 30 h 74"/>
              <a:gd name="T30" fmla="*/ 43 w 49"/>
              <a:gd name="T31" fmla="*/ 30 h 74"/>
              <a:gd name="T32" fmla="*/ 36 w 49"/>
              <a:gd name="T33" fmla="*/ 26 h 74"/>
              <a:gd name="T34" fmla="*/ 26 w 49"/>
              <a:gd name="T35" fmla="*/ 24 h 74"/>
              <a:gd name="T36" fmla="*/ 26 w 49"/>
              <a:gd name="T37" fmla="*/ 24 h 74"/>
              <a:gd name="T38" fmla="*/ 19 w 49"/>
              <a:gd name="T39" fmla="*/ 24 h 74"/>
              <a:gd name="T40" fmla="*/ 11 w 49"/>
              <a:gd name="T41" fmla="*/ 28 h 74"/>
              <a:gd name="T42" fmla="*/ 15 w 49"/>
              <a:gd name="T43" fmla="*/ 9 h 74"/>
              <a:gd name="T44" fmla="*/ 45 w 49"/>
              <a:gd name="T45" fmla="*/ 9 h 74"/>
              <a:gd name="T46" fmla="*/ 45 w 49"/>
              <a:gd name="T47" fmla="*/ 0 h 74"/>
              <a:gd name="T48" fmla="*/ 10 w 49"/>
              <a:gd name="T49" fmla="*/ 0 h 74"/>
              <a:gd name="T50" fmla="*/ 2 w 49"/>
              <a:gd name="T51" fmla="*/ 37 h 74"/>
              <a:gd name="T52" fmla="*/ 10 w 49"/>
              <a:gd name="T53" fmla="*/ 39 h 74"/>
              <a:gd name="T54" fmla="*/ 10 w 49"/>
              <a:gd name="T55" fmla="*/ 39 h 74"/>
              <a:gd name="T56" fmla="*/ 15 w 49"/>
              <a:gd name="T57" fmla="*/ 33 h 74"/>
              <a:gd name="T58" fmla="*/ 15 w 49"/>
              <a:gd name="T59" fmla="*/ 33 h 74"/>
              <a:gd name="T60" fmla="*/ 25 w 49"/>
              <a:gd name="T61" fmla="*/ 31 h 74"/>
              <a:gd name="T62" fmla="*/ 25 w 49"/>
              <a:gd name="T63" fmla="*/ 31 h 74"/>
              <a:gd name="T64" fmla="*/ 30 w 49"/>
              <a:gd name="T65" fmla="*/ 33 h 74"/>
              <a:gd name="T66" fmla="*/ 36 w 49"/>
              <a:gd name="T67" fmla="*/ 37 h 74"/>
              <a:gd name="T68" fmla="*/ 36 w 49"/>
              <a:gd name="T69" fmla="*/ 37 h 74"/>
              <a:gd name="T70" fmla="*/ 38 w 49"/>
              <a:gd name="T71" fmla="*/ 43 h 74"/>
              <a:gd name="T72" fmla="*/ 39 w 49"/>
              <a:gd name="T73" fmla="*/ 48 h 74"/>
              <a:gd name="T74" fmla="*/ 39 w 49"/>
              <a:gd name="T75" fmla="*/ 48 h 74"/>
              <a:gd name="T76" fmla="*/ 38 w 49"/>
              <a:gd name="T77" fmla="*/ 56 h 74"/>
              <a:gd name="T78" fmla="*/ 36 w 49"/>
              <a:gd name="T79" fmla="*/ 61 h 74"/>
              <a:gd name="T80" fmla="*/ 36 w 49"/>
              <a:gd name="T81" fmla="*/ 61 h 74"/>
              <a:gd name="T82" fmla="*/ 30 w 49"/>
              <a:gd name="T83" fmla="*/ 65 h 74"/>
              <a:gd name="T84" fmla="*/ 25 w 49"/>
              <a:gd name="T85" fmla="*/ 67 h 74"/>
              <a:gd name="T86" fmla="*/ 25 w 49"/>
              <a:gd name="T87" fmla="*/ 67 h 74"/>
              <a:gd name="T88" fmla="*/ 19 w 49"/>
              <a:gd name="T89" fmla="*/ 67 h 74"/>
              <a:gd name="T90" fmla="*/ 15 w 49"/>
              <a:gd name="T91" fmla="*/ 63 h 74"/>
              <a:gd name="T92" fmla="*/ 15 w 49"/>
              <a:gd name="T93" fmla="*/ 63 h 74"/>
              <a:gd name="T94" fmla="*/ 11 w 49"/>
              <a:gd name="T95" fmla="*/ 59 h 74"/>
              <a:gd name="T96" fmla="*/ 10 w 49"/>
              <a:gd name="T97" fmla="*/ 52 h 74"/>
              <a:gd name="T98" fmla="*/ 0 w 49"/>
              <a:gd name="T99" fmla="*/ 54 h 74"/>
              <a:gd name="T100" fmla="*/ 0 w 49"/>
              <a:gd name="T101" fmla="*/ 54 h 74"/>
              <a:gd name="T102" fmla="*/ 2 w 49"/>
              <a:gd name="T103" fmla="*/ 61 h 74"/>
              <a:gd name="T104" fmla="*/ 8 w 49"/>
              <a:gd name="T105" fmla="*/ 69 h 74"/>
              <a:gd name="T106" fmla="*/ 8 w 49"/>
              <a:gd name="T107" fmla="*/ 69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9" h="74">
                <a:moveTo>
                  <a:pt x="8" y="69"/>
                </a:moveTo>
                <a:lnTo>
                  <a:pt x="8" y="69"/>
                </a:lnTo>
                <a:lnTo>
                  <a:pt x="15" y="72"/>
                </a:lnTo>
                <a:lnTo>
                  <a:pt x="25" y="74"/>
                </a:lnTo>
                <a:lnTo>
                  <a:pt x="30" y="74"/>
                </a:lnTo>
                <a:lnTo>
                  <a:pt x="36" y="72"/>
                </a:lnTo>
                <a:lnTo>
                  <a:pt x="39" y="69"/>
                </a:lnTo>
                <a:lnTo>
                  <a:pt x="43" y="65"/>
                </a:lnTo>
                <a:lnTo>
                  <a:pt x="47" y="58"/>
                </a:lnTo>
                <a:lnTo>
                  <a:pt x="49" y="48"/>
                </a:lnTo>
                <a:lnTo>
                  <a:pt x="47" y="39"/>
                </a:lnTo>
                <a:lnTo>
                  <a:pt x="43" y="30"/>
                </a:lnTo>
                <a:lnTo>
                  <a:pt x="36" y="26"/>
                </a:lnTo>
                <a:lnTo>
                  <a:pt x="26" y="24"/>
                </a:lnTo>
                <a:lnTo>
                  <a:pt x="19" y="24"/>
                </a:lnTo>
                <a:lnTo>
                  <a:pt x="11" y="28"/>
                </a:lnTo>
                <a:lnTo>
                  <a:pt x="15" y="9"/>
                </a:lnTo>
                <a:lnTo>
                  <a:pt x="45" y="9"/>
                </a:lnTo>
                <a:lnTo>
                  <a:pt x="45" y="0"/>
                </a:lnTo>
                <a:lnTo>
                  <a:pt x="10" y="0"/>
                </a:lnTo>
                <a:lnTo>
                  <a:pt x="2" y="37"/>
                </a:lnTo>
                <a:lnTo>
                  <a:pt x="10" y="39"/>
                </a:lnTo>
                <a:lnTo>
                  <a:pt x="15" y="33"/>
                </a:lnTo>
                <a:lnTo>
                  <a:pt x="25" y="31"/>
                </a:lnTo>
                <a:lnTo>
                  <a:pt x="30" y="33"/>
                </a:lnTo>
                <a:lnTo>
                  <a:pt x="36" y="37"/>
                </a:lnTo>
                <a:lnTo>
                  <a:pt x="38" y="43"/>
                </a:lnTo>
                <a:lnTo>
                  <a:pt x="39" y="48"/>
                </a:lnTo>
                <a:lnTo>
                  <a:pt x="38" y="56"/>
                </a:lnTo>
                <a:lnTo>
                  <a:pt x="36" y="61"/>
                </a:lnTo>
                <a:lnTo>
                  <a:pt x="30" y="65"/>
                </a:lnTo>
                <a:lnTo>
                  <a:pt x="25" y="67"/>
                </a:lnTo>
                <a:lnTo>
                  <a:pt x="19" y="67"/>
                </a:lnTo>
                <a:lnTo>
                  <a:pt x="15" y="63"/>
                </a:lnTo>
                <a:lnTo>
                  <a:pt x="11" y="59"/>
                </a:lnTo>
                <a:lnTo>
                  <a:pt x="10" y="52"/>
                </a:lnTo>
                <a:lnTo>
                  <a:pt x="0" y="54"/>
                </a:lnTo>
                <a:lnTo>
                  <a:pt x="2" y="61"/>
                </a:lnTo>
                <a:lnTo>
                  <a:pt x="8"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6" name="Freeform 140"/>
          <p:cNvSpPr>
            <a:spLocks/>
          </p:cNvSpPr>
          <p:nvPr/>
        </p:nvSpPr>
        <p:spPr bwMode="auto">
          <a:xfrm>
            <a:off x="8699500" y="3906838"/>
            <a:ext cx="38100" cy="153987"/>
          </a:xfrm>
          <a:custGeom>
            <a:avLst/>
            <a:gdLst>
              <a:gd name="T0" fmla="*/ 19 w 24"/>
              <a:gd name="T1" fmla="*/ 74 h 97"/>
              <a:gd name="T2" fmla="*/ 19 w 24"/>
              <a:gd name="T3" fmla="*/ 74 h 97"/>
              <a:gd name="T4" fmla="*/ 22 w 24"/>
              <a:gd name="T5" fmla="*/ 61 h 97"/>
              <a:gd name="T6" fmla="*/ 24 w 24"/>
              <a:gd name="T7" fmla="*/ 48 h 97"/>
              <a:gd name="T8" fmla="*/ 24 w 24"/>
              <a:gd name="T9" fmla="*/ 48 h 97"/>
              <a:gd name="T10" fmla="*/ 24 w 24"/>
              <a:gd name="T11" fmla="*/ 37 h 97"/>
              <a:gd name="T12" fmla="*/ 21 w 24"/>
              <a:gd name="T13" fmla="*/ 24 h 97"/>
              <a:gd name="T14" fmla="*/ 21 w 24"/>
              <a:gd name="T15" fmla="*/ 24 h 97"/>
              <a:gd name="T16" fmla="*/ 15 w 24"/>
              <a:gd name="T17" fmla="*/ 13 h 97"/>
              <a:gd name="T18" fmla="*/ 6 w 24"/>
              <a:gd name="T19" fmla="*/ 0 h 97"/>
              <a:gd name="T20" fmla="*/ 0 w 24"/>
              <a:gd name="T21" fmla="*/ 0 h 97"/>
              <a:gd name="T22" fmla="*/ 0 w 24"/>
              <a:gd name="T23" fmla="*/ 0 h 97"/>
              <a:gd name="T24" fmla="*/ 7 w 24"/>
              <a:gd name="T25" fmla="*/ 15 h 97"/>
              <a:gd name="T26" fmla="*/ 7 w 24"/>
              <a:gd name="T27" fmla="*/ 15 h 97"/>
              <a:gd name="T28" fmla="*/ 13 w 24"/>
              <a:gd name="T29" fmla="*/ 30 h 97"/>
              <a:gd name="T30" fmla="*/ 13 w 24"/>
              <a:gd name="T31" fmla="*/ 30 h 97"/>
              <a:gd name="T32" fmla="*/ 15 w 24"/>
              <a:gd name="T33" fmla="*/ 48 h 97"/>
              <a:gd name="T34" fmla="*/ 15 w 24"/>
              <a:gd name="T35" fmla="*/ 48 h 97"/>
              <a:gd name="T36" fmla="*/ 15 w 24"/>
              <a:gd name="T37" fmla="*/ 61 h 97"/>
              <a:gd name="T38" fmla="*/ 11 w 24"/>
              <a:gd name="T39" fmla="*/ 73 h 97"/>
              <a:gd name="T40" fmla="*/ 6 w 24"/>
              <a:gd name="T41" fmla="*/ 86 h 97"/>
              <a:gd name="T42" fmla="*/ 0 w 24"/>
              <a:gd name="T43" fmla="*/ 97 h 97"/>
              <a:gd name="T44" fmla="*/ 6 w 24"/>
              <a:gd name="T45" fmla="*/ 97 h 97"/>
              <a:gd name="T46" fmla="*/ 6 w 24"/>
              <a:gd name="T47" fmla="*/ 97 h 97"/>
              <a:gd name="T48" fmla="*/ 13 w 24"/>
              <a:gd name="T49" fmla="*/ 88 h 97"/>
              <a:gd name="T50" fmla="*/ 19 w 24"/>
              <a:gd name="T51" fmla="*/ 74 h 97"/>
              <a:gd name="T52" fmla="*/ 19 w 24"/>
              <a:gd name="T53" fmla="*/ 74 h 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4" h="97">
                <a:moveTo>
                  <a:pt x="19" y="74"/>
                </a:moveTo>
                <a:lnTo>
                  <a:pt x="19" y="74"/>
                </a:lnTo>
                <a:lnTo>
                  <a:pt x="22" y="61"/>
                </a:lnTo>
                <a:lnTo>
                  <a:pt x="24" y="48"/>
                </a:lnTo>
                <a:lnTo>
                  <a:pt x="24" y="37"/>
                </a:lnTo>
                <a:lnTo>
                  <a:pt x="21" y="24"/>
                </a:lnTo>
                <a:lnTo>
                  <a:pt x="15" y="13"/>
                </a:lnTo>
                <a:lnTo>
                  <a:pt x="6" y="0"/>
                </a:lnTo>
                <a:lnTo>
                  <a:pt x="0" y="0"/>
                </a:lnTo>
                <a:lnTo>
                  <a:pt x="7" y="15"/>
                </a:lnTo>
                <a:lnTo>
                  <a:pt x="13" y="30"/>
                </a:lnTo>
                <a:lnTo>
                  <a:pt x="15" y="48"/>
                </a:lnTo>
                <a:lnTo>
                  <a:pt x="15" y="61"/>
                </a:lnTo>
                <a:lnTo>
                  <a:pt x="11" y="73"/>
                </a:lnTo>
                <a:lnTo>
                  <a:pt x="6" y="86"/>
                </a:lnTo>
                <a:lnTo>
                  <a:pt x="0" y="97"/>
                </a:lnTo>
                <a:lnTo>
                  <a:pt x="6" y="97"/>
                </a:lnTo>
                <a:lnTo>
                  <a:pt x="13" y="88"/>
                </a:lnTo>
                <a:lnTo>
                  <a:pt x="1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7" name="Freeform 141"/>
          <p:cNvSpPr>
            <a:spLocks noEditPoints="1"/>
          </p:cNvSpPr>
          <p:nvPr/>
        </p:nvSpPr>
        <p:spPr bwMode="auto">
          <a:xfrm>
            <a:off x="7670800" y="4108450"/>
            <a:ext cx="109537" cy="117475"/>
          </a:xfrm>
          <a:custGeom>
            <a:avLst/>
            <a:gdLst>
              <a:gd name="T0" fmla="*/ 10 w 69"/>
              <a:gd name="T1" fmla="*/ 74 h 74"/>
              <a:gd name="T2" fmla="*/ 17 w 69"/>
              <a:gd name="T3" fmla="*/ 43 h 74"/>
              <a:gd name="T4" fmla="*/ 36 w 69"/>
              <a:gd name="T5" fmla="*/ 43 h 74"/>
              <a:gd name="T6" fmla="*/ 36 w 69"/>
              <a:gd name="T7" fmla="*/ 43 h 74"/>
              <a:gd name="T8" fmla="*/ 51 w 69"/>
              <a:gd name="T9" fmla="*/ 41 h 74"/>
              <a:gd name="T10" fmla="*/ 51 w 69"/>
              <a:gd name="T11" fmla="*/ 41 h 74"/>
              <a:gd name="T12" fmla="*/ 56 w 69"/>
              <a:gd name="T13" fmla="*/ 39 h 74"/>
              <a:gd name="T14" fmla="*/ 56 w 69"/>
              <a:gd name="T15" fmla="*/ 39 h 74"/>
              <a:gd name="T16" fmla="*/ 62 w 69"/>
              <a:gd name="T17" fmla="*/ 35 h 74"/>
              <a:gd name="T18" fmla="*/ 62 w 69"/>
              <a:gd name="T19" fmla="*/ 35 h 74"/>
              <a:gd name="T20" fmla="*/ 68 w 69"/>
              <a:gd name="T21" fmla="*/ 26 h 74"/>
              <a:gd name="T22" fmla="*/ 68 w 69"/>
              <a:gd name="T23" fmla="*/ 26 h 74"/>
              <a:gd name="T24" fmla="*/ 69 w 69"/>
              <a:gd name="T25" fmla="*/ 17 h 74"/>
              <a:gd name="T26" fmla="*/ 69 w 69"/>
              <a:gd name="T27" fmla="*/ 17 h 74"/>
              <a:gd name="T28" fmla="*/ 68 w 69"/>
              <a:gd name="T29" fmla="*/ 13 h 74"/>
              <a:gd name="T30" fmla="*/ 66 w 69"/>
              <a:gd name="T31" fmla="*/ 7 h 74"/>
              <a:gd name="T32" fmla="*/ 66 w 69"/>
              <a:gd name="T33" fmla="*/ 7 h 74"/>
              <a:gd name="T34" fmla="*/ 64 w 69"/>
              <a:gd name="T35" fmla="*/ 3 h 74"/>
              <a:gd name="T36" fmla="*/ 60 w 69"/>
              <a:gd name="T37" fmla="*/ 2 h 74"/>
              <a:gd name="T38" fmla="*/ 60 w 69"/>
              <a:gd name="T39" fmla="*/ 2 h 74"/>
              <a:gd name="T40" fmla="*/ 54 w 69"/>
              <a:gd name="T41" fmla="*/ 0 h 74"/>
              <a:gd name="T42" fmla="*/ 47 w 69"/>
              <a:gd name="T43" fmla="*/ 0 h 74"/>
              <a:gd name="T44" fmla="*/ 17 w 69"/>
              <a:gd name="T45" fmla="*/ 0 h 74"/>
              <a:gd name="T46" fmla="*/ 0 w 69"/>
              <a:gd name="T47" fmla="*/ 74 h 74"/>
              <a:gd name="T48" fmla="*/ 10 w 69"/>
              <a:gd name="T49" fmla="*/ 74 h 74"/>
              <a:gd name="T50" fmla="*/ 10 w 69"/>
              <a:gd name="T51" fmla="*/ 74 h 74"/>
              <a:gd name="T52" fmla="*/ 25 w 69"/>
              <a:gd name="T53" fmla="*/ 7 h 74"/>
              <a:gd name="T54" fmla="*/ 43 w 69"/>
              <a:gd name="T55" fmla="*/ 7 h 74"/>
              <a:gd name="T56" fmla="*/ 43 w 69"/>
              <a:gd name="T57" fmla="*/ 7 h 74"/>
              <a:gd name="T58" fmla="*/ 54 w 69"/>
              <a:gd name="T59" fmla="*/ 7 h 74"/>
              <a:gd name="T60" fmla="*/ 54 w 69"/>
              <a:gd name="T61" fmla="*/ 7 h 74"/>
              <a:gd name="T62" fmla="*/ 58 w 69"/>
              <a:gd name="T63" fmla="*/ 11 h 74"/>
              <a:gd name="T64" fmla="*/ 58 w 69"/>
              <a:gd name="T65" fmla="*/ 11 h 74"/>
              <a:gd name="T66" fmla="*/ 58 w 69"/>
              <a:gd name="T67" fmla="*/ 18 h 74"/>
              <a:gd name="T68" fmla="*/ 58 w 69"/>
              <a:gd name="T69" fmla="*/ 18 h 74"/>
              <a:gd name="T70" fmla="*/ 58 w 69"/>
              <a:gd name="T71" fmla="*/ 22 h 74"/>
              <a:gd name="T72" fmla="*/ 56 w 69"/>
              <a:gd name="T73" fmla="*/ 26 h 74"/>
              <a:gd name="T74" fmla="*/ 56 w 69"/>
              <a:gd name="T75" fmla="*/ 26 h 74"/>
              <a:gd name="T76" fmla="*/ 53 w 69"/>
              <a:gd name="T77" fmla="*/ 30 h 74"/>
              <a:gd name="T78" fmla="*/ 49 w 69"/>
              <a:gd name="T79" fmla="*/ 33 h 74"/>
              <a:gd name="T80" fmla="*/ 49 w 69"/>
              <a:gd name="T81" fmla="*/ 33 h 74"/>
              <a:gd name="T82" fmla="*/ 43 w 69"/>
              <a:gd name="T83" fmla="*/ 35 h 74"/>
              <a:gd name="T84" fmla="*/ 36 w 69"/>
              <a:gd name="T85" fmla="*/ 35 h 74"/>
              <a:gd name="T86" fmla="*/ 19 w 69"/>
              <a:gd name="T87" fmla="*/ 35 h 74"/>
              <a:gd name="T88" fmla="*/ 25 w 69"/>
              <a:gd name="T89" fmla="*/ 7 h 74"/>
              <a:gd name="T90" fmla="*/ 25 w 69"/>
              <a:gd name="T91" fmla="*/ 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9" h="74">
                <a:moveTo>
                  <a:pt x="10" y="74"/>
                </a:moveTo>
                <a:lnTo>
                  <a:pt x="17" y="43"/>
                </a:lnTo>
                <a:lnTo>
                  <a:pt x="36" y="43"/>
                </a:lnTo>
                <a:lnTo>
                  <a:pt x="51" y="41"/>
                </a:lnTo>
                <a:lnTo>
                  <a:pt x="56" y="39"/>
                </a:lnTo>
                <a:lnTo>
                  <a:pt x="62" y="35"/>
                </a:lnTo>
                <a:lnTo>
                  <a:pt x="68" y="26"/>
                </a:lnTo>
                <a:lnTo>
                  <a:pt x="69" y="17"/>
                </a:lnTo>
                <a:lnTo>
                  <a:pt x="68" y="13"/>
                </a:lnTo>
                <a:lnTo>
                  <a:pt x="66" y="7"/>
                </a:lnTo>
                <a:lnTo>
                  <a:pt x="64" y="3"/>
                </a:lnTo>
                <a:lnTo>
                  <a:pt x="60" y="2"/>
                </a:lnTo>
                <a:lnTo>
                  <a:pt x="54" y="0"/>
                </a:lnTo>
                <a:lnTo>
                  <a:pt x="47" y="0"/>
                </a:lnTo>
                <a:lnTo>
                  <a:pt x="17" y="0"/>
                </a:lnTo>
                <a:lnTo>
                  <a:pt x="0" y="74"/>
                </a:lnTo>
                <a:lnTo>
                  <a:pt x="10" y="74"/>
                </a:lnTo>
                <a:close/>
                <a:moveTo>
                  <a:pt x="25" y="7"/>
                </a:moveTo>
                <a:lnTo>
                  <a:pt x="43" y="7"/>
                </a:lnTo>
                <a:lnTo>
                  <a:pt x="54" y="7"/>
                </a:lnTo>
                <a:lnTo>
                  <a:pt x="58" y="11"/>
                </a:lnTo>
                <a:lnTo>
                  <a:pt x="58" y="18"/>
                </a:lnTo>
                <a:lnTo>
                  <a:pt x="58" y="22"/>
                </a:lnTo>
                <a:lnTo>
                  <a:pt x="56" y="26"/>
                </a:lnTo>
                <a:lnTo>
                  <a:pt x="53" y="30"/>
                </a:lnTo>
                <a:lnTo>
                  <a:pt x="49" y="33"/>
                </a:lnTo>
                <a:lnTo>
                  <a:pt x="43" y="35"/>
                </a:lnTo>
                <a:lnTo>
                  <a:pt x="36" y="35"/>
                </a:lnTo>
                <a:lnTo>
                  <a:pt x="19" y="35"/>
                </a:ln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78" name="Freeform 142"/>
          <p:cNvSpPr>
            <a:spLocks/>
          </p:cNvSpPr>
          <p:nvPr/>
        </p:nvSpPr>
        <p:spPr bwMode="auto">
          <a:xfrm>
            <a:off x="7831138" y="4125913"/>
            <a:ext cx="77787" cy="79375"/>
          </a:xfrm>
          <a:custGeom>
            <a:avLst/>
            <a:gdLst>
              <a:gd name="T0" fmla="*/ 49 w 49"/>
              <a:gd name="T1" fmla="*/ 50 h 50"/>
              <a:gd name="T2" fmla="*/ 49 w 49"/>
              <a:gd name="T3" fmla="*/ 43 h 50"/>
              <a:gd name="T4" fmla="*/ 9 w 49"/>
              <a:gd name="T5" fmla="*/ 26 h 50"/>
              <a:gd name="T6" fmla="*/ 49 w 49"/>
              <a:gd name="T7" fmla="*/ 9 h 50"/>
              <a:gd name="T8" fmla="*/ 49 w 49"/>
              <a:gd name="T9" fmla="*/ 0 h 50"/>
              <a:gd name="T10" fmla="*/ 0 w 49"/>
              <a:gd name="T11" fmla="*/ 22 h 50"/>
              <a:gd name="T12" fmla="*/ 0 w 49"/>
              <a:gd name="T13" fmla="*/ 30 h 50"/>
              <a:gd name="T14" fmla="*/ 49 w 49"/>
              <a:gd name="T15" fmla="*/ 50 h 50"/>
              <a:gd name="T16" fmla="*/ 49 w 49"/>
              <a:gd name="T17" fmla="*/ 5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50">
                <a:moveTo>
                  <a:pt x="49" y="50"/>
                </a:moveTo>
                <a:lnTo>
                  <a:pt x="49" y="43"/>
                </a:lnTo>
                <a:lnTo>
                  <a:pt x="9" y="26"/>
                </a:lnTo>
                <a:lnTo>
                  <a:pt x="49" y="9"/>
                </a:lnTo>
                <a:lnTo>
                  <a:pt x="49" y="0"/>
                </a:lnTo>
                <a:lnTo>
                  <a:pt x="0" y="22"/>
                </a:lnTo>
                <a:lnTo>
                  <a:pt x="0" y="30"/>
                </a:lnTo>
                <a:lnTo>
                  <a:pt x="49"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0" name="Freeform 144"/>
          <p:cNvSpPr>
            <a:spLocks/>
          </p:cNvSpPr>
          <p:nvPr/>
        </p:nvSpPr>
        <p:spPr bwMode="auto">
          <a:xfrm>
            <a:off x="7931249" y="4208463"/>
            <a:ext cx="19050" cy="17462"/>
          </a:xfrm>
          <a:custGeom>
            <a:avLst/>
            <a:gdLst>
              <a:gd name="T0" fmla="*/ 12 w 12"/>
              <a:gd name="T1" fmla="*/ 11 h 11"/>
              <a:gd name="T2" fmla="*/ 12 w 12"/>
              <a:gd name="T3" fmla="*/ 0 h 11"/>
              <a:gd name="T4" fmla="*/ 0 w 12"/>
              <a:gd name="T5" fmla="*/ 0 h 11"/>
              <a:gd name="T6" fmla="*/ 0 w 12"/>
              <a:gd name="T7" fmla="*/ 11 h 11"/>
              <a:gd name="T8" fmla="*/ 12 w 12"/>
              <a:gd name="T9" fmla="*/ 11 h 11"/>
              <a:gd name="T10" fmla="*/ 12 w 12"/>
              <a:gd name="T11" fmla="*/ 1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11"/>
                </a:moveTo>
                <a:lnTo>
                  <a:pt x="12" y="0"/>
                </a:lnTo>
                <a:lnTo>
                  <a:pt x="0" y="0"/>
                </a:lnTo>
                <a:lnTo>
                  <a:pt x="0" y="11"/>
                </a:lnTo>
                <a:lnTo>
                  <a:pt x="1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1" name="Freeform 145"/>
          <p:cNvSpPr>
            <a:spLocks noEditPoints="1"/>
          </p:cNvSpPr>
          <p:nvPr/>
        </p:nvSpPr>
        <p:spPr bwMode="auto">
          <a:xfrm>
            <a:off x="7970937" y="4105275"/>
            <a:ext cx="76200" cy="120650"/>
          </a:xfrm>
          <a:custGeom>
            <a:avLst/>
            <a:gdLst>
              <a:gd name="T0" fmla="*/ 7 w 48"/>
              <a:gd name="T1" fmla="*/ 69 h 76"/>
              <a:gd name="T2" fmla="*/ 15 w 48"/>
              <a:gd name="T3" fmla="*/ 74 h 76"/>
              <a:gd name="T4" fmla="*/ 24 w 48"/>
              <a:gd name="T5" fmla="*/ 76 h 76"/>
              <a:gd name="T6" fmla="*/ 37 w 48"/>
              <a:gd name="T7" fmla="*/ 73 h 76"/>
              <a:gd name="T8" fmla="*/ 43 w 48"/>
              <a:gd name="T9" fmla="*/ 67 h 76"/>
              <a:gd name="T10" fmla="*/ 44 w 48"/>
              <a:gd name="T11" fmla="*/ 60 h 76"/>
              <a:gd name="T12" fmla="*/ 48 w 48"/>
              <a:gd name="T13" fmla="*/ 39 h 76"/>
              <a:gd name="T14" fmla="*/ 46 w 48"/>
              <a:gd name="T15" fmla="*/ 20 h 76"/>
              <a:gd name="T16" fmla="*/ 41 w 48"/>
              <a:gd name="T17" fmla="*/ 9 h 76"/>
              <a:gd name="T18" fmla="*/ 39 w 48"/>
              <a:gd name="T19" fmla="*/ 5 h 76"/>
              <a:gd name="T20" fmla="*/ 33 w 48"/>
              <a:gd name="T21" fmla="*/ 4 h 76"/>
              <a:gd name="T22" fmla="*/ 24 w 48"/>
              <a:gd name="T23" fmla="*/ 0 h 76"/>
              <a:gd name="T24" fmla="*/ 16 w 48"/>
              <a:gd name="T25" fmla="*/ 2 h 76"/>
              <a:gd name="T26" fmla="*/ 9 w 48"/>
              <a:gd name="T27" fmla="*/ 5 h 76"/>
              <a:gd name="T28" fmla="*/ 1 w 48"/>
              <a:gd name="T29" fmla="*/ 17 h 76"/>
              <a:gd name="T30" fmla="*/ 0 w 48"/>
              <a:gd name="T31" fmla="*/ 26 h 76"/>
              <a:gd name="T32" fmla="*/ 0 w 48"/>
              <a:gd name="T33" fmla="*/ 39 h 76"/>
              <a:gd name="T34" fmla="*/ 3 w 48"/>
              <a:gd name="T35" fmla="*/ 63 h 76"/>
              <a:gd name="T36" fmla="*/ 7 w 48"/>
              <a:gd name="T37" fmla="*/ 69 h 76"/>
              <a:gd name="T38" fmla="*/ 13 w 48"/>
              <a:gd name="T39" fmla="*/ 13 h 76"/>
              <a:gd name="T40" fmla="*/ 18 w 48"/>
              <a:gd name="T41" fmla="*/ 9 h 76"/>
              <a:gd name="T42" fmla="*/ 24 w 48"/>
              <a:gd name="T43" fmla="*/ 7 h 76"/>
              <a:gd name="T44" fmla="*/ 33 w 48"/>
              <a:gd name="T45" fmla="*/ 15 h 76"/>
              <a:gd name="T46" fmla="*/ 37 w 48"/>
              <a:gd name="T47" fmla="*/ 24 h 76"/>
              <a:gd name="T48" fmla="*/ 39 w 48"/>
              <a:gd name="T49" fmla="*/ 39 h 76"/>
              <a:gd name="T50" fmla="*/ 33 w 48"/>
              <a:gd name="T51" fmla="*/ 63 h 76"/>
              <a:gd name="T52" fmla="*/ 29 w 48"/>
              <a:gd name="T53" fmla="*/ 67 h 76"/>
              <a:gd name="T54" fmla="*/ 24 w 48"/>
              <a:gd name="T55" fmla="*/ 69 h 76"/>
              <a:gd name="T56" fmla="*/ 13 w 48"/>
              <a:gd name="T57" fmla="*/ 63 h 76"/>
              <a:gd name="T58" fmla="*/ 9 w 48"/>
              <a:gd name="T59" fmla="*/ 54 h 76"/>
              <a:gd name="T60" fmla="*/ 9 w 48"/>
              <a:gd name="T61" fmla="*/ 39 h 76"/>
              <a:gd name="T62" fmla="*/ 13 w 48"/>
              <a:gd name="T63" fmla="*/ 13 h 76"/>
              <a:gd name="T64" fmla="*/ 13 w 48"/>
              <a:gd name="T65" fmla="*/ 13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8" h="76">
                <a:moveTo>
                  <a:pt x="7" y="69"/>
                </a:moveTo>
                <a:lnTo>
                  <a:pt x="7" y="69"/>
                </a:lnTo>
                <a:lnTo>
                  <a:pt x="9" y="73"/>
                </a:lnTo>
                <a:lnTo>
                  <a:pt x="15" y="74"/>
                </a:lnTo>
                <a:lnTo>
                  <a:pt x="24" y="76"/>
                </a:lnTo>
                <a:lnTo>
                  <a:pt x="31" y="76"/>
                </a:lnTo>
                <a:lnTo>
                  <a:pt x="37" y="73"/>
                </a:lnTo>
                <a:lnTo>
                  <a:pt x="43" y="67"/>
                </a:lnTo>
                <a:lnTo>
                  <a:pt x="44" y="60"/>
                </a:lnTo>
                <a:lnTo>
                  <a:pt x="46" y="50"/>
                </a:lnTo>
                <a:lnTo>
                  <a:pt x="48" y="39"/>
                </a:lnTo>
                <a:lnTo>
                  <a:pt x="46" y="20"/>
                </a:lnTo>
                <a:lnTo>
                  <a:pt x="41" y="9"/>
                </a:lnTo>
                <a:lnTo>
                  <a:pt x="39" y="5"/>
                </a:lnTo>
                <a:lnTo>
                  <a:pt x="33" y="4"/>
                </a:lnTo>
                <a:lnTo>
                  <a:pt x="29" y="2"/>
                </a:lnTo>
                <a:lnTo>
                  <a:pt x="24" y="0"/>
                </a:lnTo>
                <a:lnTo>
                  <a:pt x="16" y="2"/>
                </a:lnTo>
                <a:lnTo>
                  <a:pt x="9" y="5"/>
                </a:lnTo>
                <a:lnTo>
                  <a:pt x="5" y="11"/>
                </a:lnTo>
                <a:lnTo>
                  <a:pt x="1" y="17"/>
                </a:lnTo>
                <a:lnTo>
                  <a:pt x="0" y="26"/>
                </a:lnTo>
                <a:lnTo>
                  <a:pt x="0" y="39"/>
                </a:lnTo>
                <a:lnTo>
                  <a:pt x="1" y="58"/>
                </a:lnTo>
                <a:lnTo>
                  <a:pt x="3" y="63"/>
                </a:lnTo>
                <a:lnTo>
                  <a:pt x="7" y="69"/>
                </a:lnTo>
                <a:close/>
                <a:moveTo>
                  <a:pt x="13" y="13"/>
                </a:moveTo>
                <a:lnTo>
                  <a:pt x="13" y="13"/>
                </a:lnTo>
                <a:lnTo>
                  <a:pt x="18" y="9"/>
                </a:lnTo>
                <a:lnTo>
                  <a:pt x="24" y="7"/>
                </a:lnTo>
                <a:lnTo>
                  <a:pt x="29" y="9"/>
                </a:lnTo>
                <a:lnTo>
                  <a:pt x="33" y="15"/>
                </a:lnTo>
                <a:lnTo>
                  <a:pt x="37" y="24"/>
                </a:lnTo>
                <a:lnTo>
                  <a:pt x="39" y="39"/>
                </a:lnTo>
                <a:lnTo>
                  <a:pt x="37" y="54"/>
                </a:lnTo>
                <a:lnTo>
                  <a:pt x="33" y="63"/>
                </a:lnTo>
                <a:lnTo>
                  <a:pt x="29" y="67"/>
                </a:lnTo>
                <a:lnTo>
                  <a:pt x="24" y="69"/>
                </a:lnTo>
                <a:lnTo>
                  <a:pt x="18" y="67"/>
                </a:lnTo>
                <a:lnTo>
                  <a:pt x="13" y="63"/>
                </a:lnTo>
                <a:lnTo>
                  <a:pt x="9" y="54"/>
                </a:lnTo>
                <a:lnTo>
                  <a:pt x="9" y="39"/>
                </a:lnTo>
                <a:lnTo>
                  <a:pt x="9" y="24"/>
                </a:lnTo>
                <a:lnTo>
                  <a:pt x="1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2" name="Freeform 146"/>
          <p:cNvSpPr>
            <a:spLocks noEditPoints="1"/>
          </p:cNvSpPr>
          <p:nvPr/>
        </p:nvSpPr>
        <p:spPr bwMode="auto">
          <a:xfrm>
            <a:off x="8061424" y="4105275"/>
            <a:ext cx="77787" cy="120650"/>
          </a:xfrm>
          <a:custGeom>
            <a:avLst/>
            <a:gdLst>
              <a:gd name="T0" fmla="*/ 8 w 49"/>
              <a:gd name="T1" fmla="*/ 69 h 76"/>
              <a:gd name="T2" fmla="*/ 15 w 49"/>
              <a:gd name="T3" fmla="*/ 74 h 76"/>
              <a:gd name="T4" fmla="*/ 25 w 49"/>
              <a:gd name="T5" fmla="*/ 76 h 76"/>
              <a:gd name="T6" fmla="*/ 38 w 49"/>
              <a:gd name="T7" fmla="*/ 73 h 76"/>
              <a:gd name="T8" fmla="*/ 43 w 49"/>
              <a:gd name="T9" fmla="*/ 67 h 76"/>
              <a:gd name="T10" fmla="*/ 45 w 49"/>
              <a:gd name="T11" fmla="*/ 60 h 76"/>
              <a:gd name="T12" fmla="*/ 49 w 49"/>
              <a:gd name="T13" fmla="*/ 39 h 76"/>
              <a:gd name="T14" fmla="*/ 47 w 49"/>
              <a:gd name="T15" fmla="*/ 20 h 76"/>
              <a:gd name="T16" fmla="*/ 42 w 49"/>
              <a:gd name="T17" fmla="*/ 9 h 76"/>
              <a:gd name="T18" fmla="*/ 40 w 49"/>
              <a:gd name="T19" fmla="*/ 5 h 76"/>
              <a:gd name="T20" fmla="*/ 34 w 49"/>
              <a:gd name="T21" fmla="*/ 4 h 76"/>
              <a:gd name="T22" fmla="*/ 25 w 49"/>
              <a:gd name="T23" fmla="*/ 0 h 76"/>
              <a:gd name="T24" fmla="*/ 17 w 49"/>
              <a:gd name="T25" fmla="*/ 2 h 76"/>
              <a:gd name="T26" fmla="*/ 12 w 49"/>
              <a:gd name="T27" fmla="*/ 5 h 76"/>
              <a:gd name="T28" fmla="*/ 2 w 49"/>
              <a:gd name="T29" fmla="*/ 17 h 76"/>
              <a:gd name="T30" fmla="*/ 0 w 49"/>
              <a:gd name="T31" fmla="*/ 26 h 76"/>
              <a:gd name="T32" fmla="*/ 0 w 49"/>
              <a:gd name="T33" fmla="*/ 39 h 76"/>
              <a:gd name="T34" fmla="*/ 4 w 49"/>
              <a:gd name="T35" fmla="*/ 63 h 76"/>
              <a:gd name="T36" fmla="*/ 8 w 49"/>
              <a:gd name="T37" fmla="*/ 69 h 76"/>
              <a:gd name="T38" fmla="*/ 14 w 49"/>
              <a:gd name="T39" fmla="*/ 13 h 76"/>
              <a:gd name="T40" fmla="*/ 19 w 49"/>
              <a:gd name="T41" fmla="*/ 9 h 76"/>
              <a:gd name="T42" fmla="*/ 25 w 49"/>
              <a:gd name="T43" fmla="*/ 7 h 76"/>
              <a:gd name="T44" fmla="*/ 36 w 49"/>
              <a:gd name="T45" fmla="*/ 15 h 76"/>
              <a:gd name="T46" fmla="*/ 38 w 49"/>
              <a:gd name="T47" fmla="*/ 24 h 76"/>
              <a:gd name="T48" fmla="*/ 40 w 49"/>
              <a:gd name="T49" fmla="*/ 39 h 76"/>
              <a:gd name="T50" fmla="*/ 36 w 49"/>
              <a:gd name="T51" fmla="*/ 63 h 76"/>
              <a:gd name="T52" fmla="*/ 30 w 49"/>
              <a:gd name="T53" fmla="*/ 67 h 76"/>
              <a:gd name="T54" fmla="*/ 25 w 49"/>
              <a:gd name="T55" fmla="*/ 69 h 76"/>
              <a:gd name="T56" fmla="*/ 14 w 49"/>
              <a:gd name="T57" fmla="*/ 63 h 76"/>
              <a:gd name="T58" fmla="*/ 10 w 49"/>
              <a:gd name="T59" fmla="*/ 54 h 76"/>
              <a:gd name="T60" fmla="*/ 10 w 49"/>
              <a:gd name="T61" fmla="*/ 39 h 76"/>
              <a:gd name="T62" fmla="*/ 14 w 49"/>
              <a:gd name="T63" fmla="*/ 13 h 76"/>
              <a:gd name="T64" fmla="*/ 14 w 49"/>
              <a:gd name="T65" fmla="*/ 13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76">
                <a:moveTo>
                  <a:pt x="8" y="69"/>
                </a:moveTo>
                <a:lnTo>
                  <a:pt x="8" y="69"/>
                </a:lnTo>
                <a:lnTo>
                  <a:pt x="12" y="73"/>
                </a:lnTo>
                <a:lnTo>
                  <a:pt x="15" y="74"/>
                </a:lnTo>
                <a:lnTo>
                  <a:pt x="25" y="76"/>
                </a:lnTo>
                <a:lnTo>
                  <a:pt x="32" y="76"/>
                </a:lnTo>
                <a:lnTo>
                  <a:pt x="38" y="73"/>
                </a:lnTo>
                <a:lnTo>
                  <a:pt x="43" y="67"/>
                </a:lnTo>
                <a:lnTo>
                  <a:pt x="45" y="60"/>
                </a:lnTo>
                <a:lnTo>
                  <a:pt x="49" y="50"/>
                </a:lnTo>
                <a:lnTo>
                  <a:pt x="49" y="39"/>
                </a:lnTo>
                <a:lnTo>
                  <a:pt x="47" y="20"/>
                </a:lnTo>
                <a:lnTo>
                  <a:pt x="42" y="9"/>
                </a:lnTo>
                <a:lnTo>
                  <a:pt x="40" y="5"/>
                </a:lnTo>
                <a:lnTo>
                  <a:pt x="34" y="4"/>
                </a:lnTo>
                <a:lnTo>
                  <a:pt x="30" y="2"/>
                </a:lnTo>
                <a:lnTo>
                  <a:pt x="25" y="0"/>
                </a:lnTo>
                <a:lnTo>
                  <a:pt x="17" y="2"/>
                </a:lnTo>
                <a:lnTo>
                  <a:pt x="12" y="5"/>
                </a:lnTo>
                <a:lnTo>
                  <a:pt x="6" y="11"/>
                </a:lnTo>
                <a:lnTo>
                  <a:pt x="2" y="17"/>
                </a:lnTo>
                <a:lnTo>
                  <a:pt x="0" y="26"/>
                </a:lnTo>
                <a:lnTo>
                  <a:pt x="0" y="39"/>
                </a:lnTo>
                <a:lnTo>
                  <a:pt x="2" y="58"/>
                </a:lnTo>
                <a:lnTo>
                  <a:pt x="4" y="63"/>
                </a:lnTo>
                <a:lnTo>
                  <a:pt x="8" y="69"/>
                </a:lnTo>
                <a:close/>
                <a:moveTo>
                  <a:pt x="14" y="13"/>
                </a:moveTo>
                <a:lnTo>
                  <a:pt x="14" y="13"/>
                </a:lnTo>
                <a:lnTo>
                  <a:pt x="19" y="9"/>
                </a:lnTo>
                <a:lnTo>
                  <a:pt x="25" y="7"/>
                </a:lnTo>
                <a:lnTo>
                  <a:pt x="30" y="9"/>
                </a:lnTo>
                <a:lnTo>
                  <a:pt x="36" y="15"/>
                </a:lnTo>
                <a:lnTo>
                  <a:pt x="38" y="24"/>
                </a:lnTo>
                <a:lnTo>
                  <a:pt x="40" y="39"/>
                </a:lnTo>
                <a:lnTo>
                  <a:pt x="38" y="54"/>
                </a:lnTo>
                <a:lnTo>
                  <a:pt x="36" y="63"/>
                </a:lnTo>
                <a:lnTo>
                  <a:pt x="30" y="67"/>
                </a:lnTo>
                <a:lnTo>
                  <a:pt x="25" y="69"/>
                </a:lnTo>
                <a:lnTo>
                  <a:pt x="19" y="67"/>
                </a:lnTo>
                <a:lnTo>
                  <a:pt x="14" y="63"/>
                </a:lnTo>
                <a:lnTo>
                  <a:pt x="10" y="54"/>
                </a:lnTo>
                <a:lnTo>
                  <a:pt x="10" y="39"/>
                </a:lnTo>
                <a:lnTo>
                  <a:pt x="10" y="24"/>
                </a:lnTo>
                <a:lnTo>
                  <a:pt x="14"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3" name="Freeform 147"/>
          <p:cNvSpPr>
            <a:spLocks/>
          </p:cNvSpPr>
          <p:nvPr/>
        </p:nvSpPr>
        <p:spPr bwMode="auto">
          <a:xfrm>
            <a:off x="8166199" y="4105275"/>
            <a:ext cx="41275" cy="120650"/>
          </a:xfrm>
          <a:custGeom>
            <a:avLst/>
            <a:gdLst>
              <a:gd name="T0" fmla="*/ 26 w 26"/>
              <a:gd name="T1" fmla="*/ 0 h 76"/>
              <a:gd name="T2" fmla="*/ 20 w 26"/>
              <a:gd name="T3" fmla="*/ 0 h 76"/>
              <a:gd name="T4" fmla="*/ 20 w 26"/>
              <a:gd name="T5" fmla="*/ 0 h 76"/>
              <a:gd name="T6" fmla="*/ 17 w 26"/>
              <a:gd name="T7" fmla="*/ 5 h 76"/>
              <a:gd name="T8" fmla="*/ 13 w 26"/>
              <a:gd name="T9" fmla="*/ 11 h 76"/>
              <a:gd name="T10" fmla="*/ 13 w 26"/>
              <a:gd name="T11" fmla="*/ 11 h 76"/>
              <a:gd name="T12" fmla="*/ 7 w 26"/>
              <a:gd name="T13" fmla="*/ 15 h 76"/>
              <a:gd name="T14" fmla="*/ 0 w 26"/>
              <a:gd name="T15" fmla="*/ 19 h 76"/>
              <a:gd name="T16" fmla="*/ 0 w 26"/>
              <a:gd name="T17" fmla="*/ 28 h 76"/>
              <a:gd name="T18" fmla="*/ 0 w 26"/>
              <a:gd name="T19" fmla="*/ 28 h 76"/>
              <a:gd name="T20" fmla="*/ 9 w 26"/>
              <a:gd name="T21" fmla="*/ 24 h 76"/>
              <a:gd name="T22" fmla="*/ 9 w 26"/>
              <a:gd name="T23" fmla="*/ 24 h 76"/>
              <a:gd name="T24" fmla="*/ 17 w 26"/>
              <a:gd name="T25" fmla="*/ 17 h 76"/>
              <a:gd name="T26" fmla="*/ 17 w 26"/>
              <a:gd name="T27" fmla="*/ 76 h 76"/>
              <a:gd name="T28" fmla="*/ 26 w 26"/>
              <a:gd name="T29" fmla="*/ 76 h 76"/>
              <a:gd name="T30" fmla="*/ 26 w 26"/>
              <a:gd name="T31" fmla="*/ 0 h 76"/>
              <a:gd name="T32" fmla="*/ 26 w 26"/>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 h="76">
                <a:moveTo>
                  <a:pt x="26" y="0"/>
                </a:moveTo>
                <a:lnTo>
                  <a:pt x="20" y="0"/>
                </a:lnTo>
                <a:lnTo>
                  <a:pt x="17" y="5"/>
                </a:lnTo>
                <a:lnTo>
                  <a:pt x="13" y="11"/>
                </a:lnTo>
                <a:lnTo>
                  <a:pt x="7" y="15"/>
                </a:lnTo>
                <a:lnTo>
                  <a:pt x="0" y="19"/>
                </a:lnTo>
                <a:lnTo>
                  <a:pt x="0" y="28"/>
                </a:lnTo>
                <a:lnTo>
                  <a:pt x="9" y="24"/>
                </a:lnTo>
                <a:lnTo>
                  <a:pt x="17" y="17"/>
                </a:lnTo>
                <a:lnTo>
                  <a:pt x="17" y="76"/>
                </a:lnTo>
                <a:lnTo>
                  <a:pt x="26" y="76"/>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4" name="Freeform 148"/>
          <p:cNvSpPr>
            <a:spLocks/>
          </p:cNvSpPr>
          <p:nvPr/>
        </p:nvSpPr>
        <p:spPr bwMode="auto">
          <a:xfrm>
            <a:off x="5908675" y="5699125"/>
            <a:ext cx="82550" cy="127000"/>
          </a:xfrm>
          <a:custGeom>
            <a:avLst/>
            <a:gdLst>
              <a:gd name="T0" fmla="*/ 7 w 52"/>
              <a:gd name="T1" fmla="*/ 75 h 80"/>
              <a:gd name="T2" fmla="*/ 24 w 52"/>
              <a:gd name="T3" fmla="*/ 80 h 80"/>
              <a:gd name="T4" fmla="*/ 35 w 52"/>
              <a:gd name="T5" fmla="*/ 78 h 80"/>
              <a:gd name="T6" fmla="*/ 45 w 52"/>
              <a:gd name="T7" fmla="*/ 75 h 80"/>
              <a:gd name="T8" fmla="*/ 52 w 52"/>
              <a:gd name="T9" fmla="*/ 56 h 80"/>
              <a:gd name="T10" fmla="*/ 50 w 52"/>
              <a:gd name="T11" fmla="*/ 48 h 80"/>
              <a:gd name="T12" fmla="*/ 48 w 52"/>
              <a:gd name="T13" fmla="*/ 43 h 80"/>
              <a:gd name="T14" fmla="*/ 37 w 52"/>
              <a:gd name="T15" fmla="*/ 35 h 80"/>
              <a:gd name="T16" fmla="*/ 41 w 52"/>
              <a:gd name="T17" fmla="*/ 34 h 80"/>
              <a:gd name="T18" fmla="*/ 45 w 52"/>
              <a:gd name="T19" fmla="*/ 30 h 80"/>
              <a:gd name="T20" fmla="*/ 48 w 52"/>
              <a:gd name="T21" fmla="*/ 20 h 80"/>
              <a:gd name="T22" fmla="*/ 47 w 52"/>
              <a:gd name="T23" fmla="*/ 15 h 80"/>
              <a:gd name="T24" fmla="*/ 45 w 52"/>
              <a:gd name="T25" fmla="*/ 9 h 80"/>
              <a:gd name="T26" fmla="*/ 37 w 52"/>
              <a:gd name="T27" fmla="*/ 2 h 80"/>
              <a:gd name="T28" fmla="*/ 32 w 52"/>
              <a:gd name="T29" fmla="*/ 0 h 80"/>
              <a:gd name="T30" fmla="*/ 24 w 52"/>
              <a:gd name="T31" fmla="*/ 0 h 80"/>
              <a:gd name="T32" fmla="*/ 9 w 52"/>
              <a:gd name="T33" fmla="*/ 4 h 80"/>
              <a:gd name="T34" fmla="*/ 4 w 52"/>
              <a:gd name="T35" fmla="*/ 11 h 80"/>
              <a:gd name="T36" fmla="*/ 11 w 52"/>
              <a:gd name="T37" fmla="*/ 22 h 80"/>
              <a:gd name="T38" fmla="*/ 13 w 52"/>
              <a:gd name="T39" fmla="*/ 15 h 80"/>
              <a:gd name="T40" fmla="*/ 15 w 52"/>
              <a:gd name="T41" fmla="*/ 11 h 80"/>
              <a:gd name="T42" fmla="*/ 24 w 52"/>
              <a:gd name="T43" fmla="*/ 7 h 80"/>
              <a:gd name="T44" fmla="*/ 30 w 52"/>
              <a:gd name="T45" fmla="*/ 7 h 80"/>
              <a:gd name="T46" fmla="*/ 33 w 52"/>
              <a:gd name="T47" fmla="*/ 11 h 80"/>
              <a:gd name="T48" fmla="*/ 37 w 52"/>
              <a:gd name="T49" fmla="*/ 20 h 80"/>
              <a:gd name="T50" fmla="*/ 37 w 52"/>
              <a:gd name="T51" fmla="*/ 26 h 80"/>
              <a:gd name="T52" fmla="*/ 33 w 52"/>
              <a:gd name="T53" fmla="*/ 30 h 80"/>
              <a:gd name="T54" fmla="*/ 22 w 52"/>
              <a:gd name="T55" fmla="*/ 34 h 80"/>
              <a:gd name="T56" fmla="*/ 20 w 52"/>
              <a:gd name="T57" fmla="*/ 34 h 80"/>
              <a:gd name="T58" fmla="*/ 19 w 52"/>
              <a:gd name="T59" fmla="*/ 41 h 80"/>
              <a:gd name="T60" fmla="*/ 26 w 52"/>
              <a:gd name="T61" fmla="*/ 41 h 80"/>
              <a:gd name="T62" fmla="*/ 37 w 52"/>
              <a:gd name="T63" fmla="*/ 45 h 80"/>
              <a:gd name="T64" fmla="*/ 41 w 52"/>
              <a:gd name="T65" fmla="*/ 50 h 80"/>
              <a:gd name="T66" fmla="*/ 41 w 52"/>
              <a:gd name="T67" fmla="*/ 56 h 80"/>
              <a:gd name="T68" fmla="*/ 37 w 52"/>
              <a:gd name="T69" fmla="*/ 67 h 80"/>
              <a:gd name="T70" fmla="*/ 32 w 52"/>
              <a:gd name="T71" fmla="*/ 71 h 80"/>
              <a:gd name="T72" fmla="*/ 24 w 52"/>
              <a:gd name="T73" fmla="*/ 73 h 80"/>
              <a:gd name="T74" fmla="*/ 15 w 52"/>
              <a:gd name="T75" fmla="*/ 69 h 80"/>
              <a:gd name="T76" fmla="*/ 11 w 52"/>
              <a:gd name="T77" fmla="*/ 63 h 80"/>
              <a:gd name="T78" fmla="*/ 0 w 52"/>
              <a:gd name="T79" fmla="*/ 58 h 80"/>
              <a:gd name="T80" fmla="*/ 2 w 52"/>
              <a:gd name="T81" fmla="*/ 67 h 80"/>
              <a:gd name="T82" fmla="*/ 7 w 52"/>
              <a:gd name="T83" fmla="*/ 75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2" h="80">
                <a:moveTo>
                  <a:pt x="7" y="75"/>
                </a:moveTo>
                <a:lnTo>
                  <a:pt x="7" y="75"/>
                </a:lnTo>
                <a:lnTo>
                  <a:pt x="15" y="80"/>
                </a:lnTo>
                <a:lnTo>
                  <a:pt x="24" y="80"/>
                </a:lnTo>
                <a:lnTo>
                  <a:pt x="35" y="78"/>
                </a:lnTo>
                <a:lnTo>
                  <a:pt x="45" y="75"/>
                </a:lnTo>
                <a:lnTo>
                  <a:pt x="50" y="65"/>
                </a:lnTo>
                <a:lnTo>
                  <a:pt x="52" y="56"/>
                </a:lnTo>
                <a:lnTo>
                  <a:pt x="50" y="48"/>
                </a:lnTo>
                <a:lnTo>
                  <a:pt x="48" y="43"/>
                </a:lnTo>
                <a:lnTo>
                  <a:pt x="43" y="39"/>
                </a:lnTo>
                <a:lnTo>
                  <a:pt x="37" y="35"/>
                </a:lnTo>
                <a:lnTo>
                  <a:pt x="41" y="34"/>
                </a:lnTo>
                <a:lnTo>
                  <a:pt x="45" y="30"/>
                </a:lnTo>
                <a:lnTo>
                  <a:pt x="47" y="24"/>
                </a:lnTo>
                <a:lnTo>
                  <a:pt x="48" y="20"/>
                </a:lnTo>
                <a:lnTo>
                  <a:pt x="47" y="15"/>
                </a:lnTo>
                <a:lnTo>
                  <a:pt x="45" y="9"/>
                </a:lnTo>
                <a:lnTo>
                  <a:pt x="41" y="6"/>
                </a:lnTo>
                <a:lnTo>
                  <a:pt x="37" y="2"/>
                </a:lnTo>
                <a:lnTo>
                  <a:pt x="32" y="0"/>
                </a:lnTo>
                <a:lnTo>
                  <a:pt x="24" y="0"/>
                </a:lnTo>
                <a:lnTo>
                  <a:pt x="17" y="0"/>
                </a:lnTo>
                <a:lnTo>
                  <a:pt x="9" y="4"/>
                </a:lnTo>
                <a:lnTo>
                  <a:pt x="4" y="11"/>
                </a:lnTo>
                <a:lnTo>
                  <a:pt x="0" y="20"/>
                </a:lnTo>
                <a:lnTo>
                  <a:pt x="11" y="22"/>
                </a:lnTo>
                <a:lnTo>
                  <a:pt x="13" y="15"/>
                </a:lnTo>
                <a:lnTo>
                  <a:pt x="15" y="11"/>
                </a:lnTo>
                <a:lnTo>
                  <a:pt x="20" y="7"/>
                </a:lnTo>
                <a:lnTo>
                  <a:pt x="24" y="7"/>
                </a:lnTo>
                <a:lnTo>
                  <a:pt x="30" y="7"/>
                </a:lnTo>
                <a:lnTo>
                  <a:pt x="33" y="11"/>
                </a:lnTo>
                <a:lnTo>
                  <a:pt x="37" y="15"/>
                </a:lnTo>
                <a:lnTo>
                  <a:pt x="37" y="20"/>
                </a:lnTo>
                <a:lnTo>
                  <a:pt x="37" y="26"/>
                </a:lnTo>
                <a:lnTo>
                  <a:pt x="33" y="30"/>
                </a:lnTo>
                <a:lnTo>
                  <a:pt x="28" y="32"/>
                </a:lnTo>
                <a:lnTo>
                  <a:pt x="22" y="34"/>
                </a:lnTo>
                <a:lnTo>
                  <a:pt x="20" y="34"/>
                </a:lnTo>
                <a:lnTo>
                  <a:pt x="19" y="41"/>
                </a:lnTo>
                <a:lnTo>
                  <a:pt x="26" y="41"/>
                </a:lnTo>
                <a:lnTo>
                  <a:pt x="32" y="41"/>
                </a:lnTo>
                <a:lnTo>
                  <a:pt x="37" y="45"/>
                </a:lnTo>
                <a:lnTo>
                  <a:pt x="41" y="50"/>
                </a:lnTo>
                <a:lnTo>
                  <a:pt x="41" y="56"/>
                </a:lnTo>
                <a:lnTo>
                  <a:pt x="41" y="63"/>
                </a:lnTo>
                <a:lnTo>
                  <a:pt x="37" y="67"/>
                </a:lnTo>
                <a:lnTo>
                  <a:pt x="32" y="71"/>
                </a:lnTo>
                <a:lnTo>
                  <a:pt x="24" y="73"/>
                </a:lnTo>
                <a:lnTo>
                  <a:pt x="20" y="73"/>
                </a:lnTo>
                <a:lnTo>
                  <a:pt x="15" y="69"/>
                </a:lnTo>
                <a:lnTo>
                  <a:pt x="11" y="63"/>
                </a:lnTo>
                <a:lnTo>
                  <a:pt x="9" y="58"/>
                </a:lnTo>
                <a:lnTo>
                  <a:pt x="0" y="58"/>
                </a:lnTo>
                <a:lnTo>
                  <a:pt x="2" y="67"/>
                </a:lnTo>
                <a:lnTo>
                  <a:pt x="7" y="75"/>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5" name="Freeform 149"/>
          <p:cNvSpPr>
            <a:spLocks/>
          </p:cNvSpPr>
          <p:nvPr/>
        </p:nvSpPr>
        <p:spPr bwMode="auto">
          <a:xfrm>
            <a:off x="6003925" y="5699125"/>
            <a:ext cx="85725" cy="127000"/>
          </a:xfrm>
          <a:custGeom>
            <a:avLst/>
            <a:gdLst>
              <a:gd name="T0" fmla="*/ 15 w 54"/>
              <a:gd name="T1" fmla="*/ 71 h 80"/>
              <a:gd name="T2" fmla="*/ 15 w 54"/>
              <a:gd name="T3" fmla="*/ 71 h 80"/>
              <a:gd name="T4" fmla="*/ 18 w 54"/>
              <a:gd name="T5" fmla="*/ 65 h 80"/>
              <a:gd name="T6" fmla="*/ 18 w 54"/>
              <a:gd name="T7" fmla="*/ 65 h 80"/>
              <a:gd name="T8" fmla="*/ 29 w 54"/>
              <a:gd name="T9" fmla="*/ 54 h 80"/>
              <a:gd name="T10" fmla="*/ 29 w 54"/>
              <a:gd name="T11" fmla="*/ 54 h 80"/>
              <a:gd name="T12" fmla="*/ 44 w 54"/>
              <a:gd name="T13" fmla="*/ 41 h 80"/>
              <a:gd name="T14" fmla="*/ 44 w 54"/>
              <a:gd name="T15" fmla="*/ 41 h 80"/>
              <a:gd name="T16" fmla="*/ 52 w 54"/>
              <a:gd name="T17" fmla="*/ 32 h 80"/>
              <a:gd name="T18" fmla="*/ 52 w 54"/>
              <a:gd name="T19" fmla="*/ 32 h 80"/>
              <a:gd name="T20" fmla="*/ 54 w 54"/>
              <a:gd name="T21" fmla="*/ 20 h 80"/>
              <a:gd name="T22" fmla="*/ 54 w 54"/>
              <a:gd name="T23" fmla="*/ 20 h 80"/>
              <a:gd name="T24" fmla="*/ 52 w 54"/>
              <a:gd name="T25" fmla="*/ 13 h 80"/>
              <a:gd name="T26" fmla="*/ 46 w 54"/>
              <a:gd name="T27" fmla="*/ 6 h 80"/>
              <a:gd name="T28" fmla="*/ 46 w 54"/>
              <a:gd name="T29" fmla="*/ 6 h 80"/>
              <a:gd name="T30" fmla="*/ 39 w 54"/>
              <a:gd name="T31" fmla="*/ 0 h 80"/>
              <a:gd name="T32" fmla="*/ 28 w 54"/>
              <a:gd name="T33" fmla="*/ 0 h 80"/>
              <a:gd name="T34" fmla="*/ 28 w 54"/>
              <a:gd name="T35" fmla="*/ 0 h 80"/>
              <a:gd name="T36" fmla="*/ 18 w 54"/>
              <a:gd name="T37" fmla="*/ 0 h 80"/>
              <a:gd name="T38" fmla="*/ 11 w 54"/>
              <a:gd name="T39" fmla="*/ 6 h 80"/>
              <a:gd name="T40" fmla="*/ 11 w 54"/>
              <a:gd name="T41" fmla="*/ 6 h 80"/>
              <a:gd name="T42" fmla="*/ 5 w 54"/>
              <a:gd name="T43" fmla="*/ 13 h 80"/>
              <a:gd name="T44" fmla="*/ 1 w 54"/>
              <a:gd name="T45" fmla="*/ 22 h 80"/>
              <a:gd name="T46" fmla="*/ 13 w 54"/>
              <a:gd name="T47" fmla="*/ 24 h 80"/>
              <a:gd name="T48" fmla="*/ 13 w 54"/>
              <a:gd name="T49" fmla="*/ 24 h 80"/>
              <a:gd name="T50" fmla="*/ 13 w 54"/>
              <a:gd name="T51" fmla="*/ 17 h 80"/>
              <a:gd name="T52" fmla="*/ 16 w 54"/>
              <a:gd name="T53" fmla="*/ 11 h 80"/>
              <a:gd name="T54" fmla="*/ 16 w 54"/>
              <a:gd name="T55" fmla="*/ 11 h 80"/>
              <a:gd name="T56" fmla="*/ 22 w 54"/>
              <a:gd name="T57" fmla="*/ 7 h 80"/>
              <a:gd name="T58" fmla="*/ 28 w 54"/>
              <a:gd name="T59" fmla="*/ 7 h 80"/>
              <a:gd name="T60" fmla="*/ 28 w 54"/>
              <a:gd name="T61" fmla="*/ 7 h 80"/>
              <a:gd name="T62" fmla="*/ 33 w 54"/>
              <a:gd name="T63" fmla="*/ 7 h 80"/>
              <a:gd name="T64" fmla="*/ 39 w 54"/>
              <a:gd name="T65" fmla="*/ 11 h 80"/>
              <a:gd name="T66" fmla="*/ 39 w 54"/>
              <a:gd name="T67" fmla="*/ 11 h 80"/>
              <a:gd name="T68" fmla="*/ 43 w 54"/>
              <a:gd name="T69" fmla="*/ 15 h 80"/>
              <a:gd name="T70" fmla="*/ 43 w 54"/>
              <a:gd name="T71" fmla="*/ 20 h 80"/>
              <a:gd name="T72" fmla="*/ 43 w 54"/>
              <a:gd name="T73" fmla="*/ 20 h 80"/>
              <a:gd name="T74" fmla="*/ 43 w 54"/>
              <a:gd name="T75" fmla="*/ 26 h 80"/>
              <a:gd name="T76" fmla="*/ 39 w 54"/>
              <a:gd name="T77" fmla="*/ 34 h 80"/>
              <a:gd name="T78" fmla="*/ 39 w 54"/>
              <a:gd name="T79" fmla="*/ 34 h 80"/>
              <a:gd name="T80" fmla="*/ 31 w 54"/>
              <a:gd name="T81" fmla="*/ 41 h 80"/>
              <a:gd name="T82" fmla="*/ 20 w 54"/>
              <a:gd name="T83" fmla="*/ 50 h 80"/>
              <a:gd name="T84" fmla="*/ 20 w 54"/>
              <a:gd name="T85" fmla="*/ 50 h 80"/>
              <a:gd name="T86" fmla="*/ 7 w 54"/>
              <a:gd name="T87" fmla="*/ 62 h 80"/>
              <a:gd name="T88" fmla="*/ 7 w 54"/>
              <a:gd name="T89" fmla="*/ 62 h 80"/>
              <a:gd name="T90" fmla="*/ 1 w 54"/>
              <a:gd name="T91" fmla="*/ 73 h 80"/>
              <a:gd name="T92" fmla="*/ 1 w 54"/>
              <a:gd name="T93" fmla="*/ 73 h 80"/>
              <a:gd name="T94" fmla="*/ 0 w 54"/>
              <a:gd name="T95" fmla="*/ 80 h 80"/>
              <a:gd name="T96" fmla="*/ 54 w 54"/>
              <a:gd name="T97" fmla="*/ 80 h 80"/>
              <a:gd name="T98" fmla="*/ 54 w 54"/>
              <a:gd name="T99" fmla="*/ 71 h 80"/>
              <a:gd name="T100" fmla="*/ 15 w 54"/>
              <a:gd name="T101" fmla="*/ 71 h 80"/>
              <a:gd name="T102" fmla="*/ 15 w 54"/>
              <a:gd name="T103" fmla="*/ 71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80">
                <a:moveTo>
                  <a:pt x="15" y="71"/>
                </a:moveTo>
                <a:lnTo>
                  <a:pt x="15" y="71"/>
                </a:lnTo>
                <a:lnTo>
                  <a:pt x="18" y="65"/>
                </a:lnTo>
                <a:lnTo>
                  <a:pt x="29" y="54"/>
                </a:lnTo>
                <a:lnTo>
                  <a:pt x="44" y="41"/>
                </a:lnTo>
                <a:lnTo>
                  <a:pt x="52" y="32"/>
                </a:lnTo>
                <a:lnTo>
                  <a:pt x="54" y="20"/>
                </a:lnTo>
                <a:lnTo>
                  <a:pt x="52" y="13"/>
                </a:lnTo>
                <a:lnTo>
                  <a:pt x="46" y="6"/>
                </a:lnTo>
                <a:lnTo>
                  <a:pt x="39" y="0"/>
                </a:lnTo>
                <a:lnTo>
                  <a:pt x="28" y="0"/>
                </a:lnTo>
                <a:lnTo>
                  <a:pt x="18" y="0"/>
                </a:lnTo>
                <a:lnTo>
                  <a:pt x="11" y="6"/>
                </a:lnTo>
                <a:lnTo>
                  <a:pt x="5" y="13"/>
                </a:lnTo>
                <a:lnTo>
                  <a:pt x="1" y="22"/>
                </a:lnTo>
                <a:lnTo>
                  <a:pt x="13" y="24"/>
                </a:lnTo>
                <a:lnTo>
                  <a:pt x="13" y="17"/>
                </a:lnTo>
                <a:lnTo>
                  <a:pt x="16" y="11"/>
                </a:lnTo>
                <a:lnTo>
                  <a:pt x="22" y="7"/>
                </a:lnTo>
                <a:lnTo>
                  <a:pt x="28" y="7"/>
                </a:lnTo>
                <a:lnTo>
                  <a:pt x="33" y="7"/>
                </a:lnTo>
                <a:lnTo>
                  <a:pt x="39" y="11"/>
                </a:lnTo>
                <a:lnTo>
                  <a:pt x="43" y="15"/>
                </a:lnTo>
                <a:lnTo>
                  <a:pt x="43" y="20"/>
                </a:lnTo>
                <a:lnTo>
                  <a:pt x="43" y="26"/>
                </a:lnTo>
                <a:lnTo>
                  <a:pt x="39" y="34"/>
                </a:lnTo>
                <a:lnTo>
                  <a:pt x="31" y="41"/>
                </a:lnTo>
                <a:lnTo>
                  <a:pt x="20" y="50"/>
                </a:lnTo>
                <a:lnTo>
                  <a:pt x="7" y="62"/>
                </a:lnTo>
                <a:lnTo>
                  <a:pt x="1" y="73"/>
                </a:lnTo>
                <a:lnTo>
                  <a:pt x="0" y="80"/>
                </a:lnTo>
                <a:lnTo>
                  <a:pt x="54" y="80"/>
                </a:lnTo>
                <a:lnTo>
                  <a:pt x="54" y="71"/>
                </a:lnTo>
                <a:lnTo>
                  <a:pt x="15" y="71"/>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6" name="Freeform 150"/>
          <p:cNvSpPr>
            <a:spLocks/>
          </p:cNvSpPr>
          <p:nvPr/>
        </p:nvSpPr>
        <p:spPr bwMode="auto">
          <a:xfrm>
            <a:off x="6569075" y="5699125"/>
            <a:ext cx="47625" cy="127000"/>
          </a:xfrm>
          <a:custGeom>
            <a:avLst/>
            <a:gdLst>
              <a:gd name="T0" fmla="*/ 30 w 30"/>
              <a:gd name="T1" fmla="*/ 0 h 80"/>
              <a:gd name="T2" fmla="*/ 22 w 30"/>
              <a:gd name="T3" fmla="*/ 0 h 80"/>
              <a:gd name="T4" fmla="*/ 22 w 30"/>
              <a:gd name="T5" fmla="*/ 0 h 80"/>
              <a:gd name="T6" fmla="*/ 19 w 30"/>
              <a:gd name="T7" fmla="*/ 4 h 80"/>
              <a:gd name="T8" fmla="*/ 13 w 30"/>
              <a:gd name="T9" fmla="*/ 9 h 80"/>
              <a:gd name="T10" fmla="*/ 13 w 30"/>
              <a:gd name="T11" fmla="*/ 9 h 80"/>
              <a:gd name="T12" fmla="*/ 8 w 30"/>
              <a:gd name="T13" fmla="*/ 15 h 80"/>
              <a:gd name="T14" fmla="*/ 0 w 30"/>
              <a:gd name="T15" fmla="*/ 19 h 80"/>
              <a:gd name="T16" fmla="*/ 0 w 30"/>
              <a:gd name="T17" fmla="*/ 28 h 80"/>
              <a:gd name="T18" fmla="*/ 0 w 30"/>
              <a:gd name="T19" fmla="*/ 28 h 80"/>
              <a:gd name="T20" fmla="*/ 9 w 30"/>
              <a:gd name="T21" fmla="*/ 24 h 80"/>
              <a:gd name="T22" fmla="*/ 9 w 30"/>
              <a:gd name="T23" fmla="*/ 24 h 80"/>
              <a:gd name="T24" fmla="*/ 19 w 30"/>
              <a:gd name="T25" fmla="*/ 17 h 80"/>
              <a:gd name="T26" fmla="*/ 19 w 30"/>
              <a:gd name="T27" fmla="*/ 80 h 80"/>
              <a:gd name="T28" fmla="*/ 30 w 30"/>
              <a:gd name="T29" fmla="*/ 80 h 80"/>
              <a:gd name="T30" fmla="*/ 30 w 30"/>
              <a:gd name="T31" fmla="*/ 0 h 80"/>
              <a:gd name="T32" fmla="*/ 30 w 30"/>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0">
                <a:moveTo>
                  <a:pt x="30" y="0"/>
                </a:moveTo>
                <a:lnTo>
                  <a:pt x="22" y="0"/>
                </a:lnTo>
                <a:lnTo>
                  <a:pt x="19" y="4"/>
                </a:lnTo>
                <a:lnTo>
                  <a:pt x="13" y="9"/>
                </a:lnTo>
                <a:lnTo>
                  <a:pt x="8" y="15"/>
                </a:lnTo>
                <a:lnTo>
                  <a:pt x="0" y="19"/>
                </a:lnTo>
                <a:lnTo>
                  <a:pt x="0" y="28"/>
                </a:lnTo>
                <a:lnTo>
                  <a:pt x="9" y="24"/>
                </a:lnTo>
                <a:lnTo>
                  <a:pt x="19" y="17"/>
                </a:lnTo>
                <a:lnTo>
                  <a:pt x="19" y="80"/>
                </a:lnTo>
                <a:lnTo>
                  <a:pt x="30" y="80"/>
                </a:lnTo>
                <a:lnTo>
                  <a:pt x="30" y="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7" name="Freeform 151"/>
          <p:cNvSpPr>
            <a:spLocks noEditPoints="1"/>
          </p:cNvSpPr>
          <p:nvPr/>
        </p:nvSpPr>
        <p:spPr bwMode="auto">
          <a:xfrm>
            <a:off x="6654800" y="5699125"/>
            <a:ext cx="82550" cy="127000"/>
          </a:xfrm>
          <a:custGeom>
            <a:avLst/>
            <a:gdLst>
              <a:gd name="T0" fmla="*/ 8 w 52"/>
              <a:gd name="T1" fmla="*/ 73 h 80"/>
              <a:gd name="T2" fmla="*/ 15 w 52"/>
              <a:gd name="T3" fmla="*/ 78 h 80"/>
              <a:gd name="T4" fmla="*/ 26 w 52"/>
              <a:gd name="T5" fmla="*/ 80 h 80"/>
              <a:gd name="T6" fmla="*/ 34 w 52"/>
              <a:gd name="T7" fmla="*/ 80 h 80"/>
              <a:gd name="T8" fmla="*/ 41 w 52"/>
              <a:gd name="T9" fmla="*/ 76 h 80"/>
              <a:gd name="T10" fmla="*/ 49 w 52"/>
              <a:gd name="T11" fmla="*/ 63 h 80"/>
              <a:gd name="T12" fmla="*/ 52 w 52"/>
              <a:gd name="T13" fmla="*/ 52 h 80"/>
              <a:gd name="T14" fmla="*/ 52 w 52"/>
              <a:gd name="T15" fmla="*/ 39 h 80"/>
              <a:gd name="T16" fmla="*/ 51 w 52"/>
              <a:gd name="T17" fmla="*/ 20 h 80"/>
              <a:gd name="T18" fmla="*/ 45 w 52"/>
              <a:gd name="T19" fmla="*/ 9 h 80"/>
              <a:gd name="T20" fmla="*/ 41 w 52"/>
              <a:gd name="T21" fmla="*/ 6 h 80"/>
              <a:gd name="T22" fmla="*/ 38 w 52"/>
              <a:gd name="T23" fmla="*/ 2 h 80"/>
              <a:gd name="T24" fmla="*/ 26 w 52"/>
              <a:gd name="T25" fmla="*/ 0 h 80"/>
              <a:gd name="T26" fmla="*/ 19 w 52"/>
              <a:gd name="T27" fmla="*/ 0 h 80"/>
              <a:gd name="T28" fmla="*/ 11 w 52"/>
              <a:gd name="T29" fmla="*/ 4 h 80"/>
              <a:gd name="T30" fmla="*/ 4 w 52"/>
              <a:gd name="T31" fmla="*/ 17 h 80"/>
              <a:gd name="T32" fmla="*/ 0 w 52"/>
              <a:gd name="T33" fmla="*/ 28 h 80"/>
              <a:gd name="T34" fmla="*/ 0 w 52"/>
              <a:gd name="T35" fmla="*/ 39 h 80"/>
              <a:gd name="T36" fmla="*/ 2 w 52"/>
              <a:gd name="T37" fmla="*/ 60 h 80"/>
              <a:gd name="T38" fmla="*/ 8 w 52"/>
              <a:gd name="T39" fmla="*/ 73 h 80"/>
              <a:gd name="T40" fmla="*/ 8 w 52"/>
              <a:gd name="T41" fmla="*/ 73 h 80"/>
              <a:gd name="T42" fmla="*/ 15 w 52"/>
              <a:gd name="T43" fmla="*/ 13 h 80"/>
              <a:gd name="T44" fmla="*/ 26 w 52"/>
              <a:gd name="T45" fmla="*/ 7 h 80"/>
              <a:gd name="T46" fmla="*/ 32 w 52"/>
              <a:gd name="T47" fmla="*/ 9 h 80"/>
              <a:gd name="T48" fmla="*/ 38 w 52"/>
              <a:gd name="T49" fmla="*/ 13 h 80"/>
              <a:gd name="T50" fmla="*/ 43 w 52"/>
              <a:gd name="T51" fmla="*/ 39 h 80"/>
              <a:gd name="T52" fmla="*/ 41 w 52"/>
              <a:gd name="T53" fmla="*/ 56 h 80"/>
              <a:gd name="T54" fmla="*/ 38 w 52"/>
              <a:gd name="T55" fmla="*/ 67 h 80"/>
              <a:gd name="T56" fmla="*/ 26 w 52"/>
              <a:gd name="T57" fmla="*/ 73 h 80"/>
              <a:gd name="T58" fmla="*/ 21 w 52"/>
              <a:gd name="T59" fmla="*/ 71 h 80"/>
              <a:gd name="T60" fmla="*/ 15 w 52"/>
              <a:gd name="T61" fmla="*/ 67 h 80"/>
              <a:gd name="T62" fmla="*/ 10 w 52"/>
              <a:gd name="T63" fmla="*/ 39 h 80"/>
              <a:gd name="T64" fmla="*/ 11 w 52"/>
              <a:gd name="T65" fmla="*/ 24 h 80"/>
              <a:gd name="T66" fmla="*/ 15 w 52"/>
              <a:gd name="T67" fmla="*/ 13 h 80"/>
              <a:gd name="T68" fmla="*/ 15 w 52"/>
              <a:gd name="T69" fmla="*/ 13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0">
                <a:moveTo>
                  <a:pt x="8" y="73"/>
                </a:moveTo>
                <a:lnTo>
                  <a:pt x="8" y="73"/>
                </a:lnTo>
                <a:lnTo>
                  <a:pt x="11" y="76"/>
                </a:lnTo>
                <a:lnTo>
                  <a:pt x="15" y="78"/>
                </a:lnTo>
                <a:lnTo>
                  <a:pt x="21" y="80"/>
                </a:lnTo>
                <a:lnTo>
                  <a:pt x="26" y="80"/>
                </a:lnTo>
                <a:lnTo>
                  <a:pt x="34" y="80"/>
                </a:lnTo>
                <a:lnTo>
                  <a:pt x="41" y="76"/>
                </a:lnTo>
                <a:lnTo>
                  <a:pt x="45" y="71"/>
                </a:lnTo>
                <a:lnTo>
                  <a:pt x="49" y="63"/>
                </a:lnTo>
                <a:lnTo>
                  <a:pt x="52" y="52"/>
                </a:lnTo>
                <a:lnTo>
                  <a:pt x="52" y="39"/>
                </a:lnTo>
                <a:lnTo>
                  <a:pt x="52" y="30"/>
                </a:lnTo>
                <a:lnTo>
                  <a:pt x="51" y="20"/>
                </a:lnTo>
                <a:lnTo>
                  <a:pt x="45" y="9"/>
                </a:lnTo>
                <a:lnTo>
                  <a:pt x="41" y="6"/>
                </a:lnTo>
                <a:lnTo>
                  <a:pt x="38" y="2"/>
                </a:lnTo>
                <a:lnTo>
                  <a:pt x="32" y="0"/>
                </a:lnTo>
                <a:lnTo>
                  <a:pt x="26" y="0"/>
                </a:lnTo>
                <a:lnTo>
                  <a:pt x="19" y="0"/>
                </a:lnTo>
                <a:lnTo>
                  <a:pt x="11" y="4"/>
                </a:lnTo>
                <a:lnTo>
                  <a:pt x="8" y="9"/>
                </a:lnTo>
                <a:lnTo>
                  <a:pt x="4" y="17"/>
                </a:lnTo>
                <a:lnTo>
                  <a:pt x="0" y="28"/>
                </a:lnTo>
                <a:lnTo>
                  <a:pt x="0" y="39"/>
                </a:lnTo>
                <a:lnTo>
                  <a:pt x="0" y="50"/>
                </a:lnTo>
                <a:lnTo>
                  <a:pt x="2" y="60"/>
                </a:lnTo>
                <a:lnTo>
                  <a:pt x="4" y="67"/>
                </a:lnTo>
                <a:lnTo>
                  <a:pt x="8" y="73"/>
                </a:lnTo>
                <a:close/>
                <a:moveTo>
                  <a:pt x="15" y="13"/>
                </a:moveTo>
                <a:lnTo>
                  <a:pt x="15" y="13"/>
                </a:lnTo>
                <a:lnTo>
                  <a:pt x="21" y="9"/>
                </a:lnTo>
                <a:lnTo>
                  <a:pt x="26" y="7"/>
                </a:lnTo>
                <a:lnTo>
                  <a:pt x="32" y="9"/>
                </a:lnTo>
                <a:lnTo>
                  <a:pt x="38" y="13"/>
                </a:lnTo>
                <a:lnTo>
                  <a:pt x="41" y="24"/>
                </a:lnTo>
                <a:lnTo>
                  <a:pt x="43" y="39"/>
                </a:lnTo>
                <a:lnTo>
                  <a:pt x="41" y="56"/>
                </a:lnTo>
                <a:lnTo>
                  <a:pt x="38" y="67"/>
                </a:lnTo>
                <a:lnTo>
                  <a:pt x="32" y="71"/>
                </a:lnTo>
                <a:lnTo>
                  <a:pt x="26" y="73"/>
                </a:lnTo>
                <a:lnTo>
                  <a:pt x="21" y="71"/>
                </a:lnTo>
                <a:lnTo>
                  <a:pt x="15" y="67"/>
                </a:lnTo>
                <a:lnTo>
                  <a:pt x="11" y="56"/>
                </a:lnTo>
                <a:lnTo>
                  <a:pt x="10" y="39"/>
                </a:lnTo>
                <a:lnTo>
                  <a:pt x="11" y="24"/>
                </a:lnTo>
                <a:lnTo>
                  <a:pt x="13" y="17"/>
                </a:lnTo>
                <a:lnTo>
                  <a:pt x="15" y="1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8" name="Freeform 152"/>
          <p:cNvSpPr>
            <a:spLocks noEditPoints="1"/>
          </p:cNvSpPr>
          <p:nvPr/>
        </p:nvSpPr>
        <p:spPr bwMode="auto">
          <a:xfrm>
            <a:off x="7253288" y="5699125"/>
            <a:ext cx="82550" cy="127000"/>
          </a:xfrm>
          <a:custGeom>
            <a:avLst/>
            <a:gdLst>
              <a:gd name="T0" fmla="*/ 10 w 52"/>
              <a:gd name="T1" fmla="*/ 73 h 80"/>
              <a:gd name="T2" fmla="*/ 17 w 52"/>
              <a:gd name="T3" fmla="*/ 78 h 80"/>
              <a:gd name="T4" fmla="*/ 26 w 52"/>
              <a:gd name="T5" fmla="*/ 80 h 80"/>
              <a:gd name="T6" fmla="*/ 36 w 52"/>
              <a:gd name="T7" fmla="*/ 80 h 80"/>
              <a:gd name="T8" fmla="*/ 41 w 52"/>
              <a:gd name="T9" fmla="*/ 76 h 80"/>
              <a:gd name="T10" fmla="*/ 51 w 52"/>
              <a:gd name="T11" fmla="*/ 63 h 80"/>
              <a:gd name="T12" fmla="*/ 52 w 52"/>
              <a:gd name="T13" fmla="*/ 52 h 80"/>
              <a:gd name="T14" fmla="*/ 52 w 52"/>
              <a:gd name="T15" fmla="*/ 39 h 80"/>
              <a:gd name="T16" fmla="*/ 51 w 52"/>
              <a:gd name="T17" fmla="*/ 20 h 80"/>
              <a:gd name="T18" fmla="*/ 47 w 52"/>
              <a:gd name="T19" fmla="*/ 9 h 80"/>
              <a:gd name="T20" fmla="*/ 43 w 52"/>
              <a:gd name="T21" fmla="*/ 6 h 80"/>
              <a:gd name="T22" fmla="*/ 38 w 52"/>
              <a:gd name="T23" fmla="*/ 2 h 80"/>
              <a:gd name="T24" fmla="*/ 26 w 52"/>
              <a:gd name="T25" fmla="*/ 0 h 80"/>
              <a:gd name="T26" fmla="*/ 19 w 52"/>
              <a:gd name="T27" fmla="*/ 0 h 80"/>
              <a:gd name="T28" fmla="*/ 11 w 52"/>
              <a:gd name="T29" fmla="*/ 4 h 80"/>
              <a:gd name="T30" fmla="*/ 4 w 52"/>
              <a:gd name="T31" fmla="*/ 17 h 80"/>
              <a:gd name="T32" fmla="*/ 2 w 52"/>
              <a:gd name="T33" fmla="*/ 28 h 80"/>
              <a:gd name="T34" fmla="*/ 0 w 52"/>
              <a:gd name="T35" fmla="*/ 39 h 80"/>
              <a:gd name="T36" fmla="*/ 2 w 52"/>
              <a:gd name="T37" fmla="*/ 60 h 80"/>
              <a:gd name="T38" fmla="*/ 10 w 52"/>
              <a:gd name="T39" fmla="*/ 73 h 80"/>
              <a:gd name="T40" fmla="*/ 10 w 52"/>
              <a:gd name="T41" fmla="*/ 73 h 80"/>
              <a:gd name="T42" fmla="*/ 15 w 52"/>
              <a:gd name="T43" fmla="*/ 13 h 80"/>
              <a:gd name="T44" fmla="*/ 26 w 52"/>
              <a:gd name="T45" fmla="*/ 7 h 80"/>
              <a:gd name="T46" fmla="*/ 34 w 52"/>
              <a:gd name="T47" fmla="*/ 9 h 80"/>
              <a:gd name="T48" fmla="*/ 38 w 52"/>
              <a:gd name="T49" fmla="*/ 13 h 80"/>
              <a:gd name="T50" fmla="*/ 43 w 52"/>
              <a:gd name="T51" fmla="*/ 39 h 80"/>
              <a:gd name="T52" fmla="*/ 41 w 52"/>
              <a:gd name="T53" fmla="*/ 56 h 80"/>
              <a:gd name="T54" fmla="*/ 38 w 52"/>
              <a:gd name="T55" fmla="*/ 67 h 80"/>
              <a:gd name="T56" fmla="*/ 26 w 52"/>
              <a:gd name="T57" fmla="*/ 73 h 80"/>
              <a:gd name="T58" fmla="*/ 21 w 52"/>
              <a:gd name="T59" fmla="*/ 71 h 80"/>
              <a:gd name="T60" fmla="*/ 15 w 52"/>
              <a:gd name="T61" fmla="*/ 67 h 80"/>
              <a:gd name="T62" fmla="*/ 11 w 52"/>
              <a:gd name="T63" fmla="*/ 39 h 80"/>
              <a:gd name="T64" fmla="*/ 11 w 52"/>
              <a:gd name="T65" fmla="*/ 24 h 80"/>
              <a:gd name="T66" fmla="*/ 15 w 52"/>
              <a:gd name="T67" fmla="*/ 13 h 80"/>
              <a:gd name="T68" fmla="*/ 15 w 52"/>
              <a:gd name="T69" fmla="*/ 13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0">
                <a:moveTo>
                  <a:pt x="10" y="73"/>
                </a:moveTo>
                <a:lnTo>
                  <a:pt x="10" y="73"/>
                </a:lnTo>
                <a:lnTo>
                  <a:pt x="11" y="76"/>
                </a:lnTo>
                <a:lnTo>
                  <a:pt x="17" y="78"/>
                </a:lnTo>
                <a:lnTo>
                  <a:pt x="21" y="80"/>
                </a:lnTo>
                <a:lnTo>
                  <a:pt x="26" y="80"/>
                </a:lnTo>
                <a:lnTo>
                  <a:pt x="36" y="80"/>
                </a:lnTo>
                <a:lnTo>
                  <a:pt x="41" y="76"/>
                </a:lnTo>
                <a:lnTo>
                  <a:pt x="47" y="71"/>
                </a:lnTo>
                <a:lnTo>
                  <a:pt x="51" y="63"/>
                </a:lnTo>
                <a:lnTo>
                  <a:pt x="52" y="52"/>
                </a:lnTo>
                <a:lnTo>
                  <a:pt x="52" y="39"/>
                </a:lnTo>
                <a:lnTo>
                  <a:pt x="52" y="30"/>
                </a:lnTo>
                <a:lnTo>
                  <a:pt x="51" y="20"/>
                </a:lnTo>
                <a:lnTo>
                  <a:pt x="47" y="9"/>
                </a:lnTo>
                <a:lnTo>
                  <a:pt x="43" y="6"/>
                </a:lnTo>
                <a:lnTo>
                  <a:pt x="38" y="2"/>
                </a:lnTo>
                <a:lnTo>
                  <a:pt x="32" y="0"/>
                </a:lnTo>
                <a:lnTo>
                  <a:pt x="26" y="0"/>
                </a:lnTo>
                <a:lnTo>
                  <a:pt x="19" y="0"/>
                </a:lnTo>
                <a:lnTo>
                  <a:pt x="11" y="4"/>
                </a:lnTo>
                <a:lnTo>
                  <a:pt x="8" y="9"/>
                </a:lnTo>
                <a:lnTo>
                  <a:pt x="4" y="17"/>
                </a:lnTo>
                <a:lnTo>
                  <a:pt x="2" y="28"/>
                </a:lnTo>
                <a:lnTo>
                  <a:pt x="0" y="39"/>
                </a:lnTo>
                <a:lnTo>
                  <a:pt x="2" y="50"/>
                </a:lnTo>
                <a:lnTo>
                  <a:pt x="2" y="60"/>
                </a:lnTo>
                <a:lnTo>
                  <a:pt x="6" y="67"/>
                </a:lnTo>
                <a:lnTo>
                  <a:pt x="10" y="73"/>
                </a:lnTo>
                <a:close/>
                <a:moveTo>
                  <a:pt x="15" y="13"/>
                </a:moveTo>
                <a:lnTo>
                  <a:pt x="15" y="13"/>
                </a:lnTo>
                <a:lnTo>
                  <a:pt x="21" y="9"/>
                </a:lnTo>
                <a:lnTo>
                  <a:pt x="26" y="7"/>
                </a:lnTo>
                <a:lnTo>
                  <a:pt x="34" y="9"/>
                </a:lnTo>
                <a:lnTo>
                  <a:pt x="38" y="13"/>
                </a:lnTo>
                <a:lnTo>
                  <a:pt x="41" y="24"/>
                </a:lnTo>
                <a:lnTo>
                  <a:pt x="43" y="39"/>
                </a:lnTo>
                <a:lnTo>
                  <a:pt x="41" y="56"/>
                </a:lnTo>
                <a:lnTo>
                  <a:pt x="38" y="67"/>
                </a:lnTo>
                <a:lnTo>
                  <a:pt x="34" y="71"/>
                </a:lnTo>
                <a:lnTo>
                  <a:pt x="26" y="73"/>
                </a:lnTo>
                <a:lnTo>
                  <a:pt x="21" y="71"/>
                </a:lnTo>
                <a:lnTo>
                  <a:pt x="15" y="67"/>
                </a:lnTo>
                <a:lnTo>
                  <a:pt x="11" y="56"/>
                </a:lnTo>
                <a:lnTo>
                  <a:pt x="11" y="39"/>
                </a:lnTo>
                <a:lnTo>
                  <a:pt x="11" y="24"/>
                </a:lnTo>
                <a:lnTo>
                  <a:pt x="13" y="17"/>
                </a:lnTo>
                <a:lnTo>
                  <a:pt x="15" y="1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89" name="Freeform 153"/>
          <p:cNvSpPr>
            <a:spLocks noEditPoints="1"/>
          </p:cNvSpPr>
          <p:nvPr/>
        </p:nvSpPr>
        <p:spPr bwMode="auto">
          <a:xfrm>
            <a:off x="7902575" y="5699125"/>
            <a:ext cx="82550" cy="127000"/>
          </a:xfrm>
          <a:custGeom>
            <a:avLst/>
            <a:gdLst>
              <a:gd name="T0" fmla="*/ 7 w 52"/>
              <a:gd name="T1" fmla="*/ 73 h 80"/>
              <a:gd name="T2" fmla="*/ 17 w 52"/>
              <a:gd name="T3" fmla="*/ 78 h 80"/>
              <a:gd name="T4" fmla="*/ 26 w 52"/>
              <a:gd name="T5" fmla="*/ 80 h 80"/>
              <a:gd name="T6" fmla="*/ 34 w 52"/>
              <a:gd name="T7" fmla="*/ 80 h 80"/>
              <a:gd name="T8" fmla="*/ 41 w 52"/>
              <a:gd name="T9" fmla="*/ 76 h 80"/>
              <a:gd name="T10" fmla="*/ 50 w 52"/>
              <a:gd name="T11" fmla="*/ 63 h 80"/>
              <a:gd name="T12" fmla="*/ 52 w 52"/>
              <a:gd name="T13" fmla="*/ 52 h 80"/>
              <a:gd name="T14" fmla="*/ 52 w 52"/>
              <a:gd name="T15" fmla="*/ 39 h 80"/>
              <a:gd name="T16" fmla="*/ 50 w 52"/>
              <a:gd name="T17" fmla="*/ 20 h 80"/>
              <a:gd name="T18" fmla="*/ 47 w 52"/>
              <a:gd name="T19" fmla="*/ 9 h 80"/>
              <a:gd name="T20" fmla="*/ 43 w 52"/>
              <a:gd name="T21" fmla="*/ 6 h 80"/>
              <a:gd name="T22" fmla="*/ 37 w 52"/>
              <a:gd name="T23" fmla="*/ 2 h 80"/>
              <a:gd name="T24" fmla="*/ 26 w 52"/>
              <a:gd name="T25" fmla="*/ 0 h 80"/>
              <a:gd name="T26" fmla="*/ 19 w 52"/>
              <a:gd name="T27" fmla="*/ 0 h 80"/>
              <a:gd name="T28" fmla="*/ 11 w 52"/>
              <a:gd name="T29" fmla="*/ 4 h 80"/>
              <a:gd name="T30" fmla="*/ 4 w 52"/>
              <a:gd name="T31" fmla="*/ 17 h 80"/>
              <a:gd name="T32" fmla="*/ 2 w 52"/>
              <a:gd name="T33" fmla="*/ 28 h 80"/>
              <a:gd name="T34" fmla="*/ 0 w 52"/>
              <a:gd name="T35" fmla="*/ 39 h 80"/>
              <a:gd name="T36" fmla="*/ 2 w 52"/>
              <a:gd name="T37" fmla="*/ 60 h 80"/>
              <a:gd name="T38" fmla="*/ 7 w 52"/>
              <a:gd name="T39" fmla="*/ 73 h 80"/>
              <a:gd name="T40" fmla="*/ 7 w 52"/>
              <a:gd name="T41" fmla="*/ 73 h 80"/>
              <a:gd name="T42" fmla="*/ 15 w 52"/>
              <a:gd name="T43" fmla="*/ 13 h 80"/>
              <a:gd name="T44" fmla="*/ 26 w 52"/>
              <a:gd name="T45" fmla="*/ 7 h 80"/>
              <a:gd name="T46" fmla="*/ 32 w 52"/>
              <a:gd name="T47" fmla="*/ 9 h 80"/>
              <a:gd name="T48" fmla="*/ 37 w 52"/>
              <a:gd name="T49" fmla="*/ 13 h 80"/>
              <a:gd name="T50" fmla="*/ 43 w 52"/>
              <a:gd name="T51" fmla="*/ 39 h 80"/>
              <a:gd name="T52" fmla="*/ 41 w 52"/>
              <a:gd name="T53" fmla="*/ 56 h 80"/>
              <a:gd name="T54" fmla="*/ 37 w 52"/>
              <a:gd name="T55" fmla="*/ 67 h 80"/>
              <a:gd name="T56" fmla="*/ 26 w 52"/>
              <a:gd name="T57" fmla="*/ 73 h 80"/>
              <a:gd name="T58" fmla="*/ 20 w 52"/>
              <a:gd name="T59" fmla="*/ 71 h 80"/>
              <a:gd name="T60" fmla="*/ 15 w 52"/>
              <a:gd name="T61" fmla="*/ 67 h 80"/>
              <a:gd name="T62" fmla="*/ 11 w 52"/>
              <a:gd name="T63" fmla="*/ 39 h 80"/>
              <a:gd name="T64" fmla="*/ 11 w 52"/>
              <a:gd name="T65" fmla="*/ 24 h 80"/>
              <a:gd name="T66" fmla="*/ 15 w 52"/>
              <a:gd name="T67" fmla="*/ 13 h 80"/>
              <a:gd name="T68" fmla="*/ 15 w 52"/>
              <a:gd name="T69" fmla="*/ 13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0">
                <a:moveTo>
                  <a:pt x="7" y="73"/>
                </a:moveTo>
                <a:lnTo>
                  <a:pt x="7" y="73"/>
                </a:lnTo>
                <a:lnTo>
                  <a:pt x="11" y="76"/>
                </a:lnTo>
                <a:lnTo>
                  <a:pt x="17" y="78"/>
                </a:lnTo>
                <a:lnTo>
                  <a:pt x="20" y="80"/>
                </a:lnTo>
                <a:lnTo>
                  <a:pt x="26" y="80"/>
                </a:lnTo>
                <a:lnTo>
                  <a:pt x="34" y="80"/>
                </a:lnTo>
                <a:lnTo>
                  <a:pt x="41" y="76"/>
                </a:lnTo>
                <a:lnTo>
                  <a:pt x="47" y="71"/>
                </a:lnTo>
                <a:lnTo>
                  <a:pt x="50" y="63"/>
                </a:lnTo>
                <a:lnTo>
                  <a:pt x="52" y="52"/>
                </a:lnTo>
                <a:lnTo>
                  <a:pt x="52" y="39"/>
                </a:lnTo>
                <a:lnTo>
                  <a:pt x="52" y="30"/>
                </a:lnTo>
                <a:lnTo>
                  <a:pt x="50" y="20"/>
                </a:lnTo>
                <a:lnTo>
                  <a:pt x="47" y="9"/>
                </a:lnTo>
                <a:lnTo>
                  <a:pt x="43" y="6"/>
                </a:lnTo>
                <a:lnTo>
                  <a:pt x="37" y="2"/>
                </a:lnTo>
                <a:lnTo>
                  <a:pt x="32" y="0"/>
                </a:lnTo>
                <a:lnTo>
                  <a:pt x="26" y="0"/>
                </a:lnTo>
                <a:lnTo>
                  <a:pt x="19" y="0"/>
                </a:lnTo>
                <a:lnTo>
                  <a:pt x="11" y="4"/>
                </a:lnTo>
                <a:lnTo>
                  <a:pt x="7" y="9"/>
                </a:lnTo>
                <a:lnTo>
                  <a:pt x="4" y="17"/>
                </a:lnTo>
                <a:lnTo>
                  <a:pt x="2" y="28"/>
                </a:lnTo>
                <a:lnTo>
                  <a:pt x="0" y="39"/>
                </a:lnTo>
                <a:lnTo>
                  <a:pt x="0" y="50"/>
                </a:lnTo>
                <a:lnTo>
                  <a:pt x="2" y="60"/>
                </a:lnTo>
                <a:lnTo>
                  <a:pt x="6" y="67"/>
                </a:lnTo>
                <a:lnTo>
                  <a:pt x="7" y="73"/>
                </a:lnTo>
                <a:close/>
                <a:moveTo>
                  <a:pt x="15" y="13"/>
                </a:moveTo>
                <a:lnTo>
                  <a:pt x="15" y="13"/>
                </a:lnTo>
                <a:lnTo>
                  <a:pt x="20" y="9"/>
                </a:lnTo>
                <a:lnTo>
                  <a:pt x="26" y="7"/>
                </a:lnTo>
                <a:lnTo>
                  <a:pt x="32" y="9"/>
                </a:lnTo>
                <a:lnTo>
                  <a:pt x="37" y="13"/>
                </a:lnTo>
                <a:lnTo>
                  <a:pt x="41" y="24"/>
                </a:lnTo>
                <a:lnTo>
                  <a:pt x="43" y="39"/>
                </a:lnTo>
                <a:lnTo>
                  <a:pt x="41" y="56"/>
                </a:lnTo>
                <a:lnTo>
                  <a:pt x="37" y="67"/>
                </a:lnTo>
                <a:lnTo>
                  <a:pt x="34" y="71"/>
                </a:lnTo>
                <a:lnTo>
                  <a:pt x="26" y="73"/>
                </a:lnTo>
                <a:lnTo>
                  <a:pt x="20" y="71"/>
                </a:lnTo>
                <a:lnTo>
                  <a:pt x="15" y="67"/>
                </a:lnTo>
                <a:lnTo>
                  <a:pt x="11" y="56"/>
                </a:lnTo>
                <a:lnTo>
                  <a:pt x="11" y="39"/>
                </a:lnTo>
                <a:lnTo>
                  <a:pt x="11" y="24"/>
                </a:lnTo>
                <a:lnTo>
                  <a:pt x="13" y="17"/>
                </a:lnTo>
                <a:lnTo>
                  <a:pt x="15" y="1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0" name="Freeform 154"/>
          <p:cNvSpPr>
            <a:spLocks noEditPoints="1"/>
          </p:cNvSpPr>
          <p:nvPr/>
        </p:nvSpPr>
        <p:spPr bwMode="auto">
          <a:xfrm>
            <a:off x="2611438" y="5891213"/>
            <a:ext cx="85725" cy="128587"/>
          </a:xfrm>
          <a:custGeom>
            <a:avLst/>
            <a:gdLst>
              <a:gd name="T0" fmla="*/ 44 w 54"/>
              <a:gd name="T1" fmla="*/ 81 h 81"/>
              <a:gd name="T2" fmla="*/ 44 w 54"/>
              <a:gd name="T3" fmla="*/ 60 h 81"/>
              <a:gd name="T4" fmla="*/ 54 w 54"/>
              <a:gd name="T5" fmla="*/ 60 h 81"/>
              <a:gd name="T6" fmla="*/ 54 w 54"/>
              <a:gd name="T7" fmla="*/ 53 h 81"/>
              <a:gd name="T8" fmla="*/ 44 w 54"/>
              <a:gd name="T9" fmla="*/ 53 h 81"/>
              <a:gd name="T10" fmla="*/ 44 w 54"/>
              <a:gd name="T11" fmla="*/ 0 h 81"/>
              <a:gd name="T12" fmla="*/ 35 w 54"/>
              <a:gd name="T13" fmla="*/ 0 h 81"/>
              <a:gd name="T14" fmla="*/ 0 w 54"/>
              <a:gd name="T15" fmla="*/ 53 h 81"/>
              <a:gd name="T16" fmla="*/ 0 w 54"/>
              <a:gd name="T17" fmla="*/ 60 h 81"/>
              <a:gd name="T18" fmla="*/ 33 w 54"/>
              <a:gd name="T19" fmla="*/ 60 h 81"/>
              <a:gd name="T20" fmla="*/ 33 w 54"/>
              <a:gd name="T21" fmla="*/ 81 h 81"/>
              <a:gd name="T22" fmla="*/ 44 w 54"/>
              <a:gd name="T23" fmla="*/ 81 h 81"/>
              <a:gd name="T24" fmla="*/ 44 w 54"/>
              <a:gd name="T25" fmla="*/ 81 h 81"/>
              <a:gd name="T26" fmla="*/ 9 w 54"/>
              <a:gd name="T27" fmla="*/ 53 h 81"/>
              <a:gd name="T28" fmla="*/ 33 w 54"/>
              <a:gd name="T29" fmla="*/ 15 h 81"/>
              <a:gd name="T30" fmla="*/ 33 w 54"/>
              <a:gd name="T31" fmla="*/ 53 h 81"/>
              <a:gd name="T32" fmla="*/ 9 w 54"/>
              <a:gd name="T33" fmla="*/ 53 h 81"/>
              <a:gd name="T34" fmla="*/ 9 w 54"/>
              <a:gd name="T35" fmla="*/ 53 h 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4" h="81">
                <a:moveTo>
                  <a:pt x="44" y="81"/>
                </a:moveTo>
                <a:lnTo>
                  <a:pt x="44" y="60"/>
                </a:lnTo>
                <a:lnTo>
                  <a:pt x="54" y="60"/>
                </a:lnTo>
                <a:lnTo>
                  <a:pt x="54" y="53"/>
                </a:lnTo>
                <a:lnTo>
                  <a:pt x="44" y="53"/>
                </a:lnTo>
                <a:lnTo>
                  <a:pt x="44" y="0"/>
                </a:lnTo>
                <a:lnTo>
                  <a:pt x="35" y="0"/>
                </a:lnTo>
                <a:lnTo>
                  <a:pt x="0" y="53"/>
                </a:lnTo>
                <a:lnTo>
                  <a:pt x="0" y="60"/>
                </a:lnTo>
                <a:lnTo>
                  <a:pt x="33" y="60"/>
                </a:lnTo>
                <a:lnTo>
                  <a:pt x="33" y="81"/>
                </a:lnTo>
                <a:lnTo>
                  <a:pt x="44" y="81"/>
                </a:lnTo>
                <a:close/>
                <a:moveTo>
                  <a:pt x="9" y="53"/>
                </a:moveTo>
                <a:lnTo>
                  <a:pt x="33" y="15"/>
                </a:lnTo>
                <a:lnTo>
                  <a:pt x="33" y="53"/>
                </a:lnTo>
                <a:lnTo>
                  <a:pt x="9"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1" name="Freeform 155"/>
          <p:cNvSpPr>
            <a:spLocks noEditPoints="1"/>
          </p:cNvSpPr>
          <p:nvPr/>
        </p:nvSpPr>
        <p:spPr bwMode="auto">
          <a:xfrm>
            <a:off x="2714625" y="5891213"/>
            <a:ext cx="82550" cy="128587"/>
          </a:xfrm>
          <a:custGeom>
            <a:avLst/>
            <a:gdLst>
              <a:gd name="T0" fmla="*/ 7 w 52"/>
              <a:gd name="T1" fmla="*/ 73 h 81"/>
              <a:gd name="T2" fmla="*/ 15 w 52"/>
              <a:gd name="T3" fmla="*/ 79 h 81"/>
              <a:gd name="T4" fmla="*/ 26 w 52"/>
              <a:gd name="T5" fmla="*/ 81 h 81"/>
              <a:gd name="T6" fmla="*/ 33 w 52"/>
              <a:gd name="T7" fmla="*/ 81 h 81"/>
              <a:gd name="T8" fmla="*/ 41 w 52"/>
              <a:gd name="T9" fmla="*/ 77 h 81"/>
              <a:gd name="T10" fmla="*/ 48 w 52"/>
              <a:gd name="T11" fmla="*/ 64 h 81"/>
              <a:gd name="T12" fmla="*/ 50 w 52"/>
              <a:gd name="T13" fmla="*/ 53 h 81"/>
              <a:gd name="T14" fmla="*/ 52 w 52"/>
              <a:gd name="T15" fmla="*/ 39 h 81"/>
              <a:gd name="T16" fmla="*/ 50 w 52"/>
              <a:gd name="T17" fmla="*/ 21 h 81"/>
              <a:gd name="T18" fmla="*/ 45 w 52"/>
              <a:gd name="T19" fmla="*/ 10 h 81"/>
              <a:gd name="T20" fmla="*/ 41 w 52"/>
              <a:gd name="T21" fmla="*/ 6 h 81"/>
              <a:gd name="T22" fmla="*/ 37 w 52"/>
              <a:gd name="T23" fmla="*/ 2 h 81"/>
              <a:gd name="T24" fmla="*/ 26 w 52"/>
              <a:gd name="T25" fmla="*/ 0 h 81"/>
              <a:gd name="T26" fmla="*/ 19 w 52"/>
              <a:gd name="T27" fmla="*/ 0 h 81"/>
              <a:gd name="T28" fmla="*/ 11 w 52"/>
              <a:gd name="T29" fmla="*/ 4 h 81"/>
              <a:gd name="T30" fmla="*/ 2 w 52"/>
              <a:gd name="T31" fmla="*/ 17 h 81"/>
              <a:gd name="T32" fmla="*/ 0 w 52"/>
              <a:gd name="T33" fmla="*/ 28 h 81"/>
              <a:gd name="T34" fmla="*/ 0 w 52"/>
              <a:gd name="T35" fmla="*/ 39 h 81"/>
              <a:gd name="T36" fmla="*/ 2 w 52"/>
              <a:gd name="T37" fmla="*/ 60 h 81"/>
              <a:gd name="T38" fmla="*/ 7 w 52"/>
              <a:gd name="T39" fmla="*/ 73 h 81"/>
              <a:gd name="T40" fmla="*/ 7 w 52"/>
              <a:gd name="T41" fmla="*/ 73 h 81"/>
              <a:gd name="T42" fmla="*/ 15 w 52"/>
              <a:gd name="T43" fmla="*/ 13 h 81"/>
              <a:gd name="T44" fmla="*/ 26 w 52"/>
              <a:gd name="T45" fmla="*/ 8 h 81"/>
              <a:gd name="T46" fmla="*/ 32 w 52"/>
              <a:gd name="T47" fmla="*/ 10 h 81"/>
              <a:gd name="T48" fmla="*/ 37 w 52"/>
              <a:gd name="T49" fmla="*/ 13 h 81"/>
              <a:gd name="T50" fmla="*/ 41 w 52"/>
              <a:gd name="T51" fmla="*/ 39 h 81"/>
              <a:gd name="T52" fmla="*/ 41 w 52"/>
              <a:gd name="T53" fmla="*/ 56 h 81"/>
              <a:gd name="T54" fmla="*/ 37 w 52"/>
              <a:gd name="T55" fmla="*/ 67 h 81"/>
              <a:gd name="T56" fmla="*/ 26 w 52"/>
              <a:gd name="T57" fmla="*/ 73 h 81"/>
              <a:gd name="T58" fmla="*/ 19 w 52"/>
              <a:gd name="T59" fmla="*/ 71 h 81"/>
              <a:gd name="T60" fmla="*/ 15 w 52"/>
              <a:gd name="T61" fmla="*/ 67 h 81"/>
              <a:gd name="T62" fmla="*/ 9 w 52"/>
              <a:gd name="T63" fmla="*/ 39 h 81"/>
              <a:gd name="T64" fmla="*/ 11 w 52"/>
              <a:gd name="T65" fmla="*/ 25 h 81"/>
              <a:gd name="T66" fmla="*/ 15 w 52"/>
              <a:gd name="T67" fmla="*/ 13 h 81"/>
              <a:gd name="T68" fmla="*/ 15 w 52"/>
              <a:gd name="T69" fmla="*/ 13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1">
                <a:moveTo>
                  <a:pt x="7" y="73"/>
                </a:moveTo>
                <a:lnTo>
                  <a:pt x="7" y="73"/>
                </a:lnTo>
                <a:lnTo>
                  <a:pt x="11" y="77"/>
                </a:lnTo>
                <a:lnTo>
                  <a:pt x="15" y="79"/>
                </a:lnTo>
                <a:lnTo>
                  <a:pt x="20" y="81"/>
                </a:lnTo>
                <a:lnTo>
                  <a:pt x="26" y="81"/>
                </a:lnTo>
                <a:lnTo>
                  <a:pt x="33" y="81"/>
                </a:lnTo>
                <a:lnTo>
                  <a:pt x="41" y="77"/>
                </a:lnTo>
                <a:lnTo>
                  <a:pt x="45" y="71"/>
                </a:lnTo>
                <a:lnTo>
                  <a:pt x="48" y="64"/>
                </a:lnTo>
                <a:lnTo>
                  <a:pt x="50" y="53"/>
                </a:lnTo>
                <a:lnTo>
                  <a:pt x="52" y="39"/>
                </a:lnTo>
                <a:lnTo>
                  <a:pt x="52" y="30"/>
                </a:lnTo>
                <a:lnTo>
                  <a:pt x="50" y="21"/>
                </a:lnTo>
                <a:lnTo>
                  <a:pt x="45" y="10"/>
                </a:lnTo>
                <a:lnTo>
                  <a:pt x="41" y="6"/>
                </a:lnTo>
                <a:lnTo>
                  <a:pt x="37" y="2"/>
                </a:lnTo>
                <a:lnTo>
                  <a:pt x="32" y="0"/>
                </a:lnTo>
                <a:lnTo>
                  <a:pt x="26" y="0"/>
                </a:lnTo>
                <a:lnTo>
                  <a:pt x="19" y="0"/>
                </a:lnTo>
                <a:lnTo>
                  <a:pt x="11" y="4"/>
                </a:lnTo>
                <a:lnTo>
                  <a:pt x="5" y="10"/>
                </a:lnTo>
                <a:lnTo>
                  <a:pt x="2" y="17"/>
                </a:lnTo>
                <a:lnTo>
                  <a:pt x="0" y="28"/>
                </a:lnTo>
                <a:lnTo>
                  <a:pt x="0" y="39"/>
                </a:lnTo>
                <a:lnTo>
                  <a:pt x="0" y="51"/>
                </a:lnTo>
                <a:lnTo>
                  <a:pt x="2" y="60"/>
                </a:lnTo>
                <a:lnTo>
                  <a:pt x="4" y="67"/>
                </a:lnTo>
                <a:lnTo>
                  <a:pt x="7" y="73"/>
                </a:lnTo>
                <a:close/>
                <a:moveTo>
                  <a:pt x="15" y="13"/>
                </a:moveTo>
                <a:lnTo>
                  <a:pt x="15" y="13"/>
                </a:lnTo>
                <a:lnTo>
                  <a:pt x="20" y="10"/>
                </a:lnTo>
                <a:lnTo>
                  <a:pt x="26" y="8"/>
                </a:lnTo>
                <a:lnTo>
                  <a:pt x="32" y="10"/>
                </a:lnTo>
                <a:lnTo>
                  <a:pt x="37" y="13"/>
                </a:lnTo>
                <a:lnTo>
                  <a:pt x="41" y="25"/>
                </a:lnTo>
                <a:lnTo>
                  <a:pt x="41" y="39"/>
                </a:lnTo>
                <a:lnTo>
                  <a:pt x="41" y="56"/>
                </a:lnTo>
                <a:lnTo>
                  <a:pt x="37" y="67"/>
                </a:lnTo>
                <a:lnTo>
                  <a:pt x="32" y="71"/>
                </a:lnTo>
                <a:lnTo>
                  <a:pt x="26" y="73"/>
                </a:lnTo>
                <a:lnTo>
                  <a:pt x="19" y="71"/>
                </a:lnTo>
                <a:lnTo>
                  <a:pt x="15" y="67"/>
                </a:lnTo>
                <a:lnTo>
                  <a:pt x="11" y="56"/>
                </a:lnTo>
                <a:lnTo>
                  <a:pt x="9" y="39"/>
                </a:lnTo>
                <a:lnTo>
                  <a:pt x="11" y="25"/>
                </a:lnTo>
                <a:lnTo>
                  <a:pt x="13" y="17"/>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2" name="Freeform 156"/>
          <p:cNvSpPr>
            <a:spLocks noEditPoints="1"/>
          </p:cNvSpPr>
          <p:nvPr/>
        </p:nvSpPr>
        <p:spPr bwMode="auto">
          <a:xfrm>
            <a:off x="2811463" y="5891213"/>
            <a:ext cx="84137" cy="128587"/>
          </a:xfrm>
          <a:custGeom>
            <a:avLst/>
            <a:gdLst>
              <a:gd name="T0" fmla="*/ 45 w 53"/>
              <a:gd name="T1" fmla="*/ 4 h 81"/>
              <a:gd name="T2" fmla="*/ 28 w 53"/>
              <a:gd name="T3" fmla="*/ 0 h 81"/>
              <a:gd name="T4" fmla="*/ 23 w 53"/>
              <a:gd name="T5" fmla="*/ 0 h 81"/>
              <a:gd name="T6" fmla="*/ 14 w 53"/>
              <a:gd name="T7" fmla="*/ 4 h 81"/>
              <a:gd name="T8" fmla="*/ 10 w 53"/>
              <a:gd name="T9" fmla="*/ 8 h 81"/>
              <a:gd name="T10" fmla="*/ 2 w 53"/>
              <a:gd name="T11" fmla="*/ 23 h 81"/>
              <a:gd name="T12" fmla="*/ 0 w 53"/>
              <a:gd name="T13" fmla="*/ 43 h 81"/>
              <a:gd name="T14" fmla="*/ 0 w 53"/>
              <a:gd name="T15" fmla="*/ 53 h 81"/>
              <a:gd name="T16" fmla="*/ 4 w 53"/>
              <a:gd name="T17" fmla="*/ 67 h 81"/>
              <a:gd name="T18" fmla="*/ 8 w 53"/>
              <a:gd name="T19" fmla="*/ 73 h 81"/>
              <a:gd name="T20" fmla="*/ 17 w 53"/>
              <a:gd name="T21" fmla="*/ 79 h 81"/>
              <a:gd name="T22" fmla="*/ 28 w 53"/>
              <a:gd name="T23" fmla="*/ 81 h 81"/>
              <a:gd name="T24" fmla="*/ 34 w 53"/>
              <a:gd name="T25" fmla="*/ 81 h 81"/>
              <a:gd name="T26" fmla="*/ 42 w 53"/>
              <a:gd name="T27" fmla="*/ 79 h 81"/>
              <a:gd name="T28" fmla="*/ 49 w 53"/>
              <a:gd name="T29" fmla="*/ 67 h 81"/>
              <a:gd name="T30" fmla="*/ 53 w 53"/>
              <a:gd name="T31" fmla="*/ 62 h 81"/>
              <a:gd name="T32" fmla="*/ 53 w 53"/>
              <a:gd name="T33" fmla="*/ 54 h 81"/>
              <a:gd name="T34" fmla="*/ 47 w 53"/>
              <a:gd name="T35" fmla="*/ 36 h 81"/>
              <a:gd name="T36" fmla="*/ 38 w 53"/>
              <a:gd name="T37" fmla="*/ 30 h 81"/>
              <a:gd name="T38" fmla="*/ 30 w 53"/>
              <a:gd name="T39" fmla="*/ 28 h 81"/>
              <a:gd name="T40" fmla="*/ 19 w 53"/>
              <a:gd name="T41" fmla="*/ 30 h 81"/>
              <a:gd name="T42" fmla="*/ 14 w 53"/>
              <a:gd name="T43" fmla="*/ 34 h 81"/>
              <a:gd name="T44" fmla="*/ 10 w 53"/>
              <a:gd name="T45" fmla="*/ 38 h 81"/>
              <a:gd name="T46" fmla="*/ 14 w 53"/>
              <a:gd name="T47" fmla="*/ 21 h 81"/>
              <a:gd name="T48" fmla="*/ 15 w 53"/>
              <a:gd name="T49" fmla="*/ 13 h 81"/>
              <a:gd name="T50" fmla="*/ 21 w 53"/>
              <a:gd name="T51" fmla="*/ 10 h 81"/>
              <a:gd name="T52" fmla="*/ 28 w 53"/>
              <a:gd name="T53" fmla="*/ 8 h 81"/>
              <a:gd name="T54" fmla="*/ 34 w 53"/>
              <a:gd name="T55" fmla="*/ 8 h 81"/>
              <a:gd name="T56" fmla="*/ 38 w 53"/>
              <a:gd name="T57" fmla="*/ 11 h 81"/>
              <a:gd name="T58" fmla="*/ 42 w 53"/>
              <a:gd name="T59" fmla="*/ 21 h 81"/>
              <a:gd name="T60" fmla="*/ 51 w 53"/>
              <a:gd name="T61" fmla="*/ 19 h 81"/>
              <a:gd name="T62" fmla="*/ 45 w 53"/>
              <a:gd name="T63" fmla="*/ 4 h 81"/>
              <a:gd name="T64" fmla="*/ 15 w 53"/>
              <a:gd name="T65" fmla="*/ 41 h 81"/>
              <a:gd name="T66" fmla="*/ 21 w 53"/>
              <a:gd name="T67" fmla="*/ 38 h 81"/>
              <a:gd name="T68" fmla="*/ 28 w 53"/>
              <a:gd name="T69" fmla="*/ 36 h 81"/>
              <a:gd name="T70" fmla="*/ 38 w 53"/>
              <a:gd name="T71" fmla="*/ 41 h 81"/>
              <a:gd name="T72" fmla="*/ 42 w 53"/>
              <a:gd name="T73" fmla="*/ 47 h 81"/>
              <a:gd name="T74" fmla="*/ 43 w 53"/>
              <a:gd name="T75" fmla="*/ 54 h 81"/>
              <a:gd name="T76" fmla="*/ 38 w 53"/>
              <a:gd name="T77" fmla="*/ 67 h 81"/>
              <a:gd name="T78" fmla="*/ 34 w 53"/>
              <a:gd name="T79" fmla="*/ 71 h 81"/>
              <a:gd name="T80" fmla="*/ 28 w 53"/>
              <a:gd name="T81" fmla="*/ 73 h 81"/>
              <a:gd name="T82" fmla="*/ 19 w 53"/>
              <a:gd name="T83" fmla="*/ 71 h 81"/>
              <a:gd name="T84" fmla="*/ 17 w 53"/>
              <a:gd name="T85" fmla="*/ 67 h 81"/>
              <a:gd name="T86" fmla="*/ 14 w 53"/>
              <a:gd name="T87" fmla="*/ 64 h 81"/>
              <a:gd name="T88" fmla="*/ 12 w 53"/>
              <a:gd name="T89" fmla="*/ 54 h 81"/>
              <a:gd name="T90" fmla="*/ 15 w 53"/>
              <a:gd name="T91" fmla="*/ 41 h 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 h="81">
                <a:moveTo>
                  <a:pt x="45" y="4"/>
                </a:moveTo>
                <a:lnTo>
                  <a:pt x="45" y="4"/>
                </a:lnTo>
                <a:lnTo>
                  <a:pt x="38" y="0"/>
                </a:lnTo>
                <a:lnTo>
                  <a:pt x="28" y="0"/>
                </a:lnTo>
                <a:lnTo>
                  <a:pt x="23" y="0"/>
                </a:lnTo>
                <a:lnTo>
                  <a:pt x="17" y="2"/>
                </a:lnTo>
                <a:lnTo>
                  <a:pt x="14" y="4"/>
                </a:lnTo>
                <a:lnTo>
                  <a:pt x="10" y="8"/>
                </a:lnTo>
                <a:lnTo>
                  <a:pt x="6" y="15"/>
                </a:lnTo>
                <a:lnTo>
                  <a:pt x="2" y="23"/>
                </a:lnTo>
                <a:lnTo>
                  <a:pt x="0" y="32"/>
                </a:lnTo>
                <a:lnTo>
                  <a:pt x="0" y="43"/>
                </a:lnTo>
                <a:lnTo>
                  <a:pt x="0" y="53"/>
                </a:lnTo>
                <a:lnTo>
                  <a:pt x="2" y="60"/>
                </a:lnTo>
                <a:lnTo>
                  <a:pt x="4" y="67"/>
                </a:lnTo>
                <a:lnTo>
                  <a:pt x="8" y="73"/>
                </a:lnTo>
                <a:lnTo>
                  <a:pt x="12" y="77"/>
                </a:lnTo>
                <a:lnTo>
                  <a:pt x="17" y="79"/>
                </a:lnTo>
                <a:lnTo>
                  <a:pt x="23" y="81"/>
                </a:lnTo>
                <a:lnTo>
                  <a:pt x="28" y="81"/>
                </a:lnTo>
                <a:lnTo>
                  <a:pt x="34" y="81"/>
                </a:lnTo>
                <a:lnTo>
                  <a:pt x="42" y="79"/>
                </a:lnTo>
                <a:lnTo>
                  <a:pt x="45" y="73"/>
                </a:lnTo>
                <a:lnTo>
                  <a:pt x="49" y="67"/>
                </a:lnTo>
                <a:lnTo>
                  <a:pt x="53" y="62"/>
                </a:lnTo>
                <a:lnTo>
                  <a:pt x="53" y="54"/>
                </a:lnTo>
                <a:lnTo>
                  <a:pt x="51" y="43"/>
                </a:lnTo>
                <a:lnTo>
                  <a:pt x="47" y="36"/>
                </a:lnTo>
                <a:lnTo>
                  <a:pt x="38" y="30"/>
                </a:lnTo>
                <a:lnTo>
                  <a:pt x="30" y="28"/>
                </a:lnTo>
                <a:lnTo>
                  <a:pt x="25" y="28"/>
                </a:lnTo>
                <a:lnTo>
                  <a:pt x="19" y="30"/>
                </a:lnTo>
                <a:lnTo>
                  <a:pt x="14" y="34"/>
                </a:lnTo>
                <a:lnTo>
                  <a:pt x="10" y="38"/>
                </a:lnTo>
                <a:lnTo>
                  <a:pt x="12" y="28"/>
                </a:lnTo>
                <a:lnTo>
                  <a:pt x="14" y="21"/>
                </a:lnTo>
                <a:lnTo>
                  <a:pt x="15" y="13"/>
                </a:lnTo>
                <a:lnTo>
                  <a:pt x="21" y="10"/>
                </a:lnTo>
                <a:lnTo>
                  <a:pt x="25" y="8"/>
                </a:lnTo>
                <a:lnTo>
                  <a:pt x="28" y="8"/>
                </a:lnTo>
                <a:lnTo>
                  <a:pt x="34" y="8"/>
                </a:lnTo>
                <a:lnTo>
                  <a:pt x="38" y="11"/>
                </a:lnTo>
                <a:lnTo>
                  <a:pt x="40" y="15"/>
                </a:lnTo>
                <a:lnTo>
                  <a:pt x="42" y="21"/>
                </a:lnTo>
                <a:lnTo>
                  <a:pt x="51" y="19"/>
                </a:lnTo>
                <a:lnTo>
                  <a:pt x="49" y="11"/>
                </a:lnTo>
                <a:lnTo>
                  <a:pt x="45" y="4"/>
                </a:lnTo>
                <a:close/>
                <a:moveTo>
                  <a:pt x="15" y="41"/>
                </a:moveTo>
                <a:lnTo>
                  <a:pt x="15" y="41"/>
                </a:lnTo>
                <a:lnTo>
                  <a:pt x="21" y="38"/>
                </a:lnTo>
                <a:lnTo>
                  <a:pt x="28" y="36"/>
                </a:lnTo>
                <a:lnTo>
                  <a:pt x="34" y="38"/>
                </a:lnTo>
                <a:lnTo>
                  <a:pt x="38" y="41"/>
                </a:lnTo>
                <a:lnTo>
                  <a:pt x="42" y="47"/>
                </a:lnTo>
                <a:lnTo>
                  <a:pt x="43" y="54"/>
                </a:lnTo>
                <a:lnTo>
                  <a:pt x="42" y="62"/>
                </a:lnTo>
                <a:lnTo>
                  <a:pt x="38" y="67"/>
                </a:lnTo>
                <a:lnTo>
                  <a:pt x="34" y="71"/>
                </a:lnTo>
                <a:lnTo>
                  <a:pt x="28" y="73"/>
                </a:lnTo>
                <a:lnTo>
                  <a:pt x="23" y="73"/>
                </a:lnTo>
                <a:lnTo>
                  <a:pt x="19" y="71"/>
                </a:lnTo>
                <a:lnTo>
                  <a:pt x="17" y="67"/>
                </a:lnTo>
                <a:lnTo>
                  <a:pt x="14" y="64"/>
                </a:lnTo>
                <a:lnTo>
                  <a:pt x="12" y="54"/>
                </a:lnTo>
                <a:lnTo>
                  <a:pt x="14" y="47"/>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3" name="Freeform 157"/>
          <p:cNvSpPr>
            <a:spLocks/>
          </p:cNvSpPr>
          <p:nvPr/>
        </p:nvSpPr>
        <p:spPr bwMode="auto">
          <a:xfrm>
            <a:off x="1189038" y="5888038"/>
            <a:ext cx="112712" cy="131762"/>
          </a:xfrm>
          <a:custGeom>
            <a:avLst/>
            <a:gdLst>
              <a:gd name="T0" fmla="*/ 52 w 71"/>
              <a:gd name="T1" fmla="*/ 69 h 83"/>
              <a:gd name="T2" fmla="*/ 37 w 71"/>
              <a:gd name="T3" fmla="*/ 75 h 83"/>
              <a:gd name="T4" fmla="*/ 30 w 71"/>
              <a:gd name="T5" fmla="*/ 73 h 83"/>
              <a:gd name="T6" fmla="*/ 22 w 71"/>
              <a:gd name="T7" fmla="*/ 69 h 83"/>
              <a:gd name="T8" fmla="*/ 13 w 71"/>
              <a:gd name="T9" fmla="*/ 58 h 83"/>
              <a:gd name="T10" fmla="*/ 11 w 71"/>
              <a:gd name="T11" fmla="*/ 51 h 83"/>
              <a:gd name="T12" fmla="*/ 11 w 71"/>
              <a:gd name="T13" fmla="*/ 41 h 83"/>
              <a:gd name="T14" fmla="*/ 13 w 71"/>
              <a:gd name="T15" fmla="*/ 27 h 83"/>
              <a:gd name="T16" fmla="*/ 17 w 71"/>
              <a:gd name="T17" fmla="*/ 19 h 83"/>
              <a:gd name="T18" fmla="*/ 22 w 71"/>
              <a:gd name="T19" fmla="*/ 13 h 83"/>
              <a:gd name="T20" fmla="*/ 37 w 71"/>
              <a:gd name="T21" fmla="*/ 10 h 83"/>
              <a:gd name="T22" fmla="*/ 45 w 71"/>
              <a:gd name="T23" fmla="*/ 10 h 83"/>
              <a:gd name="T24" fmla="*/ 50 w 71"/>
              <a:gd name="T25" fmla="*/ 13 h 83"/>
              <a:gd name="T26" fmla="*/ 58 w 71"/>
              <a:gd name="T27" fmla="*/ 27 h 83"/>
              <a:gd name="T28" fmla="*/ 69 w 71"/>
              <a:gd name="T29" fmla="*/ 23 h 83"/>
              <a:gd name="T30" fmla="*/ 58 w 71"/>
              <a:gd name="T31" fmla="*/ 6 h 83"/>
              <a:gd name="T32" fmla="*/ 48 w 71"/>
              <a:gd name="T33" fmla="*/ 2 h 83"/>
              <a:gd name="T34" fmla="*/ 37 w 71"/>
              <a:gd name="T35" fmla="*/ 0 h 83"/>
              <a:gd name="T36" fmla="*/ 18 w 71"/>
              <a:gd name="T37" fmla="*/ 6 h 83"/>
              <a:gd name="T38" fmla="*/ 9 w 71"/>
              <a:gd name="T39" fmla="*/ 12 h 83"/>
              <a:gd name="T40" fmla="*/ 3 w 71"/>
              <a:gd name="T41" fmla="*/ 19 h 83"/>
              <a:gd name="T42" fmla="*/ 0 w 71"/>
              <a:gd name="T43" fmla="*/ 41 h 83"/>
              <a:gd name="T44" fmla="*/ 0 w 71"/>
              <a:gd name="T45" fmla="*/ 53 h 83"/>
              <a:gd name="T46" fmla="*/ 3 w 71"/>
              <a:gd name="T47" fmla="*/ 62 h 83"/>
              <a:gd name="T48" fmla="*/ 17 w 71"/>
              <a:gd name="T49" fmla="*/ 79 h 83"/>
              <a:gd name="T50" fmla="*/ 26 w 71"/>
              <a:gd name="T51" fmla="*/ 83 h 83"/>
              <a:gd name="T52" fmla="*/ 37 w 71"/>
              <a:gd name="T53" fmla="*/ 83 h 83"/>
              <a:gd name="T54" fmla="*/ 58 w 71"/>
              <a:gd name="T55" fmla="*/ 77 h 83"/>
              <a:gd name="T56" fmla="*/ 65 w 71"/>
              <a:gd name="T57" fmla="*/ 68 h 83"/>
              <a:gd name="T58" fmla="*/ 59 w 71"/>
              <a:gd name="T59" fmla="*/ 55 h 83"/>
              <a:gd name="T60" fmla="*/ 56 w 71"/>
              <a:gd name="T61" fmla="*/ 62 h 83"/>
              <a:gd name="T62" fmla="*/ 52 w 71"/>
              <a:gd name="T63" fmla="*/ 69 h 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1" h="83">
                <a:moveTo>
                  <a:pt x="52" y="69"/>
                </a:moveTo>
                <a:lnTo>
                  <a:pt x="52" y="69"/>
                </a:lnTo>
                <a:lnTo>
                  <a:pt x="45" y="73"/>
                </a:lnTo>
                <a:lnTo>
                  <a:pt x="37" y="75"/>
                </a:lnTo>
                <a:lnTo>
                  <a:pt x="30" y="73"/>
                </a:lnTo>
                <a:lnTo>
                  <a:pt x="22" y="69"/>
                </a:lnTo>
                <a:lnTo>
                  <a:pt x="17" y="66"/>
                </a:lnTo>
                <a:lnTo>
                  <a:pt x="13" y="58"/>
                </a:lnTo>
                <a:lnTo>
                  <a:pt x="11" y="51"/>
                </a:lnTo>
                <a:lnTo>
                  <a:pt x="11" y="41"/>
                </a:lnTo>
                <a:lnTo>
                  <a:pt x="11" y="34"/>
                </a:lnTo>
                <a:lnTo>
                  <a:pt x="13" y="27"/>
                </a:lnTo>
                <a:lnTo>
                  <a:pt x="17" y="19"/>
                </a:lnTo>
                <a:lnTo>
                  <a:pt x="22" y="13"/>
                </a:lnTo>
                <a:lnTo>
                  <a:pt x="28" y="10"/>
                </a:lnTo>
                <a:lnTo>
                  <a:pt x="37" y="10"/>
                </a:lnTo>
                <a:lnTo>
                  <a:pt x="45" y="10"/>
                </a:lnTo>
                <a:lnTo>
                  <a:pt x="50" y="13"/>
                </a:lnTo>
                <a:lnTo>
                  <a:pt x="56" y="19"/>
                </a:lnTo>
                <a:lnTo>
                  <a:pt x="58" y="27"/>
                </a:lnTo>
                <a:lnTo>
                  <a:pt x="69" y="23"/>
                </a:lnTo>
                <a:lnTo>
                  <a:pt x="65" y="13"/>
                </a:lnTo>
                <a:lnTo>
                  <a:pt x="58" y="6"/>
                </a:lnTo>
                <a:lnTo>
                  <a:pt x="48" y="2"/>
                </a:lnTo>
                <a:lnTo>
                  <a:pt x="37" y="0"/>
                </a:lnTo>
                <a:lnTo>
                  <a:pt x="28" y="2"/>
                </a:lnTo>
                <a:lnTo>
                  <a:pt x="18" y="6"/>
                </a:lnTo>
                <a:lnTo>
                  <a:pt x="9" y="12"/>
                </a:lnTo>
                <a:lnTo>
                  <a:pt x="3" y="19"/>
                </a:lnTo>
                <a:lnTo>
                  <a:pt x="0" y="30"/>
                </a:lnTo>
                <a:lnTo>
                  <a:pt x="0" y="41"/>
                </a:lnTo>
                <a:lnTo>
                  <a:pt x="0" y="53"/>
                </a:lnTo>
                <a:lnTo>
                  <a:pt x="3" y="62"/>
                </a:lnTo>
                <a:lnTo>
                  <a:pt x="9" y="71"/>
                </a:lnTo>
                <a:lnTo>
                  <a:pt x="17" y="79"/>
                </a:lnTo>
                <a:lnTo>
                  <a:pt x="26" y="83"/>
                </a:lnTo>
                <a:lnTo>
                  <a:pt x="37" y="83"/>
                </a:lnTo>
                <a:lnTo>
                  <a:pt x="48" y="81"/>
                </a:lnTo>
                <a:lnTo>
                  <a:pt x="58" y="77"/>
                </a:lnTo>
                <a:lnTo>
                  <a:pt x="65" y="68"/>
                </a:lnTo>
                <a:lnTo>
                  <a:pt x="71" y="56"/>
                </a:lnTo>
                <a:lnTo>
                  <a:pt x="59" y="55"/>
                </a:lnTo>
                <a:lnTo>
                  <a:pt x="56" y="62"/>
                </a:lnTo>
                <a:lnTo>
                  <a:pt x="52"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4" name="Freeform 158"/>
          <p:cNvSpPr>
            <a:spLocks noEditPoints="1"/>
          </p:cNvSpPr>
          <p:nvPr/>
        </p:nvSpPr>
        <p:spPr bwMode="auto">
          <a:xfrm>
            <a:off x="1312863" y="5924550"/>
            <a:ext cx="85725" cy="95250"/>
          </a:xfrm>
          <a:custGeom>
            <a:avLst/>
            <a:gdLst>
              <a:gd name="T0" fmla="*/ 8 w 54"/>
              <a:gd name="T1" fmla="*/ 52 h 60"/>
              <a:gd name="T2" fmla="*/ 8 w 54"/>
              <a:gd name="T3" fmla="*/ 52 h 60"/>
              <a:gd name="T4" fmla="*/ 11 w 54"/>
              <a:gd name="T5" fmla="*/ 56 h 60"/>
              <a:gd name="T6" fmla="*/ 17 w 54"/>
              <a:gd name="T7" fmla="*/ 58 h 60"/>
              <a:gd name="T8" fmla="*/ 28 w 54"/>
              <a:gd name="T9" fmla="*/ 60 h 60"/>
              <a:gd name="T10" fmla="*/ 28 w 54"/>
              <a:gd name="T11" fmla="*/ 60 h 60"/>
              <a:gd name="T12" fmla="*/ 36 w 54"/>
              <a:gd name="T13" fmla="*/ 60 h 60"/>
              <a:gd name="T14" fmla="*/ 41 w 54"/>
              <a:gd name="T15" fmla="*/ 56 h 60"/>
              <a:gd name="T16" fmla="*/ 41 w 54"/>
              <a:gd name="T17" fmla="*/ 56 h 60"/>
              <a:gd name="T18" fmla="*/ 47 w 54"/>
              <a:gd name="T19" fmla="*/ 52 h 60"/>
              <a:gd name="T20" fmla="*/ 50 w 54"/>
              <a:gd name="T21" fmla="*/ 46 h 60"/>
              <a:gd name="T22" fmla="*/ 50 w 54"/>
              <a:gd name="T23" fmla="*/ 46 h 60"/>
              <a:gd name="T24" fmla="*/ 54 w 54"/>
              <a:gd name="T25" fmla="*/ 39 h 60"/>
              <a:gd name="T26" fmla="*/ 54 w 54"/>
              <a:gd name="T27" fmla="*/ 30 h 60"/>
              <a:gd name="T28" fmla="*/ 54 w 54"/>
              <a:gd name="T29" fmla="*/ 30 h 60"/>
              <a:gd name="T30" fmla="*/ 52 w 54"/>
              <a:gd name="T31" fmla="*/ 17 h 60"/>
              <a:gd name="T32" fmla="*/ 50 w 54"/>
              <a:gd name="T33" fmla="*/ 11 h 60"/>
              <a:gd name="T34" fmla="*/ 47 w 54"/>
              <a:gd name="T35" fmla="*/ 7 h 60"/>
              <a:gd name="T36" fmla="*/ 47 w 54"/>
              <a:gd name="T37" fmla="*/ 7 h 60"/>
              <a:gd name="T38" fmla="*/ 37 w 54"/>
              <a:gd name="T39" fmla="*/ 2 h 60"/>
              <a:gd name="T40" fmla="*/ 28 w 54"/>
              <a:gd name="T41" fmla="*/ 0 h 60"/>
              <a:gd name="T42" fmla="*/ 28 w 54"/>
              <a:gd name="T43" fmla="*/ 0 h 60"/>
              <a:gd name="T44" fmla="*/ 17 w 54"/>
              <a:gd name="T45" fmla="*/ 2 h 60"/>
              <a:gd name="T46" fmla="*/ 9 w 54"/>
              <a:gd name="T47" fmla="*/ 5 h 60"/>
              <a:gd name="T48" fmla="*/ 9 w 54"/>
              <a:gd name="T49" fmla="*/ 5 h 60"/>
              <a:gd name="T50" fmla="*/ 6 w 54"/>
              <a:gd name="T51" fmla="*/ 11 h 60"/>
              <a:gd name="T52" fmla="*/ 2 w 54"/>
              <a:gd name="T53" fmla="*/ 17 h 60"/>
              <a:gd name="T54" fmla="*/ 0 w 54"/>
              <a:gd name="T55" fmla="*/ 22 h 60"/>
              <a:gd name="T56" fmla="*/ 0 w 54"/>
              <a:gd name="T57" fmla="*/ 30 h 60"/>
              <a:gd name="T58" fmla="*/ 0 w 54"/>
              <a:gd name="T59" fmla="*/ 30 h 60"/>
              <a:gd name="T60" fmla="*/ 2 w 54"/>
              <a:gd name="T61" fmla="*/ 43 h 60"/>
              <a:gd name="T62" fmla="*/ 4 w 54"/>
              <a:gd name="T63" fmla="*/ 48 h 60"/>
              <a:gd name="T64" fmla="*/ 8 w 54"/>
              <a:gd name="T65" fmla="*/ 52 h 60"/>
              <a:gd name="T66" fmla="*/ 8 w 54"/>
              <a:gd name="T67" fmla="*/ 52 h 60"/>
              <a:gd name="T68" fmla="*/ 15 w 54"/>
              <a:gd name="T69" fmla="*/ 13 h 60"/>
              <a:gd name="T70" fmla="*/ 15 w 54"/>
              <a:gd name="T71" fmla="*/ 13 h 60"/>
              <a:gd name="T72" fmla="*/ 21 w 54"/>
              <a:gd name="T73" fmla="*/ 9 h 60"/>
              <a:gd name="T74" fmla="*/ 28 w 54"/>
              <a:gd name="T75" fmla="*/ 7 h 60"/>
              <a:gd name="T76" fmla="*/ 28 w 54"/>
              <a:gd name="T77" fmla="*/ 7 h 60"/>
              <a:gd name="T78" fmla="*/ 34 w 54"/>
              <a:gd name="T79" fmla="*/ 9 h 60"/>
              <a:gd name="T80" fmla="*/ 39 w 54"/>
              <a:gd name="T81" fmla="*/ 13 h 60"/>
              <a:gd name="T82" fmla="*/ 39 w 54"/>
              <a:gd name="T83" fmla="*/ 13 h 60"/>
              <a:gd name="T84" fmla="*/ 43 w 54"/>
              <a:gd name="T85" fmla="*/ 20 h 60"/>
              <a:gd name="T86" fmla="*/ 45 w 54"/>
              <a:gd name="T87" fmla="*/ 30 h 60"/>
              <a:gd name="T88" fmla="*/ 45 w 54"/>
              <a:gd name="T89" fmla="*/ 30 h 60"/>
              <a:gd name="T90" fmla="*/ 43 w 54"/>
              <a:gd name="T91" fmla="*/ 39 h 60"/>
              <a:gd name="T92" fmla="*/ 39 w 54"/>
              <a:gd name="T93" fmla="*/ 46 h 60"/>
              <a:gd name="T94" fmla="*/ 39 w 54"/>
              <a:gd name="T95" fmla="*/ 46 h 60"/>
              <a:gd name="T96" fmla="*/ 34 w 54"/>
              <a:gd name="T97" fmla="*/ 50 h 60"/>
              <a:gd name="T98" fmla="*/ 28 w 54"/>
              <a:gd name="T99" fmla="*/ 52 h 60"/>
              <a:gd name="T100" fmla="*/ 28 w 54"/>
              <a:gd name="T101" fmla="*/ 52 h 60"/>
              <a:gd name="T102" fmla="*/ 21 w 54"/>
              <a:gd name="T103" fmla="*/ 50 h 60"/>
              <a:gd name="T104" fmla="*/ 15 w 54"/>
              <a:gd name="T105" fmla="*/ 46 h 60"/>
              <a:gd name="T106" fmla="*/ 15 w 54"/>
              <a:gd name="T107" fmla="*/ 46 h 60"/>
              <a:gd name="T108" fmla="*/ 11 w 54"/>
              <a:gd name="T109" fmla="*/ 39 h 60"/>
              <a:gd name="T110" fmla="*/ 11 w 54"/>
              <a:gd name="T111" fmla="*/ 30 h 60"/>
              <a:gd name="T112" fmla="*/ 11 w 54"/>
              <a:gd name="T113" fmla="*/ 30 h 60"/>
              <a:gd name="T114" fmla="*/ 11 w 54"/>
              <a:gd name="T115" fmla="*/ 20 h 60"/>
              <a:gd name="T116" fmla="*/ 15 w 54"/>
              <a:gd name="T117" fmla="*/ 13 h 60"/>
              <a:gd name="T118" fmla="*/ 15 w 54"/>
              <a:gd name="T119" fmla="*/ 13 h 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 h="60">
                <a:moveTo>
                  <a:pt x="8" y="52"/>
                </a:moveTo>
                <a:lnTo>
                  <a:pt x="8" y="52"/>
                </a:lnTo>
                <a:lnTo>
                  <a:pt x="11" y="56"/>
                </a:lnTo>
                <a:lnTo>
                  <a:pt x="17" y="58"/>
                </a:lnTo>
                <a:lnTo>
                  <a:pt x="28" y="60"/>
                </a:lnTo>
                <a:lnTo>
                  <a:pt x="36" y="60"/>
                </a:lnTo>
                <a:lnTo>
                  <a:pt x="41" y="56"/>
                </a:lnTo>
                <a:lnTo>
                  <a:pt x="47" y="52"/>
                </a:lnTo>
                <a:lnTo>
                  <a:pt x="50" y="46"/>
                </a:lnTo>
                <a:lnTo>
                  <a:pt x="54" y="39"/>
                </a:lnTo>
                <a:lnTo>
                  <a:pt x="54" y="30"/>
                </a:lnTo>
                <a:lnTo>
                  <a:pt x="52" y="17"/>
                </a:lnTo>
                <a:lnTo>
                  <a:pt x="50" y="11"/>
                </a:lnTo>
                <a:lnTo>
                  <a:pt x="47" y="7"/>
                </a:lnTo>
                <a:lnTo>
                  <a:pt x="37" y="2"/>
                </a:lnTo>
                <a:lnTo>
                  <a:pt x="28" y="0"/>
                </a:lnTo>
                <a:lnTo>
                  <a:pt x="17" y="2"/>
                </a:lnTo>
                <a:lnTo>
                  <a:pt x="9" y="5"/>
                </a:lnTo>
                <a:lnTo>
                  <a:pt x="6" y="11"/>
                </a:lnTo>
                <a:lnTo>
                  <a:pt x="2" y="17"/>
                </a:lnTo>
                <a:lnTo>
                  <a:pt x="0" y="22"/>
                </a:lnTo>
                <a:lnTo>
                  <a:pt x="0" y="30"/>
                </a:lnTo>
                <a:lnTo>
                  <a:pt x="2" y="43"/>
                </a:lnTo>
                <a:lnTo>
                  <a:pt x="4" y="48"/>
                </a:lnTo>
                <a:lnTo>
                  <a:pt x="8" y="52"/>
                </a:lnTo>
                <a:close/>
                <a:moveTo>
                  <a:pt x="15" y="13"/>
                </a:moveTo>
                <a:lnTo>
                  <a:pt x="15" y="13"/>
                </a:lnTo>
                <a:lnTo>
                  <a:pt x="21" y="9"/>
                </a:lnTo>
                <a:lnTo>
                  <a:pt x="28" y="7"/>
                </a:lnTo>
                <a:lnTo>
                  <a:pt x="34" y="9"/>
                </a:lnTo>
                <a:lnTo>
                  <a:pt x="39" y="13"/>
                </a:lnTo>
                <a:lnTo>
                  <a:pt x="43" y="20"/>
                </a:lnTo>
                <a:lnTo>
                  <a:pt x="45" y="30"/>
                </a:lnTo>
                <a:lnTo>
                  <a:pt x="43" y="39"/>
                </a:lnTo>
                <a:lnTo>
                  <a:pt x="39" y="46"/>
                </a:lnTo>
                <a:lnTo>
                  <a:pt x="34" y="50"/>
                </a:lnTo>
                <a:lnTo>
                  <a:pt x="28" y="52"/>
                </a:lnTo>
                <a:lnTo>
                  <a:pt x="21" y="50"/>
                </a:lnTo>
                <a:lnTo>
                  <a:pt x="15" y="46"/>
                </a:lnTo>
                <a:lnTo>
                  <a:pt x="11" y="39"/>
                </a:lnTo>
                <a:lnTo>
                  <a:pt x="11" y="30"/>
                </a:lnTo>
                <a:lnTo>
                  <a:pt x="11" y="20"/>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5" name="Freeform 159"/>
          <p:cNvSpPr>
            <a:spLocks/>
          </p:cNvSpPr>
          <p:nvPr/>
        </p:nvSpPr>
        <p:spPr bwMode="auto">
          <a:xfrm>
            <a:off x="1416050" y="5924550"/>
            <a:ext cx="77787" cy="95250"/>
          </a:xfrm>
          <a:custGeom>
            <a:avLst/>
            <a:gdLst>
              <a:gd name="T0" fmla="*/ 12 w 49"/>
              <a:gd name="T1" fmla="*/ 60 h 60"/>
              <a:gd name="T2" fmla="*/ 12 w 49"/>
              <a:gd name="T3" fmla="*/ 28 h 60"/>
              <a:gd name="T4" fmla="*/ 12 w 49"/>
              <a:gd name="T5" fmla="*/ 28 h 60"/>
              <a:gd name="T6" fmla="*/ 12 w 49"/>
              <a:gd name="T7" fmla="*/ 18 h 60"/>
              <a:gd name="T8" fmla="*/ 15 w 49"/>
              <a:gd name="T9" fmla="*/ 13 h 60"/>
              <a:gd name="T10" fmla="*/ 15 w 49"/>
              <a:gd name="T11" fmla="*/ 13 h 60"/>
              <a:gd name="T12" fmla="*/ 21 w 49"/>
              <a:gd name="T13" fmla="*/ 9 h 60"/>
              <a:gd name="T14" fmla="*/ 27 w 49"/>
              <a:gd name="T15" fmla="*/ 7 h 60"/>
              <a:gd name="T16" fmla="*/ 27 w 49"/>
              <a:gd name="T17" fmla="*/ 7 h 60"/>
              <a:gd name="T18" fmla="*/ 34 w 49"/>
              <a:gd name="T19" fmla="*/ 9 h 60"/>
              <a:gd name="T20" fmla="*/ 34 w 49"/>
              <a:gd name="T21" fmla="*/ 9 h 60"/>
              <a:gd name="T22" fmla="*/ 38 w 49"/>
              <a:gd name="T23" fmla="*/ 15 h 60"/>
              <a:gd name="T24" fmla="*/ 38 w 49"/>
              <a:gd name="T25" fmla="*/ 15 h 60"/>
              <a:gd name="T26" fmla="*/ 38 w 49"/>
              <a:gd name="T27" fmla="*/ 24 h 60"/>
              <a:gd name="T28" fmla="*/ 38 w 49"/>
              <a:gd name="T29" fmla="*/ 60 h 60"/>
              <a:gd name="T30" fmla="*/ 49 w 49"/>
              <a:gd name="T31" fmla="*/ 60 h 60"/>
              <a:gd name="T32" fmla="*/ 49 w 49"/>
              <a:gd name="T33" fmla="*/ 24 h 60"/>
              <a:gd name="T34" fmla="*/ 49 w 49"/>
              <a:gd name="T35" fmla="*/ 24 h 60"/>
              <a:gd name="T36" fmla="*/ 47 w 49"/>
              <a:gd name="T37" fmla="*/ 13 h 60"/>
              <a:gd name="T38" fmla="*/ 47 w 49"/>
              <a:gd name="T39" fmla="*/ 13 h 60"/>
              <a:gd name="T40" fmla="*/ 45 w 49"/>
              <a:gd name="T41" fmla="*/ 5 h 60"/>
              <a:gd name="T42" fmla="*/ 45 w 49"/>
              <a:gd name="T43" fmla="*/ 5 h 60"/>
              <a:gd name="T44" fmla="*/ 41 w 49"/>
              <a:gd name="T45" fmla="*/ 4 h 60"/>
              <a:gd name="T46" fmla="*/ 38 w 49"/>
              <a:gd name="T47" fmla="*/ 2 h 60"/>
              <a:gd name="T48" fmla="*/ 38 w 49"/>
              <a:gd name="T49" fmla="*/ 2 h 60"/>
              <a:gd name="T50" fmla="*/ 28 w 49"/>
              <a:gd name="T51" fmla="*/ 0 h 60"/>
              <a:gd name="T52" fmla="*/ 28 w 49"/>
              <a:gd name="T53" fmla="*/ 0 h 60"/>
              <a:gd name="T54" fmla="*/ 23 w 49"/>
              <a:gd name="T55" fmla="*/ 0 h 60"/>
              <a:gd name="T56" fmla="*/ 17 w 49"/>
              <a:gd name="T57" fmla="*/ 2 h 60"/>
              <a:gd name="T58" fmla="*/ 13 w 49"/>
              <a:gd name="T59" fmla="*/ 5 h 60"/>
              <a:gd name="T60" fmla="*/ 10 w 49"/>
              <a:gd name="T61" fmla="*/ 9 h 60"/>
              <a:gd name="T62" fmla="*/ 10 w 49"/>
              <a:gd name="T63" fmla="*/ 2 h 60"/>
              <a:gd name="T64" fmla="*/ 0 w 49"/>
              <a:gd name="T65" fmla="*/ 2 h 60"/>
              <a:gd name="T66" fmla="*/ 0 w 49"/>
              <a:gd name="T67" fmla="*/ 60 h 60"/>
              <a:gd name="T68" fmla="*/ 12 w 49"/>
              <a:gd name="T69" fmla="*/ 60 h 60"/>
              <a:gd name="T70" fmla="*/ 12 w 49"/>
              <a:gd name="T71" fmla="*/ 60 h 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 h="60">
                <a:moveTo>
                  <a:pt x="12" y="60"/>
                </a:moveTo>
                <a:lnTo>
                  <a:pt x="12" y="28"/>
                </a:lnTo>
                <a:lnTo>
                  <a:pt x="12" y="18"/>
                </a:lnTo>
                <a:lnTo>
                  <a:pt x="15" y="13"/>
                </a:lnTo>
                <a:lnTo>
                  <a:pt x="21" y="9"/>
                </a:lnTo>
                <a:lnTo>
                  <a:pt x="27" y="7"/>
                </a:lnTo>
                <a:lnTo>
                  <a:pt x="34" y="9"/>
                </a:lnTo>
                <a:lnTo>
                  <a:pt x="38" y="15"/>
                </a:lnTo>
                <a:lnTo>
                  <a:pt x="38" y="24"/>
                </a:lnTo>
                <a:lnTo>
                  <a:pt x="38" y="60"/>
                </a:lnTo>
                <a:lnTo>
                  <a:pt x="49" y="60"/>
                </a:lnTo>
                <a:lnTo>
                  <a:pt x="49" y="24"/>
                </a:lnTo>
                <a:lnTo>
                  <a:pt x="47" y="13"/>
                </a:lnTo>
                <a:lnTo>
                  <a:pt x="45" y="5"/>
                </a:lnTo>
                <a:lnTo>
                  <a:pt x="41" y="4"/>
                </a:lnTo>
                <a:lnTo>
                  <a:pt x="38" y="2"/>
                </a:lnTo>
                <a:lnTo>
                  <a:pt x="28" y="0"/>
                </a:lnTo>
                <a:lnTo>
                  <a:pt x="23" y="0"/>
                </a:lnTo>
                <a:lnTo>
                  <a:pt x="17" y="2"/>
                </a:lnTo>
                <a:lnTo>
                  <a:pt x="13" y="5"/>
                </a:lnTo>
                <a:lnTo>
                  <a:pt x="10" y="9"/>
                </a:lnTo>
                <a:lnTo>
                  <a:pt x="10" y="2"/>
                </a:lnTo>
                <a:lnTo>
                  <a:pt x="0" y="2"/>
                </a:lnTo>
                <a:lnTo>
                  <a:pt x="0" y="60"/>
                </a:lnTo>
                <a:lnTo>
                  <a:pt x="12"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6" name="Freeform 160"/>
          <p:cNvSpPr>
            <a:spLocks/>
          </p:cNvSpPr>
          <p:nvPr/>
        </p:nvSpPr>
        <p:spPr bwMode="auto">
          <a:xfrm>
            <a:off x="1508125" y="5894388"/>
            <a:ext cx="44450" cy="125412"/>
          </a:xfrm>
          <a:custGeom>
            <a:avLst/>
            <a:gdLst>
              <a:gd name="T0" fmla="*/ 23 w 28"/>
              <a:gd name="T1" fmla="*/ 69 h 79"/>
              <a:gd name="T2" fmla="*/ 23 w 28"/>
              <a:gd name="T3" fmla="*/ 69 h 79"/>
              <a:gd name="T4" fmla="*/ 19 w 28"/>
              <a:gd name="T5" fmla="*/ 69 h 79"/>
              <a:gd name="T6" fmla="*/ 19 w 28"/>
              <a:gd name="T7" fmla="*/ 69 h 79"/>
              <a:gd name="T8" fmla="*/ 17 w 28"/>
              <a:gd name="T9" fmla="*/ 67 h 79"/>
              <a:gd name="T10" fmla="*/ 17 w 28"/>
              <a:gd name="T11" fmla="*/ 67 h 79"/>
              <a:gd name="T12" fmla="*/ 17 w 28"/>
              <a:gd name="T13" fmla="*/ 62 h 79"/>
              <a:gd name="T14" fmla="*/ 17 w 28"/>
              <a:gd name="T15" fmla="*/ 28 h 79"/>
              <a:gd name="T16" fmla="*/ 26 w 28"/>
              <a:gd name="T17" fmla="*/ 28 h 79"/>
              <a:gd name="T18" fmla="*/ 26 w 28"/>
              <a:gd name="T19" fmla="*/ 21 h 79"/>
              <a:gd name="T20" fmla="*/ 17 w 28"/>
              <a:gd name="T21" fmla="*/ 21 h 79"/>
              <a:gd name="T22" fmla="*/ 17 w 28"/>
              <a:gd name="T23" fmla="*/ 0 h 79"/>
              <a:gd name="T24" fmla="*/ 8 w 28"/>
              <a:gd name="T25" fmla="*/ 6 h 79"/>
              <a:gd name="T26" fmla="*/ 8 w 28"/>
              <a:gd name="T27" fmla="*/ 21 h 79"/>
              <a:gd name="T28" fmla="*/ 0 w 28"/>
              <a:gd name="T29" fmla="*/ 21 h 79"/>
              <a:gd name="T30" fmla="*/ 0 w 28"/>
              <a:gd name="T31" fmla="*/ 28 h 79"/>
              <a:gd name="T32" fmla="*/ 8 w 28"/>
              <a:gd name="T33" fmla="*/ 28 h 79"/>
              <a:gd name="T34" fmla="*/ 8 w 28"/>
              <a:gd name="T35" fmla="*/ 62 h 79"/>
              <a:gd name="T36" fmla="*/ 8 w 28"/>
              <a:gd name="T37" fmla="*/ 62 h 79"/>
              <a:gd name="T38" fmla="*/ 8 w 28"/>
              <a:gd name="T39" fmla="*/ 73 h 79"/>
              <a:gd name="T40" fmla="*/ 8 w 28"/>
              <a:gd name="T41" fmla="*/ 73 h 79"/>
              <a:gd name="T42" fmla="*/ 13 w 28"/>
              <a:gd name="T43" fmla="*/ 77 h 79"/>
              <a:gd name="T44" fmla="*/ 13 w 28"/>
              <a:gd name="T45" fmla="*/ 77 h 79"/>
              <a:gd name="T46" fmla="*/ 21 w 28"/>
              <a:gd name="T47" fmla="*/ 79 h 79"/>
              <a:gd name="T48" fmla="*/ 21 w 28"/>
              <a:gd name="T49" fmla="*/ 79 h 79"/>
              <a:gd name="T50" fmla="*/ 28 w 28"/>
              <a:gd name="T51" fmla="*/ 79 h 79"/>
              <a:gd name="T52" fmla="*/ 26 w 28"/>
              <a:gd name="T53" fmla="*/ 69 h 79"/>
              <a:gd name="T54" fmla="*/ 26 w 28"/>
              <a:gd name="T55" fmla="*/ 69 h 79"/>
              <a:gd name="T56" fmla="*/ 23 w 28"/>
              <a:gd name="T57" fmla="*/ 69 h 79"/>
              <a:gd name="T58" fmla="*/ 23 w 28"/>
              <a:gd name="T59" fmla="*/ 69 h 79"/>
              <a:gd name="T60" fmla="*/ 23 w 28"/>
              <a:gd name="T61" fmla="*/ 69 h 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 h="79">
                <a:moveTo>
                  <a:pt x="23" y="69"/>
                </a:moveTo>
                <a:lnTo>
                  <a:pt x="23" y="69"/>
                </a:lnTo>
                <a:lnTo>
                  <a:pt x="19" y="69"/>
                </a:lnTo>
                <a:lnTo>
                  <a:pt x="17" y="67"/>
                </a:lnTo>
                <a:lnTo>
                  <a:pt x="17" y="62"/>
                </a:lnTo>
                <a:lnTo>
                  <a:pt x="17" y="28"/>
                </a:lnTo>
                <a:lnTo>
                  <a:pt x="26" y="28"/>
                </a:lnTo>
                <a:lnTo>
                  <a:pt x="26" y="21"/>
                </a:lnTo>
                <a:lnTo>
                  <a:pt x="17" y="21"/>
                </a:lnTo>
                <a:lnTo>
                  <a:pt x="17" y="0"/>
                </a:lnTo>
                <a:lnTo>
                  <a:pt x="8" y="6"/>
                </a:lnTo>
                <a:lnTo>
                  <a:pt x="8" y="21"/>
                </a:lnTo>
                <a:lnTo>
                  <a:pt x="0" y="21"/>
                </a:lnTo>
                <a:lnTo>
                  <a:pt x="0" y="28"/>
                </a:lnTo>
                <a:lnTo>
                  <a:pt x="8" y="28"/>
                </a:lnTo>
                <a:lnTo>
                  <a:pt x="8" y="62"/>
                </a:lnTo>
                <a:lnTo>
                  <a:pt x="8" y="73"/>
                </a:lnTo>
                <a:lnTo>
                  <a:pt x="13" y="77"/>
                </a:lnTo>
                <a:lnTo>
                  <a:pt x="21" y="79"/>
                </a:lnTo>
                <a:lnTo>
                  <a:pt x="28" y="79"/>
                </a:lnTo>
                <a:lnTo>
                  <a:pt x="26" y="69"/>
                </a:lnTo>
                <a:lnTo>
                  <a:pt x="23"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7" name="Freeform 161"/>
          <p:cNvSpPr>
            <a:spLocks/>
          </p:cNvSpPr>
          <p:nvPr/>
        </p:nvSpPr>
        <p:spPr bwMode="auto">
          <a:xfrm>
            <a:off x="1565275" y="5924550"/>
            <a:ext cx="49212" cy="95250"/>
          </a:xfrm>
          <a:custGeom>
            <a:avLst/>
            <a:gdLst>
              <a:gd name="T0" fmla="*/ 11 w 31"/>
              <a:gd name="T1" fmla="*/ 60 h 60"/>
              <a:gd name="T2" fmla="*/ 11 w 31"/>
              <a:gd name="T3" fmla="*/ 28 h 60"/>
              <a:gd name="T4" fmla="*/ 11 w 31"/>
              <a:gd name="T5" fmla="*/ 28 h 60"/>
              <a:gd name="T6" fmla="*/ 11 w 31"/>
              <a:gd name="T7" fmla="*/ 17 h 60"/>
              <a:gd name="T8" fmla="*/ 11 w 31"/>
              <a:gd name="T9" fmla="*/ 17 h 60"/>
              <a:gd name="T10" fmla="*/ 15 w 31"/>
              <a:gd name="T11" fmla="*/ 11 h 60"/>
              <a:gd name="T12" fmla="*/ 15 w 31"/>
              <a:gd name="T13" fmla="*/ 11 h 60"/>
              <a:gd name="T14" fmla="*/ 20 w 31"/>
              <a:gd name="T15" fmla="*/ 9 h 60"/>
              <a:gd name="T16" fmla="*/ 20 w 31"/>
              <a:gd name="T17" fmla="*/ 9 h 60"/>
              <a:gd name="T18" fmla="*/ 28 w 31"/>
              <a:gd name="T19" fmla="*/ 11 h 60"/>
              <a:gd name="T20" fmla="*/ 31 w 31"/>
              <a:gd name="T21" fmla="*/ 4 h 60"/>
              <a:gd name="T22" fmla="*/ 31 w 31"/>
              <a:gd name="T23" fmla="*/ 4 h 60"/>
              <a:gd name="T24" fmla="*/ 26 w 31"/>
              <a:gd name="T25" fmla="*/ 0 h 60"/>
              <a:gd name="T26" fmla="*/ 22 w 31"/>
              <a:gd name="T27" fmla="*/ 0 h 60"/>
              <a:gd name="T28" fmla="*/ 22 w 31"/>
              <a:gd name="T29" fmla="*/ 0 h 60"/>
              <a:gd name="T30" fmla="*/ 15 w 31"/>
              <a:gd name="T31" fmla="*/ 2 h 60"/>
              <a:gd name="T32" fmla="*/ 15 w 31"/>
              <a:gd name="T33" fmla="*/ 2 h 60"/>
              <a:gd name="T34" fmla="*/ 9 w 31"/>
              <a:gd name="T35" fmla="*/ 9 h 60"/>
              <a:gd name="T36" fmla="*/ 9 w 31"/>
              <a:gd name="T37" fmla="*/ 2 h 60"/>
              <a:gd name="T38" fmla="*/ 0 w 31"/>
              <a:gd name="T39" fmla="*/ 2 h 60"/>
              <a:gd name="T40" fmla="*/ 0 w 31"/>
              <a:gd name="T41" fmla="*/ 60 h 60"/>
              <a:gd name="T42" fmla="*/ 11 w 31"/>
              <a:gd name="T43" fmla="*/ 60 h 60"/>
              <a:gd name="T44" fmla="*/ 11 w 31"/>
              <a:gd name="T45" fmla="*/ 60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 h="60">
                <a:moveTo>
                  <a:pt x="11" y="60"/>
                </a:moveTo>
                <a:lnTo>
                  <a:pt x="11" y="28"/>
                </a:lnTo>
                <a:lnTo>
                  <a:pt x="11" y="17"/>
                </a:lnTo>
                <a:lnTo>
                  <a:pt x="15" y="11"/>
                </a:lnTo>
                <a:lnTo>
                  <a:pt x="20" y="9"/>
                </a:lnTo>
                <a:lnTo>
                  <a:pt x="28" y="11"/>
                </a:lnTo>
                <a:lnTo>
                  <a:pt x="31" y="4"/>
                </a:lnTo>
                <a:lnTo>
                  <a:pt x="26" y="0"/>
                </a:lnTo>
                <a:lnTo>
                  <a:pt x="22" y="0"/>
                </a:lnTo>
                <a:lnTo>
                  <a:pt x="15" y="2"/>
                </a:lnTo>
                <a:lnTo>
                  <a:pt x="9" y="9"/>
                </a:lnTo>
                <a:lnTo>
                  <a:pt x="9" y="2"/>
                </a:lnTo>
                <a:lnTo>
                  <a:pt x="0" y="2"/>
                </a:lnTo>
                <a:lnTo>
                  <a:pt x="0" y="60"/>
                </a:lnTo>
                <a:lnTo>
                  <a:pt x="1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8" name="Freeform 162"/>
          <p:cNvSpPr>
            <a:spLocks noEditPoints="1"/>
          </p:cNvSpPr>
          <p:nvPr/>
        </p:nvSpPr>
        <p:spPr bwMode="auto">
          <a:xfrm>
            <a:off x="1617663" y="5924550"/>
            <a:ext cx="85725" cy="95250"/>
          </a:xfrm>
          <a:custGeom>
            <a:avLst/>
            <a:gdLst>
              <a:gd name="T0" fmla="*/ 8 w 54"/>
              <a:gd name="T1" fmla="*/ 52 h 60"/>
              <a:gd name="T2" fmla="*/ 8 w 54"/>
              <a:gd name="T3" fmla="*/ 52 h 60"/>
              <a:gd name="T4" fmla="*/ 13 w 54"/>
              <a:gd name="T5" fmla="*/ 56 h 60"/>
              <a:gd name="T6" fmla="*/ 17 w 54"/>
              <a:gd name="T7" fmla="*/ 58 h 60"/>
              <a:gd name="T8" fmla="*/ 28 w 54"/>
              <a:gd name="T9" fmla="*/ 60 h 60"/>
              <a:gd name="T10" fmla="*/ 28 w 54"/>
              <a:gd name="T11" fmla="*/ 60 h 60"/>
              <a:gd name="T12" fmla="*/ 36 w 54"/>
              <a:gd name="T13" fmla="*/ 60 h 60"/>
              <a:gd name="T14" fmla="*/ 41 w 54"/>
              <a:gd name="T15" fmla="*/ 56 h 60"/>
              <a:gd name="T16" fmla="*/ 41 w 54"/>
              <a:gd name="T17" fmla="*/ 56 h 60"/>
              <a:gd name="T18" fmla="*/ 47 w 54"/>
              <a:gd name="T19" fmla="*/ 52 h 60"/>
              <a:gd name="T20" fmla="*/ 53 w 54"/>
              <a:gd name="T21" fmla="*/ 46 h 60"/>
              <a:gd name="T22" fmla="*/ 53 w 54"/>
              <a:gd name="T23" fmla="*/ 46 h 60"/>
              <a:gd name="T24" fmla="*/ 54 w 54"/>
              <a:gd name="T25" fmla="*/ 39 h 60"/>
              <a:gd name="T26" fmla="*/ 54 w 54"/>
              <a:gd name="T27" fmla="*/ 30 h 60"/>
              <a:gd name="T28" fmla="*/ 54 w 54"/>
              <a:gd name="T29" fmla="*/ 30 h 60"/>
              <a:gd name="T30" fmla="*/ 53 w 54"/>
              <a:gd name="T31" fmla="*/ 17 h 60"/>
              <a:gd name="T32" fmla="*/ 51 w 54"/>
              <a:gd name="T33" fmla="*/ 11 h 60"/>
              <a:gd name="T34" fmla="*/ 47 w 54"/>
              <a:gd name="T35" fmla="*/ 7 h 60"/>
              <a:gd name="T36" fmla="*/ 47 w 54"/>
              <a:gd name="T37" fmla="*/ 7 h 60"/>
              <a:gd name="T38" fmla="*/ 40 w 54"/>
              <a:gd name="T39" fmla="*/ 2 h 60"/>
              <a:gd name="T40" fmla="*/ 28 w 54"/>
              <a:gd name="T41" fmla="*/ 0 h 60"/>
              <a:gd name="T42" fmla="*/ 28 w 54"/>
              <a:gd name="T43" fmla="*/ 0 h 60"/>
              <a:gd name="T44" fmla="*/ 19 w 54"/>
              <a:gd name="T45" fmla="*/ 2 h 60"/>
              <a:gd name="T46" fmla="*/ 10 w 54"/>
              <a:gd name="T47" fmla="*/ 5 h 60"/>
              <a:gd name="T48" fmla="*/ 10 w 54"/>
              <a:gd name="T49" fmla="*/ 5 h 60"/>
              <a:gd name="T50" fmla="*/ 6 w 54"/>
              <a:gd name="T51" fmla="*/ 11 h 60"/>
              <a:gd name="T52" fmla="*/ 4 w 54"/>
              <a:gd name="T53" fmla="*/ 17 h 60"/>
              <a:gd name="T54" fmla="*/ 2 w 54"/>
              <a:gd name="T55" fmla="*/ 22 h 60"/>
              <a:gd name="T56" fmla="*/ 0 w 54"/>
              <a:gd name="T57" fmla="*/ 30 h 60"/>
              <a:gd name="T58" fmla="*/ 0 w 54"/>
              <a:gd name="T59" fmla="*/ 30 h 60"/>
              <a:gd name="T60" fmla="*/ 2 w 54"/>
              <a:gd name="T61" fmla="*/ 43 h 60"/>
              <a:gd name="T62" fmla="*/ 6 w 54"/>
              <a:gd name="T63" fmla="*/ 48 h 60"/>
              <a:gd name="T64" fmla="*/ 8 w 54"/>
              <a:gd name="T65" fmla="*/ 52 h 60"/>
              <a:gd name="T66" fmla="*/ 8 w 54"/>
              <a:gd name="T67" fmla="*/ 52 h 60"/>
              <a:gd name="T68" fmla="*/ 15 w 54"/>
              <a:gd name="T69" fmla="*/ 13 h 60"/>
              <a:gd name="T70" fmla="*/ 15 w 54"/>
              <a:gd name="T71" fmla="*/ 13 h 60"/>
              <a:gd name="T72" fmla="*/ 21 w 54"/>
              <a:gd name="T73" fmla="*/ 9 h 60"/>
              <a:gd name="T74" fmla="*/ 28 w 54"/>
              <a:gd name="T75" fmla="*/ 7 h 60"/>
              <a:gd name="T76" fmla="*/ 28 w 54"/>
              <a:gd name="T77" fmla="*/ 7 h 60"/>
              <a:gd name="T78" fmla="*/ 34 w 54"/>
              <a:gd name="T79" fmla="*/ 9 h 60"/>
              <a:gd name="T80" fmla="*/ 40 w 54"/>
              <a:gd name="T81" fmla="*/ 13 h 60"/>
              <a:gd name="T82" fmla="*/ 40 w 54"/>
              <a:gd name="T83" fmla="*/ 13 h 60"/>
              <a:gd name="T84" fmla="*/ 43 w 54"/>
              <a:gd name="T85" fmla="*/ 20 h 60"/>
              <a:gd name="T86" fmla="*/ 45 w 54"/>
              <a:gd name="T87" fmla="*/ 30 h 60"/>
              <a:gd name="T88" fmla="*/ 45 w 54"/>
              <a:gd name="T89" fmla="*/ 30 h 60"/>
              <a:gd name="T90" fmla="*/ 43 w 54"/>
              <a:gd name="T91" fmla="*/ 39 h 60"/>
              <a:gd name="T92" fmla="*/ 40 w 54"/>
              <a:gd name="T93" fmla="*/ 46 h 60"/>
              <a:gd name="T94" fmla="*/ 40 w 54"/>
              <a:gd name="T95" fmla="*/ 46 h 60"/>
              <a:gd name="T96" fmla="*/ 34 w 54"/>
              <a:gd name="T97" fmla="*/ 50 h 60"/>
              <a:gd name="T98" fmla="*/ 28 w 54"/>
              <a:gd name="T99" fmla="*/ 52 h 60"/>
              <a:gd name="T100" fmla="*/ 28 w 54"/>
              <a:gd name="T101" fmla="*/ 52 h 60"/>
              <a:gd name="T102" fmla="*/ 21 w 54"/>
              <a:gd name="T103" fmla="*/ 50 h 60"/>
              <a:gd name="T104" fmla="*/ 15 w 54"/>
              <a:gd name="T105" fmla="*/ 46 h 60"/>
              <a:gd name="T106" fmla="*/ 15 w 54"/>
              <a:gd name="T107" fmla="*/ 46 h 60"/>
              <a:gd name="T108" fmla="*/ 12 w 54"/>
              <a:gd name="T109" fmla="*/ 39 h 60"/>
              <a:gd name="T110" fmla="*/ 12 w 54"/>
              <a:gd name="T111" fmla="*/ 30 h 60"/>
              <a:gd name="T112" fmla="*/ 12 w 54"/>
              <a:gd name="T113" fmla="*/ 30 h 60"/>
              <a:gd name="T114" fmla="*/ 12 w 54"/>
              <a:gd name="T115" fmla="*/ 20 h 60"/>
              <a:gd name="T116" fmla="*/ 15 w 54"/>
              <a:gd name="T117" fmla="*/ 13 h 60"/>
              <a:gd name="T118" fmla="*/ 15 w 54"/>
              <a:gd name="T119" fmla="*/ 13 h 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 h="60">
                <a:moveTo>
                  <a:pt x="8" y="52"/>
                </a:moveTo>
                <a:lnTo>
                  <a:pt x="8" y="52"/>
                </a:lnTo>
                <a:lnTo>
                  <a:pt x="13" y="56"/>
                </a:lnTo>
                <a:lnTo>
                  <a:pt x="17" y="58"/>
                </a:lnTo>
                <a:lnTo>
                  <a:pt x="28" y="60"/>
                </a:lnTo>
                <a:lnTo>
                  <a:pt x="36" y="60"/>
                </a:lnTo>
                <a:lnTo>
                  <a:pt x="41" y="56"/>
                </a:lnTo>
                <a:lnTo>
                  <a:pt x="47" y="52"/>
                </a:lnTo>
                <a:lnTo>
                  <a:pt x="53" y="46"/>
                </a:lnTo>
                <a:lnTo>
                  <a:pt x="54" y="39"/>
                </a:lnTo>
                <a:lnTo>
                  <a:pt x="54" y="30"/>
                </a:lnTo>
                <a:lnTo>
                  <a:pt x="53" y="17"/>
                </a:lnTo>
                <a:lnTo>
                  <a:pt x="51" y="11"/>
                </a:lnTo>
                <a:lnTo>
                  <a:pt x="47" y="7"/>
                </a:lnTo>
                <a:lnTo>
                  <a:pt x="40" y="2"/>
                </a:lnTo>
                <a:lnTo>
                  <a:pt x="28" y="0"/>
                </a:lnTo>
                <a:lnTo>
                  <a:pt x="19" y="2"/>
                </a:lnTo>
                <a:lnTo>
                  <a:pt x="10" y="5"/>
                </a:lnTo>
                <a:lnTo>
                  <a:pt x="6" y="11"/>
                </a:lnTo>
                <a:lnTo>
                  <a:pt x="4" y="17"/>
                </a:lnTo>
                <a:lnTo>
                  <a:pt x="2" y="22"/>
                </a:lnTo>
                <a:lnTo>
                  <a:pt x="0" y="30"/>
                </a:lnTo>
                <a:lnTo>
                  <a:pt x="2" y="43"/>
                </a:lnTo>
                <a:lnTo>
                  <a:pt x="6" y="48"/>
                </a:lnTo>
                <a:lnTo>
                  <a:pt x="8" y="52"/>
                </a:lnTo>
                <a:close/>
                <a:moveTo>
                  <a:pt x="15" y="13"/>
                </a:moveTo>
                <a:lnTo>
                  <a:pt x="15" y="13"/>
                </a:lnTo>
                <a:lnTo>
                  <a:pt x="21" y="9"/>
                </a:lnTo>
                <a:lnTo>
                  <a:pt x="28" y="7"/>
                </a:lnTo>
                <a:lnTo>
                  <a:pt x="34" y="9"/>
                </a:lnTo>
                <a:lnTo>
                  <a:pt x="40" y="13"/>
                </a:lnTo>
                <a:lnTo>
                  <a:pt x="43" y="20"/>
                </a:lnTo>
                <a:lnTo>
                  <a:pt x="45" y="30"/>
                </a:lnTo>
                <a:lnTo>
                  <a:pt x="43" y="39"/>
                </a:lnTo>
                <a:lnTo>
                  <a:pt x="40" y="46"/>
                </a:lnTo>
                <a:lnTo>
                  <a:pt x="34" y="50"/>
                </a:lnTo>
                <a:lnTo>
                  <a:pt x="28" y="52"/>
                </a:lnTo>
                <a:lnTo>
                  <a:pt x="21" y="50"/>
                </a:lnTo>
                <a:lnTo>
                  <a:pt x="15" y="46"/>
                </a:lnTo>
                <a:lnTo>
                  <a:pt x="12" y="39"/>
                </a:lnTo>
                <a:lnTo>
                  <a:pt x="12" y="30"/>
                </a:lnTo>
                <a:lnTo>
                  <a:pt x="12" y="20"/>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99" name="Freeform 163"/>
          <p:cNvSpPr>
            <a:spLocks/>
          </p:cNvSpPr>
          <p:nvPr/>
        </p:nvSpPr>
        <p:spPr bwMode="auto">
          <a:xfrm>
            <a:off x="1722438" y="5891213"/>
            <a:ext cx="17462" cy="128587"/>
          </a:xfrm>
          <a:custGeom>
            <a:avLst/>
            <a:gdLst>
              <a:gd name="T0" fmla="*/ 11 w 11"/>
              <a:gd name="T1" fmla="*/ 81 h 81"/>
              <a:gd name="T2" fmla="*/ 11 w 11"/>
              <a:gd name="T3" fmla="*/ 0 h 81"/>
              <a:gd name="T4" fmla="*/ 0 w 11"/>
              <a:gd name="T5" fmla="*/ 0 h 81"/>
              <a:gd name="T6" fmla="*/ 0 w 11"/>
              <a:gd name="T7" fmla="*/ 81 h 81"/>
              <a:gd name="T8" fmla="*/ 11 w 11"/>
              <a:gd name="T9" fmla="*/ 81 h 81"/>
              <a:gd name="T10" fmla="*/ 11 w 11"/>
              <a:gd name="T11" fmla="*/ 81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81">
                <a:moveTo>
                  <a:pt x="11" y="81"/>
                </a:moveTo>
                <a:lnTo>
                  <a:pt x="11" y="0"/>
                </a:lnTo>
                <a:lnTo>
                  <a:pt x="0" y="0"/>
                </a:lnTo>
                <a:lnTo>
                  <a:pt x="0" y="81"/>
                </a:lnTo>
                <a:lnTo>
                  <a:pt x="11"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0" name="Freeform 164"/>
          <p:cNvSpPr>
            <a:spLocks noEditPoints="1"/>
          </p:cNvSpPr>
          <p:nvPr/>
        </p:nvSpPr>
        <p:spPr bwMode="auto">
          <a:xfrm>
            <a:off x="1192213" y="5699125"/>
            <a:ext cx="96837" cy="127000"/>
          </a:xfrm>
          <a:custGeom>
            <a:avLst/>
            <a:gdLst>
              <a:gd name="T0" fmla="*/ 11 w 61"/>
              <a:gd name="T1" fmla="*/ 80 h 80"/>
              <a:gd name="T2" fmla="*/ 11 w 61"/>
              <a:gd name="T3" fmla="*/ 47 h 80"/>
              <a:gd name="T4" fmla="*/ 31 w 61"/>
              <a:gd name="T5" fmla="*/ 47 h 80"/>
              <a:gd name="T6" fmla="*/ 31 w 61"/>
              <a:gd name="T7" fmla="*/ 47 h 80"/>
              <a:gd name="T8" fmla="*/ 46 w 61"/>
              <a:gd name="T9" fmla="*/ 45 h 80"/>
              <a:gd name="T10" fmla="*/ 52 w 61"/>
              <a:gd name="T11" fmla="*/ 43 h 80"/>
              <a:gd name="T12" fmla="*/ 56 w 61"/>
              <a:gd name="T13" fmla="*/ 39 h 80"/>
              <a:gd name="T14" fmla="*/ 56 w 61"/>
              <a:gd name="T15" fmla="*/ 39 h 80"/>
              <a:gd name="T16" fmla="*/ 59 w 61"/>
              <a:gd name="T17" fmla="*/ 32 h 80"/>
              <a:gd name="T18" fmla="*/ 61 w 61"/>
              <a:gd name="T19" fmla="*/ 22 h 80"/>
              <a:gd name="T20" fmla="*/ 61 w 61"/>
              <a:gd name="T21" fmla="*/ 22 h 80"/>
              <a:gd name="T22" fmla="*/ 61 w 61"/>
              <a:gd name="T23" fmla="*/ 17 h 80"/>
              <a:gd name="T24" fmla="*/ 59 w 61"/>
              <a:gd name="T25" fmla="*/ 11 h 80"/>
              <a:gd name="T26" fmla="*/ 59 w 61"/>
              <a:gd name="T27" fmla="*/ 11 h 80"/>
              <a:gd name="T28" fmla="*/ 56 w 61"/>
              <a:gd name="T29" fmla="*/ 7 h 80"/>
              <a:gd name="T30" fmla="*/ 52 w 61"/>
              <a:gd name="T31" fmla="*/ 4 h 80"/>
              <a:gd name="T32" fmla="*/ 52 w 61"/>
              <a:gd name="T33" fmla="*/ 4 h 80"/>
              <a:gd name="T34" fmla="*/ 48 w 61"/>
              <a:gd name="T35" fmla="*/ 2 h 80"/>
              <a:gd name="T36" fmla="*/ 43 w 61"/>
              <a:gd name="T37" fmla="*/ 0 h 80"/>
              <a:gd name="T38" fmla="*/ 43 w 61"/>
              <a:gd name="T39" fmla="*/ 0 h 80"/>
              <a:gd name="T40" fmla="*/ 31 w 61"/>
              <a:gd name="T41" fmla="*/ 0 h 80"/>
              <a:gd name="T42" fmla="*/ 0 w 61"/>
              <a:gd name="T43" fmla="*/ 0 h 80"/>
              <a:gd name="T44" fmla="*/ 0 w 61"/>
              <a:gd name="T45" fmla="*/ 80 h 80"/>
              <a:gd name="T46" fmla="*/ 11 w 61"/>
              <a:gd name="T47" fmla="*/ 80 h 80"/>
              <a:gd name="T48" fmla="*/ 11 w 61"/>
              <a:gd name="T49" fmla="*/ 80 h 80"/>
              <a:gd name="T50" fmla="*/ 11 w 61"/>
              <a:gd name="T51" fmla="*/ 9 h 80"/>
              <a:gd name="T52" fmla="*/ 31 w 61"/>
              <a:gd name="T53" fmla="*/ 9 h 80"/>
              <a:gd name="T54" fmla="*/ 31 w 61"/>
              <a:gd name="T55" fmla="*/ 9 h 80"/>
              <a:gd name="T56" fmla="*/ 41 w 61"/>
              <a:gd name="T57" fmla="*/ 9 h 80"/>
              <a:gd name="T58" fmla="*/ 41 w 61"/>
              <a:gd name="T59" fmla="*/ 9 h 80"/>
              <a:gd name="T60" fmla="*/ 44 w 61"/>
              <a:gd name="T61" fmla="*/ 11 h 80"/>
              <a:gd name="T62" fmla="*/ 48 w 61"/>
              <a:gd name="T63" fmla="*/ 15 h 80"/>
              <a:gd name="T64" fmla="*/ 48 w 61"/>
              <a:gd name="T65" fmla="*/ 15 h 80"/>
              <a:gd name="T66" fmla="*/ 50 w 61"/>
              <a:gd name="T67" fmla="*/ 19 h 80"/>
              <a:gd name="T68" fmla="*/ 50 w 61"/>
              <a:gd name="T69" fmla="*/ 22 h 80"/>
              <a:gd name="T70" fmla="*/ 50 w 61"/>
              <a:gd name="T71" fmla="*/ 22 h 80"/>
              <a:gd name="T72" fmla="*/ 50 w 61"/>
              <a:gd name="T73" fmla="*/ 30 h 80"/>
              <a:gd name="T74" fmla="*/ 46 w 61"/>
              <a:gd name="T75" fmla="*/ 34 h 80"/>
              <a:gd name="T76" fmla="*/ 46 w 61"/>
              <a:gd name="T77" fmla="*/ 34 h 80"/>
              <a:gd name="T78" fmla="*/ 41 w 61"/>
              <a:gd name="T79" fmla="*/ 37 h 80"/>
              <a:gd name="T80" fmla="*/ 31 w 61"/>
              <a:gd name="T81" fmla="*/ 37 h 80"/>
              <a:gd name="T82" fmla="*/ 11 w 61"/>
              <a:gd name="T83" fmla="*/ 37 h 80"/>
              <a:gd name="T84" fmla="*/ 11 w 61"/>
              <a:gd name="T85" fmla="*/ 9 h 80"/>
              <a:gd name="T86" fmla="*/ 11 w 61"/>
              <a:gd name="T87" fmla="*/ 9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80">
                <a:moveTo>
                  <a:pt x="11" y="80"/>
                </a:moveTo>
                <a:lnTo>
                  <a:pt x="11" y="47"/>
                </a:lnTo>
                <a:lnTo>
                  <a:pt x="31" y="47"/>
                </a:lnTo>
                <a:lnTo>
                  <a:pt x="46" y="45"/>
                </a:lnTo>
                <a:lnTo>
                  <a:pt x="52" y="43"/>
                </a:lnTo>
                <a:lnTo>
                  <a:pt x="56" y="39"/>
                </a:lnTo>
                <a:lnTo>
                  <a:pt x="59" y="32"/>
                </a:lnTo>
                <a:lnTo>
                  <a:pt x="61" y="22"/>
                </a:lnTo>
                <a:lnTo>
                  <a:pt x="61" y="17"/>
                </a:lnTo>
                <a:lnTo>
                  <a:pt x="59" y="11"/>
                </a:lnTo>
                <a:lnTo>
                  <a:pt x="56" y="7"/>
                </a:lnTo>
                <a:lnTo>
                  <a:pt x="52" y="4"/>
                </a:lnTo>
                <a:lnTo>
                  <a:pt x="48" y="2"/>
                </a:lnTo>
                <a:lnTo>
                  <a:pt x="43" y="0"/>
                </a:lnTo>
                <a:lnTo>
                  <a:pt x="31" y="0"/>
                </a:lnTo>
                <a:lnTo>
                  <a:pt x="0" y="0"/>
                </a:lnTo>
                <a:lnTo>
                  <a:pt x="0" y="80"/>
                </a:lnTo>
                <a:lnTo>
                  <a:pt x="11" y="80"/>
                </a:lnTo>
                <a:close/>
                <a:moveTo>
                  <a:pt x="11" y="9"/>
                </a:moveTo>
                <a:lnTo>
                  <a:pt x="31" y="9"/>
                </a:lnTo>
                <a:lnTo>
                  <a:pt x="41" y="9"/>
                </a:lnTo>
                <a:lnTo>
                  <a:pt x="44" y="11"/>
                </a:lnTo>
                <a:lnTo>
                  <a:pt x="48" y="15"/>
                </a:lnTo>
                <a:lnTo>
                  <a:pt x="50" y="19"/>
                </a:lnTo>
                <a:lnTo>
                  <a:pt x="50" y="22"/>
                </a:lnTo>
                <a:lnTo>
                  <a:pt x="50" y="30"/>
                </a:lnTo>
                <a:lnTo>
                  <a:pt x="46" y="34"/>
                </a:lnTo>
                <a:lnTo>
                  <a:pt x="41" y="37"/>
                </a:lnTo>
                <a:lnTo>
                  <a:pt x="31" y="37"/>
                </a:lnTo>
                <a:lnTo>
                  <a:pt x="11" y="37"/>
                </a:lnTo>
                <a:lnTo>
                  <a:pt x="11" y="9"/>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1" name="Freeform 165"/>
          <p:cNvSpPr>
            <a:spLocks noEditPoints="1"/>
          </p:cNvSpPr>
          <p:nvPr/>
        </p:nvSpPr>
        <p:spPr bwMode="auto">
          <a:xfrm>
            <a:off x="1303338" y="5730875"/>
            <a:ext cx="87312" cy="95250"/>
          </a:xfrm>
          <a:custGeom>
            <a:avLst/>
            <a:gdLst>
              <a:gd name="T0" fmla="*/ 38 w 55"/>
              <a:gd name="T1" fmla="*/ 51 h 60"/>
              <a:gd name="T2" fmla="*/ 38 w 55"/>
              <a:gd name="T3" fmla="*/ 51 h 60"/>
              <a:gd name="T4" fmla="*/ 34 w 55"/>
              <a:gd name="T5" fmla="*/ 53 h 60"/>
              <a:gd name="T6" fmla="*/ 28 w 55"/>
              <a:gd name="T7" fmla="*/ 53 h 60"/>
              <a:gd name="T8" fmla="*/ 28 w 55"/>
              <a:gd name="T9" fmla="*/ 53 h 60"/>
              <a:gd name="T10" fmla="*/ 21 w 55"/>
              <a:gd name="T11" fmla="*/ 51 h 60"/>
              <a:gd name="T12" fmla="*/ 15 w 55"/>
              <a:gd name="T13" fmla="*/ 47 h 60"/>
              <a:gd name="T14" fmla="*/ 15 w 55"/>
              <a:gd name="T15" fmla="*/ 47 h 60"/>
              <a:gd name="T16" fmla="*/ 12 w 55"/>
              <a:gd name="T17" fmla="*/ 42 h 60"/>
              <a:gd name="T18" fmla="*/ 10 w 55"/>
              <a:gd name="T19" fmla="*/ 32 h 60"/>
              <a:gd name="T20" fmla="*/ 55 w 55"/>
              <a:gd name="T21" fmla="*/ 32 h 60"/>
              <a:gd name="T22" fmla="*/ 55 w 55"/>
              <a:gd name="T23" fmla="*/ 32 h 60"/>
              <a:gd name="T24" fmla="*/ 55 w 55"/>
              <a:gd name="T25" fmla="*/ 30 h 60"/>
              <a:gd name="T26" fmla="*/ 55 w 55"/>
              <a:gd name="T27" fmla="*/ 30 h 60"/>
              <a:gd name="T28" fmla="*/ 53 w 55"/>
              <a:gd name="T29" fmla="*/ 17 h 60"/>
              <a:gd name="T30" fmla="*/ 49 w 55"/>
              <a:gd name="T31" fmla="*/ 12 h 60"/>
              <a:gd name="T32" fmla="*/ 47 w 55"/>
              <a:gd name="T33" fmla="*/ 8 h 60"/>
              <a:gd name="T34" fmla="*/ 47 w 55"/>
              <a:gd name="T35" fmla="*/ 8 h 60"/>
              <a:gd name="T36" fmla="*/ 38 w 55"/>
              <a:gd name="T37" fmla="*/ 2 h 60"/>
              <a:gd name="T38" fmla="*/ 28 w 55"/>
              <a:gd name="T39" fmla="*/ 0 h 60"/>
              <a:gd name="T40" fmla="*/ 28 w 55"/>
              <a:gd name="T41" fmla="*/ 0 h 60"/>
              <a:gd name="T42" fmla="*/ 17 w 55"/>
              <a:gd name="T43" fmla="*/ 2 h 60"/>
              <a:gd name="T44" fmla="*/ 12 w 55"/>
              <a:gd name="T45" fmla="*/ 4 h 60"/>
              <a:gd name="T46" fmla="*/ 8 w 55"/>
              <a:gd name="T47" fmla="*/ 8 h 60"/>
              <a:gd name="T48" fmla="*/ 8 w 55"/>
              <a:gd name="T49" fmla="*/ 8 h 60"/>
              <a:gd name="T50" fmla="*/ 4 w 55"/>
              <a:gd name="T51" fmla="*/ 14 h 60"/>
              <a:gd name="T52" fmla="*/ 2 w 55"/>
              <a:gd name="T53" fmla="*/ 17 h 60"/>
              <a:gd name="T54" fmla="*/ 0 w 55"/>
              <a:gd name="T55" fmla="*/ 30 h 60"/>
              <a:gd name="T56" fmla="*/ 0 w 55"/>
              <a:gd name="T57" fmla="*/ 30 h 60"/>
              <a:gd name="T58" fmla="*/ 2 w 55"/>
              <a:gd name="T59" fmla="*/ 43 h 60"/>
              <a:gd name="T60" fmla="*/ 4 w 55"/>
              <a:gd name="T61" fmla="*/ 49 h 60"/>
              <a:gd name="T62" fmla="*/ 8 w 55"/>
              <a:gd name="T63" fmla="*/ 53 h 60"/>
              <a:gd name="T64" fmla="*/ 8 w 55"/>
              <a:gd name="T65" fmla="*/ 53 h 60"/>
              <a:gd name="T66" fmla="*/ 12 w 55"/>
              <a:gd name="T67" fmla="*/ 56 h 60"/>
              <a:gd name="T68" fmla="*/ 17 w 55"/>
              <a:gd name="T69" fmla="*/ 58 h 60"/>
              <a:gd name="T70" fmla="*/ 28 w 55"/>
              <a:gd name="T71" fmla="*/ 60 h 60"/>
              <a:gd name="T72" fmla="*/ 28 w 55"/>
              <a:gd name="T73" fmla="*/ 60 h 60"/>
              <a:gd name="T74" fmla="*/ 38 w 55"/>
              <a:gd name="T75" fmla="*/ 60 h 60"/>
              <a:gd name="T76" fmla="*/ 45 w 55"/>
              <a:gd name="T77" fmla="*/ 56 h 60"/>
              <a:gd name="T78" fmla="*/ 45 w 55"/>
              <a:gd name="T79" fmla="*/ 56 h 60"/>
              <a:gd name="T80" fmla="*/ 51 w 55"/>
              <a:gd name="T81" fmla="*/ 51 h 60"/>
              <a:gd name="T82" fmla="*/ 53 w 55"/>
              <a:gd name="T83" fmla="*/ 42 h 60"/>
              <a:gd name="T84" fmla="*/ 43 w 55"/>
              <a:gd name="T85" fmla="*/ 42 h 60"/>
              <a:gd name="T86" fmla="*/ 43 w 55"/>
              <a:gd name="T87" fmla="*/ 42 h 60"/>
              <a:gd name="T88" fmla="*/ 42 w 55"/>
              <a:gd name="T89" fmla="*/ 47 h 60"/>
              <a:gd name="T90" fmla="*/ 38 w 55"/>
              <a:gd name="T91" fmla="*/ 51 h 60"/>
              <a:gd name="T92" fmla="*/ 38 w 55"/>
              <a:gd name="T93" fmla="*/ 51 h 60"/>
              <a:gd name="T94" fmla="*/ 15 w 55"/>
              <a:gd name="T95" fmla="*/ 14 h 60"/>
              <a:gd name="T96" fmla="*/ 15 w 55"/>
              <a:gd name="T97" fmla="*/ 14 h 60"/>
              <a:gd name="T98" fmla="*/ 21 w 55"/>
              <a:gd name="T99" fmla="*/ 10 h 60"/>
              <a:gd name="T100" fmla="*/ 28 w 55"/>
              <a:gd name="T101" fmla="*/ 8 h 60"/>
              <a:gd name="T102" fmla="*/ 28 w 55"/>
              <a:gd name="T103" fmla="*/ 8 h 60"/>
              <a:gd name="T104" fmla="*/ 34 w 55"/>
              <a:gd name="T105" fmla="*/ 10 h 60"/>
              <a:gd name="T106" fmla="*/ 40 w 55"/>
              <a:gd name="T107" fmla="*/ 14 h 60"/>
              <a:gd name="T108" fmla="*/ 40 w 55"/>
              <a:gd name="T109" fmla="*/ 14 h 60"/>
              <a:gd name="T110" fmla="*/ 42 w 55"/>
              <a:gd name="T111" fmla="*/ 19 h 60"/>
              <a:gd name="T112" fmla="*/ 43 w 55"/>
              <a:gd name="T113" fmla="*/ 25 h 60"/>
              <a:gd name="T114" fmla="*/ 12 w 55"/>
              <a:gd name="T115" fmla="*/ 25 h 60"/>
              <a:gd name="T116" fmla="*/ 12 w 55"/>
              <a:gd name="T117" fmla="*/ 25 h 60"/>
              <a:gd name="T118" fmla="*/ 14 w 55"/>
              <a:gd name="T119" fmla="*/ 17 h 60"/>
              <a:gd name="T120" fmla="*/ 15 w 55"/>
              <a:gd name="T121" fmla="*/ 14 h 60"/>
              <a:gd name="T122" fmla="*/ 15 w 55"/>
              <a:gd name="T123" fmla="*/ 14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5" h="60">
                <a:moveTo>
                  <a:pt x="38" y="51"/>
                </a:moveTo>
                <a:lnTo>
                  <a:pt x="38" y="51"/>
                </a:lnTo>
                <a:lnTo>
                  <a:pt x="34" y="53"/>
                </a:lnTo>
                <a:lnTo>
                  <a:pt x="28" y="53"/>
                </a:lnTo>
                <a:lnTo>
                  <a:pt x="21" y="51"/>
                </a:lnTo>
                <a:lnTo>
                  <a:pt x="15" y="47"/>
                </a:lnTo>
                <a:lnTo>
                  <a:pt x="12" y="42"/>
                </a:lnTo>
                <a:lnTo>
                  <a:pt x="10" y="32"/>
                </a:lnTo>
                <a:lnTo>
                  <a:pt x="55" y="32"/>
                </a:lnTo>
                <a:lnTo>
                  <a:pt x="55" y="30"/>
                </a:lnTo>
                <a:lnTo>
                  <a:pt x="53" y="17"/>
                </a:lnTo>
                <a:lnTo>
                  <a:pt x="49" y="12"/>
                </a:lnTo>
                <a:lnTo>
                  <a:pt x="47" y="8"/>
                </a:lnTo>
                <a:lnTo>
                  <a:pt x="38" y="2"/>
                </a:lnTo>
                <a:lnTo>
                  <a:pt x="28" y="0"/>
                </a:lnTo>
                <a:lnTo>
                  <a:pt x="17" y="2"/>
                </a:lnTo>
                <a:lnTo>
                  <a:pt x="12" y="4"/>
                </a:lnTo>
                <a:lnTo>
                  <a:pt x="8" y="8"/>
                </a:lnTo>
                <a:lnTo>
                  <a:pt x="4" y="14"/>
                </a:lnTo>
                <a:lnTo>
                  <a:pt x="2" y="17"/>
                </a:lnTo>
                <a:lnTo>
                  <a:pt x="0" y="30"/>
                </a:lnTo>
                <a:lnTo>
                  <a:pt x="2" y="43"/>
                </a:lnTo>
                <a:lnTo>
                  <a:pt x="4" y="49"/>
                </a:lnTo>
                <a:lnTo>
                  <a:pt x="8" y="53"/>
                </a:lnTo>
                <a:lnTo>
                  <a:pt x="12" y="56"/>
                </a:lnTo>
                <a:lnTo>
                  <a:pt x="17" y="58"/>
                </a:lnTo>
                <a:lnTo>
                  <a:pt x="28" y="60"/>
                </a:lnTo>
                <a:lnTo>
                  <a:pt x="38" y="60"/>
                </a:lnTo>
                <a:lnTo>
                  <a:pt x="45" y="56"/>
                </a:lnTo>
                <a:lnTo>
                  <a:pt x="51" y="51"/>
                </a:lnTo>
                <a:lnTo>
                  <a:pt x="53" y="42"/>
                </a:lnTo>
                <a:lnTo>
                  <a:pt x="43" y="42"/>
                </a:lnTo>
                <a:lnTo>
                  <a:pt x="42" y="47"/>
                </a:lnTo>
                <a:lnTo>
                  <a:pt x="38" y="51"/>
                </a:lnTo>
                <a:close/>
                <a:moveTo>
                  <a:pt x="15" y="14"/>
                </a:moveTo>
                <a:lnTo>
                  <a:pt x="15" y="14"/>
                </a:lnTo>
                <a:lnTo>
                  <a:pt x="21" y="10"/>
                </a:lnTo>
                <a:lnTo>
                  <a:pt x="28" y="8"/>
                </a:lnTo>
                <a:lnTo>
                  <a:pt x="34" y="10"/>
                </a:lnTo>
                <a:lnTo>
                  <a:pt x="40" y="14"/>
                </a:lnTo>
                <a:lnTo>
                  <a:pt x="42" y="19"/>
                </a:lnTo>
                <a:lnTo>
                  <a:pt x="43" y="25"/>
                </a:lnTo>
                <a:lnTo>
                  <a:pt x="12" y="25"/>
                </a:lnTo>
                <a:lnTo>
                  <a:pt x="14" y="17"/>
                </a:lnTo>
                <a:lnTo>
                  <a:pt x="15" y="1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2" name="Freeform 166"/>
          <p:cNvSpPr>
            <a:spLocks/>
          </p:cNvSpPr>
          <p:nvPr/>
        </p:nvSpPr>
        <p:spPr bwMode="auto">
          <a:xfrm>
            <a:off x="1408113" y="5730875"/>
            <a:ext cx="50800" cy="95250"/>
          </a:xfrm>
          <a:custGeom>
            <a:avLst/>
            <a:gdLst>
              <a:gd name="T0" fmla="*/ 9 w 32"/>
              <a:gd name="T1" fmla="*/ 60 h 60"/>
              <a:gd name="T2" fmla="*/ 9 w 32"/>
              <a:gd name="T3" fmla="*/ 28 h 60"/>
              <a:gd name="T4" fmla="*/ 9 w 32"/>
              <a:gd name="T5" fmla="*/ 28 h 60"/>
              <a:gd name="T6" fmla="*/ 11 w 32"/>
              <a:gd name="T7" fmla="*/ 17 h 60"/>
              <a:gd name="T8" fmla="*/ 11 w 32"/>
              <a:gd name="T9" fmla="*/ 17 h 60"/>
              <a:gd name="T10" fmla="*/ 15 w 32"/>
              <a:gd name="T11" fmla="*/ 12 h 60"/>
              <a:gd name="T12" fmla="*/ 15 w 32"/>
              <a:gd name="T13" fmla="*/ 12 h 60"/>
              <a:gd name="T14" fmla="*/ 20 w 32"/>
              <a:gd name="T15" fmla="*/ 10 h 60"/>
              <a:gd name="T16" fmla="*/ 20 w 32"/>
              <a:gd name="T17" fmla="*/ 10 h 60"/>
              <a:gd name="T18" fmla="*/ 28 w 32"/>
              <a:gd name="T19" fmla="*/ 12 h 60"/>
              <a:gd name="T20" fmla="*/ 32 w 32"/>
              <a:gd name="T21" fmla="*/ 4 h 60"/>
              <a:gd name="T22" fmla="*/ 32 w 32"/>
              <a:gd name="T23" fmla="*/ 4 h 60"/>
              <a:gd name="T24" fmla="*/ 26 w 32"/>
              <a:gd name="T25" fmla="*/ 0 h 60"/>
              <a:gd name="T26" fmla="*/ 20 w 32"/>
              <a:gd name="T27" fmla="*/ 0 h 60"/>
              <a:gd name="T28" fmla="*/ 20 w 32"/>
              <a:gd name="T29" fmla="*/ 0 h 60"/>
              <a:gd name="T30" fmla="*/ 15 w 32"/>
              <a:gd name="T31" fmla="*/ 2 h 60"/>
              <a:gd name="T32" fmla="*/ 15 w 32"/>
              <a:gd name="T33" fmla="*/ 2 h 60"/>
              <a:gd name="T34" fmla="*/ 9 w 32"/>
              <a:gd name="T35" fmla="*/ 10 h 60"/>
              <a:gd name="T36" fmla="*/ 9 w 32"/>
              <a:gd name="T37" fmla="*/ 2 h 60"/>
              <a:gd name="T38" fmla="*/ 0 w 32"/>
              <a:gd name="T39" fmla="*/ 2 h 60"/>
              <a:gd name="T40" fmla="*/ 0 w 32"/>
              <a:gd name="T41" fmla="*/ 60 h 60"/>
              <a:gd name="T42" fmla="*/ 9 w 32"/>
              <a:gd name="T43" fmla="*/ 60 h 60"/>
              <a:gd name="T44" fmla="*/ 9 w 32"/>
              <a:gd name="T45" fmla="*/ 60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 h="60">
                <a:moveTo>
                  <a:pt x="9" y="60"/>
                </a:moveTo>
                <a:lnTo>
                  <a:pt x="9" y="28"/>
                </a:lnTo>
                <a:lnTo>
                  <a:pt x="11" y="17"/>
                </a:lnTo>
                <a:lnTo>
                  <a:pt x="15" y="12"/>
                </a:lnTo>
                <a:lnTo>
                  <a:pt x="20" y="10"/>
                </a:lnTo>
                <a:lnTo>
                  <a:pt x="28" y="12"/>
                </a:lnTo>
                <a:lnTo>
                  <a:pt x="32" y="4"/>
                </a:lnTo>
                <a:lnTo>
                  <a:pt x="26" y="0"/>
                </a:lnTo>
                <a:lnTo>
                  <a:pt x="20" y="0"/>
                </a:lnTo>
                <a:lnTo>
                  <a:pt x="15" y="2"/>
                </a:lnTo>
                <a:lnTo>
                  <a:pt x="9" y="10"/>
                </a:lnTo>
                <a:lnTo>
                  <a:pt x="9" y="2"/>
                </a:lnTo>
                <a:lnTo>
                  <a:pt x="0" y="2"/>
                </a:lnTo>
                <a:lnTo>
                  <a:pt x="0" y="60"/>
                </a:lnTo>
                <a:lnTo>
                  <a:pt x="9" y="6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3" name="Freeform 167"/>
          <p:cNvSpPr>
            <a:spLocks/>
          </p:cNvSpPr>
          <p:nvPr/>
        </p:nvSpPr>
        <p:spPr bwMode="auto">
          <a:xfrm>
            <a:off x="1458913" y="5702300"/>
            <a:ext cx="44450" cy="123825"/>
          </a:xfrm>
          <a:custGeom>
            <a:avLst/>
            <a:gdLst>
              <a:gd name="T0" fmla="*/ 22 w 28"/>
              <a:gd name="T1" fmla="*/ 69 h 78"/>
              <a:gd name="T2" fmla="*/ 22 w 28"/>
              <a:gd name="T3" fmla="*/ 69 h 78"/>
              <a:gd name="T4" fmla="*/ 18 w 28"/>
              <a:gd name="T5" fmla="*/ 69 h 78"/>
              <a:gd name="T6" fmla="*/ 18 w 28"/>
              <a:gd name="T7" fmla="*/ 69 h 78"/>
              <a:gd name="T8" fmla="*/ 16 w 28"/>
              <a:gd name="T9" fmla="*/ 67 h 78"/>
              <a:gd name="T10" fmla="*/ 16 w 28"/>
              <a:gd name="T11" fmla="*/ 67 h 78"/>
              <a:gd name="T12" fmla="*/ 16 w 28"/>
              <a:gd name="T13" fmla="*/ 61 h 78"/>
              <a:gd name="T14" fmla="*/ 16 w 28"/>
              <a:gd name="T15" fmla="*/ 28 h 78"/>
              <a:gd name="T16" fmla="*/ 28 w 28"/>
              <a:gd name="T17" fmla="*/ 28 h 78"/>
              <a:gd name="T18" fmla="*/ 28 w 28"/>
              <a:gd name="T19" fmla="*/ 20 h 78"/>
              <a:gd name="T20" fmla="*/ 16 w 28"/>
              <a:gd name="T21" fmla="*/ 20 h 78"/>
              <a:gd name="T22" fmla="*/ 16 w 28"/>
              <a:gd name="T23" fmla="*/ 0 h 78"/>
              <a:gd name="T24" fmla="*/ 7 w 28"/>
              <a:gd name="T25" fmla="*/ 5 h 78"/>
              <a:gd name="T26" fmla="*/ 7 w 28"/>
              <a:gd name="T27" fmla="*/ 20 h 78"/>
              <a:gd name="T28" fmla="*/ 0 w 28"/>
              <a:gd name="T29" fmla="*/ 20 h 78"/>
              <a:gd name="T30" fmla="*/ 0 w 28"/>
              <a:gd name="T31" fmla="*/ 28 h 78"/>
              <a:gd name="T32" fmla="*/ 7 w 28"/>
              <a:gd name="T33" fmla="*/ 28 h 78"/>
              <a:gd name="T34" fmla="*/ 7 w 28"/>
              <a:gd name="T35" fmla="*/ 61 h 78"/>
              <a:gd name="T36" fmla="*/ 7 w 28"/>
              <a:gd name="T37" fmla="*/ 61 h 78"/>
              <a:gd name="T38" fmla="*/ 9 w 28"/>
              <a:gd name="T39" fmla="*/ 73 h 78"/>
              <a:gd name="T40" fmla="*/ 9 w 28"/>
              <a:gd name="T41" fmla="*/ 73 h 78"/>
              <a:gd name="T42" fmla="*/ 13 w 28"/>
              <a:gd name="T43" fmla="*/ 76 h 78"/>
              <a:gd name="T44" fmla="*/ 13 w 28"/>
              <a:gd name="T45" fmla="*/ 76 h 78"/>
              <a:gd name="T46" fmla="*/ 20 w 28"/>
              <a:gd name="T47" fmla="*/ 78 h 78"/>
              <a:gd name="T48" fmla="*/ 20 w 28"/>
              <a:gd name="T49" fmla="*/ 78 h 78"/>
              <a:gd name="T50" fmla="*/ 28 w 28"/>
              <a:gd name="T51" fmla="*/ 78 h 78"/>
              <a:gd name="T52" fmla="*/ 28 w 28"/>
              <a:gd name="T53" fmla="*/ 69 h 78"/>
              <a:gd name="T54" fmla="*/ 28 w 28"/>
              <a:gd name="T55" fmla="*/ 69 h 78"/>
              <a:gd name="T56" fmla="*/ 22 w 28"/>
              <a:gd name="T57" fmla="*/ 69 h 78"/>
              <a:gd name="T58" fmla="*/ 22 w 28"/>
              <a:gd name="T59" fmla="*/ 69 h 78"/>
              <a:gd name="T60" fmla="*/ 22 w 28"/>
              <a:gd name="T61" fmla="*/ 69 h 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 h="78">
                <a:moveTo>
                  <a:pt x="22" y="69"/>
                </a:moveTo>
                <a:lnTo>
                  <a:pt x="22" y="69"/>
                </a:lnTo>
                <a:lnTo>
                  <a:pt x="18" y="69"/>
                </a:lnTo>
                <a:lnTo>
                  <a:pt x="16" y="67"/>
                </a:lnTo>
                <a:lnTo>
                  <a:pt x="16" y="61"/>
                </a:lnTo>
                <a:lnTo>
                  <a:pt x="16" y="28"/>
                </a:lnTo>
                <a:lnTo>
                  <a:pt x="28" y="28"/>
                </a:lnTo>
                <a:lnTo>
                  <a:pt x="28" y="20"/>
                </a:lnTo>
                <a:lnTo>
                  <a:pt x="16" y="20"/>
                </a:lnTo>
                <a:lnTo>
                  <a:pt x="16" y="0"/>
                </a:lnTo>
                <a:lnTo>
                  <a:pt x="7" y="5"/>
                </a:lnTo>
                <a:lnTo>
                  <a:pt x="7" y="20"/>
                </a:lnTo>
                <a:lnTo>
                  <a:pt x="0" y="20"/>
                </a:lnTo>
                <a:lnTo>
                  <a:pt x="0" y="28"/>
                </a:lnTo>
                <a:lnTo>
                  <a:pt x="7" y="28"/>
                </a:lnTo>
                <a:lnTo>
                  <a:pt x="7" y="61"/>
                </a:lnTo>
                <a:lnTo>
                  <a:pt x="9" y="73"/>
                </a:lnTo>
                <a:lnTo>
                  <a:pt x="13" y="76"/>
                </a:lnTo>
                <a:lnTo>
                  <a:pt x="20" y="78"/>
                </a:lnTo>
                <a:lnTo>
                  <a:pt x="28" y="78"/>
                </a:lnTo>
                <a:lnTo>
                  <a:pt x="28" y="69"/>
                </a:lnTo>
                <a:lnTo>
                  <a:pt x="22" y="69"/>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4" name="Freeform 168"/>
          <p:cNvSpPr>
            <a:spLocks/>
          </p:cNvSpPr>
          <p:nvPr/>
        </p:nvSpPr>
        <p:spPr bwMode="auto">
          <a:xfrm>
            <a:off x="1517650" y="5734050"/>
            <a:ext cx="74612" cy="92075"/>
          </a:xfrm>
          <a:custGeom>
            <a:avLst/>
            <a:gdLst>
              <a:gd name="T0" fmla="*/ 47 w 47"/>
              <a:gd name="T1" fmla="*/ 58 h 58"/>
              <a:gd name="T2" fmla="*/ 47 w 47"/>
              <a:gd name="T3" fmla="*/ 0 h 58"/>
              <a:gd name="T4" fmla="*/ 35 w 47"/>
              <a:gd name="T5" fmla="*/ 0 h 58"/>
              <a:gd name="T6" fmla="*/ 35 w 47"/>
              <a:gd name="T7" fmla="*/ 30 h 58"/>
              <a:gd name="T8" fmla="*/ 35 w 47"/>
              <a:gd name="T9" fmla="*/ 30 h 58"/>
              <a:gd name="T10" fmla="*/ 35 w 47"/>
              <a:gd name="T11" fmla="*/ 41 h 58"/>
              <a:gd name="T12" fmla="*/ 35 w 47"/>
              <a:gd name="T13" fmla="*/ 41 h 58"/>
              <a:gd name="T14" fmla="*/ 32 w 47"/>
              <a:gd name="T15" fmla="*/ 45 h 58"/>
              <a:gd name="T16" fmla="*/ 30 w 47"/>
              <a:gd name="T17" fmla="*/ 49 h 58"/>
              <a:gd name="T18" fmla="*/ 30 w 47"/>
              <a:gd name="T19" fmla="*/ 49 h 58"/>
              <a:gd name="T20" fmla="*/ 26 w 47"/>
              <a:gd name="T21" fmla="*/ 51 h 58"/>
              <a:gd name="T22" fmla="*/ 20 w 47"/>
              <a:gd name="T23" fmla="*/ 51 h 58"/>
              <a:gd name="T24" fmla="*/ 20 w 47"/>
              <a:gd name="T25" fmla="*/ 51 h 58"/>
              <a:gd name="T26" fmla="*/ 17 w 47"/>
              <a:gd name="T27" fmla="*/ 51 h 58"/>
              <a:gd name="T28" fmla="*/ 13 w 47"/>
              <a:gd name="T29" fmla="*/ 49 h 58"/>
              <a:gd name="T30" fmla="*/ 13 w 47"/>
              <a:gd name="T31" fmla="*/ 49 h 58"/>
              <a:gd name="T32" fmla="*/ 11 w 47"/>
              <a:gd name="T33" fmla="*/ 45 h 58"/>
              <a:gd name="T34" fmla="*/ 9 w 47"/>
              <a:gd name="T35" fmla="*/ 41 h 58"/>
              <a:gd name="T36" fmla="*/ 9 w 47"/>
              <a:gd name="T37" fmla="*/ 41 h 58"/>
              <a:gd name="T38" fmla="*/ 9 w 47"/>
              <a:gd name="T39" fmla="*/ 32 h 58"/>
              <a:gd name="T40" fmla="*/ 9 w 47"/>
              <a:gd name="T41" fmla="*/ 0 h 58"/>
              <a:gd name="T42" fmla="*/ 0 w 47"/>
              <a:gd name="T43" fmla="*/ 0 h 58"/>
              <a:gd name="T44" fmla="*/ 0 w 47"/>
              <a:gd name="T45" fmla="*/ 36 h 58"/>
              <a:gd name="T46" fmla="*/ 0 w 47"/>
              <a:gd name="T47" fmla="*/ 36 h 58"/>
              <a:gd name="T48" fmla="*/ 0 w 47"/>
              <a:gd name="T49" fmla="*/ 45 h 58"/>
              <a:gd name="T50" fmla="*/ 0 w 47"/>
              <a:gd name="T51" fmla="*/ 45 h 58"/>
              <a:gd name="T52" fmla="*/ 2 w 47"/>
              <a:gd name="T53" fmla="*/ 53 h 58"/>
              <a:gd name="T54" fmla="*/ 2 w 47"/>
              <a:gd name="T55" fmla="*/ 53 h 58"/>
              <a:gd name="T56" fmla="*/ 9 w 47"/>
              <a:gd name="T57" fmla="*/ 56 h 58"/>
              <a:gd name="T58" fmla="*/ 9 w 47"/>
              <a:gd name="T59" fmla="*/ 56 h 58"/>
              <a:gd name="T60" fmla="*/ 19 w 47"/>
              <a:gd name="T61" fmla="*/ 58 h 58"/>
              <a:gd name="T62" fmla="*/ 19 w 47"/>
              <a:gd name="T63" fmla="*/ 58 h 58"/>
              <a:gd name="T64" fmla="*/ 24 w 47"/>
              <a:gd name="T65" fmla="*/ 58 h 58"/>
              <a:gd name="T66" fmla="*/ 30 w 47"/>
              <a:gd name="T67" fmla="*/ 56 h 58"/>
              <a:gd name="T68" fmla="*/ 33 w 47"/>
              <a:gd name="T69" fmla="*/ 53 h 58"/>
              <a:gd name="T70" fmla="*/ 37 w 47"/>
              <a:gd name="T71" fmla="*/ 49 h 58"/>
              <a:gd name="T72" fmla="*/ 37 w 47"/>
              <a:gd name="T73" fmla="*/ 58 h 58"/>
              <a:gd name="T74" fmla="*/ 47 w 47"/>
              <a:gd name="T75" fmla="*/ 58 h 58"/>
              <a:gd name="T76" fmla="*/ 47 w 47"/>
              <a:gd name="T77" fmla="*/ 58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7" h="58">
                <a:moveTo>
                  <a:pt x="47" y="58"/>
                </a:moveTo>
                <a:lnTo>
                  <a:pt x="47" y="0"/>
                </a:lnTo>
                <a:lnTo>
                  <a:pt x="35" y="0"/>
                </a:lnTo>
                <a:lnTo>
                  <a:pt x="35" y="30"/>
                </a:lnTo>
                <a:lnTo>
                  <a:pt x="35" y="41"/>
                </a:lnTo>
                <a:lnTo>
                  <a:pt x="32" y="45"/>
                </a:lnTo>
                <a:lnTo>
                  <a:pt x="30" y="49"/>
                </a:lnTo>
                <a:lnTo>
                  <a:pt x="26" y="51"/>
                </a:lnTo>
                <a:lnTo>
                  <a:pt x="20" y="51"/>
                </a:lnTo>
                <a:lnTo>
                  <a:pt x="17" y="51"/>
                </a:lnTo>
                <a:lnTo>
                  <a:pt x="13" y="49"/>
                </a:lnTo>
                <a:lnTo>
                  <a:pt x="11" y="45"/>
                </a:lnTo>
                <a:lnTo>
                  <a:pt x="9" y="41"/>
                </a:lnTo>
                <a:lnTo>
                  <a:pt x="9" y="32"/>
                </a:lnTo>
                <a:lnTo>
                  <a:pt x="9" y="0"/>
                </a:lnTo>
                <a:lnTo>
                  <a:pt x="0" y="0"/>
                </a:lnTo>
                <a:lnTo>
                  <a:pt x="0" y="36"/>
                </a:lnTo>
                <a:lnTo>
                  <a:pt x="0" y="45"/>
                </a:lnTo>
                <a:lnTo>
                  <a:pt x="2" y="53"/>
                </a:lnTo>
                <a:lnTo>
                  <a:pt x="9" y="56"/>
                </a:lnTo>
                <a:lnTo>
                  <a:pt x="19" y="58"/>
                </a:lnTo>
                <a:lnTo>
                  <a:pt x="24" y="58"/>
                </a:lnTo>
                <a:lnTo>
                  <a:pt x="30" y="56"/>
                </a:lnTo>
                <a:lnTo>
                  <a:pt x="33" y="53"/>
                </a:lnTo>
                <a:lnTo>
                  <a:pt x="37" y="49"/>
                </a:lnTo>
                <a:lnTo>
                  <a:pt x="37" y="58"/>
                </a:lnTo>
                <a:lnTo>
                  <a:pt x="47" y="58"/>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5" name="Freeform 169"/>
          <p:cNvSpPr>
            <a:spLocks/>
          </p:cNvSpPr>
          <p:nvPr/>
        </p:nvSpPr>
        <p:spPr bwMode="auto">
          <a:xfrm>
            <a:off x="1606550" y="5734050"/>
            <a:ext cx="82550" cy="92075"/>
          </a:xfrm>
          <a:custGeom>
            <a:avLst/>
            <a:gdLst>
              <a:gd name="T0" fmla="*/ 52 w 52"/>
              <a:gd name="T1" fmla="*/ 58 h 58"/>
              <a:gd name="T2" fmla="*/ 52 w 52"/>
              <a:gd name="T3" fmla="*/ 49 h 58"/>
              <a:gd name="T4" fmla="*/ 24 w 52"/>
              <a:gd name="T5" fmla="*/ 49 h 58"/>
              <a:gd name="T6" fmla="*/ 24 w 52"/>
              <a:gd name="T7" fmla="*/ 49 h 58"/>
              <a:gd name="T8" fmla="*/ 13 w 52"/>
              <a:gd name="T9" fmla="*/ 49 h 58"/>
              <a:gd name="T10" fmla="*/ 19 w 52"/>
              <a:gd name="T11" fmla="*/ 43 h 58"/>
              <a:gd name="T12" fmla="*/ 50 w 52"/>
              <a:gd name="T13" fmla="*/ 6 h 58"/>
              <a:gd name="T14" fmla="*/ 50 w 52"/>
              <a:gd name="T15" fmla="*/ 0 h 58"/>
              <a:gd name="T16" fmla="*/ 2 w 52"/>
              <a:gd name="T17" fmla="*/ 0 h 58"/>
              <a:gd name="T18" fmla="*/ 2 w 52"/>
              <a:gd name="T19" fmla="*/ 8 h 58"/>
              <a:gd name="T20" fmla="*/ 26 w 52"/>
              <a:gd name="T21" fmla="*/ 8 h 58"/>
              <a:gd name="T22" fmla="*/ 26 w 52"/>
              <a:gd name="T23" fmla="*/ 8 h 58"/>
              <a:gd name="T24" fmla="*/ 37 w 52"/>
              <a:gd name="T25" fmla="*/ 8 h 58"/>
              <a:gd name="T26" fmla="*/ 0 w 52"/>
              <a:gd name="T27" fmla="*/ 49 h 58"/>
              <a:gd name="T28" fmla="*/ 0 w 52"/>
              <a:gd name="T29" fmla="*/ 58 h 58"/>
              <a:gd name="T30" fmla="*/ 52 w 52"/>
              <a:gd name="T31" fmla="*/ 58 h 58"/>
              <a:gd name="T32" fmla="*/ 52 w 52"/>
              <a:gd name="T33" fmla="*/ 58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52" y="58"/>
                </a:moveTo>
                <a:lnTo>
                  <a:pt x="52" y="49"/>
                </a:lnTo>
                <a:lnTo>
                  <a:pt x="24" y="49"/>
                </a:lnTo>
                <a:lnTo>
                  <a:pt x="13" y="49"/>
                </a:lnTo>
                <a:lnTo>
                  <a:pt x="19" y="43"/>
                </a:lnTo>
                <a:lnTo>
                  <a:pt x="50" y="6"/>
                </a:lnTo>
                <a:lnTo>
                  <a:pt x="50" y="0"/>
                </a:lnTo>
                <a:lnTo>
                  <a:pt x="2" y="0"/>
                </a:lnTo>
                <a:lnTo>
                  <a:pt x="2" y="8"/>
                </a:lnTo>
                <a:lnTo>
                  <a:pt x="26" y="8"/>
                </a:lnTo>
                <a:lnTo>
                  <a:pt x="37" y="8"/>
                </a:lnTo>
                <a:lnTo>
                  <a:pt x="0" y="49"/>
                </a:lnTo>
                <a:lnTo>
                  <a:pt x="0" y="58"/>
                </a:lnTo>
                <a:lnTo>
                  <a:pt x="52" y="58"/>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6" name="Freeform 170"/>
          <p:cNvSpPr>
            <a:spLocks/>
          </p:cNvSpPr>
          <p:nvPr/>
        </p:nvSpPr>
        <p:spPr bwMode="auto">
          <a:xfrm>
            <a:off x="1703388" y="5734050"/>
            <a:ext cx="74612" cy="92075"/>
          </a:xfrm>
          <a:custGeom>
            <a:avLst/>
            <a:gdLst>
              <a:gd name="T0" fmla="*/ 47 w 47"/>
              <a:gd name="T1" fmla="*/ 58 h 58"/>
              <a:gd name="T2" fmla="*/ 47 w 47"/>
              <a:gd name="T3" fmla="*/ 0 h 58"/>
              <a:gd name="T4" fmla="*/ 38 w 47"/>
              <a:gd name="T5" fmla="*/ 0 h 58"/>
              <a:gd name="T6" fmla="*/ 38 w 47"/>
              <a:gd name="T7" fmla="*/ 30 h 58"/>
              <a:gd name="T8" fmla="*/ 38 w 47"/>
              <a:gd name="T9" fmla="*/ 30 h 58"/>
              <a:gd name="T10" fmla="*/ 36 w 47"/>
              <a:gd name="T11" fmla="*/ 41 h 58"/>
              <a:gd name="T12" fmla="*/ 36 w 47"/>
              <a:gd name="T13" fmla="*/ 41 h 58"/>
              <a:gd name="T14" fmla="*/ 34 w 47"/>
              <a:gd name="T15" fmla="*/ 45 h 58"/>
              <a:gd name="T16" fmla="*/ 30 w 47"/>
              <a:gd name="T17" fmla="*/ 49 h 58"/>
              <a:gd name="T18" fmla="*/ 30 w 47"/>
              <a:gd name="T19" fmla="*/ 49 h 58"/>
              <a:gd name="T20" fmla="*/ 27 w 47"/>
              <a:gd name="T21" fmla="*/ 51 h 58"/>
              <a:gd name="T22" fmla="*/ 21 w 47"/>
              <a:gd name="T23" fmla="*/ 51 h 58"/>
              <a:gd name="T24" fmla="*/ 21 w 47"/>
              <a:gd name="T25" fmla="*/ 51 h 58"/>
              <a:gd name="T26" fmla="*/ 17 w 47"/>
              <a:gd name="T27" fmla="*/ 51 h 58"/>
              <a:gd name="T28" fmla="*/ 15 w 47"/>
              <a:gd name="T29" fmla="*/ 49 h 58"/>
              <a:gd name="T30" fmla="*/ 15 w 47"/>
              <a:gd name="T31" fmla="*/ 49 h 58"/>
              <a:gd name="T32" fmla="*/ 12 w 47"/>
              <a:gd name="T33" fmla="*/ 45 h 58"/>
              <a:gd name="T34" fmla="*/ 10 w 47"/>
              <a:gd name="T35" fmla="*/ 41 h 58"/>
              <a:gd name="T36" fmla="*/ 10 w 47"/>
              <a:gd name="T37" fmla="*/ 41 h 58"/>
              <a:gd name="T38" fmla="*/ 10 w 47"/>
              <a:gd name="T39" fmla="*/ 32 h 58"/>
              <a:gd name="T40" fmla="*/ 10 w 47"/>
              <a:gd name="T41" fmla="*/ 0 h 58"/>
              <a:gd name="T42" fmla="*/ 0 w 47"/>
              <a:gd name="T43" fmla="*/ 0 h 58"/>
              <a:gd name="T44" fmla="*/ 0 w 47"/>
              <a:gd name="T45" fmla="*/ 36 h 58"/>
              <a:gd name="T46" fmla="*/ 0 w 47"/>
              <a:gd name="T47" fmla="*/ 36 h 58"/>
              <a:gd name="T48" fmla="*/ 0 w 47"/>
              <a:gd name="T49" fmla="*/ 45 h 58"/>
              <a:gd name="T50" fmla="*/ 0 w 47"/>
              <a:gd name="T51" fmla="*/ 45 h 58"/>
              <a:gd name="T52" fmla="*/ 4 w 47"/>
              <a:gd name="T53" fmla="*/ 53 h 58"/>
              <a:gd name="T54" fmla="*/ 4 w 47"/>
              <a:gd name="T55" fmla="*/ 53 h 58"/>
              <a:gd name="T56" fmla="*/ 10 w 47"/>
              <a:gd name="T57" fmla="*/ 56 h 58"/>
              <a:gd name="T58" fmla="*/ 10 w 47"/>
              <a:gd name="T59" fmla="*/ 56 h 58"/>
              <a:gd name="T60" fmla="*/ 19 w 47"/>
              <a:gd name="T61" fmla="*/ 58 h 58"/>
              <a:gd name="T62" fmla="*/ 19 w 47"/>
              <a:gd name="T63" fmla="*/ 58 h 58"/>
              <a:gd name="T64" fmla="*/ 25 w 47"/>
              <a:gd name="T65" fmla="*/ 58 h 58"/>
              <a:gd name="T66" fmla="*/ 30 w 47"/>
              <a:gd name="T67" fmla="*/ 56 h 58"/>
              <a:gd name="T68" fmla="*/ 34 w 47"/>
              <a:gd name="T69" fmla="*/ 53 h 58"/>
              <a:gd name="T70" fmla="*/ 38 w 47"/>
              <a:gd name="T71" fmla="*/ 49 h 58"/>
              <a:gd name="T72" fmla="*/ 38 w 47"/>
              <a:gd name="T73" fmla="*/ 58 h 58"/>
              <a:gd name="T74" fmla="*/ 47 w 47"/>
              <a:gd name="T75" fmla="*/ 58 h 58"/>
              <a:gd name="T76" fmla="*/ 47 w 47"/>
              <a:gd name="T77" fmla="*/ 58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7" h="58">
                <a:moveTo>
                  <a:pt x="47" y="58"/>
                </a:moveTo>
                <a:lnTo>
                  <a:pt x="47" y="0"/>
                </a:lnTo>
                <a:lnTo>
                  <a:pt x="38" y="0"/>
                </a:lnTo>
                <a:lnTo>
                  <a:pt x="38" y="30"/>
                </a:lnTo>
                <a:lnTo>
                  <a:pt x="36" y="41"/>
                </a:lnTo>
                <a:lnTo>
                  <a:pt x="34" y="45"/>
                </a:lnTo>
                <a:lnTo>
                  <a:pt x="30" y="49"/>
                </a:lnTo>
                <a:lnTo>
                  <a:pt x="27" y="51"/>
                </a:lnTo>
                <a:lnTo>
                  <a:pt x="21" y="51"/>
                </a:lnTo>
                <a:lnTo>
                  <a:pt x="17" y="51"/>
                </a:lnTo>
                <a:lnTo>
                  <a:pt x="15" y="49"/>
                </a:lnTo>
                <a:lnTo>
                  <a:pt x="12" y="45"/>
                </a:lnTo>
                <a:lnTo>
                  <a:pt x="10" y="41"/>
                </a:lnTo>
                <a:lnTo>
                  <a:pt x="10" y="32"/>
                </a:lnTo>
                <a:lnTo>
                  <a:pt x="10" y="0"/>
                </a:lnTo>
                <a:lnTo>
                  <a:pt x="0" y="0"/>
                </a:lnTo>
                <a:lnTo>
                  <a:pt x="0" y="36"/>
                </a:lnTo>
                <a:lnTo>
                  <a:pt x="0" y="45"/>
                </a:lnTo>
                <a:lnTo>
                  <a:pt x="4" y="53"/>
                </a:lnTo>
                <a:lnTo>
                  <a:pt x="10" y="56"/>
                </a:lnTo>
                <a:lnTo>
                  <a:pt x="19" y="58"/>
                </a:lnTo>
                <a:lnTo>
                  <a:pt x="25" y="58"/>
                </a:lnTo>
                <a:lnTo>
                  <a:pt x="30" y="56"/>
                </a:lnTo>
                <a:lnTo>
                  <a:pt x="34" y="53"/>
                </a:lnTo>
                <a:lnTo>
                  <a:pt x="38" y="49"/>
                </a:lnTo>
                <a:lnTo>
                  <a:pt x="38" y="58"/>
                </a:lnTo>
                <a:lnTo>
                  <a:pt x="47" y="58"/>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7" name="Freeform 171"/>
          <p:cNvSpPr>
            <a:spLocks/>
          </p:cNvSpPr>
          <p:nvPr/>
        </p:nvSpPr>
        <p:spPr bwMode="auto">
          <a:xfrm>
            <a:off x="1801813" y="5730875"/>
            <a:ext cx="123825" cy="95250"/>
          </a:xfrm>
          <a:custGeom>
            <a:avLst/>
            <a:gdLst>
              <a:gd name="T0" fmla="*/ 11 w 78"/>
              <a:gd name="T1" fmla="*/ 60 h 60"/>
              <a:gd name="T2" fmla="*/ 11 w 78"/>
              <a:gd name="T3" fmla="*/ 30 h 60"/>
              <a:gd name="T4" fmla="*/ 11 w 78"/>
              <a:gd name="T5" fmla="*/ 30 h 60"/>
              <a:gd name="T6" fmla="*/ 11 w 78"/>
              <a:gd name="T7" fmla="*/ 17 h 60"/>
              <a:gd name="T8" fmla="*/ 11 w 78"/>
              <a:gd name="T9" fmla="*/ 17 h 60"/>
              <a:gd name="T10" fmla="*/ 13 w 78"/>
              <a:gd name="T11" fmla="*/ 14 h 60"/>
              <a:gd name="T12" fmla="*/ 17 w 78"/>
              <a:gd name="T13" fmla="*/ 12 h 60"/>
              <a:gd name="T14" fmla="*/ 17 w 78"/>
              <a:gd name="T15" fmla="*/ 12 h 60"/>
              <a:gd name="T16" fmla="*/ 21 w 78"/>
              <a:gd name="T17" fmla="*/ 10 h 60"/>
              <a:gd name="T18" fmla="*/ 24 w 78"/>
              <a:gd name="T19" fmla="*/ 8 h 60"/>
              <a:gd name="T20" fmla="*/ 24 w 78"/>
              <a:gd name="T21" fmla="*/ 8 h 60"/>
              <a:gd name="T22" fmla="*/ 30 w 78"/>
              <a:gd name="T23" fmla="*/ 10 h 60"/>
              <a:gd name="T24" fmla="*/ 32 w 78"/>
              <a:gd name="T25" fmla="*/ 12 h 60"/>
              <a:gd name="T26" fmla="*/ 32 w 78"/>
              <a:gd name="T27" fmla="*/ 12 h 60"/>
              <a:gd name="T28" fmla="*/ 34 w 78"/>
              <a:gd name="T29" fmla="*/ 15 h 60"/>
              <a:gd name="T30" fmla="*/ 36 w 78"/>
              <a:gd name="T31" fmla="*/ 21 h 60"/>
              <a:gd name="T32" fmla="*/ 36 w 78"/>
              <a:gd name="T33" fmla="*/ 60 h 60"/>
              <a:gd name="T34" fmla="*/ 45 w 78"/>
              <a:gd name="T35" fmla="*/ 60 h 60"/>
              <a:gd name="T36" fmla="*/ 45 w 78"/>
              <a:gd name="T37" fmla="*/ 27 h 60"/>
              <a:gd name="T38" fmla="*/ 45 w 78"/>
              <a:gd name="T39" fmla="*/ 27 h 60"/>
              <a:gd name="T40" fmla="*/ 47 w 78"/>
              <a:gd name="T41" fmla="*/ 17 h 60"/>
              <a:gd name="T42" fmla="*/ 49 w 78"/>
              <a:gd name="T43" fmla="*/ 14 h 60"/>
              <a:gd name="T44" fmla="*/ 49 w 78"/>
              <a:gd name="T45" fmla="*/ 14 h 60"/>
              <a:gd name="T46" fmla="*/ 54 w 78"/>
              <a:gd name="T47" fmla="*/ 10 h 60"/>
              <a:gd name="T48" fmla="*/ 60 w 78"/>
              <a:gd name="T49" fmla="*/ 8 h 60"/>
              <a:gd name="T50" fmla="*/ 60 w 78"/>
              <a:gd name="T51" fmla="*/ 8 h 60"/>
              <a:gd name="T52" fmla="*/ 65 w 78"/>
              <a:gd name="T53" fmla="*/ 10 h 60"/>
              <a:gd name="T54" fmla="*/ 65 w 78"/>
              <a:gd name="T55" fmla="*/ 10 h 60"/>
              <a:gd name="T56" fmla="*/ 69 w 78"/>
              <a:gd name="T57" fmla="*/ 15 h 60"/>
              <a:gd name="T58" fmla="*/ 69 w 78"/>
              <a:gd name="T59" fmla="*/ 15 h 60"/>
              <a:gd name="T60" fmla="*/ 69 w 78"/>
              <a:gd name="T61" fmla="*/ 23 h 60"/>
              <a:gd name="T62" fmla="*/ 69 w 78"/>
              <a:gd name="T63" fmla="*/ 60 h 60"/>
              <a:gd name="T64" fmla="*/ 78 w 78"/>
              <a:gd name="T65" fmla="*/ 60 h 60"/>
              <a:gd name="T66" fmla="*/ 78 w 78"/>
              <a:gd name="T67" fmla="*/ 19 h 60"/>
              <a:gd name="T68" fmla="*/ 78 w 78"/>
              <a:gd name="T69" fmla="*/ 19 h 60"/>
              <a:gd name="T70" fmla="*/ 78 w 78"/>
              <a:gd name="T71" fmla="*/ 12 h 60"/>
              <a:gd name="T72" fmla="*/ 75 w 78"/>
              <a:gd name="T73" fmla="*/ 4 h 60"/>
              <a:gd name="T74" fmla="*/ 75 w 78"/>
              <a:gd name="T75" fmla="*/ 4 h 60"/>
              <a:gd name="T76" fmla="*/ 69 w 78"/>
              <a:gd name="T77" fmla="*/ 0 h 60"/>
              <a:gd name="T78" fmla="*/ 62 w 78"/>
              <a:gd name="T79" fmla="*/ 0 h 60"/>
              <a:gd name="T80" fmla="*/ 62 w 78"/>
              <a:gd name="T81" fmla="*/ 0 h 60"/>
              <a:gd name="T82" fmla="*/ 56 w 78"/>
              <a:gd name="T83" fmla="*/ 0 h 60"/>
              <a:gd name="T84" fmla="*/ 50 w 78"/>
              <a:gd name="T85" fmla="*/ 2 h 60"/>
              <a:gd name="T86" fmla="*/ 47 w 78"/>
              <a:gd name="T87" fmla="*/ 6 h 60"/>
              <a:gd name="T88" fmla="*/ 43 w 78"/>
              <a:gd name="T89" fmla="*/ 10 h 60"/>
              <a:gd name="T90" fmla="*/ 43 w 78"/>
              <a:gd name="T91" fmla="*/ 10 h 60"/>
              <a:gd name="T92" fmla="*/ 41 w 78"/>
              <a:gd name="T93" fmla="*/ 6 h 60"/>
              <a:gd name="T94" fmla="*/ 37 w 78"/>
              <a:gd name="T95" fmla="*/ 2 h 60"/>
              <a:gd name="T96" fmla="*/ 37 w 78"/>
              <a:gd name="T97" fmla="*/ 2 h 60"/>
              <a:gd name="T98" fmla="*/ 34 w 78"/>
              <a:gd name="T99" fmla="*/ 0 h 60"/>
              <a:gd name="T100" fmla="*/ 26 w 78"/>
              <a:gd name="T101" fmla="*/ 0 h 60"/>
              <a:gd name="T102" fmla="*/ 26 w 78"/>
              <a:gd name="T103" fmla="*/ 0 h 60"/>
              <a:gd name="T104" fmla="*/ 21 w 78"/>
              <a:gd name="T105" fmla="*/ 0 h 60"/>
              <a:gd name="T106" fmla="*/ 17 w 78"/>
              <a:gd name="T107" fmla="*/ 2 h 60"/>
              <a:gd name="T108" fmla="*/ 17 w 78"/>
              <a:gd name="T109" fmla="*/ 2 h 60"/>
              <a:gd name="T110" fmla="*/ 13 w 78"/>
              <a:gd name="T111" fmla="*/ 6 h 60"/>
              <a:gd name="T112" fmla="*/ 9 w 78"/>
              <a:gd name="T113" fmla="*/ 10 h 60"/>
              <a:gd name="T114" fmla="*/ 9 w 78"/>
              <a:gd name="T115" fmla="*/ 2 h 60"/>
              <a:gd name="T116" fmla="*/ 0 w 78"/>
              <a:gd name="T117" fmla="*/ 2 h 60"/>
              <a:gd name="T118" fmla="*/ 0 w 78"/>
              <a:gd name="T119" fmla="*/ 60 h 60"/>
              <a:gd name="T120" fmla="*/ 11 w 78"/>
              <a:gd name="T121" fmla="*/ 60 h 60"/>
              <a:gd name="T122" fmla="*/ 11 w 78"/>
              <a:gd name="T123" fmla="*/ 60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8" h="60">
                <a:moveTo>
                  <a:pt x="11" y="60"/>
                </a:moveTo>
                <a:lnTo>
                  <a:pt x="11" y="30"/>
                </a:lnTo>
                <a:lnTo>
                  <a:pt x="11" y="17"/>
                </a:lnTo>
                <a:lnTo>
                  <a:pt x="13" y="14"/>
                </a:lnTo>
                <a:lnTo>
                  <a:pt x="17" y="12"/>
                </a:lnTo>
                <a:lnTo>
                  <a:pt x="21" y="10"/>
                </a:lnTo>
                <a:lnTo>
                  <a:pt x="24" y="8"/>
                </a:lnTo>
                <a:lnTo>
                  <a:pt x="30" y="10"/>
                </a:lnTo>
                <a:lnTo>
                  <a:pt x="32" y="12"/>
                </a:lnTo>
                <a:lnTo>
                  <a:pt x="34" y="15"/>
                </a:lnTo>
                <a:lnTo>
                  <a:pt x="36" y="21"/>
                </a:lnTo>
                <a:lnTo>
                  <a:pt x="36" y="60"/>
                </a:lnTo>
                <a:lnTo>
                  <a:pt x="45" y="60"/>
                </a:lnTo>
                <a:lnTo>
                  <a:pt x="45" y="27"/>
                </a:lnTo>
                <a:lnTo>
                  <a:pt x="47" y="17"/>
                </a:lnTo>
                <a:lnTo>
                  <a:pt x="49" y="14"/>
                </a:lnTo>
                <a:lnTo>
                  <a:pt x="54" y="10"/>
                </a:lnTo>
                <a:lnTo>
                  <a:pt x="60" y="8"/>
                </a:lnTo>
                <a:lnTo>
                  <a:pt x="65" y="10"/>
                </a:lnTo>
                <a:lnTo>
                  <a:pt x="69" y="15"/>
                </a:lnTo>
                <a:lnTo>
                  <a:pt x="69" y="23"/>
                </a:lnTo>
                <a:lnTo>
                  <a:pt x="69" y="60"/>
                </a:lnTo>
                <a:lnTo>
                  <a:pt x="78" y="60"/>
                </a:lnTo>
                <a:lnTo>
                  <a:pt x="78" y="19"/>
                </a:lnTo>
                <a:lnTo>
                  <a:pt x="78" y="12"/>
                </a:lnTo>
                <a:lnTo>
                  <a:pt x="75" y="4"/>
                </a:lnTo>
                <a:lnTo>
                  <a:pt x="69" y="0"/>
                </a:lnTo>
                <a:lnTo>
                  <a:pt x="62" y="0"/>
                </a:lnTo>
                <a:lnTo>
                  <a:pt x="56" y="0"/>
                </a:lnTo>
                <a:lnTo>
                  <a:pt x="50" y="2"/>
                </a:lnTo>
                <a:lnTo>
                  <a:pt x="47" y="6"/>
                </a:lnTo>
                <a:lnTo>
                  <a:pt x="43" y="10"/>
                </a:lnTo>
                <a:lnTo>
                  <a:pt x="41" y="6"/>
                </a:lnTo>
                <a:lnTo>
                  <a:pt x="37" y="2"/>
                </a:lnTo>
                <a:lnTo>
                  <a:pt x="34" y="0"/>
                </a:lnTo>
                <a:lnTo>
                  <a:pt x="26" y="0"/>
                </a:lnTo>
                <a:lnTo>
                  <a:pt x="21" y="0"/>
                </a:lnTo>
                <a:lnTo>
                  <a:pt x="17" y="2"/>
                </a:lnTo>
                <a:lnTo>
                  <a:pt x="13" y="6"/>
                </a:lnTo>
                <a:lnTo>
                  <a:pt x="9" y="10"/>
                </a:lnTo>
                <a:lnTo>
                  <a:pt x="9" y="2"/>
                </a:lnTo>
                <a:lnTo>
                  <a:pt x="0" y="2"/>
                </a:lnTo>
                <a:lnTo>
                  <a:pt x="0" y="60"/>
                </a:lnTo>
                <a:lnTo>
                  <a:pt x="11" y="6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8" name="Freeform 172"/>
          <p:cNvSpPr>
            <a:spLocks noEditPoints="1"/>
          </p:cNvSpPr>
          <p:nvPr/>
        </p:nvSpPr>
        <p:spPr bwMode="auto">
          <a:xfrm>
            <a:off x="1944688" y="5730875"/>
            <a:ext cx="85725" cy="95250"/>
          </a:xfrm>
          <a:custGeom>
            <a:avLst/>
            <a:gdLst>
              <a:gd name="T0" fmla="*/ 54 w 54"/>
              <a:gd name="T1" fmla="*/ 60 h 60"/>
              <a:gd name="T2" fmla="*/ 52 w 54"/>
              <a:gd name="T3" fmla="*/ 53 h 60"/>
              <a:gd name="T4" fmla="*/ 50 w 54"/>
              <a:gd name="T5" fmla="*/ 36 h 60"/>
              <a:gd name="T6" fmla="*/ 50 w 54"/>
              <a:gd name="T7" fmla="*/ 23 h 60"/>
              <a:gd name="T8" fmla="*/ 50 w 54"/>
              <a:gd name="T9" fmla="*/ 14 h 60"/>
              <a:gd name="T10" fmla="*/ 46 w 54"/>
              <a:gd name="T11" fmla="*/ 6 h 60"/>
              <a:gd name="T12" fmla="*/ 41 w 54"/>
              <a:gd name="T13" fmla="*/ 2 h 60"/>
              <a:gd name="T14" fmla="*/ 28 w 54"/>
              <a:gd name="T15" fmla="*/ 0 h 60"/>
              <a:gd name="T16" fmla="*/ 15 w 54"/>
              <a:gd name="T17" fmla="*/ 2 h 60"/>
              <a:gd name="T18" fmla="*/ 11 w 54"/>
              <a:gd name="T19" fmla="*/ 4 h 60"/>
              <a:gd name="T20" fmla="*/ 7 w 54"/>
              <a:gd name="T21" fmla="*/ 8 h 60"/>
              <a:gd name="T22" fmla="*/ 2 w 54"/>
              <a:gd name="T23" fmla="*/ 17 h 60"/>
              <a:gd name="T24" fmla="*/ 11 w 54"/>
              <a:gd name="T25" fmla="*/ 19 h 60"/>
              <a:gd name="T26" fmla="*/ 16 w 54"/>
              <a:gd name="T27" fmla="*/ 12 h 60"/>
              <a:gd name="T28" fmla="*/ 20 w 54"/>
              <a:gd name="T29" fmla="*/ 10 h 60"/>
              <a:gd name="T30" fmla="*/ 28 w 54"/>
              <a:gd name="T31" fmla="*/ 8 h 60"/>
              <a:gd name="T32" fmla="*/ 39 w 54"/>
              <a:gd name="T33" fmla="*/ 12 h 60"/>
              <a:gd name="T34" fmla="*/ 41 w 54"/>
              <a:gd name="T35" fmla="*/ 15 h 60"/>
              <a:gd name="T36" fmla="*/ 41 w 54"/>
              <a:gd name="T37" fmla="*/ 21 h 60"/>
              <a:gd name="T38" fmla="*/ 41 w 54"/>
              <a:gd name="T39" fmla="*/ 23 h 60"/>
              <a:gd name="T40" fmla="*/ 24 w 54"/>
              <a:gd name="T41" fmla="*/ 27 h 60"/>
              <a:gd name="T42" fmla="*/ 15 w 54"/>
              <a:gd name="T43" fmla="*/ 28 h 60"/>
              <a:gd name="T44" fmla="*/ 7 w 54"/>
              <a:gd name="T45" fmla="*/ 30 h 60"/>
              <a:gd name="T46" fmla="*/ 2 w 54"/>
              <a:gd name="T47" fmla="*/ 36 h 60"/>
              <a:gd name="T48" fmla="*/ 0 w 54"/>
              <a:gd name="T49" fmla="*/ 43 h 60"/>
              <a:gd name="T50" fmla="*/ 5 w 54"/>
              <a:gd name="T51" fmla="*/ 56 h 60"/>
              <a:gd name="T52" fmla="*/ 11 w 54"/>
              <a:gd name="T53" fmla="*/ 60 h 60"/>
              <a:gd name="T54" fmla="*/ 20 w 54"/>
              <a:gd name="T55" fmla="*/ 60 h 60"/>
              <a:gd name="T56" fmla="*/ 31 w 54"/>
              <a:gd name="T57" fmla="*/ 58 h 60"/>
              <a:gd name="T58" fmla="*/ 41 w 54"/>
              <a:gd name="T59" fmla="*/ 53 h 60"/>
              <a:gd name="T60" fmla="*/ 43 w 54"/>
              <a:gd name="T61" fmla="*/ 60 h 60"/>
              <a:gd name="T62" fmla="*/ 41 w 54"/>
              <a:gd name="T63" fmla="*/ 34 h 60"/>
              <a:gd name="T64" fmla="*/ 39 w 54"/>
              <a:gd name="T65" fmla="*/ 43 h 60"/>
              <a:gd name="T66" fmla="*/ 37 w 54"/>
              <a:gd name="T67" fmla="*/ 47 h 60"/>
              <a:gd name="T68" fmla="*/ 33 w 54"/>
              <a:gd name="T69" fmla="*/ 51 h 60"/>
              <a:gd name="T70" fmla="*/ 22 w 54"/>
              <a:gd name="T71" fmla="*/ 53 h 60"/>
              <a:gd name="T72" fmla="*/ 18 w 54"/>
              <a:gd name="T73" fmla="*/ 53 h 60"/>
              <a:gd name="T74" fmla="*/ 15 w 54"/>
              <a:gd name="T75" fmla="*/ 51 h 60"/>
              <a:gd name="T76" fmla="*/ 11 w 54"/>
              <a:gd name="T77" fmla="*/ 43 h 60"/>
              <a:gd name="T78" fmla="*/ 13 w 54"/>
              <a:gd name="T79" fmla="*/ 40 h 60"/>
              <a:gd name="T80" fmla="*/ 16 w 54"/>
              <a:gd name="T81" fmla="*/ 36 h 60"/>
              <a:gd name="T82" fmla="*/ 24 w 54"/>
              <a:gd name="T83" fmla="*/ 34 h 60"/>
              <a:gd name="T84" fmla="*/ 41 w 54"/>
              <a:gd name="T85" fmla="*/ 30 h 60"/>
              <a:gd name="T86" fmla="*/ 41 w 54"/>
              <a:gd name="T87" fmla="*/ 34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4" h="60">
                <a:moveTo>
                  <a:pt x="43" y="60"/>
                </a:moveTo>
                <a:lnTo>
                  <a:pt x="54" y="60"/>
                </a:lnTo>
                <a:lnTo>
                  <a:pt x="52" y="53"/>
                </a:lnTo>
                <a:lnTo>
                  <a:pt x="50" y="36"/>
                </a:lnTo>
                <a:lnTo>
                  <a:pt x="50" y="23"/>
                </a:lnTo>
                <a:lnTo>
                  <a:pt x="50" y="14"/>
                </a:lnTo>
                <a:lnTo>
                  <a:pt x="46" y="6"/>
                </a:lnTo>
                <a:lnTo>
                  <a:pt x="41" y="2"/>
                </a:lnTo>
                <a:lnTo>
                  <a:pt x="28" y="0"/>
                </a:lnTo>
                <a:lnTo>
                  <a:pt x="22" y="0"/>
                </a:lnTo>
                <a:lnTo>
                  <a:pt x="15" y="2"/>
                </a:lnTo>
                <a:lnTo>
                  <a:pt x="11" y="4"/>
                </a:lnTo>
                <a:lnTo>
                  <a:pt x="7" y="8"/>
                </a:lnTo>
                <a:lnTo>
                  <a:pt x="3" y="12"/>
                </a:lnTo>
                <a:lnTo>
                  <a:pt x="2" y="17"/>
                </a:lnTo>
                <a:lnTo>
                  <a:pt x="11" y="19"/>
                </a:lnTo>
                <a:lnTo>
                  <a:pt x="13" y="14"/>
                </a:lnTo>
                <a:lnTo>
                  <a:pt x="16" y="12"/>
                </a:lnTo>
                <a:lnTo>
                  <a:pt x="20" y="10"/>
                </a:lnTo>
                <a:lnTo>
                  <a:pt x="28" y="8"/>
                </a:lnTo>
                <a:lnTo>
                  <a:pt x="33" y="10"/>
                </a:lnTo>
                <a:lnTo>
                  <a:pt x="39" y="12"/>
                </a:lnTo>
                <a:lnTo>
                  <a:pt x="41" y="15"/>
                </a:lnTo>
                <a:lnTo>
                  <a:pt x="41" y="21"/>
                </a:lnTo>
                <a:lnTo>
                  <a:pt x="41" y="23"/>
                </a:lnTo>
                <a:lnTo>
                  <a:pt x="24" y="27"/>
                </a:lnTo>
                <a:lnTo>
                  <a:pt x="15" y="28"/>
                </a:lnTo>
                <a:lnTo>
                  <a:pt x="7" y="30"/>
                </a:lnTo>
                <a:lnTo>
                  <a:pt x="2" y="36"/>
                </a:lnTo>
                <a:lnTo>
                  <a:pt x="0" y="43"/>
                </a:lnTo>
                <a:lnTo>
                  <a:pt x="2" y="51"/>
                </a:lnTo>
                <a:lnTo>
                  <a:pt x="5" y="56"/>
                </a:lnTo>
                <a:lnTo>
                  <a:pt x="11" y="60"/>
                </a:lnTo>
                <a:lnTo>
                  <a:pt x="20" y="60"/>
                </a:lnTo>
                <a:lnTo>
                  <a:pt x="31" y="58"/>
                </a:lnTo>
                <a:lnTo>
                  <a:pt x="41" y="53"/>
                </a:lnTo>
                <a:lnTo>
                  <a:pt x="43" y="60"/>
                </a:lnTo>
                <a:close/>
                <a:moveTo>
                  <a:pt x="41" y="34"/>
                </a:moveTo>
                <a:lnTo>
                  <a:pt x="41" y="34"/>
                </a:lnTo>
                <a:lnTo>
                  <a:pt x="39" y="43"/>
                </a:lnTo>
                <a:lnTo>
                  <a:pt x="37" y="47"/>
                </a:lnTo>
                <a:lnTo>
                  <a:pt x="33" y="51"/>
                </a:lnTo>
                <a:lnTo>
                  <a:pt x="28" y="53"/>
                </a:lnTo>
                <a:lnTo>
                  <a:pt x="22" y="53"/>
                </a:lnTo>
                <a:lnTo>
                  <a:pt x="18" y="53"/>
                </a:lnTo>
                <a:lnTo>
                  <a:pt x="15" y="51"/>
                </a:lnTo>
                <a:lnTo>
                  <a:pt x="11" y="47"/>
                </a:lnTo>
                <a:lnTo>
                  <a:pt x="11" y="43"/>
                </a:lnTo>
                <a:lnTo>
                  <a:pt x="13" y="40"/>
                </a:lnTo>
                <a:lnTo>
                  <a:pt x="16" y="36"/>
                </a:lnTo>
                <a:lnTo>
                  <a:pt x="24" y="34"/>
                </a:lnTo>
                <a:lnTo>
                  <a:pt x="41" y="30"/>
                </a:lnTo>
                <a:lnTo>
                  <a:pt x="41" y="3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09" name="Freeform 173"/>
          <p:cNvSpPr>
            <a:spLocks noEditPoints="1"/>
          </p:cNvSpPr>
          <p:nvPr/>
        </p:nvSpPr>
        <p:spPr bwMode="auto">
          <a:xfrm>
            <a:off x="2047875" y="5699125"/>
            <a:ext cx="79375" cy="127000"/>
          </a:xfrm>
          <a:custGeom>
            <a:avLst/>
            <a:gdLst>
              <a:gd name="T0" fmla="*/ 9 w 50"/>
              <a:gd name="T1" fmla="*/ 73 h 80"/>
              <a:gd name="T2" fmla="*/ 9 w 50"/>
              <a:gd name="T3" fmla="*/ 73 h 80"/>
              <a:gd name="T4" fmla="*/ 13 w 50"/>
              <a:gd name="T5" fmla="*/ 76 h 80"/>
              <a:gd name="T6" fmla="*/ 17 w 50"/>
              <a:gd name="T7" fmla="*/ 78 h 80"/>
              <a:gd name="T8" fmla="*/ 20 w 50"/>
              <a:gd name="T9" fmla="*/ 80 h 80"/>
              <a:gd name="T10" fmla="*/ 26 w 50"/>
              <a:gd name="T11" fmla="*/ 80 h 80"/>
              <a:gd name="T12" fmla="*/ 26 w 50"/>
              <a:gd name="T13" fmla="*/ 80 h 80"/>
              <a:gd name="T14" fmla="*/ 35 w 50"/>
              <a:gd name="T15" fmla="*/ 78 h 80"/>
              <a:gd name="T16" fmla="*/ 43 w 50"/>
              <a:gd name="T17" fmla="*/ 73 h 80"/>
              <a:gd name="T18" fmla="*/ 43 w 50"/>
              <a:gd name="T19" fmla="*/ 73 h 80"/>
              <a:gd name="T20" fmla="*/ 47 w 50"/>
              <a:gd name="T21" fmla="*/ 69 h 80"/>
              <a:gd name="T22" fmla="*/ 48 w 50"/>
              <a:gd name="T23" fmla="*/ 63 h 80"/>
              <a:gd name="T24" fmla="*/ 50 w 50"/>
              <a:gd name="T25" fmla="*/ 50 h 80"/>
              <a:gd name="T26" fmla="*/ 50 w 50"/>
              <a:gd name="T27" fmla="*/ 50 h 80"/>
              <a:gd name="T28" fmla="*/ 48 w 50"/>
              <a:gd name="T29" fmla="*/ 37 h 80"/>
              <a:gd name="T30" fmla="*/ 48 w 50"/>
              <a:gd name="T31" fmla="*/ 37 h 80"/>
              <a:gd name="T32" fmla="*/ 45 w 50"/>
              <a:gd name="T33" fmla="*/ 28 h 80"/>
              <a:gd name="T34" fmla="*/ 45 w 50"/>
              <a:gd name="T35" fmla="*/ 28 h 80"/>
              <a:gd name="T36" fmla="*/ 41 w 50"/>
              <a:gd name="T37" fmla="*/ 24 h 80"/>
              <a:gd name="T38" fmla="*/ 37 w 50"/>
              <a:gd name="T39" fmla="*/ 22 h 80"/>
              <a:gd name="T40" fmla="*/ 37 w 50"/>
              <a:gd name="T41" fmla="*/ 22 h 80"/>
              <a:gd name="T42" fmla="*/ 26 w 50"/>
              <a:gd name="T43" fmla="*/ 20 h 80"/>
              <a:gd name="T44" fmla="*/ 26 w 50"/>
              <a:gd name="T45" fmla="*/ 20 h 80"/>
              <a:gd name="T46" fmla="*/ 17 w 50"/>
              <a:gd name="T47" fmla="*/ 22 h 80"/>
              <a:gd name="T48" fmla="*/ 11 w 50"/>
              <a:gd name="T49" fmla="*/ 28 h 80"/>
              <a:gd name="T50" fmla="*/ 11 w 50"/>
              <a:gd name="T51" fmla="*/ 0 h 80"/>
              <a:gd name="T52" fmla="*/ 0 w 50"/>
              <a:gd name="T53" fmla="*/ 0 h 80"/>
              <a:gd name="T54" fmla="*/ 0 w 50"/>
              <a:gd name="T55" fmla="*/ 80 h 80"/>
              <a:gd name="T56" fmla="*/ 9 w 50"/>
              <a:gd name="T57" fmla="*/ 80 h 80"/>
              <a:gd name="T58" fmla="*/ 9 w 50"/>
              <a:gd name="T59" fmla="*/ 73 h 80"/>
              <a:gd name="T60" fmla="*/ 9 w 50"/>
              <a:gd name="T61" fmla="*/ 73 h 80"/>
              <a:gd name="T62" fmla="*/ 15 w 50"/>
              <a:gd name="T63" fmla="*/ 34 h 80"/>
              <a:gd name="T64" fmla="*/ 15 w 50"/>
              <a:gd name="T65" fmla="*/ 34 h 80"/>
              <a:gd name="T66" fmla="*/ 20 w 50"/>
              <a:gd name="T67" fmla="*/ 30 h 80"/>
              <a:gd name="T68" fmla="*/ 26 w 50"/>
              <a:gd name="T69" fmla="*/ 28 h 80"/>
              <a:gd name="T70" fmla="*/ 26 w 50"/>
              <a:gd name="T71" fmla="*/ 28 h 80"/>
              <a:gd name="T72" fmla="*/ 32 w 50"/>
              <a:gd name="T73" fmla="*/ 30 h 80"/>
              <a:gd name="T74" fmla="*/ 37 w 50"/>
              <a:gd name="T75" fmla="*/ 34 h 80"/>
              <a:gd name="T76" fmla="*/ 37 w 50"/>
              <a:gd name="T77" fmla="*/ 34 h 80"/>
              <a:gd name="T78" fmla="*/ 39 w 50"/>
              <a:gd name="T79" fmla="*/ 41 h 80"/>
              <a:gd name="T80" fmla="*/ 41 w 50"/>
              <a:gd name="T81" fmla="*/ 50 h 80"/>
              <a:gd name="T82" fmla="*/ 41 w 50"/>
              <a:gd name="T83" fmla="*/ 50 h 80"/>
              <a:gd name="T84" fmla="*/ 39 w 50"/>
              <a:gd name="T85" fmla="*/ 60 h 80"/>
              <a:gd name="T86" fmla="*/ 35 w 50"/>
              <a:gd name="T87" fmla="*/ 67 h 80"/>
              <a:gd name="T88" fmla="*/ 35 w 50"/>
              <a:gd name="T89" fmla="*/ 67 h 80"/>
              <a:gd name="T90" fmla="*/ 32 w 50"/>
              <a:gd name="T91" fmla="*/ 71 h 80"/>
              <a:gd name="T92" fmla="*/ 26 w 50"/>
              <a:gd name="T93" fmla="*/ 73 h 80"/>
              <a:gd name="T94" fmla="*/ 26 w 50"/>
              <a:gd name="T95" fmla="*/ 73 h 80"/>
              <a:gd name="T96" fmla="*/ 19 w 50"/>
              <a:gd name="T97" fmla="*/ 71 h 80"/>
              <a:gd name="T98" fmla="*/ 13 w 50"/>
              <a:gd name="T99" fmla="*/ 65 h 80"/>
              <a:gd name="T100" fmla="*/ 13 w 50"/>
              <a:gd name="T101" fmla="*/ 65 h 80"/>
              <a:gd name="T102" fmla="*/ 11 w 50"/>
              <a:gd name="T103" fmla="*/ 60 h 80"/>
              <a:gd name="T104" fmla="*/ 9 w 50"/>
              <a:gd name="T105" fmla="*/ 50 h 80"/>
              <a:gd name="T106" fmla="*/ 9 w 50"/>
              <a:gd name="T107" fmla="*/ 50 h 80"/>
              <a:gd name="T108" fmla="*/ 11 w 50"/>
              <a:gd name="T109" fmla="*/ 41 h 80"/>
              <a:gd name="T110" fmla="*/ 15 w 50"/>
              <a:gd name="T111" fmla="*/ 34 h 80"/>
              <a:gd name="T112" fmla="*/ 15 w 50"/>
              <a:gd name="T113" fmla="*/ 34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0" h="80">
                <a:moveTo>
                  <a:pt x="9" y="73"/>
                </a:moveTo>
                <a:lnTo>
                  <a:pt x="9" y="73"/>
                </a:lnTo>
                <a:lnTo>
                  <a:pt x="13" y="76"/>
                </a:lnTo>
                <a:lnTo>
                  <a:pt x="17" y="78"/>
                </a:lnTo>
                <a:lnTo>
                  <a:pt x="20" y="80"/>
                </a:lnTo>
                <a:lnTo>
                  <a:pt x="26" y="80"/>
                </a:lnTo>
                <a:lnTo>
                  <a:pt x="35" y="78"/>
                </a:lnTo>
                <a:lnTo>
                  <a:pt x="43" y="73"/>
                </a:lnTo>
                <a:lnTo>
                  <a:pt x="47" y="69"/>
                </a:lnTo>
                <a:lnTo>
                  <a:pt x="48" y="63"/>
                </a:lnTo>
                <a:lnTo>
                  <a:pt x="50" y="50"/>
                </a:lnTo>
                <a:lnTo>
                  <a:pt x="48" y="37"/>
                </a:lnTo>
                <a:lnTo>
                  <a:pt x="45" y="28"/>
                </a:lnTo>
                <a:lnTo>
                  <a:pt x="41" y="24"/>
                </a:lnTo>
                <a:lnTo>
                  <a:pt x="37" y="22"/>
                </a:lnTo>
                <a:lnTo>
                  <a:pt x="26" y="20"/>
                </a:lnTo>
                <a:lnTo>
                  <a:pt x="17" y="22"/>
                </a:lnTo>
                <a:lnTo>
                  <a:pt x="11" y="28"/>
                </a:lnTo>
                <a:lnTo>
                  <a:pt x="11" y="0"/>
                </a:lnTo>
                <a:lnTo>
                  <a:pt x="0" y="0"/>
                </a:lnTo>
                <a:lnTo>
                  <a:pt x="0" y="80"/>
                </a:lnTo>
                <a:lnTo>
                  <a:pt x="9" y="80"/>
                </a:lnTo>
                <a:lnTo>
                  <a:pt x="9" y="73"/>
                </a:lnTo>
                <a:close/>
                <a:moveTo>
                  <a:pt x="15" y="34"/>
                </a:moveTo>
                <a:lnTo>
                  <a:pt x="15" y="34"/>
                </a:lnTo>
                <a:lnTo>
                  <a:pt x="20" y="30"/>
                </a:lnTo>
                <a:lnTo>
                  <a:pt x="26" y="28"/>
                </a:lnTo>
                <a:lnTo>
                  <a:pt x="32" y="30"/>
                </a:lnTo>
                <a:lnTo>
                  <a:pt x="37" y="34"/>
                </a:lnTo>
                <a:lnTo>
                  <a:pt x="39" y="41"/>
                </a:lnTo>
                <a:lnTo>
                  <a:pt x="41" y="50"/>
                </a:lnTo>
                <a:lnTo>
                  <a:pt x="39" y="60"/>
                </a:lnTo>
                <a:lnTo>
                  <a:pt x="35" y="67"/>
                </a:lnTo>
                <a:lnTo>
                  <a:pt x="32" y="71"/>
                </a:lnTo>
                <a:lnTo>
                  <a:pt x="26" y="73"/>
                </a:lnTo>
                <a:lnTo>
                  <a:pt x="19" y="71"/>
                </a:lnTo>
                <a:lnTo>
                  <a:pt x="13" y="65"/>
                </a:lnTo>
                <a:lnTo>
                  <a:pt x="11" y="60"/>
                </a:lnTo>
                <a:lnTo>
                  <a:pt x="9" y="50"/>
                </a:lnTo>
                <a:lnTo>
                  <a:pt x="11" y="41"/>
                </a:lnTo>
                <a:lnTo>
                  <a:pt x="15" y="3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0" name="Freeform 174"/>
          <p:cNvSpPr>
            <a:spLocks/>
          </p:cNvSpPr>
          <p:nvPr/>
        </p:nvSpPr>
        <p:spPr bwMode="auto">
          <a:xfrm>
            <a:off x="3262313" y="5891213"/>
            <a:ext cx="85725" cy="128587"/>
          </a:xfrm>
          <a:custGeom>
            <a:avLst/>
            <a:gdLst>
              <a:gd name="T0" fmla="*/ 10 w 54"/>
              <a:gd name="T1" fmla="*/ 75 h 81"/>
              <a:gd name="T2" fmla="*/ 26 w 54"/>
              <a:gd name="T3" fmla="*/ 81 h 81"/>
              <a:gd name="T4" fmla="*/ 38 w 54"/>
              <a:gd name="T5" fmla="*/ 79 h 81"/>
              <a:gd name="T6" fmla="*/ 45 w 54"/>
              <a:gd name="T7" fmla="*/ 73 h 81"/>
              <a:gd name="T8" fmla="*/ 54 w 54"/>
              <a:gd name="T9" fmla="*/ 56 h 81"/>
              <a:gd name="T10" fmla="*/ 52 w 54"/>
              <a:gd name="T11" fmla="*/ 49 h 81"/>
              <a:gd name="T12" fmla="*/ 49 w 54"/>
              <a:gd name="T13" fmla="*/ 43 h 81"/>
              <a:gd name="T14" fmla="*/ 39 w 54"/>
              <a:gd name="T15" fmla="*/ 36 h 81"/>
              <a:gd name="T16" fmla="*/ 43 w 54"/>
              <a:gd name="T17" fmla="*/ 34 h 81"/>
              <a:gd name="T18" fmla="*/ 47 w 54"/>
              <a:gd name="T19" fmla="*/ 30 h 81"/>
              <a:gd name="T20" fmla="*/ 49 w 54"/>
              <a:gd name="T21" fmla="*/ 21 h 81"/>
              <a:gd name="T22" fmla="*/ 49 w 54"/>
              <a:gd name="T23" fmla="*/ 15 h 81"/>
              <a:gd name="T24" fmla="*/ 47 w 54"/>
              <a:gd name="T25" fmla="*/ 10 h 81"/>
              <a:gd name="T26" fmla="*/ 38 w 54"/>
              <a:gd name="T27" fmla="*/ 2 h 81"/>
              <a:gd name="T28" fmla="*/ 32 w 54"/>
              <a:gd name="T29" fmla="*/ 0 h 81"/>
              <a:gd name="T30" fmla="*/ 26 w 54"/>
              <a:gd name="T31" fmla="*/ 0 h 81"/>
              <a:gd name="T32" fmla="*/ 10 w 54"/>
              <a:gd name="T33" fmla="*/ 4 h 81"/>
              <a:gd name="T34" fmla="*/ 6 w 54"/>
              <a:gd name="T35" fmla="*/ 11 h 81"/>
              <a:gd name="T36" fmla="*/ 11 w 54"/>
              <a:gd name="T37" fmla="*/ 23 h 81"/>
              <a:gd name="T38" fmla="*/ 13 w 54"/>
              <a:gd name="T39" fmla="*/ 15 h 81"/>
              <a:gd name="T40" fmla="*/ 17 w 54"/>
              <a:gd name="T41" fmla="*/ 11 h 81"/>
              <a:gd name="T42" fmla="*/ 26 w 54"/>
              <a:gd name="T43" fmla="*/ 8 h 81"/>
              <a:gd name="T44" fmla="*/ 32 w 54"/>
              <a:gd name="T45" fmla="*/ 8 h 81"/>
              <a:gd name="T46" fmla="*/ 36 w 54"/>
              <a:gd name="T47" fmla="*/ 11 h 81"/>
              <a:gd name="T48" fmla="*/ 39 w 54"/>
              <a:gd name="T49" fmla="*/ 21 h 81"/>
              <a:gd name="T50" fmla="*/ 38 w 54"/>
              <a:gd name="T51" fmla="*/ 26 h 81"/>
              <a:gd name="T52" fmla="*/ 34 w 54"/>
              <a:gd name="T53" fmla="*/ 30 h 81"/>
              <a:gd name="T54" fmla="*/ 23 w 54"/>
              <a:gd name="T55" fmla="*/ 34 h 81"/>
              <a:gd name="T56" fmla="*/ 21 w 54"/>
              <a:gd name="T57" fmla="*/ 34 h 81"/>
              <a:gd name="T58" fmla="*/ 21 w 54"/>
              <a:gd name="T59" fmla="*/ 41 h 81"/>
              <a:gd name="T60" fmla="*/ 28 w 54"/>
              <a:gd name="T61" fmla="*/ 41 h 81"/>
              <a:gd name="T62" fmla="*/ 39 w 54"/>
              <a:gd name="T63" fmla="*/ 45 h 81"/>
              <a:gd name="T64" fmla="*/ 41 w 54"/>
              <a:gd name="T65" fmla="*/ 51 h 81"/>
              <a:gd name="T66" fmla="*/ 43 w 54"/>
              <a:gd name="T67" fmla="*/ 56 h 81"/>
              <a:gd name="T68" fmla="*/ 38 w 54"/>
              <a:gd name="T69" fmla="*/ 67 h 81"/>
              <a:gd name="T70" fmla="*/ 34 w 54"/>
              <a:gd name="T71" fmla="*/ 71 h 81"/>
              <a:gd name="T72" fmla="*/ 26 w 54"/>
              <a:gd name="T73" fmla="*/ 73 h 81"/>
              <a:gd name="T74" fmla="*/ 17 w 54"/>
              <a:gd name="T75" fmla="*/ 69 h 81"/>
              <a:gd name="T76" fmla="*/ 13 w 54"/>
              <a:gd name="T77" fmla="*/ 64 h 81"/>
              <a:gd name="T78" fmla="*/ 0 w 54"/>
              <a:gd name="T79" fmla="*/ 58 h 81"/>
              <a:gd name="T80" fmla="*/ 4 w 54"/>
              <a:gd name="T81" fmla="*/ 67 h 81"/>
              <a:gd name="T82" fmla="*/ 10 w 54"/>
              <a:gd name="T83" fmla="*/ 75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 h="81">
                <a:moveTo>
                  <a:pt x="10" y="75"/>
                </a:moveTo>
                <a:lnTo>
                  <a:pt x="10" y="75"/>
                </a:lnTo>
                <a:lnTo>
                  <a:pt x="17" y="81"/>
                </a:lnTo>
                <a:lnTo>
                  <a:pt x="26" y="81"/>
                </a:lnTo>
                <a:lnTo>
                  <a:pt x="38" y="79"/>
                </a:lnTo>
                <a:lnTo>
                  <a:pt x="45" y="73"/>
                </a:lnTo>
                <a:lnTo>
                  <a:pt x="52" y="66"/>
                </a:lnTo>
                <a:lnTo>
                  <a:pt x="54" y="56"/>
                </a:lnTo>
                <a:lnTo>
                  <a:pt x="52" y="49"/>
                </a:lnTo>
                <a:lnTo>
                  <a:pt x="49" y="43"/>
                </a:lnTo>
                <a:lnTo>
                  <a:pt x="45" y="39"/>
                </a:lnTo>
                <a:lnTo>
                  <a:pt x="39" y="36"/>
                </a:lnTo>
                <a:lnTo>
                  <a:pt x="43" y="34"/>
                </a:lnTo>
                <a:lnTo>
                  <a:pt x="47" y="30"/>
                </a:lnTo>
                <a:lnTo>
                  <a:pt x="49" y="25"/>
                </a:lnTo>
                <a:lnTo>
                  <a:pt x="49" y="21"/>
                </a:lnTo>
                <a:lnTo>
                  <a:pt x="49" y="15"/>
                </a:lnTo>
                <a:lnTo>
                  <a:pt x="47" y="10"/>
                </a:lnTo>
                <a:lnTo>
                  <a:pt x="43" y="6"/>
                </a:lnTo>
                <a:lnTo>
                  <a:pt x="38" y="2"/>
                </a:lnTo>
                <a:lnTo>
                  <a:pt x="32" y="0"/>
                </a:lnTo>
                <a:lnTo>
                  <a:pt x="26" y="0"/>
                </a:lnTo>
                <a:lnTo>
                  <a:pt x="17" y="0"/>
                </a:lnTo>
                <a:lnTo>
                  <a:pt x="10" y="4"/>
                </a:lnTo>
                <a:lnTo>
                  <a:pt x="6" y="11"/>
                </a:lnTo>
                <a:lnTo>
                  <a:pt x="2" y="21"/>
                </a:lnTo>
                <a:lnTo>
                  <a:pt x="11" y="23"/>
                </a:lnTo>
                <a:lnTo>
                  <a:pt x="13" y="15"/>
                </a:lnTo>
                <a:lnTo>
                  <a:pt x="17" y="11"/>
                </a:lnTo>
                <a:lnTo>
                  <a:pt x="21" y="8"/>
                </a:lnTo>
                <a:lnTo>
                  <a:pt x="26" y="8"/>
                </a:lnTo>
                <a:lnTo>
                  <a:pt x="32" y="8"/>
                </a:lnTo>
                <a:lnTo>
                  <a:pt x="36" y="11"/>
                </a:lnTo>
                <a:lnTo>
                  <a:pt x="39" y="15"/>
                </a:lnTo>
                <a:lnTo>
                  <a:pt x="39" y="21"/>
                </a:lnTo>
                <a:lnTo>
                  <a:pt x="38" y="26"/>
                </a:lnTo>
                <a:lnTo>
                  <a:pt x="34" y="30"/>
                </a:lnTo>
                <a:lnTo>
                  <a:pt x="28" y="32"/>
                </a:lnTo>
                <a:lnTo>
                  <a:pt x="23" y="34"/>
                </a:lnTo>
                <a:lnTo>
                  <a:pt x="21" y="34"/>
                </a:lnTo>
                <a:lnTo>
                  <a:pt x="21" y="41"/>
                </a:lnTo>
                <a:lnTo>
                  <a:pt x="28" y="41"/>
                </a:lnTo>
                <a:lnTo>
                  <a:pt x="34" y="41"/>
                </a:lnTo>
                <a:lnTo>
                  <a:pt x="39" y="45"/>
                </a:lnTo>
                <a:lnTo>
                  <a:pt x="41" y="51"/>
                </a:lnTo>
                <a:lnTo>
                  <a:pt x="43" y="56"/>
                </a:lnTo>
                <a:lnTo>
                  <a:pt x="41" y="64"/>
                </a:lnTo>
                <a:lnTo>
                  <a:pt x="38" y="67"/>
                </a:lnTo>
                <a:lnTo>
                  <a:pt x="34" y="71"/>
                </a:lnTo>
                <a:lnTo>
                  <a:pt x="26" y="73"/>
                </a:lnTo>
                <a:lnTo>
                  <a:pt x="21" y="73"/>
                </a:lnTo>
                <a:lnTo>
                  <a:pt x="17" y="69"/>
                </a:lnTo>
                <a:lnTo>
                  <a:pt x="13" y="64"/>
                </a:lnTo>
                <a:lnTo>
                  <a:pt x="11" y="58"/>
                </a:lnTo>
                <a:lnTo>
                  <a:pt x="0" y="58"/>
                </a:lnTo>
                <a:lnTo>
                  <a:pt x="4" y="67"/>
                </a:lnTo>
                <a:lnTo>
                  <a:pt x="1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1" name="Freeform 175"/>
          <p:cNvSpPr>
            <a:spLocks/>
          </p:cNvSpPr>
          <p:nvPr/>
        </p:nvSpPr>
        <p:spPr bwMode="auto">
          <a:xfrm>
            <a:off x="3375025" y="5891213"/>
            <a:ext cx="47625" cy="128587"/>
          </a:xfrm>
          <a:custGeom>
            <a:avLst/>
            <a:gdLst>
              <a:gd name="T0" fmla="*/ 30 w 30"/>
              <a:gd name="T1" fmla="*/ 0 h 81"/>
              <a:gd name="T2" fmla="*/ 23 w 30"/>
              <a:gd name="T3" fmla="*/ 0 h 81"/>
              <a:gd name="T4" fmla="*/ 23 w 30"/>
              <a:gd name="T5" fmla="*/ 0 h 81"/>
              <a:gd name="T6" fmla="*/ 19 w 30"/>
              <a:gd name="T7" fmla="*/ 4 h 81"/>
              <a:gd name="T8" fmla="*/ 15 w 30"/>
              <a:gd name="T9" fmla="*/ 10 h 81"/>
              <a:gd name="T10" fmla="*/ 15 w 30"/>
              <a:gd name="T11" fmla="*/ 10 h 81"/>
              <a:gd name="T12" fmla="*/ 8 w 30"/>
              <a:gd name="T13" fmla="*/ 15 h 81"/>
              <a:gd name="T14" fmla="*/ 0 w 30"/>
              <a:gd name="T15" fmla="*/ 19 h 81"/>
              <a:gd name="T16" fmla="*/ 0 w 30"/>
              <a:gd name="T17" fmla="*/ 28 h 81"/>
              <a:gd name="T18" fmla="*/ 0 w 30"/>
              <a:gd name="T19" fmla="*/ 28 h 81"/>
              <a:gd name="T20" fmla="*/ 9 w 30"/>
              <a:gd name="T21" fmla="*/ 25 h 81"/>
              <a:gd name="T22" fmla="*/ 9 w 30"/>
              <a:gd name="T23" fmla="*/ 25 h 81"/>
              <a:gd name="T24" fmla="*/ 19 w 30"/>
              <a:gd name="T25" fmla="*/ 17 h 81"/>
              <a:gd name="T26" fmla="*/ 19 w 30"/>
              <a:gd name="T27" fmla="*/ 81 h 81"/>
              <a:gd name="T28" fmla="*/ 30 w 30"/>
              <a:gd name="T29" fmla="*/ 81 h 81"/>
              <a:gd name="T30" fmla="*/ 30 w 30"/>
              <a:gd name="T31" fmla="*/ 0 h 81"/>
              <a:gd name="T32" fmla="*/ 30 w 30"/>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1">
                <a:moveTo>
                  <a:pt x="30" y="0"/>
                </a:moveTo>
                <a:lnTo>
                  <a:pt x="23" y="0"/>
                </a:lnTo>
                <a:lnTo>
                  <a:pt x="19" y="4"/>
                </a:lnTo>
                <a:lnTo>
                  <a:pt x="15" y="10"/>
                </a:lnTo>
                <a:lnTo>
                  <a:pt x="8" y="15"/>
                </a:lnTo>
                <a:lnTo>
                  <a:pt x="0" y="19"/>
                </a:lnTo>
                <a:lnTo>
                  <a:pt x="0" y="28"/>
                </a:lnTo>
                <a:lnTo>
                  <a:pt x="9" y="25"/>
                </a:lnTo>
                <a:lnTo>
                  <a:pt x="19" y="17"/>
                </a:lnTo>
                <a:lnTo>
                  <a:pt x="19" y="81"/>
                </a:lnTo>
                <a:lnTo>
                  <a:pt x="30" y="8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2" name="Freeform 176"/>
          <p:cNvSpPr>
            <a:spLocks/>
          </p:cNvSpPr>
          <p:nvPr/>
        </p:nvSpPr>
        <p:spPr bwMode="auto">
          <a:xfrm>
            <a:off x="3473450" y="5891213"/>
            <a:ext cx="47625" cy="128587"/>
          </a:xfrm>
          <a:custGeom>
            <a:avLst/>
            <a:gdLst>
              <a:gd name="T0" fmla="*/ 30 w 30"/>
              <a:gd name="T1" fmla="*/ 0 h 81"/>
              <a:gd name="T2" fmla="*/ 24 w 30"/>
              <a:gd name="T3" fmla="*/ 0 h 81"/>
              <a:gd name="T4" fmla="*/ 24 w 30"/>
              <a:gd name="T5" fmla="*/ 0 h 81"/>
              <a:gd name="T6" fmla="*/ 20 w 30"/>
              <a:gd name="T7" fmla="*/ 4 h 81"/>
              <a:gd name="T8" fmla="*/ 15 w 30"/>
              <a:gd name="T9" fmla="*/ 10 h 81"/>
              <a:gd name="T10" fmla="*/ 15 w 30"/>
              <a:gd name="T11" fmla="*/ 10 h 81"/>
              <a:gd name="T12" fmla="*/ 7 w 30"/>
              <a:gd name="T13" fmla="*/ 15 h 81"/>
              <a:gd name="T14" fmla="*/ 0 w 30"/>
              <a:gd name="T15" fmla="*/ 19 h 81"/>
              <a:gd name="T16" fmla="*/ 0 w 30"/>
              <a:gd name="T17" fmla="*/ 28 h 81"/>
              <a:gd name="T18" fmla="*/ 0 w 30"/>
              <a:gd name="T19" fmla="*/ 28 h 81"/>
              <a:gd name="T20" fmla="*/ 11 w 30"/>
              <a:gd name="T21" fmla="*/ 25 h 81"/>
              <a:gd name="T22" fmla="*/ 11 w 30"/>
              <a:gd name="T23" fmla="*/ 25 h 81"/>
              <a:gd name="T24" fmla="*/ 20 w 30"/>
              <a:gd name="T25" fmla="*/ 17 h 81"/>
              <a:gd name="T26" fmla="*/ 20 w 30"/>
              <a:gd name="T27" fmla="*/ 81 h 81"/>
              <a:gd name="T28" fmla="*/ 30 w 30"/>
              <a:gd name="T29" fmla="*/ 81 h 81"/>
              <a:gd name="T30" fmla="*/ 30 w 30"/>
              <a:gd name="T31" fmla="*/ 0 h 81"/>
              <a:gd name="T32" fmla="*/ 30 w 30"/>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1">
                <a:moveTo>
                  <a:pt x="30" y="0"/>
                </a:moveTo>
                <a:lnTo>
                  <a:pt x="24" y="0"/>
                </a:lnTo>
                <a:lnTo>
                  <a:pt x="20" y="4"/>
                </a:lnTo>
                <a:lnTo>
                  <a:pt x="15" y="10"/>
                </a:lnTo>
                <a:lnTo>
                  <a:pt x="7" y="15"/>
                </a:lnTo>
                <a:lnTo>
                  <a:pt x="0" y="19"/>
                </a:lnTo>
                <a:lnTo>
                  <a:pt x="0" y="28"/>
                </a:lnTo>
                <a:lnTo>
                  <a:pt x="11" y="25"/>
                </a:lnTo>
                <a:lnTo>
                  <a:pt x="20" y="17"/>
                </a:lnTo>
                <a:lnTo>
                  <a:pt x="20" y="81"/>
                </a:lnTo>
                <a:lnTo>
                  <a:pt x="30" y="8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3" name="Freeform 177"/>
          <p:cNvSpPr>
            <a:spLocks/>
          </p:cNvSpPr>
          <p:nvPr/>
        </p:nvSpPr>
        <p:spPr bwMode="auto">
          <a:xfrm>
            <a:off x="3911600" y="5891213"/>
            <a:ext cx="82550" cy="128587"/>
          </a:xfrm>
          <a:custGeom>
            <a:avLst/>
            <a:gdLst>
              <a:gd name="T0" fmla="*/ 13 w 52"/>
              <a:gd name="T1" fmla="*/ 71 h 81"/>
              <a:gd name="T2" fmla="*/ 13 w 52"/>
              <a:gd name="T3" fmla="*/ 71 h 81"/>
              <a:gd name="T4" fmla="*/ 17 w 52"/>
              <a:gd name="T5" fmla="*/ 66 h 81"/>
              <a:gd name="T6" fmla="*/ 17 w 52"/>
              <a:gd name="T7" fmla="*/ 66 h 81"/>
              <a:gd name="T8" fmla="*/ 28 w 52"/>
              <a:gd name="T9" fmla="*/ 54 h 81"/>
              <a:gd name="T10" fmla="*/ 28 w 52"/>
              <a:gd name="T11" fmla="*/ 54 h 81"/>
              <a:gd name="T12" fmla="*/ 43 w 52"/>
              <a:gd name="T13" fmla="*/ 41 h 81"/>
              <a:gd name="T14" fmla="*/ 43 w 52"/>
              <a:gd name="T15" fmla="*/ 41 h 81"/>
              <a:gd name="T16" fmla="*/ 50 w 52"/>
              <a:gd name="T17" fmla="*/ 32 h 81"/>
              <a:gd name="T18" fmla="*/ 50 w 52"/>
              <a:gd name="T19" fmla="*/ 32 h 81"/>
              <a:gd name="T20" fmla="*/ 52 w 52"/>
              <a:gd name="T21" fmla="*/ 21 h 81"/>
              <a:gd name="T22" fmla="*/ 52 w 52"/>
              <a:gd name="T23" fmla="*/ 21 h 81"/>
              <a:gd name="T24" fmla="*/ 50 w 52"/>
              <a:gd name="T25" fmla="*/ 13 h 81"/>
              <a:gd name="T26" fmla="*/ 45 w 52"/>
              <a:gd name="T27" fmla="*/ 6 h 81"/>
              <a:gd name="T28" fmla="*/ 45 w 52"/>
              <a:gd name="T29" fmla="*/ 6 h 81"/>
              <a:gd name="T30" fmla="*/ 37 w 52"/>
              <a:gd name="T31" fmla="*/ 0 h 81"/>
              <a:gd name="T32" fmla="*/ 28 w 52"/>
              <a:gd name="T33" fmla="*/ 0 h 81"/>
              <a:gd name="T34" fmla="*/ 28 w 52"/>
              <a:gd name="T35" fmla="*/ 0 h 81"/>
              <a:gd name="T36" fmla="*/ 17 w 52"/>
              <a:gd name="T37" fmla="*/ 0 h 81"/>
              <a:gd name="T38" fmla="*/ 9 w 52"/>
              <a:gd name="T39" fmla="*/ 6 h 81"/>
              <a:gd name="T40" fmla="*/ 9 w 52"/>
              <a:gd name="T41" fmla="*/ 6 h 81"/>
              <a:gd name="T42" fmla="*/ 4 w 52"/>
              <a:gd name="T43" fmla="*/ 13 h 81"/>
              <a:gd name="T44" fmla="*/ 2 w 52"/>
              <a:gd name="T45" fmla="*/ 23 h 81"/>
              <a:gd name="T46" fmla="*/ 11 w 52"/>
              <a:gd name="T47" fmla="*/ 23 h 81"/>
              <a:gd name="T48" fmla="*/ 11 w 52"/>
              <a:gd name="T49" fmla="*/ 23 h 81"/>
              <a:gd name="T50" fmla="*/ 13 w 52"/>
              <a:gd name="T51" fmla="*/ 17 h 81"/>
              <a:gd name="T52" fmla="*/ 15 w 52"/>
              <a:gd name="T53" fmla="*/ 11 h 81"/>
              <a:gd name="T54" fmla="*/ 15 w 52"/>
              <a:gd name="T55" fmla="*/ 11 h 81"/>
              <a:gd name="T56" fmla="*/ 20 w 52"/>
              <a:gd name="T57" fmla="*/ 8 h 81"/>
              <a:gd name="T58" fmla="*/ 26 w 52"/>
              <a:gd name="T59" fmla="*/ 8 h 81"/>
              <a:gd name="T60" fmla="*/ 26 w 52"/>
              <a:gd name="T61" fmla="*/ 8 h 81"/>
              <a:gd name="T62" fmla="*/ 34 w 52"/>
              <a:gd name="T63" fmla="*/ 8 h 81"/>
              <a:gd name="T64" fmla="*/ 37 w 52"/>
              <a:gd name="T65" fmla="*/ 11 h 81"/>
              <a:gd name="T66" fmla="*/ 37 w 52"/>
              <a:gd name="T67" fmla="*/ 11 h 81"/>
              <a:gd name="T68" fmla="*/ 41 w 52"/>
              <a:gd name="T69" fmla="*/ 15 h 81"/>
              <a:gd name="T70" fmla="*/ 43 w 52"/>
              <a:gd name="T71" fmla="*/ 21 h 81"/>
              <a:gd name="T72" fmla="*/ 43 w 52"/>
              <a:gd name="T73" fmla="*/ 21 h 81"/>
              <a:gd name="T74" fmla="*/ 41 w 52"/>
              <a:gd name="T75" fmla="*/ 26 h 81"/>
              <a:gd name="T76" fmla="*/ 37 w 52"/>
              <a:gd name="T77" fmla="*/ 34 h 81"/>
              <a:gd name="T78" fmla="*/ 37 w 52"/>
              <a:gd name="T79" fmla="*/ 34 h 81"/>
              <a:gd name="T80" fmla="*/ 32 w 52"/>
              <a:gd name="T81" fmla="*/ 41 h 81"/>
              <a:gd name="T82" fmla="*/ 20 w 52"/>
              <a:gd name="T83" fmla="*/ 51 h 81"/>
              <a:gd name="T84" fmla="*/ 20 w 52"/>
              <a:gd name="T85" fmla="*/ 51 h 81"/>
              <a:gd name="T86" fmla="*/ 7 w 52"/>
              <a:gd name="T87" fmla="*/ 62 h 81"/>
              <a:gd name="T88" fmla="*/ 7 w 52"/>
              <a:gd name="T89" fmla="*/ 62 h 81"/>
              <a:gd name="T90" fmla="*/ 0 w 52"/>
              <a:gd name="T91" fmla="*/ 73 h 81"/>
              <a:gd name="T92" fmla="*/ 0 w 52"/>
              <a:gd name="T93" fmla="*/ 73 h 81"/>
              <a:gd name="T94" fmla="*/ 0 w 52"/>
              <a:gd name="T95" fmla="*/ 81 h 81"/>
              <a:gd name="T96" fmla="*/ 52 w 52"/>
              <a:gd name="T97" fmla="*/ 81 h 81"/>
              <a:gd name="T98" fmla="*/ 52 w 52"/>
              <a:gd name="T99" fmla="*/ 71 h 81"/>
              <a:gd name="T100" fmla="*/ 13 w 52"/>
              <a:gd name="T101" fmla="*/ 71 h 81"/>
              <a:gd name="T102" fmla="*/ 13 w 52"/>
              <a:gd name="T103" fmla="*/ 71 h 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2" h="81">
                <a:moveTo>
                  <a:pt x="13" y="71"/>
                </a:moveTo>
                <a:lnTo>
                  <a:pt x="13" y="71"/>
                </a:lnTo>
                <a:lnTo>
                  <a:pt x="17" y="66"/>
                </a:lnTo>
                <a:lnTo>
                  <a:pt x="28" y="54"/>
                </a:lnTo>
                <a:lnTo>
                  <a:pt x="43" y="41"/>
                </a:lnTo>
                <a:lnTo>
                  <a:pt x="50" y="32"/>
                </a:lnTo>
                <a:lnTo>
                  <a:pt x="52" y="21"/>
                </a:lnTo>
                <a:lnTo>
                  <a:pt x="50" y="13"/>
                </a:lnTo>
                <a:lnTo>
                  <a:pt x="45" y="6"/>
                </a:lnTo>
                <a:lnTo>
                  <a:pt x="37" y="0"/>
                </a:lnTo>
                <a:lnTo>
                  <a:pt x="28" y="0"/>
                </a:lnTo>
                <a:lnTo>
                  <a:pt x="17" y="0"/>
                </a:lnTo>
                <a:lnTo>
                  <a:pt x="9" y="6"/>
                </a:lnTo>
                <a:lnTo>
                  <a:pt x="4" y="13"/>
                </a:lnTo>
                <a:lnTo>
                  <a:pt x="2" y="23"/>
                </a:lnTo>
                <a:lnTo>
                  <a:pt x="11" y="23"/>
                </a:lnTo>
                <a:lnTo>
                  <a:pt x="13" y="17"/>
                </a:lnTo>
                <a:lnTo>
                  <a:pt x="15" y="11"/>
                </a:lnTo>
                <a:lnTo>
                  <a:pt x="20" y="8"/>
                </a:lnTo>
                <a:lnTo>
                  <a:pt x="26" y="8"/>
                </a:lnTo>
                <a:lnTo>
                  <a:pt x="34" y="8"/>
                </a:lnTo>
                <a:lnTo>
                  <a:pt x="37" y="11"/>
                </a:lnTo>
                <a:lnTo>
                  <a:pt x="41" y="15"/>
                </a:lnTo>
                <a:lnTo>
                  <a:pt x="43" y="21"/>
                </a:lnTo>
                <a:lnTo>
                  <a:pt x="41" y="26"/>
                </a:lnTo>
                <a:lnTo>
                  <a:pt x="37" y="34"/>
                </a:lnTo>
                <a:lnTo>
                  <a:pt x="32" y="41"/>
                </a:lnTo>
                <a:lnTo>
                  <a:pt x="20" y="51"/>
                </a:lnTo>
                <a:lnTo>
                  <a:pt x="7" y="62"/>
                </a:lnTo>
                <a:lnTo>
                  <a:pt x="0" y="73"/>
                </a:lnTo>
                <a:lnTo>
                  <a:pt x="0" y="81"/>
                </a:lnTo>
                <a:lnTo>
                  <a:pt x="52" y="81"/>
                </a:lnTo>
                <a:lnTo>
                  <a:pt x="52" y="71"/>
                </a:lnTo>
                <a:lnTo>
                  <a:pt x="1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4" name="Freeform 178"/>
          <p:cNvSpPr>
            <a:spLocks noEditPoints="1"/>
          </p:cNvSpPr>
          <p:nvPr/>
        </p:nvSpPr>
        <p:spPr bwMode="auto">
          <a:xfrm>
            <a:off x="4011613" y="5891213"/>
            <a:ext cx="84137" cy="128587"/>
          </a:xfrm>
          <a:custGeom>
            <a:avLst/>
            <a:gdLst>
              <a:gd name="T0" fmla="*/ 8 w 53"/>
              <a:gd name="T1" fmla="*/ 73 h 81"/>
              <a:gd name="T2" fmla="*/ 15 w 53"/>
              <a:gd name="T3" fmla="*/ 79 h 81"/>
              <a:gd name="T4" fmla="*/ 27 w 53"/>
              <a:gd name="T5" fmla="*/ 81 h 81"/>
              <a:gd name="T6" fmla="*/ 34 w 53"/>
              <a:gd name="T7" fmla="*/ 81 h 81"/>
              <a:gd name="T8" fmla="*/ 40 w 53"/>
              <a:gd name="T9" fmla="*/ 77 h 81"/>
              <a:gd name="T10" fmla="*/ 49 w 53"/>
              <a:gd name="T11" fmla="*/ 64 h 81"/>
              <a:gd name="T12" fmla="*/ 51 w 53"/>
              <a:gd name="T13" fmla="*/ 53 h 81"/>
              <a:gd name="T14" fmla="*/ 53 w 53"/>
              <a:gd name="T15" fmla="*/ 39 h 81"/>
              <a:gd name="T16" fmla="*/ 51 w 53"/>
              <a:gd name="T17" fmla="*/ 21 h 81"/>
              <a:gd name="T18" fmla="*/ 45 w 53"/>
              <a:gd name="T19" fmla="*/ 10 h 81"/>
              <a:gd name="T20" fmla="*/ 41 w 53"/>
              <a:gd name="T21" fmla="*/ 6 h 81"/>
              <a:gd name="T22" fmla="*/ 38 w 53"/>
              <a:gd name="T23" fmla="*/ 2 h 81"/>
              <a:gd name="T24" fmla="*/ 27 w 53"/>
              <a:gd name="T25" fmla="*/ 0 h 81"/>
              <a:gd name="T26" fmla="*/ 17 w 53"/>
              <a:gd name="T27" fmla="*/ 0 h 81"/>
              <a:gd name="T28" fmla="*/ 12 w 53"/>
              <a:gd name="T29" fmla="*/ 4 h 81"/>
              <a:gd name="T30" fmla="*/ 2 w 53"/>
              <a:gd name="T31" fmla="*/ 17 h 81"/>
              <a:gd name="T32" fmla="*/ 0 w 53"/>
              <a:gd name="T33" fmla="*/ 28 h 81"/>
              <a:gd name="T34" fmla="*/ 0 w 53"/>
              <a:gd name="T35" fmla="*/ 39 h 81"/>
              <a:gd name="T36" fmla="*/ 2 w 53"/>
              <a:gd name="T37" fmla="*/ 60 h 81"/>
              <a:gd name="T38" fmla="*/ 8 w 53"/>
              <a:gd name="T39" fmla="*/ 73 h 81"/>
              <a:gd name="T40" fmla="*/ 8 w 53"/>
              <a:gd name="T41" fmla="*/ 73 h 81"/>
              <a:gd name="T42" fmla="*/ 15 w 53"/>
              <a:gd name="T43" fmla="*/ 13 h 81"/>
              <a:gd name="T44" fmla="*/ 27 w 53"/>
              <a:gd name="T45" fmla="*/ 8 h 81"/>
              <a:gd name="T46" fmla="*/ 32 w 53"/>
              <a:gd name="T47" fmla="*/ 10 h 81"/>
              <a:gd name="T48" fmla="*/ 38 w 53"/>
              <a:gd name="T49" fmla="*/ 13 h 81"/>
              <a:gd name="T50" fmla="*/ 41 w 53"/>
              <a:gd name="T51" fmla="*/ 39 h 81"/>
              <a:gd name="T52" fmla="*/ 41 w 53"/>
              <a:gd name="T53" fmla="*/ 56 h 81"/>
              <a:gd name="T54" fmla="*/ 38 w 53"/>
              <a:gd name="T55" fmla="*/ 67 h 81"/>
              <a:gd name="T56" fmla="*/ 27 w 53"/>
              <a:gd name="T57" fmla="*/ 73 h 81"/>
              <a:gd name="T58" fmla="*/ 19 w 53"/>
              <a:gd name="T59" fmla="*/ 71 h 81"/>
              <a:gd name="T60" fmla="*/ 15 w 53"/>
              <a:gd name="T61" fmla="*/ 67 h 81"/>
              <a:gd name="T62" fmla="*/ 10 w 53"/>
              <a:gd name="T63" fmla="*/ 39 h 81"/>
              <a:gd name="T64" fmla="*/ 12 w 53"/>
              <a:gd name="T65" fmla="*/ 25 h 81"/>
              <a:gd name="T66" fmla="*/ 15 w 53"/>
              <a:gd name="T67" fmla="*/ 13 h 81"/>
              <a:gd name="T68" fmla="*/ 15 w 53"/>
              <a:gd name="T69" fmla="*/ 13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3" h="81">
                <a:moveTo>
                  <a:pt x="8" y="73"/>
                </a:moveTo>
                <a:lnTo>
                  <a:pt x="8" y="73"/>
                </a:lnTo>
                <a:lnTo>
                  <a:pt x="12" y="77"/>
                </a:lnTo>
                <a:lnTo>
                  <a:pt x="15" y="79"/>
                </a:lnTo>
                <a:lnTo>
                  <a:pt x="21" y="81"/>
                </a:lnTo>
                <a:lnTo>
                  <a:pt x="27" y="81"/>
                </a:lnTo>
                <a:lnTo>
                  <a:pt x="34" y="81"/>
                </a:lnTo>
                <a:lnTo>
                  <a:pt x="40" y="77"/>
                </a:lnTo>
                <a:lnTo>
                  <a:pt x="45" y="71"/>
                </a:lnTo>
                <a:lnTo>
                  <a:pt x="49" y="64"/>
                </a:lnTo>
                <a:lnTo>
                  <a:pt x="51" y="53"/>
                </a:lnTo>
                <a:lnTo>
                  <a:pt x="53" y="39"/>
                </a:lnTo>
                <a:lnTo>
                  <a:pt x="51" y="30"/>
                </a:lnTo>
                <a:lnTo>
                  <a:pt x="51" y="21"/>
                </a:lnTo>
                <a:lnTo>
                  <a:pt x="45" y="10"/>
                </a:lnTo>
                <a:lnTo>
                  <a:pt x="41" y="6"/>
                </a:lnTo>
                <a:lnTo>
                  <a:pt x="38" y="2"/>
                </a:lnTo>
                <a:lnTo>
                  <a:pt x="32" y="0"/>
                </a:lnTo>
                <a:lnTo>
                  <a:pt x="27" y="0"/>
                </a:lnTo>
                <a:lnTo>
                  <a:pt x="17" y="0"/>
                </a:lnTo>
                <a:lnTo>
                  <a:pt x="12" y="4"/>
                </a:lnTo>
                <a:lnTo>
                  <a:pt x="6" y="10"/>
                </a:lnTo>
                <a:lnTo>
                  <a:pt x="2" y="17"/>
                </a:lnTo>
                <a:lnTo>
                  <a:pt x="0" y="28"/>
                </a:lnTo>
                <a:lnTo>
                  <a:pt x="0" y="39"/>
                </a:lnTo>
                <a:lnTo>
                  <a:pt x="0" y="51"/>
                </a:lnTo>
                <a:lnTo>
                  <a:pt x="2" y="60"/>
                </a:lnTo>
                <a:lnTo>
                  <a:pt x="4" y="67"/>
                </a:lnTo>
                <a:lnTo>
                  <a:pt x="8" y="73"/>
                </a:lnTo>
                <a:close/>
                <a:moveTo>
                  <a:pt x="15" y="13"/>
                </a:moveTo>
                <a:lnTo>
                  <a:pt x="15" y="13"/>
                </a:lnTo>
                <a:lnTo>
                  <a:pt x="19" y="10"/>
                </a:lnTo>
                <a:lnTo>
                  <a:pt x="27" y="8"/>
                </a:lnTo>
                <a:lnTo>
                  <a:pt x="32" y="10"/>
                </a:lnTo>
                <a:lnTo>
                  <a:pt x="38" y="13"/>
                </a:lnTo>
                <a:lnTo>
                  <a:pt x="41" y="25"/>
                </a:lnTo>
                <a:lnTo>
                  <a:pt x="41" y="39"/>
                </a:lnTo>
                <a:lnTo>
                  <a:pt x="41" y="56"/>
                </a:lnTo>
                <a:lnTo>
                  <a:pt x="38" y="67"/>
                </a:lnTo>
                <a:lnTo>
                  <a:pt x="32" y="71"/>
                </a:lnTo>
                <a:lnTo>
                  <a:pt x="27" y="73"/>
                </a:lnTo>
                <a:lnTo>
                  <a:pt x="19" y="71"/>
                </a:lnTo>
                <a:lnTo>
                  <a:pt x="15" y="67"/>
                </a:lnTo>
                <a:lnTo>
                  <a:pt x="12" y="56"/>
                </a:lnTo>
                <a:lnTo>
                  <a:pt x="10" y="39"/>
                </a:lnTo>
                <a:lnTo>
                  <a:pt x="12" y="25"/>
                </a:lnTo>
                <a:lnTo>
                  <a:pt x="13" y="17"/>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5" name="Freeform 179"/>
          <p:cNvSpPr>
            <a:spLocks noEditPoints="1"/>
          </p:cNvSpPr>
          <p:nvPr/>
        </p:nvSpPr>
        <p:spPr bwMode="auto">
          <a:xfrm>
            <a:off x="4110038" y="5891213"/>
            <a:ext cx="82550" cy="128587"/>
          </a:xfrm>
          <a:custGeom>
            <a:avLst/>
            <a:gdLst>
              <a:gd name="T0" fmla="*/ 9 w 52"/>
              <a:gd name="T1" fmla="*/ 77 h 81"/>
              <a:gd name="T2" fmla="*/ 24 w 52"/>
              <a:gd name="T3" fmla="*/ 81 h 81"/>
              <a:gd name="T4" fmla="*/ 32 w 52"/>
              <a:gd name="T5" fmla="*/ 81 h 81"/>
              <a:gd name="T6" fmla="*/ 39 w 52"/>
              <a:gd name="T7" fmla="*/ 77 h 81"/>
              <a:gd name="T8" fmla="*/ 48 w 52"/>
              <a:gd name="T9" fmla="*/ 62 h 81"/>
              <a:gd name="T10" fmla="*/ 52 w 52"/>
              <a:gd name="T11" fmla="*/ 53 h 81"/>
              <a:gd name="T12" fmla="*/ 52 w 52"/>
              <a:gd name="T13" fmla="*/ 38 h 81"/>
              <a:gd name="T14" fmla="*/ 48 w 52"/>
              <a:gd name="T15" fmla="*/ 15 h 81"/>
              <a:gd name="T16" fmla="*/ 45 w 52"/>
              <a:gd name="T17" fmla="*/ 10 h 81"/>
              <a:gd name="T18" fmla="*/ 39 w 52"/>
              <a:gd name="T19" fmla="*/ 4 h 81"/>
              <a:gd name="T20" fmla="*/ 24 w 52"/>
              <a:gd name="T21" fmla="*/ 0 h 81"/>
              <a:gd name="T22" fmla="*/ 15 w 52"/>
              <a:gd name="T23" fmla="*/ 2 h 81"/>
              <a:gd name="T24" fmla="*/ 7 w 52"/>
              <a:gd name="T25" fmla="*/ 8 h 81"/>
              <a:gd name="T26" fmla="*/ 0 w 52"/>
              <a:gd name="T27" fmla="*/ 26 h 81"/>
              <a:gd name="T28" fmla="*/ 2 w 52"/>
              <a:gd name="T29" fmla="*/ 38 h 81"/>
              <a:gd name="T30" fmla="*/ 7 w 52"/>
              <a:gd name="T31" fmla="*/ 45 h 81"/>
              <a:gd name="T32" fmla="*/ 24 w 52"/>
              <a:gd name="T33" fmla="*/ 53 h 81"/>
              <a:gd name="T34" fmla="*/ 30 w 52"/>
              <a:gd name="T35" fmla="*/ 53 h 81"/>
              <a:gd name="T36" fmla="*/ 35 w 52"/>
              <a:gd name="T37" fmla="*/ 51 h 81"/>
              <a:gd name="T38" fmla="*/ 43 w 52"/>
              <a:gd name="T39" fmla="*/ 41 h 81"/>
              <a:gd name="T40" fmla="*/ 43 w 52"/>
              <a:gd name="T41" fmla="*/ 43 h 81"/>
              <a:gd name="T42" fmla="*/ 41 w 52"/>
              <a:gd name="T43" fmla="*/ 56 h 81"/>
              <a:gd name="T44" fmla="*/ 37 w 52"/>
              <a:gd name="T45" fmla="*/ 66 h 81"/>
              <a:gd name="T46" fmla="*/ 32 w 52"/>
              <a:gd name="T47" fmla="*/ 71 h 81"/>
              <a:gd name="T48" fmla="*/ 28 w 52"/>
              <a:gd name="T49" fmla="*/ 73 h 81"/>
              <a:gd name="T50" fmla="*/ 24 w 52"/>
              <a:gd name="T51" fmla="*/ 73 h 81"/>
              <a:gd name="T52" fmla="*/ 15 w 52"/>
              <a:gd name="T53" fmla="*/ 69 h 81"/>
              <a:gd name="T54" fmla="*/ 13 w 52"/>
              <a:gd name="T55" fmla="*/ 66 h 81"/>
              <a:gd name="T56" fmla="*/ 2 w 52"/>
              <a:gd name="T57" fmla="*/ 62 h 81"/>
              <a:gd name="T58" fmla="*/ 4 w 52"/>
              <a:gd name="T59" fmla="*/ 69 h 81"/>
              <a:gd name="T60" fmla="*/ 9 w 52"/>
              <a:gd name="T61" fmla="*/ 77 h 81"/>
              <a:gd name="T62" fmla="*/ 37 w 52"/>
              <a:gd name="T63" fmla="*/ 39 h 81"/>
              <a:gd name="T64" fmla="*/ 26 w 52"/>
              <a:gd name="T65" fmla="*/ 43 h 81"/>
              <a:gd name="T66" fmla="*/ 20 w 52"/>
              <a:gd name="T67" fmla="*/ 43 h 81"/>
              <a:gd name="T68" fmla="*/ 15 w 52"/>
              <a:gd name="T69" fmla="*/ 39 h 81"/>
              <a:gd name="T70" fmla="*/ 9 w 52"/>
              <a:gd name="T71" fmla="*/ 26 h 81"/>
              <a:gd name="T72" fmla="*/ 11 w 52"/>
              <a:gd name="T73" fmla="*/ 19 h 81"/>
              <a:gd name="T74" fmla="*/ 15 w 52"/>
              <a:gd name="T75" fmla="*/ 13 h 81"/>
              <a:gd name="T76" fmla="*/ 26 w 52"/>
              <a:gd name="T77" fmla="*/ 8 h 81"/>
              <a:gd name="T78" fmla="*/ 32 w 52"/>
              <a:gd name="T79" fmla="*/ 10 h 81"/>
              <a:gd name="T80" fmla="*/ 37 w 52"/>
              <a:gd name="T81" fmla="*/ 13 h 81"/>
              <a:gd name="T82" fmla="*/ 41 w 52"/>
              <a:gd name="T83" fmla="*/ 26 h 81"/>
              <a:gd name="T84" fmla="*/ 41 w 52"/>
              <a:gd name="T85" fmla="*/ 34 h 81"/>
              <a:gd name="T86" fmla="*/ 37 w 52"/>
              <a:gd name="T87" fmla="*/ 39 h 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 h="81">
                <a:moveTo>
                  <a:pt x="9" y="77"/>
                </a:moveTo>
                <a:lnTo>
                  <a:pt x="9" y="77"/>
                </a:lnTo>
                <a:lnTo>
                  <a:pt x="15" y="81"/>
                </a:lnTo>
                <a:lnTo>
                  <a:pt x="24" y="81"/>
                </a:lnTo>
                <a:lnTo>
                  <a:pt x="32" y="81"/>
                </a:lnTo>
                <a:lnTo>
                  <a:pt x="39" y="77"/>
                </a:lnTo>
                <a:lnTo>
                  <a:pt x="45" y="71"/>
                </a:lnTo>
                <a:lnTo>
                  <a:pt x="48" y="62"/>
                </a:lnTo>
                <a:lnTo>
                  <a:pt x="52" y="53"/>
                </a:lnTo>
                <a:lnTo>
                  <a:pt x="52" y="38"/>
                </a:lnTo>
                <a:lnTo>
                  <a:pt x="52" y="25"/>
                </a:lnTo>
                <a:lnTo>
                  <a:pt x="48" y="15"/>
                </a:lnTo>
                <a:lnTo>
                  <a:pt x="45" y="10"/>
                </a:lnTo>
                <a:lnTo>
                  <a:pt x="39" y="4"/>
                </a:lnTo>
                <a:lnTo>
                  <a:pt x="32" y="0"/>
                </a:lnTo>
                <a:lnTo>
                  <a:pt x="24" y="0"/>
                </a:lnTo>
                <a:lnTo>
                  <a:pt x="15" y="2"/>
                </a:lnTo>
                <a:lnTo>
                  <a:pt x="7" y="8"/>
                </a:lnTo>
                <a:lnTo>
                  <a:pt x="2" y="15"/>
                </a:lnTo>
                <a:lnTo>
                  <a:pt x="0" y="26"/>
                </a:lnTo>
                <a:lnTo>
                  <a:pt x="2" y="38"/>
                </a:lnTo>
                <a:lnTo>
                  <a:pt x="7" y="45"/>
                </a:lnTo>
                <a:lnTo>
                  <a:pt x="15" y="51"/>
                </a:lnTo>
                <a:lnTo>
                  <a:pt x="24" y="53"/>
                </a:lnTo>
                <a:lnTo>
                  <a:pt x="30" y="53"/>
                </a:lnTo>
                <a:lnTo>
                  <a:pt x="35" y="51"/>
                </a:lnTo>
                <a:lnTo>
                  <a:pt x="39" y="47"/>
                </a:lnTo>
                <a:lnTo>
                  <a:pt x="43" y="41"/>
                </a:lnTo>
                <a:lnTo>
                  <a:pt x="43" y="43"/>
                </a:lnTo>
                <a:lnTo>
                  <a:pt x="41" y="56"/>
                </a:lnTo>
                <a:lnTo>
                  <a:pt x="37" y="66"/>
                </a:lnTo>
                <a:lnTo>
                  <a:pt x="32" y="71"/>
                </a:lnTo>
                <a:lnTo>
                  <a:pt x="28" y="73"/>
                </a:lnTo>
                <a:lnTo>
                  <a:pt x="24" y="73"/>
                </a:lnTo>
                <a:lnTo>
                  <a:pt x="19" y="73"/>
                </a:lnTo>
                <a:lnTo>
                  <a:pt x="15" y="69"/>
                </a:lnTo>
                <a:lnTo>
                  <a:pt x="13" y="66"/>
                </a:lnTo>
                <a:lnTo>
                  <a:pt x="11" y="60"/>
                </a:lnTo>
                <a:lnTo>
                  <a:pt x="2" y="62"/>
                </a:lnTo>
                <a:lnTo>
                  <a:pt x="4" y="69"/>
                </a:lnTo>
                <a:lnTo>
                  <a:pt x="9" y="77"/>
                </a:lnTo>
                <a:close/>
                <a:moveTo>
                  <a:pt x="37" y="39"/>
                </a:moveTo>
                <a:lnTo>
                  <a:pt x="37" y="39"/>
                </a:lnTo>
                <a:lnTo>
                  <a:pt x="32" y="43"/>
                </a:lnTo>
                <a:lnTo>
                  <a:pt x="26" y="43"/>
                </a:lnTo>
                <a:lnTo>
                  <a:pt x="20" y="43"/>
                </a:lnTo>
                <a:lnTo>
                  <a:pt x="15" y="39"/>
                </a:lnTo>
                <a:lnTo>
                  <a:pt x="11" y="34"/>
                </a:lnTo>
                <a:lnTo>
                  <a:pt x="9" y="26"/>
                </a:lnTo>
                <a:lnTo>
                  <a:pt x="11" y="19"/>
                </a:lnTo>
                <a:lnTo>
                  <a:pt x="15" y="13"/>
                </a:lnTo>
                <a:lnTo>
                  <a:pt x="20" y="10"/>
                </a:lnTo>
                <a:lnTo>
                  <a:pt x="26" y="8"/>
                </a:lnTo>
                <a:lnTo>
                  <a:pt x="32" y="10"/>
                </a:lnTo>
                <a:lnTo>
                  <a:pt x="37" y="13"/>
                </a:lnTo>
                <a:lnTo>
                  <a:pt x="41" y="19"/>
                </a:lnTo>
                <a:lnTo>
                  <a:pt x="41" y="26"/>
                </a:lnTo>
                <a:lnTo>
                  <a:pt x="41" y="34"/>
                </a:lnTo>
                <a:lnTo>
                  <a:pt x="37"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6" name="Freeform 180"/>
          <p:cNvSpPr>
            <a:spLocks noEditPoints="1"/>
          </p:cNvSpPr>
          <p:nvPr/>
        </p:nvSpPr>
        <p:spPr bwMode="auto">
          <a:xfrm>
            <a:off x="4610100" y="5891213"/>
            <a:ext cx="84137" cy="128587"/>
          </a:xfrm>
          <a:custGeom>
            <a:avLst/>
            <a:gdLst>
              <a:gd name="T0" fmla="*/ 10 w 53"/>
              <a:gd name="T1" fmla="*/ 77 h 81"/>
              <a:gd name="T2" fmla="*/ 25 w 53"/>
              <a:gd name="T3" fmla="*/ 81 h 81"/>
              <a:gd name="T4" fmla="*/ 32 w 53"/>
              <a:gd name="T5" fmla="*/ 81 h 81"/>
              <a:gd name="T6" fmla="*/ 40 w 53"/>
              <a:gd name="T7" fmla="*/ 77 h 81"/>
              <a:gd name="T8" fmla="*/ 49 w 53"/>
              <a:gd name="T9" fmla="*/ 62 h 81"/>
              <a:gd name="T10" fmla="*/ 53 w 53"/>
              <a:gd name="T11" fmla="*/ 53 h 81"/>
              <a:gd name="T12" fmla="*/ 53 w 53"/>
              <a:gd name="T13" fmla="*/ 38 h 81"/>
              <a:gd name="T14" fmla="*/ 49 w 53"/>
              <a:gd name="T15" fmla="*/ 15 h 81"/>
              <a:gd name="T16" fmla="*/ 45 w 53"/>
              <a:gd name="T17" fmla="*/ 10 h 81"/>
              <a:gd name="T18" fmla="*/ 40 w 53"/>
              <a:gd name="T19" fmla="*/ 4 h 81"/>
              <a:gd name="T20" fmla="*/ 25 w 53"/>
              <a:gd name="T21" fmla="*/ 0 h 81"/>
              <a:gd name="T22" fmla="*/ 15 w 53"/>
              <a:gd name="T23" fmla="*/ 2 h 81"/>
              <a:gd name="T24" fmla="*/ 8 w 53"/>
              <a:gd name="T25" fmla="*/ 8 h 81"/>
              <a:gd name="T26" fmla="*/ 0 w 53"/>
              <a:gd name="T27" fmla="*/ 26 h 81"/>
              <a:gd name="T28" fmla="*/ 2 w 53"/>
              <a:gd name="T29" fmla="*/ 38 h 81"/>
              <a:gd name="T30" fmla="*/ 8 w 53"/>
              <a:gd name="T31" fmla="*/ 45 h 81"/>
              <a:gd name="T32" fmla="*/ 25 w 53"/>
              <a:gd name="T33" fmla="*/ 53 h 81"/>
              <a:gd name="T34" fmla="*/ 30 w 53"/>
              <a:gd name="T35" fmla="*/ 53 h 81"/>
              <a:gd name="T36" fmla="*/ 36 w 53"/>
              <a:gd name="T37" fmla="*/ 51 h 81"/>
              <a:gd name="T38" fmla="*/ 43 w 53"/>
              <a:gd name="T39" fmla="*/ 41 h 81"/>
              <a:gd name="T40" fmla="*/ 43 w 53"/>
              <a:gd name="T41" fmla="*/ 43 h 81"/>
              <a:gd name="T42" fmla="*/ 41 w 53"/>
              <a:gd name="T43" fmla="*/ 56 h 81"/>
              <a:gd name="T44" fmla="*/ 38 w 53"/>
              <a:gd name="T45" fmla="*/ 66 h 81"/>
              <a:gd name="T46" fmla="*/ 32 w 53"/>
              <a:gd name="T47" fmla="*/ 71 h 81"/>
              <a:gd name="T48" fmla="*/ 28 w 53"/>
              <a:gd name="T49" fmla="*/ 73 h 81"/>
              <a:gd name="T50" fmla="*/ 25 w 53"/>
              <a:gd name="T51" fmla="*/ 73 h 81"/>
              <a:gd name="T52" fmla="*/ 15 w 53"/>
              <a:gd name="T53" fmla="*/ 69 h 81"/>
              <a:gd name="T54" fmla="*/ 13 w 53"/>
              <a:gd name="T55" fmla="*/ 66 h 81"/>
              <a:gd name="T56" fmla="*/ 2 w 53"/>
              <a:gd name="T57" fmla="*/ 62 h 81"/>
              <a:gd name="T58" fmla="*/ 4 w 53"/>
              <a:gd name="T59" fmla="*/ 69 h 81"/>
              <a:gd name="T60" fmla="*/ 10 w 53"/>
              <a:gd name="T61" fmla="*/ 77 h 81"/>
              <a:gd name="T62" fmla="*/ 38 w 53"/>
              <a:gd name="T63" fmla="*/ 39 h 81"/>
              <a:gd name="T64" fmla="*/ 27 w 53"/>
              <a:gd name="T65" fmla="*/ 43 h 81"/>
              <a:gd name="T66" fmla="*/ 21 w 53"/>
              <a:gd name="T67" fmla="*/ 43 h 81"/>
              <a:gd name="T68" fmla="*/ 15 w 53"/>
              <a:gd name="T69" fmla="*/ 39 h 81"/>
              <a:gd name="T70" fmla="*/ 10 w 53"/>
              <a:gd name="T71" fmla="*/ 26 h 81"/>
              <a:gd name="T72" fmla="*/ 12 w 53"/>
              <a:gd name="T73" fmla="*/ 19 h 81"/>
              <a:gd name="T74" fmla="*/ 15 w 53"/>
              <a:gd name="T75" fmla="*/ 13 h 81"/>
              <a:gd name="T76" fmla="*/ 27 w 53"/>
              <a:gd name="T77" fmla="*/ 8 h 81"/>
              <a:gd name="T78" fmla="*/ 32 w 53"/>
              <a:gd name="T79" fmla="*/ 10 h 81"/>
              <a:gd name="T80" fmla="*/ 38 w 53"/>
              <a:gd name="T81" fmla="*/ 13 h 81"/>
              <a:gd name="T82" fmla="*/ 41 w 53"/>
              <a:gd name="T83" fmla="*/ 26 h 81"/>
              <a:gd name="T84" fmla="*/ 41 w 53"/>
              <a:gd name="T85" fmla="*/ 34 h 81"/>
              <a:gd name="T86" fmla="*/ 38 w 53"/>
              <a:gd name="T87" fmla="*/ 39 h 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3" h="81">
                <a:moveTo>
                  <a:pt x="10" y="77"/>
                </a:moveTo>
                <a:lnTo>
                  <a:pt x="10" y="77"/>
                </a:lnTo>
                <a:lnTo>
                  <a:pt x="15" y="81"/>
                </a:lnTo>
                <a:lnTo>
                  <a:pt x="25" y="81"/>
                </a:lnTo>
                <a:lnTo>
                  <a:pt x="32" y="81"/>
                </a:lnTo>
                <a:lnTo>
                  <a:pt x="40" y="77"/>
                </a:lnTo>
                <a:lnTo>
                  <a:pt x="45" y="71"/>
                </a:lnTo>
                <a:lnTo>
                  <a:pt x="49" y="62"/>
                </a:lnTo>
                <a:lnTo>
                  <a:pt x="53" y="53"/>
                </a:lnTo>
                <a:lnTo>
                  <a:pt x="53" y="38"/>
                </a:lnTo>
                <a:lnTo>
                  <a:pt x="53" y="25"/>
                </a:lnTo>
                <a:lnTo>
                  <a:pt x="49" y="15"/>
                </a:lnTo>
                <a:lnTo>
                  <a:pt x="45" y="10"/>
                </a:lnTo>
                <a:lnTo>
                  <a:pt x="40" y="4"/>
                </a:lnTo>
                <a:lnTo>
                  <a:pt x="32" y="0"/>
                </a:lnTo>
                <a:lnTo>
                  <a:pt x="25" y="0"/>
                </a:lnTo>
                <a:lnTo>
                  <a:pt x="15" y="2"/>
                </a:lnTo>
                <a:lnTo>
                  <a:pt x="8" y="8"/>
                </a:lnTo>
                <a:lnTo>
                  <a:pt x="2" y="15"/>
                </a:lnTo>
                <a:lnTo>
                  <a:pt x="0" y="26"/>
                </a:lnTo>
                <a:lnTo>
                  <a:pt x="2" y="38"/>
                </a:lnTo>
                <a:lnTo>
                  <a:pt x="8" y="45"/>
                </a:lnTo>
                <a:lnTo>
                  <a:pt x="15" y="51"/>
                </a:lnTo>
                <a:lnTo>
                  <a:pt x="25" y="53"/>
                </a:lnTo>
                <a:lnTo>
                  <a:pt x="30" y="53"/>
                </a:lnTo>
                <a:lnTo>
                  <a:pt x="36" y="51"/>
                </a:lnTo>
                <a:lnTo>
                  <a:pt x="40" y="47"/>
                </a:lnTo>
                <a:lnTo>
                  <a:pt x="43" y="41"/>
                </a:lnTo>
                <a:lnTo>
                  <a:pt x="43" y="43"/>
                </a:lnTo>
                <a:lnTo>
                  <a:pt x="41" y="56"/>
                </a:lnTo>
                <a:lnTo>
                  <a:pt x="38" y="66"/>
                </a:lnTo>
                <a:lnTo>
                  <a:pt x="32" y="71"/>
                </a:lnTo>
                <a:lnTo>
                  <a:pt x="28" y="73"/>
                </a:lnTo>
                <a:lnTo>
                  <a:pt x="25" y="73"/>
                </a:lnTo>
                <a:lnTo>
                  <a:pt x="19" y="73"/>
                </a:lnTo>
                <a:lnTo>
                  <a:pt x="15" y="69"/>
                </a:lnTo>
                <a:lnTo>
                  <a:pt x="13" y="66"/>
                </a:lnTo>
                <a:lnTo>
                  <a:pt x="12" y="60"/>
                </a:lnTo>
                <a:lnTo>
                  <a:pt x="2" y="62"/>
                </a:lnTo>
                <a:lnTo>
                  <a:pt x="4" y="69"/>
                </a:lnTo>
                <a:lnTo>
                  <a:pt x="10" y="77"/>
                </a:lnTo>
                <a:close/>
                <a:moveTo>
                  <a:pt x="38" y="39"/>
                </a:moveTo>
                <a:lnTo>
                  <a:pt x="38" y="39"/>
                </a:lnTo>
                <a:lnTo>
                  <a:pt x="32" y="43"/>
                </a:lnTo>
                <a:lnTo>
                  <a:pt x="27" y="43"/>
                </a:lnTo>
                <a:lnTo>
                  <a:pt x="21" y="43"/>
                </a:lnTo>
                <a:lnTo>
                  <a:pt x="15" y="39"/>
                </a:lnTo>
                <a:lnTo>
                  <a:pt x="12" y="34"/>
                </a:lnTo>
                <a:lnTo>
                  <a:pt x="10" y="26"/>
                </a:lnTo>
                <a:lnTo>
                  <a:pt x="12" y="19"/>
                </a:lnTo>
                <a:lnTo>
                  <a:pt x="15" y="13"/>
                </a:lnTo>
                <a:lnTo>
                  <a:pt x="21" y="10"/>
                </a:lnTo>
                <a:lnTo>
                  <a:pt x="27" y="8"/>
                </a:lnTo>
                <a:lnTo>
                  <a:pt x="32" y="10"/>
                </a:lnTo>
                <a:lnTo>
                  <a:pt x="38" y="13"/>
                </a:lnTo>
                <a:lnTo>
                  <a:pt x="41" y="19"/>
                </a:lnTo>
                <a:lnTo>
                  <a:pt x="41" y="26"/>
                </a:lnTo>
                <a:lnTo>
                  <a:pt x="41" y="34"/>
                </a:lnTo>
                <a:lnTo>
                  <a:pt x="3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7" name="Freeform 181"/>
          <p:cNvSpPr>
            <a:spLocks/>
          </p:cNvSpPr>
          <p:nvPr/>
        </p:nvSpPr>
        <p:spPr bwMode="auto">
          <a:xfrm>
            <a:off x="4708525" y="5891213"/>
            <a:ext cx="82550" cy="128587"/>
          </a:xfrm>
          <a:custGeom>
            <a:avLst/>
            <a:gdLst>
              <a:gd name="T0" fmla="*/ 9 w 52"/>
              <a:gd name="T1" fmla="*/ 75 h 81"/>
              <a:gd name="T2" fmla="*/ 26 w 52"/>
              <a:gd name="T3" fmla="*/ 81 h 81"/>
              <a:gd name="T4" fmla="*/ 37 w 52"/>
              <a:gd name="T5" fmla="*/ 79 h 81"/>
              <a:gd name="T6" fmla="*/ 45 w 52"/>
              <a:gd name="T7" fmla="*/ 73 h 81"/>
              <a:gd name="T8" fmla="*/ 52 w 52"/>
              <a:gd name="T9" fmla="*/ 56 h 81"/>
              <a:gd name="T10" fmla="*/ 52 w 52"/>
              <a:gd name="T11" fmla="*/ 49 h 81"/>
              <a:gd name="T12" fmla="*/ 49 w 52"/>
              <a:gd name="T13" fmla="*/ 43 h 81"/>
              <a:gd name="T14" fmla="*/ 37 w 52"/>
              <a:gd name="T15" fmla="*/ 36 h 81"/>
              <a:gd name="T16" fmla="*/ 43 w 52"/>
              <a:gd name="T17" fmla="*/ 34 h 81"/>
              <a:gd name="T18" fmla="*/ 47 w 52"/>
              <a:gd name="T19" fmla="*/ 30 h 81"/>
              <a:gd name="T20" fmla="*/ 49 w 52"/>
              <a:gd name="T21" fmla="*/ 21 h 81"/>
              <a:gd name="T22" fmla="*/ 49 w 52"/>
              <a:gd name="T23" fmla="*/ 15 h 81"/>
              <a:gd name="T24" fmla="*/ 47 w 52"/>
              <a:gd name="T25" fmla="*/ 10 h 81"/>
              <a:gd name="T26" fmla="*/ 37 w 52"/>
              <a:gd name="T27" fmla="*/ 2 h 81"/>
              <a:gd name="T28" fmla="*/ 32 w 52"/>
              <a:gd name="T29" fmla="*/ 0 h 81"/>
              <a:gd name="T30" fmla="*/ 26 w 52"/>
              <a:gd name="T31" fmla="*/ 0 h 81"/>
              <a:gd name="T32" fmla="*/ 9 w 52"/>
              <a:gd name="T33" fmla="*/ 4 h 81"/>
              <a:gd name="T34" fmla="*/ 4 w 52"/>
              <a:gd name="T35" fmla="*/ 11 h 81"/>
              <a:gd name="T36" fmla="*/ 11 w 52"/>
              <a:gd name="T37" fmla="*/ 23 h 81"/>
              <a:gd name="T38" fmla="*/ 13 w 52"/>
              <a:gd name="T39" fmla="*/ 15 h 81"/>
              <a:gd name="T40" fmla="*/ 17 w 52"/>
              <a:gd name="T41" fmla="*/ 11 h 81"/>
              <a:gd name="T42" fmla="*/ 26 w 52"/>
              <a:gd name="T43" fmla="*/ 8 h 81"/>
              <a:gd name="T44" fmla="*/ 32 w 52"/>
              <a:gd name="T45" fmla="*/ 8 h 81"/>
              <a:gd name="T46" fmla="*/ 35 w 52"/>
              <a:gd name="T47" fmla="*/ 11 h 81"/>
              <a:gd name="T48" fmla="*/ 39 w 52"/>
              <a:gd name="T49" fmla="*/ 21 h 81"/>
              <a:gd name="T50" fmla="*/ 37 w 52"/>
              <a:gd name="T51" fmla="*/ 26 h 81"/>
              <a:gd name="T52" fmla="*/ 34 w 52"/>
              <a:gd name="T53" fmla="*/ 30 h 81"/>
              <a:gd name="T54" fmla="*/ 22 w 52"/>
              <a:gd name="T55" fmla="*/ 34 h 81"/>
              <a:gd name="T56" fmla="*/ 21 w 52"/>
              <a:gd name="T57" fmla="*/ 34 h 81"/>
              <a:gd name="T58" fmla="*/ 21 w 52"/>
              <a:gd name="T59" fmla="*/ 41 h 81"/>
              <a:gd name="T60" fmla="*/ 26 w 52"/>
              <a:gd name="T61" fmla="*/ 41 h 81"/>
              <a:gd name="T62" fmla="*/ 37 w 52"/>
              <a:gd name="T63" fmla="*/ 45 h 81"/>
              <a:gd name="T64" fmla="*/ 41 w 52"/>
              <a:gd name="T65" fmla="*/ 51 h 81"/>
              <a:gd name="T66" fmla="*/ 43 w 52"/>
              <a:gd name="T67" fmla="*/ 56 h 81"/>
              <a:gd name="T68" fmla="*/ 37 w 52"/>
              <a:gd name="T69" fmla="*/ 67 h 81"/>
              <a:gd name="T70" fmla="*/ 32 w 52"/>
              <a:gd name="T71" fmla="*/ 71 h 81"/>
              <a:gd name="T72" fmla="*/ 26 w 52"/>
              <a:gd name="T73" fmla="*/ 73 h 81"/>
              <a:gd name="T74" fmla="*/ 17 w 52"/>
              <a:gd name="T75" fmla="*/ 69 h 81"/>
              <a:gd name="T76" fmla="*/ 13 w 52"/>
              <a:gd name="T77" fmla="*/ 64 h 81"/>
              <a:gd name="T78" fmla="*/ 0 w 52"/>
              <a:gd name="T79" fmla="*/ 58 h 81"/>
              <a:gd name="T80" fmla="*/ 4 w 52"/>
              <a:gd name="T81" fmla="*/ 67 h 81"/>
              <a:gd name="T82" fmla="*/ 9 w 52"/>
              <a:gd name="T83" fmla="*/ 75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2" h="81">
                <a:moveTo>
                  <a:pt x="9" y="75"/>
                </a:moveTo>
                <a:lnTo>
                  <a:pt x="9" y="75"/>
                </a:lnTo>
                <a:lnTo>
                  <a:pt x="17" y="81"/>
                </a:lnTo>
                <a:lnTo>
                  <a:pt x="26" y="81"/>
                </a:lnTo>
                <a:lnTo>
                  <a:pt x="37" y="79"/>
                </a:lnTo>
                <a:lnTo>
                  <a:pt x="45" y="73"/>
                </a:lnTo>
                <a:lnTo>
                  <a:pt x="50" y="66"/>
                </a:lnTo>
                <a:lnTo>
                  <a:pt x="52" y="56"/>
                </a:lnTo>
                <a:lnTo>
                  <a:pt x="52" y="49"/>
                </a:lnTo>
                <a:lnTo>
                  <a:pt x="49" y="43"/>
                </a:lnTo>
                <a:lnTo>
                  <a:pt x="45" y="39"/>
                </a:lnTo>
                <a:lnTo>
                  <a:pt x="37" y="36"/>
                </a:lnTo>
                <a:lnTo>
                  <a:pt x="43" y="34"/>
                </a:lnTo>
                <a:lnTo>
                  <a:pt x="47" y="30"/>
                </a:lnTo>
                <a:lnTo>
                  <a:pt x="49" y="25"/>
                </a:lnTo>
                <a:lnTo>
                  <a:pt x="49" y="21"/>
                </a:lnTo>
                <a:lnTo>
                  <a:pt x="49" y="15"/>
                </a:lnTo>
                <a:lnTo>
                  <a:pt x="47" y="10"/>
                </a:lnTo>
                <a:lnTo>
                  <a:pt x="43" y="6"/>
                </a:lnTo>
                <a:lnTo>
                  <a:pt x="37" y="2"/>
                </a:lnTo>
                <a:lnTo>
                  <a:pt x="32" y="0"/>
                </a:lnTo>
                <a:lnTo>
                  <a:pt x="26" y="0"/>
                </a:lnTo>
                <a:lnTo>
                  <a:pt x="17" y="0"/>
                </a:lnTo>
                <a:lnTo>
                  <a:pt x="9" y="4"/>
                </a:lnTo>
                <a:lnTo>
                  <a:pt x="4" y="11"/>
                </a:lnTo>
                <a:lnTo>
                  <a:pt x="2" y="21"/>
                </a:lnTo>
                <a:lnTo>
                  <a:pt x="11" y="23"/>
                </a:lnTo>
                <a:lnTo>
                  <a:pt x="13" y="15"/>
                </a:lnTo>
                <a:lnTo>
                  <a:pt x="17" y="11"/>
                </a:lnTo>
                <a:lnTo>
                  <a:pt x="21" y="8"/>
                </a:lnTo>
                <a:lnTo>
                  <a:pt x="26" y="8"/>
                </a:lnTo>
                <a:lnTo>
                  <a:pt x="32" y="8"/>
                </a:lnTo>
                <a:lnTo>
                  <a:pt x="35" y="11"/>
                </a:lnTo>
                <a:lnTo>
                  <a:pt x="37" y="15"/>
                </a:lnTo>
                <a:lnTo>
                  <a:pt x="39" y="21"/>
                </a:lnTo>
                <a:lnTo>
                  <a:pt x="37" y="26"/>
                </a:lnTo>
                <a:lnTo>
                  <a:pt x="34" y="30"/>
                </a:lnTo>
                <a:lnTo>
                  <a:pt x="28" y="32"/>
                </a:lnTo>
                <a:lnTo>
                  <a:pt x="22" y="34"/>
                </a:lnTo>
                <a:lnTo>
                  <a:pt x="21" y="34"/>
                </a:lnTo>
                <a:lnTo>
                  <a:pt x="21" y="41"/>
                </a:lnTo>
                <a:lnTo>
                  <a:pt x="26" y="41"/>
                </a:lnTo>
                <a:lnTo>
                  <a:pt x="34" y="41"/>
                </a:lnTo>
                <a:lnTo>
                  <a:pt x="37" y="45"/>
                </a:lnTo>
                <a:lnTo>
                  <a:pt x="41" y="51"/>
                </a:lnTo>
                <a:lnTo>
                  <a:pt x="43" y="56"/>
                </a:lnTo>
                <a:lnTo>
                  <a:pt x="41" y="64"/>
                </a:lnTo>
                <a:lnTo>
                  <a:pt x="37" y="67"/>
                </a:lnTo>
                <a:lnTo>
                  <a:pt x="32" y="71"/>
                </a:lnTo>
                <a:lnTo>
                  <a:pt x="26" y="73"/>
                </a:lnTo>
                <a:lnTo>
                  <a:pt x="21" y="73"/>
                </a:lnTo>
                <a:lnTo>
                  <a:pt x="17" y="69"/>
                </a:lnTo>
                <a:lnTo>
                  <a:pt x="13" y="64"/>
                </a:lnTo>
                <a:lnTo>
                  <a:pt x="11" y="58"/>
                </a:lnTo>
                <a:lnTo>
                  <a:pt x="0" y="58"/>
                </a:lnTo>
                <a:lnTo>
                  <a:pt x="4" y="67"/>
                </a:lnTo>
                <a:lnTo>
                  <a:pt x="9"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8" name="Freeform 182"/>
          <p:cNvSpPr>
            <a:spLocks noEditPoints="1"/>
          </p:cNvSpPr>
          <p:nvPr/>
        </p:nvSpPr>
        <p:spPr bwMode="auto">
          <a:xfrm>
            <a:off x="5253038" y="5891213"/>
            <a:ext cx="88900" cy="128587"/>
          </a:xfrm>
          <a:custGeom>
            <a:avLst/>
            <a:gdLst>
              <a:gd name="T0" fmla="*/ 45 w 56"/>
              <a:gd name="T1" fmla="*/ 81 h 81"/>
              <a:gd name="T2" fmla="*/ 45 w 56"/>
              <a:gd name="T3" fmla="*/ 60 h 81"/>
              <a:gd name="T4" fmla="*/ 56 w 56"/>
              <a:gd name="T5" fmla="*/ 60 h 81"/>
              <a:gd name="T6" fmla="*/ 56 w 56"/>
              <a:gd name="T7" fmla="*/ 53 h 81"/>
              <a:gd name="T8" fmla="*/ 45 w 56"/>
              <a:gd name="T9" fmla="*/ 53 h 81"/>
              <a:gd name="T10" fmla="*/ 45 w 56"/>
              <a:gd name="T11" fmla="*/ 0 h 81"/>
              <a:gd name="T12" fmla="*/ 38 w 56"/>
              <a:gd name="T13" fmla="*/ 0 h 81"/>
              <a:gd name="T14" fmla="*/ 0 w 56"/>
              <a:gd name="T15" fmla="*/ 53 h 81"/>
              <a:gd name="T16" fmla="*/ 0 w 56"/>
              <a:gd name="T17" fmla="*/ 60 h 81"/>
              <a:gd name="T18" fmla="*/ 36 w 56"/>
              <a:gd name="T19" fmla="*/ 60 h 81"/>
              <a:gd name="T20" fmla="*/ 36 w 56"/>
              <a:gd name="T21" fmla="*/ 81 h 81"/>
              <a:gd name="T22" fmla="*/ 45 w 56"/>
              <a:gd name="T23" fmla="*/ 81 h 81"/>
              <a:gd name="T24" fmla="*/ 45 w 56"/>
              <a:gd name="T25" fmla="*/ 81 h 81"/>
              <a:gd name="T26" fmla="*/ 10 w 56"/>
              <a:gd name="T27" fmla="*/ 53 h 81"/>
              <a:gd name="T28" fmla="*/ 36 w 56"/>
              <a:gd name="T29" fmla="*/ 15 h 81"/>
              <a:gd name="T30" fmla="*/ 36 w 56"/>
              <a:gd name="T31" fmla="*/ 53 h 81"/>
              <a:gd name="T32" fmla="*/ 10 w 56"/>
              <a:gd name="T33" fmla="*/ 53 h 81"/>
              <a:gd name="T34" fmla="*/ 10 w 56"/>
              <a:gd name="T35" fmla="*/ 53 h 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81">
                <a:moveTo>
                  <a:pt x="45" y="81"/>
                </a:moveTo>
                <a:lnTo>
                  <a:pt x="45" y="60"/>
                </a:lnTo>
                <a:lnTo>
                  <a:pt x="56" y="60"/>
                </a:lnTo>
                <a:lnTo>
                  <a:pt x="56" y="53"/>
                </a:lnTo>
                <a:lnTo>
                  <a:pt x="45" y="53"/>
                </a:lnTo>
                <a:lnTo>
                  <a:pt x="45" y="0"/>
                </a:lnTo>
                <a:lnTo>
                  <a:pt x="38" y="0"/>
                </a:lnTo>
                <a:lnTo>
                  <a:pt x="0" y="53"/>
                </a:lnTo>
                <a:lnTo>
                  <a:pt x="0" y="60"/>
                </a:lnTo>
                <a:lnTo>
                  <a:pt x="36" y="60"/>
                </a:lnTo>
                <a:lnTo>
                  <a:pt x="36" y="81"/>
                </a:lnTo>
                <a:lnTo>
                  <a:pt x="45" y="81"/>
                </a:lnTo>
                <a:close/>
                <a:moveTo>
                  <a:pt x="10" y="53"/>
                </a:moveTo>
                <a:lnTo>
                  <a:pt x="36" y="15"/>
                </a:lnTo>
                <a:lnTo>
                  <a:pt x="36" y="53"/>
                </a:lnTo>
                <a:lnTo>
                  <a:pt x="1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19" name="Freeform 183"/>
          <p:cNvSpPr>
            <a:spLocks/>
          </p:cNvSpPr>
          <p:nvPr/>
        </p:nvSpPr>
        <p:spPr bwMode="auto">
          <a:xfrm>
            <a:off x="5354638" y="5891213"/>
            <a:ext cx="85725" cy="128587"/>
          </a:xfrm>
          <a:custGeom>
            <a:avLst/>
            <a:gdLst>
              <a:gd name="T0" fmla="*/ 15 w 54"/>
              <a:gd name="T1" fmla="*/ 71 h 81"/>
              <a:gd name="T2" fmla="*/ 15 w 54"/>
              <a:gd name="T3" fmla="*/ 71 h 81"/>
              <a:gd name="T4" fmla="*/ 19 w 54"/>
              <a:gd name="T5" fmla="*/ 66 h 81"/>
              <a:gd name="T6" fmla="*/ 19 w 54"/>
              <a:gd name="T7" fmla="*/ 66 h 81"/>
              <a:gd name="T8" fmla="*/ 30 w 54"/>
              <a:gd name="T9" fmla="*/ 54 h 81"/>
              <a:gd name="T10" fmla="*/ 30 w 54"/>
              <a:gd name="T11" fmla="*/ 54 h 81"/>
              <a:gd name="T12" fmla="*/ 45 w 54"/>
              <a:gd name="T13" fmla="*/ 41 h 81"/>
              <a:gd name="T14" fmla="*/ 45 w 54"/>
              <a:gd name="T15" fmla="*/ 41 h 81"/>
              <a:gd name="T16" fmla="*/ 52 w 54"/>
              <a:gd name="T17" fmla="*/ 32 h 81"/>
              <a:gd name="T18" fmla="*/ 52 w 54"/>
              <a:gd name="T19" fmla="*/ 32 h 81"/>
              <a:gd name="T20" fmla="*/ 54 w 54"/>
              <a:gd name="T21" fmla="*/ 21 h 81"/>
              <a:gd name="T22" fmla="*/ 54 w 54"/>
              <a:gd name="T23" fmla="*/ 21 h 81"/>
              <a:gd name="T24" fmla="*/ 52 w 54"/>
              <a:gd name="T25" fmla="*/ 13 h 81"/>
              <a:gd name="T26" fmla="*/ 47 w 54"/>
              <a:gd name="T27" fmla="*/ 6 h 81"/>
              <a:gd name="T28" fmla="*/ 47 w 54"/>
              <a:gd name="T29" fmla="*/ 6 h 81"/>
              <a:gd name="T30" fmla="*/ 39 w 54"/>
              <a:gd name="T31" fmla="*/ 0 h 81"/>
              <a:gd name="T32" fmla="*/ 28 w 54"/>
              <a:gd name="T33" fmla="*/ 0 h 81"/>
              <a:gd name="T34" fmla="*/ 28 w 54"/>
              <a:gd name="T35" fmla="*/ 0 h 81"/>
              <a:gd name="T36" fmla="*/ 19 w 54"/>
              <a:gd name="T37" fmla="*/ 0 h 81"/>
              <a:gd name="T38" fmla="*/ 11 w 54"/>
              <a:gd name="T39" fmla="*/ 6 h 81"/>
              <a:gd name="T40" fmla="*/ 11 w 54"/>
              <a:gd name="T41" fmla="*/ 6 h 81"/>
              <a:gd name="T42" fmla="*/ 5 w 54"/>
              <a:gd name="T43" fmla="*/ 13 h 81"/>
              <a:gd name="T44" fmla="*/ 2 w 54"/>
              <a:gd name="T45" fmla="*/ 23 h 81"/>
              <a:gd name="T46" fmla="*/ 13 w 54"/>
              <a:gd name="T47" fmla="*/ 23 h 81"/>
              <a:gd name="T48" fmla="*/ 13 w 54"/>
              <a:gd name="T49" fmla="*/ 23 h 81"/>
              <a:gd name="T50" fmla="*/ 13 w 54"/>
              <a:gd name="T51" fmla="*/ 17 h 81"/>
              <a:gd name="T52" fmla="*/ 17 w 54"/>
              <a:gd name="T53" fmla="*/ 11 h 81"/>
              <a:gd name="T54" fmla="*/ 17 w 54"/>
              <a:gd name="T55" fmla="*/ 11 h 81"/>
              <a:gd name="T56" fmla="*/ 22 w 54"/>
              <a:gd name="T57" fmla="*/ 8 h 81"/>
              <a:gd name="T58" fmla="*/ 28 w 54"/>
              <a:gd name="T59" fmla="*/ 8 h 81"/>
              <a:gd name="T60" fmla="*/ 28 w 54"/>
              <a:gd name="T61" fmla="*/ 8 h 81"/>
              <a:gd name="T62" fmla="*/ 35 w 54"/>
              <a:gd name="T63" fmla="*/ 8 h 81"/>
              <a:gd name="T64" fmla="*/ 39 w 54"/>
              <a:gd name="T65" fmla="*/ 11 h 81"/>
              <a:gd name="T66" fmla="*/ 39 w 54"/>
              <a:gd name="T67" fmla="*/ 11 h 81"/>
              <a:gd name="T68" fmla="*/ 43 w 54"/>
              <a:gd name="T69" fmla="*/ 15 h 81"/>
              <a:gd name="T70" fmla="*/ 43 w 54"/>
              <a:gd name="T71" fmla="*/ 21 h 81"/>
              <a:gd name="T72" fmla="*/ 43 w 54"/>
              <a:gd name="T73" fmla="*/ 21 h 81"/>
              <a:gd name="T74" fmla="*/ 43 w 54"/>
              <a:gd name="T75" fmla="*/ 26 h 81"/>
              <a:gd name="T76" fmla="*/ 39 w 54"/>
              <a:gd name="T77" fmla="*/ 34 h 81"/>
              <a:gd name="T78" fmla="*/ 39 w 54"/>
              <a:gd name="T79" fmla="*/ 34 h 81"/>
              <a:gd name="T80" fmla="*/ 32 w 54"/>
              <a:gd name="T81" fmla="*/ 41 h 81"/>
              <a:gd name="T82" fmla="*/ 20 w 54"/>
              <a:gd name="T83" fmla="*/ 51 h 81"/>
              <a:gd name="T84" fmla="*/ 20 w 54"/>
              <a:gd name="T85" fmla="*/ 51 h 81"/>
              <a:gd name="T86" fmla="*/ 9 w 54"/>
              <a:gd name="T87" fmla="*/ 62 h 81"/>
              <a:gd name="T88" fmla="*/ 9 w 54"/>
              <a:gd name="T89" fmla="*/ 62 h 81"/>
              <a:gd name="T90" fmla="*/ 2 w 54"/>
              <a:gd name="T91" fmla="*/ 73 h 81"/>
              <a:gd name="T92" fmla="*/ 2 w 54"/>
              <a:gd name="T93" fmla="*/ 73 h 81"/>
              <a:gd name="T94" fmla="*/ 0 w 54"/>
              <a:gd name="T95" fmla="*/ 81 h 81"/>
              <a:gd name="T96" fmla="*/ 54 w 54"/>
              <a:gd name="T97" fmla="*/ 81 h 81"/>
              <a:gd name="T98" fmla="*/ 54 w 54"/>
              <a:gd name="T99" fmla="*/ 71 h 81"/>
              <a:gd name="T100" fmla="*/ 15 w 54"/>
              <a:gd name="T101" fmla="*/ 71 h 81"/>
              <a:gd name="T102" fmla="*/ 15 w 54"/>
              <a:gd name="T103" fmla="*/ 71 h 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81">
                <a:moveTo>
                  <a:pt x="15" y="71"/>
                </a:moveTo>
                <a:lnTo>
                  <a:pt x="15" y="71"/>
                </a:lnTo>
                <a:lnTo>
                  <a:pt x="19" y="66"/>
                </a:lnTo>
                <a:lnTo>
                  <a:pt x="30" y="54"/>
                </a:lnTo>
                <a:lnTo>
                  <a:pt x="45" y="41"/>
                </a:lnTo>
                <a:lnTo>
                  <a:pt x="52" y="32"/>
                </a:lnTo>
                <a:lnTo>
                  <a:pt x="54" y="21"/>
                </a:lnTo>
                <a:lnTo>
                  <a:pt x="52" y="13"/>
                </a:lnTo>
                <a:lnTo>
                  <a:pt x="47" y="6"/>
                </a:lnTo>
                <a:lnTo>
                  <a:pt x="39" y="0"/>
                </a:lnTo>
                <a:lnTo>
                  <a:pt x="28" y="0"/>
                </a:lnTo>
                <a:lnTo>
                  <a:pt x="19" y="0"/>
                </a:lnTo>
                <a:lnTo>
                  <a:pt x="11" y="6"/>
                </a:lnTo>
                <a:lnTo>
                  <a:pt x="5" y="13"/>
                </a:lnTo>
                <a:lnTo>
                  <a:pt x="2" y="23"/>
                </a:lnTo>
                <a:lnTo>
                  <a:pt x="13" y="23"/>
                </a:lnTo>
                <a:lnTo>
                  <a:pt x="13" y="17"/>
                </a:lnTo>
                <a:lnTo>
                  <a:pt x="17" y="11"/>
                </a:lnTo>
                <a:lnTo>
                  <a:pt x="22" y="8"/>
                </a:lnTo>
                <a:lnTo>
                  <a:pt x="28" y="8"/>
                </a:lnTo>
                <a:lnTo>
                  <a:pt x="35" y="8"/>
                </a:lnTo>
                <a:lnTo>
                  <a:pt x="39" y="11"/>
                </a:lnTo>
                <a:lnTo>
                  <a:pt x="43" y="15"/>
                </a:lnTo>
                <a:lnTo>
                  <a:pt x="43" y="21"/>
                </a:lnTo>
                <a:lnTo>
                  <a:pt x="43" y="26"/>
                </a:lnTo>
                <a:lnTo>
                  <a:pt x="39" y="34"/>
                </a:lnTo>
                <a:lnTo>
                  <a:pt x="32" y="41"/>
                </a:lnTo>
                <a:lnTo>
                  <a:pt x="20" y="51"/>
                </a:lnTo>
                <a:lnTo>
                  <a:pt x="9" y="62"/>
                </a:lnTo>
                <a:lnTo>
                  <a:pt x="2" y="73"/>
                </a:lnTo>
                <a:lnTo>
                  <a:pt x="0" y="81"/>
                </a:lnTo>
                <a:lnTo>
                  <a:pt x="54" y="81"/>
                </a:lnTo>
                <a:lnTo>
                  <a:pt x="54" y="71"/>
                </a:lnTo>
                <a:lnTo>
                  <a:pt x="15"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0" name="Freeform 184"/>
          <p:cNvSpPr>
            <a:spLocks/>
          </p:cNvSpPr>
          <p:nvPr/>
        </p:nvSpPr>
        <p:spPr bwMode="auto">
          <a:xfrm>
            <a:off x="5919788" y="5891213"/>
            <a:ext cx="47625" cy="128587"/>
          </a:xfrm>
          <a:custGeom>
            <a:avLst/>
            <a:gdLst>
              <a:gd name="T0" fmla="*/ 30 w 30"/>
              <a:gd name="T1" fmla="*/ 0 h 81"/>
              <a:gd name="T2" fmla="*/ 23 w 30"/>
              <a:gd name="T3" fmla="*/ 0 h 81"/>
              <a:gd name="T4" fmla="*/ 23 w 30"/>
              <a:gd name="T5" fmla="*/ 0 h 81"/>
              <a:gd name="T6" fmla="*/ 19 w 30"/>
              <a:gd name="T7" fmla="*/ 4 h 81"/>
              <a:gd name="T8" fmla="*/ 15 w 30"/>
              <a:gd name="T9" fmla="*/ 10 h 81"/>
              <a:gd name="T10" fmla="*/ 15 w 30"/>
              <a:gd name="T11" fmla="*/ 10 h 81"/>
              <a:gd name="T12" fmla="*/ 8 w 30"/>
              <a:gd name="T13" fmla="*/ 15 h 81"/>
              <a:gd name="T14" fmla="*/ 0 w 30"/>
              <a:gd name="T15" fmla="*/ 19 h 81"/>
              <a:gd name="T16" fmla="*/ 0 w 30"/>
              <a:gd name="T17" fmla="*/ 28 h 81"/>
              <a:gd name="T18" fmla="*/ 0 w 30"/>
              <a:gd name="T19" fmla="*/ 28 h 81"/>
              <a:gd name="T20" fmla="*/ 10 w 30"/>
              <a:gd name="T21" fmla="*/ 25 h 81"/>
              <a:gd name="T22" fmla="*/ 10 w 30"/>
              <a:gd name="T23" fmla="*/ 25 h 81"/>
              <a:gd name="T24" fmla="*/ 19 w 30"/>
              <a:gd name="T25" fmla="*/ 17 h 81"/>
              <a:gd name="T26" fmla="*/ 19 w 30"/>
              <a:gd name="T27" fmla="*/ 81 h 81"/>
              <a:gd name="T28" fmla="*/ 30 w 30"/>
              <a:gd name="T29" fmla="*/ 81 h 81"/>
              <a:gd name="T30" fmla="*/ 30 w 30"/>
              <a:gd name="T31" fmla="*/ 0 h 81"/>
              <a:gd name="T32" fmla="*/ 30 w 30"/>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1">
                <a:moveTo>
                  <a:pt x="30" y="0"/>
                </a:moveTo>
                <a:lnTo>
                  <a:pt x="23" y="0"/>
                </a:lnTo>
                <a:lnTo>
                  <a:pt x="19" y="4"/>
                </a:lnTo>
                <a:lnTo>
                  <a:pt x="15" y="10"/>
                </a:lnTo>
                <a:lnTo>
                  <a:pt x="8" y="15"/>
                </a:lnTo>
                <a:lnTo>
                  <a:pt x="0" y="19"/>
                </a:lnTo>
                <a:lnTo>
                  <a:pt x="0" y="28"/>
                </a:lnTo>
                <a:lnTo>
                  <a:pt x="10" y="25"/>
                </a:lnTo>
                <a:lnTo>
                  <a:pt x="19" y="17"/>
                </a:lnTo>
                <a:lnTo>
                  <a:pt x="19" y="81"/>
                </a:lnTo>
                <a:lnTo>
                  <a:pt x="30" y="8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1" name="Freeform 185"/>
          <p:cNvSpPr>
            <a:spLocks/>
          </p:cNvSpPr>
          <p:nvPr/>
        </p:nvSpPr>
        <p:spPr bwMode="auto">
          <a:xfrm>
            <a:off x="6005513" y="5891213"/>
            <a:ext cx="84137" cy="128587"/>
          </a:xfrm>
          <a:custGeom>
            <a:avLst/>
            <a:gdLst>
              <a:gd name="T0" fmla="*/ 40 w 53"/>
              <a:gd name="T1" fmla="*/ 10 h 81"/>
              <a:gd name="T2" fmla="*/ 40 w 53"/>
              <a:gd name="T3" fmla="*/ 10 h 81"/>
              <a:gd name="T4" fmla="*/ 34 w 53"/>
              <a:gd name="T5" fmla="*/ 19 h 81"/>
              <a:gd name="T6" fmla="*/ 27 w 53"/>
              <a:gd name="T7" fmla="*/ 32 h 81"/>
              <a:gd name="T8" fmla="*/ 27 w 53"/>
              <a:gd name="T9" fmla="*/ 32 h 81"/>
              <a:gd name="T10" fmla="*/ 21 w 53"/>
              <a:gd name="T11" fmla="*/ 43 h 81"/>
              <a:gd name="T12" fmla="*/ 15 w 53"/>
              <a:gd name="T13" fmla="*/ 56 h 81"/>
              <a:gd name="T14" fmla="*/ 15 w 53"/>
              <a:gd name="T15" fmla="*/ 56 h 81"/>
              <a:gd name="T16" fmla="*/ 14 w 53"/>
              <a:gd name="T17" fmla="*/ 69 h 81"/>
              <a:gd name="T18" fmla="*/ 12 w 53"/>
              <a:gd name="T19" fmla="*/ 81 h 81"/>
              <a:gd name="T20" fmla="*/ 23 w 53"/>
              <a:gd name="T21" fmla="*/ 81 h 81"/>
              <a:gd name="T22" fmla="*/ 23 w 53"/>
              <a:gd name="T23" fmla="*/ 81 h 81"/>
              <a:gd name="T24" fmla="*/ 25 w 53"/>
              <a:gd name="T25" fmla="*/ 67 h 81"/>
              <a:gd name="T26" fmla="*/ 27 w 53"/>
              <a:gd name="T27" fmla="*/ 58 h 81"/>
              <a:gd name="T28" fmla="*/ 27 w 53"/>
              <a:gd name="T29" fmla="*/ 58 h 81"/>
              <a:gd name="T30" fmla="*/ 32 w 53"/>
              <a:gd name="T31" fmla="*/ 43 h 81"/>
              <a:gd name="T32" fmla="*/ 38 w 53"/>
              <a:gd name="T33" fmla="*/ 30 h 81"/>
              <a:gd name="T34" fmla="*/ 38 w 53"/>
              <a:gd name="T35" fmla="*/ 30 h 81"/>
              <a:gd name="T36" fmla="*/ 45 w 53"/>
              <a:gd name="T37" fmla="*/ 17 h 81"/>
              <a:gd name="T38" fmla="*/ 53 w 53"/>
              <a:gd name="T39" fmla="*/ 8 h 81"/>
              <a:gd name="T40" fmla="*/ 53 w 53"/>
              <a:gd name="T41" fmla="*/ 0 h 81"/>
              <a:gd name="T42" fmla="*/ 0 w 53"/>
              <a:gd name="T43" fmla="*/ 0 h 81"/>
              <a:gd name="T44" fmla="*/ 0 w 53"/>
              <a:gd name="T45" fmla="*/ 10 h 81"/>
              <a:gd name="T46" fmla="*/ 40 w 53"/>
              <a:gd name="T47" fmla="*/ 10 h 81"/>
              <a:gd name="T48" fmla="*/ 40 w 53"/>
              <a:gd name="T49" fmla="*/ 10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3" h="81">
                <a:moveTo>
                  <a:pt x="40" y="10"/>
                </a:moveTo>
                <a:lnTo>
                  <a:pt x="40" y="10"/>
                </a:lnTo>
                <a:lnTo>
                  <a:pt x="34" y="19"/>
                </a:lnTo>
                <a:lnTo>
                  <a:pt x="27" y="32"/>
                </a:lnTo>
                <a:lnTo>
                  <a:pt x="21" y="43"/>
                </a:lnTo>
                <a:lnTo>
                  <a:pt x="15" y="56"/>
                </a:lnTo>
                <a:lnTo>
                  <a:pt x="14" y="69"/>
                </a:lnTo>
                <a:lnTo>
                  <a:pt x="12" y="81"/>
                </a:lnTo>
                <a:lnTo>
                  <a:pt x="23" y="81"/>
                </a:lnTo>
                <a:lnTo>
                  <a:pt x="25" y="67"/>
                </a:lnTo>
                <a:lnTo>
                  <a:pt x="27" y="58"/>
                </a:lnTo>
                <a:lnTo>
                  <a:pt x="32" y="43"/>
                </a:lnTo>
                <a:lnTo>
                  <a:pt x="38" y="30"/>
                </a:lnTo>
                <a:lnTo>
                  <a:pt x="45" y="17"/>
                </a:lnTo>
                <a:lnTo>
                  <a:pt x="53" y="8"/>
                </a:lnTo>
                <a:lnTo>
                  <a:pt x="53" y="0"/>
                </a:lnTo>
                <a:lnTo>
                  <a:pt x="0" y="0"/>
                </a:lnTo>
                <a:lnTo>
                  <a:pt x="0" y="10"/>
                </a:lnTo>
                <a:lnTo>
                  <a:pt x="4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2" name="Freeform 186"/>
          <p:cNvSpPr>
            <a:spLocks/>
          </p:cNvSpPr>
          <p:nvPr/>
        </p:nvSpPr>
        <p:spPr bwMode="auto">
          <a:xfrm>
            <a:off x="6607175" y="5891213"/>
            <a:ext cx="80962" cy="128587"/>
          </a:xfrm>
          <a:custGeom>
            <a:avLst/>
            <a:gdLst>
              <a:gd name="T0" fmla="*/ 40 w 51"/>
              <a:gd name="T1" fmla="*/ 10 h 81"/>
              <a:gd name="T2" fmla="*/ 40 w 51"/>
              <a:gd name="T3" fmla="*/ 10 h 81"/>
              <a:gd name="T4" fmla="*/ 32 w 51"/>
              <a:gd name="T5" fmla="*/ 19 h 81"/>
              <a:gd name="T6" fmla="*/ 25 w 51"/>
              <a:gd name="T7" fmla="*/ 32 h 81"/>
              <a:gd name="T8" fmla="*/ 25 w 51"/>
              <a:gd name="T9" fmla="*/ 32 h 81"/>
              <a:gd name="T10" fmla="*/ 19 w 51"/>
              <a:gd name="T11" fmla="*/ 43 h 81"/>
              <a:gd name="T12" fmla="*/ 15 w 51"/>
              <a:gd name="T13" fmla="*/ 56 h 81"/>
              <a:gd name="T14" fmla="*/ 15 w 51"/>
              <a:gd name="T15" fmla="*/ 56 h 81"/>
              <a:gd name="T16" fmla="*/ 12 w 51"/>
              <a:gd name="T17" fmla="*/ 69 h 81"/>
              <a:gd name="T18" fmla="*/ 12 w 51"/>
              <a:gd name="T19" fmla="*/ 81 h 81"/>
              <a:gd name="T20" fmla="*/ 21 w 51"/>
              <a:gd name="T21" fmla="*/ 81 h 81"/>
              <a:gd name="T22" fmla="*/ 21 w 51"/>
              <a:gd name="T23" fmla="*/ 81 h 81"/>
              <a:gd name="T24" fmla="*/ 23 w 51"/>
              <a:gd name="T25" fmla="*/ 67 h 81"/>
              <a:gd name="T26" fmla="*/ 25 w 51"/>
              <a:gd name="T27" fmla="*/ 58 h 81"/>
              <a:gd name="T28" fmla="*/ 25 w 51"/>
              <a:gd name="T29" fmla="*/ 58 h 81"/>
              <a:gd name="T30" fmla="*/ 30 w 51"/>
              <a:gd name="T31" fmla="*/ 43 h 81"/>
              <a:gd name="T32" fmla="*/ 36 w 51"/>
              <a:gd name="T33" fmla="*/ 30 h 81"/>
              <a:gd name="T34" fmla="*/ 36 w 51"/>
              <a:gd name="T35" fmla="*/ 30 h 81"/>
              <a:gd name="T36" fmla="*/ 43 w 51"/>
              <a:gd name="T37" fmla="*/ 17 h 81"/>
              <a:gd name="T38" fmla="*/ 51 w 51"/>
              <a:gd name="T39" fmla="*/ 8 h 81"/>
              <a:gd name="T40" fmla="*/ 51 w 51"/>
              <a:gd name="T41" fmla="*/ 0 h 81"/>
              <a:gd name="T42" fmla="*/ 0 w 51"/>
              <a:gd name="T43" fmla="*/ 0 h 81"/>
              <a:gd name="T44" fmla="*/ 0 w 51"/>
              <a:gd name="T45" fmla="*/ 10 h 81"/>
              <a:gd name="T46" fmla="*/ 40 w 51"/>
              <a:gd name="T47" fmla="*/ 10 h 81"/>
              <a:gd name="T48" fmla="*/ 40 w 51"/>
              <a:gd name="T49" fmla="*/ 10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81">
                <a:moveTo>
                  <a:pt x="40" y="10"/>
                </a:moveTo>
                <a:lnTo>
                  <a:pt x="40" y="10"/>
                </a:lnTo>
                <a:lnTo>
                  <a:pt x="32" y="19"/>
                </a:lnTo>
                <a:lnTo>
                  <a:pt x="25" y="32"/>
                </a:lnTo>
                <a:lnTo>
                  <a:pt x="19" y="43"/>
                </a:lnTo>
                <a:lnTo>
                  <a:pt x="15" y="56"/>
                </a:lnTo>
                <a:lnTo>
                  <a:pt x="12" y="69"/>
                </a:lnTo>
                <a:lnTo>
                  <a:pt x="12" y="81"/>
                </a:lnTo>
                <a:lnTo>
                  <a:pt x="21" y="81"/>
                </a:lnTo>
                <a:lnTo>
                  <a:pt x="23" y="67"/>
                </a:lnTo>
                <a:lnTo>
                  <a:pt x="25" y="58"/>
                </a:lnTo>
                <a:lnTo>
                  <a:pt x="30" y="43"/>
                </a:lnTo>
                <a:lnTo>
                  <a:pt x="36" y="30"/>
                </a:lnTo>
                <a:lnTo>
                  <a:pt x="43" y="17"/>
                </a:lnTo>
                <a:lnTo>
                  <a:pt x="51" y="8"/>
                </a:lnTo>
                <a:lnTo>
                  <a:pt x="51" y="0"/>
                </a:lnTo>
                <a:lnTo>
                  <a:pt x="0" y="0"/>
                </a:lnTo>
                <a:lnTo>
                  <a:pt x="0" y="10"/>
                </a:lnTo>
                <a:lnTo>
                  <a:pt x="4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3" name="Freeform 187"/>
          <p:cNvSpPr>
            <a:spLocks noEditPoints="1"/>
          </p:cNvSpPr>
          <p:nvPr/>
        </p:nvSpPr>
        <p:spPr bwMode="auto">
          <a:xfrm>
            <a:off x="7253288" y="5891213"/>
            <a:ext cx="82550" cy="128587"/>
          </a:xfrm>
          <a:custGeom>
            <a:avLst/>
            <a:gdLst>
              <a:gd name="T0" fmla="*/ 10 w 52"/>
              <a:gd name="T1" fmla="*/ 73 h 81"/>
              <a:gd name="T2" fmla="*/ 17 w 52"/>
              <a:gd name="T3" fmla="*/ 79 h 81"/>
              <a:gd name="T4" fmla="*/ 26 w 52"/>
              <a:gd name="T5" fmla="*/ 81 h 81"/>
              <a:gd name="T6" fmla="*/ 36 w 52"/>
              <a:gd name="T7" fmla="*/ 81 h 81"/>
              <a:gd name="T8" fmla="*/ 41 w 52"/>
              <a:gd name="T9" fmla="*/ 77 h 81"/>
              <a:gd name="T10" fmla="*/ 51 w 52"/>
              <a:gd name="T11" fmla="*/ 64 h 81"/>
              <a:gd name="T12" fmla="*/ 52 w 52"/>
              <a:gd name="T13" fmla="*/ 53 h 81"/>
              <a:gd name="T14" fmla="*/ 52 w 52"/>
              <a:gd name="T15" fmla="*/ 39 h 81"/>
              <a:gd name="T16" fmla="*/ 51 w 52"/>
              <a:gd name="T17" fmla="*/ 21 h 81"/>
              <a:gd name="T18" fmla="*/ 47 w 52"/>
              <a:gd name="T19" fmla="*/ 10 h 81"/>
              <a:gd name="T20" fmla="*/ 43 w 52"/>
              <a:gd name="T21" fmla="*/ 6 h 81"/>
              <a:gd name="T22" fmla="*/ 38 w 52"/>
              <a:gd name="T23" fmla="*/ 2 h 81"/>
              <a:gd name="T24" fmla="*/ 26 w 52"/>
              <a:gd name="T25" fmla="*/ 0 h 81"/>
              <a:gd name="T26" fmla="*/ 19 w 52"/>
              <a:gd name="T27" fmla="*/ 0 h 81"/>
              <a:gd name="T28" fmla="*/ 11 w 52"/>
              <a:gd name="T29" fmla="*/ 4 h 81"/>
              <a:gd name="T30" fmla="*/ 4 w 52"/>
              <a:gd name="T31" fmla="*/ 17 h 81"/>
              <a:gd name="T32" fmla="*/ 2 w 52"/>
              <a:gd name="T33" fmla="*/ 28 h 81"/>
              <a:gd name="T34" fmla="*/ 0 w 52"/>
              <a:gd name="T35" fmla="*/ 39 h 81"/>
              <a:gd name="T36" fmla="*/ 2 w 52"/>
              <a:gd name="T37" fmla="*/ 60 h 81"/>
              <a:gd name="T38" fmla="*/ 10 w 52"/>
              <a:gd name="T39" fmla="*/ 73 h 81"/>
              <a:gd name="T40" fmla="*/ 10 w 52"/>
              <a:gd name="T41" fmla="*/ 73 h 81"/>
              <a:gd name="T42" fmla="*/ 15 w 52"/>
              <a:gd name="T43" fmla="*/ 13 h 81"/>
              <a:gd name="T44" fmla="*/ 26 w 52"/>
              <a:gd name="T45" fmla="*/ 8 h 81"/>
              <a:gd name="T46" fmla="*/ 34 w 52"/>
              <a:gd name="T47" fmla="*/ 10 h 81"/>
              <a:gd name="T48" fmla="*/ 38 w 52"/>
              <a:gd name="T49" fmla="*/ 13 h 81"/>
              <a:gd name="T50" fmla="*/ 43 w 52"/>
              <a:gd name="T51" fmla="*/ 39 h 81"/>
              <a:gd name="T52" fmla="*/ 41 w 52"/>
              <a:gd name="T53" fmla="*/ 56 h 81"/>
              <a:gd name="T54" fmla="*/ 38 w 52"/>
              <a:gd name="T55" fmla="*/ 67 h 81"/>
              <a:gd name="T56" fmla="*/ 26 w 52"/>
              <a:gd name="T57" fmla="*/ 73 h 81"/>
              <a:gd name="T58" fmla="*/ 21 w 52"/>
              <a:gd name="T59" fmla="*/ 71 h 81"/>
              <a:gd name="T60" fmla="*/ 15 w 52"/>
              <a:gd name="T61" fmla="*/ 67 h 81"/>
              <a:gd name="T62" fmla="*/ 11 w 52"/>
              <a:gd name="T63" fmla="*/ 39 h 81"/>
              <a:gd name="T64" fmla="*/ 11 w 52"/>
              <a:gd name="T65" fmla="*/ 25 h 81"/>
              <a:gd name="T66" fmla="*/ 15 w 52"/>
              <a:gd name="T67" fmla="*/ 13 h 81"/>
              <a:gd name="T68" fmla="*/ 15 w 52"/>
              <a:gd name="T69" fmla="*/ 13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1">
                <a:moveTo>
                  <a:pt x="10" y="73"/>
                </a:moveTo>
                <a:lnTo>
                  <a:pt x="10" y="73"/>
                </a:lnTo>
                <a:lnTo>
                  <a:pt x="11" y="77"/>
                </a:lnTo>
                <a:lnTo>
                  <a:pt x="17" y="79"/>
                </a:lnTo>
                <a:lnTo>
                  <a:pt x="21" y="81"/>
                </a:lnTo>
                <a:lnTo>
                  <a:pt x="26" y="81"/>
                </a:lnTo>
                <a:lnTo>
                  <a:pt x="36" y="81"/>
                </a:lnTo>
                <a:lnTo>
                  <a:pt x="41" y="77"/>
                </a:lnTo>
                <a:lnTo>
                  <a:pt x="47" y="71"/>
                </a:lnTo>
                <a:lnTo>
                  <a:pt x="51" y="64"/>
                </a:lnTo>
                <a:lnTo>
                  <a:pt x="52" y="53"/>
                </a:lnTo>
                <a:lnTo>
                  <a:pt x="52" y="39"/>
                </a:lnTo>
                <a:lnTo>
                  <a:pt x="52" y="30"/>
                </a:lnTo>
                <a:lnTo>
                  <a:pt x="51" y="21"/>
                </a:lnTo>
                <a:lnTo>
                  <a:pt x="47" y="10"/>
                </a:lnTo>
                <a:lnTo>
                  <a:pt x="43" y="6"/>
                </a:lnTo>
                <a:lnTo>
                  <a:pt x="38" y="2"/>
                </a:lnTo>
                <a:lnTo>
                  <a:pt x="32" y="0"/>
                </a:lnTo>
                <a:lnTo>
                  <a:pt x="26" y="0"/>
                </a:lnTo>
                <a:lnTo>
                  <a:pt x="19" y="0"/>
                </a:lnTo>
                <a:lnTo>
                  <a:pt x="11" y="4"/>
                </a:lnTo>
                <a:lnTo>
                  <a:pt x="8" y="10"/>
                </a:lnTo>
                <a:lnTo>
                  <a:pt x="4" y="17"/>
                </a:lnTo>
                <a:lnTo>
                  <a:pt x="2" y="28"/>
                </a:lnTo>
                <a:lnTo>
                  <a:pt x="0" y="39"/>
                </a:lnTo>
                <a:lnTo>
                  <a:pt x="2" y="51"/>
                </a:lnTo>
                <a:lnTo>
                  <a:pt x="2" y="60"/>
                </a:lnTo>
                <a:lnTo>
                  <a:pt x="6" y="67"/>
                </a:lnTo>
                <a:lnTo>
                  <a:pt x="10" y="73"/>
                </a:lnTo>
                <a:close/>
                <a:moveTo>
                  <a:pt x="15" y="13"/>
                </a:moveTo>
                <a:lnTo>
                  <a:pt x="15" y="13"/>
                </a:lnTo>
                <a:lnTo>
                  <a:pt x="21" y="10"/>
                </a:lnTo>
                <a:lnTo>
                  <a:pt x="26" y="8"/>
                </a:lnTo>
                <a:lnTo>
                  <a:pt x="34" y="10"/>
                </a:lnTo>
                <a:lnTo>
                  <a:pt x="38" y="13"/>
                </a:lnTo>
                <a:lnTo>
                  <a:pt x="41" y="25"/>
                </a:lnTo>
                <a:lnTo>
                  <a:pt x="43" y="39"/>
                </a:lnTo>
                <a:lnTo>
                  <a:pt x="41" y="56"/>
                </a:lnTo>
                <a:lnTo>
                  <a:pt x="38" y="67"/>
                </a:lnTo>
                <a:lnTo>
                  <a:pt x="34" y="71"/>
                </a:lnTo>
                <a:lnTo>
                  <a:pt x="26" y="73"/>
                </a:lnTo>
                <a:lnTo>
                  <a:pt x="21" y="71"/>
                </a:lnTo>
                <a:lnTo>
                  <a:pt x="15" y="67"/>
                </a:lnTo>
                <a:lnTo>
                  <a:pt x="11" y="56"/>
                </a:lnTo>
                <a:lnTo>
                  <a:pt x="11" y="39"/>
                </a:lnTo>
                <a:lnTo>
                  <a:pt x="11" y="25"/>
                </a:lnTo>
                <a:lnTo>
                  <a:pt x="13" y="17"/>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4" name="Freeform 188"/>
          <p:cNvSpPr>
            <a:spLocks noEditPoints="1"/>
          </p:cNvSpPr>
          <p:nvPr/>
        </p:nvSpPr>
        <p:spPr bwMode="auto">
          <a:xfrm>
            <a:off x="7902575" y="5891213"/>
            <a:ext cx="82550" cy="128587"/>
          </a:xfrm>
          <a:custGeom>
            <a:avLst/>
            <a:gdLst>
              <a:gd name="T0" fmla="*/ 7 w 52"/>
              <a:gd name="T1" fmla="*/ 73 h 81"/>
              <a:gd name="T2" fmla="*/ 17 w 52"/>
              <a:gd name="T3" fmla="*/ 79 h 81"/>
              <a:gd name="T4" fmla="*/ 26 w 52"/>
              <a:gd name="T5" fmla="*/ 81 h 81"/>
              <a:gd name="T6" fmla="*/ 34 w 52"/>
              <a:gd name="T7" fmla="*/ 81 h 81"/>
              <a:gd name="T8" fmla="*/ 41 w 52"/>
              <a:gd name="T9" fmla="*/ 77 h 81"/>
              <a:gd name="T10" fmla="*/ 50 w 52"/>
              <a:gd name="T11" fmla="*/ 64 h 81"/>
              <a:gd name="T12" fmla="*/ 52 w 52"/>
              <a:gd name="T13" fmla="*/ 53 h 81"/>
              <a:gd name="T14" fmla="*/ 52 w 52"/>
              <a:gd name="T15" fmla="*/ 39 h 81"/>
              <a:gd name="T16" fmla="*/ 50 w 52"/>
              <a:gd name="T17" fmla="*/ 21 h 81"/>
              <a:gd name="T18" fmla="*/ 47 w 52"/>
              <a:gd name="T19" fmla="*/ 10 h 81"/>
              <a:gd name="T20" fmla="*/ 43 w 52"/>
              <a:gd name="T21" fmla="*/ 6 h 81"/>
              <a:gd name="T22" fmla="*/ 37 w 52"/>
              <a:gd name="T23" fmla="*/ 2 h 81"/>
              <a:gd name="T24" fmla="*/ 26 w 52"/>
              <a:gd name="T25" fmla="*/ 0 h 81"/>
              <a:gd name="T26" fmla="*/ 19 w 52"/>
              <a:gd name="T27" fmla="*/ 0 h 81"/>
              <a:gd name="T28" fmla="*/ 11 w 52"/>
              <a:gd name="T29" fmla="*/ 4 h 81"/>
              <a:gd name="T30" fmla="*/ 4 w 52"/>
              <a:gd name="T31" fmla="*/ 17 h 81"/>
              <a:gd name="T32" fmla="*/ 2 w 52"/>
              <a:gd name="T33" fmla="*/ 28 h 81"/>
              <a:gd name="T34" fmla="*/ 0 w 52"/>
              <a:gd name="T35" fmla="*/ 39 h 81"/>
              <a:gd name="T36" fmla="*/ 2 w 52"/>
              <a:gd name="T37" fmla="*/ 60 h 81"/>
              <a:gd name="T38" fmla="*/ 7 w 52"/>
              <a:gd name="T39" fmla="*/ 73 h 81"/>
              <a:gd name="T40" fmla="*/ 7 w 52"/>
              <a:gd name="T41" fmla="*/ 73 h 81"/>
              <a:gd name="T42" fmla="*/ 15 w 52"/>
              <a:gd name="T43" fmla="*/ 13 h 81"/>
              <a:gd name="T44" fmla="*/ 26 w 52"/>
              <a:gd name="T45" fmla="*/ 8 h 81"/>
              <a:gd name="T46" fmla="*/ 32 w 52"/>
              <a:gd name="T47" fmla="*/ 10 h 81"/>
              <a:gd name="T48" fmla="*/ 37 w 52"/>
              <a:gd name="T49" fmla="*/ 13 h 81"/>
              <a:gd name="T50" fmla="*/ 43 w 52"/>
              <a:gd name="T51" fmla="*/ 39 h 81"/>
              <a:gd name="T52" fmla="*/ 41 w 52"/>
              <a:gd name="T53" fmla="*/ 56 h 81"/>
              <a:gd name="T54" fmla="*/ 37 w 52"/>
              <a:gd name="T55" fmla="*/ 67 h 81"/>
              <a:gd name="T56" fmla="*/ 26 w 52"/>
              <a:gd name="T57" fmla="*/ 73 h 81"/>
              <a:gd name="T58" fmla="*/ 20 w 52"/>
              <a:gd name="T59" fmla="*/ 71 h 81"/>
              <a:gd name="T60" fmla="*/ 15 w 52"/>
              <a:gd name="T61" fmla="*/ 67 h 81"/>
              <a:gd name="T62" fmla="*/ 11 w 52"/>
              <a:gd name="T63" fmla="*/ 39 h 81"/>
              <a:gd name="T64" fmla="*/ 11 w 52"/>
              <a:gd name="T65" fmla="*/ 25 h 81"/>
              <a:gd name="T66" fmla="*/ 15 w 52"/>
              <a:gd name="T67" fmla="*/ 13 h 81"/>
              <a:gd name="T68" fmla="*/ 15 w 52"/>
              <a:gd name="T69" fmla="*/ 13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2" h="81">
                <a:moveTo>
                  <a:pt x="7" y="73"/>
                </a:moveTo>
                <a:lnTo>
                  <a:pt x="7" y="73"/>
                </a:lnTo>
                <a:lnTo>
                  <a:pt x="11" y="77"/>
                </a:lnTo>
                <a:lnTo>
                  <a:pt x="17" y="79"/>
                </a:lnTo>
                <a:lnTo>
                  <a:pt x="20" y="81"/>
                </a:lnTo>
                <a:lnTo>
                  <a:pt x="26" y="81"/>
                </a:lnTo>
                <a:lnTo>
                  <a:pt x="34" y="81"/>
                </a:lnTo>
                <a:lnTo>
                  <a:pt x="41" y="77"/>
                </a:lnTo>
                <a:lnTo>
                  <a:pt x="47" y="71"/>
                </a:lnTo>
                <a:lnTo>
                  <a:pt x="50" y="64"/>
                </a:lnTo>
                <a:lnTo>
                  <a:pt x="52" y="53"/>
                </a:lnTo>
                <a:lnTo>
                  <a:pt x="52" y="39"/>
                </a:lnTo>
                <a:lnTo>
                  <a:pt x="52" y="30"/>
                </a:lnTo>
                <a:lnTo>
                  <a:pt x="50" y="21"/>
                </a:lnTo>
                <a:lnTo>
                  <a:pt x="47" y="10"/>
                </a:lnTo>
                <a:lnTo>
                  <a:pt x="43" y="6"/>
                </a:lnTo>
                <a:lnTo>
                  <a:pt x="37" y="2"/>
                </a:lnTo>
                <a:lnTo>
                  <a:pt x="32" y="0"/>
                </a:lnTo>
                <a:lnTo>
                  <a:pt x="26" y="0"/>
                </a:lnTo>
                <a:lnTo>
                  <a:pt x="19" y="0"/>
                </a:lnTo>
                <a:lnTo>
                  <a:pt x="11" y="4"/>
                </a:lnTo>
                <a:lnTo>
                  <a:pt x="7" y="10"/>
                </a:lnTo>
                <a:lnTo>
                  <a:pt x="4" y="17"/>
                </a:lnTo>
                <a:lnTo>
                  <a:pt x="2" y="28"/>
                </a:lnTo>
                <a:lnTo>
                  <a:pt x="0" y="39"/>
                </a:lnTo>
                <a:lnTo>
                  <a:pt x="0" y="51"/>
                </a:lnTo>
                <a:lnTo>
                  <a:pt x="2" y="60"/>
                </a:lnTo>
                <a:lnTo>
                  <a:pt x="6" y="67"/>
                </a:lnTo>
                <a:lnTo>
                  <a:pt x="7" y="73"/>
                </a:lnTo>
                <a:close/>
                <a:moveTo>
                  <a:pt x="15" y="13"/>
                </a:moveTo>
                <a:lnTo>
                  <a:pt x="15" y="13"/>
                </a:lnTo>
                <a:lnTo>
                  <a:pt x="20" y="10"/>
                </a:lnTo>
                <a:lnTo>
                  <a:pt x="26" y="8"/>
                </a:lnTo>
                <a:lnTo>
                  <a:pt x="32" y="10"/>
                </a:lnTo>
                <a:lnTo>
                  <a:pt x="37" y="13"/>
                </a:lnTo>
                <a:lnTo>
                  <a:pt x="41" y="25"/>
                </a:lnTo>
                <a:lnTo>
                  <a:pt x="43" y="39"/>
                </a:lnTo>
                <a:lnTo>
                  <a:pt x="41" y="56"/>
                </a:lnTo>
                <a:lnTo>
                  <a:pt x="37" y="67"/>
                </a:lnTo>
                <a:lnTo>
                  <a:pt x="34" y="71"/>
                </a:lnTo>
                <a:lnTo>
                  <a:pt x="26" y="73"/>
                </a:lnTo>
                <a:lnTo>
                  <a:pt x="20" y="71"/>
                </a:lnTo>
                <a:lnTo>
                  <a:pt x="15" y="67"/>
                </a:lnTo>
                <a:lnTo>
                  <a:pt x="11" y="56"/>
                </a:lnTo>
                <a:lnTo>
                  <a:pt x="11" y="39"/>
                </a:lnTo>
                <a:lnTo>
                  <a:pt x="11" y="25"/>
                </a:lnTo>
                <a:lnTo>
                  <a:pt x="13" y="17"/>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5" name="Freeform 189"/>
          <p:cNvSpPr>
            <a:spLocks/>
          </p:cNvSpPr>
          <p:nvPr/>
        </p:nvSpPr>
        <p:spPr bwMode="auto">
          <a:xfrm>
            <a:off x="1192213" y="5494338"/>
            <a:ext cx="100012" cy="127000"/>
          </a:xfrm>
          <a:custGeom>
            <a:avLst/>
            <a:gdLst>
              <a:gd name="T0" fmla="*/ 11 w 63"/>
              <a:gd name="T1" fmla="*/ 80 h 80"/>
              <a:gd name="T2" fmla="*/ 11 w 63"/>
              <a:gd name="T3" fmla="*/ 17 h 80"/>
              <a:gd name="T4" fmla="*/ 52 w 63"/>
              <a:gd name="T5" fmla="*/ 80 h 80"/>
              <a:gd name="T6" fmla="*/ 63 w 63"/>
              <a:gd name="T7" fmla="*/ 80 h 80"/>
              <a:gd name="T8" fmla="*/ 63 w 63"/>
              <a:gd name="T9" fmla="*/ 0 h 80"/>
              <a:gd name="T10" fmla="*/ 54 w 63"/>
              <a:gd name="T11" fmla="*/ 0 h 80"/>
              <a:gd name="T12" fmla="*/ 54 w 63"/>
              <a:gd name="T13" fmla="*/ 64 h 80"/>
              <a:gd name="T14" fmla="*/ 11 w 63"/>
              <a:gd name="T15" fmla="*/ 0 h 80"/>
              <a:gd name="T16" fmla="*/ 0 w 63"/>
              <a:gd name="T17" fmla="*/ 0 h 80"/>
              <a:gd name="T18" fmla="*/ 0 w 63"/>
              <a:gd name="T19" fmla="*/ 80 h 80"/>
              <a:gd name="T20" fmla="*/ 11 w 63"/>
              <a:gd name="T21" fmla="*/ 80 h 80"/>
              <a:gd name="T22" fmla="*/ 11 w 63"/>
              <a:gd name="T23" fmla="*/ 80 h 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3" h="80">
                <a:moveTo>
                  <a:pt x="11" y="80"/>
                </a:moveTo>
                <a:lnTo>
                  <a:pt x="11" y="17"/>
                </a:lnTo>
                <a:lnTo>
                  <a:pt x="52" y="80"/>
                </a:lnTo>
                <a:lnTo>
                  <a:pt x="63" y="80"/>
                </a:lnTo>
                <a:lnTo>
                  <a:pt x="63" y="0"/>
                </a:lnTo>
                <a:lnTo>
                  <a:pt x="54" y="0"/>
                </a:lnTo>
                <a:lnTo>
                  <a:pt x="54" y="64"/>
                </a:lnTo>
                <a:lnTo>
                  <a:pt x="11" y="0"/>
                </a:lnTo>
                <a:lnTo>
                  <a:pt x="0" y="0"/>
                </a:lnTo>
                <a:lnTo>
                  <a:pt x="0" y="80"/>
                </a:lnTo>
                <a:lnTo>
                  <a:pt x="11"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6" name="Freeform 190"/>
          <p:cNvSpPr>
            <a:spLocks noEditPoints="1"/>
          </p:cNvSpPr>
          <p:nvPr/>
        </p:nvSpPr>
        <p:spPr bwMode="auto">
          <a:xfrm>
            <a:off x="1312863" y="5527675"/>
            <a:ext cx="85725" cy="96837"/>
          </a:xfrm>
          <a:custGeom>
            <a:avLst/>
            <a:gdLst>
              <a:gd name="T0" fmla="*/ 8 w 54"/>
              <a:gd name="T1" fmla="*/ 52 h 61"/>
              <a:gd name="T2" fmla="*/ 8 w 54"/>
              <a:gd name="T3" fmla="*/ 52 h 61"/>
              <a:gd name="T4" fmla="*/ 11 w 54"/>
              <a:gd name="T5" fmla="*/ 56 h 61"/>
              <a:gd name="T6" fmla="*/ 17 w 54"/>
              <a:gd name="T7" fmla="*/ 59 h 61"/>
              <a:gd name="T8" fmla="*/ 28 w 54"/>
              <a:gd name="T9" fmla="*/ 61 h 61"/>
              <a:gd name="T10" fmla="*/ 28 w 54"/>
              <a:gd name="T11" fmla="*/ 61 h 61"/>
              <a:gd name="T12" fmla="*/ 36 w 54"/>
              <a:gd name="T13" fmla="*/ 59 h 61"/>
              <a:gd name="T14" fmla="*/ 41 w 54"/>
              <a:gd name="T15" fmla="*/ 58 h 61"/>
              <a:gd name="T16" fmla="*/ 41 w 54"/>
              <a:gd name="T17" fmla="*/ 58 h 61"/>
              <a:gd name="T18" fmla="*/ 47 w 54"/>
              <a:gd name="T19" fmla="*/ 52 h 61"/>
              <a:gd name="T20" fmla="*/ 50 w 54"/>
              <a:gd name="T21" fmla="*/ 46 h 61"/>
              <a:gd name="T22" fmla="*/ 50 w 54"/>
              <a:gd name="T23" fmla="*/ 46 h 61"/>
              <a:gd name="T24" fmla="*/ 54 w 54"/>
              <a:gd name="T25" fmla="*/ 39 h 61"/>
              <a:gd name="T26" fmla="*/ 54 w 54"/>
              <a:gd name="T27" fmla="*/ 30 h 61"/>
              <a:gd name="T28" fmla="*/ 54 w 54"/>
              <a:gd name="T29" fmla="*/ 30 h 61"/>
              <a:gd name="T30" fmla="*/ 52 w 54"/>
              <a:gd name="T31" fmla="*/ 17 h 61"/>
              <a:gd name="T32" fmla="*/ 50 w 54"/>
              <a:gd name="T33" fmla="*/ 13 h 61"/>
              <a:gd name="T34" fmla="*/ 47 w 54"/>
              <a:gd name="T35" fmla="*/ 7 h 61"/>
              <a:gd name="T36" fmla="*/ 47 w 54"/>
              <a:gd name="T37" fmla="*/ 7 h 61"/>
              <a:gd name="T38" fmla="*/ 37 w 54"/>
              <a:gd name="T39" fmla="*/ 2 h 61"/>
              <a:gd name="T40" fmla="*/ 28 w 54"/>
              <a:gd name="T41" fmla="*/ 0 h 61"/>
              <a:gd name="T42" fmla="*/ 28 w 54"/>
              <a:gd name="T43" fmla="*/ 0 h 61"/>
              <a:gd name="T44" fmla="*/ 17 w 54"/>
              <a:gd name="T45" fmla="*/ 2 h 61"/>
              <a:gd name="T46" fmla="*/ 9 w 54"/>
              <a:gd name="T47" fmla="*/ 7 h 61"/>
              <a:gd name="T48" fmla="*/ 9 w 54"/>
              <a:gd name="T49" fmla="*/ 7 h 61"/>
              <a:gd name="T50" fmla="*/ 6 w 54"/>
              <a:gd name="T51" fmla="*/ 11 h 61"/>
              <a:gd name="T52" fmla="*/ 2 w 54"/>
              <a:gd name="T53" fmla="*/ 17 h 61"/>
              <a:gd name="T54" fmla="*/ 0 w 54"/>
              <a:gd name="T55" fmla="*/ 22 h 61"/>
              <a:gd name="T56" fmla="*/ 0 w 54"/>
              <a:gd name="T57" fmla="*/ 30 h 61"/>
              <a:gd name="T58" fmla="*/ 0 w 54"/>
              <a:gd name="T59" fmla="*/ 30 h 61"/>
              <a:gd name="T60" fmla="*/ 2 w 54"/>
              <a:gd name="T61" fmla="*/ 43 h 61"/>
              <a:gd name="T62" fmla="*/ 4 w 54"/>
              <a:gd name="T63" fmla="*/ 48 h 61"/>
              <a:gd name="T64" fmla="*/ 8 w 54"/>
              <a:gd name="T65" fmla="*/ 52 h 61"/>
              <a:gd name="T66" fmla="*/ 8 w 54"/>
              <a:gd name="T67" fmla="*/ 52 h 61"/>
              <a:gd name="T68" fmla="*/ 15 w 54"/>
              <a:gd name="T69" fmla="*/ 13 h 61"/>
              <a:gd name="T70" fmla="*/ 15 w 54"/>
              <a:gd name="T71" fmla="*/ 13 h 61"/>
              <a:gd name="T72" fmla="*/ 21 w 54"/>
              <a:gd name="T73" fmla="*/ 9 h 61"/>
              <a:gd name="T74" fmla="*/ 28 w 54"/>
              <a:gd name="T75" fmla="*/ 7 h 61"/>
              <a:gd name="T76" fmla="*/ 28 w 54"/>
              <a:gd name="T77" fmla="*/ 7 h 61"/>
              <a:gd name="T78" fmla="*/ 34 w 54"/>
              <a:gd name="T79" fmla="*/ 9 h 61"/>
              <a:gd name="T80" fmla="*/ 39 w 54"/>
              <a:gd name="T81" fmla="*/ 13 h 61"/>
              <a:gd name="T82" fmla="*/ 39 w 54"/>
              <a:gd name="T83" fmla="*/ 13 h 61"/>
              <a:gd name="T84" fmla="*/ 43 w 54"/>
              <a:gd name="T85" fmla="*/ 20 h 61"/>
              <a:gd name="T86" fmla="*/ 45 w 54"/>
              <a:gd name="T87" fmla="*/ 30 h 61"/>
              <a:gd name="T88" fmla="*/ 45 w 54"/>
              <a:gd name="T89" fmla="*/ 30 h 61"/>
              <a:gd name="T90" fmla="*/ 43 w 54"/>
              <a:gd name="T91" fmla="*/ 41 h 61"/>
              <a:gd name="T92" fmla="*/ 39 w 54"/>
              <a:gd name="T93" fmla="*/ 46 h 61"/>
              <a:gd name="T94" fmla="*/ 39 w 54"/>
              <a:gd name="T95" fmla="*/ 46 h 61"/>
              <a:gd name="T96" fmla="*/ 34 w 54"/>
              <a:gd name="T97" fmla="*/ 52 h 61"/>
              <a:gd name="T98" fmla="*/ 28 w 54"/>
              <a:gd name="T99" fmla="*/ 52 h 61"/>
              <a:gd name="T100" fmla="*/ 28 w 54"/>
              <a:gd name="T101" fmla="*/ 52 h 61"/>
              <a:gd name="T102" fmla="*/ 21 w 54"/>
              <a:gd name="T103" fmla="*/ 52 h 61"/>
              <a:gd name="T104" fmla="*/ 15 w 54"/>
              <a:gd name="T105" fmla="*/ 46 h 61"/>
              <a:gd name="T106" fmla="*/ 15 w 54"/>
              <a:gd name="T107" fmla="*/ 46 h 61"/>
              <a:gd name="T108" fmla="*/ 11 w 54"/>
              <a:gd name="T109" fmla="*/ 41 h 61"/>
              <a:gd name="T110" fmla="*/ 11 w 54"/>
              <a:gd name="T111" fmla="*/ 30 h 61"/>
              <a:gd name="T112" fmla="*/ 11 w 54"/>
              <a:gd name="T113" fmla="*/ 30 h 61"/>
              <a:gd name="T114" fmla="*/ 11 w 54"/>
              <a:gd name="T115" fmla="*/ 20 h 61"/>
              <a:gd name="T116" fmla="*/ 15 w 54"/>
              <a:gd name="T117" fmla="*/ 13 h 61"/>
              <a:gd name="T118" fmla="*/ 15 w 54"/>
              <a:gd name="T119" fmla="*/ 13 h 6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 h="61">
                <a:moveTo>
                  <a:pt x="8" y="52"/>
                </a:moveTo>
                <a:lnTo>
                  <a:pt x="8" y="52"/>
                </a:lnTo>
                <a:lnTo>
                  <a:pt x="11" y="56"/>
                </a:lnTo>
                <a:lnTo>
                  <a:pt x="17" y="59"/>
                </a:lnTo>
                <a:lnTo>
                  <a:pt x="28" y="61"/>
                </a:lnTo>
                <a:lnTo>
                  <a:pt x="36" y="59"/>
                </a:lnTo>
                <a:lnTo>
                  <a:pt x="41" y="58"/>
                </a:lnTo>
                <a:lnTo>
                  <a:pt x="47" y="52"/>
                </a:lnTo>
                <a:lnTo>
                  <a:pt x="50" y="46"/>
                </a:lnTo>
                <a:lnTo>
                  <a:pt x="54" y="39"/>
                </a:lnTo>
                <a:lnTo>
                  <a:pt x="54" y="30"/>
                </a:lnTo>
                <a:lnTo>
                  <a:pt x="52" y="17"/>
                </a:lnTo>
                <a:lnTo>
                  <a:pt x="50" y="13"/>
                </a:lnTo>
                <a:lnTo>
                  <a:pt x="47" y="7"/>
                </a:lnTo>
                <a:lnTo>
                  <a:pt x="37" y="2"/>
                </a:lnTo>
                <a:lnTo>
                  <a:pt x="28" y="0"/>
                </a:lnTo>
                <a:lnTo>
                  <a:pt x="17" y="2"/>
                </a:lnTo>
                <a:lnTo>
                  <a:pt x="9" y="7"/>
                </a:lnTo>
                <a:lnTo>
                  <a:pt x="6" y="11"/>
                </a:lnTo>
                <a:lnTo>
                  <a:pt x="2" y="17"/>
                </a:lnTo>
                <a:lnTo>
                  <a:pt x="0" y="22"/>
                </a:lnTo>
                <a:lnTo>
                  <a:pt x="0" y="30"/>
                </a:lnTo>
                <a:lnTo>
                  <a:pt x="2" y="43"/>
                </a:lnTo>
                <a:lnTo>
                  <a:pt x="4" y="48"/>
                </a:lnTo>
                <a:lnTo>
                  <a:pt x="8" y="52"/>
                </a:lnTo>
                <a:close/>
                <a:moveTo>
                  <a:pt x="15" y="13"/>
                </a:moveTo>
                <a:lnTo>
                  <a:pt x="15" y="13"/>
                </a:lnTo>
                <a:lnTo>
                  <a:pt x="21" y="9"/>
                </a:lnTo>
                <a:lnTo>
                  <a:pt x="28" y="7"/>
                </a:lnTo>
                <a:lnTo>
                  <a:pt x="34" y="9"/>
                </a:lnTo>
                <a:lnTo>
                  <a:pt x="39" y="13"/>
                </a:lnTo>
                <a:lnTo>
                  <a:pt x="43" y="20"/>
                </a:lnTo>
                <a:lnTo>
                  <a:pt x="45" y="30"/>
                </a:lnTo>
                <a:lnTo>
                  <a:pt x="43" y="41"/>
                </a:lnTo>
                <a:lnTo>
                  <a:pt x="39" y="46"/>
                </a:lnTo>
                <a:lnTo>
                  <a:pt x="34" y="52"/>
                </a:lnTo>
                <a:lnTo>
                  <a:pt x="28" y="52"/>
                </a:lnTo>
                <a:lnTo>
                  <a:pt x="21" y="52"/>
                </a:lnTo>
                <a:lnTo>
                  <a:pt x="15" y="46"/>
                </a:lnTo>
                <a:lnTo>
                  <a:pt x="11" y="41"/>
                </a:lnTo>
                <a:lnTo>
                  <a:pt x="11" y="30"/>
                </a:lnTo>
                <a:lnTo>
                  <a:pt x="11" y="20"/>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7" name="Freeform 191"/>
          <p:cNvSpPr>
            <a:spLocks/>
          </p:cNvSpPr>
          <p:nvPr/>
        </p:nvSpPr>
        <p:spPr bwMode="auto">
          <a:xfrm>
            <a:off x="1422400" y="5603875"/>
            <a:ext cx="17462" cy="17462"/>
          </a:xfrm>
          <a:custGeom>
            <a:avLst/>
            <a:gdLst>
              <a:gd name="T0" fmla="*/ 11 w 11"/>
              <a:gd name="T1" fmla="*/ 11 h 11"/>
              <a:gd name="T2" fmla="*/ 11 w 11"/>
              <a:gd name="T3" fmla="*/ 0 h 11"/>
              <a:gd name="T4" fmla="*/ 0 w 11"/>
              <a:gd name="T5" fmla="*/ 0 h 11"/>
              <a:gd name="T6" fmla="*/ 0 w 11"/>
              <a:gd name="T7" fmla="*/ 11 h 11"/>
              <a:gd name="T8" fmla="*/ 11 w 11"/>
              <a:gd name="T9" fmla="*/ 11 h 11"/>
              <a:gd name="T10" fmla="*/ 11 w 11"/>
              <a:gd name="T11" fmla="*/ 1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11"/>
                </a:moveTo>
                <a:lnTo>
                  <a:pt x="11" y="0"/>
                </a:lnTo>
                <a:lnTo>
                  <a:pt x="0" y="0"/>
                </a:lnTo>
                <a:lnTo>
                  <a:pt x="0" y="11"/>
                </a:ln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8" name="Freeform 192"/>
          <p:cNvSpPr>
            <a:spLocks noEditPoints="1"/>
          </p:cNvSpPr>
          <p:nvPr/>
        </p:nvSpPr>
        <p:spPr bwMode="auto">
          <a:xfrm>
            <a:off x="1511300" y="5527675"/>
            <a:ext cx="82550" cy="96837"/>
          </a:xfrm>
          <a:custGeom>
            <a:avLst/>
            <a:gdLst>
              <a:gd name="T0" fmla="*/ 52 w 52"/>
              <a:gd name="T1" fmla="*/ 59 h 61"/>
              <a:gd name="T2" fmla="*/ 51 w 52"/>
              <a:gd name="T3" fmla="*/ 52 h 61"/>
              <a:gd name="T4" fmla="*/ 51 w 52"/>
              <a:gd name="T5" fmla="*/ 35 h 61"/>
              <a:gd name="T6" fmla="*/ 51 w 52"/>
              <a:gd name="T7" fmla="*/ 22 h 61"/>
              <a:gd name="T8" fmla="*/ 51 w 52"/>
              <a:gd name="T9" fmla="*/ 13 h 61"/>
              <a:gd name="T10" fmla="*/ 47 w 52"/>
              <a:gd name="T11" fmla="*/ 5 h 61"/>
              <a:gd name="T12" fmla="*/ 39 w 52"/>
              <a:gd name="T13" fmla="*/ 2 h 61"/>
              <a:gd name="T14" fmla="*/ 28 w 52"/>
              <a:gd name="T15" fmla="*/ 0 h 61"/>
              <a:gd name="T16" fmla="*/ 15 w 52"/>
              <a:gd name="T17" fmla="*/ 2 h 61"/>
              <a:gd name="T18" fmla="*/ 9 w 52"/>
              <a:gd name="T19" fmla="*/ 5 h 61"/>
              <a:gd name="T20" fmla="*/ 6 w 52"/>
              <a:gd name="T21" fmla="*/ 7 h 61"/>
              <a:gd name="T22" fmla="*/ 2 w 52"/>
              <a:gd name="T23" fmla="*/ 18 h 61"/>
              <a:gd name="T24" fmla="*/ 11 w 52"/>
              <a:gd name="T25" fmla="*/ 18 h 61"/>
              <a:gd name="T26" fmla="*/ 17 w 52"/>
              <a:gd name="T27" fmla="*/ 11 h 61"/>
              <a:gd name="T28" fmla="*/ 21 w 52"/>
              <a:gd name="T29" fmla="*/ 9 h 61"/>
              <a:gd name="T30" fmla="*/ 26 w 52"/>
              <a:gd name="T31" fmla="*/ 7 h 61"/>
              <a:gd name="T32" fmla="*/ 37 w 52"/>
              <a:gd name="T33" fmla="*/ 11 h 61"/>
              <a:gd name="T34" fmla="*/ 39 w 52"/>
              <a:gd name="T35" fmla="*/ 15 h 61"/>
              <a:gd name="T36" fmla="*/ 41 w 52"/>
              <a:gd name="T37" fmla="*/ 20 h 61"/>
              <a:gd name="T38" fmla="*/ 39 w 52"/>
              <a:gd name="T39" fmla="*/ 22 h 61"/>
              <a:gd name="T40" fmla="*/ 23 w 52"/>
              <a:gd name="T41" fmla="*/ 26 h 61"/>
              <a:gd name="T42" fmla="*/ 13 w 52"/>
              <a:gd name="T43" fmla="*/ 28 h 61"/>
              <a:gd name="T44" fmla="*/ 8 w 52"/>
              <a:gd name="T45" fmla="*/ 31 h 61"/>
              <a:gd name="T46" fmla="*/ 2 w 52"/>
              <a:gd name="T47" fmla="*/ 37 h 61"/>
              <a:gd name="T48" fmla="*/ 0 w 52"/>
              <a:gd name="T49" fmla="*/ 45 h 61"/>
              <a:gd name="T50" fmla="*/ 6 w 52"/>
              <a:gd name="T51" fmla="*/ 56 h 61"/>
              <a:gd name="T52" fmla="*/ 11 w 52"/>
              <a:gd name="T53" fmla="*/ 59 h 61"/>
              <a:gd name="T54" fmla="*/ 19 w 52"/>
              <a:gd name="T55" fmla="*/ 61 h 61"/>
              <a:gd name="T56" fmla="*/ 30 w 52"/>
              <a:gd name="T57" fmla="*/ 59 h 61"/>
              <a:gd name="T58" fmla="*/ 41 w 52"/>
              <a:gd name="T59" fmla="*/ 52 h 61"/>
              <a:gd name="T60" fmla="*/ 43 w 52"/>
              <a:gd name="T61" fmla="*/ 59 h 61"/>
              <a:gd name="T62" fmla="*/ 39 w 52"/>
              <a:gd name="T63" fmla="*/ 33 h 61"/>
              <a:gd name="T64" fmla="*/ 39 w 52"/>
              <a:gd name="T65" fmla="*/ 45 h 61"/>
              <a:gd name="T66" fmla="*/ 36 w 52"/>
              <a:gd name="T67" fmla="*/ 48 h 61"/>
              <a:gd name="T68" fmla="*/ 32 w 52"/>
              <a:gd name="T69" fmla="*/ 50 h 61"/>
              <a:gd name="T70" fmla="*/ 23 w 52"/>
              <a:gd name="T71" fmla="*/ 54 h 61"/>
              <a:gd name="T72" fmla="*/ 17 w 52"/>
              <a:gd name="T73" fmla="*/ 52 h 61"/>
              <a:gd name="T74" fmla="*/ 13 w 52"/>
              <a:gd name="T75" fmla="*/ 50 h 61"/>
              <a:gd name="T76" fmla="*/ 9 w 52"/>
              <a:gd name="T77" fmla="*/ 45 h 61"/>
              <a:gd name="T78" fmla="*/ 11 w 52"/>
              <a:gd name="T79" fmla="*/ 39 h 61"/>
              <a:gd name="T80" fmla="*/ 15 w 52"/>
              <a:gd name="T81" fmla="*/ 35 h 61"/>
              <a:gd name="T82" fmla="*/ 24 w 52"/>
              <a:gd name="T83" fmla="*/ 33 h 61"/>
              <a:gd name="T84" fmla="*/ 39 w 52"/>
              <a:gd name="T85" fmla="*/ 30 h 61"/>
              <a:gd name="T86" fmla="*/ 39 w 52"/>
              <a:gd name="T87" fmla="*/ 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 h="61">
                <a:moveTo>
                  <a:pt x="43" y="59"/>
                </a:moveTo>
                <a:lnTo>
                  <a:pt x="52" y="59"/>
                </a:lnTo>
                <a:lnTo>
                  <a:pt x="51" y="52"/>
                </a:lnTo>
                <a:lnTo>
                  <a:pt x="51" y="35"/>
                </a:lnTo>
                <a:lnTo>
                  <a:pt x="51" y="22"/>
                </a:lnTo>
                <a:lnTo>
                  <a:pt x="51" y="13"/>
                </a:lnTo>
                <a:lnTo>
                  <a:pt x="47" y="5"/>
                </a:lnTo>
                <a:lnTo>
                  <a:pt x="39" y="2"/>
                </a:lnTo>
                <a:lnTo>
                  <a:pt x="28" y="0"/>
                </a:lnTo>
                <a:lnTo>
                  <a:pt x="21" y="0"/>
                </a:lnTo>
                <a:lnTo>
                  <a:pt x="15" y="2"/>
                </a:lnTo>
                <a:lnTo>
                  <a:pt x="9" y="5"/>
                </a:lnTo>
                <a:lnTo>
                  <a:pt x="6" y="7"/>
                </a:lnTo>
                <a:lnTo>
                  <a:pt x="4" y="13"/>
                </a:lnTo>
                <a:lnTo>
                  <a:pt x="2" y="18"/>
                </a:lnTo>
                <a:lnTo>
                  <a:pt x="11" y="18"/>
                </a:lnTo>
                <a:lnTo>
                  <a:pt x="13" y="15"/>
                </a:lnTo>
                <a:lnTo>
                  <a:pt x="17" y="11"/>
                </a:lnTo>
                <a:lnTo>
                  <a:pt x="21" y="9"/>
                </a:lnTo>
                <a:lnTo>
                  <a:pt x="26" y="7"/>
                </a:lnTo>
                <a:lnTo>
                  <a:pt x="34" y="9"/>
                </a:lnTo>
                <a:lnTo>
                  <a:pt x="37" y="11"/>
                </a:lnTo>
                <a:lnTo>
                  <a:pt x="39" y="15"/>
                </a:lnTo>
                <a:lnTo>
                  <a:pt x="41" y="20"/>
                </a:lnTo>
                <a:lnTo>
                  <a:pt x="39" y="22"/>
                </a:lnTo>
                <a:lnTo>
                  <a:pt x="23" y="26"/>
                </a:lnTo>
                <a:lnTo>
                  <a:pt x="13" y="28"/>
                </a:lnTo>
                <a:lnTo>
                  <a:pt x="8" y="31"/>
                </a:lnTo>
                <a:lnTo>
                  <a:pt x="2" y="37"/>
                </a:lnTo>
                <a:lnTo>
                  <a:pt x="0" y="45"/>
                </a:lnTo>
                <a:lnTo>
                  <a:pt x="2" y="50"/>
                </a:lnTo>
                <a:lnTo>
                  <a:pt x="6" y="56"/>
                </a:lnTo>
                <a:lnTo>
                  <a:pt x="11" y="59"/>
                </a:lnTo>
                <a:lnTo>
                  <a:pt x="19" y="61"/>
                </a:lnTo>
                <a:lnTo>
                  <a:pt x="30" y="59"/>
                </a:lnTo>
                <a:lnTo>
                  <a:pt x="41" y="52"/>
                </a:lnTo>
                <a:lnTo>
                  <a:pt x="43" y="59"/>
                </a:lnTo>
                <a:close/>
                <a:moveTo>
                  <a:pt x="39" y="33"/>
                </a:moveTo>
                <a:lnTo>
                  <a:pt x="39" y="33"/>
                </a:lnTo>
                <a:lnTo>
                  <a:pt x="39" y="45"/>
                </a:lnTo>
                <a:lnTo>
                  <a:pt x="36" y="48"/>
                </a:lnTo>
                <a:lnTo>
                  <a:pt x="32" y="50"/>
                </a:lnTo>
                <a:lnTo>
                  <a:pt x="28" y="52"/>
                </a:lnTo>
                <a:lnTo>
                  <a:pt x="23" y="54"/>
                </a:lnTo>
                <a:lnTo>
                  <a:pt x="17" y="52"/>
                </a:lnTo>
                <a:lnTo>
                  <a:pt x="13" y="50"/>
                </a:lnTo>
                <a:lnTo>
                  <a:pt x="11" y="48"/>
                </a:lnTo>
                <a:lnTo>
                  <a:pt x="9" y="45"/>
                </a:lnTo>
                <a:lnTo>
                  <a:pt x="11" y="39"/>
                </a:lnTo>
                <a:lnTo>
                  <a:pt x="15" y="35"/>
                </a:lnTo>
                <a:lnTo>
                  <a:pt x="24" y="33"/>
                </a:lnTo>
                <a:lnTo>
                  <a:pt x="39" y="30"/>
                </a:lnTo>
                <a:lnTo>
                  <a:pt x="3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29" name="Freeform 193"/>
          <p:cNvSpPr>
            <a:spLocks/>
          </p:cNvSpPr>
          <p:nvPr/>
        </p:nvSpPr>
        <p:spPr bwMode="auto">
          <a:xfrm>
            <a:off x="1606550" y="5497513"/>
            <a:ext cx="44450" cy="123825"/>
          </a:xfrm>
          <a:custGeom>
            <a:avLst/>
            <a:gdLst>
              <a:gd name="T0" fmla="*/ 22 w 28"/>
              <a:gd name="T1" fmla="*/ 69 h 78"/>
              <a:gd name="T2" fmla="*/ 22 w 28"/>
              <a:gd name="T3" fmla="*/ 69 h 78"/>
              <a:gd name="T4" fmla="*/ 19 w 28"/>
              <a:gd name="T5" fmla="*/ 69 h 78"/>
              <a:gd name="T6" fmla="*/ 19 w 28"/>
              <a:gd name="T7" fmla="*/ 69 h 78"/>
              <a:gd name="T8" fmla="*/ 17 w 28"/>
              <a:gd name="T9" fmla="*/ 67 h 78"/>
              <a:gd name="T10" fmla="*/ 17 w 28"/>
              <a:gd name="T11" fmla="*/ 67 h 78"/>
              <a:gd name="T12" fmla="*/ 17 w 28"/>
              <a:gd name="T13" fmla="*/ 62 h 78"/>
              <a:gd name="T14" fmla="*/ 17 w 28"/>
              <a:gd name="T15" fmla="*/ 28 h 78"/>
              <a:gd name="T16" fmla="*/ 26 w 28"/>
              <a:gd name="T17" fmla="*/ 28 h 78"/>
              <a:gd name="T18" fmla="*/ 26 w 28"/>
              <a:gd name="T19" fmla="*/ 21 h 78"/>
              <a:gd name="T20" fmla="*/ 17 w 28"/>
              <a:gd name="T21" fmla="*/ 21 h 78"/>
              <a:gd name="T22" fmla="*/ 17 w 28"/>
              <a:gd name="T23" fmla="*/ 0 h 78"/>
              <a:gd name="T24" fmla="*/ 7 w 28"/>
              <a:gd name="T25" fmla="*/ 6 h 78"/>
              <a:gd name="T26" fmla="*/ 7 w 28"/>
              <a:gd name="T27" fmla="*/ 21 h 78"/>
              <a:gd name="T28" fmla="*/ 0 w 28"/>
              <a:gd name="T29" fmla="*/ 21 h 78"/>
              <a:gd name="T30" fmla="*/ 0 w 28"/>
              <a:gd name="T31" fmla="*/ 28 h 78"/>
              <a:gd name="T32" fmla="*/ 7 w 28"/>
              <a:gd name="T33" fmla="*/ 28 h 78"/>
              <a:gd name="T34" fmla="*/ 7 w 28"/>
              <a:gd name="T35" fmla="*/ 62 h 78"/>
              <a:gd name="T36" fmla="*/ 7 w 28"/>
              <a:gd name="T37" fmla="*/ 62 h 78"/>
              <a:gd name="T38" fmla="*/ 9 w 28"/>
              <a:gd name="T39" fmla="*/ 73 h 78"/>
              <a:gd name="T40" fmla="*/ 9 w 28"/>
              <a:gd name="T41" fmla="*/ 73 h 78"/>
              <a:gd name="T42" fmla="*/ 13 w 28"/>
              <a:gd name="T43" fmla="*/ 77 h 78"/>
              <a:gd name="T44" fmla="*/ 13 w 28"/>
              <a:gd name="T45" fmla="*/ 77 h 78"/>
              <a:gd name="T46" fmla="*/ 20 w 28"/>
              <a:gd name="T47" fmla="*/ 78 h 78"/>
              <a:gd name="T48" fmla="*/ 20 w 28"/>
              <a:gd name="T49" fmla="*/ 78 h 78"/>
              <a:gd name="T50" fmla="*/ 28 w 28"/>
              <a:gd name="T51" fmla="*/ 78 h 78"/>
              <a:gd name="T52" fmla="*/ 26 w 28"/>
              <a:gd name="T53" fmla="*/ 69 h 78"/>
              <a:gd name="T54" fmla="*/ 26 w 28"/>
              <a:gd name="T55" fmla="*/ 69 h 78"/>
              <a:gd name="T56" fmla="*/ 22 w 28"/>
              <a:gd name="T57" fmla="*/ 69 h 78"/>
              <a:gd name="T58" fmla="*/ 22 w 28"/>
              <a:gd name="T59" fmla="*/ 69 h 78"/>
              <a:gd name="T60" fmla="*/ 22 w 28"/>
              <a:gd name="T61" fmla="*/ 69 h 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 h="78">
                <a:moveTo>
                  <a:pt x="22" y="69"/>
                </a:moveTo>
                <a:lnTo>
                  <a:pt x="22" y="69"/>
                </a:lnTo>
                <a:lnTo>
                  <a:pt x="19" y="69"/>
                </a:lnTo>
                <a:lnTo>
                  <a:pt x="17" y="67"/>
                </a:lnTo>
                <a:lnTo>
                  <a:pt x="17" y="62"/>
                </a:lnTo>
                <a:lnTo>
                  <a:pt x="17" y="28"/>
                </a:lnTo>
                <a:lnTo>
                  <a:pt x="26" y="28"/>
                </a:lnTo>
                <a:lnTo>
                  <a:pt x="26" y="21"/>
                </a:lnTo>
                <a:lnTo>
                  <a:pt x="17" y="21"/>
                </a:lnTo>
                <a:lnTo>
                  <a:pt x="17" y="0"/>
                </a:lnTo>
                <a:lnTo>
                  <a:pt x="7" y="6"/>
                </a:lnTo>
                <a:lnTo>
                  <a:pt x="7" y="21"/>
                </a:lnTo>
                <a:lnTo>
                  <a:pt x="0" y="21"/>
                </a:lnTo>
                <a:lnTo>
                  <a:pt x="0" y="28"/>
                </a:lnTo>
                <a:lnTo>
                  <a:pt x="7" y="28"/>
                </a:lnTo>
                <a:lnTo>
                  <a:pt x="7" y="62"/>
                </a:lnTo>
                <a:lnTo>
                  <a:pt x="9" y="73"/>
                </a:lnTo>
                <a:lnTo>
                  <a:pt x="13" y="77"/>
                </a:lnTo>
                <a:lnTo>
                  <a:pt x="20" y="78"/>
                </a:lnTo>
                <a:lnTo>
                  <a:pt x="28" y="78"/>
                </a:lnTo>
                <a:lnTo>
                  <a:pt x="26" y="69"/>
                </a:lnTo>
                <a:lnTo>
                  <a:pt x="22"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0" name="Freeform 194"/>
          <p:cNvSpPr>
            <a:spLocks/>
          </p:cNvSpPr>
          <p:nvPr/>
        </p:nvSpPr>
        <p:spPr bwMode="auto">
          <a:xfrm>
            <a:off x="1712913" y="5527675"/>
            <a:ext cx="50800" cy="93662"/>
          </a:xfrm>
          <a:custGeom>
            <a:avLst/>
            <a:gdLst>
              <a:gd name="T0" fmla="*/ 9 w 32"/>
              <a:gd name="T1" fmla="*/ 59 h 59"/>
              <a:gd name="T2" fmla="*/ 9 w 32"/>
              <a:gd name="T3" fmla="*/ 30 h 59"/>
              <a:gd name="T4" fmla="*/ 9 w 32"/>
              <a:gd name="T5" fmla="*/ 30 h 59"/>
              <a:gd name="T6" fmla="*/ 11 w 32"/>
              <a:gd name="T7" fmla="*/ 18 h 59"/>
              <a:gd name="T8" fmla="*/ 11 w 32"/>
              <a:gd name="T9" fmla="*/ 18 h 59"/>
              <a:gd name="T10" fmla="*/ 15 w 32"/>
              <a:gd name="T11" fmla="*/ 13 h 59"/>
              <a:gd name="T12" fmla="*/ 15 w 32"/>
              <a:gd name="T13" fmla="*/ 13 h 59"/>
              <a:gd name="T14" fmla="*/ 21 w 32"/>
              <a:gd name="T15" fmla="*/ 11 h 59"/>
              <a:gd name="T16" fmla="*/ 21 w 32"/>
              <a:gd name="T17" fmla="*/ 11 h 59"/>
              <a:gd name="T18" fmla="*/ 28 w 32"/>
              <a:gd name="T19" fmla="*/ 13 h 59"/>
              <a:gd name="T20" fmla="*/ 32 w 32"/>
              <a:gd name="T21" fmla="*/ 3 h 59"/>
              <a:gd name="T22" fmla="*/ 32 w 32"/>
              <a:gd name="T23" fmla="*/ 3 h 59"/>
              <a:gd name="T24" fmla="*/ 26 w 32"/>
              <a:gd name="T25" fmla="*/ 2 h 59"/>
              <a:gd name="T26" fmla="*/ 22 w 32"/>
              <a:gd name="T27" fmla="*/ 0 h 59"/>
              <a:gd name="T28" fmla="*/ 22 w 32"/>
              <a:gd name="T29" fmla="*/ 0 h 59"/>
              <a:gd name="T30" fmla="*/ 15 w 32"/>
              <a:gd name="T31" fmla="*/ 2 h 59"/>
              <a:gd name="T32" fmla="*/ 15 w 32"/>
              <a:gd name="T33" fmla="*/ 2 h 59"/>
              <a:gd name="T34" fmla="*/ 9 w 32"/>
              <a:gd name="T35" fmla="*/ 11 h 59"/>
              <a:gd name="T36" fmla="*/ 9 w 32"/>
              <a:gd name="T37" fmla="*/ 2 h 59"/>
              <a:gd name="T38" fmla="*/ 0 w 32"/>
              <a:gd name="T39" fmla="*/ 2 h 59"/>
              <a:gd name="T40" fmla="*/ 0 w 32"/>
              <a:gd name="T41" fmla="*/ 59 h 59"/>
              <a:gd name="T42" fmla="*/ 9 w 32"/>
              <a:gd name="T43" fmla="*/ 59 h 59"/>
              <a:gd name="T44" fmla="*/ 9 w 32"/>
              <a:gd name="T45" fmla="*/ 59 h 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 h="59">
                <a:moveTo>
                  <a:pt x="9" y="59"/>
                </a:moveTo>
                <a:lnTo>
                  <a:pt x="9" y="30"/>
                </a:lnTo>
                <a:lnTo>
                  <a:pt x="11" y="18"/>
                </a:lnTo>
                <a:lnTo>
                  <a:pt x="15" y="13"/>
                </a:lnTo>
                <a:lnTo>
                  <a:pt x="21" y="11"/>
                </a:lnTo>
                <a:lnTo>
                  <a:pt x="28" y="13"/>
                </a:lnTo>
                <a:lnTo>
                  <a:pt x="32" y="3"/>
                </a:lnTo>
                <a:lnTo>
                  <a:pt x="26" y="2"/>
                </a:lnTo>
                <a:lnTo>
                  <a:pt x="22" y="0"/>
                </a:lnTo>
                <a:lnTo>
                  <a:pt x="15" y="2"/>
                </a:lnTo>
                <a:lnTo>
                  <a:pt x="9" y="11"/>
                </a:lnTo>
                <a:lnTo>
                  <a:pt x="9" y="2"/>
                </a:lnTo>
                <a:lnTo>
                  <a:pt x="0" y="2"/>
                </a:lnTo>
                <a:lnTo>
                  <a:pt x="0" y="59"/>
                </a:lnTo>
                <a:lnTo>
                  <a:pt x="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1" name="Freeform 195"/>
          <p:cNvSpPr>
            <a:spLocks noEditPoints="1"/>
          </p:cNvSpPr>
          <p:nvPr/>
        </p:nvSpPr>
        <p:spPr bwMode="auto">
          <a:xfrm>
            <a:off x="1771650" y="5494338"/>
            <a:ext cx="19050" cy="127000"/>
          </a:xfrm>
          <a:custGeom>
            <a:avLst/>
            <a:gdLst>
              <a:gd name="T0" fmla="*/ 12 w 12"/>
              <a:gd name="T1" fmla="*/ 11 h 80"/>
              <a:gd name="T2" fmla="*/ 12 w 12"/>
              <a:gd name="T3" fmla="*/ 0 h 80"/>
              <a:gd name="T4" fmla="*/ 0 w 12"/>
              <a:gd name="T5" fmla="*/ 0 h 80"/>
              <a:gd name="T6" fmla="*/ 0 w 12"/>
              <a:gd name="T7" fmla="*/ 11 h 80"/>
              <a:gd name="T8" fmla="*/ 12 w 12"/>
              <a:gd name="T9" fmla="*/ 11 h 80"/>
              <a:gd name="T10" fmla="*/ 12 w 12"/>
              <a:gd name="T11" fmla="*/ 11 h 80"/>
              <a:gd name="T12" fmla="*/ 12 w 12"/>
              <a:gd name="T13" fmla="*/ 80 h 80"/>
              <a:gd name="T14" fmla="*/ 12 w 12"/>
              <a:gd name="T15" fmla="*/ 23 h 80"/>
              <a:gd name="T16" fmla="*/ 0 w 12"/>
              <a:gd name="T17" fmla="*/ 23 h 80"/>
              <a:gd name="T18" fmla="*/ 0 w 12"/>
              <a:gd name="T19" fmla="*/ 80 h 80"/>
              <a:gd name="T20" fmla="*/ 12 w 12"/>
              <a:gd name="T21" fmla="*/ 80 h 80"/>
              <a:gd name="T22" fmla="*/ 12 w 12"/>
              <a:gd name="T23" fmla="*/ 80 h 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80">
                <a:moveTo>
                  <a:pt x="12" y="11"/>
                </a:moveTo>
                <a:lnTo>
                  <a:pt x="12" y="0"/>
                </a:lnTo>
                <a:lnTo>
                  <a:pt x="0" y="0"/>
                </a:lnTo>
                <a:lnTo>
                  <a:pt x="0" y="11"/>
                </a:lnTo>
                <a:lnTo>
                  <a:pt x="12" y="11"/>
                </a:lnTo>
                <a:close/>
                <a:moveTo>
                  <a:pt x="12" y="80"/>
                </a:moveTo>
                <a:lnTo>
                  <a:pt x="12" y="23"/>
                </a:lnTo>
                <a:lnTo>
                  <a:pt x="0" y="23"/>
                </a:lnTo>
                <a:lnTo>
                  <a:pt x="0" y="80"/>
                </a:lnTo>
                <a:lnTo>
                  <a:pt x="12"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2" name="Freeform 196"/>
          <p:cNvSpPr>
            <a:spLocks/>
          </p:cNvSpPr>
          <p:nvPr/>
        </p:nvSpPr>
        <p:spPr bwMode="auto">
          <a:xfrm>
            <a:off x="1804988" y="5527675"/>
            <a:ext cx="76200" cy="96837"/>
          </a:xfrm>
          <a:custGeom>
            <a:avLst/>
            <a:gdLst>
              <a:gd name="T0" fmla="*/ 7 w 48"/>
              <a:gd name="T1" fmla="*/ 56 h 61"/>
              <a:gd name="T2" fmla="*/ 26 w 48"/>
              <a:gd name="T3" fmla="*/ 61 h 61"/>
              <a:gd name="T4" fmla="*/ 32 w 48"/>
              <a:gd name="T5" fmla="*/ 59 h 61"/>
              <a:gd name="T6" fmla="*/ 37 w 48"/>
              <a:gd name="T7" fmla="*/ 58 h 61"/>
              <a:gd name="T8" fmla="*/ 47 w 48"/>
              <a:gd name="T9" fmla="*/ 52 h 61"/>
              <a:gd name="T10" fmla="*/ 48 w 48"/>
              <a:gd name="T11" fmla="*/ 46 h 61"/>
              <a:gd name="T12" fmla="*/ 48 w 48"/>
              <a:gd name="T13" fmla="*/ 43 h 61"/>
              <a:gd name="T14" fmla="*/ 47 w 48"/>
              <a:gd name="T15" fmla="*/ 33 h 61"/>
              <a:gd name="T16" fmla="*/ 43 w 48"/>
              <a:gd name="T17" fmla="*/ 31 h 61"/>
              <a:gd name="T18" fmla="*/ 39 w 48"/>
              <a:gd name="T19" fmla="*/ 30 h 61"/>
              <a:gd name="T20" fmla="*/ 26 w 48"/>
              <a:gd name="T21" fmla="*/ 24 h 61"/>
              <a:gd name="T22" fmla="*/ 17 w 48"/>
              <a:gd name="T23" fmla="*/ 22 h 61"/>
              <a:gd name="T24" fmla="*/ 13 w 48"/>
              <a:gd name="T25" fmla="*/ 18 h 61"/>
              <a:gd name="T26" fmla="*/ 11 w 48"/>
              <a:gd name="T27" fmla="*/ 15 h 61"/>
              <a:gd name="T28" fmla="*/ 15 w 48"/>
              <a:gd name="T29" fmla="*/ 11 h 61"/>
              <a:gd name="T30" fmla="*/ 19 w 48"/>
              <a:gd name="T31" fmla="*/ 9 h 61"/>
              <a:gd name="T32" fmla="*/ 24 w 48"/>
              <a:gd name="T33" fmla="*/ 7 h 61"/>
              <a:gd name="T34" fmla="*/ 34 w 48"/>
              <a:gd name="T35" fmla="*/ 11 h 61"/>
              <a:gd name="T36" fmla="*/ 35 w 48"/>
              <a:gd name="T37" fmla="*/ 13 h 61"/>
              <a:gd name="T38" fmla="*/ 47 w 48"/>
              <a:gd name="T39" fmla="*/ 17 h 61"/>
              <a:gd name="T40" fmla="*/ 43 w 48"/>
              <a:gd name="T41" fmla="*/ 7 h 61"/>
              <a:gd name="T42" fmla="*/ 41 w 48"/>
              <a:gd name="T43" fmla="*/ 3 h 61"/>
              <a:gd name="T44" fmla="*/ 35 w 48"/>
              <a:gd name="T45" fmla="*/ 2 h 61"/>
              <a:gd name="T46" fmla="*/ 24 w 48"/>
              <a:gd name="T47" fmla="*/ 0 h 61"/>
              <a:gd name="T48" fmla="*/ 15 w 48"/>
              <a:gd name="T49" fmla="*/ 2 h 61"/>
              <a:gd name="T50" fmla="*/ 9 w 48"/>
              <a:gd name="T51" fmla="*/ 3 h 61"/>
              <a:gd name="T52" fmla="*/ 4 w 48"/>
              <a:gd name="T53" fmla="*/ 9 h 61"/>
              <a:gd name="T54" fmla="*/ 2 w 48"/>
              <a:gd name="T55" fmla="*/ 17 h 61"/>
              <a:gd name="T56" fmla="*/ 4 w 48"/>
              <a:gd name="T57" fmla="*/ 24 h 61"/>
              <a:gd name="T58" fmla="*/ 7 w 48"/>
              <a:gd name="T59" fmla="*/ 28 h 61"/>
              <a:gd name="T60" fmla="*/ 11 w 48"/>
              <a:gd name="T61" fmla="*/ 30 h 61"/>
              <a:gd name="T62" fmla="*/ 26 w 48"/>
              <a:gd name="T63" fmla="*/ 35 h 61"/>
              <a:gd name="T64" fmla="*/ 35 w 48"/>
              <a:gd name="T65" fmla="*/ 39 h 61"/>
              <a:gd name="T66" fmla="*/ 39 w 48"/>
              <a:gd name="T67" fmla="*/ 43 h 61"/>
              <a:gd name="T68" fmla="*/ 37 w 48"/>
              <a:gd name="T69" fmla="*/ 46 h 61"/>
              <a:gd name="T70" fmla="*/ 35 w 48"/>
              <a:gd name="T71" fmla="*/ 50 h 61"/>
              <a:gd name="T72" fmla="*/ 26 w 48"/>
              <a:gd name="T73" fmla="*/ 52 h 61"/>
              <a:gd name="T74" fmla="*/ 19 w 48"/>
              <a:gd name="T75" fmla="*/ 52 h 61"/>
              <a:gd name="T76" fmla="*/ 15 w 48"/>
              <a:gd name="T77" fmla="*/ 50 h 61"/>
              <a:gd name="T78" fmla="*/ 11 w 48"/>
              <a:gd name="T79" fmla="*/ 41 h 61"/>
              <a:gd name="T80" fmla="*/ 0 w 48"/>
              <a:gd name="T81" fmla="*/ 43 h 61"/>
              <a:gd name="T82" fmla="*/ 7 w 48"/>
              <a:gd name="T83" fmla="*/ 56 h 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 h="61">
                <a:moveTo>
                  <a:pt x="7" y="56"/>
                </a:moveTo>
                <a:lnTo>
                  <a:pt x="7" y="56"/>
                </a:lnTo>
                <a:lnTo>
                  <a:pt x="15" y="59"/>
                </a:lnTo>
                <a:lnTo>
                  <a:pt x="26" y="61"/>
                </a:lnTo>
                <a:lnTo>
                  <a:pt x="32" y="59"/>
                </a:lnTo>
                <a:lnTo>
                  <a:pt x="37" y="58"/>
                </a:lnTo>
                <a:lnTo>
                  <a:pt x="43" y="56"/>
                </a:lnTo>
                <a:lnTo>
                  <a:pt x="47" y="52"/>
                </a:lnTo>
                <a:lnTo>
                  <a:pt x="48" y="46"/>
                </a:lnTo>
                <a:lnTo>
                  <a:pt x="48" y="43"/>
                </a:lnTo>
                <a:lnTo>
                  <a:pt x="48" y="37"/>
                </a:lnTo>
                <a:lnTo>
                  <a:pt x="47" y="33"/>
                </a:lnTo>
                <a:lnTo>
                  <a:pt x="43" y="31"/>
                </a:lnTo>
                <a:lnTo>
                  <a:pt x="39" y="30"/>
                </a:lnTo>
                <a:lnTo>
                  <a:pt x="26" y="24"/>
                </a:lnTo>
                <a:lnTo>
                  <a:pt x="17" y="22"/>
                </a:lnTo>
                <a:lnTo>
                  <a:pt x="13" y="18"/>
                </a:lnTo>
                <a:lnTo>
                  <a:pt x="11" y="15"/>
                </a:lnTo>
                <a:lnTo>
                  <a:pt x="13" y="13"/>
                </a:lnTo>
                <a:lnTo>
                  <a:pt x="15" y="11"/>
                </a:lnTo>
                <a:lnTo>
                  <a:pt x="19" y="9"/>
                </a:lnTo>
                <a:lnTo>
                  <a:pt x="24" y="7"/>
                </a:lnTo>
                <a:lnTo>
                  <a:pt x="30" y="9"/>
                </a:lnTo>
                <a:lnTo>
                  <a:pt x="34" y="11"/>
                </a:lnTo>
                <a:lnTo>
                  <a:pt x="35" y="13"/>
                </a:lnTo>
                <a:lnTo>
                  <a:pt x="37" y="18"/>
                </a:lnTo>
                <a:lnTo>
                  <a:pt x="47" y="17"/>
                </a:lnTo>
                <a:lnTo>
                  <a:pt x="43" y="7"/>
                </a:lnTo>
                <a:lnTo>
                  <a:pt x="41" y="3"/>
                </a:lnTo>
                <a:lnTo>
                  <a:pt x="35" y="2"/>
                </a:lnTo>
                <a:lnTo>
                  <a:pt x="24" y="0"/>
                </a:lnTo>
                <a:lnTo>
                  <a:pt x="15" y="2"/>
                </a:lnTo>
                <a:lnTo>
                  <a:pt x="9" y="3"/>
                </a:lnTo>
                <a:lnTo>
                  <a:pt x="4" y="9"/>
                </a:lnTo>
                <a:lnTo>
                  <a:pt x="2" y="17"/>
                </a:lnTo>
                <a:lnTo>
                  <a:pt x="4" y="20"/>
                </a:lnTo>
                <a:lnTo>
                  <a:pt x="4" y="24"/>
                </a:lnTo>
                <a:lnTo>
                  <a:pt x="7" y="28"/>
                </a:lnTo>
                <a:lnTo>
                  <a:pt x="11" y="30"/>
                </a:lnTo>
                <a:lnTo>
                  <a:pt x="26" y="35"/>
                </a:lnTo>
                <a:lnTo>
                  <a:pt x="35" y="39"/>
                </a:lnTo>
                <a:lnTo>
                  <a:pt x="37" y="41"/>
                </a:lnTo>
                <a:lnTo>
                  <a:pt x="39" y="43"/>
                </a:lnTo>
                <a:lnTo>
                  <a:pt x="37" y="46"/>
                </a:lnTo>
                <a:lnTo>
                  <a:pt x="35" y="50"/>
                </a:lnTo>
                <a:lnTo>
                  <a:pt x="32" y="52"/>
                </a:lnTo>
                <a:lnTo>
                  <a:pt x="26" y="52"/>
                </a:lnTo>
                <a:lnTo>
                  <a:pt x="19" y="52"/>
                </a:lnTo>
                <a:lnTo>
                  <a:pt x="15" y="50"/>
                </a:lnTo>
                <a:lnTo>
                  <a:pt x="11" y="46"/>
                </a:lnTo>
                <a:lnTo>
                  <a:pt x="11" y="41"/>
                </a:lnTo>
                <a:lnTo>
                  <a:pt x="0" y="43"/>
                </a:lnTo>
                <a:lnTo>
                  <a:pt x="4" y="50"/>
                </a:lnTo>
                <a:lnTo>
                  <a:pt x="7"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3" name="Freeform 197"/>
          <p:cNvSpPr>
            <a:spLocks/>
          </p:cNvSpPr>
          <p:nvPr/>
        </p:nvSpPr>
        <p:spPr bwMode="auto">
          <a:xfrm>
            <a:off x="1903413" y="5494338"/>
            <a:ext cx="73025" cy="127000"/>
          </a:xfrm>
          <a:custGeom>
            <a:avLst/>
            <a:gdLst>
              <a:gd name="T0" fmla="*/ 9 w 46"/>
              <a:gd name="T1" fmla="*/ 80 h 80"/>
              <a:gd name="T2" fmla="*/ 9 w 46"/>
              <a:gd name="T3" fmla="*/ 58 h 80"/>
              <a:gd name="T4" fmla="*/ 14 w 46"/>
              <a:gd name="T5" fmla="*/ 51 h 80"/>
              <a:gd name="T6" fmla="*/ 35 w 46"/>
              <a:gd name="T7" fmla="*/ 80 h 80"/>
              <a:gd name="T8" fmla="*/ 46 w 46"/>
              <a:gd name="T9" fmla="*/ 80 h 80"/>
              <a:gd name="T10" fmla="*/ 22 w 46"/>
              <a:gd name="T11" fmla="*/ 43 h 80"/>
              <a:gd name="T12" fmla="*/ 44 w 46"/>
              <a:gd name="T13" fmla="*/ 23 h 80"/>
              <a:gd name="T14" fmla="*/ 31 w 46"/>
              <a:gd name="T15" fmla="*/ 23 h 80"/>
              <a:gd name="T16" fmla="*/ 9 w 46"/>
              <a:gd name="T17" fmla="*/ 45 h 80"/>
              <a:gd name="T18" fmla="*/ 9 w 46"/>
              <a:gd name="T19" fmla="*/ 0 h 80"/>
              <a:gd name="T20" fmla="*/ 0 w 46"/>
              <a:gd name="T21" fmla="*/ 0 h 80"/>
              <a:gd name="T22" fmla="*/ 0 w 46"/>
              <a:gd name="T23" fmla="*/ 80 h 80"/>
              <a:gd name="T24" fmla="*/ 9 w 46"/>
              <a:gd name="T25" fmla="*/ 80 h 80"/>
              <a:gd name="T26" fmla="*/ 9 w 46"/>
              <a:gd name="T27" fmla="*/ 8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0">
                <a:moveTo>
                  <a:pt x="9" y="80"/>
                </a:moveTo>
                <a:lnTo>
                  <a:pt x="9" y="58"/>
                </a:lnTo>
                <a:lnTo>
                  <a:pt x="14" y="51"/>
                </a:lnTo>
                <a:lnTo>
                  <a:pt x="35" y="80"/>
                </a:lnTo>
                <a:lnTo>
                  <a:pt x="46" y="80"/>
                </a:lnTo>
                <a:lnTo>
                  <a:pt x="22" y="43"/>
                </a:lnTo>
                <a:lnTo>
                  <a:pt x="44" y="23"/>
                </a:lnTo>
                <a:lnTo>
                  <a:pt x="31" y="23"/>
                </a:lnTo>
                <a:lnTo>
                  <a:pt x="9" y="45"/>
                </a:lnTo>
                <a:lnTo>
                  <a:pt x="9" y="0"/>
                </a:lnTo>
                <a:lnTo>
                  <a:pt x="0" y="0"/>
                </a:lnTo>
                <a:lnTo>
                  <a:pt x="0" y="80"/>
                </a:lnTo>
                <a:lnTo>
                  <a:pt x="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4" name="Freeform 198"/>
          <p:cNvSpPr>
            <a:spLocks noEditPoints="1"/>
          </p:cNvSpPr>
          <p:nvPr/>
        </p:nvSpPr>
        <p:spPr bwMode="auto">
          <a:xfrm>
            <a:off x="7807325" y="4994275"/>
            <a:ext cx="112712" cy="160337"/>
          </a:xfrm>
          <a:custGeom>
            <a:avLst/>
            <a:gdLst>
              <a:gd name="T0" fmla="*/ 58 w 71"/>
              <a:gd name="T1" fmla="*/ 101 h 101"/>
              <a:gd name="T2" fmla="*/ 58 w 71"/>
              <a:gd name="T3" fmla="*/ 76 h 101"/>
              <a:gd name="T4" fmla="*/ 71 w 71"/>
              <a:gd name="T5" fmla="*/ 76 h 101"/>
              <a:gd name="T6" fmla="*/ 71 w 71"/>
              <a:gd name="T7" fmla="*/ 65 h 101"/>
              <a:gd name="T8" fmla="*/ 58 w 71"/>
              <a:gd name="T9" fmla="*/ 65 h 101"/>
              <a:gd name="T10" fmla="*/ 58 w 71"/>
              <a:gd name="T11" fmla="*/ 0 h 101"/>
              <a:gd name="T12" fmla="*/ 47 w 71"/>
              <a:gd name="T13" fmla="*/ 0 h 101"/>
              <a:gd name="T14" fmla="*/ 0 w 71"/>
              <a:gd name="T15" fmla="*/ 65 h 101"/>
              <a:gd name="T16" fmla="*/ 0 w 71"/>
              <a:gd name="T17" fmla="*/ 76 h 101"/>
              <a:gd name="T18" fmla="*/ 45 w 71"/>
              <a:gd name="T19" fmla="*/ 76 h 101"/>
              <a:gd name="T20" fmla="*/ 45 w 71"/>
              <a:gd name="T21" fmla="*/ 101 h 101"/>
              <a:gd name="T22" fmla="*/ 58 w 71"/>
              <a:gd name="T23" fmla="*/ 101 h 101"/>
              <a:gd name="T24" fmla="*/ 58 w 71"/>
              <a:gd name="T25" fmla="*/ 101 h 101"/>
              <a:gd name="T26" fmla="*/ 13 w 71"/>
              <a:gd name="T27" fmla="*/ 65 h 101"/>
              <a:gd name="T28" fmla="*/ 45 w 71"/>
              <a:gd name="T29" fmla="*/ 20 h 101"/>
              <a:gd name="T30" fmla="*/ 45 w 71"/>
              <a:gd name="T31" fmla="*/ 65 h 101"/>
              <a:gd name="T32" fmla="*/ 13 w 71"/>
              <a:gd name="T33" fmla="*/ 65 h 101"/>
              <a:gd name="T34" fmla="*/ 13 w 71"/>
              <a:gd name="T35" fmla="*/ 65 h 1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1" h="101">
                <a:moveTo>
                  <a:pt x="58" y="101"/>
                </a:moveTo>
                <a:lnTo>
                  <a:pt x="58" y="76"/>
                </a:lnTo>
                <a:lnTo>
                  <a:pt x="71" y="76"/>
                </a:lnTo>
                <a:lnTo>
                  <a:pt x="71" y="65"/>
                </a:lnTo>
                <a:lnTo>
                  <a:pt x="58" y="65"/>
                </a:lnTo>
                <a:lnTo>
                  <a:pt x="58" y="0"/>
                </a:lnTo>
                <a:lnTo>
                  <a:pt x="47" y="0"/>
                </a:lnTo>
                <a:lnTo>
                  <a:pt x="0" y="65"/>
                </a:lnTo>
                <a:lnTo>
                  <a:pt x="0" y="76"/>
                </a:lnTo>
                <a:lnTo>
                  <a:pt x="45" y="76"/>
                </a:lnTo>
                <a:lnTo>
                  <a:pt x="45" y="101"/>
                </a:lnTo>
                <a:lnTo>
                  <a:pt x="58" y="101"/>
                </a:lnTo>
                <a:close/>
                <a:moveTo>
                  <a:pt x="13" y="65"/>
                </a:moveTo>
                <a:lnTo>
                  <a:pt x="45" y="20"/>
                </a:lnTo>
                <a:lnTo>
                  <a:pt x="45" y="65"/>
                </a:lnTo>
                <a:lnTo>
                  <a:pt x="13"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5" name="Freeform 199"/>
          <p:cNvSpPr>
            <a:spLocks noEditPoints="1"/>
          </p:cNvSpPr>
          <p:nvPr/>
        </p:nvSpPr>
        <p:spPr bwMode="auto">
          <a:xfrm>
            <a:off x="7940675" y="4994275"/>
            <a:ext cx="104775" cy="161925"/>
          </a:xfrm>
          <a:custGeom>
            <a:avLst/>
            <a:gdLst>
              <a:gd name="T0" fmla="*/ 10 w 66"/>
              <a:gd name="T1" fmla="*/ 93 h 102"/>
              <a:gd name="T2" fmla="*/ 19 w 66"/>
              <a:gd name="T3" fmla="*/ 101 h 102"/>
              <a:gd name="T4" fmla="*/ 32 w 66"/>
              <a:gd name="T5" fmla="*/ 102 h 102"/>
              <a:gd name="T6" fmla="*/ 43 w 66"/>
              <a:gd name="T7" fmla="*/ 102 h 102"/>
              <a:gd name="T8" fmla="*/ 51 w 66"/>
              <a:gd name="T9" fmla="*/ 97 h 102"/>
              <a:gd name="T10" fmla="*/ 62 w 66"/>
              <a:gd name="T11" fmla="*/ 80 h 102"/>
              <a:gd name="T12" fmla="*/ 66 w 66"/>
              <a:gd name="T13" fmla="*/ 67 h 102"/>
              <a:gd name="T14" fmla="*/ 66 w 66"/>
              <a:gd name="T15" fmla="*/ 52 h 102"/>
              <a:gd name="T16" fmla="*/ 64 w 66"/>
              <a:gd name="T17" fmla="*/ 28 h 102"/>
              <a:gd name="T18" fmla="*/ 60 w 66"/>
              <a:gd name="T19" fmla="*/ 18 h 102"/>
              <a:gd name="T20" fmla="*/ 58 w 66"/>
              <a:gd name="T21" fmla="*/ 13 h 102"/>
              <a:gd name="T22" fmla="*/ 47 w 66"/>
              <a:gd name="T23" fmla="*/ 3 h 102"/>
              <a:gd name="T24" fmla="*/ 41 w 66"/>
              <a:gd name="T25" fmla="*/ 0 h 102"/>
              <a:gd name="T26" fmla="*/ 32 w 66"/>
              <a:gd name="T27" fmla="*/ 0 h 102"/>
              <a:gd name="T28" fmla="*/ 15 w 66"/>
              <a:gd name="T29" fmla="*/ 5 h 102"/>
              <a:gd name="T30" fmla="*/ 8 w 66"/>
              <a:gd name="T31" fmla="*/ 13 h 102"/>
              <a:gd name="T32" fmla="*/ 4 w 66"/>
              <a:gd name="T33" fmla="*/ 22 h 102"/>
              <a:gd name="T34" fmla="*/ 0 w 66"/>
              <a:gd name="T35" fmla="*/ 52 h 102"/>
              <a:gd name="T36" fmla="*/ 0 w 66"/>
              <a:gd name="T37" fmla="*/ 65 h 102"/>
              <a:gd name="T38" fmla="*/ 6 w 66"/>
              <a:gd name="T39" fmla="*/ 86 h 102"/>
              <a:gd name="T40" fmla="*/ 10 w 66"/>
              <a:gd name="T41" fmla="*/ 93 h 102"/>
              <a:gd name="T42" fmla="*/ 19 w 66"/>
              <a:gd name="T43" fmla="*/ 17 h 102"/>
              <a:gd name="T44" fmla="*/ 24 w 66"/>
              <a:gd name="T45" fmla="*/ 11 h 102"/>
              <a:gd name="T46" fmla="*/ 32 w 66"/>
              <a:gd name="T47" fmla="*/ 9 h 102"/>
              <a:gd name="T48" fmla="*/ 47 w 66"/>
              <a:gd name="T49" fmla="*/ 18 h 102"/>
              <a:gd name="T50" fmla="*/ 51 w 66"/>
              <a:gd name="T51" fmla="*/ 24 h 102"/>
              <a:gd name="T52" fmla="*/ 52 w 66"/>
              <a:gd name="T53" fmla="*/ 52 h 102"/>
              <a:gd name="T54" fmla="*/ 52 w 66"/>
              <a:gd name="T55" fmla="*/ 73 h 102"/>
              <a:gd name="T56" fmla="*/ 47 w 66"/>
              <a:gd name="T57" fmla="*/ 84 h 102"/>
              <a:gd name="T58" fmla="*/ 41 w 66"/>
              <a:gd name="T59" fmla="*/ 91 h 102"/>
              <a:gd name="T60" fmla="*/ 32 w 66"/>
              <a:gd name="T61" fmla="*/ 93 h 102"/>
              <a:gd name="T62" fmla="*/ 19 w 66"/>
              <a:gd name="T63" fmla="*/ 84 h 102"/>
              <a:gd name="T64" fmla="*/ 15 w 66"/>
              <a:gd name="T65" fmla="*/ 80 h 102"/>
              <a:gd name="T66" fmla="*/ 13 w 66"/>
              <a:gd name="T67" fmla="*/ 52 h 102"/>
              <a:gd name="T68" fmla="*/ 13 w 66"/>
              <a:gd name="T69" fmla="*/ 30 h 102"/>
              <a:gd name="T70" fmla="*/ 19 w 66"/>
              <a:gd name="T71" fmla="*/ 17 h 102"/>
              <a:gd name="T72" fmla="*/ 19 w 66"/>
              <a:gd name="T73" fmla="*/ 17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 h="102">
                <a:moveTo>
                  <a:pt x="10" y="93"/>
                </a:moveTo>
                <a:lnTo>
                  <a:pt x="10" y="93"/>
                </a:lnTo>
                <a:lnTo>
                  <a:pt x="15" y="97"/>
                </a:lnTo>
                <a:lnTo>
                  <a:pt x="19" y="101"/>
                </a:lnTo>
                <a:lnTo>
                  <a:pt x="26" y="102"/>
                </a:lnTo>
                <a:lnTo>
                  <a:pt x="32" y="102"/>
                </a:lnTo>
                <a:lnTo>
                  <a:pt x="43" y="102"/>
                </a:lnTo>
                <a:lnTo>
                  <a:pt x="51" y="97"/>
                </a:lnTo>
                <a:lnTo>
                  <a:pt x="58" y="89"/>
                </a:lnTo>
                <a:lnTo>
                  <a:pt x="62" y="80"/>
                </a:lnTo>
                <a:lnTo>
                  <a:pt x="66" y="67"/>
                </a:lnTo>
                <a:lnTo>
                  <a:pt x="66" y="52"/>
                </a:lnTo>
                <a:lnTo>
                  <a:pt x="66" y="37"/>
                </a:lnTo>
                <a:lnTo>
                  <a:pt x="64" y="28"/>
                </a:lnTo>
                <a:lnTo>
                  <a:pt x="60" y="18"/>
                </a:lnTo>
                <a:lnTo>
                  <a:pt x="58" y="13"/>
                </a:lnTo>
                <a:lnTo>
                  <a:pt x="52" y="7"/>
                </a:lnTo>
                <a:lnTo>
                  <a:pt x="47" y="3"/>
                </a:lnTo>
                <a:lnTo>
                  <a:pt x="41" y="0"/>
                </a:lnTo>
                <a:lnTo>
                  <a:pt x="32" y="0"/>
                </a:lnTo>
                <a:lnTo>
                  <a:pt x="23" y="2"/>
                </a:lnTo>
                <a:lnTo>
                  <a:pt x="15" y="5"/>
                </a:lnTo>
                <a:lnTo>
                  <a:pt x="8" y="13"/>
                </a:lnTo>
                <a:lnTo>
                  <a:pt x="4" y="22"/>
                </a:lnTo>
                <a:lnTo>
                  <a:pt x="0" y="35"/>
                </a:lnTo>
                <a:lnTo>
                  <a:pt x="0" y="52"/>
                </a:lnTo>
                <a:lnTo>
                  <a:pt x="0" y="65"/>
                </a:lnTo>
                <a:lnTo>
                  <a:pt x="2" y="76"/>
                </a:lnTo>
                <a:lnTo>
                  <a:pt x="6" y="86"/>
                </a:lnTo>
                <a:lnTo>
                  <a:pt x="10" y="93"/>
                </a:lnTo>
                <a:close/>
                <a:moveTo>
                  <a:pt x="19" y="17"/>
                </a:moveTo>
                <a:lnTo>
                  <a:pt x="19" y="17"/>
                </a:lnTo>
                <a:lnTo>
                  <a:pt x="24" y="11"/>
                </a:lnTo>
                <a:lnTo>
                  <a:pt x="32" y="9"/>
                </a:lnTo>
                <a:lnTo>
                  <a:pt x="41" y="11"/>
                </a:lnTo>
                <a:lnTo>
                  <a:pt x="47" y="18"/>
                </a:lnTo>
                <a:lnTo>
                  <a:pt x="51" y="24"/>
                </a:lnTo>
                <a:lnTo>
                  <a:pt x="52" y="30"/>
                </a:lnTo>
                <a:lnTo>
                  <a:pt x="52" y="52"/>
                </a:lnTo>
                <a:lnTo>
                  <a:pt x="52" y="73"/>
                </a:lnTo>
                <a:lnTo>
                  <a:pt x="51" y="80"/>
                </a:lnTo>
                <a:lnTo>
                  <a:pt x="47" y="84"/>
                </a:lnTo>
                <a:lnTo>
                  <a:pt x="41" y="91"/>
                </a:lnTo>
                <a:lnTo>
                  <a:pt x="32" y="93"/>
                </a:lnTo>
                <a:lnTo>
                  <a:pt x="24" y="91"/>
                </a:lnTo>
                <a:lnTo>
                  <a:pt x="19" y="84"/>
                </a:lnTo>
                <a:lnTo>
                  <a:pt x="15" y="80"/>
                </a:lnTo>
                <a:lnTo>
                  <a:pt x="13" y="73"/>
                </a:lnTo>
                <a:lnTo>
                  <a:pt x="13" y="52"/>
                </a:lnTo>
                <a:lnTo>
                  <a:pt x="13" y="30"/>
                </a:lnTo>
                <a:lnTo>
                  <a:pt x="17" y="22"/>
                </a:lnTo>
                <a:lnTo>
                  <a:pt x="1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6" name="Freeform 200"/>
          <p:cNvSpPr>
            <a:spLocks/>
          </p:cNvSpPr>
          <p:nvPr/>
        </p:nvSpPr>
        <p:spPr bwMode="auto">
          <a:xfrm>
            <a:off x="5854700" y="4994275"/>
            <a:ext cx="106362" cy="160337"/>
          </a:xfrm>
          <a:custGeom>
            <a:avLst/>
            <a:gdLst>
              <a:gd name="T0" fmla="*/ 17 w 67"/>
              <a:gd name="T1" fmla="*/ 89 h 101"/>
              <a:gd name="T2" fmla="*/ 17 w 67"/>
              <a:gd name="T3" fmla="*/ 89 h 101"/>
              <a:gd name="T4" fmla="*/ 23 w 67"/>
              <a:gd name="T5" fmla="*/ 82 h 101"/>
              <a:gd name="T6" fmla="*/ 23 w 67"/>
              <a:gd name="T7" fmla="*/ 82 h 101"/>
              <a:gd name="T8" fmla="*/ 38 w 67"/>
              <a:gd name="T9" fmla="*/ 71 h 101"/>
              <a:gd name="T10" fmla="*/ 38 w 67"/>
              <a:gd name="T11" fmla="*/ 71 h 101"/>
              <a:gd name="T12" fmla="*/ 56 w 67"/>
              <a:gd name="T13" fmla="*/ 52 h 101"/>
              <a:gd name="T14" fmla="*/ 56 w 67"/>
              <a:gd name="T15" fmla="*/ 52 h 101"/>
              <a:gd name="T16" fmla="*/ 62 w 67"/>
              <a:gd name="T17" fmla="*/ 46 h 101"/>
              <a:gd name="T18" fmla="*/ 64 w 67"/>
              <a:gd name="T19" fmla="*/ 39 h 101"/>
              <a:gd name="T20" fmla="*/ 64 w 67"/>
              <a:gd name="T21" fmla="*/ 39 h 101"/>
              <a:gd name="T22" fmla="*/ 66 w 67"/>
              <a:gd name="T23" fmla="*/ 33 h 101"/>
              <a:gd name="T24" fmla="*/ 67 w 67"/>
              <a:gd name="T25" fmla="*/ 28 h 101"/>
              <a:gd name="T26" fmla="*/ 67 w 67"/>
              <a:gd name="T27" fmla="*/ 28 h 101"/>
              <a:gd name="T28" fmla="*/ 66 w 67"/>
              <a:gd name="T29" fmla="*/ 22 h 101"/>
              <a:gd name="T30" fmla="*/ 66 w 67"/>
              <a:gd name="T31" fmla="*/ 17 h 101"/>
              <a:gd name="T32" fmla="*/ 62 w 67"/>
              <a:gd name="T33" fmla="*/ 11 h 101"/>
              <a:gd name="T34" fmla="*/ 58 w 67"/>
              <a:gd name="T35" fmla="*/ 7 h 101"/>
              <a:gd name="T36" fmla="*/ 58 w 67"/>
              <a:gd name="T37" fmla="*/ 7 h 101"/>
              <a:gd name="T38" fmla="*/ 54 w 67"/>
              <a:gd name="T39" fmla="*/ 3 h 101"/>
              <a:gd name="T40" fmla="*/ 49 w 67"/>
              <a:gd name="T41" fmla="*/ 2 h 101"/>
              <a:gd name="T42" fmla="*/ 36 w 67"/>
              <a:gd name="T43" fmla="*/ 0 h 101"/>
              <a:gd name="T44" fmla="*/ 36 w 67"/>
              <a:gd name="T45" fmla="*/ 0 h 101"/>
              <a:gd name="T46" fmla="*/ 23 w 67"/>
              <a:gd name="T47" fmla="*/ 2 h 101"/>
              <a:gd name="T48" fmla="*/ 17 w 67"/>
              <a:gd name="T49" fmla="*/ 3 h 101"/>
              <a:gd name="T50" fmla="*/ 11 w 67"/>
              <a:gd name="T51" fmla="*/ 7 h 101"/>
              <a:gd name="T52" fmla="*/ 11 w 67"/>
              <a:gd name="T53" fmla="*/ 7 h 101"/>
              <a:gd name="T54" fmla="*/ 8 w 67"/>
              <a:gd name="T55" fmla="*/ 11 h 101"/>
              <a:gd name="T56" fmla="*/ 6 w 67"/>
              <a:gd name="T57" fmla="*/ 17 h 101"/>
              <a:gd name="T58" fmla="*/ 2 w 67"/>
              <a:gd name="T59" fmla="*/ 30 h 101"/>
              <a:gd name="T60" fmla="*/ 15 w 67"/>
              <a:gd name="T61" fmla="*/ 30 h 101"/>
              <a:gd name="T62" fmla="*/ 15 w 67"/>
              <a:gd name="T63" fmla="*/ 30 h 101"/>
              <a:gd name="T64" fmla="*/ 17 w 67"/>
              <a:gd name="T65" fmla="*/ 22 h 101"/>
              <a:gd name="T66" fmla="*/ 21 w 67"/>
              <a:gd name="T67" fmla="*/ 15 h 101"/>
              <a:gd name="T68" fmla="*/ 21 w 67"/>
              <a:gd name="T69" fmla="*/ 15 h 101"/>
              <a:gd name="T70" fmla="*/ 26 w 67"/>
              <a:gd name="T71" fmla="*/ 11 h 101"/>
              <a:gd name="T72" fmla="*/ 36 w 67"/>
              <a:gd name="T73" fmla="*/ 9 h 101"/>
              <a:gd name="T74" fmla="*/ 36 w 67"/>
              <a:gd name="T75" fmla="*/ 9 h 101"/>
              <a:gd name="T76" fmla="*/ 43 w 67"/>
              <a:gd name="T77" fmla="*/ 11 h 101"/>
              <a:gd name="T78" fmla="*/ 49 w 67"/>
              <a:gd name="T79" fmla="*/ 15 h 101"/>
              <a:gd name="T80" fmla="*/ 49 w 67"/>
              <a:gd name="T81" fmla="*/ 15 h 101"/>
              <a:gd name="T82" fmla="*/ 53 w 67"/>
              <a:gd name="T83" fmla="*/ 20 h 101"/>
              <a:gd name="T84" fmla="*/ 54 w 67"/>
              <a:gd name="T85" fmla="*/ 28 h 101"/>
              <a:gd name="T86" fmla="*/ 54 w 67"/>
              <a:gd name="T87" fmla="*/ 28 h 101"/>
              <a:gd name="T88" fmla="*/ 53 w 67"/>
              <a:gd name="T89" fmla="*/ 35 h 101"/>
              <a:gd name="T90" fmla="*/ 49 w 67"/>
              <a:gd name="T91" fmla="*/ 43 h 101"/>
              <a:gd name="T92" fmla="*/ 49 w 67"/>
              <a:gd name="T93" fmla="*/ 43 h 101"/>
              <a:gd name="T94" fmla="*/ 39 w 67"/>
              <a:gd name="T95" fmla="*/ 52 h 101"/>
              <a:gd name="T96" fmla="*/ 26 w 67"/>
              <a:gd name="T97" fmla="*/ 63 h 101"/>
              <a:gd name="T98" fmla="*/ 26 w 67"/>
              <a:gd name="T99" fmla="*/ 63 h 101"/>
              <a:gd name="T100" fmla="*/ 10 w 67"/>
              <a:gd name="T101" fmla="*/ 80 h 101"/>
              <a:gd name="T102" fmla="*/ 10 w 67"/>
              <a:gd name="T103" fmla="*/ 80 h 101"/>
              <a:gd name="T104" fmla="*/ 4 w 67"/>
              <a:gd name="T105" fmla="*/ 86 h 101"/>
              <a:gd name="T106" fmla="*/ 2 w 67"/>
              <a:gd name="T107" fmla="*/ 93 h 101"/>
              <a:gd name="T108" fmla="*/ 2 w 67"/>
              <a:gd name="T109" fmla="*/ 93 h 101"/>
              <a:gd name="T110" fmla="*/ 0 w 67"/>
              <a:gd name="T111" fmla="*/ 101 h 101"/>
              <a:gd name="T112" fmla="*/ 67 w 67"/>
              <a:gd name="T113" fmla="*/ 101 h 101"/>
              <a:gd name="T114" fmla="*/ 67 w 67"/>
              <a:gd name="T115" fmla="*/ 89 h 101"/>
              <a:gd name="T116" fmla="*/ 17 w 67"/>
              <a:gd name="T117" fmla="*/ 89 h 101"/>
              <a:gd name="T118" fmla="*/ 17 w 67"/>
              <a:gd name="T119" fmla="*/ 89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 h="101">
                <a:moveTo>
                  <a:pt x="17" y="89"/>
                </a:moveTo>
                <a:lnTo>
                  <a:pt x="17" y="89"/>
                </a:lnTo>
                <a:lnTo>
                  <a:pt x="23" y="82"/>
                </a:lnTo>
                <a:lnTo>
                  <a:pt x="38" y="71"/>
                </a:lnTo>
                <a:lnTo>
                  <a:pt x="56" y="52"/>
                </a:lnTo>
                <a:lnTo>
                  <a:pt x="62" y="46"/>
                </a:lnTo>
                <a:lnTo>
                  <a:pt x="64" y="39"/>
                </a:lnTo>
                <a:lnTo>
                  <a:pt x="66" y="33"/>
                </a:lnTo>
                <a:lnTo>
                  <a:pt x="67" y="28"/>
                </a:lnTo>
                <a:lnTo>
                  <a:pt x="66" y="22"/>
                </a:lnTo>
                <a:lnTo>
                  <a:pt x="66" y="17"/>
                </a:lnTo>
                <a:lnTo>
                  <a:pt x="62" y="11"/>
                </a:lnTo>
                <a:lnTo>
                  <a:pt x="58" y="7"/>
                </a:lnTo>
                <a:lnTo>
                  <a:pt x="54" y="3"/>
                </a:lnTo>
                <a:lnTo>
                  <a:pt x="49" y="2"/>
                </a:lnTo>
                <a:lnTo>
                  <a:pt x="36" y="0"/>
                </a:lnTo>
                <a:lnTo>
                  <a:pt x="23" y="2"/>
                </a:lnTo>
                <a:lnTo>
                  <a:pt x="17" y="3"/>
                </a:lnTo>
                <a:lnTo>
                  <a:pt x="11" y="7"/>
                </a:lnTo>
                <a:lnTo>
                  <a:pt x="8" y="11"/>
                </a:lnTo>
                <a:lnTo>
                  <a:pt x="6" y="17"/>
                </a:lnTo>
                <a:lnTo>
                  <a:pt x="2" y="30"/>
                </a:lnTo>
                <a:lnTo>
                  <a:pt x="15" y="30"/>
                </a:lnTo>
                <a:lnTo>
                  <a:pt x="17" y="22"/>
                </a:lnTo>
                <a:lnTo>
                  <a:pt x="21" y="15"/>
                </a:lnTo>
                <a:lnTo>
                  <a:pt x="26" y="11"/>
                </a:lnTo>
                <a:lnTo>
                  <a:pt x="36" y="9"/>
                </a:lnTo>
                <a:lnTo>
                  <a:pt x="43" y="11"/>
                </a:lnTo>
                <a:lnTo>
                  <a:pt x="49" y="15"/>
                </a:lnTo>
                <a:lnTo>
                  <a:pt x="53" y="20"/>
                </a:lnTo>
                <a:lnTo>
                  <a:pt x="54" y="28"/>
                </a:lnTo>
                <a:lnTo>
                  <a:pt x="53" y="35"/>
                </a:lnTo>
                <a:lnTo>
                  <a:pt x="49" y="43"/>
                </a:lnTo>
                <a:lnTo>
                  <a:pt x="39" y="52"/>
                </a:lnTo>
                <a:lnTo>
                  <a:pt x="26" y="63"/>
                </a:lnTo>
                <a:lnTo>
                  <a:pt x="10" y="80"/>
                </a:lnTo>
                <a:lnTo>
                  <a:pt x="4" y="86"/>
                </a:lnTo>
                <a:lnTo>
                  <a:pt x="2" y="93"/>
                </a:lnTo>
                <a:lnTo>
                  <a:pt x="0" y="101"/>
                </a:lnTo>
                <a:lnTo>
                  <a:pt x="67" y="101"/>
                </a:lnTo>
                <a:lnTo>
                  <a:pt x="67" y="89"/>
                </a:lnTo>
                <a:lnTo>
                  <a:pt x="17"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7" name="Freeform 201"/>
          <p:cNvSpPr>
            <a:spLocks/>
          </p:cNvSpPr>
          <p:nvPr/>
        </p:nvSpPr>
        <p:spPr bwMode="auto">
          <a:xfrm>
            <a:off x="5983288" y="4997450"/>
            <a:ext cx="106362" cy="158750"/>
          </a:xfrm>
          <a:custGeom>
            <a:avLst/>
            <a:gdLst>
              <a:gd name="T0" fmla="*/ 9 w 67"/>
              <a:gd name="T1" fmla="*/ 93 h 100"/>
              <a:gd name="T2" fmla="*/ 9 w 67"/>
              <a:gd name="T3" fmla="*/ 93 h 100"/>
              <a:gd name="T4" fmla="*/ 14 w 67"/>
              <a:gd name="T5" fmla="*/ 97 h 100"/>
              <a:gd name="T6" fmla="*/ 20 w 67"/>
              <a:gd name="T7" fmla="*/ 99 h 100"/>
              <a:gd name="T8" fmla="*/ 31 w 67"/>
              <a:gd name="T9" fmla="*/ 100 h 100"/>
              <a:gd name="T10" fmla="*/ 31 w 67"/>
              <a:gd name="T11" fmla="*/ 100 h 100"/>
              <a:gd name="T12" fmla="*/ 41 w 67"/>
              <a:gd name="T13" fmla="*/ 100 h 100"/>
              <a:gd name="T14" fmla="*/ 46 w 67"/>
              <a:gd name="T15" fmla="*/ 99 h 100"/>
              <a:gd name="T16" fmla="*/ 54 w 67"/>
              <a:gd name="T17" fmla="*/ 95 h 100"/>
              <a:gd name="T18" fmla="*/ 59 w 67"/>
              <a:gd name="T19" fmla="*/ 89 h 100"/>
              <a:gd name="T20" fmla="*/ 59 w 67"/>
              <a:gd name="T21" fmla="*/ 89 h 100"/>
              <a:gd name="T22" fmla="*/ 65 w 67"/>
              <a:gd name="T23" fmla="*/ 78 h 100"/>
              <a:gd name="T24" fmla="*/ 67 w 67"/>
              <a:gd name="T25" fmla="*/ 65 h 100"/>
              <a:gd name="T26" fmla="*/ 67 w 67"/>
              <a:gd name="T27" fmla="*/ 65 h 100"/>
              <a:gd name="T28" fmla="*/ 67 w 67"/>
              <a:gd name="T29" fmla="*/ 57 h 100"/>
              <a:gd name="T30" fmla="*/ 65 w 67"/>
              <a:gd name="T31" fmla="*/ 52 h 100"/>
              <a:gd name="T32" fmla="*/ 61 w 67"/>
              <a:gd name="T33" fmla="*/ 46 h 100"/>
              <a:gd name="T34" fmla="*/ 57 w 67"/>
              <a:gd name="T35" fmla="*/ 41 h 100"/>
              <a:gd name="T36" fmla="*/ 57 w 67"/>
              <a:gd name="T37" fmla="*/ 41 h 100"/>
              <a:gd name="T38" fmla="*/ 52 w 67"/>
              <a:gd name="T39" fmla="*/ 37 h 100"/>
              <a:gd name="T40" fmla="*/ 48 w 67"/>
              <a:gd name="T41" fmla="*/ 35 h 100"/>
              <a:gd name="T42" fmla="*/ 41 w 67"/>
              <a:gd name="T43" fmla="*/ 33 h 100"/>
              <a:gd name="T44" fmla="*/ 35 w 67"/>
              <a:gd name="T45" fmla="*/ 31 h 100"/>
              <a:gd name="T46" fmla="*/ 35 w 67"/>
              <a:gd name="T47" fmla="*/ 31 h 100"/>
              <a:gd name="T48" fmla="*/ 26 w 67"/>
              <a:gd name="T49" fmla="*/ 33 h 100"/>
              <a:gd name="T50" fmla="*/ 16 w 67"/>
              <a:gd name="T51" fmla="*/ 39 h 100"/>
              <a:gd name="T52" fmla="*/ 22 w 67"/>
              <a:gd name="T53" fmla="*/ 11 h 100"/>
              <a:gd name="T54" fmla="*/ 61 w 67"/>
              <a:gd name="T55" fmla="*/ 11 h 100"/>
              <a:gd name="T56" fmla="*/ 61 w 67"/>
              <a:gd name="T57" fmla="*/ 0 h 100"/>
              <a:gd name="T58" fmla="*/ 11 w 67"/>
              <a:gd name="T59" fmla="*/ 0 h 100"/>
              <a:gd name="T60" fmla="*/ 1 w 67"/>
              <a:gd name="T61" fmla="*/ 52 h 100"/>
              <a:gd name="T62" fmla="*/ 13 w 67"/>
              <a:gd name="T63" fmla="*/ 54 h 100"/>
              <a:gd name="T64" fmla="*/ 13 w 67"/>
              <a:gd name="T65" fmla="*/ 54 h 100"/>
              <a:gd name="T66" fmla="*/ 16 w 67"/>
              <a:gd name="T67" fmla="*/ 48 h 100"/>
              <a:gd name="T68" fmla="*/ 20 w 67"/>
              <a:gd name="T69" fmla="*/ 46 h 100"/>
              <a:gd name="T70" fmla="*/ 20 w 67"/>
              <a:gd name="T71" fmla="*/ 46 h 100"/>
              <a:gd name="T72" fmla="*/ 26 w 67"/>
              <a:gd name="T73" fmla="*/ 44 h 100"/>
              <a:gd name="T74" fmla="*/ 31 w 67"/>
              <a:gd name="T75" fmla="*/ 43 h 100"/>
              <a:gd name="T76" fmla="*/ 31 w 67"/>
              <a:gd name="T77" fmla="*/ 43 h 100"/>
              <a:gd name="T78" fmla="*/ 41 w 67"/>
              <a:gd name="T79" fmla="*/ 44 h 100"/>
              <a:gd name="T80" fmla="*/ 48 w 67"/>
              <a:gd name="T81" fmla="*/ 50 h 100"/>
              <a:gd name="T82" fmla="*/ 48 w 67"/>
              <a:gd name="T83" fmla="*/ 50 h 100"/>
              <a:gd name="T84" fmla="*/ 52 w 67"/>
              <a:gd name="T85" fmla="*/ 56 h 100"/>
              <a:gd name="T86" fmla="*/ 54 w 67"/>
              <a:gd name="T87" fmla="*/ 67 h 100"/>
              <a:gd name="T88" fmla="*/ 54 w 67"/>
              <a:gd name="T89" fmla="*/ 67 h 100"/>
              <a:gd name="T90" fmla="*/ 52 w 67"/>
              <a:gd name="T91" fmla="*/ 76 h 100"/>
              <a:gd name="T92" fmla="*/ 48 w 67"/>
              <a:gd name="T93" fmla="*/ 84 h 100"/>
              <a:gd name="T94" fmla="*/ 48 w 67"/>
              <a:gd name="T95" fmla="*/ 84 h 100"/>
              <a:gd name="T96" fmla="*/ 41 w 67"/>
              <a:gd name="T97" fmla="*/ 89 h 100"/>
              <a:gd name="T98" fmla="*/ 31 w 67"/>
              <a:gd name="T99" fmla="*/ 91 h 100"/>
              <a:gd name="T100" fmla="*/ 31 w 67"/>
              <a:gd name="T101" fmla="*/ 91 h 100"/>
              <a:gd name="T102" fmla="*/ 26 w 67"/>
              <a:gd name="T103" fmla="*/ 89 h 100"/>
              <a:gd name="T104" fmla="*/ 20 w 67"/>
              <a:gd name="T105" fmla="*/ 85 h 100"/>
              <a:gd name="T106" fmla="*/ 20 w 67"/>
              <a:gd name="T107" fmla="*/ 85 h 100"/>
              <a:gd name="T108" fmla="*/ 14 w 67"/>
              <a:gd name="T109" fmla="*/ 80 h 100"/>
              <a:gd name="T110" fmla="*/ 13 w 67"/>
              <a:gd name="T111" fmla="*/ 72 h 100"/>
              <a:gd name="T112" fmla="*/ 0 w 67"/>
              <a:gd name="T113" fmla="*/ 72 h 100"/>
              <a:gd name="T114" fmla="*/ 0 w 67"/>
              <a:gd name="T115" fmla="*/ 72 h 100"/>
              <a:gd name="T116" fmla="*/ 3 w 67"/>
              <a:gd name="T117" fmla="*/ 84 h 100"/>
              <a:gd name="T118" fmla="*/ 5 w 67"/>
              <a:gd name="T119" fmla="*/ 89 h 100"/>
              <a:gd name="T120" fmla="*/ 9 w 67"/>
              <a:gd name="T121" fmla="*/ 93 h 100"/>
              <a:gd name="T122" fmla="*/ 9 w 67"/>
              <a:gd name="T123" fmla="*/ 93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7" h="100">
                <a:moveTo>
                  <a:pt x="9" y="93"/>
                </a:moveTo>
                <a:lnTo>
                  <a:pt x="9" y="93"/>
                </a:lnTo>
                <a:lnTo>
                  <a:pt x="14" y="97"/>
                </a:lnTo>
                <a:lnTo>
                  <a:pt x="20" y="99"/>
                </a:lnTo>
                <a:lnTo>
                  <a:pt x="31" y="100"/>
                </a:lnTo>
                <a:lnTo>
                  <a:pt x="41" y="100"/>
                </a:lnTo>
                <a:lnTo>
                  <a:pt x="46" y="99"/>
                </a:lnTo>
                <a:lnTo>
                  <a:pt x="54" y="95"/>
                </a:lnTo>
                <a:lnTo>
                  <a:pt x="59" y="89"/>
                </a:lnTo>
                <a:lnTo>
                  <a:pt x="65" y="78"/>
                </a:lnTo>
                <a:lnTo>
                  <a:pt x="67" y="65"/>
                </a:lnTo>
                <a:lnTo>
                  <a:pt x="67" y="57"/>
                </a:lnTo>
                <a:lnTo>
                  <a:pt x="65" y="52"/>
                </a:lnTo>
                <a:lnTo>
                  <a:pt x="61" y="46"/>
                </a:lnTo>
                <a:lnTo>
                  <a:pt x="57" y="41"/>
                </a:lnTo>
                <a:lnTo>
                  <a:pt x="52" y="37"/>
                </a:lnTo>
                <a:lnTo>
                  <a:pt x="48" y="35"/>
                </a:lnTo>
                <a:lnTo>
                  <a:pt x="41" y="33"/>
                </a:lnTo>
                <a:lnTo>
                  <a:pt x="35" y="31"/>
                </a:lnTo>
                <a:lnTo>
                  <a:pt x="26" y="33"/>
                </a:lnTo>
                <a:lnTo>
                  <a:pt x="16" y="39"/>
                </a:lnTo>
                <a:lnTo>
                  <a:pt x="22" y="11"/>
                </a:lnTo>
                <a:lnTo>
                  <a:pt x="61" y="11"/>
                </a:lnTo>
                <a:lnTo>
                  <a:pt x="61" y="0"/>
                </a:lnTo>
                <a:lnTo>
                  <a:pt x="11" y="0"/>
                </a:lnTo>
                <a:lnTo>
                  <a:pt x="1" y="52"/>
                </a:lnTo>
                <a:lnTo>
                  <a:pt x="13" y="54"/>
                </a:lnTo>
                <a:lnTo>
                  <a:pt x="16" y="48"/>
                </a:lnTo>
                <a:lnTo>
                  <a:pt x="20" y="46"/>
                </a:lnTo>
                <a:lnTo>
                  <a:pt x="26" y="44"/>
                </a:lnTo>
                <a:lnTo>
                  <a:pt x="31" y="43"/>
                </a:lnTo>
                <a:lnTo>
                  <a:pt x="41" y="44"/>
                </a:lnTo>
                <a:lnTo>
                  <a:pt x="48" y="50"/>
                </a:lnTo>
                <a:lnTo>
                  <a:pt x="52" y="56"/>
                </a:lnTo>
                <a:lnTo>
                  <a:pt x="54" y="67"/>
                </a:lnTo>
                <a:lnTo>
                  <a:pt x="52" y="76"/>
                </a:lnTo>
                <a:lnTo>
                  <a:pt x="48" y="84"/>
                </a:lnTo>
                <a:lnTo>
                  <a:pt x="41" y="89"/>
                </a:lnTo>
                <a:lnTo>
                  <a:pt x="31" y="91"/>
                </a:lnTo>
                <a:lnTo>
                  <a:pt x="26" y="89"/>
                </a:lnTo>
                <a:lnTo>
                  <a:pt x="20" y="85"/>
                </a:lnTo>
                <a:lnTo>
                  <a:pt x="14" y="80"/>
                </a:lnTo>
                <a:lnTo>
                  <a:pt x="13" y="72"/>
                </a:lnTo>
                <a:lnTo>
                  <a:pt x="0" y="72"/>
                </a:lnTo>
                <a:lnTo>
                  <a:pt x="3" y="84"/>
                </a:lnTo>
                <a:lnTo>
                  <a:pt x="5" y="89"/>
                </a:lnTo>
                <a:lnTo>
                  <a:pt x="9"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8" name="Freeform 202"/>
          <p:cNvSpPr>
            <a:spLocks/>
          </p:cNvSpPr>
          <p:nvPr/>
        </p:nvSpPr>
        <p:spPr bwMode="auto">
          <a:xfrm>
            <a:off x="6510338" y="4994275"/>
            <a:ext cx="106362" cy="161925"/>
          </a:xfrm>
          <a:custGeom>
            <a:avLst/>
            <a:gdLst>
              <a:gd name="T0" fmla="*/ 9 w 67"/>
              <a:gd name="T1" fmla="*/ 95 h 102"/>
              <a:gd name="T2" fmla="*/ 20 w 67"/>
              <a:gd name="T3" fmla="*/ 101 h 102"/>
              <a:gd name="T4" fmla="*/ 31 w 67"/>
              <a:gd name="T5" fmla="*/ 102 h 102"/>
              <a:gd name="T6" fmla="*/ 46 w 67"/>
              <a:gd name="T7" fmla="*/ 101 h 102"/>
              <a:gd name="T8" fmla="*/ 56 w 67"/>
              <a:gd name="T9" fmla="*/ 93 h 102"/>
              <a:gd name="T10" fmla="*/ 61 w 67"/>
              <a:gd name="T11" fmla="*/ 89 h 102"/>
              <a:gd name="T12" fmla="*/ 65 w 67"/>
              <a:gd name="T13" fmla="*/ 78 h 102"/>
              <a:gd name="T14" fmla="*/ 67 w 67"/>
              <a:gd name="T15" fmla="*/ 71 h 102"/>
              <a:gd name="T16" fmla="*/ 61 w 67"/>
              <a:gd name="T17" fmla="*/ 56 h 102"/>
              <a:gd name="T18" fmla="*/ 56 w 67"/>
              <a:gd name="T19" fmla="*/ 50 h 102"/>
              <a:gd name="T20" fmla="*/ 46 w 67"/>
              <a:gd name="T21" fmla="*/ 46 h 102"/>
              <a:gd name="T22" fmla="*/ 58 w 67"/>
              <a:gd name="T23" fmla="*/ 37 h 102"/>
              <a:gd name="T24" fmla="*/ 59 w 67"/>
              <a:gd name="T25" fmla="*/ 31 h 102"/>
              <a:gd name="T26" fmla="*/ 61 w 67"/>
              <a:gd name="T27" fmla="*/ 26 h 102"/>
              <a:gd name="T28" fmla="*/ 58 w 67"/>
              <a:gd name="T29" fmla="*/ 13 h 102"/>
              <a:gd name="T30" fmla="*/ 54 w 67"/>
              <a:gd name="T31" fmla="*/ 7 h 102"/>
              <a:gd name="T32" fmla="*/ 46 w 67"/>
              <a:gd name="T33" fmla="*/ 3 h 102"/>
              <a:gd name="T34" fmla="*/ 31 w 67"/>
              <a:gd name="T35" fmla="*/ 0 h 102"/>
              <a:gd name="T36" fmla="*/ 20 w 67"/>
              <a:gd name="T37" fmla="*/ 2 h 102"/>
              <a:gd name="T38" fmla="*/ 11 w 67"/>
              <a:gd name="T39" fmla="*/ 5 h 102"/>
              <a:gd name="T40" fmla="*/ 2 w 67"/>
              <a:gd name="T41" fmla="*/ 26 h 102"/>
              <a:gd name="T42" fmla="*/ 13 w 67"/>
              <a:gd name="T43" fmla="*/ 28 h 102"/>
              <a:gd name="T44" fmla="*/ 20 w 67"/>
              <a:gd name="T45" fmla="*/ 15 h 102"/>
              <a:gd name="T46" fmla="*/ 26 w 67"/>
              <a:gd name="T47" fmla="*/ 11 h 102"/>
              <a:gd name="T48" fmla="*/ 31 w 67"/>
              <a:gd name="T49" fmla="*/ 9 h 102"/>
              <a:gd name="T50" fmla="*/ 45 w 67"/>
              <a:gd name="T51" fmla="*/ 15 h 102"/>
              <a:gd name="T52" fmla="*/ 46 w 67"/>
              <a:gd name="T53" fmla="*/ 18 h 102"/>
              <a:gd name="T54" fmla="*/ 48 w 67"/>
              <a:gd name="T55" fmla="*/ 26 h 102"/>
              <a:gd name="T56" fmla="*/ 43 w 67"/>
              <a:gd name="T57" fmla="*/ 39 h 102"/>
              <a:gd name="T58" fmla="*/ 35 w 67"/>
              <a:gd name="T59" fmla="*/ 41 h 102"/>
              <a:gd name="T60" fmla="*/ 28 w 67"/>
              <a:gd name="T61" fmla="*/ 43 h 102"/>
              <a:gd name="T62" fmla="*/ 24 w 67"/>
              <a:gd name="T63" fmla="*/ 54 h 102"/>
              <a:gd name="T64" fmla="*/ 33 w 67"/>
              <a:gd name="T65" fmla="*/ 52 h 102"/>
              <a:gd name="T66" fmla="*/ 41 w 67"/>
              <a:gd name="T67" fmla="*/ 54 h 102"/>
              <a:gd name="T68" fmla="*/ 48 w 67"/>
              <a:gd name="T69" fmla="*/ 58 h 102"/>
              <a:gd name="T70" fmla="*/ 54 w 67"/>
              <a:gd name="T71" fmla="*/ 71 h 102"/>
              <a:gd name="T72" fmla="*/ 52 w 67"/>
              <a:gd name="T73" fmla="*/ 80 h 102"/>
              <a:gd name="T74" fmla="*/ 46 w 67"/>
              <a:gd name="T75" fmla="*/ 87 h 102"/>
              <a:gd name="T76" fmla="*/ 31 w 67"/>
              <a:gd name="T77" fmla="*/ 93 h 102"/>
              <a:gd name="T78" fmla="*/ 26 w 67"/>
              <a:gd name="T79" fmla="*/ 91 h 102"/>
              <a:gd name="T80" fmla="*/ 20 w 67"/>
              <a:gd name="T81" fmla="*/ 87 h 102"/>
              <a:gd name="T82" fmla="*/ 13 w 67"/>
              <a:gd name="T83" fmla="*/ 73 h 102"/>
              <a:gd name="T84" fmla="*/ 0 w 67"/>
              <a:gd name="T85" fmla="*/ 74 h 102"/>
              <a:gd name="T86" fmla="*/ 9 w 67"/>
              <a:gd name="T87" fmla="*/ 95 h 1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7" h="102">
                <a:moveTo>
                  <a:pt x="9" y="95"/>
                </a:moveTo>
                <a:lnTo>
                  <a:pt x="9" y="95"/>
                </a:lnTo>
                <a:lnTo>
                  <a:pt x="15" y="99"/>
                </a:lnTo>
                <a:lnTo>
                  <a:pt x="20" y="101"/>
                </a:lnTo>
                <a:lnTo>
                  <a:pt x="31" y="102"/>
                </a:lnTo>
                <a:lnTo>
                  <a:pt x="39" y="102"/>
                </a:lnTo>
                <a:lnTo>
                  <a:pt x="46" y="101"/>
                </a:lnTo>
                <a:lnTo>
                  <a:pt x="52" y="99"/>
                </a:lnTo>
                <a:lnTo>
                  <a:pt x="56" y="93"/>
                </a:lnTo>
                <a:lnTo>
                  <a:pt x="61" y="89"/>
                </a:lnTo>
                <a:lnTo>
                  <a:pt x="63" y="84"/>
                </a:lnTo>
                <a:lnTo>
                  <a:pt x="65" y="78"/>
                </a:lnTo>
                <a:lnTo>
                  <a:pt x="67" y="71"/>
                </a:lnTo>
                <a:lnTo>
                  <a:pt x="65" y="63"/>
                </a:lnTo>
                <a:lnTo>
                  <a:pt x="61" y="56"/>
                </a:lnTo>
                <a:lnTo>
                  <a:pt x="56" y="50"/>
                </a:lnTo>
                <a:lnTo>
                  <a:pt x="46" y="46"/>
                </a:lnTo>
                <a:lnTo>
                  <a:pt x="54" y="43"/>
                </a:lnTo>
                <a:lnTo>
                  <a:pt x="58" y="37"/>
                </a:lnTo>
                <a:lnTo>
                  <a:pt x="59" y="31"/>
                </a:lnTo>
                <a:lnTo>
                  <a:pt x="61" y="26"/>
                </a:lnTo>
                <a:lnTo>
                  <a:pt x="59" y="18"/>
                </a:lnTo>
                <a:lnTo>
                  <a:pt x="58" y="13"/>
                </a:lnTo>
                <a:lnTo>
                  <a:pt x="54" y="7"/>
                </a:lnTo>
                <a:lnTo>
                  <a:pt x="46" y="3"/>
                </a:lnTo>
                <a:lnTo>
                  <a:pt x="39" y="0"/>
                </a:lnTo>
                <a:lnTo>
                  <a:pt x="31" y="0"/>
                </a:lnTo>
                <a:lnTo>
                  <a:pt x="20" y="2"/>
                </a:lnTo>
                <a:lnTo>
                  <a:pt x="11" y="5"/>
                </a:lnTo>
                <a:lnTo>
                  <a:pt x="5" y="15"/>
                </a:lnTo>
                <a:lnTo>
                  <a:pt x="2" y="26"/>
                </a:lnTo>
                <a:lnTo>
                  <a:pt x="13" y="28"/>
                </a:lnTo>
                <a:lnTo>
                  <a:pt x="17" y="20"/>
                </a:lnTo>
                <a:lnTo>
                  <a:pt x="20" y="15"/>
                </a:lnTo>
                <a:lnTo>
                  <a:pt x="26" y="11"/>
                </a:lnTo>
                <a:lnTo>
                  <a:pt x="31" y="9"/>
                </a:lnTo>
                <a:lnTo>
                  <a:pt x="39" y="11"/>
                </a:lnTo>
                <a:lnTo>
                  <a:pt x="45" y="15"/>
                </a:lnTo>
                <a:lnTo>
                  <a:pt x="46" y="18"/>
                </a:lnTo>
                <a:lnTo>
                  <a:pt x="48" y="26"/>
                </a:lnTo>
                <a:lnTo>
                  <a:pt x="46" y="33"/>
                </a:lnTo>
                <a:lnTo>
                  <a:pt x="43" y="39"/>
                </a:lnTo>
                <a:lnTo>
                  <a:pt x="35" y="41"/>
                </a:lnTo>
                <a:lnTo>
                  <a:pt x="28" y="43"/>
                </a:lnTo>
                <a:lnTo>
                  <a:pt x="26" y="43"/>
                </a:lnTo>
                <a:lnTo>
                  <a:pt x="24" y="54"/>
                </a:lnTo>
                <a:lnTo>
                  <a:pt x="33" y="52"/>
                </a:lnTo>
                <a:lnTo>
                  <a:pt x="41" y="54"/>
                </a:lnTo>
                <a:lnTo>
                  <a:pt x="48" y="58"/>
                </a:lnTo>
                <a:lnTo>
                  <a:pt x="52" y="63"/>
                </a:lnTo>
                <a:lnTo>
                  <a:pt x="54" y="71"/>
                </a:lnTo>
                <a:lnTo>
                  <a:pt x="52" y="80"/>
                </a:lnTo>
                <a:lnTo>
                  <a:pt x="46" y="87"/>
                </a:lnTo>
                <a:lnTo>
                  <a:pt x="41" y="91"/>
                </a:lnTo>
                <a:lnTo>
                  <a:pt x="31" y="93"/>
                </a:lnTo>
                <a:lnTo>
                  <a:pt x="26" y="91"/>
                </a:lnTo>
                <a:lnTo>
                  <a:pt x="20" y="87"/>
                </a:lnTo>
                <a:lnTo>
                  <a:pt x="15" y="82"/>
                </a:lnTo>
                <a:lnTo>
                  <a:pt x="13" y="73"/>
                </a:lnTo>
                <a:lnTo>
                  <a:pt x="0" y="74"/>
                </a:lnTo>
                <a:lnTo>
                  <a:pt x="3" y="86"/>
                </a:lnTo>
                <a:lnTo>
                  <a:pt x="9"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39" name="Freeform 203"/>
          <p:cNvSpPr>
            <a:spLocks noEditPoints="1"/>
          </p:cNvSpPr>
          <p:nvPr/>
        </p:nvSpPr>
        <p:spPr bwMode="auto">
          <a:xfrm>
            <a:off x="6634163" y="4994275"/>
            <a:ext cx="106362" cy="161925"/>
          </a:xfrm>
          <a:custGeom>
            <a:avLst/>
            <a:gdLst>
              <a:gd name="T0" fmla="*/ 11 w 67"/>
              <a:gd name="T1" fmla="*/ 93 h 102"/>
              <a:gd name="T2" fmla="*/ 21 w 67"/>
              <a:gd name="T3" fmla="*/ 101 h 102"/>
              <a:gd name="T4" fmla="*/ 34 w 67"/>
              <a:gd name="T5" fmla="*/ 102 h 102"/>
              <a:gd name="T6" fmla="*/ 43 w 67"/>
              <a:gd name="T7" fmla="*/ 102 h 102"/>
              <a:gd name="T8" fmla="*/ 52 w 67"/>
              <a:gd name="T9" fmla="*/ 97 h 102"/>
              <a:gd name="T10" fmla="*/ 64 w 67"/>
              <a:gd name="T11" fmla="*/ 80 h 102"/>
              <a:gd name="T12" fmla="*/ 65 w 67"/>
              <a:gd name="T13" fmla="*/ 67 h 102"/>
              <a:gd name="T14" fmla="*/ 67 w 67"/>
              <a:gd name="T15" fmla="*/ 52 h 102"/>
              <a:gd name="T16" fmla="*/ 64 w 67"/>
              <a:gd name="T17" fmla="*/ 28 h 102"/>
              <a:gd name="T18" fmla="*/ 62 w 67"/>
              <a:gd name="T19" fmla="*/ 18 h 102"/>
              <a:gd name="T20" fmla="*/ 58 w 67"/>
              <a:gd name="T21" fmla="*/ 13 h 102"/>
              <a:gd name="T22" fmla="*/ 49 w 67"/>
              <a:gd name="T23" fmla="*/ 3 h 102"/>
              <a:gd name="T24" fmla="*/ 41 w 67"/>
              <a:gd name="T25" fmla="*/ 0 h 102"/>
              <a:gd name="T26" fmla="*/ 34 w 67"/>
              <a:gd name="T27" fmla="*/ 0 h 102"/>
              <a:gd name="T28" fmla="*/ 15 w 67"/>
              <a:gd name="T29" fmla="*/ 5 h 102"/>
              <a:gd name="T30" fmla="*/ 9 w 67"/>
              <a:gd name="T31" fmla="*/ 13 h 102"/>
              <a:gd name="T32" fmla="*/ 4 w 67"/>
              <a:gd name="T33" fmla="*/ 22 h 102"/>
              <a:gd name="T34" fmla="*/ 0 w 67"/>
              <a:gd name="T35" fmla="*/ 52 h 102"/>
              <a:gd name="T36" fmla="*/ 2 w 67"/>
              <a:gd name="T37" fmla="*/ 65 h 102"/>
              <a:gd name="T38" fmla="*/ 6 w 67"/>
              <a:gd name="T39" fmla="*/ 86 h 102"/>
              <a:gd name="T40" fmla="*/ 11 w 67"/>
              <a:gd name="T41" fmla="*/ 93 h 102"/>
              <a:gd name="T42" fmla="*/ 19 w 67"/>
              <a:gd name="T43" fmla="*/ 17 h 102"/>
              <a:gd name="T44" fmla="*/ 26 w 67"/>
              <a:gd name="T45" fmla="*/ 11 h 102"/>
              <a:gd name="T46" fmla="*/ 34 w 67"/>
              <a:gd name="T47" fmla="*/ 9 h 102"/>
              <a:gd name="T48" fmla="*/ 49 w 67"/>
              <a:gd name="T49" fmla="*/ 18 h 102"/>
              <a:gd name="T50" fmla="*/ 51 w 67"/>
              <a:gd name="T51" fmla="*/ 24 h 102"/>
              <a:gd name="T52" fmla="*/ 54 w 67"/>
              <a:gd name="T53" fmla="*/ 52 h 102"/>
              <a:gd name="T54" fmla="*/ 52 w 67"/>
              <a:gd name="T55" fmla="*/ 73 h 102"/>
              <a:gd name="T56" fmla="*/ 49 w 67"/>
              <a:gd name="T57" fmla="*/ 84 h 102"/>
              <a:gd name="T58" fmla="*/ 41 w 67"/>
              <a:gd name="T59" fmla="*/ 91 h 102"/>
              <a:gd name="T60" fmla="*/ 34 w 67"/>
              <a:gd name="T61" fmla="*/ 93 h 102"/>
              <a:gd name="T62" fmla="*/ 19 w 67"/>
              <a:gd name="T63" fmla="*/ 84 h 102"/>
              <a:gd name="T64" fmla="*/ 17 w 67"/>
              <a:gd name="T65" fmla="*/ 80 h 102"/>
              <a:gd name="T66" fmla="*/ 13 w 67"/>
              <a:gd name="T67" fmla="*/ 52 h 102"/>
              <a:gd name="T68" fmla="*/ 15 w 67"/>
              <a:gd name="T69" fmla="*/ 30 h 102"/>
              <a:gd name="T70" fmla="*/ 19 w 67"/>
              <a:gd name="T71" fmla="*/ 17 h 102"/>
              <a:gd name="T72" fmla="*/ 19 w 67"/>
              <a:gd name="T73" fmla="*/ 17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2">
                <a:moveTo>
                  <a:pt x="11" y="93"/>
                </a:moveTo>
                <a:lnTo>
                  <a:pt x="11" y="93"/>
                </a:lnTo>
                <a:lnTo>
                  <a:pt x="15" y="97"/>
                </a:lnTo>
                <a:lnTo>
                  <a:pt x="21" y="101"/>
                </a:lnTo>
                <a:lnTo>
                  <a:pt x="26" y="102"/>
                </a:lnTo>
                <a:lnTo>
                  <a:pt x="34" y="102"/>
                </a:lnTo>
                <a:lnTo>
                  <a:pt x="43" y="102"/>
                </a:lnTo>
                <a:lnTo>
                  <a:pt x="52" y="97"/>
                </a:lnTo>
                <a:lnTo>
                  <a:pt x="58" y="89"/>
                </a:lnTo>
                <a:lnTo>
                  <a:pt x="64" y="80"/>
                </a:lnTo>
                <a:lnTo>
                  <a:pt x="65" y="67"/>
                </a:lnTo>
                <a:lnTo>
                  <a:pt x="67" y="52"/>
                </a:lnTo>
                <a:lnTo>
                  <a:pt x="65" y="37"/>
                </a:lnTo>
                <a:lnTo>
                  <a:pt x="64" y="28"/>
                </a:lnTo>
                <a:lnTo>
                  <a:pt x="62" y="18"/>
                </a:lnTo>
                <a:lnTo>
                  <a:pt x="58" y="13"/>
                </a:lnTo>
                <a:lnTo>
                  <a:pt x="54" y="7"/>
                </a:lnTo>
                <a:lnTo>
                  <a:pt x="49" y="3"/>
                </a:lnTo>
                <a:lnTo>
                  <a:pt x="41" y="0"/>
                </a:lnTo>
                <a:lnTo>
                  <a:pt x="34" y="0"/>
                </a:lnTo>
                <a:lnTo>
                  <a:pt x="23" y="2"/>
                </a:lnTo>
                <a:lnTo>
                  <a:pt x="15" y="5"/>
                </a:lnTo>
                <a:lnTo>
                  <a:pt x="9" y="13"/>
                </a:lnTo>
                <a:lnTo>
                  <a:pt x="4" y="22"/>
                </a:lnTo>
                <a:lnTo>
                  <a:pt x="2" y="35"/>
                </a:lnTo>
                <a:lnTo>
                  <a:pt x="0" y="52"/>
                </a:lnTo>
                <a:lnTo>
                  <a:pt x="2" y="65"/>
                </a:lnTo>
                <a:lnTo>
                  <a:pt x="4" y="76"/>
                </a:lnTo>
                <a:lnTo>
                  <a:pt x="6" y="86"/>
                </a:lnTo>
                <a:lnTo>
                  <a:pt x="11" y="93"/>
                </a:lnTo>
                <a:close/>
                <a:moveTo>
                  <a:pt x="19" y="17"/>
                </a:moveTo>
                <a:lnTo>
                  <a:pt x="19" y="17"/>
                </a:lnTo>
                <a:lnTo>
                  <a:pt x="26" y="11"/>
                </a:lnTo>
                <a:lnTo>
                  <a:pt x="34" y="9"/>
                </a:lnTo>
                <a:lnTo>
                  <a:pt x="41" y="11"/>
                </a:lnTo>
                <a:lnTo>
                  <a:pt x="49" y="18"/>
                </a:lnTo>
                <a:lnTo>
                  <a:pt x="51" y="24"/>
                </a:lnTo>
                <a:lnTo>
                  <a:pt x="52" y="30"/>
                </a:lnTo>
                <a:lnTo>
                  <a:pt x="54" y="52"/>
                </a:lnTo>
                <a:lnTo>
                  <a:pt x="52" y="73"/>
                </a:lnTo>
                <a:lnTo>
                  <a:pt x="51" y="80"/>
                </a:lnTo>
                <a:lnTo>
                  <a:pt x="49" y="84"/>
                </a:lnTo>
                <a:lnTo>
                  <a:pt x="41" y="91"/>
                </a:lnTo>
                <a:lnTo>
                  <a:pt x="34" y="93"/>
                </a:lnTo>
                <a:lnTo>
                  <a:pt x="26" y="91"/>
                </a:lnTo>
                <a:lnTo>
                  <a:pt x="19" y="84"/>
                </a:lnTo>
                <a:lnTo>
                  <a:pt x="17" y="80"/>
                </a:lnTo>
                <a:lnTo>
                  <a:pt x="15" y="73"/>
                </a:lnTo>
                <a:lnTo>
                  <a:pt x="13" y="52"/>
                </a:lnTo>
                <a:lnTo>
                  <a:pt x="15" y="30"/>
                </a:lnTo>
                <a:lnTo>
                  <a:pt x="17" y="22"/>
                </a:lnTo>
                <a:lnTo>
                  <a:pt x="1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40" name="Freeform 204"/>
          <p:cNvSpPr>
            <a:spLocks/>
          </p:cNvSpPr>
          <p:nvPr/>
        </p:nvSpPr>
        <p:spPr bwMode="auto">
          <a:xfrm>
            <a:off x="7161213" y="4994275"/>
            <a:ext cx="107950" cy="161925"/>
          </a:xfrm>
          <a:custGeom>
            <a:avLst/>
            <a:gdLst>
              <a:gd name="T0" fmla="*/ 12 w 68"/>
              <a:gd name="T1" fmla="*/ 95 h 102"/>
              <a:gd name="T2" fmla="*/ 21 w 68"/>
              <a:gd name="T3" fmla="*/ 101 h 102"/>
              <a:gd name="T4" fmla="*/ 34 w 68"/>
              <a:gd name="T5" fmla="*/ 102 h 102"/>
              <a:gd name="T6" fmla="*/ 47 w 68"/>
              <a:gd name="T7" fmla="*/ 101 h 102"/>
              <a:gd name="T8" fmla="*/ 58 w 68"/>
              <a:gd name="T9" fmla="*/ 93 h 102"/>
              <a:gd name="T10" fmla="*/ 62 w 68"/>
              <a:gd name="T11" fmla="*/ 89 h 102"/>
              <a:gd name="T12" fmla="*/ 68 w 68"/>
              <a:gd name="T13" fmla="*/ 78 h 102"/>
              <a:gd name="T14" fmla="*/ 68 w 68"/>
              <a:gd name="T15" fmla="*/ 71 h 102"/>
              <a:gd name="T16" fmla="*/ 62 w 68"/>
              <a:gd name="T17" fmla="*/ 56 h 102"/>
              <a:gd name="T18" fmla="*/ 56 w 68"/>
              <a:gd name="T19" fmla="*/ 50 h 102"/>
              <a:gd name="T20" fmla="*/ 49 w 68"/>
              <a:gd name="T21" fmla="*/ 46 h 102"/>
              <a:gd name="T22" fmla="*/ 58 w 68"/>
              <a:gd name="T23" fmla="*/ 37 h 102"/>
              <a:gd name="T24" fmla="*/ 62 w 68"/>
              <a:gd name="T25" fmla="*/ 31 h 102"/>
              <a:gd name="T26" fmla="*/ 62 w 68"/>
              <a:gd name="T27" fmla="*/ 26 h 102"/>
              <a:gd name="T28" fmla="*/ 58 w 68"/>
              <a:gd name="T29" fmla="*/ 13 h 102"/>
              <a:gd name="T30" fmla="*/ 54 w 68"/>
              <a:gd name="T31" fmla="*/ 7 h 102"/>
              <a:gd name="T32" fmla="*/ 47 w 68"/>
              <a:gd name="T33" fmla="*/ 3 h 102"/>
              <a:gd name="T34" fmla="*/ 32 w 68"/>
              <a:gd name="T35" fmla="*/ 0 h 102"/>
              <a:gd name="T36" fmla="*/ 21 w 68"/>
              <a:gd name="T37" fmla="*/ 2 h 102"/>
              <a:gd name="T38" fmla="*/ 13 w 68"/>
              <a:gd name="T39" fmla="*/ 5 h 102"/>
              <a:gd name="T40" fmla="*/ 2 w 68"/>
              <a:gd name="T41" fmla="*/ 26 h 102"/>
              <a:gd name="T42" fmla="*/ 15 w 68"/>
              <a:gd name="T43" fmla="*/ 28 h 102"/>
              <a:gd name="T44" fmla="*/ 21 w 68"/>
              <a:gd name="T45" fmla="*/ 15 h 102"/>
              <a:gd name="T46" fmla="*/ 26 w 68"/>
              <a:gd name="T47" fmla="*/ 11 h 102"/>
              <a:gd name="T48" fmla="*/ 32 w 68"/>
              <a:gd name="T49" fmla="*/ 9 h 102"/>
              <a:gd name="T50" fmla="*/ 45 w 68"/>
              <a:gd name="T51" fmla="*/ 15 h 102"/>
              <a:gd name="T52" fmla="*/ 49 w 68"/>
              <a:gd name="T53" fmla="*/ 18 h 102"/>
              <a:gd name="T54" fmla="*/ 49 w 68"/>
              <a:gd name="T55" fmla="*/ 26 h 102"/>
              <a:gd name="T56" fmla="*/ 43 w 68"/>
              <a:gd name="T57" fmla="*/ 39 h 102"/>
              <a:gd name="T58" fmla="*/ 36 w 68"/>
              <a:gd name="T59" fmla="*/ 41 h 102"/>
              <a:gd name="T60" fmla="*/ 28 w 68"/>
              <a:gd name="T61" fmla="*/ 43 h 102"/>
              <a:gd name="T62" fmla="*/ 25 w 68"/>
              <a:gd name="T63" fmla="*/ 54 h 102"/>
              <a:gd name="T64" fmla="*/ 34 w 68"/>
              <a:gd name="T65" fmla="*/ 52 h 102"/>
              <a:gd name="T66" fmla="*/ 41 w 68"/>
              <a:gd name="T67" fmla="*/ 54 h 102"/>
              <a:gd name="T68" fmla="*/ 49 w 68"/>
              <a:gd name="T69" fmla="*/ 58 h 102"/>
              <a:gd name="T70" fmla="*/ 54 w 68"/>
              <a:gd name="T71" fmla="*/ 71 h 102"/>
              <a:gd name="T72" fmla="*/ 53 w 68"/>
              <a:gd name="T73" fmla="*/ 80 h 102"/>
              <a:gd name="T74" fmla="*/ 49 w 68"/>
              <a:gd name="T75" fmla="*/ 87 h 102"/>
              <a:gd name="T76" fmla="*/ 34 w 68"/>
              <a:gd name="T77" fmla="*/ 93 h 102"/>
              <a:gd name="T78" fmla="*/ 26 w 68"/>
              <a:gd name="T79" fmla="*/ 91 h 102"/>
              <a:gd name="T80" fmla="*/ 21 w 68"/>
              <a:gd name="T81" fmla="*/ 87 h 102"/>
              <a:gd name="T82" fmla="*/ 13 w 68"/>
              <a:gd name="T83" fmla="*/ 73 h 102"/>
              <a:gd name="T84" fmla="*/ 0 w 68"/>
              <a:gd name="T85" fmla="*/ 74 h 102"/>
              <a:gd name="T86" fmla="*/ 12 w 68"/>
              <a:gd name="T87" fmla="*/ 95 h 1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102">
                <a:moveTo>
                  <a:pt x="12" y="95"/>
                </a:moveTo>
                <a:lnTo>
                  <a:pt x="12" y="95"/>
                </a:lnTo>
                <a:lnTo>
                  <a:pt x="15" y="99"/>
                </a:lnTo>
                <a:lnTo>
                  <a:pt x="21" y="101"/>
                </a:lnTo>
                <a:lnTo>
                  <a:pt x="34" y="102"/>
                </a:lnTo>
                <a:lnTo>
                  <a:pt x="40" y="102"/>
                </a:lnTo>
                <a:lnTo>
                  <a:pt x="47" y="101"/>
                </a:lnTo>
                <a:lnTo>
                  <a:pt x="53" y="99"/>
                </a:lnTo>
                <a:lnTo>
                  <a:pt x="58" y="93"/>
                </a:lnTo>
                <a:lnTo>
                  <a:pt x="62" y="89"/>
                </a:lnTo>
                <a:lnTo>
                  <a:pt x="66" y="84"/>
                </a:lnTo>
                <a:lnTo>
                  <a:pt x="68" y="78"/>
                </a:lnTo>
                <a:lnTo>
                  <a:pt x="68" y="71"/>
                </a:lnTo>
                <a:lnTo>
                  <a:pt x="66" y="63"/>
                </a:lnTo>
                <a:lnTo>
                  <a:pt x="62" y="56"/>
                </a:lnTo>
                <a:lnTo>
                  <a:pt x="56" y="50"/>
                </a:lnTo>
                <a:lnTo>
                  <a:pt x="49" y="46"/>
                </a:lnTo>
                <a:lnTo>
                  <a:pt x="54" y="43"/>
                </a:lnTo>
                <a:lnTo>
                  <a:pt x="58" y="37"/>
                </a:lnTo>
                <a:lnTo>
                  <a:pt x="62" y="31"/>
                </a:lnTo>
                <a:lnTo>
                  <a:pt x="62" y="26"/>
                </a:lnTo>
                <a:lnTo>
                  <a:pt x="62" y="18"/>
                </a:lnTo>
                <a:lnTo>
                  <a:pt x="58" y="13"/>
                </a:lnTo>
                <a:lnTo>
                  <a:pt x="54" y="7"/>
                </a:lnTo>
                <a:lnTo>
                  <a:pt x="47" y="3"/>
                </a:lnTo>
                <a:lnTo>
                  <a:pt x="41" y="0"/>
                </a:lnTo>
                <a:lnTo>
                  <a:pt x="32" y="0"/>
                </a:lnTo>
                <a:lnTo>
                  <a:pt x="21" y="2"/>
                </a:lnTo>
                <a:lnTo>
                  <a:pt x="13" y="5"/>
                </a:lnTo>
                <a:lnTo>
                  <a:pt x="6" y="15"/>
                </a:lnTo>
                <a:lnTo>
                  <a:pt x="2" y="26"/>
                </a:lnTo>
                <a:lnTo>
                  <a:pt x="15" y="28"/>
                </a:lnTo>
                <a:lnTo>
                  <a:pt x="17" y="20"/>
                </a:lnTo>
                <a:lnTo>
                  <a:pt x="21" y="15"/>
                </a:lnTo>
                <a:lnTo>
                  <a:pt x="26" y="11"/>
                </a:lnTo>
                <a:lnTo>
                  <a:pt x="32" y="9"/>
                </a:lnTo>
                <a:lnTo>
                  <a:pt x="40" y="11"/>
                </a:lnTo>
                <a:lnTo>
                  <a:pt x="45" y="15"/>
                </a:lnTo>
                <a:lnTo>
                  <a:pt x="49" y="18"/>
                </a:lnTo>
                <a:lnTo>
                  <a:pt x="49" y="26"/>
                </a:lnTo>
                <a:lnTo>
                  <a:pt x="47" y="33"/>
                </a:lnTo>
                <a:lnTo>
                  <a:pt x="43" y="39"/>
                </a:lnTo>
                <a:lnTo>
                  <a:pt x="36" y="41"/>
                </a:lnTo>
                <a:lnTo>
                  <a:pt x="28" y="43"/>
                </a:lnTo>
                <a:lnTo>
                  <a:pt x="26" y="43"/>
                </a:lnTo>
                <a:lnTo>
                  <a:pt x="25" y="54"/>
                </a:lnTo>
                <a:lnTo>
                  <a:pt x="34" y="52"/>
                </a:lnTo>
                <a:lnTo>
                  <a:pt x="41" y="54"/>
                </a:lnTo>
                <a:lnTo>
                  <a:pt x="49" y="58"/>
                </a:lnTo>
                <a:lnTo>
                  <a:pt x="53" y="63"/>
                </a:lnTo>
                <a:lnTo>
                  <a:pt x="54" y="71"/>
                </a:lnTo>
                <a:lnTo>
                  <a:pt x="53" y="80"/>
                </a:lnTo>
                <a:lnTo>
                  <a:pt x="49" y="87"/>
                </a:lnTo>
                <a:lnTo>
                  <a:pt x="41" y="91"/>
                </a:lnTo>
                <a:lnTo>
                  <a:pt x="34" y="93"/>
                </a:lnTo>
                <a:lnTo>
                  <a:pt x="26" y="91"/>
                </a:lnTo>
                <a:lnTo>
                  <a:pt x="21" y="87"/>
                </a:lnTo>
                <a:lnTo>
                  <a:pt x="17" y="82"/>
                </a:lnTo>
                <a:lnTo>
                  <a:pt x="13" y="73"/>
                </a:lnTo>
                <a:lnTo>
                  <a:pt x="0" y="74"/>
                </a:lnTo>
                <a:lnTo>
                  <a:pt x="4" y="86"/>
                </a:lnTo>
                <a:lnTo>
                  <a:pt x="12"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67" name="Freeform 206"/>
          <p:cNvSpPr>
            <a:spLocks/>
          </p:cNvSpPr>
          <p:nvPr/>
        </p:nvSpPr>
        <p:spPr bwMode="auto">
          <a:xfrm>
            <a:off x="7286625" y="4997450"/>
            <a:ext cx="106363" cy="158750"/>
          </a:xfrm>
          <a:custGeom>
            <a:avLst/>
            <a:gdLst>
              <a:gd name="T0" fmla="*/ 2147483647 w 67"/>
              <a:gd name="T1" fmla="*/ 2147483647 h 100"/>
              <a:gd name="T2" fmla="*/ 2147483647 w 67"/>
              <a:gd name="T3" fmla="*/ 2147483647 h 100"/>
              <a:gd name="T4" fmla="*/ 2147483647 w 67"/>
              <a:gd name="T5" fmla="*/ 2147483647 h 100"/>
              <a:gd name="T6" fmla="*/ 2147483647 w 67"/>
              <a:gd name="T7" fmla="*/ 2147483647 h 100"/>
              <a:gd name="T8" fmla="*/ 2147483647 w 67"/>
              <a:gd name="T9" fmla="*/ 2147483647 h 100"/>
              <a:gd name="T10" fmla="*/ 2147483647 w 67"/>
              <a:gd name="T11" fmla="*/ 2147483647 h 100"/>
              <a:gd name="T12" fmla="*/ 2147483647 w 67"/>
              <a:gd name="T13" fmla="*/ 2147483647 h 100"/>
              <a:gd name="T14" fmla="*/ 2147483647 w 67"/>
              <a:gd name="T15" fmla="*/ 2147483647 h 100"/>
              <a:gd name="T16" fmla="*/ 2147483647 w 67"/>
              <a:gd name="T17" fmla="*/ 2147483647 h 100"/>
              <a:gd name="T18" fmla="*/ 2147483647 w 67"/>
              <a:gd name="T19" fmla="*/ 2147483647 h 100"/>
              <a:gd name="T20" fmla="*/ 2147483647 w 67"/>
              <a:gd name="T21" fmla="*/ 2147483647 h 100"/>
              <a:gd name="T22" fmla="*/ 2147483647 w 67"/>
              <a:gd name="T23" fmla="*/ 2147483647 h 100"/>
              <a:gd name="T24" fmla="*/ 2147483647 w 67"/>
              <a:gd name="T25" fmla="*/ 2147483647 h 100"/>
              <a:gd name="T26" fmla="*/ 2147483647 w 67"/>
              <a:gd name="T27" fmla="*/ 2147483647 h 100"/>
              <a:gd name="T28" fmla="*/ 2147483647 w 67"/>
              <a:gd name="T29" fmla="*/ 2147483647 h 100"/>
              <a:gd name="T30" fmla="*/ 2147483647 w 67"/>
              <a:gd name="T31" fmla="*/ 2147483647 h 100"/>
              <a:gd name="T32" fmla="*/ 2147483647 w 67"/>
              <a:gd name="T33" fmla="*/ 2147483647 h 100"/>
              <a:gd name="T34" fmla="*/ 2147483647 w 67"/>
              <a:gd name="T35" fmla="*/ 2147483647 h 100"/>
              <a:gd name="T36" fmla="*/ 2147483647 w 67"/>
              <a:gd name="T37" fmla="*/ 2147483647 h 100"/>
              <a:gd name="T38" fmla="*/ 2147483647 w 67"/>
              <a:gd name="T39" fmla="*/ 2147483647 h 100"/>
              <a:gd name="T40" fmla="*/ 2147483647 w 67"/>
              <a:gd name="T41" fmla="*/ 2147483647 h 100"/>
              <a:gd name="T42" fmla="*/ 2147483647 w 67"/>
              <a:gd name="T43" fmla="*/ 2147483647 h 100"/>
              <a:gd name="T44" fmla="*/ 2147483647 w 67"/>
              <a:gd name="T45" fmla="*/ 2147483647 h 100"/>
              <a:gd name="T46" fmla="*/ 2147483647 w 67"/>
              <a:gd name="T47" fmla="*/ 2147483647 h 100"/>
              <a:gd name="T48" fmla="*/ 2147483647 w 67"/>
              <a:gd name="T49" fmla="*/ 2147483647 h 100"/>
              <a:gd name="T50" fmla="*/ 2147483647 w 67"/>
              <a:gd name="T51" fmla="*/ 2147483647 h 100"/>
              <a:gd name="T52" fmla="*/ 2147483647 w 67"/>
              <a:gd name="T53" fmla="*/ 2147483647 h 100"/>
              <a:gd name="T54" fmla="*/ 2147483647 w 67"/>
              <a:gd name="T55" fmla="*/ 2147483647 h 100"/>
              <a:gd name="T56" fmla="*/ 2147483647 w 67"/>
              <a:gd name="T57" fmla="*/ 0 h 100"/>
              <a:gd name="T58" fmla="*/ 2147483647 w 67"/>
              <a:gd name="T59" fmla="*/ 0 h 100"/>
              <a:gd name="T60" fmla="*/ 2147483647 w 67"/>
              <a:gd name="T61" fmla="*/ 2147483647 h 100"/>
              <a:gd name="T62" fmla="*/ 2147483647 w 67"/>
              <a:gd name="T63" fmla="*/ 2147483647 h 100"/>
              <a:gd name="T64" fmla="*/ 2147483647 w 67"/>
              <a:gd name="T65" fmla="*/ 2147483647 h 100"/>
              <a:gd name="T66" fmla="*/ 2147483647 w 67"/>
              <a:gd name="T67" fmla="*/ 2147483647 h 100"/>
              <a:gd name="T68" fmla="*/ 2147483647 w 67"/>
              <a:gd name="T69" fmla="*/ 2147483647 h 100"/>
              <a:gd name="T70" fmla="*/ 2147483647 w 67"/>
              <a:gd name="T71" fmla="*/ 2147483647 h 100"/>
              <a:gd name="T72" fmla="*/ 2147483647 w 67"/>
              <a:gd name="T73" fmla="*/ 2147483647 h 100"/>
              <a:gd name="T74" fmla="*/ 2147483647 w 67"/>
              <a:gd name="T75" fmla="*/ 2147483647 h 100"/>
              <a:gd name="T76" fmla="*/ 2147483647 w 67"/>
              <a:gd name="T77" fmla="*/ 2147483647 h 100"/>
              <a:gd name="T78" fmla="*/ 2147483647 w 67"/>
              <a:gd name="T79" fmla="*/ 2147483647 h 100"/>
              <a:gd name="T80" fmla="*/ 2147483647 w 67"/>
              <a:gd name="T81" fmla="*/ 2147483647 h 100"/>
              <a:gd name="T82" fmla="*/ 2147483647 w 67"/>
              <a:gd name="T83" fmla="*/ 2147483647 h 100"/>
              <a:gd name="T84" fmla="*/ 2147483647 w 67"/>
              <a:gd name="T85" fmla="*/ 2147483647 h 100"/>
              <a:gd name="T86" fmla="*/ 2147483647 w 67"/>
              <a:gd name="T87" fmla="*/ 2147483647 h 100"/>
              <a:gd name="T88" fmla="*/ 2147483647 w 67"/>
              <a:gd name="T89" fmla="*/ 2147483647 h 100"/>
              <a:gd name="T90" fmla="*/ 2147483647 w 67"/>
              <a:gd name="T91" fmla="*/ 2147483647 h 100"/>
              <a:gd name="T92" fmla="*/ 2147483647 w 67"/>
              <a:gd name="T93" fmla="*/ 2147483647 h 100"/>
              <a:gd name="T94" fmla="*/ 2147483647 w 67"/>
              <a:gd name="T95" fmla="*/ 2147483647 h 100"/>
              <a:gd name="T96" fmla="*/ 2147483647 w 67"/>
              <a:gd name="T97" fmla="*/ 2147483647 h 100"/>
              <a:gd name="T98" fmla="*/ 2147483647 w 67"/>
              <a:gd name="T99" fmla="*/ 2147483647 h 100"/>
              <a:gd name="T100" fmla="*/ 2147483647 w 67"/>
              <a:gd name="T101" fmla="*/ 2147483647 h 100"/>
              <a:gd name="T102" fmla="*/ 2147483647 w 67"/>
              <a:gd name="T103" fmla="*/ 2147483647 h 100"/>
              <a:gd name="T104" fmla="*/ 2147483647 w 67"/>
              <a:gd name="T105" fmla="*/ 2147483647 h 100"/>
              <a:gd name="T106" fmla="*/ 2147483647 w 67"/>
              <a:gd name="T107" fmla="*/ 2147483647 h 100"/>
              <a:gd name="T108" fmla="*/ 2147483647 w 67"/>
              <a:gd name="T109" fmla="*/ 2147483647 h 100"/>
              <a:gd name="T110" fmla="*/ 2147483647 w 67"/>
              <a:gd name="T111" fmla="*/ 2147483647 h 100"/>
              <a:gd name="T112" fmla="*/ 0 w 67"/>
              <a:gd name="T113" fmla="*/ 2147483647 h 100"/>
              <a:gd name="T114" fmla="*/ 0 w 67"/>
              <a:gd name="T115" fmla="*/ 2147483647 h 100"/>
              <a:gd name="T116" fmla="*/ 2147483647 w 67"/>
              <a:gd name="T117" fmla="*/ 2147483647 h 100"/>
              <a:gd name="T118" fmla="*/ 2147483647 w 67"/>
              <a:gd name="T119" fmla="*/ 2147483647 h 100"/>
              <a:gd name="T120" fmla="*/ 2147483647 w 67"/>
              <a:gd name="T121" fmla="*/ 2147483647 h 100"/>
              <a:gd name="T122" fmla="*/ 2147483647 w 67"/>
              <a:gd name="T123" fmla="*/ 2147483647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7" h="100">
                <a:moveTo>
                  <a:pt x="11" y="93"/>
                </a:moveTo>
                <a:lnTo>
                  <a:pt x="11" y="93"/>
                </a:lnTo>
                <a:lnTo>
                  <a:pt x="15" y="97"/>
                </a:lnTo>
                <a:lnTo>
                  <a:pt x="20" y="99"/>
                </a:lnTo>
                <a:lnTo>
                  <a:pt x="33" y="100"/>
                </a:lnTo>
                <a:lnTo>
                  <a:pt x="41" y="100"/>
                </a:lnTo>
                <a:lnTo>
                  <a:pt x="48" y="99"/>
                </a:lnTo>
                <a:lnTo>
                  <a:pt x="54" y="95"/>
                </a:lnTo>
                <a:lnTo>
                  <a:pt x="59" y="89"/>
                </a:lnTo>
                <a:lnTo>
                  <a:pt x="65" y="78"/>
                </a:lnTo>
                <a:lnTo>
                  <a:pt x="67" y="65"/>
                </a:lnTo>
                <a:lnTo>
                  <a:pt x="67" y="57"/>
                </a:lnTo>
                <a:lnTo>
                  <a:pt x="65" y="52"/>
                </a:lnTo>
                <a:lnTo>
                  <a:pt x="63" y="46"/>
                </a:lnTo>
                <a:lnTo>
                  <a:pt x="59" y="41"/>
                </a:lnTo>
                <a:lnTo>
                  <a:pt x="54" y="37"/>
                </a:lnTo>
                <a:lnTo>
                  <a:pt x="48" y="35"/>
                </a:lnTo>
                <a:lnTo>
                  <a:pt x="43" y="33"/>
                </a:lnTo>
                <a:lnTo>
                  <a:pt x="37" y="31"/>
                </a:lnTo>
                <a:lnTo>
                  <a:pt x="26" y="33"/>
                </a:lnTo>
                <a:lnTo>
                  <a:pt x="17" y="39"/>
                </a:lnTo>
                <a:lnTo>
                  <a:pt x="22" y="11"/>
                </a:lnTo>
                <a:lnTo>
                  <a:pt x="63" y="11"/>
                </a:lnTo>
                <a:lnTo>
                  <a:pt x="63" y="0"/>
                </a:lnTo>
                <a:lnTo>
                  <a:pt x="13" y="0"/>
                </a:lnTo>
                <a:lnTo>
                  <a:pt x="3" y="52"/>
                </a:lnTo>
                <a:lnTo>
                  <a:pt x="15" y="54"/>
                </a:lnTo>
                <a:lnTo>
                  <a:pt x="18" y="48"/>
                </a:lnTo>
                <a:lnTo>
                  <a:pt x="22" y="46"/>
                </a:lnTo>
                <a:lnTo>
                  <a:pt x="28" y="44"/>
                </a:lnTo>
                <a:lnTo>
                  <a:pt x="33" y="43"/>
                </a:lnTo>
                <a:lnTo>
                  <a:pt x="41" y="44"/>
                </a:lnTo>
                <a:lnTo>
                  <a:pt x="48" y="50"/>
                </a:lnTo>
                <a:lnTo>
                  <a:pt x="54" y="56"/>
                </a:lnTo>
                <a:lnTo>
                  <a:pt x="54" y="67"/>
                </a:lnTo>
                <a:lnTo>
                  <a:pt x="54" y="76"/>
                </a:lnTo>
                <a:lnTo>
                  <a:pt x="48" y="84"/>
                </a:lnTo>
                <a:lnTo>
                  <a:pt x="41" y="89"/>
                </a:lnTo>
                <a:lnTo>
                  <a:pt x="33" y="91"/>
                </a:lnTo>
                <a:lnTo>
                  <a:pt x="26" y="89"/>
                </a:lnTo>
                <a:lnTo>
                  <a:pt x="20" y="85"/>
                </a:lnTo>
                <a:lnTo>
                  <a:pt x="17" y="80"/>
                </a:lnTo>
                <a:lnTo>
                  <a:pt x="13" y="72"/>
                </a:lnTo>
                <a:lnTo>
                  <a:pt x="0" y="72"/>
                </a:lnTo>
                <a:lnTo>
                  <a:pt x="3" y="84"/>
                </a:lnTo>
                <a:lnTo>
                  <a:pt x="7" y="89"/>
                </a:lnTo>
                <a:lnTo>
                  <a:pt x="11"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68" name="Freeform 207"/>
          <p:cNvSpPr>
            <a:spLocks/>
          </p:cNvSpPr>
          <p:nvPr/>
        </p:nvSpPr>
        <p:spPr bwMode="auto">
          <a:xfrm>
            <a:off x="4803775" y="2012950"/>
            <a:ext cx="112713" cy="130175"/>
          </a:xfrm>
          <a:custGeom>
            <a:avLst/>
            <a:gdLst>
              <a:gd name="T0" fmla="*/ 2147483647 w 71"/>
              <a:gd name="T1" fmla="*/ 2147483647 h 82"/>
              <a:gd name="T2" fmla="*/ 2147483647 w 71"/>
              <a:gd name="T3" fmla="*/ 2147483647 h 82"/>
              <a:gd name="T4" fmla="*/ 2147483647 w 71"/>
              <a:gd name="T5" fmla="*/ 2147483647 h 82"/>
              <a:gd name="T6" fmla="*/ 2147483647 w 71"/>
              <a:gd name="T7" fmla="*/ 2147483647 h 82"/>
              <a:gd name="T8" fmla="*/ 2147483647 w 71"/>
              <a:gd name="T9" fmla="*/ 2147483647 h 82"/>
              <a:gd name="T10" fmla="*/ 2147483647 w 71"/>
              <a:gd name="T11" fmla="*/ 2147483647 h 82"/>
              <a:gd name="T12" fmla="*/ 2147483647 w 71"/>
              <a:gd name="T13" fmla="*/ 2147483647 h 82"/>
              <a:gd name="T14" fmla="*/ 2147483647 w 71"/>
              <a:gd name="T15" fmla="*/ 2147483647 h 82"/>
              <a:gd name="T16" fmla="*/ 2147483647 w 71"/>
              <a:gd name="T17" fmla="*/ 2147483647 h 82"/>
              <a:gd name="T18" fmla="*/ 2147483647 w 71"/>
              <a:gd name="T19" fmla="*/ 2147483647 h 82"/>
              <a:gd name="T20" fmla="*/ 2147483647 w 71"/>
              <a:gd name="T21" fmla="*/ 2147483647 h 82"/>
              <a:gd name="T22" fmla="*/ 2147483647 w 71"/>
              <a:gd name="T23" fmla="*/ 2147483647 h 82"/>
              <a:gd name="T24" fmla="*/ 2147483647 w 71"/>
              <a:gd name="T25" fmla="*/ 2147483647 h 82"/>
              <a:gd name="T26" fmla="*/ 2147483647 w 71"/>
              <a:gd name="T27" fmla="*/ 2147483647 h 82"/>
              <a:gd name="T28" fmla="*/ 2147483647 w 71"/>
              <a:gd name="T29" fmla="*/ 2147483647 h 82"/>
              <a:gd name="T30" fmla="*/ 2147483647 w 71"/>
              <a:gd name="T31" fmla="*/ 2147483647 h 82"/>
              <a:gd name="T32" fmla="*/ 2147483647 w 71"/>
              <a:gd name="T33" fmla="*/ 2147483647 h 82"/>
              <a:gd name="T34" fmla="*/ 2147483647 w 71"/>
              <a:gd name="T35" fmla="*/ 0 h 82"/>
              <a:gd name="T36" fmla="*/ 2147483647 w 71"/>
              <a:gd name="T37" fmla="*/ 2147483647 h 82"/>
              <a:gd name="T38" fmla="*/ 2147483647 w 71"/>
              <a:gd name="T39" fmla="*/ 2147483647 h 82"/>
              <a:gd name="T40" fmla="*/ 2147483647 w 71"/>
              <a:gd name="T41" fmla="*/ 2147483647 h 82"/>
              <a:gd name="T42" fmla="*/ 0 w 71"/>
              <a:gd name="T43" fmla="*/ 2147483647 h 82"/>
              <a:gd name="T44" fmla="*/ 2147483647 w 71"/>
              <a:gd name="T45" fmla="*/ 2147483647 h 82"/>
              <a:gd name="T46" fmla="*/ 2147483647 w 71"/>
              <a:gd name="T47" fmla="*/ 2147483647 h 82"/>
              <a:gd name="T48" fmla="*/ 2147483647 w 71"/>
              <a:gd name="T49" fmla="*/ 2147483647 h 82"/>
              <a:gd name="T50" fmla="*/ 2147483647 w 71"/>
              <a:gd name="T51" fmla="*/ 2147483647 h 82"/>
              <a:gd name="T52" fmla="*/ 2147483647 w 71"/>
              <a:gd name="T53" fmla="*/ 2147483647 h 82"/>
              <a:gd name="T54" fmla="*/ 2147483647 w 71"/>
              <a:gd name="T55" fmla="*/ 2147483647 h 82"/>
              <a:gd name="T56" fmla="*/ 2147483647 w 71"/>
              <a:gd name="T57" fmla="*/ 2147483647 h 82"/>
              <a:gd name="T58" fmla="*/ 2147483647 w 71"/>
              <a:gd name="T59" fmla="*/ 2147483647 h 82"/>
              <a:gd name="T60" fmla="*/ 2147483647 w 71"/>
              <a:gd name="T61" fmla="*/ 2147483647 h 82"/>
              <a:gd name="T62" fmla="*/ 2147483647 w 71"/>
              <a:gd name="T63" fmla="*/ 2147483647 h 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1" h="82">
                <a:moveTo>
                  <a:pt x="52" y="69"/>
                </a:moveTo>
                <a:lnTo>
                  <a:pt x="52" y="69"/>
                </a:lnTo>
                <a:lnTo>
                  <a:pt x="44" y="73"/>
                </a:lnTo>
                <a:lnTo>
                  <a:pt x="37" y="73"/>
                </a:lnTo>
                <a:lnTo>
                  <a:pt x="30" y="73"/>
                </a:lnTo>
                <a:lnTo>
                  <a:pt x="24" y="69"/>
                </a:lnTo>
                <a:lnTo>
                  <a:pt x="18" y="65"/>
                </a:lnTo>
                <a:lnTo>
                  <a:pt x="15" y="58"/>
                </a:lnTo>
                <a:lnTo>
                  <a:pt x="13" y="51"/>
                </a:lnTo>
                <a:lnTo>
                  <a:pt x="11" y="41"/>
                </a:lnTo>
                <a:lnTo>
                  <a:pt x="13" y="34"/>
                </a:lnTo>
                <a:lnTo>
                  <a:pt x="15" y="26"/>
                </a:lnTo>
                <a:lnTo>
                  <a:pt x="17" y="19"/>
                </a:lnTo>
                <a:lnTo>
                  <a:pt x="22" y="13"/>
                </a:lnTo>
                <a:lnTo>
                  <a:pt x="30" y="9"/>
                </a:lnTo>
                <a:lnTo>
                  <a:pt x="37" y="9"/>
                </a:lnTo>
                <a:lnTo>
                  <a:pt x="44" y="9"/>
                </a:lnTo>
                <a:lnTo>
                  <a:pt x="52" y="13"/>
                </a:lnTo>
                <a:lnTo>
                  <a:pt x="56" y="19"/>
                </a:lnTo>
                <a:lnTo>
                  <a:pt x="59" y="26"/>
                </a:lnTo>
                <a:lnTo>
                  <a:pt x="71" y="23"/>
                </a:lnTo>
                <a:lnTo>
                  <a:pt x="65" y="13"/>
                </a:lnTo>
                <a:lnTo>
                  <a:pt x="58" y="6"/>
                </a:lnTo>
                <a:lnTo>
                  <a:pt x="50" y="2"/>
                </a:lnTo>
                <a:lnTo>
                  <a:pt x="39" y="0"/>
                </a:lnTo>
                <a:lnTo>
                  <a:pt x="28" y="2"/>
                </a:lnTo>
                <a:lnTo>
                  <a:pt x="18" y="6"/>
                </a:lnTo>
                <a:lnTo>
                  <a:pt x="11" y="11"/>
                </a:lnTo>
                <a:lnTo>
                  <a:pt x="5" y="19"/>
                </a:lnTo>
                <a:lnTo>
                  <a:pt x="2" y="30"/>
                </a:lnTo>
                <a:lnTo>
                  <a:pt x="0" y="41"/>
                </a:lnTo>
                <a:lnTo>
                  <a:pt x="2" y="52"/>
                </a:lnTo>
                <a:lnTo>
                  <a:pt x="5" y="62"/>
                </a:lnTo>
                <a:lnTo>
                  <a:pt x="9" y="71"/>
                </a:lnTo>
                <a:lnTo>
                  <a:pt x="17" y="79"/>
                </a:lnTo>
                <a:lnTo>
                  <a:pt x="26" y="82"/>
                </a:lnTo>
                <a:lnTo>
                  <a:pt x="37" y="82"/>
                </a:lnTo>
                <a:lnTo>
                  <a:pt x="50" y="80"/>
                </a:lnTo>
                <a:lnTo>
                  <a:pt x="59" y="77"/>
                </a:lnTo>
                <a:lnTo>
                  <a:pt x="67" y="67"/>
                </a:lnTo>
                <a:lnTo>
                  <a:pt x="71" y="56"/>
                </a:lnTo>
                <a:lnTo>
                  <a:pt x="61" y="54"/>
                </a:lnTo>
                <a:lnTo>
                  <a:pt x="58" y="62"/>
                </a:lnTo>
                <a:lnTo>
                  <a:pt x="52"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69" name="Freeform 208"/>
          <p:cNvSpPr>
            <a:spLocks noEditPoints="1"/>
          </p:cNvSpPr>
          <p:nvPr/>
        </p:nvSpPr>
        <p:spPr bwMode="auto">
          <a:xfrm>
            <a:off x="4930775" y="2049463"/>
            <a:ext cx="85725" cy="93662"/>
          </a:xfrm>
          <a:custGeom>
            <a:avLst/>
            <a:gdLst>
              <a:gd name="T0" fmla="*/ 2147483647 w 54"/>
              <a:gd name="T1" fmla="*/ 2147483647 h 59"/>
              <a:gd name="T2" fmla="*/ 2147483647 w 54"/>
              <a:gd name="T3" fmla="*/ 2147483647 h 59"/>
              <a:gd name="T4" fmla="*/ 2147483647 w 54"/>
              <a:gd name="T5" fmla="*/ 2147483647 h 59"/>
              <a:gd name="T6" fmla="*/ 2147483647 w 54"/>
              <a:gd name="T7" fmla="*/ 2147483647 h 59"/>
              <a:gd name="T8" fmla="*/ 2147483647 w 54"/>
              <a:gd name="T9" fmla="*/ 2147483647 h 59"/>
              <a:gd name="T10" fmla="*/ 2147483647 w 54"/>
              <a:gd name="T11" fmla="*/ 2147483647 h 59"/>
              <a:gd name="T12" fmla="*/ 2147483647 w 54"/>
              <a:gd name="T13" fmla="*/ 2147483647 h 59"/>
              <a:gd name="T14" fmla="*/ 2147483647 w 54"/>
              <a:gd name="T15" fmla="*/ 2147483647 h 59"/>
              <a:gd name="T16" fmla="*/ 2147483647 w 54"/>
              <a:gd name="T17" fmla="*/ 2147483647 h 59"/>
              <a:gd name="T18" fmla="*/ 2147483647 w 54"/>
              <a:gd name="T19" fmla="*/ 2147483647 h 59"/>
              <a:gd name="T20" fmla="*/ 2147483647 w 54"/>
              <a:gd name="T21" fmla="*/ 2147483647 h 59"/>
              <a:gd name="T22" fmla="*/ 2147483647 w 54"/>
              <a:gd name="T23" fmla="*/ 2147483647 h 59"/>
              <a:gd name="T24" fmla="*/ 2147483647 w 54"/>
              <a:gd name="T25" fmla="*/ 2147483647 h 59"/>
              <a:gd name="T26" fmla="*/ 2147483647 w 54"/>
              <a:gd name="T27" fmla="*/ 2147483647 h 59"/>
              <a:gd name="T28" fmla="*/ 2147483647 w 54"/>
              <a:gd name="T29" fmla="*/ 2147483647 h 59"/>
              <a:gd name="T30" fmla="*/ 2147483647 w 54"/>
              <a:gd name="T31" fmla="*/ 2147483647 h 59"/>
              <a:gd name="T32" fmla="*/ 2147483647 w 54"/>
              <a:gd name="T33" fmla="*/ 2147483647 h 59"/>
              <a:gd name="T34" fmla="*/ 2147483647 w 54"/>
              <a:gd name="T35" fmla="*/ 2147483647 h 59"/>
              <a:gd name="T36" fmla="*/ 2147483647 w 54"/>
              <a:gd name="T37" fmla="*/ 2147483647 h 59"/>
              <a:gd name="T38" fmla="*/ 2147483647 w 54"/>
              <a:gd name="T39" fmla="*/ 2147483647 h 59"/>
              <a:gd name="T40" fmla="*/ 2147483647 w 54"/>
              <a:gd name="T41" fmla="*/ 0 h 59"/>
              <a:gd name="T42" fmla="*/ 2147483647 w 54"/>
              <a:gd name="T43" fmla="*/ 0 h 59"/>
              <a:gd name="T44" fmla="*/ 2147483647 w 54"/>
              <a:gd name="T45" fmla="*/ 2147483647 h 59"/>
              <a:gd name="T46" fmla="*/ 2147483647 w 54"/>
              <a:gd name="T47" fmla="*/ 2147483647 h 59"/>
              <a:gd name="T48" fmla="*/ 2147483647 w 54"/>
              <a:gd name="T49" fmla="*/ 2147483647 h 59"/>
              <a:gd name="T50" fmla="*/ 2147483647 w 54"/>
              <a:gd name="T51" fmla="*/ 2147483647 h 59"/>
              <a:gd name="T52" fmla="*/ 2147483647 w 54"/>
              <a:gd name="T53" fmla="*/ 2147483647 h 59"/>
              <a:gd name="T54" fmla="*/ 0 w 54"/>
              <a:gd name="T55" fmla="*/ 2147483647 h 59"/>
              <a:gd name="T56" fmla="*/ 0 w 54"/>
              <a:gd name="T57" fmla="*/ 2147483647 h 59"/>
              <a:gd name="T58" fmla="*/ 0 w 54"/>
              <a:gd name="T59" fmla="*/ 2147483647 h 59"/>
              <a:gd name="T60" fmla="*/ 2147483647 w 54"/>
              <a:gd name="T61" fmla="*/ 2147483647 h 59"/>
              <a:gd name="T62" fmla="*/ 2147483647 w 54"/>
              <a:gd name="T63" fmla="*/ 2147483647 h 59"/>
              <a:gd name="T64" fmla="*/ 2147483647 w 54"/>
              <a:gd name="T65" fmla="*/ 2147483647 h 59"/>
              <a:gd name="T66" fmla="*/ 2147483647 w 54"/>
              <a:gd name="T67" fmla="*/ 2147483647 h 59"/>
              <a:gd name="T68" fmla="*/ 2147483647 w 54"/>
              <a:gd name="T69" fmla="*/ 2147483647 h 59"/>
              <a:gd name="T70" fmla="*/ 2147483647 w 54"/>
              <a:gd name="T71" fmla="*/ 2147483647 h 59"/>
              <a:gd name="T72" fmla="*/ 2147483647 w 54"/>
              <a:gd name="T73" fmla="*/ 2147483647 h 59"/>
              <a:gd name="T74" fmla="*/ 2147483647 w 54"/>
              <a:gd name="T75" fmla="*/ 2147483647 h 59"/>
              <a:gd name="T76" fmla="*/ 2147483647 w 54"/>
              <a:gd name="T77" fmla="*/ 2147483647 h 59"/>
              <a:gd name="T78" fmla="*/ 2147483647 w 54"/>
              <a:gd name="T79" fmla="*/ 2147483647 h 59"/>
              <a:gd name="T80" fmla="*/ 2147483647 w 54"/>
              <a:gd name="T81" fmla="*/ 2147483647 h 59"/>
              <a:gd name="T82" fmla="*/ 2147483647 w 54"/>
              <a:gd name="T83" fmla="*/ 2147483647 h 59"/>
              <a:gd name="T84" fmla="*/ 2147483647 w 54"/>
              <a:gd name="T85" fmla="*/ 2147483647 h 59"/>
              <a:gd name="T86" fmla="*/ 2147483647 w 54"/>
              <a:gd name="T87" fmla="*/ 2147483647 h 59"/>
              <a:gd name="T88" fmla="*/ 2147483647 w 54"/>
              <a:gd name="T89" fmla="*/ 2147483647 h 59"/>
              <a:gd name="T90" fmla="*/ 2147483647 w 54"/>
              <a:gd name="T91" fmla="*/ 2147483647 h 59"/>
              <a:gd name="T92" fmla="*/ 2147483647 w 54"/>
              <a:gd name="T93" fmla="*/ 2147483647 h 59"/>
              <a:gd name="T94" fmla="*/ 2147483647 w 54"/>
              <a:gd name="T95" fmla="*/ 2147483647 h 59"/>
              <a:gd name="T96" fmla="*/ 2147483647 w 54"/>
              <a:gd name="T97" fmla="*/ 2147483647 h 59"/>
              <a:gd name="T98" fmla="*/ 2147483647 w 54"/>
              <a:gd name="T99" fmla="*/ 2147483647 h 59"/>
              <a:gd name="T100" fmla="*/ 2147483647 w 54"/>
              <a:gd name="T101" fmla="*/ 2147483647 h 59"/>
              <a:gd name="T102" fmla="*/ 2147483647 w 54"/>
              <a:gd name="T103" fmla="*/ 2147483647 h 59"/>
              <a:gd name="T104" fmla="*/ 2147483647 w 54"/>
              <a:gd name="T105" fmla="*/ 2147483647 h 59"/>
              <a:gd name="T106" fmla="*/ 2147483647 w 54"/>
              <a:gd name="T107" fmla="*/ 2147483647 h 59"/>
              <a:gd name="T108" fmla="*/ 2147483647 w 54"/>
              <a:gd name="T109" fmla="*/ 2147483647 h 59"/>
              <a:gd name="T110" fmla="*/ 2147483647 w 54"/>
              <a:gd name="T111" fmla="*/ 2147483647 h 59"/>
              <a:gd name="T112" fmla="*/ 2147483647 w 54"/>
              <a:gd name="T113" fmla="*/ 2147483647 h 59"/>
              <a:gd name="T114" fmla="*/ 2147483647 w 54"/>
              <a:gd name="T115" fmla="*/ 2147483647 h 59"/>
              <a:gd name="T116" fmla="*/ 2147483647 w 54"/>
              <a:gd name="T117" fmla="*/ 2147483647 h 59"/>
              <a:gd name="T118" fmla="*/ 2147483647 w 54"/>
              <a:gd name="T119" fmla="*/ 2147483647 h 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 h="59">
                <a:moveTo>
                  <a:pt x="7" y="52"/>
                </a:moveTo>
                <a:lnTo>
                  <a:pt x="7" y="52"/>
                </a:lnTo>
                <a:lnTo>
                  <a:pt x="11" y="56"/>
                </a:lnTo>
                <a:lnTo>
                  <a:pt x="15" y="57"/>
                </a:lnTo>
                <a:lnTo>
                  <a:pt x="26" y="59"/>
                </a:lnTo>
                <a:lnTo>
                  <a:pt x="34" y="59"/>
                </a:lnTo>
                <a:lnTo>
                  <a:pt x="41" y="56"/>
                </a:lnTo>
                <a:lnTo>
                  <a:pt x="47" y="52"/>
                </a:lnTo>
                <a:lnTo>
                  <a:pt x="50" y="46"/>
                </a:lnTo>
                <a:lnTo>
                  <a:pt x="52" y="39"/>
                </a:lnTo>
                <a:lnTo>
                  <a:pt x="54" y="29"/>
                </a:lnTo>
                <a:lnTo>
                  <a:pt x="52" y="16"/>
                </a:lnTo>
                <a:lnTo>
                  <a:pt x="48" y="11"/>
                </a:lnTo>
                <a:lnTo>
                  <a:pt x="47" y="7"/>
                </a:lnTo>
                <a:lnTo>
                  <a:pt x="37" y="1"/>
                </a:lnTo>
                <a:lnTo>
                  <a:pt x="26" y="0"/>
                </a:lnTo>
                <a:lnTo>
                  <a:pt x="17" y="1"/>
                </a:lnTo>
                <a:lnTo>
                  <a:pt x="7" y="5"/>
                </a:lnTo>
                <a:lnTo>
                  <a:pt x="4" y="11"/>
                </a:lnTo>
                <a:lnTo>
                  <a:pt x="2" y="16"/>
                </a:lnTo>
                <a:lnTo>
                  <a:pt x="0" y="22"/>
                </a:lnTo>
                <a:lnTo>
                  <a:pt x="0" y="29"/>
                </a:lnTo>
                <a:lnTo>
                  <a:pt x="2" y="42"/>
                </a:lnTo>
                <a:lnTo>
                  <a:pt x="4" y="48"/>
                </a:lnTo>
                <a:lnTo>
                  <a:pt x="7" y="52"/>
                </a:lnTo>
                <a:close/>
                <a:moveTo>
                  <a:pt x="15" y="13"/>
                </a:moveTo>
                <a:lnTo>
                  <a:pt x="15" y="13"/>
                </a:lnTo>
                <a:lnTo>
                  <a:pt x="20" y="9"/>
                </a:lnTo>
                <a:lnTo>
                  <a:pt x="26" y="7"/>
                </a:lnTo>
                <a:lnTo>
                  <a:pt x="34" y="9"/>
                </a:lnTo>
                <a:lnTo>
                  <a:pt x="39" y="13"/>
                </a:lnTo>
                <a:lnTo>
                  <a:pt x="43" y="20"/>
                </a:lnTo>
                <a:lnTo>
                  <a:pt x="43" y="29"/>
                </a:lnTo>
                <a:lnTo>
                  <a:pt x="43" y="39"/>
                </a:lnTo>
                <a:lnTo>
                  <a:pt x="39" y="46"/>
                </a:lnTo>
                <a:lnTo>
                  <a:pt x="34" y="50"/>
                </a:lnTo>
                <a:lnTo>
                  <a:pt x="26" y="52"/>
                </a:lnTo>
                <a:lnTo>
                  <a:pt x="20" y="50"/>
                </a:lnTo>
                <a:lnTo>
                  <a:pt x="15" y="46"/>
                </a:lnTo>
                <a:lnTo>
                  <a:pt x="11" y="39"/>
                </a:lnTo>
                <a:lnTo>
                  <a:pt x="9" y="29"/>
                </a:lnTo>
                <a:lnTo>
                  <a:pt x="11" y="20"/>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0" name="Freeform 209"/>
          <p:cNvSpPr>
            <a:spLocks/>
          </p:cNvSpPr>
          <p:nvPr/>
        </p:nvSpPr>
        <p:spPr bwMode="auto">
          <a:xfrm>
            <a:off x="5038231" y="2044257"/>
            <a:ext cx="74612" cy="93662"/>
          </a:xfrm>
          <a:custGeom>
            <a:avLst/>
            <a:gdLst>
              <a:gd name="T0" fmla="*/ 2147483647 w 47"/>
              <a:gd name="T1" fmla="*/ 2147483647 h 59"/>
              <a:gd name="T2" fmla="*/ 2147483647 w 47"/>
              <a:gd name="T3" fmla="*/ 2147483647 h 59"/>
              <a:gd name="T4" fmla="*/ 2147483647 w 47"/>
              <a:gd name="T5" fmla="*/ 2147483647 h 59"/>
              <a:gd name="T6" fmla="*/ 2147483647 w 47"/>
              <a:gd name="T7" fmla="*/ 2147483647 h 59"/>
              <a:gd name="T8" fmla="*/ 2147483647 w 47"/>
              <a:gd name="T9" fmla="*/ 2147483647 h 59"/>
              <a:gd name="T10" fmla="*/ 2147483647 w 47"/>
              <a:gd name="T11" fmla="*/ 2147483647 h 59"/>
              <a:gd name="T12" fmla="*/ 2147483647 w 47"/>
              <a:gd name="T13" fmla="*/ 2147483647 h 59"/>
              <a:gd name="T14" fmla="*/ 2147483647 w 47"/>
              <a:gd name="T15" fmla="*/ 2147483647 h 59"/>
              <a:gd name="T16" fmla="*/ 2147483647 w 47"/>
              <a:gd name="T17" fmla="*/ 2147483647 h 59"/>
              <a:gd name="T18" fmla="*/ 2147483647 w 47"/>
              <a:gd name="T19" fmla="*/ 2147483647 h 59"/>
              <a:gd name="T20" fmla="*/ 2147483647 w 47"/>
              <a:gd name="T21" fmla="*/ 2147483647 h 59"/>
              <a:gd name="T22" fmla="*/ 2147483647 w 47"/>
              <a:gd name="T23" fmla="*/ 2147483647 h 59"/>
              <a:gd name="T24" fmla="*/ 2147483647 w 47"/>
              <a:gd name="T25" fmla="*/ 2147483647 h 59"/>
              <a:gd name="T26" fmla="*/ 2147483647 w 47"/>
              <a:gd name="T27" fmla="*/ 2147483647 h 59"/>
              <a:gd name="T28" fmla="*/ 2147483647 w 47"/>
              <a:gd name="T29" fmla="*/ 2147483647 h 59"/>
              <a:gd name="T30" fmla="*/ 2147483647 w 47"/>
              <a:gd name="T31" fmla="*/ 2147483647 h 59"/>
              <a:gd name="T32" fmla="*/ 2147483647 w 47"/>
              <a:gd name="T33" fmla="*/ 2147483647 h 59"/>
              <a:gd name="T34" fmla="*/ 2147483647 w 47"/>
              <a:gd name="T35" fmla="*/ 2147483647 h 59"/>
              <a:gd name="T36" fmla="*/ 2147483647 w 47"/>
              <a:gd name="T37" fmla="*/ 2147483647 h 59"/>
              <a:gd name="T38" fmla="*/ 2147483647 w 47"/>
              <a:gd name="T39" fmla="*/ 2147483647 h 59"/>
              <a:gd name="T40" fmla="*/ 2147483647 w 47"/>
              <a:gd name="T41" fmla="*/ 2147483647 h 59"/>
              <a:gd name="T42" fmla="*/ 2147483647 w 47"/>
              <a:gd name="T43" fmla="*/ 2147483647 h 59"/>
              <a:gd name="T44" fmla="*/ 2147483647 w 47"/>
              <a:gd name="T45" fmla="*/ 2147483647 h 59"/>
              <a:gd name="T46" fmla="*/ 2147483647 w 47"/>
              <a:gd name="T47" fmla="*/ 2147483647 h 59"/>
              <a:gd name="T48" fmla="*/ 2147483647 w 47"/>
              <a:gd name="T49" fmla="*/ 2147483647 h 59"/>
              <a:gd name="T50" fmla="*/ 2147483647 w 47"/>
              <a:gd name="T51" fmla="*/ 0 h 59"/>
              <a:gd name="T52" fmla="*/ 2147483647 w 47"/>
              <a:gd name="T53" fmla="*/ 0 h 59"/>
              <a:gd name="T54" fmla="*/ 2147483647 w 47"/>
              <a:gd name="T55" fmla="*/ 0 h 59"/>
              <a:gd name="T56" fmla="*/ 2147483647 w 47"/>
              <a:gd name="T57" fmla="*/ 2147483647 h 59"/>
              <a:gd name="T58" fmla="*/ 2147483647 w 47"/>
              <a:gd name="T59" fmla="*/ 2147483647 h 59"/>
              <a:gd name="T60" fmla="*/ 2147483647 w 47"/>
              <a:gd name="T61" fmla="*/ 2147483647 h 59"/>
              <a:gd name="T62" fmla="*/ 2147483647 w 47"/>
              <a:gd name="T63" fmla="*/ 2147483647 h 59"/>
              <a:gd name="T64" fmla="*/ 0 w 47"/>
              <a:gd name="T65" fmla="*/ 2147483647 h 59"/>
              <a:gd name="T66" fmla="*/ 0 w 47"/>
              <a:gd name="T67" fmla="*/ 2147483647 h 59"/>
              <a:gd name="T68" fmla="*/ 2147483647 w 47"/>
              <a:gd name="T69" fmla="*/ 2147483647 h 59"/>
              <a:gd name="T70" fmla="*/ 2147483647 w 47"/>
              <a:gd name="T71" fmla="*/ 2147483647 h 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 h="59">
                <a:moveTo>
                  <a:pt x="10" y="59"/>
                </a:moveTo>
                <a:lnTo>
                  <a:pt x="10" y="28"/>
                </a:lnTo>
                <a:lnTo>
                  <a:pt x="11" y="18"/>
                </a:lnTo>
                <a:lnTo>
                  <a:pt x="15" y="13"/>
                </a:lnTo>
                <a:lnTo>
                  <a:pt x="19" y="9"/>
                </a:lnTo>
                <a:lnTo>
                  <a:pt x="25" y="7"/>
                </a:lnTo>
                <a:lnTo>
                  <a:pt x="32" y="9"/>
                </a:lnTo>
                <a:lnTo>
                  <a:pt x="36" y="14"/>
                </a:lnTo>
                <a:lnTo>
                  <a:pt x="38" y="24"/>
                </a:lnTo>
                <a:lnTo>
                  <a:pt x="38" y="59"/>
                </a:lnTo>
                <a:lnTo>
                  <a:pt x="47" y="59"/>
                </a:lnTo>
                <a:lnTo>
                  <a:pt x="47" y="22"/>
                </a:lnTo>
                <a:lnTo>
                  <a:pt x="47" y="13"/>
                </a:lnTo>
                <a:lnTo>
                  <a:pt x="43" y="5"/>
                </a:lnTo>
                <a:lnTo>
                  <a:pt x="41" y="3"/>
                </a:lnTo>
                <a:lnTo>
                  <a:pt x="38" y="1"/>
                </a:lnTo>
                <a:lnTo>
                  <a:pt x="28" y="0"/>
                </a:lnTo>
                <a:lnTo>
                  <a:pt x="21" y="0"/>
                </a:lnTo>
                <a:lnTo>
                  <a:pt x="17" y="1"/>
                </a:lnTo>
                <a:lnTo>
                  <a:pt x="13" y="5"/>
                </a:lnTo>
                <a:lnTo>
                  <a:pt x="10" y="9"/>
                </a:lnTo>
                <a:lnTo>
                  <a:pt x="10" y="1"/>
                </a:lnTo>
                <a:lnTo>
                  <a:pt x="0" y="1"/>
                </a:lnTo>
                <a:lnTo>
                  <a:pt x="0" y="59"/>
                </a:lnTo>
                <a:lnTo>
                  <a:pt x="1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1" name="Freeform 210"/>
          <p:cNvSpPr>
            <a:spLocks/>
          </p:cNvSpPr>
          <p:nvPr/>
        </p:nvSpPr>
        <p:spPr bwMode="auto">
          <a:xfrm>
            <a:off x="5122863" y="2019300"/>
            <a:ext cx="44450" cy="123825"/>
          </a:xfrm>
          <a:custGeom>
            <a:avLst/>
            <a:gdLst>
              <a:gd name="T0" fmla="*/ 2147483647 w 28"/>
              <a:gd name="T1" fmla="*/ 2147483647 h 78"/>
              <a:gd name="T2" fmla="*/ 2147483647 w 28"/>
              <a:gd name="T3" fmla="*/ 2147483647 h 78"/>
              <a:gd name="T4" fmla="*/ 2147483647 w 28"/>
              <a:gd name="T5" fmla="*/ 2147483647 h 78"/>
              <a:gd name="T6" fmla="*/ 2147483647 w 28"/>
              <a:gd name="T7" fmla="*/ 2147483647 h 78"/>
              <a:gd name="T8" fmla="*/ 2147483647 w 28"/>
              <a:gd name="T9" fmla="*/ 2147483647 h 78"/>
              <a:gd name="T10" fmla="*/ 2147483647 w 28"/>
              <a:gd name="T11" fmla="*/ 2147483647 h 78"/>
              <a:gd name="T12" fmla="*/ 2147483647 w 28"/>
              <a:gd name="T13" fmla="*/ 2147483647 h 78"/>
              <a:gd name="T14" fmla="*/ 2147483647 w 28"/>
              <a:gd name="T15" fmla="*/ 2147483647 h 78"/>
              <a:gd name="T16" fmla="*/ 2147483647 w 28"/>
              <a:gd name="T17" fmla="*/ 2147483647 h 78"/>
              <a:gd name="T18" fmla="*/ 2147483647 w 28"/>
              <a:gd name="T19" fmla="*/ 2147483647 h 78"/>
              <a:gd name="T20" fmla="*/ 2147483647 w 28"/>
              <a:gd name="T21" fmla="*/ 2147483647 h 78"/>
              <a:gd name="T22" fmla="*/ 2147483647 w 28"/>
              <a:gd name="T23" fmla="*/ 0 h 78"/>
              <a:gd name="T24" fmla="*/ 2147483647 w 28"/>
              <a:gd name="T25" fmla="*/ 2147483647 h 78"/>
              <a:gd name="T26" fmla="*/ 2147483647 w 28"/>
              <a:gd name="T27" fmla="*/ 2147483647 h 78"/>
              <a:gd name="T28" fmla="*/ 0 w 28"/>
              <a:gd name="T29" fmla="*/ 2147483647 h 78"/>
              <a:gd name="T30" fmla="*/ 0 w 28"/>
              <a:gd name="T31" fmla="*/ 2147483647 h 78"/>
              <a:gd name="T32" fmla="*/ 2147483647 w 28"/>
              <a:gd name="T33" fmla="*/ 2147483647 h 78"/>
              <a:gd name="T34" fmla="*/ 2147483647 w 28"/>
              <a:gd name="T35" fmla="*/ 2147483647 h 78"/>
              <a:gd name="T36" fmla="*/ 2147483647 w 28"/>
              <a:gd name="T37" fmla="*/ 2147483647 h 78"/>
              <a:gd name="T38" fmla="*/ 2147483647 w 28"/>
              <a:gd name="T39" fmla="*/ 2147483647 h 78"/>
              <a:gd name="T40" fmla="*/ 2147483647 w 28"/>
              <a:gd name="T41" fmla="*/ 2147483647 h 78"/>
              <a:gd name="T42" fmla="*/ 2147483647 w 28"/>
              <a:gd name="T43" fmla="*/ 2147483647 h 78"/>
              <a:gd name="T44" fmla="*/ 2147483647 w 28"/>
              <a:gd name="T45" fmla="*/ 2147483647 h 78"/>
              <a:gd name="T46" fmla="*/ 2147483647 w 28"/>
              <a:gd name="T47" fmla="*/ 2147483647 h 78"/>
              <a:gd name="T48" fmla="*/ 2147483647 w 28"/>
              <a:gd name="T49" fmla="*/ 2147483647 h 78"/>
              <a:gd name="T50" fmla="*/ 2147483647 w 28"/>
              <a:gd name="T51" fmla="*/ 2147483647 h 78"/>
              <a:gd name="T52" fmla="*/ 2147483647 w 28"/>
              <a:gd name="T53" fmla="*/ 2147483647 h 78"/>
              <a:gd name="T54" fmla="*/ 2147483647 w 28"/>
              <a:gd name="T55" fmla="*/ 2147483647 h 78"/>
              <a:gd name="T56" fmla="*/ 2147483647 w 28"/>
              <a:gd name="T57" fmla="*/ 2147483647 h 78"/>
              <a:gd name="T58" fmla="*/ 2147483647 w 28"/>
              <a:gd name="T59" fmla="*/ 2147483647 h 78"/>
              <a:gd name="T60" fmla="*/ 2147483647 w 28"/>
              <a:gd name="T61" fmla="*/ 2147483647 h 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 h="78">
                <a:moveTo>
                  <a:pt x="23" y="69"/>
                </a:moveTo>
                <a:lnTo>
                  <a:pt x="23" y="69"/>
                </a:lnTo>
                <a:lnTo>
                  <a:pt x="21" y="69"/>
                </a:lnTo>
                <a:lnTo>
                  <a:pt x="19" y="67"/>
                </a:lnTo>
                <a:lnTo>
                  <a:pt x="17" y="61"/>
                </a:lnTo>
                <a:lnTo>
                  <a:pt x="17" y="28"/>
                </a:lnTo>
                <a:lnTo>
                  <a:pt x="28" y="28"/>
                </a:lnTo>
                <a:lnTo>
                  <a:pt x="28" y="20"/>
                </a:lnTo>
                <a:lnTo>
                  <a:pt x="17" y="20"/>
                </a:lnTo>
                <a:lnTo>
                  <a:pt x="17" y="0"/>
                </a:lnTo>
                <a:lnTo>
                  <a:pt x="8" y="5"/>
                </a:lnTo>
                <a:lnTo>
                  <a:pt x="8" y="20"/>
                </a:lnTo>
                <a:lnTo>
                  <a:pt x="0" y="20"/>
                </a:lnTo>
                <a:lnTo>
                  <a:pt x="0" y="28"/>
                </a:lnTo>
                <a:lnTo>
                  <a:pt x="8" y="28"/>
                </a:lnTo>
                <a:lnTo>
                  <a:pt x="8" y="61"/>
                </a:lnTo>
                <a:lnTo>
                  <a:pt x="10" y="73"/>
                </a:lnTo>
                <a:lnTo>
                  <a:pt x="13" y="76"/>
                </a:lnTo>
                <a:lnTo>
                  <a:pt x="21" y="78"/>
                </a:lnTo>
                <a:lnTo>
                  <a:pt x="28" y="78"/>
                </a:lnTo>
                <a:lnTo>
                  <a:pt x="28" y="69"/>
                </a:lnTo>
                <a:lnTo>
                  <a:pt x="23"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2" name="Freeform 211"/>
          <p:cNvSpPr>
            <a:spLocks/>
          </p:cNvSpPr>
          <p:nvPr/>
        </p:nvSpPr>
        <p:spPr bwMode="auto">
          <a:xfrm>
            <a:off x="5183188" y="2049463"/>
            <a:ext cx="49212" cy="93662"/>
          </a:xfrm>
          <a:custGeom>
            <a:avLst/>
            <a:gdLst>
              <a:gd name="T0" fmla="*/ 2147483647 w 31"/>
              <a:gd name="T1" fmla="*/ 2147483647 h 59"/>
              <a:gd name="T2" fmla="*/ 2147483647 w 31"/>
              <a:gd name="T3" fmla="*/ 2147483647 h 59"/>
              <a:gd name="T4" fmla="*/ 2147483647 w 31"/>
              <a:gd name="T5" fmla="*/ 2147483647 h 59"/>
              <a:gd name="T6" fmla="*/ 2147483647 w 31"/>
              <a:gd name="T7" fmla="*/ 2147483647 h 59"/>
              <a:gd name="T8" fmla="*/ 2147483647 w 31"/>
              <a:gd name="T9" fmla="*/ 2147483647 h 59"/>
              <a:gd name="T10" fmla="*/ 2147483647 w 31"/>
              <a:gd name="T11" fmla="*/ 2147483647 h 59"/>
              <a:gd name="T12" fmla="*/ 2147483647 w 31"/>
              <a:gd name="T13" fmla="*/ 2147483647 h 59"/>
              <a:gd name="T14" fmla="*/ 2147483647 w 31"/>
              <a:gd name="T15" fmla="*/ 2147483647 h 59"/>
              <a:gd name="T16" fmla="*/ 2147483647 w 31"/>
              <a:gd name="T17" fmla="*/ 2147483647 h 59"/>
              <a:gd name="T18" fmla="*/ 2147483647 w 31"/>
              <a:gd name="T19" fmla="*/ 2147483647 h 59"/>
              <a:gd name="T20" fmla="*/ 2147483647 w 31"/>
              <a:gd name="T21" fmla="*/ 2147483647 h 59"/>
              <a:gd name="T22" fmla="*/ 2147483647 w 31"/>
              <a:gd name="T23" fmla="*/ 2147483647 h 59"/>
              <a:gd name="T24" fmla="*/ 2147483647 w 31"/>
              <a:gd name="T25" fmla="*/ 0 h 59"/>
              <a:gd name="T26" fmla="*/ 2147483647 w 31"/>
              <a:gd name="T27" fmla="*/ 0 h 59"/>
              <a:gd name="T28" fmla="*/ 2147483647 w 31"/>
              <a:gd name="T29" fmla="*/ 0 h 59"/>
              <a:gd name="T30" fmla="*/ 2147483647 w 31"/>
              <a:gd name="T31" fmla="*/ 2147483647 h 59"/>
              <a:gd name="T32" fmla="*/ 2147483647 w 31"/>
              <a:gd name="T33" fmla="*/ 2147483647 h 59"/>
              <a:gd name="T34" fmla="*/ 2147483647 w 31"/>
              <a:gd name="T35" fmla="*/ 2147483647 h 59"/>
              <a:gd name="T36" fmla="*/ 2147483647 w 31"/>
              <a:gd name="T37" fmla="*/ 2147483647 h 59"/>
              <a:gd name="T38" fmla="*/ 0 w 31"/>
              <a:gd name="T39" fmla="*/ 2147483647 h 59"/>
              <a:gd name="T40" fmla="*/ 0 w 31"/>
              <a:gd name="T41" fmla="*/ 2147483647 h 59"/>
              <a:gd name="T42" fmla="*/ 2147483647 w 31"/>
              <a:gd name="T43" fmla="*/ 2147483647 h 59"/>
              <a:gd name="T44" fmla="*/ 2147483647 w 31"/>
              <a:gd name="T45" fmla="*/ 2147483647 h 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 h="59">
                <a:moveTo>
                  <a:pt x="9" y="59"/>
                </a:moveTo>
                <a:lnTo>
                  <a:pt x="9" y="28"/>
                </a:lnTo>
                <a:lnTo>
                  <a:pt x="11" y="16"/>
                </a:lnTo>
                <a:lnTo>
                  <a:pt x="15" y="11"/>
                </a:lnTo>
                <a:lnTo>
                  <a:pt x="20" y="9"/>
                </a:lnTo>
                <a:lnTo>
                  <a:pt x="28" y="11"/>
                </a:lnTo>
                <a:lnTo>
                  <a:pt x="31" y="3"/>
                </a:lnTo>
                <a:lnTo>
                  <a:pt x="26" y="0"/>
                </a:lnTo>
                <a:lnTo>
                  <a:pt x="20" y="0"/>
                </a:lnTo>
                <a:lnTo>
                  <a:pt x="15" y="1"/>
                </a:lnTo>
                <a:lnTo>
                  <a:pt x="9" y="9"/>
                </a:lnTo>
                <a:lnTo>
                  <a:pt x="9" y="1"/>
                </a:lnTo>
                <a:lnTo>
                  <a:pt x="0" y="1"/>
                </a:lnTo>
                <a:lnTo>
                  <a:pt x="0" y="59"/>
                </a:lnTo>
                <a:lnTo>
                  <a:pt x="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3" name="Freeform 212"/>
          <p:cNvSpPr>
            <a:spLocks noEditPoints="1"/>
          </p:cNvSpPr>
          <p:nvPr/>
        </p:nvSpPr>
        <p:spPr bwMode="auto">
          <a:xfrm>
            <a:off x="5235575" y="2049463"/>
            <a:ext cx="85725" cy="93662"/>
          </a:xfrm>
          <a:custGeom>
            <a:avLst/>
            <a:gdLst>
              <a:gd name="T0" fmla="*/ 2147483647 w 54"/>
              <a:gd name="T1" fmla="*/ 2147483647 h 59"/>
              <a:gd name="T2" fmla="*/ 2147483647 w 54"/>
              <a:gd name="T3" fmla="*/ 2147483647 h 59"/>
              <a:gd name="T4" fmla="*/ 2147483647 w 54"/>
              <a:gd name="T5" fmla="*/ 2147483647 h 59"/>
              <a:gd name="T6" fmla="*/ 2147483647 w 54"/>
              <a:gd name="T7" fmla="*/ 2147483647 h 59"/>
              <a:gd name="T8" fmla="*/ 2147483647 w 54"/>
              <a:gd name="T9" fmla="*/ 2147483647 h 59"/>
              <a:gd name="T10" fmla="*/ 2147483647 w 54"/>
              <a:gd name="T11" fmla="*/ 2147483647 h 59"/>
              <a:gd name="T12" fmla="*/ 2147483647 w 54"/>
              <a:gd name="T13" fmla="*/ 2147483647 h 59"/>
              <a:gd name="T14" fmla="*/ 2147483647 w 54"/>
              <a:gd name="T15" fmla="*/ 2147483647 h 59"/>
              <a:gd name="T16" fmla="*/ 2147483647 w 54"/>
              <a:gd name="T17" fmla="*/ 2147483647 h 59"/>
              <a:gd name="T18" fmla="*/ 2147483647 w 54"/>
              <a:gd name="T19" fmla="*/ 2147483647 h 59"/>
              <a:gd name="T20" fmla="*/ 2147483647 w 54"/>
              <a:gd name="T21" fmla="*/ 2147483647 h 59"/>
              <a:gd name="T22" fmla="*/ 2147483647 w 54"/>
              <a:gd name="T23" fmla="*/ 2147483647 h 59"/>
              <a:gd name="T24" fmla="*/ 2147483647 w 54"/>
              <a:gd name="T25" fmla="*/ 2147483647 h 59"/>
              <a:gd name="T26" fmla="*/ 2147483647 w 54"/>
              <a:gd name="T27" fmla="*/ 2147483647 h 59"/>
              <a:gd name="T28" fmla="*/ 2147483647 w 54"/>
              <a:gd name="T29" fmla="*/ 2147483647 h 59"/>
              <a:gd name="T30" fmla="*/ 2147483647 w 54"/>
              <a:gd name="T31" fmla="*/ 2147483647 h 59"/>
              <a:gd name="T32" fmla="*/ 2147483647 w 54"/>
              <a:gd name="T33" fmla="*/ 2147483647 h 59"/>
              <a:gd name="T34" fmla="*/ 2147483647 w 54"/>
              <a:gd name="T35" fmla="*/ 2147483647 h 59"/>
              <a:gd name="T36" fmla="*/ 2147483647 w 54"/>
              <a:gd name="T37" fmla="*/ 2147483647 h 59"/>
              <a:gd name="T38" fmla="*/ 2147483647 w 54"/>
              <a:gd name="T39" fmla="*/ 2147483647 h 59"/>
              <a:gd name="T40" fmla="*/ 2147483647 w 54"/>
              <a:gd name="T41" fmla="*/ 0 h 59"/>
              <a:gd name="T42" fmla="*/ 2147483647 w 54"/>
              <a:gd name="T43" fmla="*/ 0 h 59"/>
              <a:gd name="T44" fmla="*/ 2147483647 w 54"/>
              <a:gd name="T45" fmla="*/ 2147483647 h 59"/>
              <a:gd name="T46" fmla="*/ 2147483647 w 54"/>
              <a:gd name="T47" fmla="*/ 2147483647 h 59"/>
              <a:gd name="T48" fmla="*/ 2147483647 w 54"/>
              <a:gd name="T49" fmla="*/ 2147483647 h 59"/>
              <a:gd name="T50" fmla="*/ 2147483647 w 54"/>
              <a:gd name="T51" fmla="*/ 2147483647 h 59"/>
              <a:gd name="T52" fmla="*/ 2147483647 w 54"/>
              <a:gd name="T53" fmla="*/ 2147483647 h 59"/>
              <a:gd name="T54" fmla="*/ 0 w 54"/>
              <a:gd name="T55" fmla="*/ 2147483647 h 59"/>
              <a:gd name="T56" fmla="*/ 0 w 54"/>
              <a:gd name="T57" fmla="*/ 2147483647 h 59"/>
              <a:gd name="T58" fmla="*/ 0 w 54"/>
              <a:gd name="T59" fmla="*/ 2147483647 h 59"/>
              <a:gd name="T60" fmla="*/ 2147483647 w 54"/>
              <a:gd name="T61" fmla="*/ 2147483647 h 59"/>
              <a:gd name="T62" fmla="*/ 2147483647 w 54"/>
              <a:gd name="T63" fmla="*/ 2147483647 h 59"/>
              <a:gd name="T64" fmla="*/ 2147483647 w 54"/>
              <a:gd name="T65" fmla="*/ 2147483647 h 59"/>
              <a:gd name="T66" fmla="*/ 2147483647 w 54"/>
              <a:gd name="T67" fmla="*/ 2147483647 h 59"/>
              <a:gd name="T68" fmla="*/ 2147483647 w 54"/>
              <a:gd name="T69" fmla="*/ 2147483647 h 59"/>
              <a:gd name="T70" fmla="*/ 2147483647 w 54"/>
              <a:gd name="T71" fmla="*/ 2147483647 h 59"/>
              <a:gd name="T72" fmla="*/ 2147483647 w 54"/>
              <a:gd name="T73" fmla="*/ 2147483647 h 59"/>
              <a:gd name="T74" fmla="*/ 2147483647 w 54"/>
              <a:gd name="T75" fmla="*/ 2147483647 h 59"/>
              <a:gd name="T76" fmla="*/ 2147483647 w 54"/>
              <a:gd name="T77" fmla="*/ 2147483647 h 59"/>
              <a:gd name="T78" fmla="*/ 2147483647 w 54"/>
              <a:gd name="T79" fmla="*/ 2147483647 h 59"/>
              <a:gd name="T80" fmla="*/ 2147483647 w 54"/>
              <a:gd name="T81" fmla="*/ 2147483647 h 59"/>
              <a:gd name="T82" fmla="*/ 2147483647 w 54"/>
              <a:gd name="T83" fmla="*/ 2147483647 h 59"/>
              <a:gd name="T84" fmla="*/ 2147483647 w 54"/>
              <a:gd name="T85" fmla="*/ 2147483647 h 59"/>
              <a:gd name="T86" fmla="*/ 2147483647 w 54"/>
              <a:gd name="T87" fmla="*/ 2147483647 h 59"/>
              <a:gd name="T88" fmla="*/ 2147483647 w 54"/>
              <a:gd name="T89" fmla="*/ 2147483647 h 59"/>
              <a:gd name="T90" fmla="*/ 2147483647 w 54"/>
              <a:gd name="T91" fmla="*/ 2147483647 h 59"/>
              <a:gd name="T92" fmla="*/ 2147483647 w 54"/>
              <a:gd name="T93" fmla="*/ 2147483647 h 59"/>
              <a:gd name="T94" fmla="*/ 2147483647 w 54"/>
              <a:gd name="T95" fmla="*/ 2147483647 h 59"/>
              <a:gd name="T96" fmla="*/ 2147483647 w 54"/>
              <a:gd name="T97" fmla="*/ 2147483647 h 59"/>
              <a:gd name="T98" fmla="*/ 2147483647 w 54"/>
              <a:gd name="T99" fmla="*/ 2147483647 h 59"/>
              <a:gd name="T100" fmla="*/ 2147483647 w 54"/>
              <a:gd name="T101" fmla="*/ 2147483647 h 59"/>
              <a:gd name="T102" fmla="*/ 2147483647 w 54"/>
              <a:gd name="T103" fmla="*/ 2147483647 h 59"/>
              <a:gd name="T104" fmla="*/ 2147483647 w 54"/>
              <a:gd name="T105" fmla="*/ 2147483647 h 59"/>
              <a:gd name="T106" fmla="*/ 2147483647 w 54"/>
              <a:gd name="T107" fmla="*/ 2147483647 h 59"/>
              <a:gd name="T108" fmla="*/ 2147483647 w 54"/>
              <a:gd name="T109" fmla="*/ 2147483647 h 59"/>
              <a:gd name="T110" fmla="*/ 2147483647 w 54"/>
              <a:gd name="T111" fmla="*/ 2147483647 h 59"/>
              <a:gd name="T112" fmla="*/ 2147483647 w 54"/>
              <a:gd name="T113" fmla="*/ 2147483647 h 59"/>
              <a:gd name="T114" fmla="*/ 2147483647 w 54"/>
              <a:gd name="T115" fmla="*/ 2147483647 h 59"/>
              <a:gd name="T116" fmla="*/ 2147483647 w 54"/>
              <a:gd name="T117" fmla="*/ 2147483647 h 59"/>
              <a:gd name="T118" fmla="*/ 2147483647 w 54"/>
              <a:gd name="T119" fmla="*/ 2147483647 h 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 h="59">
                <a:moveTo>
                  <a:pt x="8" y="52"/>
                </a:moveTo>
                <a:lnTo>
                  <a:pt x="8" y="52"/>
                </a:lnTo>
                <a:lnTo>
                  <a:pt x="11" y="56"/>
                </a:lnTo>
                <a:lnTo>
                  <a:pt x="17" y="57"/>
                </a:lnTo>
                <a:lnTo>
                  <a:pt x="26" y="59"/>
                </a:lnTo>
                <a:lnTo>
                  <a:pt x="34" y="59"/>
                </a:lnTo>
                <a:lnTo>
                  <a:pt x="41" y="56"/>
                </a:lnTo>
                <a:lnTo>
                  <a:pt x="47" y="52"/>
                </a:lnTo>
                <a:lnTo>
                  <a:pt x="51" y="46"/>
                </a:lnTo>
                <a:lnTo>
                  <a:pt x="52" y="39"/>
                </a:lnTo>
                <a:lnTo>
                  <a:pt x="54" y="29"/>
                </a:lnTo>
                <a:lnTo>
                  <a:pt x="52" y="16"/>
                </a:lnTo>
                <a:lnTo>
                  <a:pt x="51" y="11"/>
                </a:lnTo>
                <a:lnTo>
                  <a:pt x="47" y="7"/>
                </a:lnTo>
                <a:lnTo>
                  <a:pt x="38" y="1"/>
                </a:lnTo>
                <a:lnTo>
                  <a:pt x="26" y="0"/>
                </a:lnTo>
                <a:lnTo>
                  <a:pt x="17" y="1"/>
                </a:lnTo>
                <a:lnTo>
                  <a:pt x="10" y="5"/>
                </a:lnTo>
                <a:lnTo>
                  <a:pt x="6" y="11"/>
                </a:lnTo>
                <a:lnTo>
                  <a:pt x="2" y="16"/>
                </a:lnTo>
                <a:lnTo>
                  <a:pt x="0" y="22"/>
                </a:lnTo>
                <a:lnTo>
                  <a:pt x="0" y="29"/>
                </a:lnTo>
                <a:lnTo>
                  <a:pt x="2" y="42"/>
                </a:lnTo>
                <a:lnTo>
                  <a:pt x="4" y="48"/>
                </a:lnTo>
                <a:lnTo>
                  <a:pt x="8" y="52"/>
                </a:lnTo>
                <a:close/>
                <a:moveTo>
                  <a:pt x="15" y="13"/>
                </a:moveTo>
                <a:lnTo>
                  <a:pt x="15" y="13"/>
                </a:lnTo>
                <a:lnTo>
                  <a:pt x="21" y="9"/>
                </a:lnTo>
                <a:lnTo>
                  <a:pt x="26" y="7"/>
                </a:lnTo>
                <a:lnTo>
                  <a:pt x="34" y="9"/>
                </a:lnTo>
                <a:lnTo>
                  <a:pt x="39" y="13"/>
                </a:lnTo>
                <a:lnTo>
                  <a:pt x="43" y="20"/>
                </a:lnTo>
                <a:lnTo>
                  <a:pt x="45" y="29"/>
                </a:lnTo>
                <a:lnTo>
                  <a:pt x="43" y="39"/>
                </a:lnTo>
                <a:lnTo>
                  <a:pt x="39" y="46"/>
                </a:lnTo>
                <a:lnTo>
                  <a:pt x="34" y="50"/>
                </a:lnTo>
                <a:lnTo>
                  <a:pt x="26" y="52"/>
                </a:lnTo>
                <a:lnTo>
                  <a:pt x="21" y="50"/>
                </a:lnTo>
                <a:lnTo>
                  <a:pt x="15" y="46"/>
                </a:lnTo>
                <a:lnTo>
                  <a:pt x="11" y="39"/>
                </a:lnTo>
                <a:lnTo>
                  <a:pt x="10" y="29"/>
                </a:lnTo>
                <a:lnTo>
                  <a:pt x="11" y="20"/>
                </a:ln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4" name="Freeform 213"/>
          <p:cNvSpPr>
            <a:spLocks/>
          </p:cNvSpPr>
          <p:nvPr/>
        </p:nvSpPr>
        <p:spPr bwMode="auto">
          <a:xfrm>
            <a:off x="5340350" y="2016125"/>
            <a:ext cx="14288" cy="127000"/>
          </a:xfrm>
          <a:custGeom>
            <a:avLst/>
            <a:gdLst>
              <a:gd name="T0" fmla="*/ 2147483647 w 9"/>
              <a:gd name="T1" fmla="*/ 2147483647 h 80"/>
              <a:gd name="T2" fmla="*/ 2147483647 w 9"/>
              <a:gd name="T3" fmla="*/ 0 h 80"/>
              <a:gd name="T4" fmla="*/ 0 w 9"/>
              <a:gd name="T5" fmla="*/ 0 h 80"/>
              <a:gd name="T6" fmla="*/ 0 w 9"/>
              <a:gd name="T7" fmla="*/ 2147483647 h 80"/>
              <a:gd name="T8" fmla="*/ 2147483647 w 9"/>
              <a:gd name="T9" fmla="*/ 2147483647 h 80"/>
              <a:gd name="T10" fmla="*/ 2147483647 w 9"/>
              <a:gd name="T11" fmla="*/ 2147483647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80">
                <a:moveTo>
                  <a:pt x="9" y="80"/>
                </a:moveTo>
                <a:lnTo>
                  <a:pt x="9" y="0"/>
                </a:lnTo>
                <a:lnTo>
                  <a:pt x="0" y="0"/>
                </a:lnTo>
                <a:lnTo>
                  <a:pt x="0" y="80"/>
                </a:lnTo>
                <a:lnTo>
                  <a:pt x="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5" name="Freeform 214"/>
          <p:cNvSpPr>
            <a:spLocks/>
          </p:cNvSpPr>
          <p:nvPr/>
        </p:nvSpPr>
        <p:spPr bwMode="auto">
          <a:xfrm>
            <a:off x="5429250" y="2012950"/>
            <a:ext cx="41275" cy="166688"/>
          </a:xfrm>
          <a:custGeom>
            <a:avLst/>
            <a:gdLst>
              <a:gd name="T0" fmla="*/ 2147483647 w 26"/>
              <a:gd name="T1" fmla="*/ 2147483647 h 105"/>
              <a:gd name="T2" fmla="*/ 2147483647 w 26"/>
              <a:gd name="T3" fmla="*/ 2147483647 h 105"/>
              <a:gd name="T4" fmla="*/ 2147483647 w 26"/>
              <a:gd name="T5" fmla="*/ 2147483647 h 105"/>
              <a:gd name="T6" fmla="*/ 2147483647 w 26"/>
              <a:gd name="T7" fmla="*/ 2147483647 h 105"/>
              <a:gd name="T8" fmla="*/ 2147483647 w 26"/>
              <a:gd name="T9" fmla="*/ 2147483647 h 105"/>
              <a:gd name="T10" fmla="*/ 2147483647 w 26"/>
              <a:gd name="T11" fmla="*/ 2147483647 h 105"/>
              <a:gd name="T12" fmla="*/ 2147483647 w 26"/>
              <a:gd name="T13" fmla="*/ 2147483647 h 105"/>
              <a:gd name="T14" fmla="*/ 2147483647 w 26"/>
              <a:gd name="T15" fmla="*/ 2147483647 h 105"/>
              <a:gd name="T16" fmla="*/ 2147483647 w 26"/>
              <a:gd name="T17" fmla="*/ 2147483647 h 105"/>
              <a:gd name="T18" fmla="*/ 2147483647 w 26"/>
              <a:gd name="T19" fmla="*/ 2147483647 h 105"/>
              <a:gd name="T20" fmla="*/ 2147483647 w 26"/>
              <a:gd name="T21" fmla="*/ 2147483647 h 105"/>
              <a:gd name="T22" fmla="*/ 2147483647 w 26"/>
              <a:gd name="T23" fmla="*/ 2147483647 h 105"/>
              <a:gd name="T24" fmla="*/ 2147483647 w 26"/>
              <a:gd name="T25" fmla="*/ 0 h 105"/>
              <a:gd name="T26" fmla="*/ 2147483647 w 26"/>
              <a:gd name="T27" fmla="*/ 0 h 105"/>
              <a:gd name="T28" fmla="*/ 2147483647 w 26"/>
              <a:gd name="T29" fmla="*/ 0 h 105"/>
              <a:gd name="T30" fmla="*/ 2147483647 w 26"/>
              <a:gd name="T31" fmla="*/ 2147483647 h 105"/>
              <a:gd name="T32" fmla="*/ 2147483647 w 26"/>
              <a:gd name="T33" fmla="*/ 2147483647 h 105"/>
              <a:gd name="T34" fmla="*/ 2147483647 w 26"/>
              <a:gd name="T35" fmla="*/ 2147483647 h 105"/>
              <a:gd name="T36" fmla="*/ 0 w 26"/>
              <a:gd name="T37" fmla="*/ 2147483647 h 105"/>
              <a:gd name="T38" fmla="*/ 0 w 26"/>
              <a:gd name="T39" fmla="*/ 2147483647 h 105"/>
              <a:gd name="T40" fmla="*/ 0 w 26"/>
              <a:gd name="T41" fmla="*/ 2147483647 h 105"/>
              <a:gd name="T42" fmla="*/ 0 w 26"/>
              <a:gd name="T43" fmla="*/ 2147483647 h 105"/>
              <a:gd name="T44" fmla="*/ 2147483647 w 26"/>
              <a:gd name="T45" fmla="*/ 2147483647 h 105"/>
              <a:gd name="T46" fmla="*/ 2147483647 w 26"/>
              <a:gd name="T47" fmla="*/ 2147483647 h 105"/>
              <a:gd name="T48" fmla="*/ 2147483647 w 26"/>
              <a:gd name="T49" fmla="*/ 2147483647 h 105"/>
              <a:gd name="T50" fmla="*/ 2147483647 w 26"/>
              <a:gd name="T51" fmla="*/ 2147483647 h 105"/>
              <a:gd name="T52" fmla="*/ 2147483647 w 26"/>
              <a:gd name="T53" fmla="*/ 2147483647 h 105"/>
              <a:gd name="T54" fmla="*/ 2147483647 w 26"/>
              <a:gd name="T55" fmla="*/ 2147483647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6" h="105">
                <a:moveTo>
                  <a:pt x="26" y="105"/>
                </a:moveTo>
                <a:lnTo>
                  <a:pt x="26" y="105"/>
                </a:lnTo>
                <a:lnTo>
                  <a:pt x="18" y="92"/>
                </a:lnTo>
                <a:lnTo>
                  <a:pt x="13" y="79"/>
                </a:lnTo>
                <a:lnTo>
                  <a:pt x="11" y="65"/>
                </a:lnTo>
                <a:lnTo>
                  <a:pt x="9" y="52"/>
                </a:lnTo>
                <a:lnTo>
                  <a:pt x="9" y="43"/>
                </a:lnTo>
                <a:lnTo>
                  <a:pt x="11" y="32"/>
                </a:lnTo>
                <a:lnTo>
                  <a:pt x="16" y="17"/>
                </a:lnTo>
                <a:lnTo>
                  <a:pt x="26" y="0"/>
                </a:lnTo>
                <a:lnTo>
                  <a:pt x="18" y="0"/>
                </a:lnTo>
                <a:lnTo>
                  <a:pt x="9" y="13"/>
                </a:lnTo>
                <a:lnTo>
                  <a:pt x="3" y="28"/>
                </a:lnTo>
                <a:lnTo>
                  <a:pt x="0" y="39"/>
                </a:lnTo>
                <a:lnTo>
                  <a:pt x="0" y="52"/>
                </a:lnTo>
                <a:lnTo>
                  <a:pt x="0" y="67"/>
                </a:lnTo>
                <a:lnTo>
                  <a:pt x="5" y="80"/>
                </a:lnTo>
                <a:lnTo>
                  <a:pt x="11" y="93"/>
                </a:lnTo>
                <a:lnTo>
                  <a:pt x="18" y="105"/>
                </a:lnTo>
                <a:lnTo>
                  <a:pt x="2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6" name="Freeform 215"/>
          <p:cNvSpPr>
            <a:spLocks/>
          </p:cNvSpPr>
          <p:nvPr/>
        </p:nvSpPr>
        <p:spPr bwMode="auto">
          <a:xfrm>
            <a:off x="5487988" y="2049463"/>
            <a:ext cx="123825" cy="93662"/>
          </a:xfrm>
          <a:custGeom>
            <a:avLst/>
            <a:gdLst>
              <a:gd name="T0" fmla="*/ 2147483647 w 78"/>
              <a:gd name="T1" fmla="*/ 2147483647 h 59"/>
              <a:gd name="T2" fmla="*/ 2147483647 w 78"/>
              <a:gd name="T3" fmla="*/ 2147483647 h 59"/>
              <a:gd name="T4" fmla="*/ 2147483647 w 78"/>
              <a:gd name="T5" fmla="*/ 2147483647 h 59"/>
              <a:gd name="T6" fmla="*/ 2147483647 w 78"/>
              <a:gd name="T7" fmla="*/ 2147483647 h 59"/>
              <a:gd name="T8" fmla="*/ 2147483647 w 78"/>
              <a:gd name="T9" fmla="*/ 2147483647 h 59"/>
              <a:gd name="T10" fmla="*/ 2147483647 w 78"/>
              <a:gd name="T11" fmla="*/ 2147483647 h 59"/>
              <a:gd name="T12" fmla="*/ 2147483647 w 78"/>
              <a:gd name="T13" fmla="*/ 2147483647 h 59"/>
              <a:gd name="T14" fmla="*/ 2147483647 w 78"/>
              <a:gd name="T15" fmla="*/ 2147483647 h 59"/>
              <a:gd name="T16" fmla="*/ 2147483647 w 78"/>
              <a:gd name="T17" fmla="*/ 2147483647 h 59"/>
              <a:gd name="T18" fmla="*/ 2147483647 w 78"/>
              <a:gd name="T19" fmla="*/ 2147483647 h 59"/>
              <a:gd name="T20" fmla="*/ 2147483647 w 78"/>
              <a:gd name="T21" fmla="*/ 2147483647 h 59"/>
              <a:gd name="T22" fmla="*/ 2147483647 w 78"/>
              <a:gd name="T23" fmla="*/ 2147483647 h 59"/>
              <a:gd name="T24" fmla="*/ 2147483647 w 78"/>
              <a:gd name="T25" fmla="*/ 2147483647 h 59"/>
              <a:gd name="T26" fmla="*/ 2147483647 w 78"/>
              <a:gd name="T27" fmla="*/ 2147483647 h 59"/>
              <a:gd name="T28" fmla="*/ 2147483647 w 78"/>
              <a:gd name="T29" fmla="*/ 2147483647 h 59"/>
              <a:gd name="T30" fmla="*/ 2147483647 w 78"/>
              <a:gd name="T31" fmla="*/ 2147483647 h 59"/>
              <a:gd name="T32" fmla="*/ 2147483647 w 78"/>
              <a:gd name="T33" fmla="*/ 2147483647 h 59"/>
              <a:gd name="T34" fmla="*/ 2147483647 w 78"/>
              <a:gd name="T35" fmla="*/ 2147483647 h 59"/>
              <a:gd name="T36" fmla="*/ 2147483647 w 78"/>
              <a:gd name="T37" fmla="*/ 2147483647 h 59"/>
              <a:gd name="T38" fmla="*/ 2147483647 w 78"/>
              <a:gd name="T39" fmla="*/ 2147483647 h 59"/>
              <a:gd name="T40" fmla="*/ 2147483647 w 78"/>
              <a:gd name="T41" fmla="*/ 2147483647 h 59"/>
              <a:gd name="T42" fmla="*/ 2147483647 w 78"/>
              <a:gd name="T43" fmla="*/ 2147483647 h 59"/>
              <a:gd name="T44" fmla="*/ 2147483647 w 78"/>
              <a:gd name="T45" fmla="*/ 2147483647 h 59"/>
              <a:gd name="T46" fmla="*/ 2147483647 w 78"/>
              <a:gd name="T47" fmla="*/ 2147483647 h 59"/>
              <a:gd name="T48" fmla="*/ 2147483647 w 78"/>
              <a:gd name="T49" fmla="*/ 2147483647 h 59"/>
              <a:gd name="T50" fmla="*/ 2147483647 w 78"/>
              <a:gd name="T51" fmla="*/ 2147483647 h 59"/>
              <a:gd name="T52" fmla="*/ 2147483647 w 78"/>
              <a:gd name="T53" fmla="*/ 2147483647 h 59"/>
              <a:gd name="T54" fmla="*/ 2147483647 w 78"/>
              <a:gd name="T55" fmla="*/ 2147483647 h 59"/>
              <a:gd name="T56" fmla="*/ 2147483647 w 78"/>
              <a:gd name="T57" fmla="*/ 2147483647 h 59"/>
              <a:gd name="T58" fmla="*/ 2147483647 w 78"/>
              <a:gd name="T59" fmla="*/ 2147483647 h 59"/>
              <a:gd name="T60" fmla="*/ 2147483647 w 78"/>
              <a:gd name="T61" fmla="*/ 2147483647 h 59"/>
              <a:gd name="T62" fmla="*/ 2147483647 w 78"/>
              <a:gd name="T63" fmla="*/ 2147483647 h 59"/>
              <a:gd name="T64" fmla="*/ 2147483647 w 78"/>
              <a:gd name="T65" fmla="*/ 2147483647 h 59"/>
              <a:gd name="T66" fmla="*/ 2147483647 w 78"/>
              <a:gd name="T67" fmla="*/ 2147483647 h 59"/>
              <a:gd name="T68" fmla="*/ 2147483647 w 78"/>
              <a:gd name="T69" fmla="*/ 2147483647 h 59"/>
              <a:gd name="T70" fmla="*/ 2147483647 w 78"/>
              <a:gd name="T71" fmla="*/ 2147483647 h 59"/>
              <a:gd name="T72" fmla="*/ 2147483647 w 78"/>
              <a:gd name="T73" fmla="*/ 2147483647 h 59"/>
              <a:gd name="T74" fmla="*/ 2147483647 w 78"/>
              <a:gd name="T75" fmla="*/ 2147483647 h 59"/>
              <a:gd name="T76" fmla="*/ 2147483647 w 78"/>
              <a:gd name="T77" fmla="*/ 0 h 59"/>
              <a:gd name="T78" fmla="*/ 2147483647 w 78"/>
              <a:gd name="T79" fmla="*/ 0 h 59"/>
              <a:gd name="T80" fmla="*/ 2147483647 w 78"/>
              <a:gd name="T81" fmla="*/ 0 h 59"/>
              <a:gd name="T82" fmla="*/ 2147483647 w 78"/>
              <a:gd name="T83" fmla="*/ 0 h 59"/>
              <a:gd name="T84" fmla="*/ 2147483647 w 78"/>
              <a:gd name="T85" fmla="*/ 2147483647 h 59"/>
              <a:gd name="T86" fmla="*/ 2147483647 w 78"/>
              <a:gd name="T87" fmla="*/ 2147483647 h 59"/>
              <a:gd name="T88" fmla="*/ 2147483647 w 78"/>
              <a:gd name="T89" fmla="*/ 2147483647 h 59"/>
              <a:gd name="T90" fmla="*/ 2147483647 w 78"/>
              <a:gd name="T91" fmla="*/ 2147483647 h 59"/>
              <a:gd name="T92" fmla="*/ 2147483647 w 78"/>
              <a:gd name="T93" fmla="*/ 2147483647 h 59"/>
              <a:gd name="T94" fmla="*/ 2147483647 w 78"/>
              <a:gd name="T95" fmla="*/ 2147483647 h 59"/>
              <a:gd name="T96" fmla="*/ 2147483647 w 78"/>
              <a:gd name="T97" fmla="*/ 2147483647 h 59"/>
              <a:gd name="T98" fmla="*/ 2147483647 w 78"/>
              <a:gd name="T99" fmla="*/ 0 h 59"/>
              <a:gd name="T100" fmla="*/ 2147483647 w 78"/>
              <a:gd name="T101" fmla="*/ 0 h 59"/>
              <a:gd name="T102" fmla="*/ 2147483647 w 78"/>
              <a:gd name="T103" fmla="*/ 0 h 59"/>
              <a:gd name="T104" fmla="*/ 2147483647 w 78"/>
              <a:gd name="T105" fmla="*/ 0 h 59"/>
              <a:gd name="T106" fmla="*/ 2147483647 w 78"/>
              <a:gd name="T107" fmla="*/ 2147483647 h 59"/>
              <a:gd name="T108" fmla="*/ 2147483647 w 78"/>
              <a:gd name="T109" fmla="*/ 2147483647 h 59"/>
              <a:gd name="T110" fmla="*/ 2147483647 w 78"/>
              <a:gd name="T111" fmla="*/ 2147483647 h 59"/>
              <a:gd name="T112" fmla="*/ 2147483647 w 78"/>
              <a:gd name="T113" fmla="*/ 2147483647 h 59"/>
              <a:gd name="T114" fmla="*/ 2147483647 w 78"/>
              <a:gd name="T115" fmla="*/ 2147483647 h 59"/>
              <a:gd name="T116" fmla="*/ 0 w 78"/>
              <a:gd name="T117" fmla="*/ 2147483647 h 59"/>
              <a:gd name="T118" fmla="*/ 0 w 78"/>
              <a:gd name="T119" fmla="*/ 2147483647 h 59"/>
              <a:gd name="T120" fmla="*/ 2147483647 w 78"/>
              <a:gd name="T121" fmla="*/ 2147483647 h 59"/>
              <a:gd name="T122" fmla="*/ 2147483647 w 78"/>
              <a:gd name="T123" fmla="*/ 2147483647 h 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8" h="59">
                <a:moveTo>
                  <a:pt x="9" y="59"/>
                </a:moveTo>
                <a:lnTo>
                  <a:pt x="9" y="28"/>
                </a:lnTo>
                <a:lnTo>
                  <a:pt x="11" y="16"/>
                </a:lnTo>
                <a:lnTo>
                  <a:pt x="13" y="13"/>
                </a:lnTo>
                <a:lnTo>
                  <a:pt x="17" y="11"/>
                </a:lnTo>
                <a:lnTo>
                  <a:pt x="20" y="9"/>
                </a:lnTo>
                <a:lnTo>
                  <a:pt x="24" y="7"/>
                </a:lnTo>
                <a:lnTo>
                  <a:pt x="28" y="9"/>
                </a:lnTo>
                <a:lnTo>
                  <a:pt x="32" y="11"/>
                </a:lnTo>
                <a:lnTo>
                  <a:pt x="33" y="14"/>
                </a:lnTo>
                <a:lnTo>
                  <a:pt x="33" y="20"/>
                </a:lnTo>
                <a:lnTo>
                  <a:pt x="33" y="59"/>
                </a:lnTo>
                <a:lnTo>
                  <a:pt x="45" y="59"/>
                </a:lnTo>
                <a:lnTo>
                  <a:pt x="45" y="26"/>
                </a:lnTo>
                <a:lnTo>
                  <a:pt x="45" y="16"/>
                </a:lnTo>
                <a:lnTo>
                  <a:pt x="48" y="13"/>
                </a:lnTo>
                <a:lnTo>
                  <a:pt x="52" y="9"/>
                </a:lnTo>
                <a:lnTo>
                  <a:pt x="58" y="7"/>
                </a:lnTo>
                <a:lnTo>
                  <a:pt x="63" y="9"/>
                </a:lnTo>
                <a:lnTo>
                  <a:pt x="67" y="13"/>
                </a:lnTo>
                <a:lnTo>
                  <a:pt x="69" y="22"/>
                </a:lnTo>
                <a:lnTo>
                  <a:pt x="69" y="59"/>
                </a:lnTo>
                <a:lnTo>
                  <a:pt x="78" y="59"/>
                </a:lnTo>
                <a:lnTo>
                  <a:pt x="78" y="18"/>
                </a:lnTo>
                <a:lnTo>
                  <a:pt x="76" y="11"/>
                </a:lnTo>
                <a:lnTo>
                  <a:pt x="74" y="3"/>
                </a:lnTo>
                <a:lnTo>
                  <a:pt x="69" y="0"/>
                </a:lnTo>
                <a:lnTo>
                  <a:pt x="61" y="0"/>
                </a:lnTo>
                <a:lnTo>
                  <a:pt x="56" y="0"/>
                </a:lnTo>
                <a:lnTo>
                  <a:pt x="50" y="1"/>
                </a:lnTo>
                <a:lnTo>
                  <a:pt x="46" y="5"/>
                </a:lnTo>
                <a:lnTo>
                  <a:pt x="43" y="9"/>
                </a:lnTo>
                <a:lnTo>
                  <a:pt x="41" y="5"/>
                </a:lnTo>
                <a:lnTo>
                  <a:pt x="37" y="1"/>
                </a:lnTo>
                <a:lnTo>
                  <a:pt x="32" y="0"/>
                </a:lnTo>
                <a:lnTo>
                  <a:pt x="26" y="0"/>
                </a:lnTo>
                <a:lnTo>
                  <a:pt x="20" y="0"/>
                </a:lnTo>
                <a:lnTo>
                  <a:pt x="17" y="1"/>
                </a:lnTo>
                <a:lnTo>
                  <a:pt x="11" y="5"/>
                </a:lnTo>
                <a:lnTo>
                  <a:pt x="9" y="9"/>
                </a:lnTo>
                <a:lnTo>
                  <a:pt x="9" y="1"/>
                </a:lnTo>
                <a:lnTo>
                  <a:pt x="0" y="1"/>
                </a:lnTo>
                <a:lnTo>
                  <a:pt x="0" y="59"/>
                </a:lnTo>
                <a:lnTo>
                  <a:pt x="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7" name="Freeform 216"/>
          <p:cNvSpPr>
            <a:spLocks noEditPoints="1"/>
          </p:cNvSpPr>
          <p:nvPr/>
        </p:nvSpPr>
        <p:spPr bwMode="auto">
          <a:xfrm>
            <a:off x="5629275" y="2049463"/>
            <a:ext cx="87313" cy="93662"/>
          </a:xfrm>
          <a:custGeom>
            <a:avLst/>
            <a:gdLst>
              <a:gd name="T0" fmla="*/ 2147483647 w 55"/>
              <a:gd name="T1" fmla="*/ 2147483647 h 59"/>
              <a:gd name="T2" fmla="*/ 2147483647 w 55"/>
              <a:gd name="T3" fmla="*/ 2147483647 h 59"/>
              <a:gd name="T4" fmla="*/ 2147483647 w 55"/>
              <a:gd name="T5" fmla="*/ 2147483647 h 59"/>
              <a:gd name="T6" fmla="*/ 2147483647 w 55"/>
              <a:gd name="T7" fmla="*/ 2147483647 h 59"/>
              <a:gd name="T8" fmla="*/ 2147483647 w 55"/>
              <a:gd name="T9" fmla="*/ 2147483647 h 59"/>
              <a:gd name="T10" fmla="*/ 2147483647 w 55"/>
              <a:gd name="T11" fmla="*/ 2147483647 h 59"/>
              <a:gd name="T12" fmla="*/ 2147483647 w 55"/>
              <a:gd name="T13" fmla="*/ 2147483647 h 59"/>
              <a:gd name="T14" fmla="*/ 2147483647 w 55"/>
              <a:gd name="T15" fmla="*/ 2147483647 h 59"/>
              <a:gd name="T16" fmla="*/ 2147483647 w 55"/>
              <a:gd name="T17" fmla="*/ 2147483647 h 59"/>
              <a:gd name="T18" fmla="*/ 2147483647 w 55"/>
              <a:gd name="T19" fmla="*/ 2147483647 h 59"/>
              <a:gd name="T20" fmla="*/ 2147483647 w 55"/>
              <a:gd name="T21" fmla="*/ 2147483647 h 59"/>
              <a:gd name="T22" fmla="*/ 2147483647 w 55"/>
              <a:gd name="T23" fmla="*/ 2147483647 h 59"/>
              <a:gd name="T24" fmla="*/ 2147483647 w 55"/>
              <a:gd name="T25" fmla="*/ 2147483647 h 59"/>
              <a:gd name="T26" fmla="*/ 2147483647 w 55"/>
              <a:gd name="T27" fmla="*/ 2147483647 h 59"/>
              <a:gd name="T28" fmla="*/ 2147483647 w 55"/>
              <a:gd name="T29" fmla="*/ 2147483647 h 59"/>
              <a:gd name="T30" fmla="*/ 2147483647 w 55"/>
              <a:gd name="T31" fmla="*/ 2147483647 h 59"/>
              <a:gd name="T32" fmla="*/ 2147483647 w 55"/>
              <a:gd name="T33" fmla="*/ 2147483647 h 59"/>
              <a:gd name="T34" fmla="*/ 2147483647 w 55"/>
              <a:gd name="T35" fmla="*/ 2147483647 h 59"/>
              <a:gd name="T36" fmla="*/ 2147483647 w 55"/>
              <a:gd name="T37" fmla="*/ 2147483647 h 59"/>
              <a:gd name="T38" fmla="*/ 2147483647 w 55"/>
              <a:gd name="T39" fmla="*/ 0 h 59"/>
              <a:gd name="T40" fmla="*/ 2147483647 w 55"/>
              <a:gd name="T41" fmla="*/ 0 h 59"/>
              <a:gd name="T42" fmla="*/ 2147483647 w 55"/>
              <a:gd name="T43" fmla="*/ 2147483647 h 59"/>
              <a:gd name="T44" fmla="*/ 2147483647 w 55"/>
              <a:gd name="T45" fmla="*/ 2147483647 h 59"/>
              <a:gd name="T46" fmla="*/ 2147483647 w 55"/>
              <a:gd name="T47" fmla="*/ 2147483647 h 59"/>
              <a:gd name="T48" fmla="*/ 2147483647 w 55"/>
              <a:gd name="T49" fmla="*/ 2147483647 h 59"/>
              <a:gd name="T50" fmla="*/ 2147483647 w 55"/>
              <a:gd name="T51" fmla="*/ 2147483647 h 59"/>
              <a:gd name="T52" fmla="*/ 2147483647 w 55"/>
              <a:gd name="T53" fmla="*/ 2147483647 h 59"/>
              <a:gd name="T54" fmla="*/ 0 w 55"/>
              <a:gd name="T55" fmla="*/ 2147483647 h 59"/>
              <a:gd name="T56" fmla="*/ 0 w 55"/>
              <a:gd name="T57" fmla="*/ 2147483647 h 59"/>
              <a:gd name="T58" fmla="*/ 2147483647 w 55"/>
              <a:gd name="T59" fmla="*/ 2147483647 h 59"/>
              <a:gd name="T60" fmla="*/ 2147483647 w 55"/>
              <a:gd name="T61" fmla="*/ 2147483647 h 59"/>
              <a:gd name="T62" fmla="*/ 2147483647 w 55"/>
              <a:gd name="T63" fmla="*/ 2147483647 h 59"/>
              <a:gd name="T64" fmla="*/ 2147483647 w 55"/>
              <a:gd name="T65" fmla="*/ 2147483647 h 59"/>
              <a:gd name="T66" fmla="*/ 2147483647 w 55"/>
              <a:gd name="T67" fmla="*/ 2147483647 h 59"/>
              <a:gd name="T68" fmla="*/ 2147483647 w 55"/>
              <a:gd name="T69" fmla="*/ 2147483647 h 59"/>
              <a:gd name="T70" fmla="*/ 2147483647 w 55"/>
              <a:gd name="T71" fmla="*/ 2147483647 h 59"/>
              <a:gd name="T72" fmla="*/ 2147483647 w 55"/>
              <a:gd name="T73" fmla="*/ 2147483647 h 59"/>
              <a:gd name="T74" fmla="*/ 2147483647 w 55"/>
              <a:gd name="T75" fmla="*/ 2147483647 h 59"/>
              <a:gd name="T76" fmla="*/ 2147483647 w 55"/>
              <a:gd name="T77" fmla="*/ 2147483647 h 59"/>
              <a:gd name="T78" fmla="*/ 2147483647 w 55"/>
              <a:gd name="T79" fmla="*/ 2147483647 h 59"/>
              <a:gd name="T80" fmla="*/ 2147483647 w 55"/>
              <a:gd name="T81" fmla="*/ 2147483647 h 59"/>
              <a:gd name="T82" fmla="*/ 2147483647 w 55"/>
              <a:gd name="T83" fmla="*/ 2147483647 h 59"/>
              <a:gd name="T84" fmla="*/ 2147483647 w 55"/>
              <a:gd name="T85" fmla="*/ 2147483647 h 59"/>
              <a:gd name="T86" fmla="*/ 2147483647 w 55"/>
              <a:gd name="T87" fmla="*/ 2147483647 h 59"/>
              <a:gd name="T88" fmla="*/ 2147483647 w 55"/>
              <a:gd name="T89" fmla="*/ 2147483647 h 59"/>
              <a:gd name="T90" fmla="*/ 2147483647 w 55"/>
              <a:gd name="T91" fmla="*/ 2147483647 h 59"/>
              <a:gd name="T92" fmla="*/ 2147483647 w 55"/>
              <a:gd name="T93" fmla="*/ 2147483647 h 59"/>
              <a:gd name="T94" fmla="*/ 2147483647 w 55"/>
              <a:gd name="T95" fmla="*/ 2147483647 h 59"/>
              <a:gd name="T96" fmla="*/ 2147483647 w 55"/>
              <a:gd name="T97" fmla="*/ 2147483647 h 59"/>
              <a:gd name="T98" fmla="*/ 2147483647 w 55"/>
              <a:gd name="T99" fmla="*/ 2147483647 h 59"/>
              <a:gd name="T100" fmla="*/ 2147483647 w 55"/>
              <a:gd name="T101" fmla="*/ 2147483647 h 59"/>
              <a:gd name="T102" fmla="*/ 2147483647 w 55"/>
              <a:gd name="T103" fmla="*/ 2147483647 h 59"/>
              <a:gd name="T104" fmla="*/ 2147483647 w 55"/>
              <a:gd name="T105" fmla="*/ 2147483647 h 59"/>
              <a:gd name="T106" fmla="*/ 2147483647 w 55"/>
              <a:gd name="T107" fmla="*/ 2147483647 h 59"/>
              <a:gd name="T108" fmla="*/ 2147483647 w 55"/>
              <a:gd name="T109" fmla="*/ 2147483647 h 59"/>
              <a:gd name="T110" fmla="*/ 2147483647 w 55"/>
              <a:gd name="T111" fmla="*/ 2147483647 h 59"/>
              <a:gd name="T112" fmla="*/ 2147483647 w 55"/>
              <a:gd name="T113" fmla="*/ 2147483647 h 59"/>
              <a:gd name="T114" fmla="*/ 2147483647 w 55"/>
              <a:gd name="T115" fmla="*/ 2147483647 h 59"/>
              <a:gd name="T116" fmla="*/ 2147483647 w 55"/>
              <a:gd name="T117" fmla="*/ 2147483647 h 59"/>
              <a:gd name="T118" fmla="*/ 2147483647 w 55"/>
              <a:gd name="T119" fmla="*/ 2147483647 h 59"/>
              <a:gd name="T120" fmla="*/ 2147483647 w 55"/>
              <a:gd name="T121" fmla="*/ 2147483647 h 59"/>
              <a:gd name="T122" fmla="*/ 2147483647 w 55"/>
              <a:gd name="T123" fmla="*/ 2147483647 h 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5" h="59">
                <a:moveTo>
                  <a:pt x="38" y="48"/>
                </a:moveTo>
                <a:lnTo>
                  <a:pt x="38" y="48"/>
                </a:lnTo>
                <a:lnTo>
                  <a:pt x="34" y="52"/>
                </a:lnTo>
                <a:lnTo>
                  <a:pt x="28" y="52"/>
                </a:lnTo>
                <a:lnTo>
                  <a:pt x="21" y="50"/>
                </a:lnTo>
                <a:lnTo>
                  <a:pt x="15" y="46"/>
                </a:lnTo>
                <a:lnTo>
                  <a:pt x="12" y="41"/>
                </a:lnTo>
                <a:lnTo>
                  <a:pt x="12" y="31"/>
                </a:lnTo>
                <a:lnTo>
                  <a:pt x="55" y="31"/>
                </a:lnTo>
                <a:lnTo>
                  <a:pt x="55" y="29"/>
                </a:lnTo>
                <a:lnTo>
                  <a:pt x="53" y="16"/>
                </a:lnTo>
                <a:lnTo>
                  <a:pt x="51" y="11"/>
                </a:lnTo>
                <a:lnTo>
                  <a:pt x="47" y="7"/>
                </a:lnTo>
                <a:lnTo>
                  <a:pt x="38" y="1"/>
                </a:lnTo>
                <a:lnTo>
                  <a:pt x="28" y="0"/>
                </a:lnTo>
                <a:lnTo>
                  <a:pt x="17" y="1"/>
                </a:lnTo>
                <a:lnTo>
                  <a:pt x="12" y="3"/>
                </a:lnTo>
                <a:lnTo>
                  <a:pt x="8" y="7"/>
                </a:lnTo>
                <a:lnTo>
                  <a:pt x="4" y="13"/>
                </a:lnTo>
                <a:lnTo>
                  <a:pt x="2" y="16"/>
                </a:lnTo>
                <a:lnTo>
                  <a:pt x="0" y="29"/>
                </a:lnTo>
                <a:lnTo>
                  <a:pt x="2" y="42"/>
                </a:lnTo>
                <a:lnTo>
                  <a:pt x="4" y="48"/>
                </a:lnTo>
                <a:lnTo>
                  <a:pt x="8" y="52"/>
                </a:lnTo>
                <a:lnTo>
                  <a:pt x="12" y="56"/>
                </a:lnTo>
                <a:lnTo>
                  <a:pt x="17" y="57"/>
                </a:lnTo>
                <a:lnTo>
                  <a:pt x="28" y="59"/>
                </a:lnTo>
                <a:lnTo>
                  <a:pt x="38" y="59"/>
                </a:lnTo>
                <a:lnTo>
                  <a:pt x="45" y="56"/>
                </a:lnTo>
                <a:lnTo>
                  <a:pt x="51" y="50"/>
                </a:lnTo>
                <a:lnTo>
                  <a:pt x="55" y="41"/>
                </a:lnTo>
                <a:lnTo>
                  <a:pt x="43" y="41"/>
                </a:lnTo>
                <a:lnTo>
                  <a:pt x="41" y="44"/>
                </a:lnTo>
                <a:lnTo>
                  <a:pt x="38" y="48"/>
                </a:lnTo>
                <a:close/>
                <a:moveTo>
                  <a:pt x="17" y="13"/>
                </a:moveTo>
                <a:lnTo>
                  <a:pt x="17" y="13"/>
                </a:lnTo>
                <a:lnTo>
                  <a:pt x="21" y="9"/>
                </a:lnTo>
                <a:lnTo>
                  <a:pt x="28" y="7"/>
                </a:lnTo>
                <a:lnTo>
                  <a:pt x="34" y="9"/>
                </a:lnTo>
                <a:lnTo>
                  <a:pt x="40" y="13"/>
                </a:lnTo>
                <a:lnTo>
                  <a:pt x="43" y="18"/>
                </a:lnTo>
                <a:lnTo>
                  <a:pt x="43" y="24"/>
                </a:lnTo>
                <a:lnTo>
                  <a:pt x="12" y="24"/>
                </a:lnTo>
                <a:lnTo>
                  <a:pt x="13" y="16"/>
                </a:lnTo>
                <a:lnTo>
                  <a:pt x="1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8" name="Freeform 217"/>
          <p:cNvSpPr>
            <a:spLocks noEditPoints="1"/>
          </p:cNvSpPr>
          <p:nvPr/>
        </p:nvSpPr>
        <p:spPr bwMode="auto">
          <a:xfrm>
            <a:off x="5727700" y="2016125"/>
            <a:ext cx="79375" cy="127000"/>
          </a:xfrm>
          <a:custGeom>
            <a:avLst/>
            <a:gdLst>
              <a:gd name="T0" fmla="*/ 2147483647 w 50"/>
              <a:gd name="T1" fmla="*/ 2147483647 h 80"/>
              <a:gd name="T2" fmla="*/ 2147483647 w 50"/>
              <a:gd name="T3" fmla="*/ 0 h 80"/>
              <a:gd name="T4" fmla="*/ 2147483647 w 50"/>
              <a:gd name="T5" fmla="*/ 0 h 80"/>
              <a:gd name="T6" fmla="*/ 2147483647 w 50"/>
              <a:gd name="T7" fmla="*/ 2147483647 h 80"/>
              <a:gd name="T8" fmla="*/ 2147483647 w 50"/>
              <a:gd name="T9" fmla="*/ 2147483647 h 80"/>
              <a:gd name="T10" fmla="*/ 2147483647 w 50"/>
              <a:gd name="T11" fmla="*/ 2147483647 h 80"/>
              <a:gd name="T12" fmla="*/ 2147483647 w 50"/>
              <a:gd name="T13" fmla="*/ 2147483647 h 80"/>
              <a:gd name="T14" fmla="*/ 2147483647 w 50"/>
              <a:gd name="T15" fmla="*/ 2147483647 h 80"/>
              <a:gd name="T16" fmla="*/ 2147483647 w 50"/>
              <a:gd name="T17" fmla="*/ 2147483647 h 80"/>
              <a:gd name="T18" fmla="*/ 2147483647 w 50"/>
              <a:gd name="T19" fmla="*/ 2147483647 h 80"/>
              <a:gd name="T20" fmla="*/ 2147483647 w 50"/>
              <a:gd name="T21" fmla="*/ 2147483647 h 80"/>
              <a:gd name="T22" fmla="*/ 2147483647 w 50"/>
              <a:gd name="T23" fmla="*/ 2147483647 h 80"/>
              <a:gd name="T24" fmla="*/ 2147483647 w 50"/>
              <a:gd name="T25" fmla="*/ 2147483647 h 80"/>
              <a:gd name="T26" fmla="*/ 2147483647 w 50"/>
              <a:gd name="T27" fmla="*/ 2147483647 h 80"/>
              <a:gd name="T28" fmla="*/ 2147483647 w 50"/>
              <a:gd name="T29" fmla="*/ 2147483647 h 80"/>
              <a:gd name="T30" fmla="*/ 2147483647 w 50"/>
              <a:gd name="T31" fmla="*/ 2147483647 h 80"/>
              <a:gd name="T32" fmla="*/ 2147483647 w 50"/>
              <a:gd name="T33" fmla="*/ 2147483647 h 80"/>
              <a:gd name="T34" fmla="*/ 0 w 50"/>
              <a:gd name="T35" fmla="*/ 2147483647 h 80"/>
              <a:gd name="T36" fmla="*/ 0 w 50"/>
              <a:gd name="T37" fmla="*/ 2147483647 h 80"/>
              <a:gd name="T38" fmla="*/ 2147483647 w 50"/>
              <a:gd name="T39" fmla="*/ 2147483647 h 80"/>
              <a:gd name="T40" fmla="*/ 2147483647 w 50"/>
              <a:gd name="T41" fmla="*/ 2147483647 h 80"/>
              <a:gd name="T42" fmla="*/ 2147483647 w 50"/>
              <a:gd name="T43" fmla="*/ 2147483647 h 80"/>
              <a:gd name="T44" fmla="*/ 2147483647 w 50"/>
              <a:gd name="T45" fmla="*/ 2147483647 h 80"/>
              <a:gd name="T46" fmla="*/ 2147483647 w 50"/>
              <a:gd name="T47" fmla="*/ 2147483647 h 80"/>
              <a:gd name="T48" fmla="*/ 2147483647 w 50"/>
              <a:gd name="T49" fmla="*/ 2147483647 h 80"/>
              <a:gd name="T50" fmla="*/ 2147483647 w 50"/>
              <a:gd name="T51" fmla="*/ 2147483647 h 80"/>
              <a:gd name="T52" fmla="*/ 2147483647 w 50"/>
              <a:gd name="T53" fmla="*/ 2147483647 h 80"/>
              <a:gd name="T54" fmla="*/ 2147483647 w 50"/>
              <a:gd name="T55" fmla="*/ 2147483647 h 80"/>
              <a:gd name="T56" fmla="*/ 2147483647 w 50"/>
              <a:gd name="T57" fmla="*/ 2147483647 h 80"/>
              <a:gd name="T58" fmla="*/ 2147483647 w 50"/>
              <a:gd name="T59" fmla="*/ 2147483647 h 80"/>
              <a:gd name="T60" fmla="*/ 2147483647 w 50"/>
              <a:gd name="T61" fmla="*/ 2147483647 h 80"/>
              <a:gd name="T62" fmla="*/ 2147483647 w 50"/>
              <a:gd name="T63" fmla="*/ 2147483647 h 80"/>
              <a:gd name="T64" fmla="*/ 2147483647 w 50"/>
              <a:gd name="T65" fmla="*/ 2147483647 h 80"/>
              <a:gd name="T66" fmla="*/ 2147483647 w 50"/>
              <a:gd name="T67" fmla="*/ 2147483647 h 80"/>
              <a:gd name="T68" fmla="*/ 2147483647 w 50"/>
              <a:gd name="T69" fmla="*/ 2147483647 h 80"/>
              <a:gd name="T70" fmla="*/ 2147483647 w 50"/>
              <a:gd name="T71" fmla="*/ 2147483647 h 80"/>
              <a:gd name="T72" fmla="*/ 2147483647 w 50"/>
              <a:gd name="T73" fmla="*/ 2147483647 h 80"/>
              <a:gd name="T74" fmla="*/ 2147483647 w 50"/>
              <a:gd name="T75" fmla="*/ 2147483647 h 80"/>
              <a:gd name="T76" fmla="*/ 2147483647 w 50"/>
              <a:gd name="T77" fmla="*/ 2147483647 h 80"/>
              <a:gd name="T78" fmla="*/ 2147483647 w 50"/>
              <a:gd name="T79" fmla="*/ 2147483647 h 80"/>
              <a:gd name="T80" fmla="*/ 2147483647 w 50"/>
              <a:gd name="T81" fmla="*/ 2147483647 h 80"/>
              <a:gd name="T82" fmla="*/ 2147483647 w 50"/>
              <a:gd name="T83" fmla="*/ 2147483647 h 80"/>
              <a:gd name="T84" fmla="*/ 2147483647 w 50"/>
              <a:gd name="T85" fmla="*/ 2147483647 h 80"/>
              <a:gd name="T86" fmla="*/ 2147483647 w 50"/>
              <a:gd name="T87" fmla="*/ 2147483647 h 80"/>
              <a:gd name="T88" fmla="*/ 2147483647 w 50"/>
              <a:gd name="T89" fmla="*/ 2147483647 h 80"/>
              <a:gd name="T90" fmla="*/ 2147483647 w 50"/>
              <a:gd name="T91" fmla="*/ 2147483647 h 80"/>
              <a:gd name="T92" fmla="*/ 2147483647 w 50"/>
              <a:gd name="T93" fmla="*/ 2147483647 h 80"/>
              <a:gd name="T94" fmla="*/ 2147483647 w 50"/>
              <a:gd name="T95" fmla="*/ 2147483647 h 80"/>
              <a:gd name="T96" fmla="*/ 2147483647 w 50"/>
              <a:gd name="T97" fmla="*/ 2147483647 h 80"/>
              <a:gd name="T98" fmla="*/ 2147483647 w 50"/>
              <a:gd name="T99" fmla="*/ 2147483647 h 80"/>
              <a:gd name="T100" fmla="*/ 2147483647 w 50"/>
              <a:gd name="T101" fmla="*/ 2147483647 h 80"/>
              <a:gd name="T102" fmla="*/ 2147483647 w 50"/>
              <a:gd name="T103" fmla="*/ 2147483647 h 80"/>
              <a:gd name="T104" fmla="*/ 2147483647 w 50"/>
              <a:gd name="T105" fmla="*/ 2147483647 h 80"/>
              <a:gd name="T106" fmla="*/ 2147483647 w 50"/>
              <a:gd name="T107" fmla="*/ 2147483647 h 80"/>
              <a:gd name="T108" fmla="*/ 2147483647 w 50"/>
              <a:gd name="T109" fmla="*/ 2147483647 h 80"/>
              <a:gd name="T110" fmla="*/ 2147483647 w 50"/>
              <a:gd name="T111" fmla="*/ 2147483647 h 80"/>
              <a:gd name="T112" fmla="*/ 2147483647 w 50"/>
              <a:gd name="T113" fmla="*/ 2147483647 h 80"/>
              <a:gd name="T114" fmla="*/ 2147483647 w 50"/>
              <a:gd name="T115" fmla="*/ 2147483647 h 80"/>
              <a:gd name="T116" fmla="*/ 2147483647 w 50"/>
              <a:gd name="T117" fmla="*/ 2147483647 h 80"/>
              <a:gd name="T118" fmla="*/ 2147483647 w 50"/>
              <a:gd name="T119" fmla="*/ 2147483647 h 80"/>
              <a:gd name="T120" fmla="*/ 2147483647 w 50"/>
              <a:gd name="T121" fmla="*/ 2147483647 h 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0" h="80">
                <a:moveTo>
                  <a:pt x="50" y="80"/>
                </a:moveTo>
                <a:lnTo>
                  <a:pt x="50" y="0"/>
                </a:lnTo>
                <a:lnTo>
                  <a:pt x="41" y="0"/>
                </a:lnTo>
                <a:lnTo>
                  <a:pt x="41" y="28"/>
                </a:lnTo>
                <a:lnTo>
                  <a:pt x="34" y="22"/>
                </a:lnTo>
                <a:lnTo>
                  <a:pt x="30" y="21"/>
                </a:lnTo>
                <a:lnTo>
                  <a:pt x="24" y="21"/>
                </a:lnTo>
                <a:lnTo>
                  <a:pt x="19" y="21"/>
                </a:lnTo>
                <a:lnTo>
                  <a:pt x="13" y="24"/>
                </a:lnTo>
                <a:lnTo>
                  <a:pt x="7" y="28"/>
                </a:lnTo>
                <a:lnTo>
                  <a:pt x="4" y="35"/>
                </a:lnTo>
                <a:lnTo>
                  <a:pt x="2" y="43"/>
                </a:lnTo>
                <a:lnTo>
                  <a:pt x="0" y="50"/>
                </a:lnTo>
                <a:lnTo>
                  <a:pt x="2" y="60"/>
                </a:lnTo>
                <a:lnTo>
                  <a:pt x="4" y="67"/>
                </a:lnTo>
                <a:lnTo>
                  <a:pt x="7" y="73"/>
                </a:lnTo>
                <a:lnTo>
                  <a:pt x="13" y="77"/>
                </a:lnTo>
                <a:lnTo>
                  <a:pt x="19" y="80"/>
                </a:lnTo>
                <a:lnTo>
                  <a:pt x="26" y="80"/>
                </a:lnTo>
                <a:lnTo>
                  <a:pt x="30" y="80"/>
                </a:lnTo>
                <a:lnTo>
                  <a:pt x="35" y="78"/>
                </a:lnTo>
                <a:lnTo>
                  <a:pt x="39" y="77"/>
                </a:lnTo>
                <a:lnTo>
                  <a:pt x="41" y="73"/>
                </a:lnTo>
                <a:lnTo>
                  <a:pt x="41" y="80"/>
                </a:lnTo>
                <a:lnTo>
                  <a:pt x="50" y="80"/>
                </a:lnTo>
                <a:close/>
                <a:moveTo>
                  <a:pt x="15" y="34"/>
                </a:moveTo>
                <a:lnTo>
                  <a:pt x="15" y="34"/>
                </a:lnTo>
                <a:lnTo>
                  <a:pt x="21" y="30"/>
                </a:lnTo>
                <a:lnTo>
                  <a:pt x="26" y="28"/>
                </a:lnTo>
                <a:lnTo>
                  <a:pt x="32" y="30"/>
                </a:lnTo>
                <a:lnTo>
                  <a:pt x="37" y="34"/>
                </a:lnTo>
                <a:lnTo>
                  <a:pt x="41" y="41"/>
                </a:lnTo>
                <a:lnTo>
                  <a:pt x="41" y="52"/>
                </a:lnTo>
                <a:lnTo>
                  <a:pt x="41" y="62"/>
                </a:lnTo>
                <a:lnTo>
                  <a:pt x="37" y="67"/>
                </a:lnTo>
                <a:lnTo>
                  <a:pt x="32" y="71"/>
                </a:lnTo>
                <a:lnTo>
                  <a:pt x="26" y="73"/>
                </a:lnTo>
                <a:lnTo>
                  <a:pt x="21" y="71"/>
                </a:lnTo>
                <a:lnTo>
                  <a:pt x="15" y="67"/>
                </a:lnTo>
                <a:lnTo>
                  <a:pt x="11" y="60"/>
                </a:lnTo>
                <a:lnTo>
                  <a:pt x="11" y="50"/>
                </a:lnTo>
                <a:lnTo>
                  <a:pt x="11" y="41"/>
                </a:lnTo>
                <a:lnTo>
                  <a:pt x="15"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9" name="Freeform 218"/>
          <p:cNvSpPr>
            <a:spLocks noEditPoints="1"/>
          </p:cNvSpPr>
          <p:nvPr/>
        </p:nvSpPr>
        <p:spPr bwMode="auto">
          <a:xfrm>
            <a:off x="5834063" y="2016125"/>
            <a:ext cx="15875" cy="127000"/>
          </a:xfrm>
          <a:custGeom>
            <a:avLst/>
            <a:gdLst>
              <a:gd name="T0" fmla="*/ 2147483647 w 10"/>
              <a:gd name="T1" fmla="*/ 2147483647 h 80"/>
              <a:gd name="T2" fmla="*/ 2147483647 w 10"/>
              <a:gd name="T3" fmla="*/ 0 h 80"/>
              <a:gd name="T4" fmla="*/ 0 w 10"/>
              <a:gd name="T5" fmla="*/ 0 h 80"/>
              <a:gd name="T6" fmla="*/ 0 w 10"/>
              <a:gd name="T7" fmla="*/ 2147483647 h 80"/>
              <a:gd name="T8" fmla="*/ 2147483647 w 10"/>
              <a:gd name="T9" fmla="*/ 2147483647 h 80"/>
              <a:gd name="T10" fmla="*/ 2147483647 w 10"/>
              <a:gd name="T11" fmla="*/ 2147483647 h 80"/>
              <a:gd name="T12" fmla="*/ 2147483647 w 10"/>
              <a:gd name="T13" fmla="*/ 2147483647 h 80"/>
              <a:gd name="T14" fmla="*/ 2147483647 w 10"/>
              <a:gd name="T15" fmla="*/ 2147483647 h 80"/>
              <a:gd name="T16" fmla="*/ 0 w 10"/>
              <a:gd name="T17" fmla="*/ 2147483647 h 80"/>
              <a:gd name="T18" fmla="*/ 0 w 10"/>
              <a:gd name="T19" fmla="*/ 2147483647 h 80"/>
              <a:gd name="T20" fmla="*/ 2147483647 w 10"/>
              <a:gd name="T21" fmla="*/ 2147483647 h 80"/>
              <a:gd name="T22" fmla="*/ 2147483647 w 10"/>
              <a:gd name="T23" fmla="*/ 2147483647 h 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80">
                <a:moveTo>
                  <a:pt x="10" y="11"/>
                </a:moveTo>
                <a:lnTo>
                  <a:pt x="10" y="0"/>
                </a:lnTo>
                <a:lnTo>
                  <a:pt x="0" y="0"/>
                </a:lnTo>
                <a:lnTo>
                  <a:pt x="0" y="11"/>
                </a:lnTo>
                <a:lnTo>
                  <a:pt x="10" y="11"/>
                </a:lnTo>
                <a:close/>
                <a:moveTo>
                  <a:pt x="10" y="80"/>
                </a:moveTo>
                <a:lnTo>
                  <a:pt x="10" y="22"/>
                </a:lnTo>
                <a:lnTo>
                  <a:pt x="0" y="22"/>
                </a:lnTo>
                <a:lnTo>
                  <a:pt x="0" y="80"/>
                </a:lnTo>
                <a:lnTo>
                  <a:pt x="10"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0" name="Freeform 219"/>
          <p:cNvSpPr>
            <a:spLocks noEditPoints="1"/>
          </p:cNvSpPr>
          <p:nvPr/>
        </p:nvSpPr>
        <p:spPr bwMode="auto">
          <a:xfrm>
            <a:off x="5867400" y="2049463"/>
            <a:ext cx="85725" cy="93662"/>
          </a:xfrm>
          <a:custGeom>
            <a:avLst/>
            <a:gdLst>
              <a:gd name="T0" fmla="*/ 2147483647 w 54"/>
              <a:gd name="T1" fmla="*/ 2147483647 h 59"/>
              <a:gd name="T2" fmla="*/ 2147483647 w 54"/>
              <a:gd name="T3" fmla="*/ 2147483647 h 59"/>
              <a:gd name="T4" fmla="*/ 2147483647 w 54"/>
              <a:gd name="T5" fmla="*/ 2147483647 h 59"/>
              <a:gd name="T6" fmla="*/ 2147483647 w 54"/>
              <a:gd name="T7" fmla="*/ 2147483647 h 59"/>
              <a:gd name="T8" fmla="*/ 2147483647 w 54"/>
              <a:gd name="T9" fmla="*/ 2147483647 h 59"/>
              <a:gd name="T10" fmla="*/ 2147483647 w 54"/>
              <a:gd name="T11" fmla="*/ 2147483647 h 59"/>
              <a:gd name="T12" fmla="*/ 2147483647 w 54"/>
              <a:gd name="T13" fmla="*/ 2147483647 h 59"/>
              <a:gd name="T14" fmla="*/ 2147483647 w 54"/>
              <a:gd name="T15" fmla="*/ 0 h 59"/>
              <a:gd name="T16" fmla="*/ 2147483647 w 54"/>
              <a:gd name="T17" fmla="*/ 2147483647 h 59"/>
              <a:gd name="T18" fmla="*/ 2147483647 w 54"/>
              <a:gd name="T19" fmla="*/ 2147483647 h 59"/>
              <a:gd name="T20" fmla="*/ 2147483647 w 54"/>
              <a:gd name="T21" fmla="*/ 2147483647 h 59"/>
              <a:gd name="T22" fmla="*/ 2147483647 w 54"/>
              <a:gd name="T23" fmla="*/ 2147483647 h 59"/>
              <a:gd name="T24" fmla="*/ 2147483647 w 54"/>
              <a:gd name="T25" fmla="*/ 2147483647 h 59"/>
              <a:gd name="T26" fmla="*/ 2147483647 w 54"/>
              <a:gd name="T27" fmla="*/ 2147483647 h 59"/>
              <a:gd name="T28" fmla="*/ 2147483647 w 54"/>
              <a:gd name="T29" fmla="*/ 2147483647 h 59"/>
              <a:gd name="T30" fmla="*/ 2147483647 w 54"/>
              <a:gd name="T31" fmla="*/ 2147483647 h 59"/>
              <a:gd name="T32" fmla="*/ 2147483647 w 54"/>
              <a:gd name="T33" fmla="*/ 2147483647 h 59"/>
              <a:gd name="T34" fmla="*/ 2147483647 w 54"/>
              <a:gd name="T35" fmla="*/ 2147483647 h 59"/>
              <a:gd name="T36" fmla="*/ 2147483647 w 54"/>
              <a:gd name="T37" fmla="*/ 2147483647 h 59"/>
              <a:gd name="T38" fmla="*/ 2147483647 w 54"/>
              <a:gd name="T39" fmla="*/ 2147483647 h 59"/>
              <a:gd name="T40" fmla="*/ 2147483647 w 54"/>
              <a:gd name="T41" fmla="*/ 2147483647 h 59"/>
              <a:gd name="T42" fmla="*/ 2147483647 w 54"/>
              <a:gd name="T43" fmla="*/ 2147483647 h 59"/>
              <a:gd name="T44" fmla="*/ 2147483647 w 54"/>
              <a:gd name="T45" fmla="*/ 2147483647 h 59"/>
              <a:gd name="T46" fmla="*/ 2147483647 w 54"/>
              <a:gd name="T47" fmla="*/ 2147483647 h 59"/>
              <a:gd name="T48" fmla="*/ 0 w 54"/>
              <a:gd name="T49" fmla="*/ 2147483647 h 59"/>
              <a:gd name="T50" fmla="*/ 2147483647 w 54"/>
              <a:gd name="T51" fmla="*/ 2147483647 h 59"/>
              <a:gd name="T52" fmla="*/ 2147483647 w 54"/>
              <a:gd name="T53" fmla="*/ 2147483647 h 59"/>
              <a:gd name="T54" fmla="*/ 2147483647 w 54"/>
              <a:gd name="T55" fmla="*/ 2147483647 h 59"/>
              <a:gd name="T56" fmla="*/ 2147483647 w 54"/>
              <a:gd name="T57" fmla="*/ 2147483647 h 59"/>
              <a:gd name="T58" fmla="*/ 2147483647 w 54"/>
              <a:gd name="T59" fmla="*/ 2147483647 h 59"/>
              <a:gd name="T60" fmla="*/ 2147483647 w 54"/>
              <a:gd name="T61" fmla="*/ 2147483647 h 59"/>
              <a:gd name="T62" fmla="*/ 2147483647 w 54"/>
              <a:gd name="T63" fmla="*/ 2147483647 h 59"/>
              <a:gd name="T64" fmla="*/ 2147483647 w 54"/>
              <a:gd name="T65" fmla="*/ 2147483647 h 59"/>
              <a:gd name="T66" fmla="*/ 2147483647 w 54"/>
              <a:gd name="T67" fmla="*/ 2147483647 h 59"/>
              <a:gd name="T68" fmla="*/ 2147483647 w 54"/>
              <a:gd name="T69" fmla="*/ 2147483647 h 59"/>
              <a:gd name="T70" fmla="*/ 2147483647 w 54"/>
              <a:gd name="T71" fmla="*/ 2147483647 h 59"/>
              <a:gd name="T72" fmla="*/ 2147483647 w 54"/>
              <a:gd name="T73" fmla="*/ 2147483647 h 59"/>
              <a:gd name="T74" fmla="*/ 2147483647 w 54"/>
              <a:gd name="T75" fmla="*/ 2147483647 h 59"/>
              <a:gd name="T76" fmla="*/ 2147483647 w 54"/>
              <a:gd name="T77" fmla="*/ 2147483647 h 59"/>
              <a:gd name="T78" fmla="*/ 2147483647 w 54"/>
              <a:gd name="T79" fmla="*/ 2147483647 h 59"/>
              <a:gd name="T80" fmla="*/ 2147483647 w 54"/>
              <a:gd name="T81" fmla="*/ 2147483647 h 59"/>
              <a:gd name="T82" fmla="*/ 2147483647 w 54"/>
              <a:gd name="T83" fmla="*/ 2147483647 h 59"/>
              <a:gd name="T84" fmla="*/ 2147483647 w 54"/>
              <a:gd name="T85" fmla="*/ 2147483647 h 59"/>
              <a:gd name="T86" fmla="*/ 2147483647 w 54"/>
              <a:gd name="T87" fmla="*/ 2147483647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4" h="59">
                <a:moveTo>
                  <a:pt x="43" y="59"/>
                </a:moveTo>
                <a:lnTo>
                  <a:pt x="54" y="59"/>
                </a:lnTo>
                <a:lnTo>
                  <a:pt x="50" y="52"/>
                </a:lnTo>
                <a:lnTo>
                  <a:pt x="50" y="35"/>
                </a:lnTo>
                <a:lnTo>
                  <a:pt x="50" y="22"/>
                </a:lnTo>
                <a:lnTo>
                  <a:pt x="50" y="13"/>
                </a:lnTo>
                <a:lnTo>
                  <a:pt x="46" y="5"/>
                </a:lnTo>
                <a:lnTo>
                  <a:pt x="39" y="1"/>
                </a:lnTo>
                <a:lnTo>
                  <a:pt x="28" y="0"/>
                </a:lnTo>
                <a:lnTo>
                  <a:pt x="20" y="0"/>
                </a:lnTo>
                <a:lnTo>
                  <a:pt x="15" y="1"/>
                </a:lnTo>
                <a:lnTo>
                  <a:pt x="9" y="3"/>
                </a:lnTo>
                <a:lnTo>
                  <a:pt x="5" y="7"/>
                </a:lnTo>
                <a:lnTo>
                  <a:pt x="3" y="11"/>
                </a:lnTo>
                <a:lnTo>
                  <a:pt x="2" y="16"/>
                </a:lnTo>
                <a:lnTo>
                  <a:pt x="11" y="18"/>
                </a:lnTo>
                <a:lnTo>
                  <a:pt x="13" y="13"/>
                </a:lnTo>
                <a:lnTo>
                  <a:pt x="17" y="9"/>
                </a:lnTo>
                <a:lnTo>
                  <a:pt x="20" y="7"/>
                </a:lnTo>
                <a:lnTo>
                  <a:pt x="26" y="7"/>
                </a:lnTo>
                <a:lnTo>
                  <a:pt x="33" y="9"/>
                </a:lnTo>
                <a:lnTo>
                  <a:pt x="37" y="11"/>
                </a:lnTo>
                <a:lnTo>
                  <a:pt x="39" y="14"/>
                </a:lnTo>
                <a:lnTo>
                  <a:pt x="41" y="20"/>
                </a:lnTo>
                <a:lnTo>
                  <a:pt x="41" y="22"/>
                </a:lnTo>
                <a:lnTo>
                  <a:pt x="22" y="26"/>
                </a:lnTo>
                <a:lnTo>
                  <a:pt x="15" y="26"/>
                </a:lnTo>
                <a:lnTo>
                  <a:pt x="7" y="29"/>
                </a:lnTo>
                <a:lnTo>
                  <a:pt x="2" y="35"/>
                </a:lnTo>
                <a:lnTo>
                  <a:pt x="0" y="42"/>
                </a:lnTo>
                <a:lnTo>
                  <a:pt x="2" y="50"/>
                </a:lnTo>
                <a:lnTo>
                  <a:pt x="5" y="56"/>
                </a:lnTo>
                <a:lnTo>
                  <a:pt x="11" y="59"/>
                </a:lnTo>
                <a:lnTo>
                  <a:pt x="20" y="59"/>
                </a:lnTo>
                <a:lnTo>
                  <a:pt x="30" y="57"/>
                </a:lnTo>
                <a:lnTo>
                  <a:pt x="41" y="52"/>
                </a:lnTo>
                <a:lnTo>
                  <a:pt x="43" y="59"/>
                </a:lnTo>
                <a:close/>
                <a:moveTo>
                  <a:pt x="41" y="33"/>
                </a:moveTo>
                <a:lnTo>
                  <a:pt x="41" y="33"/>
                </a:lnTo>
                <a:lnTo>
                  <a:pt x="39" y="42"/>
                </a:lnTo>
                <a:lnTo>
                  <a:pt x="35" y="46"/>
                </a:lnTo>
                <a:lnTo>
                  <a:pt x="31" y="50"/>
                </a:lnTo>
                <a:lnTo>
                  <a:pt x="28" y="52"/>
                </a:lnTo>
                <a:lnTo>
                  <a:pt x="22" y="52"/>
                </a:lnTo>
                <a:lnTo>
                  <a:pt x="17" y="52"/>
                </a:lnTo>
                <a:lnTo>
                  <a:pt x="13" y="50"/>
                </a:lnTo>
                <a:lnTo>
                  <a:pt x="11" y="46"/>
                </a:lnTo>
                <a:lnTo>
                  <a:pt x="11" y="42"/>
                </a:lnTo>
                <a:lnTo>
                  <a:pt x="11" y="39"/>
                </a:lnTo>
                <a:lnTo>
                  <a:pt x="15" y="35"/>
                </a:lnTo>
                <a:lnTo>
                  <a:pt x="24" y="33"/>
                </a:lnTo>
                <a:lnTo>
                  <a:pt x="41" y="29"/>
                </a:lnTo>
                <a:lnTo>
                  <a:pt x="41"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1" name="Freeform 220"/>
          <p:cNvSpPr>
            <a:spLocks/>
          </p:cNvSpPr>
          <p:nvPr/>
        </p:nvSpPr>
        <p:spPr bwMode="auto">
          <a:xfrm>
            <a:off x="5970588" y="2049463"/>
            <a:ext cx="74612" cy="93662"/>
          </a:xfrm>
          <a:custGeom>
            <a:avLst/>
            <a:gdLst>
              <a:gd name="T0" fmla="*/ 2147483647 w 47"/>
              <a:gd name="T1" fmla="*/ 2147483647 h 59"/>
              <a:gd name="T2" fmla="*/ 2147483647 w 47"/>
              <a:gd name="T3" fmla="*/ 2147483647 h 59"/>
              <a:gd name="T4" fmla="*/ 2147483647 w 47"/>
              <a:gd name="T5" fmla="*/ 2147483647 h 59"/>
              <a:gd name="T6" fmla="*/ 2147483647 w 47"/>
              <a:gd name="T7" fmla="*/ 2147483647 h 59"/>
              <a:gd name="T8" fmla="*/ 2147483647 w 47"/>
              <a:gd name="T9" fmla="*/ 2147483647 h 59"/>
              <a:gd name="T10" fmla="*/ 2147483647 w 47"/>
              <a:gd name="T11" fmla="*/ 2147483647 h 59"/>
              <a:gd name="T12" fmla="*/ 2147483647 w 47"/>
              <a:gd name="T13" fmla="*/ 2147483647 h 59"/>
              <a:gd name="T14" fmla="*/ 2147483647 w 47"/>
              <a:gd name="T15" fmla="*/ 2147483647 h 59"/>
              <a:gd name="T16" fmla="*/ 2147483647 w 47"/>
              <a:gd name="T17" fmla="*/ 2147483647 h 59"/>
              <a:gd name="T18" fmla="*/ 2147483647 w 47"/>
              <a:gd name="T19" fmla="*/ 2147483647 h 59"/>
              <a:gd name="T20" fmla="*/ 2147483647 w 47"/>
              <a:gd name="T21" fmla="*/ 2147483647 h 59"/>
              <a:gd name="T22" fmla="*/ 2147483647 w 47"/>
              <a:gd name="T23" fmla="*/ 2147483647 h 59"/>
              <a:gd name="T24" fmla="*/ 2147483647 w 47"/>
              <a:gd name="T25" fmla="*/ 2147483647 h 59"/>
              <a:gd name="T26" fmla="*/ 2147483647 w 47"/>
              <a:gd name="T27" fmla="*/ 2147483647 h 59"/>
              <a:gd name="T28" fmla="*/ 2147483647 w 47"/>
              <a:gd name="T29" fmla="*/ 2147483647 h 59"/>
              <a:gd name="T30" fmla="*/ 2147483647 w 47"/>
              <a:gd name="T31" fmla="*/ 2147483647 h 59"/>
              <a:gd name="T32" fmla="*/ 2147483647 w 47"/>
              <a:gd name="T33" fmla="*/ 2147483647 h 59"/>
              <a:gd name="T34" fmla="*/ 2147483647 w 47"/>
              <a:gd name="T35" fmla="*/ 2147483647 h 59"/>
              <a:gd name="T36" fmla="*/ 2147483647 w 47"/>
              <a:gd name="T37" fmla="*/ 2147483647 h 59"/>
              <a:gd name="T38" fmla="*/ 2147483647 w 47"/>
              <a:gd name="T39" fmla="*/ 2147483647 h 59"/>
              <a:gd name="T40" fmla="*/ 2147483647 w 47"/>
              <a:gd name="T41" fmla="*/ 2147483647 h 59"/>
              <a:gd name="T42" fmla="*/ 2147483647 w 47"/>
              <a:gd name="T43" fmla="*/ 2147483647 h 59"/>
              <a:gd name="T44" fmla="*/ 2147483647 w 47"/>
              <a:gd name="T45" fmla="*/ 2147483647 h 59"/>
              <a:gd name="T46" fmla="*/ 2147483647 w 47"/>
              <a:gd name="T47" fmla="*/ 2147483647 h 59"/>
              <a:gd name="T48" fmla="*/ 2147483647 w 47"/>
              <a:gd name="T49" fmla="*/ 2147483647 h 59"/>
              <a:gd name="T50" fmla="*/ 2147483647 w 47"/>
              <a:gd name="T51" fmla="*/ 0 h 59"/>
              <a:gd name="T52" fmla="*/ 2147483647 w 47"/>
              <a:gd name="T53" fmla="*/ 0 h 59"/>
              <a:gd name="T54" fmla="*/ 2147483647 w 47"/>
              <a:gd name="T55" fmla="*/ 0 h 59"/>
              <a:gd name="T56" fmla="*/ 2147483647 w 47"/>
              <a:gd name="T57" fmla="*/ 2147483647 h 59"/>
              <a:gd name="T58" fmla="*/ 2147483647 w 47"/>
              <a:gd name="T59" fmla="*/ 2147483647 h 59"/>
              <a:gd name="T60" fmla="*/ 2147483647 w 47"/>
              <a:gd name="T61" fmla="*/ 2147483647 h 59"/>
              <a:gd name="T62" fmla="*/ 2147483647 w 47"/>
              <a:gd name="T63" fmla="*/ 2147483647 h 59"/>
              <a:gd name="T64" fmla="*/ 0 w 47"/>
              <a:gd name="T65" fmla="*/ 2147483647 h 59"/>
              <a:gd name="T66" fmla="*/ 0 w 47"/>
              <a:gd name="T67" fmla="*/ 2147483647 h 59"/>
              <a:gd name="T68" fmla="*/ 2147483647 w 47"/>
              <a:gd name="T69" fmla="*/ 2147483647 h 59"/>
              <a:gd name="T70" fmla="*/ 2147483647 w 47"/>
              <a:gd name="T71" fmla="*/ 2147483647 h 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 h="59">
                <a:moveTo>
                  <a:pt x="9" y="59"/>
                </a:moveTo>
                <a:lnTo>
                  <a:pt x="9" y="28"/>
                </a:lnTo>
                <a:lnTo>
                  <a:pt x="11" y="18"/>
                </a:lnTo>
                <a:lnTo>
                  <a:pt x="15" y="13"/>
                </a:lnTo>
                <a:lnTo>
                  <a:pt x="21" y="9"/>
                </a:lnTo>
                <a:lnTo>
                  <a:pt x="26" y="7"/>
                </a:lnTo>
                <a:lnTo>
                  <a:pt x="32" y="9"/>
                </a:lnTo>
                <a:lnTo>
                  <a:pt x="37" y="14"/>
                </a:lnTo>
                <a:lnTo>
                  <a:pt x="37" y="24"/>
                </a:lnTo>
                <a:lnTo>
                  <a:pt x="37" y="59"/>
                </a:lnTo>
                <a:lnTo>
                  <a:pt x="47" y="59"/>
                </a:lnTo>
                <a:lnTo>
                  <a:pt x="47" y="22"/>
                </a:lnTo>
                <a:lnTo>
                  <a:pt x="47" y="13"/>
                </a:lnTo>
                <a:lnTo>
                  <a:pt x="43" y="5"/>
                </a:lnTo>
                <a:lnTo>
                  <a:pt x="41" y="3"/>
                </a:lnTo>
                <a:lnTo>
                  <a:pt x="37" y="1"/>
                </a:lnTo>
                <a:lnTo>
                  <a:pt x="28" y="0"/>
                </a:lnTo>
                <a:lnTo>
                  <a:pt x="22" y="0"/>
                </a:lnTo>
                <a:lnTo>
                  <a:pt x="17" y="1"/>
                </a:lnTo>
                <a:lnTo>
                  <a:pt x="13" y="5"/>
                </a:lnTo>
                <a:lnTo>
                  <a:pt x="9" y="9"/>
                </a:lnTo>
                <a:lnTo>
                  <a:pt x="9" y="1"/>
                </a:lnTo>
                <a:lnTo>
                  <a:pt x="0" y="1"/>
                </a:lnTo>
                <a:lnTo>
                  <a:pt x="0" y="59"/>
                </a:lnTo>
                <a:lnTo>
                  <a:pt x="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2" name="Freeform 221"/>
          <p:cNvSpPr>
            <a:spLocks/>
          </p:cNvSpPr>
          <p:nvPr/>
        </p:nvSpPr>
        <p:spPr bwMode="auto">
          <a:xfrm>
            <a:off x="6073775" y="2125663"/>
            <a:ext cx="19050" cy="41275"/>
          </a:xfrm>
          <a:custGeom>
            <a:avLst/>
            <a:gdLst>
              <a:gd name="T0" fmla="*/ 2147483647 w 12"/>
              <a:gd name="T1" fmla="*/ 2147483647 h 26"/>
              <a:gd name="T2" fmla="*/ 2147483647 w 12"/>
              <a:gd name="T3" fmla="*/ 2147483647 h 26"/>
              <a:gd name="T4" fmla="*/ 2147483647 w 12"/>
              <a:gd name="T5" fmla="*/ 2147483647 h 26"/>
              <a:gd name="T6" fmla="*/ 2147483647 w 12"/>
              <a:gd name="T7" fmla="*/ 2147483647 h 26"/>
              <a:gd name="T8" fmla="*/ 0 w 12"/>
              <a:gd name="T9" fmla="*/ 2147483647 h 26"/>
              <a:gd name="T10" fmla="*/ 2147483647 w 12"/>
              <a:gd name="T11" fmla="*/ 2147483647 h 26"/>
              <a:gd name="T12" fmla="*/ 2147483647 w 12"/>
              <a:gd name="T13" fmla="*/ 2147483647 h 26"/>
              <a:gd name="T14" fmla="*/ 2147483647 w 12"/>
              <a:gd name="T15" fmla="*/ 2147483647 h 26"/>
              <a:gd name="T16" fmla="*/ 2147483647 w 12"/>
              <a:gd name="T17" fmla="*/ 2147483647 h 26"/>
              <a:gd name="T18" fmla="*/ 2147483647 w 12"/>
              <a:gd name="T19" fmla="*/ 2147483647 h 26"/>
              <a:gd name="T20" fmla="*/ 2147483647 w 12"/>
              <a:gd name="T21" fmla="*/ 2147483647 h 26"/>
              <a:gd name="T22" fmla="*/ 2147483647 w 12"/>
              <a:gd name="T23" fmla="*/ 2147483647 h 26"/>
              <a:gd name="T24" fmla="*/ 2147483647 w 12"/>
              <a:gd name="T25" fmla="*/ 0 h 26"/>
              <a:gd name="T26" fmla="*/ 0 w 12"/>
              <a:gd name="T27" fmla="*/ 0 h 26"/>
              <a:gd name="T28" fmla="*/ 0 w 12"/>
              <a:gd name="T29" fmla="*/ 2147483647 h 26"/>
              <a:gd name="T30" fmla="*/ 2147483647 w 12"/>
              <a:gd name="T31" fmla="*/ 2147483647 h 26"/>
              <a:gd name="T32" fmla="*/ 2147483647 w 12"/>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26">
                <a:moveTo>
                  <a:pt x="6" y="11"/>
                </a:moveTo>
                <a:lnTo>
                  <a:pt x="6" y="11"/>
                </a:lnTo>
                <a:lnTo>
                  <a:pt x="4" y="19"/>
                </a:lnTo>
                <a:lnTo>
                  <a:pt x="0" y="22"/>
                </a:lnTo>
                <a:lnTo>
                  <a:pt x="2" y="26"/>
                </a:lnTo>
                <a:lnTo>
                  <a:pt x="6" y="24"/>
                </a:lnTo>
                <a:lnTo>
                  <a:pt x="10" y="21"/>
                </a:lnTo>
                <a:lnTo>
                  <a:pt x="12" y="17"/>
                </a:lnTo>
                <a:lnTo>
                  <a:pt x="12" y="11"/>
                </a:lnTo>
                <a:lnTo>
                  <a:pt x="12" y="0"/>
                </a:lnTo>
                <a:lnTo>
                  <a:pt x="0" y="0"/>
                </a:lnTo>
                <a:lnTo>
                  <a:pt x="0" y="11"/>
                </a:lnTo>
                <a:lnTo>
                  <a:pt x="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3" name="Freeform 222"/>
          <p:cNvSpPr>
            <a:spLocks/>
          </p:cNvSpPr>
          <p:nvPr/>
        </p:nvSpPr>
        <p:spPr bwMode="auto">
          <a:xfrm>
            <a:off x="6175375" y="2016125"/>
            <a:ext cx="47625" cy="127000"/>
          </a:xfrm>
          <a:custGeom>
            <a:avLst/>
            <a:gdLst>
              <a:gd name="T0" fmla="*/ 2147483647 w 30"/>
              <a:gd name="T1" fmla="*/ 0 h 80"/>
              <a:gd name="T2" fmla="*/ 2147483647 w 30"/>
              <a:gd name="T3" fmla="*/ 0 h 80"/>
              <a:gd name="T4" fmla="*/ 2147483647 w 30"/>
              <a:gd name="T5" fmla="*/ 0 h 80"/>
              <a:gd name="T6" fmla="*/ 2147483647 w 30"/>
              <a:gd name="T7" fmla="*/ 2147483647 h 80"/>
              <a:gd name="T8" fmla="*/ 2147483647 w 30"/>
              <a:gd name="T9" fmla="*/ 2147483647 h 80"/>
              <a:gd name="T10" fmla="*/ 2147483647 w 30"/>
              <a:gd name="T11" fmla="*/ 2147483647 h 80"/>
              <a:gd name="T12" fmla="*/ 2147483647 w 30"/>
              <a:gd name="T13" fmla="*/ 2147483647 h 80"/>
              <a:gd name="T14" fmla="*/ 0 w 30"/>
              <a:gd name="T15" fmla="*/ 2147483647 h 80"/>
              <a:gd name="T16" fmla="*/ 0 w 30"/>
              <a:gd name="T17" fmla="*/ 2147483647 h 80"/>
              <a:gd name="T18" fmla="*/ 0 w 30"/>
              <a:gd name="T19" fmla="*/ 2147483647 h 80"/>
              <a:gd name="T20" fmla="*/ 2147483647 w 30"/>
              <a:gd name="T21" fmla="*/ 2147483647 h 80"/>
              <a:gd name="T22" fmla="*/ 2147483647 w 30"/>
              <a:gd name="T23" fmla="*/ 2147483647 h 80"/>
              <a:gd name="T24" fmla="*/ 2147483647 w 30"/>
              <a:gd name="T25" fmla="*/ 2147483647 h 80"/>
              <a:gd name="T26" fmla="*/ 2147483647 w 30"/>
              <a:gd name="T27" fmla="*/ 2147483647 h 80"/>
              <a:gd name="T28" fmla="*/ 2147483647 w 30"/>
              <a:gd name="T29" fmla="*/ 2147483647 h 80"/>
              <a:gd name="T30" fmla="*/ 2147483647 w 30"/>
              <a:gd name="T31" fmla="*/ 0 h 80"/>
              <a:gd name="T32" fmla="*/ 2147483647 w 30"/>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0">
                <a:moveTo>
                  <a:pt x="30" y="0"/>
                </a:moveTo>
                <a:lnTo>
                  <a:pt x="24" y="0"/>
                </a:lnTo>
                <a:lnTo>
                  <a:pt x="20" y="4"/>
                </a:lnTo>
                <a:lnTo>
                  <a:pt x="15" y="9"/>
                </a:lnTo>
                <a:lnTo>
                  <a:pt x="7" y="15"/>
                </a:lnTo>
                <a:lnTo>
                  <a:pt x="0" y="19"/>
                </a:lnTo>
                <a:lnTo>
                  <a:pt x="0" y="28"/>
                </a:lnTo>
                <a:lnTo>
                  <a:pt x="11" y="24"/>
                </a:lnTo>
                <a:lnTo>
                  <a:pt x="20" y="17"/>
                </a:lnTo>
                <a:lnTo>
                  <a:pt x="20" y="80"/>
                </a:lnTo>
                <a:lnTo>
                  <a:pt x="30" y="80"/>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4" name="Freeform 223"/>
          <p:cNvSpPr>
            <a:spLocks/>
          </p:cNvSpPr>
          <p:nvPr/>
        </p:nvSpPr>
        <p:spPr bwMode="auto">
          <a:xfrm>
            <a:off x="6261100" y="2016125"/>
            <a:ext cx="82550" cy="127000"/>
          </a:xfrm>
          <a:custGeom>
            <a:avLst/>
            <a:gdLst>
              <a:gd name="T0" fmla="*/ 2147483647 w 52"/>
              <a:gd name="T1" fmla="*/ 2147483647 h 80"/>
              <a:gd name="T2" fmla="*/ 2147483647 w 52"/>
              <a:gd name="T3" fmla="*/ 2147483647 h 80"/>
              <a:gd name="T4" fmla="*/ 2147483647 w 52"/>
              <a:gd name="T5" fmla="*/ 2147483647 h 80"/>
              <a:gd name="T6" fmla="*/ 2147483647 w 52"/>
              <a:gd name="T7" fmla="*/ 2147483647 h 80"/>
              <a:gd name="T8" fmla="*/ 2147483647 w 52"/>
              <a:gd name="T9" fmla="*/ 2147483647 h 80"/>
              <a:gd name="T10" fmla="*/ 2147483647 w 52"/>
              <a:gd name="T11" fmla="*/ 2147483647 h 80"/>
              <a:gd name="T12" fmla="*/ 2147483647 w 52"/>
              <a:gd name="T13" fmla="*/ 2147483647 h 80"/>
              <a:gd name="T14" fmla="*/ 2147483647 w 52"/>
              <a:gd name="T15" fmla="*/ 2147483647 h 80"/>
              <a:gd name="T16" fmla="*/ 2147483647 w 52"/>
              <a:gd name="T17" fmla="*/ 2147483647 h 80"/>
              <a:gd name="T18" fmla="*/ 2147483647 w 52"/>
              <a:gd name="T19" fmla="*/ 2147483647 h 80"/>
              <a:gd name="T20" fmla="*/ 2147483647 w 52"/>
              <a:gd name="T21" fmla="*/ 2147483647 h 80"/>
              <a:gd name="T22" fmla="*/ 2147483647 w 52"/>
              <a:gd name="T23" fmla="*/ 2147483647 h 80"/>
              <a:gd name="T24" fmla="*/ 2147483647 w 52"/>
              <a:gd name="T25" fmla="*/ 2147483647 h 80"/>
              <a:gd name="T26" fmla="*/ 2147483647 w 52"/>
              <a:gd name="T27" fmla="*/ 2147483647 h 80"/>
              <a:gd name="T28" fmla="*/ 2147483647 w 52"/>
              <a:gd name="T29" fmla="*/ 2147483647 h 80"/>
              <a:gd name="T30" fmla="*/ 2147483647 w 52"/>
              <a:gd name="T31" fmla="*/ 0 h 80"/>
              <a:gd name="T32" fmla="*/ 2147483647 w 52"/>
              <a:gd name="T33" fmla="*/ 0 h 80"/>
              <a:gd name="T34" fmla="*/ 2147483647 w 52"/>
              <a:gd name="T35" fmla="*/ 0 h 80"/>
              <a:gd name="T36" fmla="*/ 2147483647 w 52"/>
              <a:gd name="T37" fmla="*/ 0 h 80"/>
              <a:gd name="T38" fmla="*/ 2147483647 w 52"/>
              <a:gd name="T39" fmla="*/ 2147483647 h 80"/>
              <a:gd name="T40" fmla="*/ 2147483647 w 52"/>
              <a:gd name="T41" fmla="*/ 2147483647 h 80"/>
              <a:gd name="T42" fmla="*/ 2147483647 w 52"/>
              <a:gd name="T43" fmla="*/ 2147483647 h 80"/>
              <a:gd name="T44" fmla="*/ 2147483647 w 52"/>
              <a:gd name="T45" fmla="*/ 2147483647 h 80"/>
              <a:gd name="T46" fmla="*/ 2147483647 w 52"/>
              <a:gd name="T47" fmla="*/ 2147483647 h 80"/>
              <a:gd name="T48" fmla="*/ 2147483647 w 52"/>
              <a:gd name="T49" fmla="*/ 2147483647 h 80"/>
              <a:gd name="T50" fmla="*/ 2147483647 w 52"/>
              <a:gd name="T51" fmla="*/ 2147483647 h 80"/>
              <a:gd name="T52" fmla="*/ 2147483647 w 52"/>
              <a:gd name="T53" fmla="*/ 2147483647 h 80"/>
              <a:gd name="T54" fmla="*/ 2147483647 w 52"/>
              <a:gd name="T55" fmla="*/ 2147483647 h 80"/>
              <a:gd name="T56" fmla="*/ 2147483647 w 52"/>
              <a:gd name="T57" fmla="*/ 2147483647 h 80"/>
              <a:gd name="T58" fmla="*/ 2147483647 w 52"/>
              <a:gd name="T59" fmla="*/ 2147483647 h 80"/>
              <a:gd name="T60" fmla="*/ 2147483647 w 52"/>
              <a:gd name="T61" fmla="*/ 2147483647 h 80"/>
              <a:gd name="T62" fmla="*/ 2147483647 w 52"/>
              <a:gd name="T63" fmla="*/ 2147483647 h 80"/>
              <a:gd name="T64" fmla="*/ 2147483647 w 52"/>
              <a:gd name="T65" fmla="*/ 2147483647 h 80"/>
              <a:gd name="T66" fmla="*/ 2147483647 w 52"/>
              <a:gd name="T67" fmla="*/ 2147483647 h 80"/>
              <a:gd name="T68" fmla="*/ 2147483647 w 52"/>
              <a:gd name="T69" fmla="*/ 2147483647 h 80"/>
              <a:gd name="T70" fmla="*/ 2147483647 w 52"/>
              <a:gd name="T71" fmla="*/ 2147483647 h 80"/>
              <a:gd name="T72" fmla="*/ 2147483647 w 52"/>
              <a:gd name="T73" fmla="*/ 2147483647 h 80"/>
              <a:gd name="T74" fmla="*/ 2147483647 w 52"/>
              <a:gd name="T75" fmla="*/ 2147483647 h 80"/>
              <a:gd name="T76" fmla="*/ 2147483647 w 52"/>
              <a:gd name="T77" fmla="*/ 2147483647 h 80"/>
              <a:gd name="T78" fmla="*/ 2147483647 w 52"/>
              <a:gd name="T79" fmla="*/ 2147483647 h 80"/>
              <a:gd name="T80" fmla="*/ 2147483647 w 52"/>
              <a:gd name="T81" fmla="*/ 2147483647 h 80"/>
              <a:gd name="T82" fmla="*/ 2147483647 w 52"/>
              <a:gd name="T83" fmla="*/ 2147483647 h 80"/>
              <a:gd name="T84" fmla="*/ 2147483647 w 52"/>
              <a:gd name="T85" fmla="*/ 2147483647 h 80"/>
              <a:gd name="T86" fmla="*/ 2147483647 w 52"/>
              <a:gd name="T87" fmla="*/ 2147483647 h 80"/>
              <a:gd name="T88" fmla="*/ 2147483647 w 52"/>
              <a:gd name="T89" fmla="*/ 2147483647 h 80"/>
              <a:gd name="T90" fmla="*/ 2147483647 w 52"/>
              <a:gd name="T91" fmla="*/ 2147483647 h 80"/>
              <a:gd name="T92" fmla="*/ 2147483647 w 52"/>
              <a:gd name="T93" fmla="*/ 2147483647 h 80"/>
              <a:gd name="T94" fmla="*/ 0 w 52"/>
              <a:gd name="T95" fmla="*/ 2147483647 h 80"/>
              <a:gd name="T96" fmla="*/ 2147483647 w 52"/>
              <a:gd name="T97" fmla="*/ 2147483647 h 80"/>
              <a:gd name="T98" fmla="*/ 2147483647 w 52"/>
              <a:gd name="T99" fmla="*/ 2147483647 h 80"/>
              <a:gd name="T100" fmla="*/ 2147483647 w 52"/>
              <a:gd name="T101" fmla="*/ 2147483647 h 80"/>
              <a:gd name="T102" fmla="*/ 2147483647 w 52"/>
              <a:gd name="T103" fmla="*/ 2147483647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2" h="80">
                <a:moveTo>
                  <a:pt x="13" y="71"/>
                </a:moveTo>
                <a:lnTo>
                  <a:pt x="13" y="71"/>
                </a:lnTo>
                <a:lnTo>
                  <a:pt x="17" y="65"/>
                </a:lnTo>
                <a:lnTo>
                  <a:pt x="30" y="54"/>
                </a:lnTo>
                <a:lnTo>
                  <a:pt x="45" y="41"/>
                </a:lnTo>
                <a:lnTo>
                  <a:pt x="50" y="30"/>
                </a:lnTo>
                <a:lnTo>
                  <a:pt x="52" y="21"/>
                </a:lnTo>
                <a:lnTo>
                  <a:pt x="50" y="13"/>
                </a:lnTo>
                <a:lnTo>
                  <a:pt x="47" y="6"/>
                </a:lnTo>
                <a:lnTo>
                  <a:pt x="37" y="0"/>
                </a:lnTo>
                <a:lnTo>
                  <a:pt x="28" y="0"/>
                </a:lnTo>
                <a:lnTo>
                  <a:pt x="17" y="0"/>
                </a:lnTo>
                <a:lnTo>
                  <a:pt x="9" y="6"/>
                </a:lnTo>
                <a:lnTo>
                  <a:pt x="4" y="13"/>
                </a:lnTo>
                <a:lnTo>
                  <a:pt x="2" y="22"/>
                </a:lnTo>
                <a:lnTo>
                  <a:pt x="11" y="22"/>
                </a:lnTo>
                <a:lnTo>
                  <a:pt x="13" y="17"/>
                </a:lnTo>
                <a:lnTo>
                  <a:pt x="17" y="11"/>
                </a:lnTo>
                <a:lnTo>
                  <a:pt x="20" y="7"/>
                </a:lnTo>
                <a:lnTo>
                  <a:pt x="28" y="7"/>
                </a:lnTo>
                <a:lnTo>
                  <a:pt x="34" y="7"/>
                </a:lnTo>
                <a:lnTo>
                  <a:pt x="39" y="11"/>
                </a:lnTo>
                <a:lnTo>
                  <a:pt x="41" y="15"/>
                </a:lnTo>
                <a:lnTo>
                  <a:pt x="43" y="21"/>
                </a:lnTo>
                <a:lnTo>
                  <a:pt x="41" y="26"/>
                </a:lnTo>
                <a:lnTo>
                  <a:pt x="37" y="34"/>
                </a:lnTo>
                <a:lnTo>
                  <a:pt x="32" y="41"/>
                </a:lnTo>
                <a:lnTo>
                  <a:pt x="20" y="50"/>
                </a:lnTo>
                <a:lnTo>
                  <a:pt x="7" y="62"/>
                </a:lnTo>
                <a:lnTo>
                  <a:pt x="2" y="73"/>
                </a:lnTo>
                <a:lnTo>
                  <a:pt x="0" y="80"/>
                </a:lnTo>
                <a:lnTo>
                  <a:pt x="52" y="80"/>
                </a:lnTo>
                <a:lnTo>
                  <a:pt x="52" y="71"/>
                </a:lnTo>
                <a:lnTo>
                  <a:pt x="1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5" name="Freeform 224"/>
          <p:cNvSpPr>
            <a:spLocks/>
          </p:cNvSpPr>
          <p:nvPr/>
        </p:nvSpPr>
        <p:spPr bwMode="auto">
          <a:xfrm>
            <a:off x="6370638" y="2125663"/>
            <a:ext cx="17462" cy="17462"/>
          </a:xfrm>
          <a:custGeom>
            <a:avLst/>
            <a:gdLst>
              <a:gd name="T0" fmla="*/ 2147483647 w 11"/>
              <a:gd name="T1" fmla="*/ 2147483647 h 11"/>
              <a:gd name="T2" fmla="*/ 2147483647 w 11"/>
              <a:gd name="T3" fmla="*/ 0 h 11"/>
              <a:gd name="T4" fmla="*/ 0 w 11"/>
              <a:gd name="T5" fmla="*/ 0 h 11"/>
              <a:gd name="T6" fmla="*/ 0 w 11"/>
              <a:gd name="T7" fmla="*/ 2147483647 h 11"/>
              <a:gd name="T8" fmla="*/ 2147483647 w 11"/>
              <a:gd name="T9" fmla="*/ 2147483647 h 11"/>
              <a:gd name="T10" fmla="*/ 2147483647 w 11"/>
              <a:gd name="T11" fmla="*/ 2147483647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11"/>
                </a:moveTo>
                <a:lnTo>
                  <a:pt x="11" y="0"/>
                </a:lnTo>
                <a:lnTo>
                  <a:pt x="0" y="0"/>
                </a:lnTo>
                <a:lnTo>
                  <a:pt x="0" y="11"/>
                </a:ln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6" name="Freeform 225"/>
          <p:cNvSpPr>
            <a:spLocks noEditPoints="1"/>
          </p:cNvSpPr>
          <p:nvPr/>
        </p:nvSpPr>
        <p:spPr bwMode="auto">
          <a:xfrm>
            <a:off x="6405563" y="2016125"/>
            <a:ext cx="88900" cy="127000"/>
          </a:xfrm>
          <a:custGeom>
            <a:avLst/>
            <a:gdLst>
              <a:gd name="T0" fmla="*/ 2147483647 w 56"/>
              <a:gd name="T1" fmla="*/ 2147483647 h 80"/>
              <a:gd name="T2" fmla="*/ 2147483647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0 h 80"/>
              <a:gd name="T12" fmla="*/ 2147483647 w 56"/>
              <a:gd name="T13" fmla="*/ 0 h 80"/>
              <a:gd name="T14" fmla="*/ 0 w 56"/>
              <a:gd name="T15" fmla="*/ 2147483647 h 80"/>
              <a:gd name="T16" fmla="*/ 0 w 56"/>
              <a:gd name="T17" fmla="*/ 2147483647 h 80"/>
              <a:gd name="T18" fmla="*/ 2147483647 w 56"/>
              <a:gd name="T19" fmla="*/ 2147483647 h 80"/>
              <a:gd name="T20" fmla="*/ 2147483647 w 56"/>
              <a:gd name="T21" fmla="*/ 2147483647 h 80"/>
              <a:gd name="T22" fmla="*/ 2147483647 w 56"/>
              <a:gd name="T23" fmla="*/ 2147483647 h 80"/>
              <a:gd name="T24" fmla="*/ 2147483647 w 56"/>
              <a:gd name="T25" fmla="*/ 2147483647 h 80"/>
              <a:gd name="T26" fmla="*/ 2147483647 w 56"/>
              <a:gd name="T27" fmla="*/ 2147483647 h 80"/>
              <a:gd name="T28" fmla="*/ 2147483647 w 56"/>
              <a:gd name="T29" fmla="*/ 2147483647 h 80"/>
              <a:gd name="T30" fmla="*/ 2147483647 w 56"/>
              <a:gd name="T31" fmla="*/ 2147483647 h 80"/>
              <a:gd name="T32" fmla="*/ 2147483647 w 56"/>
              <a:gd name="T33" fmla="*/ 2147483647 h 80"/>
              <a:gd name="T34" fmla="*/ 2147483647 w 56"/>
              <a:gd name="T35" fmla="*/ 2147483647 h 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80">
                <a:moveTo>
                  <a:pt x="45" y="80"/>
                </a:moveTo>
                <a:lnTo>
                  <a:pt x="45" y="60"/>
                </a:lnTo>
                <a:lnTo>
                  <a:pt x="56" y="60"/>
                </a:lnTo>
                <a:lnTo>
                  <a:pt x="56" y="52"/>
                </a:lnTo>
                <a:lnTo>
                  <a:pt x="45" y="52"/>
                </a:lnTo>
                <a:lnTo>
                  <a:pt x="45" y="0"/>
                </a:lnTo>
                <a:lnTo>
                  <a:pt x="36" y="0"/>
                </a:lnTo>
                <a:lnTo>
                  <a:pt x="0" y="52"/>
                </a:lnTo>
                <a:lnTo>
                  <a:pt x="0" y="60"/>
                </a:lnTo>
                <a:lnTo>
                  <a:pt x="34" y="60"/>
                </a:lnTo>
                <a:lnTo>
                  <a:pt x="34" y="80"/>
                </a:lnTo>
                <a:lnTo>
                  <a:pt x="45" y="80"/>
                </a:lnTo>
                <a:close/>
                <a:moveTo>
                  <a:pt x="10" y="52"/>
                </a:moveTo>
                <a:lnTo>
                  <a:pt x="34" y="15"/>
                </a:lnTo>
                <a:lnTo>
                  <a:pt x="34" y="52"/>
                </a:lnTo>
                <a:lnTo>
                  <a:pt x="1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9" name="Freeform 228"/>
          <p:cNvSpPr>
            <a:spLocks/>
          </p:cNvSpPr>
          <p:nvPr/>
        </p:nvSpPr>
        <p:spPr bwMode="auto">
          <a:xfrm>
            <a:off x="7142400" y="2012950"/>
            <a:ext cx="41275" cy="166688"/>
          </a:xfrm>
          <a:custGeom>
            <a:avLst/>
            <a:gdLst>
              <a:gd name="T0" fmla="*/ 2147483647 w 26"/>
              <a:gd name="T1" fmla="*/ 2147483647 h 105"/>
              <a:gd name="T2" fmla="*/ 2147483647 w 26"/>
              <a:gd name="T3" fmla="*/ 2147483647 h 105"/>
              <a:gd name="T4" fmla="*/ 2147483647 w 26"/>
              <a:gd name="T5" fmla="*/ 2147483647 h 105"/>
              <a:gd name="T6" fmla="*/ 2147483647 w 26"/>
              <a:gd name="T7" fmla="*/ 2147483647 h 105"/>
              <a:gd name="T8" fmla="*/ 2147483647 w 26"/>
              <a:gd name="T9" fmla="*/ 2147483647 h 105"/>
              <a:gd name="T10" fmla="*/ 2147483647 w 26"/>
              <a:gd name="T11" fmla="*/ 2147483647 h 105"/>
              <a:gd name="T12" fmla="*/ 2147483647 w 26"/>
              <a:gd name="T13" fmla="*/ 2147483647 h 105"/>
              <a:gd name="T14" fmla="*/ 2147483647 w 26"/>
              <a:gd name="T15" fmla="*/ 2147483647 h 105"/>
              <a:gd name="T16" fmla="*/ 2147483647 w 26"/>
              <a:gd name="T17" fmla="*/ 2147483647 h 105"/>
              <a:gd name="T18" fmla="*/ 2147483647 w 26"/>
              <a:gd name="T19" fmla="*/ 0 h 105"/>
              <a:gd name="T20" fmla="*/ 0 w 26"/>
              <a:gd name="T21" fmla="*/ 0 h 105"/>
              <a:gd name="T22" fmla="*/ 0 w 26"/>
              <a:gd name="T23" fmla="*/ 0 h 105"/>
              <a:gd name="T24" fmla="*/ 2147483647 w 26"/>
              <a:gd name="T25" fmla="*/ 2147483647 h 105"/>
              <a:gd name="T26" fmla="*/ 2147483647 w 26"/>
              <a:gd name="T27" fmla="*/ 2147483647 h 105"/>
              <a:gd name="T28" fmla="*/ 2147483647 w 26"/>
              <a:gd name="T29" fmla="*/ 2147483647 h 105"/>
              <a:gd name="T30" fmla="*/ 2147483647 w 26"/>
              <a:gd name="T31" fmla="*/ 2147483647 h 105"/>
              <a:gd name="T32" fmla="*/ 2147483647 w 26"/>
              <a:gd name="T33" fmla="*/ 2147483647 h 105"/>
              <a:gd name="T34" fmla="*/ 2147483647 w 26"/>
              <a:gd name="T35" fmla="*/ 2147483647 h 105"/>
              <a:gd name="T36" fmla="*/ 2147483647 w 26"/>
              <a:gd name="T37" fmla="*/ 2147483647 h 105"/>
              <a:gd name="T38" fmla="*/ 2147483647 w 26"/>
              <a:gd name="T39" fmla="*/ 2147483647 h 105"/>
              <a:gd name="T40" fmla="*/ 2147483647 w 26"/>
              <a:gd name="T41" fmla="*/ 2147483647 h 105"/>
              <a:gd name="T42" fmla="*/ 2147483647 w 26"/>
              <a:gd name="T43" fmla="*/ 2147483647 h 105"/>
              <a:gd name="T44" fmla="*/ 0 w 26"/>
              <a:gd name="T45" fmla="*/ 2147483647 h 105"/>
              <a:gd name="T46" fmla="*/ 2147483647 w 26"/>
              <a:gd name="T47" fmla="*/ 2147483647 h 105"/>
              <a:gd name="T48" fmla="*/ 2147483647 w 26"/>
              <a:gd name="T49" fmla="*/ 2147483647 h 105"/>
              <a:gd name="T50" fmla="*/ 2147483647 w 26"/>
              <a:gd name="T51" fmla="*/ 2147483647 h 105"/>
              <a:gd name="T52" fmla="*/ 2147483647 w 26"/>
              <a:gd name="T53" fmla="*/ 2147483647 h 105"/>
              <a:gd name="T54" fmla="*/ 2147483647 w 26"/>
              <a:gd name="T55" fmla="*/ 2147483647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6" h="105">
                <a:moveTo>
                  <a:pt x="21" y="80"/>
                </a:moveTo>
                <a:lnTo>
                  <a:pt x="21" y="80"/>
                </a:lnTo>
                <a:lnTo>
                  <a:pt x="25" y="67"/>
                </a:lnTo>
                <a:lnTo>
                  <a:pt x="26" y="52"/>
                </a:lnTo>
                <a:lnTo>
                  <a:pt x="26" y="39"/>
                </a:lnTo>
                <a:lnTo>
                  <a:pt x="23" y="28"/>
                </a:lnTo>
                <a:lnTo>
                  <a:pt x="15" y="13"/>
                </a:lnTo>
                <a:lnTo>
                  <a:pt x="8" y="0"/>
                </a:lnTo>
                <a:lnTo>
                  <a:pt x="0" y="0"/>
                </a:lnTo>
                <a:lnTo>
                  <a:pt x="10" y="17"/>
                </a:lnTo>
                <a:lnTo>
                  <a:pt x="13" y="32"/>
                </a:lnTo>
                <a:lnTo>
                  <a:pt x="15" y="43"/>
                </a:lnTo>
                <a:lnTo>
                  <a:pt x="17" y="52"/>
                </a:lnTo>
                <a:lnTo>
                  <a:pt x="15" y="65"/>
                </a:lnTo>
                <a:lnTo>
                  <a:pt x="11" y="79"/>
                </a:lnTo>
                <a:lnTo>
                  <a:pt x="8" y="92"/>
                </a:lnTo>
                <a:lnTo>
                  <a:pt x="0" y="105"/>
                </a:lnTo>
                <a:lnTo>
                  <a:pt x="8" y="105"/>
                </a:lnTo>
                <a:lnTo>
                  <a:pt x="15" y="93"/>
                </a:lnTo>
                <a:lnTo>
                  <a:pt x="21"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0" name="Freeform 229"/>
          <p:cNvSpPr>
            <a:spLocks noEditPoints="1"/>
          </p:cNvSpPr>
          <p:nvPr/>
        </p:nvSpPr>
        <p:spPr bwMode="auto">
          <a:xfrm>
            <a:off x="4808538" y="1827213"/>
            <a:ext cx="98425" cy="127000"/>
          </a:xfrm>
          <a:custGeom>
            <a:avLst/>
            <a:gdLst>
              <a:gd name="T0" fmla="*/ 2147483647 w 62"/>
              <a:gd name="T1" fmla="*/ 2147483647 h 80"/>
              <a:gd name="T2" fmla="*/ 2147483647 w 62"/>
              <a:gd name="T3" fmla="*/ 2147483647 h 80"/>
              <a:gd name="T4" fmla="*/ 2147483647 w 62"/>
              <a:gd name="T5" fmla="*/ 2147483647 h 80"/>
              <a:gd name="T6" fmla="*/ 2147483647 w 62"/>
              <a:gd name="T7" fmla="*/ 2147483647 h 80"/>
              <a:gd name="T8" fmla="*/ 2147483647 w 62"/>
              <a:gd name="T9" fmla="*/ 2147483647 h 80"/>
              <a:gd name="T10" fmla="*/ 2147483647 w 62"/>
              <a:gd name="T11" fmla="*/ 2147483647 h 80"/>
              <a:gd name="T12" fmla="*/ 2147483647 w 62"/>
              <a:gd name="T13" fmla="*/ 2147483647 h 80"/>
              <a:gd name="T14" fmla="*/ 2147483647 w 62"/>
              <a:gd name="T15" fmla="*/ 2147483647 h 80"/>
              <a:gd name="T16" fmla="*/ 2147483647 w 62"/>
              <a:gd name="T17" fmla="*/ 2147483647 h 80"/>
              <a:gd name="T18" fmla="*/ 2147483647 w 62"/>
              <a:gd name="T19" fmla="*/ 2147483647 h 80"/>
              <a:gd name="T20" fmla="*/ 2147483647 w 62"/>
              <a:gd name="T21" fmla="*/ 2147483647 h 80"/>
              <a:gd name="T22" fmla="*/ 2147483647 w 62"/>
              <a:gd name="T23" fmla="*/ 2147483647 h 80"/>
              <a:gd name="T24" fmla="*/ 2147483647 w 62"/>
              <a:gd name="T25" fmla="*/ 2147483647 h 80"/>
              <a:gd name="T26" fmla="*/ 2147483647 w 62"/>
              <a:gd name="T27" fmla="*/ 2147483647 h 80"/>
              <a:gd name="T28" fmla="*/ 2147483647 w 62"/>
              <a:gd name="T29" fmla="*/ 2147483647 h 80"/>
              <a:gd name="T30" fmla="*/ 2147483647 w 62"/>
              <a:gd name="T31" fmla="*/ 2147483647 h 80"/>
              <a:gd name="T32" fmla="*/ 2147483647 w 62"/>
              <a:gd name="T33" fmla="*/ 2147483647 h 80"/>
              <a:gd name="T34" fmla="*/ 2147483647 w 62"/>
              <a:gd name="T35" fmla="*/ 2147483647 h 80"/>
              <a:gd name="T36" fmla="*/ 2147483647 w 62"/>
              <a:gd name="T37" fmla="*/ 0 h 80"/>
              <a:gd name="T38" fmla="*/ 2147483647 w 62"/>
              <a:gd name="T39" fmla="*/ 0 h 80"/>
              <a:gd name="T40" fmla="*/ 2147483647 w 62"/>
              <a:gd name="T41" fmla="*/ 0 h 80"/>
              <a:gd name="T42" fmla="*/ 0 w 62"/>
              <a:gd name="T43" fmla="*/ 0 h 80"/>
              <a:gd name="T44" fmla="*/ 0 w 62"/>
              <a:gd name="T45" fmla="*/ 2147483647 h 80"/>
              <a:gd name="T46" fmla="*/ 2147483647 w 62"/>
              <a:gd name="T47" fmla="*/ 2147483647 h 80"/>
              <a:gd name="T48" fmla="*/ 2147483647 w 62"/>
              <a:gd name="T49" fmla="*/ 2147483647 h 80"/>
              <a:gd name="T50" fmla="*/ 2147483647 w 62"/>
              <a:gd name="T51" fmla="*/ 2147483647 h 80"/>
              <a:gd name="T52" fmla="*/ 2147483647 w 62"/>
              <a:gd name="T53" fmla="*/ 2147483647 h 80"/>
              <a:gd name="T54" fmla="*/ 2147483647 w 62"/>
              <a:gd name="T55" fmla="*/ 2147483647 h 80"/>
              <a:gd name="T56" fmla="*/ 2147483647 w 62"/>
              <a:gd name="T57" fmla="*/ 2147483647 h 80"/>
              <a:gd name="T58" fmla="*/ 2147483647 w 62"/>
              <a:gd name="T59" fmla="*/ 2147483647 h 80"/>
              <a:gd name="T60" fmla="*/ 2147483647 w 62"/>
              <a:gd name="T61" fmla="*/ 2147483647 h 80"/>
              <a:gd name="T62" fmla="*/ 2147483647 w 62"/>
              <a:gd name="T63" fmla="*/ 2147483647 h 80"/>
              <a:gd name="T64" fmla="*/ 2147483647 w 62"/>
              <a:gd name="T65" fmla="*/ 2147483647 h 80"/>
              <a:gd name="T66" fmla="*/ 2147483647 w 62"/>
              <a:gd name="T67" fmla="*/ 2147483647 h 80"/>
              <a:gd name="T68" fmla="*/ 2147483647 w 62"/>
              <a:gd name="T69" fmla="*/ 2147483647 h 80"/>
              <a:gd name="T70" fmla="*/ 2147483647 w 62"/>
              <a:gd name="T71" fmla="*/ 2147483647 h 80"/>
              <a:gd name="T72" fmla="*/ 2147483647 w 62"/>
              <a:gd name="T73" fmla="*/ 2147483647 h 80"/>
              <a:gd name="T74" fmla="*/ 2147483647 w 62"/>
              <a:gd name="T75" fmla="*/ 2147483647 h 80"/>
              <a:gd name="T76" fmla="*/ 2147483647 w 62"/>
              <a:gd name="T77" fmla="*/ 2147483647 h 80"/>
              <a:gd name="T78" fmla="*/ 2147483647 w 62"/>
              <a:gd name="T79" fmla="*/ 2147483647 h 80"/>
              <a:gd name="T80" fmla="*/ 2147483647 w 62"/>
              <a:gd name="T81" fmla="*/ 2147483647 h 80"/>
              <a:gd name="T82" fmla="*/ 2147483647 w 62"/>
              <a:gd name="T83" fmla="*/ 2147483647 h 80"/>
              <a:gd name="T84" fmla="*/ 2147483647 w 62"/>
              <a:gd name="T85" fmla="*/ 2147483647 h 80"/>
              <a:gd name="T86" fmla="*/ 2147483647 w 62"/>
              <a:gd name="T87" fmla="*/ 2147483647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2" h="80">
                <a:moveTo>
                  <a:pt x="12" y="80"/>
                </a:moveTo>
                <a:lnTo>
                  <a:pt x="12" y="46"/>
                </a:lnTo>
                <a:lnTo>
                  <a:pt x="32" y="46"/>
                </a:lnTo>
                <a:lnTo>
                  <a:pt x="45" y="44"/>
                </a:lnTo>
                <a:lnTo>
                  <a:pt x="51" y="43"/>
                </a:lnTo>
                <a:lnTo>
                  <a:pt x="55" y="39"/>
                </a:lnTo>
                <a:lnTo>
                  <a:pt x="60" y="31"/>
                </a:lnTo>
                <a:lnTo>
                  <a:pt x="62" y="22"/>
                </a:lnTo>
                <a:lnTo>
                  <a:pt x="60" y="16"/>
                </a:lnTo>
                <a:lnTo>
                  <a:pt x="58" y="11"/>
                </a:lnTo>
                <a:lnTo>
                  <a:pt x="56" y="7"/>
                </a:lnTo>
                <a:lnTo>
                  <a:pt x="53" y="3"/>
                </a:lnTo>
                <a:lnTo>
                  <a:pt x="49" y="1"/>
                </a:lnTo>
                <a:lnTo>
                  <a:pt x="43" y="0"/>
                </a:lnTo>
                <a:lnTo>
                  <a:pt x="30" y="0"/>
                </a:lnTo>
                <a:lnTo>
                  <a:pt x="0" y="0"/>
                </a:lnTo>
                <a:lnTo>
                  <a:pt x="0" y="80"/>
                </a:lnTo>
                <a:lnTo>
                  <a:pt x="12" y="80"/>
                </a:lnTo>
                <a:close/>
                <a:moveTo>
                  <a:pt x="12" y="9"/>
                </a:moveTo>
                <a:lnTo>
                  <a:pt x="32" y="9"/>
                </a:lnTo>
                <a:lnTo>
                  <a:pt x="41" y="9"/>
                </a:lnTo>
                <a:lnTo>
                  <a:pt x="45" y="11"/>
                </a:lnTo>
                <a:lnTo>
                  <a:pt x="47" y="15"/>
                </a:lnTo>
                <a:lnTo>
                  <a:pt x="51" y="18"/>
                </a:lnTo>
                <a:lnTo>
                  <a:pt x="51" y="22"/>
                </a:lnTo>
                <a:lnTo>
                  <a:pt x="49" y="29"/>
                </a:lnTo>
                <a:lnTo>
                  <a:pt x="47" y="33"/>
                </a:lnTo>
                <a:lnTo>
                  <a:pt x="40" y="37"/>
                </a:lnTo>
                <a:lnTo>
                  <a:pt x="32" y="37"/>
                </a:lnTo>
                <a:lnTo>
                  <a:pt x="12" y="37"/>
                </a:lnTo>
                <a:lnTo>
                  <a:pt x="12" y="9"/>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1" name="Freeform 230"/>
          <p:cNvSpPr>
            <a:spLocks noEditPoints="1"/>
          </p:cNvSpPr>
          <p:nvPr/>
        </p:nvSpPr>
        <p:spPr bwMode="auto">
          <a:xfrm>
            <a:off x="4921250" y="1858963"/>
            <a:ext cx="84138" cy="95250"/>
          </a:xfrm>
          <a:custGeom>
            <a:avLst/>
            <a:gdLst>
              <a:gd name="T0" fmla="*/ 2147483647 w 53"/>
              <a:gd name="T1" fmla="*/ 2147483647 h 60"/>
              <a:gd name="T2" fmla="*/ 2147483647 w 53"/>
              <a:gd name="T3" fmla="*/ 2147483647 h 60"/>
              <a:gd name="T4" fmla="*/ 2147483647 w 53"/>
              <a:gd name="T5" fmla="*/ 2147483647 h 60"/>
              <a:gd name="T6" fmla="*/ 2147483647 w 53"/>
              <a:gd name="T7" fmla="*/ 2147483647 h 60"/>
              <a:gd name="T8" fmla="*/ 2147483647 w 53"/>
              <a:gd name="T9" fmla="*/ 2147483647 h 60"/>
              <a:gd name="T10" fmla="*/ 2147483647 w 53"/>
              <a:gd name="T11" fmla="*/ 2147483647 h 60"/>
              <a:gd name="T12" fmla="*/ 2147483647 w 53"/>
              <a:gd name="T13" fmla="*/ 2147483647 h 60"/>
              <a:gd name="T14" fmla="*/ 2147483647 w 53"/>
              <a:gd name="T15" fmla="*/ 2147483647 h 60"/>
              <a:gd name="T16" fmla="*/ 2147483647 w 53"/>
              <a:gd name="T17" fmla="*/ 2147483647 h 60"/>
              <a:gd name="T18" fmla="*/ 2147483647 w 53"/>
              <a:gd name="T19" fmla="*/ 2147483647 h 60"/>
              <a:gd name="T20" fmla="*/ 2147483647 w 53"/>
              <a:gd name="T21" fmla="*/ 2147483647 h 60"/>
              <a:gd name="T22" fmla="*/ 2147483647 w 53"/>
              <a:gd name="T23" fmla="*/ 2147483647 h 60"/>
              <a:gd name="T24" fmla="*/ 2147483647 w 53"/>
              <a:gd name="T25" fmla="*/ 2147483647 h 60"/>
              <a:gd name="T26" fmla="*/ 2147483647 w 53"/>
              <a:gd name="T27" fmla="*/ 2147483647 h 60"/>
              <a:gd name="T28" fmla="*/ 2147483647 w 53"/>
              <a:gd name="T29" fmla="*/ 2147483647 h 60"/>
              <a:gd name="T30" fmla="*/ 2147483647 w 53"/>
              <a:gd name="T31" fmla="*/ 2147483647 h 60"/>
              <a:gd name="T32" fmla="*/ 2147483647 w 53"/>
              <a:gd name="T33" fmla="*/ 2147483647 h 60"/>
              <a:gd name="T34" fmla="*/ 2147483647 w 53"/>
              <a:gd name="T35" fmla="*/ 2147483647 h 60"/>
              <a:gd name="T36" fmla="*/ 2147483647 w 53"/>
              <a:gd name="T37" fmla="*/ 2147483647 h 60"/>
              <a:gd name="T38" fmla="*/ 2147483647 w 53"/>
              <a:gd name="T39" fmla="*/ 0 h 60"/>
              <a:gd name="T40" fmla="*/ 2147483647 w 53"/>
              <a:gd name="T41" fmla="*/ 0 h 60"/>
              <a:gd name="T42" fmla="*/ 2147483647 w 53"/>
              <a:gd name="T43" fmla="*/ 2147483647 h 60"/>
              <a:gd name="T44" fmla="*/ 2147483647 w 53"/>
              <a:gd name="T45" fmla="*/ 2147483647 h 60"/>
              <a:gd name="T46" fmla="*/ 2147483647 w 53"/>
              <a:gd name="T47" fmla="*/ 2147483647 h 60"/>
              <a:gd name="T48" fmla="*/ 2147483647 w 53"/>
              <a:gd name="T49" fmla="*/ 2147483647 h 60"/>
              <a:gd name="T50" fmla="*/ 2147483647 w 53"/>
              <a:gd name="T51" fmla="*/ 2147483647 h 60"/>
              <a:gd name="T52" fmla="*/ 2147483647 w 53"/>
              <a:gd name="T53" fmla="*/ 2147483647 h 60"/>
              <a:gd name="T54" fmla="*/ 0 w 53"/>
              <a:gd name="T55" fmla="*/ 2147483647 h 60"/>
              <a:gd name="T56" fmla="*/ 0 w 53"/>
              <a:gd name="T57" fmla="*/ 2147483647 h 60"/>
              <a:gd name="T58" fmla="*/ 2147483647 w 53"/>
              <a:gd name="T59" fmla="*/ 2147483647 h 60"/>
              <a:gd name="T60" fmla="*/ 2147483647 w 53"/>
              <a:gd name="T61" fmla="*/ 2147483647 h 60"/>
              <a:gd name="T62" fmla="*/ 2147483647 w 53"/>
              <a:gd name="T63" fmla="*/ 2147483647 h 60"/>
              <a:gd name="T64" fmla="*/ 2147483647 w 53"/>
              <a:gd name="T65" fmla="*/ 2147483647 h 60"/>
              <a:gd name="T66" fmla="*/ 2147483647 w 53"/>
              <a:gd name="T67" fmla="*/ 2147483647 h 60"/>
              <a:gd name="T68" fmla="*/ 2147483647 w 53"/>
              <a:gd name="T69" fmla="*/ 2147483647 h 60"/>
              <a:gd name="T70" fmla="*/ 2147483647 w 53"/>
              <a:gd name="T71" fmla="*/ 2147483647 h 60"/>
              <a:gd name="T72" fmla="*/ 2147483647 w 53"/>
              <a:gd name="T73" fmla="*/ 2147483647 h 60"/>
              <a:gd name="T74" fmla="*/ 2147483647 w 53"/>
              <a:gd name="T75" fmla="*/ 2147483647 h 60"/>
              <a:gd name="T76" fmla="*/ 2147483647 w 53"/>
              <a:gd name="T77" fmla="*/ 2147483647 h 60"/>
              <a:gd name="T78" fmla="*/ 2147483647 w 53"/>
              <a:gd name="T79" fmla="*/ 2147483647 h 60"/>
              <a:gd name="T80" fmla="*/ 2147483647 w 53"/>
              <a:gd name="T81" fmla="*/ 2147483647 h 60"/>
              <a:gd name="T82" fmla="*/ 2147483647 w 53"/>
              <a:gd name="T83" fmla="*/ 2147483647 h 60"/>
              <a:gd name="T84" fmla="*/ 2147483647 w 53"/>
              <a:gd name="T85" fmla="*/ 2147483647 h 60"/>
              <a:gd name="T86" fmla="*/ 2147483647 w 53"/>
              <a:gd name="T87" fmla="*/ 2147483647 h 60"/>
              <a:gd name="T88" fmla="*/ 2147483647 w 53"/>
              <a:gd name="T89" fmla="*/ 2147483647 h 60"/>
              <a:gd name="T90" fmla="*/ 2147483647 w 53"/>
              <a:gd name="T91" fmla="*/ 2147483647 h 60"/>
              <a:gd name="T92" fmla="*/ 2147483647 w 53"/>
              <a:gd name="T93" fmla="*/ 2147483647 h 60"/>
              <a:gd name="T94" fmla="*/ 2147483647 w 53"/>
              <a:gd name="T95" fmla="*/ 2147483647 h 60"/>
              <a:gd name="T96" fmla="*/ 2147483647 w 53"/>
              <a:gd name="T97" fmla="*/ 2147483647 h 60"/>
              <a:gd name="T98" fmla="*/ 2147483647 w 53"/>
              <a:gd name="T99" fmla="*/ 2147483647 h 60"/>
              <a:gd name="T100" fmla="*/ 2147483647 w 53"/>
              <a:gd name="T101" fmla="*/ 2147483647 h 60"/>
              <a:gd name="T102" fmla="*/ 2147483647 w 53"/>
              <a:gd name="T103" fmla="*/ 2147483647 h 60"/>
              <a:gd name="T104" fmla="*/ 2147483647 w 53"/>
              <a:gd name="T105" fmla="*/ 2147483647 h 60"/>
              <a:gd name="T106" fmla="*/ 2147483647 w 53"/>
              <a:gd name="T107" fmla="*/ 2147483647 h 60"/>
              <a:gd name="T108" fmla="*/ 2147483647 w 53"/>
              <a:gd name="T109" fmla="*/ 2147483647 h 60"/>
              <a:gd name="T110" fmla="*/ 2147483647 w 53"/>
              <a:gd name="T111" fmla="*/ 2147483647 h 60"/>
              <a:gd name="T112" fmla="*/ 2147483647 w 53"/>
              <a:gd name="T113" fmla="*/ 2147483647 h 60"/>
              <a:gd name="T114" fmla="*/ 2147483647 w 53"/>
              <a:gd name="T115" fmla="*/ 2147483647 h 60"/>
              <a:gd name="T116" fmla="*/ 2147483647 w 53"/>
              <a:gd name="T117" fmla="*/ 2147483647 h 60"/>
              <a:gd name="T118" fmla="*/ 2147483647 w 53"/>
              <a:gd name="T119" fmla="*/ 2147483647 h 60"/>
              <a:gd name="T120" fmla="*/ 2147483647 w 53"/>
              <a:gd name="T121" fmla="*/ 2147483647 h 60"/>
              <a:gd name="T122" fmla="*/ 2147483647 w 53"/>
              <a:gd name="T123" fmla="*/ 2147483647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3" h="60">
                <a:moveTo>
                  <a:pt x="36" y="49"/>
                </a:moveTo>
                <a:lnTo>
                  <a:pt x="36" y="49"/>
                </a:lnTo>
                <a:lnTo>
                  <a:pt x="32" y="52"/>
                </a:lnTo>
                <a:lnTo>
                  <a:pt x="26" y="52"/>
                </a:lnTo>
                <a:lnTo>
                  <a:pt x="21" y="50"/>
                </a:lnTo>
                <a:lnTo>
                  <a:pt x="15" y="47"/>
                </a:lnTo>
                <a:lnTo>
                  <a:pt x="12" y="41"/>
                </a:lnTo>
                <a:lnTo>
                  <a:pt x="10" y="32"/>
                </a:lnTo>
                <a:lnTo>
                  <a:pt x="53" y="32"/>
                </a:lnTo>
                <a:lnTo>
                  <a:pt x="53" y="30"/>
                </a:lnTo>
                <a:lnTo>
                  <a:pt x="51" y="17"/>
                </a:lnTo>
                <a:lnTo>
                  <a:pt x="49" y="11"/>
                </a:lnTo>
                <a:lnTo>
                  <a:pt x="45" y="8"/>
                </a:lnTo>
                <a:lnTo>
                  <a:pt x="38" y="2"/>
                </a:lnTo>
                <a:lnTo>
                  <a:pt x="26" y="0"/>
                </a:lnTo>
                <a:lnTo>
                  <a:pt x="15" y="2"/>
                </a:lnTo>
                <a:lnTo>
                  <a:pt x="12" y="4"/>
                </a:lnTo>
                <a:lnTo>
                  <a:pt x="8" y="8"/>
                </a:lnTo>
                <a:lnTo>
                  <a:pt x="4" y="13"/>
                </a:lnTo>
                <a:lnTo>
                  <a:pt x="2" y="17"/>
                </a:lnTo>
                <a:lnTo>
                  <a:pt x="0" y="30"/>
                </a:lnTo>
                <a:lnTo>
                  <a:pt x="2" y="43"/>
                </a:lnTo>
                <a:lnTo>
                  <a:pt x="4" y="49"/>
                </a:lnTo>
                <a:lnTo>
                  <a:pt x="6" y="52"/>
                </a:lnTo>
                <a:lnTo>
                  <a:pt x="12" y="56"/>
                </a:lnTo>
                <a:lnTo>
                  <a:pt x="15" y="58"/>
                </a:lnTo>
                <a:lnTo>
                  <a:pt x="26" y="60"/>
                </a:lnTo>
                <a:lnTo>
                  <a:pt x="36" y="60"/>
                </a:lnTo>
                <a:lnTo>
                  <a:pt x="43" y="56"/>
                </a:lnTo>
                <a:lnTo>
                  <a:pt x="49" y="50"/>
                </a:lnTo>
                <a:lnTo>
                  <a:pt x="53" y="41"/>
                </a:lnTo>
                <a:lnTo>
                  <a:pt x="43" y="41"/>
                </a:lnTo>
                <a:lnTo>
                  <a:pt x="40" y="47"/>
                </a:lnTo>
                <a:lnTo>
                  <a:pt x="36" y="49"/>
                </a:lnTo>
                <a:close/>
                <a:moveTo>
                  <a:pt x="15" y="13"/>
                </a:moveTo>
                <a:lnTo>
                  <a:pt x="15" y="13"/>
                </a:lnTo>
                <a:lnTo>
                  <a:pt x="21" y="9"/>
                </a:lnTo>
                <a:lnTo>
                  <a:pt x="26" y="8"/>
                </a:lnTo>
                <a:lnTo>
                  <a:pt x="34" y="9"/>
                </a:lnTo>
                <a:lnTo>
                  <a:pt x="40" y="13"/>
                </a:lnTo>
                <a:lnTo>
                  <a:pt x="41" y="19"/>
                </a:lnTo>
                <a:lnTo>
                  <a:pt x="43" y="24"/>
                </a:lnTo>
                <a:lnTo>
                  <a:pt x="10" y="24"/>
                </a:lnTo>
                <a:lnTo>
                  <a:pt x="12" y="17"/>
                </a:lnTo>
                <a:lnTo>
                  <a:pt x="15" y="1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2" name="Freeform 231"/>
          <p:cNvSpPr>
            <a:spLocks/>
          </p:cNvSpPr>
          <p:nvPr/>
        </p:nvSpPr>
        <p:spPr bwMode="auto">
          <a:xfrm>
            <a:off x="5026025" y="1858963"/>
            <a:ext cx="47625" cy="95250"/>
          </a:xfrm>
          <a:custGeom>
            <a:avLst/>
            <a:gdLst>
              <a:gd name="T0" fmla="*/ 2147483647 w 30"/>
              <a:gd name="T1" fmla="*/ 2147483647 h 60"/>
              <a:gd name="T2" fmla="*/ 2147483647 w 30"/>
              <a:gd name="T3" fmla="*/ 2147483647 h 60"/>
              <a:gd name="T4" fmla="*/ 2147483647 w 30"/>
              <a:gd name="T5" fmla="*/ 2147483647 h 60"/>
              <a:gd name="T6" fmla="*/ 2147483647 w 30"/>
              <a:gd name="T7" fmla="*/ 2147483647 h 60"/>
              <a:gd name="T8" fmla="*/ 2147483647 w 30"/>
              <a:gd name="T9" fmla="*/ 2147483647 h 60"/>
              <a:gd name="T10" fmla="*/ 2147483647 w 30"/>
              <a:gd name="T11" fmla="*/ 2147483647 h 60"/>
              <a:gd name="T12" fmla="*/ 2147483647 w 30"/>
              <a:gd name="T13" fmla="*/ 2147483647 h 60"/>
              <a:gd name="T14" fmla="*/ 2147483647 w 30"/>
              <a:gd name="T15" fmla="*/ 2147483647 h 60"/>
              <a:gd name="T16" fmla="*/ 2147483647 w 30"/>
              <a:gd name="T17" fmla="*/ 2147483647 h 60"/>
              <a:gd name="T18" fmla="*/ 2147483647 w 30"/>
              <a:gd name="T19" fmla="*/ 2147483647 h 60"/>
              <a:gd name="T20" fmla="*/ 2147483647 w 30"/>
              <a:gd name="T21" fmla="*/ 2147483647 h 60"/>
              <a:gd name="T22" fmla="*/ 2147483647 w 30"/>
              <a:gd name="T23" fmla="*/ 2147483647 h 60"/>
              <a:gd name="T24" fmla="*/ 2147483647 w 30"/>
              <a:gd name="T25" fmla="*/ 0 h 60"/>
              <a:gd name="T26" fmla="*/ 2147483647 w 30"/>
              <a:gd name="T27" fmla="*/ 0 h 60"/>
              <a:gd name="T28" fmla="*/ 2147483647 w 30"/>
              <a:gd name="T29" fmla="*/ 0 h 60"/>
              <a:gd name="T30" fmla="*/ 2147483647 w 30"/>
              <a:gd name="T31" fmla="*/ 2147483647 h 60"/>
              <a:gd name="T32" fmla="*/ 2147483647 w 30"/>
              <a:gd name="T33" fmla="*/ 2147483647 h 60"/>
              <a:gd name="T34" fmla="*/ 2147483647 w 30"/>
              <a:gd name="T35" fmla="*/ 2147483647 h 60"/>
              <a:gd name="T36" fmla="*/ 2147483647 w 30"/>
              <a:gd name="T37" fmla="*/ 2147483647 h 60"/>
              <a:gd name="T38" fmla="*/ 0 w 30"/>
              <a:gd name="T39" fmla="*/ 2147483647 h 60"/>
              <a:gd name="T40" fmla="*/ 0 w 30"/>
              <a:gd name="T41" fmla="*/ 2147483647 h 60"/>
              <a:gd name="T42" fmla="*/ 2147483647 w 30"/>
              <a:gd name="T43" fmla="*/ 2147483647 h 60"/>
              <a:gd name="T44" fmla="*/ 2147483647 w 30"/>
              <a:gd name="T45" fmla="*/ 2147483647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 h="60">
                <a:moveTo>
                  <a:pt x="9" y="60"/>
                </a:moveTo>
                <a:lnTo>
                  <a:pt x="9" y="28"/>
                </a:lnTo>
                <a:lnTo>
                  <a:pt x="11" y="17"/>
                </a:lnTo>
                <a:lnTo>
                  <a:pt x="15" y="11"/>
                </a:lnTo>
                <a:lnTo>
                  <a:pt x="20" y="9"/>
                </a:lnTo>
                <a:lnTo>
                  <a:pt x="28" y="11"/>
                </a:lnTo>
                <a:lnTo>
                  <a:pt x="30" y="4"/>
                </a:lnTo>
                <a:lnTo>
                  <a:pt x="26" y="0"/>
                </a:lnTo>
                <a:lnTo>
                  <a:pt x="20" y="0"/>
                </a:lnTo>
                <a:lnTo>
                  <a:pt x="15" y="2"/>
                </a:lnTo>
                <a:lnTo>
                  <a:pt x="7" y="9"/>
                </a:lnTo>
                <a:lnTo>
                  <a:pt x="7" y="2"/>
                </a:lnTo>
                <a:lnTo>
                  <a:pt x="0" y="2"/>
                </a:lnTo>
                <a:lnTo>
                  <a:pt x="0" y="60"/>
                </a:lnTo>
                <a:lnTo>
                  <a:pt x="9" y="6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3" name="Freeform 232"/>
          <p:cNvSpPr>
            <a:spLocks/>
          </p:cNvSpPr>
          <p:nvPr/>
        </p:nvSpPr>
        <p:spPr bwMode="auto">
          <a:xfrm>
            <a:off x="5075238" y="1828800"/>
            <a:ext cx="44450" cy="125413"/>
          </a:xfrm>
          <a:custGeom>
            <a:avLst/>
            <a:gdLst>
              <a:gd name="T0" fmla="*/ 2147483647 w 28"/>
              <a:gd name="T1" fmla="*/ 2147483647 h 79"/>
              <a:gd name="T2" fmla="*/ 2147483647 w 28"/>
              <a:gd name="T3" fmla="*/ 2147483647 h 79"/>
              <a:gd name="T4" fmla="*/ 2147483647 w 28"/>
              <a:gd name="T5" fmla="*/ 2147483647 h 79"/>
              <a:gd name="T6" fmla="*/ 2147483647 w 28"/>
              <a:gd name="T7" fmla="*/ 2147483647 h 79"/>
              <a:gd name="T8" fmla="*/ 2147483647 w 28"/>
              <a:gd name="T9" fmla="*/ 2147483647 h 79"/>
              <a:gd name="T10" fmla="*/ 2147483647 w 28"/>
              <a:gd name="T11" fmla="*/ 2147483647 h 79"/>
              <a:gd name="T12" fmla="*/ 2147483647 w 28"/>
              <a:gd name="T13" fmla="*/ 2147483647 h 79"/>
              <a:gd name="T14" fmla="*/ 2147483647 w 28"/>
              <a:gd name="T15" fmla="*/ 2147483647 h 79"/>
              <a:gd name="T16" fmla="*/ 2147483647 w 28"/>
              <a:gd name="T17" fmla="*/ 2147483647 h 79"/>
              <a:gd name="T18" fmla="*/ 2147483647 w 28"/>
              <a:gd name="T19" fmla="*/ 2147483647 h 79"/>
              <a:gd name="T20" fmla="*/ 2147483647 w 28"/>
              <a:gd name="T21" fmla="*/ 2147483647 h 79"/>
              <a:gd name="T22" fmla="*/ 2147483647 w 28"/>
              <a:gd name="T23" fmla="*/ 0 h 79"/>
              <a:gd name="T24" fmla="*/ 2147483647 w 28"/>
              <a:gd name="T25" fmla="*/ 2147483647 h 79"/>
              <a:gd name="T26" fmla="*/ 2147483647 w 28"/>
              <a:gd name="T27" fmla="*/ 2147483647 h 79"/>
              <a:gd name="T28" fmla="*/ 0 w 28"/>
              <a:gd name="T29" fmla="*/ 2147483647 h 79"/>
              <a:gd name="T30" fmla="*/ 0 w 28"/>
              <a:gd name="T31" fmla="*/ 2147483647 h 79"/>
              <a:gd name="T32" fmla="*/ 2147483647 w 28"/>
              <a:gd name="T33" fmla="*/ 2147483647 h 79"/>
              <a:gd name="T34" fmla="*/ 2147483647 w 28"/>
              <a:gd name="T35" fmla="*/ 2147483647 h 79"/>
              <a:gd name="T36" fmla="*/ 2147483647 w 28"/>
              <a:gd name="T37" fmla="*/ 2147483647 h 79"/>
              <a:gd name="T38" fmla="*/ 2147483647 w 28"/>
              <a:gd name="T39" fmla="*/ 2147483647 h 79"/>
              <a:gd name="T40" fmla="*/ 2147483647 w 28"/>
              <a:gd name="T41" fmla="*/ 2147483647 h 79"/>
              <a:gd name="T42" fmla="*/ 2147483647 w 28"/>
              <a:gd name="T43" fmla="*/ 2147483647 h 79"/>
              <a:gd name="T44" fmla="*/ 2147483647 w 28"/>
              <a:gd name="T45" fmla="*/ 2147483647 h 79"/>
              <a:gd name="T46" fmla="*/ 2147483647 w 28"/>
              <a:gd name="T47" fmla="*/ 2147483647 h 79"/>
              <a:gd name="T48" fmla="*/ 2147483647 w 28"/>
              <a:gd name="T49" fmla="*/ 2147483647 h 79"/>
              <a:gd name="T50" fmla="*/ 2147483647 w 28"/>
              <a:gd name="T51" fmla="*/ 2147483647 h 79"/>
              <a:gd name="T52" fmla="*/ 2147483647 w 28"/>
              <a:gd name="T53" fmla="*/ 2147483647 h 79"/>
              <a:gd name="T54" fmla="*/ 2147483647 w 28"/>
              <a:gd name="T55" fmla="*/ 2147483647 h 79"/>
              <a:gd name="T56" fmla="*/ 2147483647 w 28"/>
              <a:gd name="T57" fmla="*/ 2147483647 h 79"/>
              <a:gd name="T58" fmla="*/ 2147483647 w 28"/>
              <a:gd name="T59" fmla="*/ 2147483647 h 79"/>
              <a:gd name="T60" fmla="*/ 2147483647 w 28"/>
              <a:gd name="T61" fmla="*/ 2147483647 h 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 h="79">
                <a:moveTo>
                  <a:pt x="23" y="69"/>
                </a:moveTo>
                <a:lnTo>
                  <a:pt x="23" y="69"/>
                </a:lnTo>
                <a:lnTo>
                  <a:pt x="19" y="69"/>
                </a:lnTo>
                <a:lnTo>
                  <a:pt x="17" y="68"/>
                </a:lnTo>
                <a:lnTo>
                  <a:pt x="17" y="62"/>
                </a:lnTo>
                <a:lnTo>
                  <a:pt x="17" y="28"/>
                </a:lnTo>
                <a:lnTo>
                  <a:pt x="27" y="28"/>
                </a:lnTo>
                <a:lnTo>
                  <a:pt x="27" y="21"/>
                </a:lnTo>
                <a:lnTo>
                  <a:pt x="17" y="21"/>
                </a:lnTo>
                <a:lnTo>
                  <a:pt x="17" y="0"/>
                </a:lnTo>
                <a:lnTo>
                  <a:pt x="6" y="6"/>
                </a:lnTo>
                <a:lnTo>
                  <a:pt x="6" y="21"/>
                </a:lnTo>
                <a:lnTo>
                  <a:pt x="0" y="21"/>
                </a:lnTo>
                <a:lnTo>
                  <a:pt x="0" y="28"/>
                </a:lnTo>
                <a:lnTo>
                  <a:pt x="6" y="28"/>
                </a:lnTo>
                <a:lnTo>
                  <a:pt x="6" y="62"/>
                </a:lnTo>
                <a:lnTo>
                  <a:pt x="8" y="73"/>
                </a:lnTo>
                <a:lnTo>
                  <a:pt x="12" y="77"/>
                </a:lnTo>
                <a:lnTo>
                  <a:pt x="21" y="79"/>
                </a:lnTo>
                <a:lnTo>
                  <a:pt x="28" y="79"/>
                </a:lnTo>
                <a:lnTo>
                  <a:pt x="27" y="69"/>
                </a:lnTo>
                <a:lnTo>
                  <a:pt x="23" y="69"/>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4" name="Freeform 233"/>
          <p:cNvSpPr>
            <a:spLocks/>
          </p:cNvSpPr>
          <p:nvPr/>
        </p:nvSpPr>
        <p:spPr bwMode="auto">
          <a:xfrm>
            <a:off x="5132388" y="1862138"/>
            <a:ext cx="74612" cy="92075"/>
          </a:xfrm>
          <a:custGeom>
            <a:avLst/>
            <a:gdLst>
              <a:gd name="T0" fmla="*/ 2147483647 w 47"/>
              <a:gd name="T1" fmla="*/ 2147483647 h 58"/>
              <a:gd name="T2" fmla="*/ 2147483647 w 47"/>
              <a:gd name="T3" fmla="*/ 0 h 58"/>
              <a:gd name="T4" fmla="*/ 2147483647 w 47"/>
              <a:gd name="T5" fmla="*/ 0 h 58"/>
              <a:gd name="T6" fmla="*/ 2147483647 w 47"/>
              <a:gd name="T7" fmla="*/ 2147483647 h 58"/>
              <a:gd name="T8" fmla="*/ 2147483647 w 47"/>
              <a:gd name="T9" fmla="*/ 2147483647 h 58"/>
              <a:gd name="T10" fmla="*/ 2147483647 w 47"/>
              <a:gd name="T11" fmla="*/ 2147483647 h 58"/>
              <a:gd name="T12" fmla="*/ 2147483647 w 47"/>
              <a:gd name="T13" fmla="*/ 2147483647 h 58"/>
              <a:gd name="T14" fmla="*/ 2147483647 w 47"/>
              <a:gd name="T15" fmla="*/ 2147483647 h 58"/>
              <a:gd name="T16" fmla="*/ 2147483647 w 47"/>
              <a:gd name="T17" fmla="*/ 2147483647 h 58"/>
              <a:gd name="T18" fmla="*/ 2147483647 w 47"/>
              <a:gd name="T19" fmla="*/ 2147483647 h 58"/>
              <a:gd name="T20" fmla="*/ 2147483647 w 47"/>
              <a:gd name="T21" fmla="*/ 2147483647 h 58"/>
              <a:gd name="T22" fmla="*/ 2147483647 w 47"/>
              <a:gd name="T23" fmla="*/ 2147483647 h 58"/>
              <a:gd name="T24" fmla="*/ 2147483647 w 47"/>
              <a:gd name="T25" fmla="*/ 2147483647 h 58"/>
              <a:gd name="T26" fmla="*/ 2147483647 w 47"/>
              <a:gd name="T27" fmla="*/ 2147483647 h 58"/>
              <a:gd name="T28" fmla="*/ 2147483647 w 47"/>
              <a:gd name="T29" fmla="*/ 2147483647 h 58"/>
              <a:gd name="T30" fmla="*/ 2147483647 w 47"/>
              <a:gd name="T31" fmla="*/ 2147483647 h 58"/>
              <a:gd name="T32" fmla="*/ 2147483647 w 47"/>
              <a:gd name="T33" fmla="*/ 2147483647 h 58"/>
              <a:gd name="T34" fmla="*/ 2147483647 w 47"/>
              <a:gd name="T35" fmla="*/ 2147483647 h 58"/>
              <a:gd name="T36" fmla="*/ 2147483647 w 47"/>
              <a:gd name="T37" fmla="*/ 2147483647 h 58"/>
              <a:gd name="T38" fmla="*/ 2147483647 w 47"/>
              <a:gd name="T39" fmla="*/ 2147483647 h 58"/>
              <a:gd name="T40" fmla="*/ 2147483647 w 47"/>
              <a:gd name="T41" fmla="*/ 0 h 58"/>
              <a:gd name="T42" fmla="*/ 0 w 47"/>
              <a:gd name="T43" fmla="*/ 0 h 58"/>
              <a:gd name="T44" fmla="*/ 0 w 47"/>
              <a:gd name="T45" fmla="*/ 2147483647 h 58"/>
              <a:gd name="T46" fmla="*/ 0 w 47"/>
              <a:gd name="T47" fmla="*/ 2147483647 h 58"/>
              <a:gd name="T48" fmla="*/ 0 w 47"/>
              <a:gd name="T49" fmla="*/ 2147483647 h 58"/>
              <a:gd name="T50" fmla="*/ 0 w 47"/>
              <a:gd name="T51" fmla="*/ 2147483647 h 58"/>
              <a:gd name="T52" fmla="*/ 2147483647 w 47"/>
              <a:gd name="T53" fmla="*/ 2147483647 h 58"/>
              <a:gd name="T54" fmla="*/ 2147483647 w 47"/>
              <a:gd name="T55" fmla="*/ 2147483647 h 58"/>
              <a:gd name="T56" fmla="*/ 2147483647 w 47"/>
              <a:gd name="T57" fmla="*/ 2147483647 h 58"/>
              <a:gd name="T58" fmla="*/ 2147483647 w 47"/>
              <a:gd name="T59" fmla="*/ 2147483647 h 58"/>
              <a:gd name="T60" fmla="*/ 2147483647 w 47"/>
              <a:gd name="T61" fmla="*/ 2147483647 h 58"/>
              <a:gd name="T62" fmla="*/ 2147483647 w 47"/>
              <a:gd name="T63" fmla="*/ 2147483647 h 58"/>
              <a:gd name="T64" fmla="*/ 2147483647 w 47"/>
              <a:gd name="T65" fmla="*/ 2147483647 h 58"/>
              <a:gd name="T66" fmla="*/ 2147483647 w 47"/>
              <a:gd name="T67" fmla="*/ 2147483647 h 58"/>
              <a:gd name="T68" fmla="*/ 2147483647 w 47"/>
              <a:gd name="T69" fmla="*/ 2147483647 h 58"/>
              <a:gd name="T70" fmla="*/ 2147483647 w 47"/>
              <a:gd name="T71" fmla="*/ 2147483647 h 58"/>
              <a:gd name="T72" fmla="*/ 2147483647 w 47"/>
              <a:gd name="T73" fmla="*/ 2147483647 h 58"/>
              <a:gd name="T74" fmla="*/ 2147483647 w 47"/>
              <a:gd name="T75" fmla="*/ 2147483647 h 58"/>
              <a:gd name="T76" fmla="*/ 2147483647 w 47"/>
              <a:gd name="T77" fmla="*/ 2147483647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7" h="58">
                <a:moveTo>
                  <a:pt x="47" y="58"/>
                </a:moveTo>
                <a:lnTo>
                  <a:pt x="47" y="0"/>
                </a:lnTo>
                <a:lnTo>
                  <a:pt x="37" y="0"/>
                </a:lnTo>
                <a:lnTo>
                  <a:pt x="37" y="30"/>
                </a:lnTo>
                <a:lnTo>
                  <a:pt x="35" y="41"/>
                </a:lnTo>
                <a:lnTo>
                  <a:pt x="33" y="45"/>
                </a:lnTo>
                <a:lnTo>
                  <a:pt x="30" y="48"/>
                </a:lnTo>
                <a:lnTo>
                  <a:pt x="26" y="50"/>
                </a:lnTo>
                <a:lnTo>
                  <a:pt x="22" y="50"/>
                </a:lnTo>
                <a:lnTo>
                  <a:pt x="19" y="50"/>
                </a:lnTo>
                <a:lnTo>
                  <a:pt x="15" y="48"/>
                </a:lnTo>
                <a:lnTo>
                  <a:pt x="11" y="45"/>
                </a:lnTo>
                <a:lnTo>
                  <a:pt x="11" y="41"/>
                </a:lnTo>
                <a:lnTo>
                  <a:pt x="9" y="32"/>
                </a:lnTo>
                <a:lnTo>
                  <a:pt x="9" y="0"/>
                </a:lnTo>
                <a:lnTo>
                  <a:pt x="0" y="0"/>
                </a:lnTo>
                <a:lnTo>
                  <a:pt x="0" y="35"/>
                </a:lnTo>
                <a:lnTo>
                  <a:pt x="0" y="45"/>
                </a:lnTo>
                <a:lnTo>
                  <a:pt x="4" y="52"/>
                </a:lnTo>
                <a:lnTo>
                  <a:pt x="11" y="56"/>
                </a:lnTo>
                <a:lnTo>
                  <a:pt x="20" y="58"/>
                </a:lnTo>
                <a:lnTo>
                  <a:pt x="26" y="58"/>
                </a:lnTo>
                <a:lnTo>
                  <a:pt x="30" y="56"/>
                </a:lnTo>
                <a:lnTo>
                  <a:pt x="35" y="52"/>
                </a:lnTo>
                <a:lnTo>
                  <a:pt x="39" y="48"/>
                </a:lnTo>
                <a:lnTo>
                  <a:pt x="39" y="58"/>
                </a:lnTo>
                <a:lnTo>
                  <a:pt x="47" y="58"/>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5" name="Freeform 234"/>
          <p:cNvSpPr>
            <a:spLocks/>
          </p:cNvSpPr>
          <p:nvPr/>
        </p:nvSpPr>
        <p:spPr bwMode="auto">
          <a:xfrm>
            <a:off x="5224463" y="1862138"/>
            <a:ext cx="79375" cy="92075"/>
          </a:xfrm>
          <a:custGeom>
            <a:avLst/>
            <a:gdLst>
              <a:gd name="T0" fmla="*/ 2147483647 w 50"/>
              <a:gd name="T1" fmla="*/ 2147483647 h 58"/>
              <a:gd name="T2" fmla="*/ 2147483647 w 50"/>
              <a:gd name="T3" fmla="*/ 2147483647 h 58"/>
              <a:gd name="T4" fmla="*/ 2147483647 w 50"/>
              <a:gd name="T5" fmla="*/ 2147483647 h 58"/>
              <a:gd name="T6" fmla="*/ 2147483647 w 50"/>
              <a:gd name="T7" fmla="*/ 2147483647 h 58"/>
              <a:gd name="T8" fmla="*/ 2147483647 w 50"/>
              <a:gd name="T9" fmla="*/ 2147483647 h 58"/>
              <a:gd name="T10" fmla="*/ 2147483647 w 50"/>
              <a:gd name="T11" fmla="*/ 2147483647 h 58"/>
              <a:gd name="T12" fmla="*/ 2147483647 w 50"/>
              <a:gd name="T13" fmla="*/ 2147483647 h 58"/>
              <a:gd name="T14" fmla="*/ 2147483647 w 50"/>
              <a:gd name="T15" fmla="*/ 0 h 58"/>
              <a:gd name="T16" fmla="*/ 2147483647 w 50"/>
              <a:gd name="T17" fmla="*/ 0 h 58"/>
              <a:gd name="T18" fmla="*/ 2147483647 w 50"/>
              <a:gd name="T19" fmla="*/ 2147483647 h 58"/>
              <a:gd name="T20" fmla="*/ 2147483647 w 50"/>
              <a:gd name="T21" fmla="*/ 2147483647 h 58"/>
              <a:gd name="T22" fmla="*/ 2147483647 w 50"/>
              <a:gd name="T23" fmla="*/ 2147483647 h 58"/>
              <a:gd name="T24" fmla="*/ 2147483647 w 50"/>
              <a:gd name="T25" fmla="*/ 2147483647 h 58"/>
              <a:gd name="T26" fmla="*/ 0 w 50"/>
              <a:gd name="T27" fmla="*/ 2147483647 h 58"/>
              <a:gd name="T28" fmla="*/ 0 w 50"/>
              <a:gd name="T29" fmla="*/ 2147483647 h 58"/>
              <a:gd name="T30" fmla="*/ 2147483647 w 50"/>
              <a:gd name="T31" fmla="*/ 2147483647 h 58"/>
              <a:gd name="T32" fmla="*/ 2147483647 w 50"/>
              <a:gd name="T33" fmla="*/ 2147483647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 h="58">
                <a:moveTo>
                  <a:pt x="50" y="58"/>
                </a:moveTo>
                <a:lnTo>
                  <a:pt x="50" y="48"/>
                </a:lnTo>
                <a:lnTo>
                  <a:pt x="24" y="48"/>
                </a:lnTo>
                <a:lnTo>
                  <a:pt x="11" y="48"/>
                </a:lnTo>
                <a:lnTo>
                  <a:pt x="17" y="43"/>
                </a:lnTo>
                <a:lnTo>
                  <a:pt x="48" y="6"/>
                </a:lnTo>
                <a:lnTo>
                  <a:pt x="48" y="0"/>
                </a:lnTo>
                <a:lnTo>
                  <a:pt x="2" y="0"/>
                </a:lnTo>
                <a:lnTo>
                  <a:pt x="2" y="7"/>
                </a:lnTo>
                <a:lnTo>
                  <a:pt x="26" y="7"/>
                </a:lnTo>
                <a:lnTo>
                  <a:pt x="35" y="7"/>
                </a:lnTo>
                <a:lnTo>
                  <a:pt x="0" y="48"/>
                </a:lnTo>
                <a:lnTo>
                  <a:pt x="0" y="58"/>
                </a:lnTo>
                <a:lnTo>
                  <a:pt x="50" y="58"/>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6" name="Freeform 235"/>
          <p:cNvSpPr>
            <a:spLocks/>
          </p:cNvSpPr>
          <p:nvPr/>
        </p:nvSpPr>
        <p:spPr bwMode="auto">
          <a:xfrm>
            <a:off x="5318125" y="1862138"/>
            <a:ext cx="77788" cy="92075"/>
          </a:xfrm>
          <a:custGeom>
            <a:avLst/>
            <a:gdLst>
              <a:gd name="T0" fmla="*/ 2147483647 w 49"/>
              <a:gd name="T1" fmla="*/ 2147483647 h 58"/>
              <a:gd name="T2" fmla="*/ 2147483647 w 49"/>
              <a:gd name="T3" fmla="*/ 0 h 58"/>
              <a:gd name="T4" fmla="*/ 2147483647 w 49"/>
              <a:gd name="T5" fmla="*/ 0 h 58"/>
              <a:gd name="T6" fmla="*/ 2147483647 w 49"/>
              <a:gd name="T7" fmla="*/ 2147483647 h 58"/>
              <a:gd name="T8" fmla="*/ 2147483647 w 49"/>
              <a:gd name="T9" fmla="*/ 2147483647 h 58"/>
              <a:gd name="T10" fmla="*/ 2147483647 w 49"/>
              <a:gd name="T11" fmla="*/ 2147483647 h 58"/>
              <a:gd name="T12" fmla="*/ 2147483647 w 49"/>
              <a:gd name="T13" fmla="*/ 2147483647 h 58"/>
              <a:gd name="T14" fmla="*/ 2147483647 w 49"/>
              <a:gd name="T15" fmla="*/ 2147483647 h 58"/>
              <a:gd name="T16" fmla="*/ 2147483647 w 49"/>
              <a:gd name="T17" fmla="*/ 2147483647 h 58"/>
              <a:gd name="T18" fmla="*/ 2147483647 w 49"/>
              <a:gd name="T19" fmla="*/ 2147483647 h 58"/>
              <a:gd name="T20" fmla="*/ 2147483647 w 49"/>
              <a:gd name="T21" fmla="*/ 2147483647 h 58"/>
              <a:gd name="T22" fmla="*/ 2147483647 w 49"/>
              <a:gd name="T23" fmla="*/ 2147483647 h 58"/>
              <a:gd name="T24" fmla="*/ 2147483647 w 49"/>
              <a:gd name="T25" fmla="*/ 2147483647 h 58"/>
              <a:gd name="T26" fmla="*/ 2147483647 w 49"/>
              <a:gd name="T27" fmla="*/ 2147483647 h 58"/>
              <a:gd name="T28" fmla="*/ 2147483647 w 49"/>
              <a:gd name="T29" fmla="*/ 2147483647 h 58"/>
              <a:gd name="T30" fmla="*/ 2147483647 w 49"/>
              <a:gd name="T31" fmla="*/ 2147483647 h 58"/>
              <a:gd name="T32" fmla="*/ 2147483647 w 49"/>
              <a:gd name="T33" fmla="*/ 2147483647 h 58"/>
              <a:gd name="T34" fmla="*/ 2147483647 w 49"/>
              <a:gd name="T35" fmla="*/ 2147483647 h 58"/>
              <a:gd name="T36" fmla="*/ 2147483647 w 49"/>
              <a:gd name="T37" fmla="*/ 2147483647 h 58"/>
              <a:gd name="T38" fmla="*/ 2147483647 w 49"/>
              <a:gd name="T39" fmla="*/ 2147483647 h 58"/>
              <a:gd name="T40" fmla="*/ 2147483647 w 49"/>
              <a:gd name="T41" fmla="*/ 0 h 58"/>
              <a:gd name="T42" fmla="*/ 0 w 49"/>
              <a:gd name="T43" fmla="*/ 0 h 58"/>
              <a:gd name="T44" fmla="*/ 0 w 49"/>
              <a:gd name="T45" fmla="*/ 2147483647 h 58"/>
              <a:gd name="T46" fmla="*/ 0 w 49"/>
              <a:gd name="T47" fmla="*/ 2147483647 h 58"/>
              <a:gd name="T48" fmla="*/ 2147483647 w 49"/>
              <a:gd name="T49" fmla="*/ 2147483647 h 58"/>
              <a:gd name="T50" fmla="*/ 2147483647 w 49"/>
              <a:gd name="T51" fmla="*/ 2147483647 h 58"/>
              <a:gd name="T52" fmla="*/ 2147483647 w 49"/>
              <a:gd name="T53" fmla="*/ 2147483647 h 58"/>
              <a:gd name="T54" fmla="*/ 2147483647 w 49"/>
              <a:gd name="T55" fmla="*/ 2147483647 h 58"/>
              <a:gd name="T56" fmla="*/ 2147483647 w 49"/>
              <a:gd name="T57" fmla="*/ 2147483647 h 58"/>
              <a:gd name="T58" fmla="*/ 2147483647 w 49"/>
              <a:gd name="T59" fmla="*/ 2147483647 h 58"/>
              <a:gd name="T60" fmla="*/ 2147483647 w 49"/>
              <a:gd name="T61" fmla="*/ 2147483647 h 58"/>
              <a:gd name="T62" fmla="*/ 2147483647 w 49"/>
              <a:gd name="T63" fmla="*/ 2147483647 h 58"/>
              <a:gd name="T64" fmla="*/ 2147483647 w 49"/>
              <a:gd name="T65" fmla="*/ 2147483647 h 58"/>
              <a:gd name="T66" fmla="*/ 2147483647 w 49"/>
              <a:gd name="T67" fmla="*/ 2147483647 h 58"/>
              <a:gd name="T68" fmla="*/ 2147483647 w 49"/>
              <a:gd name="T69" fmla="*/ 2147483647 h 58"/>
              <a:gd name="T70" fmla="*/ 2147483647 w 49"/>
              <a:gd name="T71" fmla="*/ 2147483647 h 58"/>
              <a:gd name="T72" fmla="*/ 2147483647 w 49"/>
              <a:gd name="T73" fmla="*/ 2147483647 h 58"/>
              <a:gd name="T74" fmla="*/ 2147483647 w 49"/>
              <a:gd name="T75" fmla="*/ 2147483647 h 58"/>
              <a:gd name="T76" fmla="*/ 2147483647 w 49"/>
              <a:gd name="T77" fmla="*/ 2147483647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 h="58">
                <a:moveTo>
                  <a:pt x="49" y="58"/>
                </a:moveTo>
                <a:lnTo>
                  <a:pt x="49" y="0"/>
                </a:lnTo>
                <a:lnTo>
                  <a:pt x="38" y="0"/>
                </a:lnTo>
                <a:lnTo>
                  <a:pt x="38" y="30"/>
                </a:lnTo>
                <a:lnTo>
                  <a:pt x="36" y="41"/>
                </a:lnTo>
                <a:lnTo>
                  <a:pt x="34" y="45"/>
                </a:lnTo>
                <a:lnTo>
                  <a:pt x="30" y="48"/>
                </a:lnTo>
                <a:lnTo>
                  <a:pt x="27" y="50"/>
                </a:lnTo>
                <a:lnTo>
                  <a:pt x="23" y="50"/>
                </a:lnTo>
                <a:lnTo>
                  <a:pt x="19" y="50"/>
                </a:lnTo>
                <a:lnTo>
                  <a:pt x="15" y="48"/>
                </a:lnTo>
                <a:lnTo>
                  <a:pt x="14" y="45"/>
                </a:lnTo>
                <a:lnTo>
                  <a:pt x="12" y="41"/>
                </a:lnTo>
                <a:lnTo>
                  <a:pt x="12" y="32"/>
                </a:lnTo>
                <a:lnTo>
                  <a:pt x="12" y="0"/>
                </a:lnTo>
                <a:lnTo>
                  <a:pt x="0" y="0"/>
                </a:lnTo>
                <a:lnTo>
                  <a:pt x="0" y="35"/>
                </a:lnTo>
                <a:lnTo>
                  <a:pt x="2" y="45"/>
                </a:lnTo>
                <a:lnTo>
                  <a:pt x="4" y="52"/>
                </a:lnTo>
                <a:lnTo>
                  <a:pt x="12" y="56"/>
                </a:lnTo>
                <a:lnTo>
                  <a:pt x="21" y="58"/>
                </a:lnTo>
                <a:lnTo>
                  <a:pt x="27" y="58"/>
                </a:lnTo>
                <a:lnTo>
                  <a:pt x="32" y="56"/>
                </a:lnTo>
                <a:lnTo>
                  <a:pt x="36" y="52"/>
                </a:lnTo>
                <a:lnTo>
                  <a:pt x="40" y="48"/>
                </a:lnTo>
                <a:lnTo>
                  <a:pt x="40" y="58"/>
                </a:lnTo>
                <a:lnTo>
                  <a:pt x="49" y="58"/>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7" name="Freeform 236"/>
          <p:cNvSpPr>
            <a:spLocks/>
          </p:cNvSpPr>
          <p:nvPr/>
        </p:nvSpPr>
        <p:spPr bwMode="auto">
          <a:xfrm>
            <a:off x="5419725" y="1858963"/>
            <a:ext cx="123825" cy="95250"/>
          </a:xfrm>
          <a:custGeom>
            <a:avLst/>
            <a:gdLst>
              <a:gd name="T0" fmla="*/ 2147483647 w 78"/>
              <a:gd name="T1" fmla="*/ 2147483647 h 60"/>
              <a:gd name="T2" fmla="*/ 2147483647 w 78"/>
              <a:gd name="T3" fmla="*/ 2147483647 h 60"/>
              <a:gd name="T4" fmla="*/ 2147483647 w 78"/>
              <a:gd name="T5" fmla="*/ 2147483647 h 60"/>
              <a:gd name="T6" fmla="*/ 2147483647 w 78"/>
              <a:gd name="T7" fmla="*/ 2147483647 h 60"/>
              <a:gd name="T8" fmla="*/ 2147483647 w 78"/>
              <a:gd name="T9" fmla="*/ 2147483647 h 60"/>
              <a:gd name="T10" fmla="*/ 2147483647 w 78"/>
              <a:gd name="T11" fmla="*/ 2147483647 h 60"/>
              <a:gd name="T12" fmla="*/ 2147483647 w 78"/>
              <a:gd name="T13" fmla="*/ 2147483647 h 60"/>
              <a:gd name="T14" fmla="*/ 2147483647 w 78"/>
              <a:gd name="T15" fmla="*/ 2147483647 h 60"/>
              <a:gd name="T16" fmla="*/ 2147483647 w 78"/>
              <a:gd name="T17" fmla="*/ 2147483647 h 60"/>
              <a:gd name="T18" fmla="*/ 2147483647 w 78"/>
              <a:gd name="T19" fmla="*/ 2147483647 h 60"/>
              <a:gd name="T20" fmla="*/ 2147483647 w 78"/>
              <a:gd name="T21" fmla="*/ 2147483647 h 60"/>
              <a:gd name="T22" fmla="*/ 2147483647 w 78"/>
              <a:gd name="T23" fmla="*/ 2147483647 h 60"/>
              <a:gd name="T24" fmla="*/ 2147483647 w 78"/>
              <a:gd name="T25" fmla="*/ 2147483647 h 60"/>
              <a:gd name="T26" fmla="*/ 2147483647 w 78"/>
              <a:gd name="T27" fmla="*/ 2147483647 h 60"/>
              <a:gd name="T28" fmla="*/ 2147483647 w 78"/>
              <a:gd name="T29" fmla="*/ 2147483647 h 60"/>
              <a:gd name="T30" fmla="*/ 2147483647 w 78"/>
              <a:gd name="T31" fmla="*/ 2147483647 h 60"/>
              <a:gd name="T32" fmla="*/ 2147483647 w 78"/>
              <a:gd name="T33" fmla="*/ 2147483647 h 60"/>
              <a:gd name="T34" fmla="*/ 2147483647 w 78"/>
              <a:gd name="T35" fmla="*/ 2147483647 h 60"/>
              <a:gd name="T36" fmla="*/ 2147483647 w 78"/>
              <a:gd name="T37" fmla="*/ 2147483647 h 60"/>
              <a:gd name="T38" fmla="*/ 2147483647 w 78"/>
              <a:gd name="T39" fmla="*/ 2147483647 h 60"/>
              <a:gd name="T40" fmla="*/ 2147483647 w 78"/>
              <a:gd name="T41" fmla="*/ 2147483647 h 60"/>
              <a:gd name="T42" fmla="*/ 2147483647 w 78"/>
              <a:gd name="T43" fmla="*/ 2147483647 h 60"/>
              <a:gd name="T44" fmla="*/ 2147483647 w 78"/>
              <a:gd name="T45" fmla="*/ 2147483647 h 60"/>
              <a:gd name="T46" fmla="*/ 2147483647 w 78"/>
              <a:gd name="T47" fmla="*/ 2147483647 h 60"/>
              <a:gd name="T48" fmla="*/ 2147483647 w 78"/>
              <a:gd name="T49" fmla="*/ 2147483647 h 60"/>
              <a:gd name="T50" fmla="*/ 2147483647 w 78"/>
              <a:gd name="T51" fmla="*/ 2147483647 h 60"/>
              <a:gd name="T52" fmla="*/ 2147483647 w 78"/>
              <a:gd name="T53" fmla="*/ 2147483647 h 60"/>
              <a:gd name="T54" fmla="*/ 2147483647 w 78"/>
              <a:gd name="T55" fmla="*/ 2147483647 h 60"/>
              <a:gd name="T56" fmla="*/ 2147483647 w 78"/>
              <a:gd name="T57" fmla="*/ 2147483647 h 60"/>
              <a:gd name="T58" fmla="*/ 2147483647 w 78"/>
              <a:gd name="T59" fmla="*/ 2147483647 h 60"/>
              <a:gd name="T60" fmla="*/ 2147483647 w 78"/>
              <a:gd name="T61" fmla="*/ 2147483647 h 60"/>
              <a:gd name="T62" fmla="*/ 2147483647 w 78"/>
              <a:gd name="T63" fmla="*/ 2147483647 h 60"/>
              <a:gd name="T64" fmla="*/ 2147483647 w 78"/>
              <a:gd name="T65" fmla="*/ 2147483647 h 60"/>
              <a:gd name="T66" fmla="*/ 2147483647 w 78"/>
              <a:gd name="T67" fmla="*/ 2147483647 h 60"/>
              <a:gd name="T68" fmla="*/ 2147483647 w 78"/>
              <a:gd name="T69" fmla="*/ 2147483647 h 60"/>
              <a:gd name="T70" fmla="*/ 2147483647 w 78"/>
              <a:gd name="T71" fmla="*/ 2147483647 h 60"/>
              <a:gd name="T72" fmla="*/ 2147483647 w 78"/>
              <a:gd name="T73" fmla="*/ 2147483647 h 60"/>
              <a:gd name="T74" fmla="*/ 2147483647 w 78"/>
              <a:gd name="T75" fmla="*/ 2147483647 h 60"/>
              <a:gd name="T76" fmla="*/ 2147483647 w 78"/>
              <a:gd name="T77" fmla="*/ 0 h 60"/>
              <a:gd name="T78" fmla="*/ 2147483647 w 78"/>
              <a:gd name="T79" fmla="*/ 0 h 60"/>
              <a:gd name="T80" fmla="*/ 2147483647 w 78"/>
              <a:gd name="T81" fmla="*/ 0 h 60"/>
              <a:gd name="T82" fmla="*/ 2147483647 w 78"/>
              <a:gd name="T83" fmla="*/ 0 h 60"/>
              <a:gd name="T84" fmla="*/ 2147483647 w 78"/>
              <a:gd name="T85" fmla="*/ 2147483647 h 60"/>
              <a:gd name="T86" fmla="*/ 2147483647 w 78"/>
              <a:gd name="T87" fmla="*/ 2147483647 h 60"/>
              <a:gd name="T88" fmla="*/ 2147483647 w 78"/>
              <a:gd name="T89" fmla="*/ 2147483647 h 60"/>
              <a:gd name="T90" fmla="*/ 2147483647 w 78"/>
              <a:gd name="T91" fmla="*/ 2147483647 h 60"/>
              <a:gd name="T92" fmla="*/ 2147483647 w 78"/>
              <a:gd name="T93" fmla="*/ 2147483647 h 60"/>
              <a:gd name="T94" fmla="*/ 2147483647 w 78"/>
              <a:gd name="T95" fmla="*/ 2147483647 h 60"/>
              <a:gd name="T96" fmla="*/ 2147483647 w 78"/>
              <a:gd name="T97" fmla="*/ 2147483647 h 60"/>
              <a:gd name="T98" fmla="*/ 2147483647 w 78"/>
              <a:gd name="T99" fmla="*/ 0 h 60"/>
              <a:gd name="T100" fmla="*/ 2147483647 w 78"/>
              <a:gd name="T101" fmla="*/ 0 h 60"/>
              <a:gd name="T102" fmla="*/ 2147483647 w 78"/>
              <a:gd name="T103" fmla="*/ 0 h 60"/>
              <a:gd name="T104" fmla="*/ 2147483647 w 78"/>
              <a:gd name="T105" fmla="*/ 0 h 60"/>
              <a:gd name="T106" fmla="*/ 2147483647 w 78"/>
              <a:gd name="T107" fmla="*/ 2147483647 h 60"/>
              <a:gd name="T108" fmla="*/ 2147483647 w 78"/>
              <a:gd name="T109" fmla="*/ 2147483647 h 60"/>
              <a:gd name="T110" fmla="*/ 2147483647 w 78"/>
              <a:gd name="T111" fmla="*/ 2147483647 h 60"/>
              <a:gd name="T112" fmla="*/ 2147483647 w 78"/>
              <a:gd name="T113" fmla="*/ 2147483647 h 60"/>
              <a:gd name="T114" fmla="*/ 2147483647 w 78"/>
              <a:gd name="T115" fmla="*/ 2147483647 h 60"/>
              <a:gd name="T116" fmla="*/ 0 w 78"/>
              <a:gd name="T117" fmla="*/ 2147483647 h 60"/>
              <a:gd name="T118" fmla="*/ 0 w 78"/>
              <a:gd name="T119" fmla="*/ 2147483647 h 60"/>
              <a:gd name="T120" fmla="*/ 2147483647 w 78"/>
              <a:gd name="T121" fmla="*/ 2147483647 h 60"/>
              <a:gd name="T122" fmla="*/ 2147483647 w 78"/>
              <a:gd name="T123" fmla="*/ 2147483647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8" h="60">
                <a:moveTo>
                  <a:pt x="9" y="60"/>
                </a:moveTo>
                <a:lnTo>
                  <a:pt x="9" y="30"/>
                </a:lnTo>
                <a:lnTo>
                  <a:pt x="11" y="17"/>
                </a:lnTo>
                <a:lnTo>
                  <a:pt x="13" y="13"/>
                </a:lnTo>
                <a:lnTo>
                  <a:pt x="17" y="11"/>
                </a:lnTo>
                <a:lnTo>
                  <a:pt x="20" y="9"/>
                </a:lnTo>
                <a:lnTo>
                  <a:pt x="24" y="8"/>
                </a:lnTo>
                <a:lnTo>
                  <a:pt x="28" y="9"/>
                </a:lnTo>
                <a:lnTo>
                  <a:pt x="32" y="11"/>
                </a:lnTo>
                <a:lnTo>
                  <a:pt x="34" y="15"/>
                </a:lnTo>
                <a:lnTo>
                  <a:pt x="34" y="21"/>
                </a:lnTo>
                <a:lnTo>
                  <a:pt x="34" y="60"/>
                </a:lnTo>
                <a:lnTo>
                  <a:pt x="43" y="60"/>
                </a:lnTo>
                <a:lnTo>
                  <a:pt x="43" y="26"/>
                </a:lnTo>
                <a:lnTo>
                  <a:pt x="45" y="17"/>
                </a:lnTo>
                <a:lnTo>
                  <a:pt x="48" y="13"/>
                </a:lnTo>
                <a:lnTo>
                  <a:pt x="52" y="9"/>
                </a:lnTo>
                <a:lnTo>
                  <a:pt x="58" y="8"/>
                </a:lnTo>
                <a:lnTo>
                  <a:pt x="63" y="9"/>
                </a:lnTo>
                <a:lnTo>
                  <a:pt x="67" y="13"/>
                </a:lnTo>
                <a:lnTo>
                  <a:pt x="69" y="23"/>
                </a:lnTo>
                <a:lnTo>
                  <a:pt x="69" y="60"/>
                </a:lnTo>
                <a:lnTo>
                  <a:pt x="78" y="60"/>
                </a:lnTo>
                <a:lnTo>
                  <a:pt x="78" y="19"/>
                </a:lnTo>
                <a:lnTo>
                  <a:pt x="76" y="11"/>
                </a:lnTo>
                <a:lnTo>
                  <a:pt x="73" y="4"/>
                </a:lnTo>
                <a:lnTo>
                  <a:pt x="67" y="0"/>
                </a:lnTo>
                <a:lnTo>
                  <a:pt x="60" y="0"/>
                </a:lnTo>
                <a:lnTo>
                  <a:pt x="54" y="0"/>
                </a:lnTo>
                <a:lnTo>
                  <a:pt x="50" y="2"/>
                </a:lnTo>
                <a:lnTo>
                  <a:pt x="47" y="6"/>
                </a:lnTo>
                <a:lnTo>
                  <a:pt x="43" y="9"/>
                </a:lnTo>
                <a:lnTo>
                  <a:pt x="39" y="6"/>
                </a:lnTo>
                <a:lnTo>
                  <a:pt x="37" y="2"/>
                </a:lnTo>
                <a:lnTo>
                  <a:pt x="32" y="0"/>
                </a:lnTo>
                <a:lnTo>
                  <a:pt x="26" y="0"/>
                </a:lnTo>
                <a:lnTo>
                  <a:pt x="20" y="0"/>
                </a:lnTo>
                <a:lnTo>
                  <a:pt x="15" y="2"/>
                </a:lnTo>
                <a:lnTo>
                  <a:pt x="11" y="6"/>
                </a:lnTo>
                <a:lnTo>
                  <a:pt x="7" y="9"/>
                </a:lnTo>
                <a:lnTo>
                  <a:pt x="7" y="2"/>
                </a:lnTo>
                <a:lnTo>
                  <a:pt x="0" y="2"/>
                </a:lnTo>
                <a:lnTo>
                  <a:pt x="0" y="60"/>
                </a:lnTo>
                <a:lnTo>
                  <a:pt x="9" y="6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8" name="Freeform 237"/>
          <p:cNvSpPr>
            <a:spLocks noEditPoints="1"/>
          </p:cNvSpPr>
          <p:nvPr/>
        </p:nvSpPr>
        <p:spPr bwMode="auto">
          <a:xfrm>
            <a:off x="5561013" y="1858963"/>
            <a:ext cx="84137" cy="95250"/>
          </a:xfrm>
          <a:custGeom>
            <a:avLst/>
            <a:gdLst>
              <a:gd name="T0" fmla="*/ 2147483647 w 53"/>
              <a:gd name="T1" fmla="*/ 2147483647 h 60"/>
              <a:gd name="T2" fmla="*/ 2147483647 w 53"/>
              <a:gd name="T3" fmla="*/ 2147483647 h 60"/>
              <a:gd name="T4" fmla="*/ 2147483647 w 53"/>
              <a:gd name="T5" fmla="*/ 2147483647 h 60"/>
              <a:gd name="T6" fmla="*/ 2147483647 w 53"/>
              <a:gd name="T7" fmla="*/ 2147483647 h 60"/>
              <a:gd name="T8" fmla="*/ 2147483647 w 53"/>
              <a:gd name="T9" fmla="*/ 2147483647 h 60"/>
              <a:gd name="T10" fmla="*/ 2147483647 w 53"/>
              <a:gd name="T11" fmla="*/ 2147483647 h 60"/>
              <a:gd name="T12" fmla="*/ 2147483647 w 53"/>
              <a:gd name="T13" fmla="*/ 2147483647 h 60"/>
              <a:gd name="T14" fmla="*/ 2147483647 w 53"/>
              <a:gd name="T15" fmla="*/ 0 h 60"/>
              <a:gd name="T16" fmla="*/ 2147483647 w 53"/>
              <a:gd name="T17" fmla="*/ 2147483647 h 60"/>
              <a:gd name="T18" fmla="*/ 2147483647 w 53"/>
              <a:gd name="T19" fmla="*/ 2147483647 h 60"/>
              <a:gd name="T20" fmla="*/ 2147483647 w 53"/>
              <a:gd name="T21" fmla="*/ 2147483647 h 60"/>
              <a:gd name="T22" fmla="*/ 2147483647 w 53"/>
              <a:gd name="T23" fmla="*/ 2147483647 h 60"/>
              <a:gd name="T24" fmla="*/ 2147483647 w 53"/>
              <a:gd name="T25" fmla="*/ 2147483647 h 60"/>
              <a:gd name="T26" fmla="*/ 2147483647 w 53"/>
              <a:gd name="T27" fmla="*/ 2147483647 h 60"/>
              <a:gd name="T28" fmla="*/ 2147483647 w 53"/>
              <a:gd name="T29" fmla="*/ 2147483647 h 60"/>
              <a:gd name="T30" fmla="*/ 2147483647 w 53"/>
              <a:gd name="T31" fmla="*/ 2147483647 h 60"/>
              <a:gd name="T32" fmla="*/ 2147483647 w 53"/>
              <a:gd name="T33" fmla="*/ 2147483647 h 60"/>
              <a:gd name="T34" fmla="*/ 2147483647 w 53"/>
              <a:gd name="T35" fmla="*/ 2147483647 h 60"/>
              <a:gd name="T36" fmla="*/ 2147483647 w 53"/>
              <a:gd name="T37" fmla="*/ 2147483647 h 60"/>
              <a:gd name="T38" fmla="*/ 2147483647 w 53"/>
              <a:gd name="T39" fmla="*/ 2147483647 h 60"/>
              <a:gd name="T40" fmla="*/ 2147483647 w 53"/>
              <a:gd name="T41" fmla="*/ 2147483647 h 60"/>
              <a:gd name="T42" fmla="*/ 2147483647 w 53"/>
              <a:gd name="T43" fmla="*/ 2147483647 h 60"/>
              <a:gd name="T44" fmla="*/ 2147483647 w 53"/>
              <a:gd name="T45" fmla="*/ 2147483647 h 60"/>
              <a:gd name="T46" fmla="*/ 2147483647 w 53"/>
              <a:gd name="T47" fmla="*/ 2147483647 h 60"/>
              <a:gd name="T48" fmla="*/ 0 w 53"/>
              <a:gd name="T49" fmla="*/ 2147483647 h 60"/>
              <a:gd name="T50" fmla="*/ 2147483647 w 53"/>
              <a:gd name="T51" fmla="*/ 2147483647 h 60"/>
              <a:gd name="T52" fmla="*/ 2147483647 w 53"/>
              <a:gd name="T53" fmla="*/ 2147483647 h 60"/>
              <a:gd name="T54" fmla="*/ 2147483647 w 53"/>
              <a:gd name="T55" fmla="*/ 2147483647 h 60"/>
              <a:gd name="T56" fmla="*/ 2147483647 w 53"/>
              <a:gd name="T57" fmla="*/ 2147483647 h 60"/>
              <a:gd name="T58" fmla="*/ 2147483647 w 53"/>
              <a:gd name="T59" fmla="*/ 2147483647 h 60"/>
              <a:gd name="T60" fmla="*/ 2147483647 w 53"/>
              <a:gd name="T61" fmla="*/ 2147483647 h 60"/>
              <a:gd name="T62" fmla="*/ 2147483647 w 53"/>
              <a:gd name="T63" fmla="*/ 2147483647 h 60"/>
              <a:gd name="T64" fmla="*/ 2147483647 w 53"/>
              <a:gd name="T65" fmla="*/ 2147483647 h 60"/>
              <a:gd name="T66" fmla="*/ 2147483647 w 53"/>
              <a:gd name="T67" fmla="*/ 2147483647 h 60"/>
              <a:gd name="T68" fmla="*/ 2147483647 w 53"/>
              <a:gd name="T69" fmla="*/ 2147483647 h 60"/>
              <a:gd name="T70" fmla="*/ 2147483647 w 53"/>
              <a:gd name="T71" fmla="*/ 2147483647 h 60"/>
              <a:gd name="T72" fmla="*/ 2147483647 w 53"/>
              <a:gd name="T73" fmla="*/ 2147483647 h 60"/>
              <a:gd name="T74" fmla="*/ 2147483647 w 53"/>
              <a:gd name="T75" fmla="*/ 2147483647 h 60"/>
              <a:gd name="T76" fmla="*/ 2147483647 w 53"/>
              <a:gd name="T77" fmla="*/ 2147483647 h 60"/>
              <a:gd name="T78" fmla="*/ 2147483647 w 53"/>
              <a:gd name="T79" fmla="*/ 2147483647 h 60"/>
              <a:gd name="T80" fmla="*/ 2147483647 w 53"/>
              <a:gd name="T81" fmla="*/ 2147483647 h 60"/>
              <a:gd name="T82" fmla="*/ 2147483647 w 53"/>
              <a:gd name="T83" fmla="*/ 2147483647 h 60"/>
              <a:gd name="T84" fmla="*/ 2147483647 w 53"/>
              <a:gd name="T85" fmla="*/ 2147483647 h 60"/>
              <a:gd name="T86" fmla="*/ 2147483647 w 53"/>
              <a:gd name="T87" fmla="*/ 2147483647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3" h="60">
                <a:moveTo>
                  <a:pt x="43" y="60"/>
                </a:moveTo>
                <a:lnTo>
                  <a:pt x="53" y="60"/>
                </a:lnTo>
                <a:lnTo>
                  <a:pt x="51" y="52"/>
                </a:lnTo>
                <a:lnTo>
                  <a:pt x="51" y="36"/>
                </a:lnTo>
                <a:lnTo>
                  <a:pt x="51" y="23"/>
                </a:lnTo>
                <a:lnTo>
                  <a:pt x="51" y="13"/>
                </a:lnTo>
                <a:lnTo>
                  <a:pt x="47" y="6"/>
                </a:lnTo>
                <a:lnTo>
                  <a:pt x="40" y="2"/>
                </a:lnTo>
                <a:lnTo>
                  <a:pt x="28" y="0"/>
                </a:lnTo>
                <a:lnTo>
                  <a:pt x="21" y="0"/>
                </a:lnTo>
                <a:lnTo>
                  <a:pt x="15" y="2"/>
                </a:lnTo>
                <a:lnTo>
                  <a:pt x="10" y="4"/>
                </a:lnTo>
                <a:lnTo>
                  <a:pt x="6" y="8"/>
                </a:lnTo>
                <a:lnTo>
                  <a:pt x="4" y="11"/>
                </a:lnTo>
                <a:lnTo>
                  <a:pt x="2" y="17"/>
                </a:lnTo>
                <a:lnTo>
                  <a:pt x="12" y="19"/>
                </a:lnTo>
                <a:lnTo>
                  <a:pt x="14" y="13"/>
                </a:lnTo>
                <a:lnTo>
                  <a:pt x="17" y="9"/>
                </a:lnTo>
                <a:lnTo>
                  <a:pt x="21" y="9"/>
                </a:lnTo>
                <a:lnTo>
                  <a:pt x="27" y="8"/>
                </a:lnTo>
                <a:lnTo>
                  <a:pt x="34" y="9"/>
                </a:lnTo>
                <a:lnTo>
                  <a:pt x="38" y="11"/>
                </a:lnTo>
                <a:lnTo>
                  <a:pt x="40" y="15"/>
                </a:lnTo>
                <a:lnTo>
                  <a:pt x="42" y="21"/>
                </a:lnTo>
                <a:lnTo>
                  <a:pt x="40" y="23"/>
                </a:lnTo>
                <a:lnTo>
                  <a:pt x="23" y="26"/>
                </a:lnTo>
                <a:lnTo>
                  <a:pt x="14" y="28"/>
                </a:lnTo>
                <a:lnTo>
                  <a:pt x="8" y="30"/>
                </a:lnTo>
                <a:lnTo>
                  <a:pt x="2" y="36"/>
                </a:lnTo>
                <a:lnTo>
                  <a:pt x="0" y="43"/>
                </a:lnTo>
                <a:lnTo>
                  <a:pt x="2" y="50"/>
                </a:lnTo>
                <a:lnTo>
                  <a:pt x="6" y="56"/>
                </a:lnTo>
                <a:lnTo>
                  <a:pt x="12" y="60"/>
                </a:lnTo>
                <a:lnTo>
                  <a:pt x="19" y="60"/>
                </a:lnTo>
                <a:lnTo>
                  <a:pt x="30" y="58"/>
                </a:lnTo>
                <a:lnTo>
                  <a:pt x="42" y="52"/>
                </a:lnTo>
                <a:lnTo>
                  <a:pt x="43" y="60"/>
                </a:lnTo>
                <a:close/>
                <a:moveTo>
                  <a:pt x="40" y="34"/>
                </a:moveTo>
                <a:lnTo>
                  <a:pt x="40" y="34"/>
                </a:lnTo>
                <a:lnTo>
                  <a:pt x="40" y="43"/>
                </a:lnTo>
                <a:lnTo>
                  <a:pt x="36" y="47"/>
                </a:lnTo>
                <a:lnTo>
                  <a:pt x="32" y="50"/>
                </a:lnTo>
                <a:lnTo>
                  <a:pt x="28" y="52"/>
                </a:lnTo>
                <a:lnTo>
                  <a:pt x="23" y="52"/>
                </a:lnTo>
                <a:lnTo>
                  <a:pt x="17" y="52"/>
                </a:lnTo>
                <a:lnTo>
                  <a:pt x="14" y="50"/>
                </a:lnTo>
                <a:lnTo>
                  <a:pt x="12" y="47"/>
                </a:lnTo>
                <a:lnTo>
                  <a:pt x="10" y="43"/>
                </a:lnTo>
                <a:lnTo>
                  <a:pt x="12" y="39"/>
                </a:lnTo>
                <a:lnTo>
                  <a:pt x="15" y="36"/>
                </a:lnTo>
                <a:lnTo>
                  <a:pt x="25" y="34"/>
                </a:lnTo>
                <a:lnTo>
                  <a:pt x="40" y="30"/>
                </a:lnTo>
                <a:lnTo>
                  <a:pt x="40" y="3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99" name="Freeform 238"/>
          <p:cNvSpPr>
            <a:spLocks noEditPoints="1"/>
          </p:cNvSpPr>
          <p:nvPr/>
        </p:nvSpPr>
        <p:spPr bwMode="auto">
          <a:xfrm>
            <a:off x="5665788" y="1827213"/>
            <a:ext cx="79375" cy="127000"/>
          </a:xfrm>
          <a:custGeom>
            <a:avLst/>
            <a:gdLst>
              <a:gd name="T0" fmla="*/ 2147483647 w 50"/>
              <a:gd name="T1" fmla="*/ 2147483647 h 80"/>
              <a:gd name="T2" fmla="*/ 2147483647 w 50"/>
              <a:gd name="T3" fmla="*/ 2147483647 h 80"/>
              <a:gd name="T4" fmla="*/ 2147483647 w 50"/>
              <a:gd name="T5" fmla="*/ 2147483647 h 80"/>
              <a:gd name="T6" fmla="*/ 2147483647 w 50"/>
              <a:gd name="T7" fmla="*/ 2147483647 h 80"/>
              <a:gd name="T8" fmla="*/ 2147483647 w 50"/>
              <a:gd name="T9" fmla="*/ 2147483647 h 80"/>
              <a:gd name="T10" fmla="*/ 2147483647 w 50"/>
              <a:gd name="T11" fmla="*/ 2147483647 h 80"/>
              <a:gd name="T12" fmla="*/ 2147483647 w 50"/>
              <a:gd name="T13" fmla="*/ 2147483647 h 80"/>
              <a:gd name="T14" fmla="*/ 2147483647 w 50"/>
              <a:gd name="T15" fmla="*/ 2147483647 h 80"/>
              <a:gd name="T16" fmla="*/ 2147483647 w 50"/>
              <a:gd name="T17" fmla="*/ 2147483647 h 80"/>
              <a:gd name="T18" fmla="*/ 2147483647 w 50"/>
              <a:gd name="T19" fmla="*/ 2147483647 h 80"/>
              <a:gd name="T20" fmla="*/ 2147483647 w 50"/>
              <a:gd name="T21" fmla="*/ 2147483647 h 80"/>
              <a:gd name="T22" fmla="*/ 2147483647 w 50"/>
              <a:gd name="T23" fmla="*/ 2147483647 h 80"/>
              <a:gd name="T24" fmla="*/ 2147483647 w 50"/>
              <a:gd name="T25" fmla="*/ 2147483647 h 80"/>
              <a:gd name="T26" fmla="*/ 2147483647 w 50"/>
              <a:gd name="T27" fmla="*/ 2147483647 h 80"/>
              <a:gd name="T28" fmla="*/ 2147483647 w 50"/>
              <a:gd name="T29" fmla="*/ 2147483647 h 80"/>
              <a:gd name="T30" fmla="*/ 2147483647 w 50"/>
              <a:gd name="T31" fmla="*/ 2147483647 h 80"/>
              <a:gd name="T32" fmla="*/ 2147483647 w 50"/>
              <a:gd name="T33" fmla="*/ 2147483647 h 80"/>
              <a:gd name="T34" fmla="*/ 2147483647 w 50"/>
              <a:gd name="T35" fmla="*/ 2147483647 h 80"/>
              <a:gd name="T36" fmla="*/ 2147483647 w 50"/>
              <a:gd name="T37" fmla="*/ 2147483647 h 80"/>
              <a:gd name="T38" fmla="*/ 2147483647 w 50"/>
              <a:gd name="T39" fmla="*/ 2147483647 h 80"/>
              <a:gd name="T40" fmla="*/ 2147483647 w 50"/>
              <a:gd name="T41" fmla="*/ 2147483647 h 80"/>
              <a:gd name="T42" fmla="*/ 2147483647 w 50"/>
              <a:gd name="T43" fmla="*/ 2147483647 h 80"/>
              <a:gd name="T44" fmla="*/ 2147483647 w 50"/>
              <a:gd name="T45" fmla="*/ 2147483647 h 80"/>
              <a:gd name="T46" fmla="*/ 2147483647 w 50"/>
              <a:gd name="T47" fmla="*/ 2147483647 h 80"/>
              <a:gd name="T48" fmla="*/ 2147483647 w 50"/>
              <a:gd name="T49" fmla="*/ 2147483647 h 80"/>
              <a:gd name="T50" fmla="*/ 2147483647 w 50"/>
              <a:gd name="T51" fmla="*/ 0 h 80"/>
              <a:gd name="T52" fmla="*/ 0 w 50"/>
              <a:gd name="T53" fmla="*/ 0 h 80"/>
              <a:gd name="T54" fmla="*/ 0 w 50"/>
              <a:gd name="T55" fmla="*/ 2147483647 h 80"/>
              <a:gd name="T56" fmla="*/ 2147483647 w 50"/>
              <a:gd name="T57" fmla="*/ 2147483647 h 80"/>
              <a:gd name="T58" fmla="*/ 2147483647 w 50"/>
              <a:gd name="T59" fmla="*/ 2147483647 h 80"/>
              <a:gd name="T60" fmla="*/ 2147483647 w 50"/>
              <a:gd name="T61" fmla="*/ 2147483647 h 80"/>
              <a:gd name="T62" fmla="*/ 2147483647 w 50"/>
              <a:gd name="T63" fmla="*/ 2147483647 h 80"/>
              <a:gd name="T64" fmla="*/ 2147483647 w 50"/>
              <a:gd name="T65" fmla="*/ 2147483647 h 80"/>
              <a:gd name="T66" fmla="*/ 2147483647 w 50"/>
              <a:gd name="T67" fmla="*/ 2147483647 h 80"/>
              <a:gd name="T68" fmla="*/ 2147483647 w 50"/>
              <a:gd name="T69" fmla="*/ 2147483647 h 80"/>
              <a:gd name="T70" fmla="*/ 2147483647 w 50"/>
              <a:gd name="T71" fmla="*/ 2147483647 h 80"/>
              <a:gd name="T72" fmla="*/ 2147483647 w 50"/>
              <a:gd name="T73" fmla="*/ 2147483647 h 80"/>
              <a:gd name="T74" fmla="*/ 2147483647 w 50"/>
              <a:gd name="T75" fmla="*/ 2147483647 h 80"/>
              <a:gd name="T76" fmla="*/ 2147483647 w 50"/>
              <a:gd name="T77" fmla="*/ 2147483647 h 80"/>
              <a:gd name="T78" fmla="*/ 2147483647 w 50"/>
              <a:gd name="T79" fmla="*/ 2147483647 h 80"/>
              <a:gd name="T80" fmla="*/ 2147483647 w 50"/>
              <a:gd name="T81" fmla="*/ 2147483647 h 80"/>
              <a:gd name="T82" fmla="*/ 2147483647 w 50"/>
              <a:gd name="T83" fmla="*/ 2147483647 h 80"/>
              <a:gd name="T84" fmla="*/ 2147483647 w 50"/>
              <a:gd name="T85" fmla="*/ 2147483647 h 80"/>
              <a:gd name="T86" fmla="*/ 2147483647 w 50"/>
              <a:gd name="T87" fmla="*/ 2147483647 h 80"/>
              <a:gd name="T88" fmla="*/ 2147483647 w 50"/>
              <a:gd name="T89" fmla="*/ 2147483647 h 80"/>
              <a:gd name="T90" fmla="*/ 2147483647 w 50"/>
              <a:gd name="T91" fmla="*/ 2147483647 h 80"/>
              <a:gd name="T92" fmla="*/ 2147483647 w 50"/>
              <a:gd name="T93" fmla="*/ 2147483647 h 80"/>
              <a:gd name="T94" fmla="*/ 2147483647 w 50"/>
              <a:gd name="T95" fmla="*/ 2147483647 h 80"/>
              <a:gd name="T96" fmla="*/ 2147483647 w 50"/>
              <a:gd name="T97" fmla="*/ 2147483647 h 80"/>
              <a:gd name="T98" fmla="*/ 2147483647 w 50"/>
              <a:gd name="T99" fmla="*/ 2147483647 h 80"/>
              <a:gd name="T100" fmla="*/ 2147483647 w 50"/>
              <a:gd name="T101" fmla="*/ 2147483647 h 80"/>
              <a:gd name="T102" fmla="*/ 2147483647 w 50"/>
              <a:gd name="T103" fmla="*/ 2147483647 h 80"/>
              <a:gd name="T104" fmla="*/ 2147483647 w 50"/>
              <a:gd name="T105" fmla="*/ 2147483647 h 80"/>
              <a:gd name="T106" fmla="*/ 2147483647 w 50"/>
              <a:gd name="T107" fmla="*/ 2147483647 h 80"/>
              <a:gd name="T108" fmla="*/ 2147483647 w 50"/>
              <a:gd name="T109" fmla="*/ 2147483647 h 80"/>
              <a:gd name="T110" fmla="*/ 2147483647 w 50"/>
              <a:gd name="T111" fmla="*/ 2147483647 h 80"/>
              <a:gd name="T112" fmla="*/ 2147483647 w 50"/>
              <a:gd name="T113" fmla="*/ 2147483647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0" h="80">
                <a:moveTo>
                  <a:pt x="9" y="72"/>
                </a:moveTo>
                <a:lnTo>
                  <a:pt x="9" y="72"/>
                </a:lnTo>
                <a:lnTo>
                  <a:pt x="13" y="76"/>
                </a:lnTo>
                <a:lnTo>
                  <a:pt x="17" y="78"/>
                </a:lnTo>
                <a:lnTo>
                  <a:pt x="20" y="80"/>
                </a:lnTo>
                <a:lnTo>
                  <a:pt x="24" y="80"/>
                </a:lnTo>
                <a:lnTo>
                  <a:pt x="35" y="78"/>
                </a:lnTo>
                <a:lnTo>
                  <a:pt x="43" y="72"/>
                </a:lnTo>
                <a:lnTo>
                  <a:pt x="46" y="69"/>
                </a:lnTo>
                <a:lnTo>
                  <a:pt x="48" y="63"/>
                </a:lnTo>
                <a:lnTo>
                  <a:pt x="50" y="50"/>
                </a:lnTo>
                <a:lnTo>
                  <a:pt x="48" y="37"/>
                </a:lnTo>
                <a:lnTo>
                  <a:pt x="43" y="28"/>
                </a:lnTo>
                <a:lnTo>
                  <a:pt x="39" y="24"/>
                </a:lnTo>
                <a:lnTo>
                  <a:pt x="35" y="22"/>
                </a:lnTo>
                <a:lnTo>
                  <a:pt x="26" y="20"/>
                </a:lnTo>
                <a:lnTo>
                  <a:pt x="17" y="22"/>
                </a:lnTo>
                <a:lnTo>
                  <a:pt x="9" y="28"/>
                </a:lnTo>
                <a:lnTo>
                  <a:pt x="9" y="0"/>
                </a:lnTo>
                <a:lnTo>
                  <a:pt x="0" y="0"/>
                </a:lnTo>
                <a:lnTo>
                  <a:pt x="0" y="80"/>
                </a:lnTo>
                <a:lnTo>
                  <a:pt x="9" y="80"/>
                </a:lnTo>
                <a:lnTo>
                  <a:pt x="9" y="72"/>
                </a:lnTo>
                <a:close/>
                <a:moveTo>
                  <a:pt x="13" y="33"/>
                </a:moveTo>
                <a:lnTo>
                  <a:pt x="13" y="33"/>
                </a:lnTo>
                <a:lnTo>
                  <a:pt x="18" y="29"/>
                </a:lnTo>
                <a:lnTo>
                  <a:pt x="24" y="28"/>
                </a:lnTo>
                <a:lnTo>
                  <a:pt x="30" y="29"/>
                </a:lnTo>
                <a:lnTo>
                  <a:pt x="35" y="33"/>
                </a:lnTo>
                <a:lnTo>
                  <a:pt x="39" y="41"/>
                </a:lnTo>
                <a:lnTo>
                  <a:pt x="41" y="50"/>
                </a:lnTo>
                <a:lnTo>
                  <a:pt x="39" y="59"/>
                </a:lnTo>
                <a:lnTo>
                  <a:pt x="35" y="67"/>
                </a:lnTo>
                <a:lnTo>
                  <a:pt x="30" y="70"/>
                </a:lnTo>
                <a:lnTo>
                  <a:pt x="24" y="72"/>
                </a:lnTo>
                <a:lnTo>
                  <a:pt x="17" y="70"/>
                </a:lnTo>
                <a:lnTo>
                  <a:pt x="11" y="65"/>
                </a:lnTo>
                <a:lnTo>
                  <a:pt x="9" y="59"/>
                </a:lnTo>
                <a:lnTo>
                  <a:pt x="9" y="50"/>
                </a:lnTo>
                <a:lnTo>
                  <a:pt x="9" y="41"/>
                </a:lnTo>
                <a:lnTo>
                  <a:pt x="13" y="3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0" name="Freeform 239"/>
          <p:cNvSpPr>
            <a:spLocks/>
          </p:cNvSpPr>
          <p:nvPr/>
        </p:nvSpPr>
        <p:spPr bwMode="auto">
          <a:xfrm>
            <a:off x="5813425" y="1824038"/>
            <a:ext cx="41275" cy="165100"/>
          </a:xfrm>
          <a:custGeom>
            <a:avLst/>
            <a:gdLst>
              <a:gd name="T0" fmla="*/ 2147483647 w 26"/>
              <a:gd name="T1" fmla="*/ 2147483647 h 104"/>
              <a:gd name="T2" fmla="*/ 2147483647 w 26"/>
              <a:gd name="T3" fmla="*/ 2147483647 h 104"/>
              <a:gd name="T4" fmla="*/ 2147483647 w 26"/>
              <a:gd name="T5" fmla="*/ 2147483647 h 104"/>
              <a:gd name="T6" fmla="*/ 2147483647 w 26"/>
              <a:gd name="T7" fmla="*/ 2147483647 h 104"/>
              <a:gd name="T8" fmla="*/ 2147483647 w 26"/>
              <a:gd name="T9" fmla="*/ 2147483647 h 104"/>
              <a:gd name="T10" fmla="*/ 2147483647 w 26"/>
              <a:gd name="T11" fmla="*/ 2147483647 h 104"/>
              <a:gd name="T12" fmla="*/ 2147483647 w 26"/>
              <a:gd name="T13" fmla="*/ 2147483647 h 104"/>
              <a:gd name="T14" fmla="*/ 2147483647 w 26"/>
              <a:gd name="T15" fmla="*/ 2147483647 h 104"/>
              <a:gd name="T16" fmla="*/ 2147483647 w 26"/>
              <a:gd name="T17" fmla="*/ 2147483647 h 104"/>
              <a:gd name="T18" fmla="*/ 2147483647 w 26"/>
              <a:gd name="T19" fmla="*/ 2147483647 h 104"/>
              <a:gd name="T20" fmla="*/ 2147483647 w 26"/>
              <a:gd name="T21" fmla="*/ 2147483647 h 104"/>
              <a:gd name="T22" fmla="*/ 2147483647 w 26"/>
              <a:gd name="T23" fmla="*/ 2147483647 h 104"/>
              <a:gd name="T24" fmla="*/ 2147483647 w 26"/>
              <a:gd name="T25" fmla="*/ 0 h 104"/>
              <a:gd name="T26" fmla="*/ 2147483647 w 26"/>
              <a:gd name="T27" fmla="*/ 0 h 104"/>
              <a:gd name="T28" fmla="*/ 2147483647 w 26"/>
              <a:gd name="T29" fmla="*/ 0 h 104"/>
              <a:gd name="T30" fmla="*/ 2147483647 w 26"/>
              <a:gd name="T31" fmla="*/ 2147483647 h 104"/>
              <a:gd name="T32" fmla="*/ 2147483647 w 26"/>
              <a:gd name="T33" fmla="*/ 2147483647 h 104"/>
              <a:gd name="T34" fmla="*/ 2147483647 w 26"/>
              <a:gd name="T35" fmla="*/ 2147483647 h 104"/>
              <a:gd name="T36" fmla="*/ 0 w 26"/>
              <a:gd name="T37" fmla="*/ 2147483647 h 104"/>
              <a:gd name="T38" fmla="*/ 0 w 26"/>
              <a:gd name="T39" fmla="*/ 2147483647 h 104"/>
              <a:gd name="T40" fmla="*/ 0 w 26"/>
              <a:gd name="T41" fmla="*/ 2147483647 h 104"/>
              <a:gd name="T42" fmla="*/ 0 w 26"/>
              <a:gd name="T43" fmla="*/ 2147483647 h 104"/>
              <a:gd name="T44" fmla="*/ 2147483647 w 26"/>
              <a:gd name="T45" fmla="*/ 2147483647 h 104"/>
              <a:gd name="T46" fmla="*/ 2147483647 w 26"/>
              <a:gd name="T47" fmla="*/ 2147483647 h 104"/>
              <a:gd name="T48" fmla="*/ 2147483647 w 26"/>
              <a:gd name="T49" fmla="*/ 2147483647 h 104"/>
              <a:gd name="T50" fmla="*/ 2147483647 w 26"/>
              <a:gd name="T51" fmla="*/ 2147483647 h 104"/>
              <a:gd name="T52" fmla="*/ 2147483647 w 26"/>
              <a:gd name="T53" fmla="*/ 2147483647 h 104"/>
              <a:gd name="T54" fmla="*/ 2147483647 w 26"/>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6" h="104">
                <a:moveTo>
                  <a:pt x="26" y="104"/>
                </a:moveTo>
                <a:lnTo>
                  <a:pt x="26" y="104"/>
                </a:lnTo>
                <a:lnTo>
                  <a:pt x="19" y="91"/>
                </a:lnTo>
                <a:lnTo>
                  <a:pt x="13" y="78"/>
                </a:lnTo>
                <a:lnTo>
                  <a:pt x="11" y="65"/>
                </a:lnTo>
                <a:lnTo>
                  <a:pt x="9" y="52"/>
                </a:lnTo>
                <a:lnTo>
                  <a:pt x="9" y="43"/>
                </a:lnTo>
                <a:lnTo>
                  <a:pt x="11" y="31"/>
                </a:lnTo>
                <a:lnTo>
                  <a:pt x="17" y="17"/>
                </a:lnTo>
                <a:lnTo>
                  <a:pt x="26" y="0"/>
                </a:lnTo>
                <a:lnTo>
                  <a:pt x="19" y="0"/>
                </a:lnTo>
                <a:lnTo>
                  <a:pt x="9" y="13"/>
                </a:lnTo>
                <a:lnTo>
                  <a:pt x="4" y="28"/>
                </a:lnTo>
                <a:lnTo>
                  <a:pt x="0" y="39"/>
                </a:lnTo>
                <a:lnTo>
                  <a:pt x="0" y="52"/>
                </a:lnTo>
                <a:lnTo>
                  <a:pt x="0" y="67"/>
                </a:lnTo>
                <a:lnTo>
                  <a:pt x="6" y="80"/>
                </a:lnTo>
                <a:lnTo>
                  <a:pt x="11" y="93"/>
                </a:lnTo>
                <a:lnTo>
                  <a:pt x="19" y="104"/>
                </a:lnTo>
                <a:lnTo>
                  <a:pt x="26" y="10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1" name="Freeform 240"/>
          <p:cNvSpPr>
            <a:spLocks/>
          </p:cNvSpPr>
          <p:nvPr/>
        </p:nvSpPr>
        <p:spPr bwMode="auto">
          <a:xfrm>
            <a:off x="5872163" y="1858963"/>
            <a:ext cx="125412" cy="95250"/>
          </a:xfrm>
          <a:custGeom>
            <a:avLst/>
            <a:gdLst>
              <a:gd name="T0" fmla="*/ 2147483647 w 79"/>
              <a:gd name="T1" fmla="*/ 2147483647 h 60"/>
              <a:gd name="T2" fmla="*/ 2147483647 w 79"/>
              <a:gd name="T3" fmla="*/ 2147483647 h 60"/>
              <a:gd name="T4" fmla="*/ 2147483647 w 79"/>
              <a:gd name="T5" fmla="*/ 2147483647 h 60"/>
              <a:gd name="T6" fmla="*/ 2147483647 w 79"/>
              <a:gd name="T7" fmla="*/ 2147483647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2147483647 w 79"/>
              <a:gd name="T55" fmla="*/ 2147483647 h 60"/>
              <a:gd name="T56" fmla="*/ 2147483647 w 79"/>
              <a:gd name="T57" fmla="*/ 2147483647 h 60"/>
              <a:gd name="T58" fmla="*/ 2147483647 w 79"/>
              <a:gd name="T59" fmla="*/ 2147483647 h 60"/>
              <a:gd name="T60" fmla="*/ 2147483647 w 79"/>
              <a:gd name="T61" fmla="*/ 2147483647 h 60"/>
              <a:gd name="T62" fmla="*/ 2147483647 w 79"/>
              <a:gd name="T63" fmla="*/ 2147483647 h 60"/>
              <a:gd name="T64" fmla="*/ 2147483647 w 79"/>
              <a:gd name="T65" fmla="*/ 2147483647 h 60"/>
              <a:gd name="T66" fmla="*/ 2147483647 w 79"/>
              <a:gd name="T67" fmla="*/ 2147483647 h 60"/>
              <a:gd name="T68" fmla="*/ 2147483647 w 79"/>
              <a:gd name="T69" fmla="*/ 2147483647 h 60"/>
              <a:gd name="T70" fmla="*/ 2147483647 w 79"/>
              <a:gd name="T71" fmla="*/ 2147483647 h 60"/>
              <a:gd name="T72" fmla="*/ 2147483647 w 79"/>
              <a:gd name="T73" fmla="*/ 2147483647 h 60"/>
              <a:gd name="T74" fmla="*/ 2147483647 w 79"/>
              <a:gd name="T75" fmla="*/ 2147483647 h 60"/>
              <a:gd name="T76" fmla="*/ 2147483647 w 79"/>
              <a:gd name="T77" fmla="*/ 0 h 60"/>
              <a:gd name="T78" fmla="*/ 2147483647 w 79"/>
              <a:gd name="T79" fmla="*/ 0 h 60"/>
              <a:gd name="T80" fmla="*/ 2147483647 w 79"/>
              <a:gd name="T81" fmla="*/ 0 h 60"/>
              <a:gd name="T82" fmla="*/ 2147483647 w 79"/>
              <a:gd name="T83" fmla="*/ 0 h 60"/>
              <a:gd name="T84" fmla="*/ 2147483647 w 79"/>
              <a:gd name="T85" fmla="*/ 2147483647 h 60"/>
              <a:gd name="T86" fmla="*/ 2147483647 w 79"/>
              <a:gd name="T87" fmla="*/ 2147483647 h 60"/>
              <a:gd name="T88" fmla="*/ 2147483647 w 79"/>
              <a:gd name="T89" fmla="*/ 2147483647 h 60"/>
              <a:gd name="T90" fmla="*/ 2147483647 w 79"/>
              <a:gd name="T91" fmla="*/ 2147483647 h 60"/>
              <a:gd name="T92" fmla="*/ 2147483647 w 79"/>
              <a:gd name="T93" fmla="*/ 2147483647 h 60"/>
              <a:gd name="T94" fmla="*/ 2147483647 w 79"/>
              <a:gd name="T95" fmla="*/ 2147483647 h 60"/>
              <a:gd name="T96" fmla="*/ 2147483647 w 79"/>
              <a:gd name="T97" fmla="*/ 2147483647 h 60"/>
              <a:gd name="T98" fmla="*/ 2147483647 w 79"/>
              <a:gd name="T99" fmla="*/ 0 h 60"/>
              <a:gd name="T100" fmla="*/ 2147483647 w 79"/>
              <a:gd name="T101" fmla="*/ 0 h 60"/>
              <a:gd name="T102" fmla="*/ 2147483647 w 79"/>
              <a:gd name="T103" fmla="*/ 0 h 60"/>
              <a:gd name="T104" fmla="*/ 2147483647 w 79"/>
              <a:gd name="T105" fmla="*/ 0 h 60"/>
              <a:gd name="T106" fmla="*/ 2147483647 w 79"/>
              <a:gd name="T107" fmla="*/ 2147483647 h 60"/>
              <a:gd name="T108" fmla="*/ 2147483647 w 79"/>
              <a:gd name="T109" fmla="*/ 2147483647 h 60"/>
              <a:gd name="T110" fmla="*/ 2147483647 w 79"/>
              <a:gd name="T111" fmla="*/ 2147483647 h 60"/>
              <a:gd name="T112" fmla="*/ 2147483647 w 79"/>
              <a:gd name="T113" fmla="*/ 2147483647 h 60"/>
              <a:gd name="T114" fmla="*/ 2147483647 w 79"/>
              <a:gd name="T115" fmla="*/ 2147483647 h 60"/>
              <a:gd name="T116" fmla="*/ 0 w 79"/>
              <a:gd name="T117" fmla="*/ 2147483647 h 60"/>
              <a:gd name="T118" fmla="*/ 0 w 79"/>
              <a:gd name="T119" fmla="*/ 2147483647 h 60"/>
              <a:gd name="T120" fmla="*/ 2147483647 w 79"/>
              <a:gd name="T121" fmla="*/ 2147483647 h 60"/>
              <a:gd name="T122" fmla="*/ 2147483647 w 79"/>
              <a:gd name="T123" fmla="*/ 2147483647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9" h="60">
                <a:moveTo>
                  <a:pt x="10" y="60"/>
                </a:moveTo>
                <a:lnTo>
                  <a:pt x="10" y="30"/>
                </a:lnTo>
                <a:lnTo>
                  <a:pt x="12" y="17"/>
                </a:lnTo>
                <a:lnTo>
                  <a:pt x="14" y="13"/>
                </a:lnTo>
                <a:lnTo>
                  <a:pt x="17" y="11"/>
                </a:lnTo>
                <a:lnTo>
                  <a:pt x="21" y="9"/>
                </a:lnTo>
                <a:lnTo>
                  <a:pt x="25" y="8"/>
                </a:lnTo>
                <a:lnTo>
                  <a:pt x="28" y="9"/>
                </a:lnTo>
                <a:lnTo>
                  <a:pt x="32" y="11"/>
                </a:lnTo>
                <a:lnTo>
                  <a:pt x="34" y="15"/>
                </a:lnTo>
                <a:lnTo>
                  <a:pt x="34" y="21"/>
                </a:lnTo>
                <a:lnTo>
                  <a:pt x="34" y="60"/>
                </a:lnTo>
                <a:lnTo>
                  <a:pt x="45" y="60"/>
                </a:lnTo>
                <a:lnTo>
                  <a:pt x="45" y="26"/>
                </a:lnTo>
                <a:lnTo>
                  <a:pt x="45" y="17"/>
                </a:lnTo>
                <a:lnTo>
                  <a:pt x="49" y="13"/>
                </a:lnTo>
                <a:lnTo>
                  <a:pt x="53" y="9"/>
                </a:lnTo>
                <a:lnTo>
                  <a:pt x="58" y="8"/>
                </a:lnTo>
                <a:lnTo>
                  <a:pt x="64" y="9"/>
                </a:lnTo>
                <a:lnTo>
                  <a:pt x="68" y="13"/>
                </a:lnTo>
                <a:lnTo>
                  <a:pt x="70" y="23"/>
                </a:lnTo>
                <a:lnTo>
                  <a:pt x="70" y="60"/>
                </a:lnTo>
                <a:lnTo>
                  <a:pt x="79" y="60"/>
                </a:lnTo>
                <a:lnTo>
                  <a:pt x="79" y="19"/>
                </a:lnTo>
                <a:lnTo>
                  <a:pt x="77" y="11"/>
                </a:lnTo>
                <a:lnTo>
                  <a:pt x="73" y="4"/>
                </a:lnTo>
                <a:lnTo>
                  <a:pt x="68" y="0"/>
                </a:lnTo>
                <a:lnTo>
                  <a:pt x="60" y="0"/>
                </a:lnTo>
                <a:lnTo>
                  <a:pt x="56" y="0"/>
                </a:lnTo>
                <a:lnTo>
                  <a:pt x="51" y="2"/>
                </a:lnTo>
                <a:lnTo>
                  <a:pt x="47" y="6"/>
                </a:lnTo>
                <a:lnTo>
                  <a:pt x="43" y="9"/>
                </a:lnTo>
                <a:lnTo>
                  <a:pt x="42" y="6"/>
                </a:lnTo>
                <a:lnTo>
                  <a:pt x="38" y="2"/>
                </a:lnTo>
                <a:lnTo>
                  <a:pt x="32" y="0"/>
                </a:lnTo>
                <a:lnTo>
                  <a:pt x="27" y="0"/>
                </a:lnTo>
                <a:lnTo>
                  <a:pt x="21" y="0"/>
                </a:lnTo>
                <a:lnTo>
                  <a:pt x="15" y="2"/>
                </a:lnTo>
                <a:lnTo>
                  <a:pt x="12" y="6"/>
                </a:lnTo>
                <a:lnTo>
                  <a:pt x="10" y="9"/>
                </a:lnTo>
                <a:lnTo>
                  <a:pt x="10" y="2"/>
                </a:lnTo>
                <a:lnTo>
                  <a:pt x="0" y="2"/>
                </a:lnTo>
                <a:lnTo>
                  <a:pt x="0" y="60"/>
                </a:lnTo>
                <a:lnTo>
                  <a:pt x="10" y="6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2" name="Freeform 241"/>
          <p:cNvSpPr>
            <a:spLocks noEditPoints="1"/>
          </p:cNvSpPr>
          <p:nvPr/>
        </p:nvSpPr>
        <p:spPr bwMode="auto">
          <a:xfrm>
            <a:off x="6015038" y="1858963"/>
            <a:ext cx="85725" cy="95250"/>
          </a:xfrm>
          <a:custGeom>
            <a:avLst/>
            <a:gdLst>
              <a:gd name="T0" fmla="*/ 2147483647 w 54"/>
              <a:gd name="T1" fmla="*/ 2147483647 h 60"/>
              <a:gd name="T2" fmla="*/ 2147483647 w 54"/>
              <a:gd name="T3" fmla="*/ 2147483647 h 60"/>
              <a:gd name="T4" fmla="*/ 2147483647 w 54"/>
              <a:gd name="T5" fmla="*/ 2147483647 h 60"/>
              <a:gd name="T6" fmla="*/ 2147483647 w 54"/>
              <a:gd name="T7" fmla="*/ 2147483647 h 60"/>
              <a:gd name="T8" fmla="*/ 2147483647 w 54"/>
              <a:gd name="T9" fmla="*/ 2147483647 h 60"/>
              <a:gd name="T10" fmla="*/ 2147483647 w 54"/>
              <a:gd name="T11" fmla="*/ 2147483647 h 60"/>
              <a:gd name="T12" fmla="*/ 2147483647 w 54"/>
              <a:gd name="T13" fmla="*/ 2147483647 h 60"/>
              <a:gd name="T14" fmla="*/ 2147483647 w 54"/>
              <a:gd name="T15" fmla="*/ 2147483647 h 60"/>
              <a:gd name="T16" fmla="*/ 2147483647 w 54"/>
              <a:gd name="T17" fmla="*/ 2147483647 h 60"/>
              <a:gd name="T18" fmla="*/ 2147483647 w 54"/>
              <a:gd name="T19" fmla="*/ 2147483647 h 60"/>
              <a:gd name="T20" fmla="*/ 2147483647 w 54"/>
              <a:gd name="T21" fmla="*/ 2147483647 h 60"/>
              <a:gd name="T22" fmla="*/ 2147483647 w 54"/>
              <a:gd name="T23" fmla="*/ 2147483647 h 60"/>
              <a:gd name="T24" fmla="*/ 2147483647 w 54"/>
              <a:gd name="T25" fmla="*/ 2147483647 h 60"/>
              <a:gd name="T26" fmla="*/ 2147483647 w 54"/>
              <a:gd name="T27" fmla="*/ 2147483647 h 60"/>
              <a:gd name="T28" fmla="*/ 2147483647 w 54"/>
              <a:gd name="T29" fmla="*/ 2147483647 h 60"/>
              <a:gd name="T30" fmla="*/ 2147483647 w 54"/>
              <a:gd name="T31" fmla="*/ 2147483647 h 60"/>
              <a:gd name="T32" fmla="*/ 2147483647 w 54"/>
              <a:gd name="T33" fmla="*/ 2147483647 h 60"/>
              <a:gd name="T34" fmla="*/ 2147483647 w 54"/>
              <a:gd name="T35" fmla="*/ 2147483647 h 60"/>
              <a:gd name="T36" fmla="*/ 2147483647 w 54"/>
              <a:gd name="T37" fmla="*/ 2147483647 h 60"/>
              <a:gd name="T38" fmla="*/ 2147483647 w 54"/>
              <a:gd name="T39" fmla="*/ 0 h 60"/>
              <a:gd name="T40" fmla="*/ 2147483647 w 54"/>
              <a:gd name="T41" fmla="*/ 0 h 60"/>
              <a:gd name="T42" fmla="*/ 2147483647 w 54"/>
              <a:gd name="T43" fmla="*/ 2147483647 h 60"/>
              <a:gd name="T44" fmla="*/ 2147483647 w 54"/>
              <a:gd name="T45" fmla="*/ 2147483647 h 60"/>
              <a:gd name="T46" fmla="*/ 2147483647 w 54"/>
              <a:gd name="T47" fmla="*/ 2147483647 h 60"/>
              <a:gd name="T48" fmla="*/ 2147483647 w 54"/>
              <a:gd name="T49" fmla="*/ 2147483647 h 60"/>
              <a:gd name="T50" fmla="*/ 2147483647 w 54"/>
              <a:gd name="T51" fmla="*/ 2147483647 h 60"/>
              <a:gd name="T52" fmla="*/ 2147483647 w 54"/>
              <a:gd name="T53" fmla="*/ 2147483647 h 60"/>
              <a:gd name="T54" fmla="*/ 0 w 54"/>
              <a:gd name="T55" fmla="*/ 2147483647 h 60"/>
              <a:gd name="T56" fmla="*/ 0 w 54"/>
              <a:gd name="T57" fmla="*/ 2147483647 h 60"/>
              <a:gd name="T58" fmla="*/ 2147483647 w 54"/>
              <a:gd name="T59" fmla="*/ 2147483647 h 60"/>
              <a:gd name="T60" fmla="*/ 2147483647 w 54"/>
              <a:gd name="T61" fmla="*/ 2147483647 h 60"/>
              <a:gd name="T62" fmla="*/ 2147483647 w 54"/>
              <a:gd name="T63" fmla="*/ 2147483647 h 60"/>
              <a:gd name="T64" fmla="*/ 2147483647 w 54"/>
              <a:gd name="T65" fmla="*/ 2147483647 h 60"/>
              <a:gd name="T66" fmla="*/ 2147483647 w 54"/>
              <a:gd name="T67" fmla="*/ 2147483647 h 60"/>
              <a:gd name="T68" fmla="*/ 2147483647 w 54"/>
              <a:gd name="T69" fmla="*/ 2147483647 h 60"/>
              <a:gd name="T70" fmla="*/ 2147483647 w 54"/>
              <a:gd name="T71" fmla="*/ 2147483647 h 60"/>
              <a:gd name="T72" fmla="*/ 2147483647 w 54"/>
              <a:gd name="T73" fmla="*/ 2147483647 h 60"/>
              <a:gd name="T74" fmla="*/ 2147483647 w 54"/>
              <a:gd name="T75" fmla="*/ 2147483647 h 60"/>
              <a:gd name="T76" fmla="*/ 2147483647 w 54"/>
              <a:gd name="T77" fmla="*/ 2147483647 h 60"/>
              <a:gd name="T78" fmla="*/ 2147483647 w 54"/>
              <a:gd name="T79" fmla="*/ 2147483647 h 60"/>
              <a:gd name="T80" fmla="*/ 2147483647 w 54"/>
              <a:gd name="T81" fmla="*/ 2147483647 h 60"/>
              <a:gd name="T82" fmla="*/ 2147483647 w 54"/>
              <a:gd name="T83" fmla="*/ 2147483647 h 60"/>
              <a:gd name="T84" fmla="*/ 2147483647 w 54"/>
              <a:gd name="T85" fmla="*/ 2147483647 h 60"/>
              <a:gd name="T86" fmla="*/ 2147483647 w 54"/>
              <a:gd name="T87" fmla="*/ 2147483647 h 60"/>
              <a:gd name="T88" fmla="*/ 2147483647 w 54"/>
              <a:gd name="T89" fmla="*/ 2147483647 h 60"/>
              <a:gd name="T90" fmla="*/ 2147483647 w 54"/>
              <a:gd name="T91" fmla="*/ 2147483647 h 60"/>
              <a:gd name="T92" fmla="*/ 2147483647 w 54"/>
              <a:gd name="T93" fmla="*/ 2147483647 h 60"/>
              <a:gd name="T94" fmla="*/ 2147483647 w 54"/>
              <a:gd name="T95" fmla="*/ 2147483647 h 60"/>
              <a:gd name="T96" fmla="*/ 2147483647 w 54"/>
              <a:gd name="T97" fmla="*/ 2147483647 h 60"/>
              <a:gd name="T98" fmla="*/ 2147483647 w 54"/>
              <a:gd name="T99" fmla="*/ 2147483647 h 60"/>
              <a:gd name="T100" fmla="*/ 2147483647 w 54"/>
              <a:gd name="T101" fmla="*/ 2147483647 h 60"/>
              <a:gd name="T102" fmla="*/ 2147483647 w 54"/>
              <a:gd name="T103" fmla="*/ 2147483647 h 60"/>
              <a:gd name="T104" fmla="*/ 2147483647 w 54"/>
              <a:gd name="T105" fmla="*/ 2147483647 h 60"/>
              <a:gd name="T106" fmla="*/ 2147483647 w 54"/>
              <a:gd name="T107" fmla="*/ 2147483647 h 60"/>
              <a:gd name="T108" fmla="*/ 2147483647 w 54"/>
              <a:gd name="T109" fmla="*/ 2147483647 h 60"/>
              <a:gd name="T110" fmla="*/ 2147483647 w 54"/>
              <a:gd name="T111" fmla="*/ 2147483647 h 60"/>
              <a:gd name="T112" fmla="*/ 2147483647 w 54"/>
              <a:gd name="T113" fmla="*/ 2147483647 h 60"/>
              <a:gd name="T114" fmla="*/ 2147483647 w 54"/>
              <a:gd name="T115" fmla="*/ 2147483647 h 60"/>
              <a:gd name="T116" fmla="*/ 2147483647 w 54"/>
              <a:gd name="T117" fmla="*/ 2147483647 h 60"/>
              <a:gd name="T118" fmla="*/ 2147483647 w 54"/>
              <a:gd name="T119" fmla="*/ 2147483647 h 60"/>
              <a:gd name="T120" fmla="*/ 2147483647 w 54"/>
              <a:gd name="T121" fmla="*/ 2147483647 h 60"/>
              <a:gd name="T122" fmla="*/ 2147483647 w 54"/>
              <a:gd name="T123" fmla="*/ 2147483647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 h="60">
                <a:moveTo>
                  <a:pt x="37" y="49"/>
                </a:moveTo>
                <a:lnTo>
                  <a:pt x="37" y="49"/>
                </a:lnTo>
                <a:lnTo>
                  <a:pt x="34" y="52"/>
                </a:lnTo>
                <a:lnTo>
                  <a:pt x="28" y="52"/>
                </a:lnTo>
                <a:lnTo>
                  <a:pt x="21" y="50"/>
                </a:lnTo>
                <a:lnTo>
                  <a:pt x="15" y="47"/>
                </a:lnTo>
                <a:lnTo>
                  <a:pt x="11" y="41"/>
                </a:lnTo>
                <a:lnTo>
                  <a:pt x="9" y="32"/>
                </a:lnTo>
                <a:lnTo>
                  <a:pt x="54" y="32"/>
                </a:lnTo>
                <a:lnTo>
                  <a:pt x="54" y="30"/>
                </a:lnTo>
                <a:lnTo>
                  <a:pt x="52" y="17"/>
                </a:lnTo>
                <a:lnTo>
                  <a:pt x="49" y="11"/>
                </a:lnTo>
                <a:lnTo>
                  <a:pt x="47" y="8"/>
                </a:lnTo>
                <a:lnTo>
                  <a:pt x="37" y="2"/>
                </a:lnTo>
                <a:lnTo>
                  <a:pt x="28" y="0"/>
                </a:lnTo>
                <a:lnTo>
                  <a:pt x="17" y="2"/>
                </a:lnTo>
                <a:lnTo>
                  <a:pt x="11" y="4"/>
                </a:lnTo>
                <a:lnTo>
                  <a:pt x="8" y="8"/>
                </a:lnTo>
                <a:lnTo>
                  <a:pt x="4" y="13"/>
                </a:lnTo>
                <a:lnTo>
                  <a:pt x="2" y="17"/>
                </a:lnTo>
                <a:lnTo>
                  <a:pt x="0" y="30"/>
                </a:lnTo>
                <a:lnTo>
                  <a:pt x="2" y="43"/>
                </a:lnTo>
                <a:lnTo>
                  <a:pt x="4" y="49"/>
                </a:lnTo>
                <a:lnTo>
                  <a:pt x="8" y="52"/>
                </a:lnTo>
                <a:lnTo>
                  <a:pt x="11" y="56"/>
                </a:lnTo>
                <a:lnTo>
                  <a:pt x="17" y="58"/>
                </a:lnTo>
                <a:lnTo>
                  <a:pt x="28" y="60"/>
                </a:lnTo>
                <a:lnTo>
                  <a:pt x="37" y="60"/>
                </a:lnTo>
                <a:lnTo>
                  <a:pt x="45" y="56"/>
                </a:lnTo>
                <a:lnTo>
                  <a:pt x="50" y="50"/>
                </a:lnTo>
                <a:lnTo>
                  <a:pt x="52" y="41"/>
                </a:lnTo>
                <a:lnTo>
                  <a:pt x="43" y="41"/>
                </a:lnTo>
                <a:lnTo>
                  <a:pt x="41" y="47"/>
                </a:lnTo>
                <a:lnTo>
                  <a:pt x="37" y="49"/>
                </a:lnTo>
                <a:close/>
                <a:moveTo>
                  <a:pt x="17" y="13"/>
                </a:moveTo>
                <a:lnTo>
                  <a:pt x="17" y="13"/>
                </a:lnTo>
                <a:lnTo>
                  <a:pt x="21" y="9"/>
                </a:lnTo>
                <a:lnTo>
                  <a:pt x="28" y="8"/>
                </a:lnTo>
                <a:lnTo>
                  <a:pt x="34" y="9"/>
                </a:lnTo>
                <a:lnTo>
                  <a:pt x="39" y="13"/>
                </a:lnTo>
                <a:lnTo>
                  <a:pt x="41" y="19"/>
                </a:lnTo>
                <a:lnTo>
                  <a:pt x="43" y="24"/>
                </a:lnTo>
                <a:lnTo>
                  <a:pt x="11" y="24"/>
                </a:lnTo>
                <a:lnTo>
                  <a:pt x="13" y="17"/>
                </a:lnTo>
                <a:lnTo>
                  <a:pt x="17" y="1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3" name="Freeform 242"/>
          <p:cNvSpPr>
            <a:spLocks noEditPoints="1"/>
          </p:cNvSpPr>
          <p:nvPr/>
        </p:nvSpPr>
        <p:spPr bwMode="auto">
          <a:xfrm>
            <a:off x="6113463" y="1827213"/>
            <a:ext cx="79375" cy="127000"/>
          </a:xfrm>
          <a:custGeom>
            <a:avLst/>
            <a:gdLst>
              <a:gd name="T0" fmla="*/ 2147483647 w 50"/>
              <a:gd name="T1" fmla="*/ 2147483647 h 80"/>
              <a:gd name="T2" fmla="*/ 2147483647 w 50"/>
              <a:gd name="T3" fmla="*/ 0 h 80"/>
              <a:gd name="T4" fmla="*/ 2147483647 w 50"/>
              <a:gd name="T5" fmla="*/ 0 h 80"/>
              <a:gd name="T6" fmla="*/ 2147483647 w 50"/>
              <a:gd name="T7" fmla="*/ 2147483647 h 80"/>
              <a:gd name="T8" fmla="*/ 2147483647 w 50"/>
              <a:gd name="T9" fmla="*/ 2147483647 h 80"/>
              <a:gd name="T10" fmla="*/ 2147483647 w 50"/>
              <a:gd name="T11" fmla="*/ 2147483647 h 80"/>
              <a:gd name="T12" fmla="*/ 2147483647 w 50"/>
              <a:gd name="T13" fmla="*/ 2147483647 h 80"/>
              <a:gd name="T14" fmla="*/ 2147483647 w 50"/>
              <a:gd name="T15" fmla="*/ 2147483647 h 80"/>
              <a:gd name="T16" fmla="*/ 2147483647 w 50"/>
              <a:gd name="T17" fmla="*/ 2147483647 h 80"/>
              <a:gd name="T18" fmla="*/ 2147483647 w 50"/>
              <a:gd name="T19" fmla="*/ 2147483647 h 80"/>
              <a:gd name="T20" fmla="*/ 2147483647 w 50"/>
              <a:gd name="T21" fmla="*/ 2147483647 h 80"/>
              <a:gd name="T22" fmla="*/ 2147483647 w 50"/>
              <a:gd name="T23" fmla="*/ 2147483647 h 80"/>
              <a:gd name="T24" fmla="*/ 2147483647 w 50"/>
              <a:gd name="T25" fmla="*/ 2147483647 h 80"/>
              <a:gd name="T26" fmla="*/ 2147483647 w 50"/>
              <a:gd name="T27" fmla="*/ 2147483647 h 80"/>
              <a:gd name="T28" fmla="*/ 2147483647 w 50"/>
              <a:gd name="T29" fmla="*/ 2147483647 h 80"/>
              <a:gd name="T30" fmla="*/ 2147483647 w 50"/>
              <a:gd name="T31" fmla="*/ 2147483647 h 80"/>
              <a:gd name="T32" fmla="*/ 2147483647 w 50"/>
              <a:gd name="T33" fmla="*/ 2147483647 h 80"/>
              <a:gd name="T34" fmla="*/ 0 w 50"/>
              <a:gd name="T35" fmla="*/ 2147483647 h 80"/>
              <a:gd name="T36" fmla="*/ 0 w 50"/>
              <a:gd name="T37" fmla="*/ 2147483647 h 80"/>
              <a:gd name="T38" fmla="*/ 2147483647 w 50"/>
              <a:gd name="T39" fmla="*/ 2147483647 h 80"/>
              <a:gd name="T40" fmla="*/ 2147483647 w 50"/>
              <a:gd name="T41" fmla="*/ 2147483647 h 80"/>
              <a:gd name="T42" fmla="*/ 2147483647 w 50"/>
              <a:gd name="T43" fmla="*/ 2147483647 h 80"/>
              <a:gd name="T44" fmla="*/ 2147483647 w 50"/>
              <a:gd name="T45" fmla="*/ 2147483647 h 80"/>
              <a:gd name="T46" fmla="*/ 2147483647 w 50"/>
              <a:gd name="T47" fmla="*/ 2147483647 h 80"/>
              <a:gd name="T48" fmla="*/ 2147483647 w 50"/>
              <a:gd name="T49" fmla="*/ 2147483647 h 80"/>
              <a:gd name="T50" fmla="*/ 2147483647 w 50"/>
              <a:gd name="T51" fmla="*/ 2147483647 h 80"/>
              <a:gd name="T52" fmla="*/ 2147483647 w 50"/>
              <a:gd name="T53" fmla="*/ 2147483647 h 80"/>
              <a:gd name="T54" fmla="*/ 2147483647 w 50"/>
              <a:gd name="T55" fmla="*/ 2147483647 h 80"/>
              <a:gd name="T56" fmla="*/ 2147483647 w 50"/>
              <a:gd name="T57" fmla="*/ 2147483647 h 80"/>
              <a:gd name="T58" fmla="*/ 2147483647 w 50"/>
              <a:gd name="T59" fmla="*/ 2147483647 h 80"/>
              <a:gd name="T60" fmla="*/ 2147483647 w 50"/>
              <a:gd name="T61" fmla="*/ 2147483647 h 80"/>
              <a:gd name="T62" fmla="*/ 2147483647 w 50"/>
              <a:gd name="T63" fmla="*/ 2147483647 h 80"/>
              <a:gd name="T64" fmla="*/ 2147483647 w 50"/>
              <a:gd name="T65" fmla="*/ 2147483647 h 80"/>
              <a:gd name="T66" fmla="*/ 2147483647 w 50"/>
              <a:gd name="T67" fmla="*/ 2147483647 h 80"/>
              <a:gd name="T68" fmla="*/ 2147483647 w 50"/>
              <a:gd name="T69" fmla="*/ 2147483647 h 80"/>
              <a:gd name="T70" fmla="*/ 2147483647 w 50"/>
              <a:gd name="T71" fmla="*/ 2147483647 h 80"/>
              <a:gd name="T72" fmla="*/ 2147483647 w 50"/>
              <a:gd name="T73" fmla="*/ 2147483647 h 80"/>
              <a:gd name="T74" fmla="*/ 2147483647 w 50"/>
              <a:gd name="T75" fmla="*/ 2147483647 h 80"/>
              <a:gd name="T76" fmla="*/ 2147483647 w 50"/>
              <a:gd name="T77" fmla="*/ 2147483647 h 80"/>
              <a:gd name="T78" fmla="*/ 2147483647 w 50"/>
              <a:gd name="T79" fmla="*/ 2147483647 h 80"/>
              <a:gd name="T80" fmla="*/ 2147483647 w 50"/>
              <a:gd name="T81" fmla="*/ 2147483647 h 80"/>
              <a:gd name="T82" fmla="*/ 2147483647 w 50"/>
              <a:gd name="T83" fmla="*/ 2147483647 h 80"/>
              <a:gd name="T84" fmla="*/ 2147483647 w 50"/>
              <a:gd name="T85" fmla="*/ 2147483647 h 80"/>
              <a:gd name="T86" fmla="*/ 2147483647 w 50"/>
              <a:gd name="T87" fmla="*/ 2147483647 h 80"/>
              <a:gd name="T88" fmla="*/ 2147483647 w 50"/>
              <a:gd name="T89" fmla="*/ 2147483647 h 80"/>
              <a:gd name="T90" fmla="*/ 2147483647 w 50"/>
              <a:gd name="T91" fmla="*/ 2147483647 h 80"/>
              <a:gd name="T92" fmla="*/ 2147483647 w 50"/>
              <a:gd name="T93" fmla="*/ 2147483647 h 80"/>
              <a:gd name="T94" fmla="*/ 2147483647 w 50"/>
              <a:gd name="T95" fmla="*/ 2147483647 h 80"/>
              <a:gd name="T96" fmla="*/ 2147483647 w 50"/>
              <a:gd name="T97" fmla="*/ 2147483647 h 80"/>
              <a:gd name="T98" fmla="*/ 2147483647 w 50"/>
              <a:gd name="T99" fmla="*/ 2147483647 h 80"/>
              <a:gd name="T100" fmla="*/ 2147483647 w 50"/>
              <a:gd name="T101" fmla="*/ 2147483647 h 80"/>
              <a:gd name="T102" fmla="*/ 2147483647 w 50"/>
              <a:gd name="T103" fmla="*/ 2147483647 h 80"/>
              <a:gd name="T104" fmla="*/ 2147483647 w 50"/>
              <a:gd name="T105" fmla="*/ 2147483647 h 80"/>
              <a:gd name="T106" fmla="*/ 2147483647 w 50"/>
              <a:gd name="T107" fmla="*/ 2147483647 h 80"/>
              <a:gd name="T108" fmla="*/ 2147483647 w 50"/>
              <a:gd name="T109" fmla="*/ 2147483647 h 80"/>
              <a:gd name="T110" fmla="*/ 2147483647 w 50"/>
              <a:gd name="T111" fmla="*/ 2147483647 h 80"/>
              <a:gd name="T112" fmla="*/ 2147483647 w 50"/>
              <a:gd name="T113" fmla="*/ 2147483647 h 80"/>
              <a:gd name="T114" fmla="*/ 2147483647 w 50"/>
              <a:gd name="T115" fmla="*/ 2147483647 h 80"/>
              <a:gd name="T116" fmla="*/ 2147483647 w 50"/>
              <a:gd name="T117" fmla="*/ 2147483647 h 80"/>
              <a:gd name="T118" fmla="*/ 2147483647 w 50"/>
              <a:gd name="T119" fmla="*/ 2147483647 h 80"/>
              <a:gd name="T120" fmla="*/ 2147483647 w 50"/>
              <a:gd name="T121" fmla="*/ 2147483647 h 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0" h="80">
                <a:moveTo>
                  <a:pt x="50" y="80"/>
                </a:moveTo>
                <a:lnTo>
                  <a:pt x="50" y="0"/>
                </a:lnTo>
                <a:lnTo>
                  <a:pt x="41" y="0"/>
                </a:lnTo>
                <a:lnTo>
                  <a:pt x="41" y="28"/>
                </a:lnTo>
                <a:lnTo>
                  <a:pt x="33" y="22"/>
                </a:lnTo>
                <a:lnTo>
                  <a:pt x="30" y="20"/>
                </a:lnTo>
                <a:lnTo>
                  <a:pt x="24" y="20"/>
                </a:lnTo>
                <a:lnTo>
                  <a:pt x="18" y="20"/>
                </a:lnTo>
                <a:lnTo>
                  <a:pt x="11" y="24"/>
                </a:lnTo>
                <a:lnTo>
                  <a:pt x="7" y="28"/>
                </a:lnTo>
                <a:lnTo>
                  <a:pt x="3" y="35"/>
                </a:lnTo>
                <a:lnTo>
                  <a:pt x="2" y="43"/>
                </a:lnTo>
                <a:lnTo>
                  <a:pt x="0" y="50"/>
                </a:lnTo>
                <a:lnTo>
                  <a:pt x="2" y="59"/>
                </a:lnTo>
                <a:lnTo>
                  <a:pt x="3" y="67"/>
                </a:lnTo>
                <a:lnTo>
                  <a:pt x="7" y="72"/>
                </a:lnTo>
                <a:lnTo>
                  <a:pt x="13" y="76"/>
                </a:lnTo>
                <a:lnTo>
                  <a:pt x="18" y="80"/>
                </a:lnTo>
                <a:lnTo>
                  <a:pt x="26" y="80"/>
                </a:lnTo>
                <a:lnTo>
                  <a:pt x="30" y="80"/>
                </a:lnTo>
                <a:lnTo>
                  <a:pt x="35" y="78"/>
                </a:lnTo>
                <a:lnTo>
                  <a:pt x="39" y="76"/>
                </a:lnTo>
                <a:lnTo>
                  <a:pt x="41" y="72"/>
                </a:lnTo>
                <a:lnTo>
                  <a:pt x="41" y="80"/>
                </a:lnTo>
                <a:lnTo>
                  <a:pt x="50" y="80"/>
                </a:lnTo>
                <a:close/>
                <a:moveTo>
                  <a:pt x="15" y="33"/>
                </a:moveTo>
                <a:lnTo>
                  <a:pt x="15" y="33"/>
                </a:lnTo>
                <a:lnTo>
                  <a:pt x="20" y="29"/>
                </a:lnTo>
                <a:lnTo>
                  <a:pt x="26" y="28"/>
                </a:lnTo>
                <a:lnTo>
                  <a:pt x="31" y="29"/>
                </a:lnTo>
                <a:lnTo>
                  <a:pt x="37" y="33"/>
                </a:lnTo>
                <a:lnTo>
                  <a:pt x="41" y="41"/>
                </a:lnTo>
                <a:lnTo>
                  <a:pt x="41" y="52"/>
                </a:lnTo>
                <a:lnTo>
                  <a:pt x="41" y="61"/>
                </a:lnTo>
                <a:lnTo>
                  <a:pt x="37" y="67"/>
                </a:lnTo>
                <a:lnTo>
                  <a:pt x="31" y="70"/>
                </a:lnTo>
                <a:lnTo>
                  <a:pt x="26" y="72"/>
                </a:lnTo>
                <a:lnTo>
                  <a:pt x="20" y="70"/>
                </a:lnTo>
                <a:lnTo>
                  <a:pt x="15" y="67"/>
                </a:lnTo>
                <a:lnTo>
                  <a:pt x="11" y="59"/>
                </a:lnTo>
                <a:lnTo>
                  <a:pt x="11" y="50"/>
                </a:lnTo>
                <a:lnTo>
                  <a:pt x="11" y="41"/>
                </a:lnTo>
                <a:lnTo>
                  <a:pt x="15" y="33"/>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4" name="Freeform 243"/>
          <p:cNvSpPr>
            <a:spLocks noEditPoints="1"/>
          </p:cNvSpPr>
          <p:nvPr/>
        </p:nvSpPr>
        <p:spPr bwMode="auto">
          <a:xfrm>
            <a:off x="6216650" y="1827213"/>
            <a:ext cx="17463" cy="127000"/>
          </a:xfrm>
          <a:custGeom>
            <a:avLst/>
            <a:gdLst>
              <a:gd name="T0" fmla="*/ 2147483647 w 11"/>
              <a:gd name="T1" fmla="*/ 2147483647 h 80"/>
              <a:gd name="T2" fmla="*/ 2147483647 w 11"/>
              <a:gd name="T3" fmla="*/ 0 h 80"/>
              <a:gd name="T4" fmla="*/ 0 w 11"/>
              <a:gd name="T5" fmla="*/ 0 h 80"/>
              <a:gd name="T6" fmla="*/ 0 w 11"/>
              <a:gd name="T7" fmla="*/ 2147483647 h 80"/>
              <a:gd name="T8" fmla="*/ 2147483647 w 11"/>
              <a:gd name="T9" fmla="*/ 2147483647 h 80"/>
              <a:gd name="T10" fmla="*/ 2147483647 w 11"/>
              <a:gd name="T11" fmla="*/ 2147483647 h 80"/>
              <a:gd name="T12" fmla="*/ 2147483647 w 11"/>
              <a:gd name="T13" fmla="*/ 2147483647 h 80"/>
              <a:gd name="T14" fmla="*/ 2147483647 w 11"/>
              <a:gd name="T15" fmla="*/ 2147483647 h 80"/>
              <a:gd name="T16" fmla="*/ 0 w 11"/>
              <a:gd name="T17" fmla="*/ 2147483647 h 80"/>
              <a:gd name="T18" fmla="*/ 0 w 11"/>
              <a:gd name="T19" fmla="*/ 2147483647 h 80"/>
              <a:gd name="T20" fmla="*/ 2147483647 w 11"/>
              <a:gd name="T21" fmla="*/ 2147483647 h 80"/>
              <a:gd name="T22" fmla="*/ 2147483647 w 11"/>
              <a:gd name="T23" fmla="*/ 2147483647 h 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80">
                <a:moveTo>
                  <a:pt x="11" y="11"/>
                </a:moveTo>
                <a:lnTo>
                  <a:pt x="11" y="0"/>
                </a:lnTo>
                <a:lnTo>
                  <a:pt x="0" y="0"/>
                </a:lnTo>
                <a:lnTo>
                  <a:pt x="0" y="11"/>
                </a:lnTo>
                <a:lnTo>
                  <a:pt x="11" y="11"/>
                </a:lnTo>
                <a:close/>
                <a:moveTo>
                  <a:pt x="11" y="80"/>
                </a:moveTo>
                <a:lnTo>
                  <a:pt x="11" y="22"/>
                </a:lnTo>
                <a:lnTo>
                  <a:pt x="0" y="22"/>
                </a:lnTo>
                <a:lnTo>
                  <a:pt x="0" y="80"/>
                </a:lnTo>
                <a:lnTo>
                  <a:pt x="11" y="8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5" name="Freeform 244"/>
          <p:cNvSpPr>
            <a:spLocks noEditPoints="1"/>
          </p:cNvSpPr>
          <p:nvPr/>
        </p:nvSpPr>
        <p:spPr bwMode="auto">
          <a:xfrm>
            <a:off x="6251575" y="1858963"/>
            <a:ext cx="85725" cy="95250"/>
          </a:xfrm>
          <a:custGeom>
            <a:avLst/>
            <a:gdLst>
              <a:gd name="T0" fmla="*/ 2147483647 w 54"/>
              <a:gd name="T1" fmla="*/ 2147483647 h 60"/>
              <a:gd name="T2" fmla="*/ 2147483647 w 54"/>
              <a:gd name="T3" fmla="*/ 2147483647 h 60"/>
              <a:gd name="T4" fmla="*/ 2147483647 w 54"/>
              <a:gd name="T5" fmla="*/ 2147483647 h 60"/>
              <a:gd name="T6" fmla="*/ 2147483647 w 54"/>
              <a:gd name="T7" fmla="*/ 2147483647 h 60"/>
              <a:gd name="T8" fmla="*/ 2147483647 w 54"/>
              <a:gd name="T9" fmla="*/ 2147483647 h 60"/>
              <a:gd name="T10" fmla="*/ 2147483647 w 54"/>
              <a:gd name="T11" fmla="*/ 2147483647 h 60"/>
              <a:gd name="T12" fmla="*/ 2147483647 w 54"/>
              <a:gd name="T13" fmla="*/ 2147483647 h 60"/>
              <a:gd name="T14" fmla="*/ 2147483647 w 54"/>
              <a:gd name="T15" fmla="*/ 0 h 60"/>
              <a:gd name="T16" fmla="*/ 2147483647 w 54"/>
              <a:gd name="T17" fmla="*/ 2147483647 h 60"/>
              <a:gd name="T18" fmla="*/ 2147483647 w 54"/>
              <a:gd name="T19" fmla="*/ 2147483647 h 60"/>
              <a:gd name="T20" fmla="*/ 2147483647 w 54"/>
              <a:gd name="T21" fmla="*/ 2147483647 h 60"/>
              <a:gd name="T22" fmla="*/ 2147483647 w 54"/>
              <a:gd name="T23" fmla="*/ 2147483647 h 60"/>
              <a:gd name="T24" fmla="*/ 2147483647 w 54"/>
              <a:gd name="T25" fmla="*/ 2147483647 h 60"/>
              <a:gd name="T26" fmla="*/ 2147483647 w 54"/>
              <a:gd name="T27" fmla="*/ 2147483647 h 60"/>
              <a:gd name="T28" fmla="*/ 2147483647 w 54"/>
              <a:gd name="T29" fmla="*/ 2147483647 h 60"/>
              <a:gd name="T30" fmla="*/ 2147483647 w 54"/>
              <a:gd name="T31" fmla="*/ 2147483647 h 60"/>
              <a:gd name="T32" fmla="*/ 2147483647 w 54"/>
              <a:gd name="T33" fmla="*/ 2147483647 h 60"/>
              <a:gd name="T34" fmla="*/ 2147483647 w 54"/>
              <a:gd name="T35" fmla="*/ 2147483647 h 60"/>
              <a:gd name="T36" fmla="*/ 2147483647 w 54"/>
              <a:gd name="T37" fmla="*/ 2147483647 h 60"/>
              <a:gd name="T38" fmla="*/ 2147483647 w 54"/>
              <a:gd name="T39" fmla="*/ 2147483647 h 60"/>
              <a:gd name="T40" fmla="*/ 2147483647 w 54"/>
              <a:gd name="T41" fmla="*/ 2147483647 h 60"/>
              <a:gd name="T42" fmla="*/ 2147483647 w 54"/>
              <a:gd name="T43" fmla="*/ 2147483647 h 60"/>
              <a:gd name="T44" fmla="*/ 2147483647 w 54"/>
              <a:gd name="T45" fmla="*/ 2147483647 h 60"/>
              <a:gd name="T46" fmla="*/ 2147483647 w 54"/>
              <a:gd name="T47" fmla="*/ 2147483647 h 60"/>
              <a:gd name="T48" fmla="*/ 0 w 54"/>
              <a:gd name="T49" fmla="*/ 2147483647 h 60"/>
              <a:gd name="T50" fmla="*/ 2147483647 w 54"/>
              <a:gd name="T51" fmla="*/ 2147483647 h 60"/>
              <a:gd name="T52" fmla="*/ 2147483647 w 54"/>
              <a:gd name="T53" fmla="*/ 2147483647 h 60"/>
              <a:gd name="T54" fmla="*/ 2147483647 w 54"/>
              <a:gd name="T55" fmla="*/ 2147483647 h 60"/>
              <a:gd name="T56" fmla="*/ 2147483647 w 54"/>
              <a:gd name="T57" fmla="*/ 2147483647 h 60"/>
              <a:gd name="T58" fmla="*/ 2147483647 w 54"/>
              <a:gd name="T59" fmla="*/ 2147483647 h 60"/>
              <a:gd name="T60" fmla="*/ 2147483647 w 54"/>
              <a:gd name="T61" fmla="*/ 2147483647 h 60"/>
              <a:gd name="T62" fmla="*/ 2147483647 w 54"/>
              <a:gd name="T63" fmla="*/ 2147483647 h 60"/>
              <a:gd name="T64" fmla="*/ 2147483647 w 54"/>
              <a:gd name="T65" fmla="*/ 2147483647 h 60"/>
              <a:gd name="T66" fmla="*/ 2147483647 w 54"/>
              <a:gd name="T67" fmla="*/ 2147483647 h 60"/>
              <a:gd name="T68" fmla="*/ 2147483647 w 54"/>
              <a:gd name="T69" fmla="*/ 2147483647 h 60"/>
              <a:gd name="T70" fmla="*/ 2147483647 w 54"/>
              <a:gd name="T71" fmla="*/ 2147483647 h 60"/>
              <a:gd name="T72" fmla="*/ 2147483647 w 54"/>
              <a:gd name="T73" fmla="*/ 2147483647 h 60"/>
              <a:gd name="T74" fmla="*/ 2147483647 w 54"/>
              <a:gd name="T75" fmla="*/ 2147483647 h 60"/>
              <a:gd name="T76" fmla="*/ 2147483647 w 54"/>
              <a:gd name="T77" fmla="*/ 2147483647 h 60"/>
              <a:gd name="T78" fmla="*/ 2147483647 w 54"/>
              <a:gd name="T79" fmla="*/ 2147483647 h 60"/>
              <a:gd name="T80" fmla="*/ 2147483647 w 54"/>
              <a:gd name="T81" fmla="*/ 2147483647 h 60"/>
              <a:gd name="T82" fmla="*/ 2147483647 w 54"/>
              <a:gd name="T83" fmla="*/ 2147483647 h 60"/>
              <a:gd name="T84" fmla="*/ 2147483647 w 54"/>
              <a:gd name="T85" fmla="*/ 2147483647 h 60"/>
              <a:gd name="T86" fmla="*/ 2147483647 w 54"/>
              <a:gd name="T87" fmla="*/ 2147483647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4" h="60">
                <a:moveTo>
                  <a:pt x="43" y="60"/>
                </a:moveTo>
                <a:lnTo>
                  <a:pt x="54" y="60"/>
                </a:lnTo>
                <a:lnTo>
                  <a:pt x="51" y="52"/>
                </a:lnTo>
                <a:lnTo>
                  <a:pt x="51" y="36"/>
                </a:lnTo>
                <a:lnTo>
                  <a:pt x="51" y="23"/>
                </a:lnTo>
                <a:lnTo>
                  <a:pt x="51" y="13"/>
                </a:lnTo>
                <a:lnTo>
                  <a:pt x="47" y="6"/>
                </a:lnTo>
                <a:lnTo>
                  <a:pt x="40" y="2"/>
                </a:lnTo>
                <a:lnTo>
                  <a:pt x="28" y="0"/>
                </a:lnTo>
                <a:lnTo>
                  <a:pt x="21" y="0"/>
                </a:lnTo>
                <a:lnTo>
                  <a:pt x="15" y="2"/>
                </a:lnTo>
                <a:lnTo>
                  <a:pt x="10" y="4"/>
                </a:lnTo>
                <a:lnTo>
                  <a:pt x="6" y="8"/>
                </a:lnTo>
                <a:lnTo>
                  <a:pt x="4" y="11"/>
                </a:lnTo>
                <a:lnTo>
                  <a:pt x="2" y="17"/>
                </a:lnTo>
                <a:lnTo>
                  <a:pt x="12" y="19"/>
                </a:lnTo>
                <a:lnTo>
                  <a:pt x="13" y="13"/>
                </a:lnTo>
                <a:lnTo>
                  <a:pt x="17" y="9"/>
                </a:lnTo>
                <a:lnTo>
                  <a:pt x="21" y="9"/>
                </a:lnTo>
                <a:lnTo>
                  <a:pt x="26" y="8"/>
                </a:lnTo>
                <a:lnTo>
                  <a:pt x="34" y="9"/>
                </a:lnTo>
                <a:lnTo>
                  <a:pt x="38" y="11"/>
                </a:lnTo>
                <a:lnTo>
                  <a:pt x="40" y="15"/>
                </a:lnTo>
                <a:lnTo>
                  <a:pt x="41" y="21"/>
                </a:lnTo>
                <a:lnTo>
                  <a:pt x="41" y="23"/>
                </a:lnTo>
                <a:lnTo>
                  <a:pt x="23" y="26"/>
                </a:lnTo>
                <a:lnTo>
                  <a:pt x="13" y="28"/>
                </a:lnTo>
                <a:lnTo>
                  <a:pt x="8" y="30"/>
                </a:lnTo>
                <a:lnTo>
                  <a:pt x="2" y="36"/>
                </a:lnTo>
                <a:lnTo>
                  <a:pt x="0" y="43"/>
                </a:lnTo>
                <a:lnTo>
                  <a:pt x="2" y="50"/>
                </a:lnTo>
                <a:lnTo>
                  <a:pt x="6" y="56"/>
                </a:lnTo>
                <a:lnTo>
                  <a:pt x="12" y="60"/>
                </a:lnTo>
                <a:lnTo>
                  <a:pt x="21" y="60"/>
                </a:lnTo>
                <a:lnTo>
                  <a:pt x="30" y="58"/>
                </a:lnTo>
                <a:lnTo>
                  <a:pt x="41" y="52"/>
                </a:lnTo>
                <a:lnTo>
                  <a:pt x="43" y="60"/>
                </a:lnTo>
                <a:close/>
                <a:moveTo>
                  <a:pt x="41" y="34"/>
                </a:moveTo>
                <a:lnTo>
                  <a:pt x="41" y="34"/>
                </a:lnTo>
                <a:lnTo>
                  <a:pt x="40" y="43"/>
                </a:lnTo>
                <a:lnTo>
                  <a:pt x="36" y="47"/>
                </a:lnTo>
                <a:lnTo>
                  <a:pt x="32" y="50"/>
                </a:lnTo>
                <a:lnTo>
                  <a:pt x="28" y="52"/>
                </a:lnTo>
                <a:lnTo>
                  <a:pt x="23" y="52"/>
                </a:lnTo>
                <a:lnTo>
                  <a:pt x="17" y="52"/>
                </a:lnTo>
                <a:lnTo>
                  <a:pt x="13" y="50"/>
                </a:lnTo>
                <a:lnTo>
                  <a:pt x="12" y="47"/>
                </a:lnTo>
                <a:lnTo>
                  <a:pt x="12" y="43"/>
                </a:lnTo>
                <a:lnTo>
                  <a:pt x="12" y="39"/>
                </a:lnTo>
                <a:lnTo>
                  <a:pt x="15" y="36"/>
                </a:lnTo>
                <a:lnTo>
                  <a:pt x="25" y="34"/>
                </a:lnTo>
                <a:lnTo>
                  <a:pt x="41" y="30"/>
                </a:lnTo>
                <a:lnTo>
                  <a:pt x="41" y="3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6" name="Freeform 245"/>
          <p:cNvSpPr>
            <a:spLocks/>
          </p:cNvSpPr>
          <p:nvPr/>
        </p:nvSpPr>
        <p:spPr bwMode="auto">
          <a:xfrm>
            <a:off x="6356350" y="1858963"/>
            <a:ext cx="73025" cy="95250"/>
          </a:xfrm>
          <a:custGeom>
            <a:avLst/>
            <a:gdLst>
              <a:gd name="T0" fmla="*/ 2147483647 w 46"/>
              <a:gd name="T1" fmla="*/ 2147483647 h 60"/>
              <a:gd name="T2" fmla="*/ 2147483647 w 46"/>
              <a:gd name="T3" fmla="*/ 2147483647 h 60"/>
              <a:gd name="T4" fmla="*/ 2147483647 w 46"/>
              <a:gd name="T5" fmla="*/ 2147483647 h 60"/>
              <a:gd name="T6" fmla="*/ 2147483647 w 46"/>
              <a:gd name="T7" fmla="*/ 2147483647 h 60"/>
              <a:gd name="T8" fmla="*/ 2147483647 w 46"/>
              <a:gd name="T9" fmla="*/ 2147483647 h 60"/>
              <a:gd name="T10" fmla="*/ 2147483647 w 46"/>
              <a:gd name="T11" fmla="*/ 2147483647 h 60"/>
              <a:gd name="T12" fmla="*/ 2147483647 w 46"/>
              <a:gd name="T13" fmla="*/ 2147483647 h 60"/>
              <a:gd name="T14" fmla="*/ 2147483647 w 46"/>
              <a:gd name="T15" fmla="*/ 2147483647 h 60"/>
              <a:gd name="T16" fmla="*/ 2147483647 w 46"/>
              <a:gd name="T17" fmla="*/ 2147483647 h 60"/>
              <a:gd name="T18" fmla="*/ 2147483647 w 46"/>
              <a:gd name="T19" fmla="*/ 2147483647 h 60"/>
              <a:gd name="T20" fmla="*/ 2147483647 w 46"/>
              <a:gd name="T21" fmla="*/ 2147483647 h 60"/>
              <a:gd name="T22" fmla="*/ 2147483647 w 46"/>
              <a:gd name="T23" fmla="*/ 2147483647 h 60"/>
              <a:gd name="T24" fmla="*/ 2147483647 w 46"/>
              <a:gd name="T25" fmla="*/ 2147483647 h 60"/>
              <a:gd name="T26" fmla="*/ 2147483647 w 46"/>
              <a:gd name="T27" fmla="*/ 2147483647 h 60"/>
              <a:gd name="T28" fmla="*/ 2147483647 w 46"/>
              <a:gd name="T29" fmla="*/ 2147483647 h 60"/>
              <a:gd name="T30" fmla="*/ 2147483647 w 46"/>
              <a:gd name="T31" fmla="*/ 2147483647 h 60"/>
              <a:gd name="T32" fmla="*/ 2147483647 w 46"/>
              <a:gd name="T33" fmla="*/ 2147483647 h 60"/>
              <a:gd name="T34" fmla="*/ 2147483647 w 46"/>
              <a:gd name="T35" fmla="*/ 2147483647 h 60"/>
              <a:gd name="T36" fmla="*/ 2147483647 w 46"/>
              <a:gd name="T37" fmla="*/ 2147483647 h 60"/>
              <a:gd name="T38" fmla="*/ 2147483647 w 46"/>
              <a:gd name="T39" fmla="*/ 2147483647 h 60"/>
              <a:gd name="T40" fmla="*/ 2147483647 w 46"/>
              <a:gd name="T41" fmla="*/ 2147483647 h 60"/>
              <a:gd name="T42" fmla="*/ 2147483647 w 46"/>
              <a:gd name="T43" fmla="*/ 2147483647 h 60"/>
              <a:gd name="T44" fmla="*/ 2147483647 w 46"/>
              <a:gd name="T45" fmla="*/ 2147483647 h 60"/>
              <a:gd name="T46" fmla="*/ 2147483647 w 46"/>
              <a:gd name="T47" fmla="*/ 2147483647 h 60"/>
              <a:gd name="T48" fmla="*/ 2147483647 w 46"/>
              <a:gd name="T49" fmla="*/ 2147483647 h 60"/>
              <a:gd name="T50" fmla="*/ 2147483647 w 46"/>
              <a:gd name="T51" fmla="*/ 0 h 60"/>
              <a:gd name="T52" fmla="*/ 2147483647 w 46"/>
              <a:gd name="T53" fmla="*/ 0 h 60"/>
              <a:gd name="T54" fmla="*/ 2147483647 w 46"/>
              <a:gd name="T55" fmla="*/ 0 h 60"/>
              <a:gd name="T56" fmla="*/ 2147483647 w 46"/>
              <a:gd name="T57" fmla="*/ 2147483647 h 60"/>
              <a:gd name="T58" fmla="*/ 2147483647 w 46"/>
              <a:gd name="T59" fmla="*/ 2147483647 h 60"/>
              <a:gd name="T60" fmla="*/ 2147483647 w 46"/>
              <a:gd name="T61" fmla="*/ 2147483647 h 60"/>
              <a:gd name="T62" fmla="*/ 2147483647 w 46"/>
              <a:gd name="T63" fmla="*/ 2147483647 h 60"/>
              <a:gd name="T64" fmla="*/ 0 w 46"/>
              <a:gd name="T65" fmla="*/ 2147483647 h 60"/>
              <a:gd name="T66" fmla="*/ 0 w 46"/>
              <a:gd name="T67" fmla="*/ 2147483647 h 60"/>
              <a:gd name="T68" fmla="*/ 2147483647 w 46"/>
              <a:gd name="T69" fmla="*/ 2147483647 h 60"/>
              <a:gd name="T70" fmla="*/ 2147483647 w 46"/>
              <a:gd name="T71" fmla="*/ 2147483647 h 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6" h="60">
                <a:moveTo>
                  <a:pt x="9" y="60"/>
                </a:moveTo>
                <a:lnTo>
                  <a:pt x="9" y="28"/>
                </a:lnTo>
                <a:lnTo>
                  <a:pt x="11" y="19"/>
                </a:lnTo>
                <a:lnTo>
                  <a:pt x="15" y="13"/>
                </a:lnTo>
                <a:lnTo>
                  <a:pt x="18" y="9"/>
                </a:lnTo>
                <a:lnTo>
                  <a:pt x="26" y="8"/>
                </a:lnTo>
                <a:lnTo>
                  <a:pt x="31" y="9"/>
                </a:lnTo>
                <a:lnTo>
                  <a:pt x="35" y="15"/>
                </a:lnTo>
                <a:lnTo>
                  <a:pt x="37" y="24"/>
                </a:lnTo>
                <a:lnTo>
                  <a:pt x="37" y="60"/>
                </a:lnTo>
                <a:lnTo>
                  <a:pt x="46" y="60"/>
                </a:lnTo>
                <a:lnTo>
                  <a:pt x="46" y="24"/>
                </a:lnTo>
                <a:lnTo>
                  <a:pt x="46" y="13"/>
                </a:lnTo>
                <a:lnTo>
                  <a:pt x="43" y="6"/>
                </a:lnTo>
                <a:lnTo>
                  <a:pt x="41" y="4"/>
                </a:lnTo>
                <a:lnTo>
                  <a:pt x="37" y="2"/>
                </a:lnTo>
                <a:lnTo>
                  <a:pt x="28" y="0"/>
                </a:lnTo>
                <a:lnTo>
                  <a:pt x="22" y="0"/>
                </a:lnTo>
                <a:lnTo>
                  <a:pt x="16" y="2"/>
                </a:lnTo>
                <a:lnTo>
                  <a:pt x="13" y="6"/>
                </a:lnTo>
                <a:lnTo>
                  <a:pt x="9" y="9"/>
                </a:lnTo>
                <a:lnTo>
                  <a:pt x="9" y="2"/>
                </a:lnTo>
                <a:lnTo>
                  <a:pt x="0" y="2"/>
                </a:lnTo>
                <a:lnTo>
                  <a:pt x="0" y="60"/>
                </a:lnTo>
                <a:lnTo>
                  <a:pt x="9" y="6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7" name="Freeform 246"/>
          <p:cNvSpPr>
            <a:spLocks/>
          </p:cNvSpPr>
          <p:nvPr/>
        </p:nvSpPr>
        <p:spPr bwMode="auto">
          <a:xfrm>
            <a:off x="6456363" y="1936750"/>
            <a:ext cx="20637" cy="41275"/>
          </a:xfrm>
          <a:custGeom>
            <a:avLst/>
            <a:gdLst>
              <a:gd name="T0" fmla="*/ 2147483647 w 13"/>
              <a:gd name="T1" fmla="*/ 2147483647 h 26"/>
              <a:gd name="T2" fmla="*/ 2147483647 w 13"/>
              <a:gd name="T3" fmla="*/ 2147483647 h 26"/>
              <a:gd name="T4" fmla="*/ 2147483647 w 13"/>
              <a:gd name="T5" fmla="*/ 2147483647 h 26"/>
              <a:gd name="T6" fmla="*/ 2147483647 w 13"/>
              <a:gd name="T7" fmla="*/ 2147483647 h 26"/>
              <a:gd name="T8" fmla="*/ 0 w 13"/>
              <a:gd name="T9" fmla="*/ 2147483647 h 26"/>
              <a:gd name="T10" fmla="*/ 2147483647 w 13"/>
              <a:gd name="T11" fmla="*/ 2147483647 h 26"/>
              <a:gd name="T12" fmla="*/ 2147483647 w 13"/>
              <a:gd name="T13" fmla="*/ 2147483647 h 26"/>
              <a:gd name="T14" fmla="*/ 2147483647 w 13"/>
              <a:gd name="T15" fmla="*/ 2147483647 h 26"/>
              <a:gd name="T16" fmla="*/ 2147483647 w 13"/>
              <a:gd name="T17" fmla="*/ 2147483647 h 26"/>
              <a:gd name="T18" fmla="*/ 2147483647 w 13"/>
              <a:gd name="T19" fmla="*/ 2147483647 h 26"/>
              <a:gd name="T20" fmla="*/ 2147483647 w 13"/>
              <a:gd name="T21" fmla="*/ 2147483647 h 26"/>
              <a:gd name="T22" fmla="*/ 2147483647 w 13"/>
              <a:gd name="T23" fmla="*/ 2147483647 h 26"/>
              <a:gd name="T24" fmla="*/ 2147483647 w 13"/>
              <a:gd name="T25" fmla="*/ 0 h 26"/>
              <a:gd name="T26" fmla="*/ 2147483647 w 13"/>
              <a:gd name="T27" fmla="*/ 0 h 26"/>
              <a:gd name="T28" fmla="*/ 2147483647 w 13"/>
              <a:gd name="T29" fmla="*/ 2147483647 h 26"/>
              <a:gd name="T30" fmla="*/ 2147483647 w 13"/>
              <a:gd name="T31" fmla="*/ 2147483647 h 26"/>
              <a:gd name="T32" fmla="*/ 2147483647 w 13"/>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 h="26">
                <a:moveTo>
                  <a:pt x="8" y="11"/>
                </a:moveTo>
                <a:lnTo>
                  <a:pt x="8" y="11"/>
                </a:lnTo>
                <a:lnTo>
                  <a:pt x="6" y="18"/>
                </a:lnTo>
                <a:lnTo>
                  <a:pt x="0" y="22"/>
                </a:lnTo>
                <a:lnTo>
                  <a:pt x="4" y="26"/>
                </a:lnTo>
                <a:lnTo>
                  <a:pt x="8" y="24"/>
                </a:lnTo>
                <a:lnTo>
                  <a:pt x="11" y="20"/>
                </a:lnTo>
                <a:lnTo>
                  <a:pt x="11" y="16"/>
                </a:lnTo>
                <a:lnTo>
                  <a:pt x="13" y="11"/>
                </a:lnTo>
                <a:lnTo>
                  <a:pt x="13" y="0"/>
                </a:lnTo>
                <a:lnTo>
                  <a:pt x="2" y="0"/>
                </a:lnTo>
                <a:lnTo>
                  <a:pt x="2" y="11"/>
                </a:lnTo>
                <a:lnTo>
                  <a:pt x="8" y="11"/>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8" name="Freeform 247"/>
          <p:cNvSpPr>
            <a:spLocks/>
          </p:cNvSpPr>
          <p:nvPr/>
        </p:nvSpPr>
        <p:spPr bwMode="auto">
          <a:xfrm>
            <a:off x="6559550" y="1827213"/>
            <a:ext cx="47625" cy="127000"/>
          </a:xfrm>
          <a:custGeom>
            <a:avLst/>
            <a:gdLst>
              <a:gd name="T0" fmla="*/ 2147483647 w 30"/>
              <a:gd name="T1" fmla="*/ 0 h 80"/>
              <a:gd name="T2" fmla="*/ 2147483647 w 30"/>
              <a:gd name="T3" fmla="*/ 0 h 80"/>
              <a:gd name="T4" fmla="*/ 2147483647 w 30"/>
              <a:gd name="T5" fmla="*/ 0 h 80"/>
              <a:gd name="T6" fmla="*/ 2147483647 w 30"/>
              <a:gd name="T7" fmla="*/ 2147483647 h 80"/>
              <a:gd name="T8" fmla="*/ 2147483647 w 30"/>
              <a:gd name="T9" fmla="*/ 2147483647 h 80"/>
              <a:gd name="T10" fmla="*/ 2147483647 w 30"/>
              <a:gd name="T11" fmla="*/ 2147483647 h 80"/>
              <a:gd name="T12" fmla="*/ 2147483647 w 30"/>
              <a:gd name="T13" fmla="*/ 2147483647 h 80"/>
              <a:gd name="T14" fmla="*/ 0 w 30"/>
              <a:gd name="T15" fmla="*/ 2147483647 h 80"/>
              <a:gd name="T16" fmla="*/ 0 w 30"/>
              <a:gd name="T17" fmla="*/ 2147483647 h 80"/>
              <a:gd name="T18" fmla="*/ 0 w 30"/>
              <a:gd name="T19" fmla="*/ 2147483647 h 80"/>
              <a:gd name="T20" fmla="*/ 2147483647 w 30"/>
              <a:gd name="T21" fmla="*/ 2147483647 h 80"/>
              <a:gd name="T22" fmla="*/ 2147483647 w 30"/>
              <a:gd name="T23" fmla="*/ 2147483647 h 80"/>
              <a:gd name="T24" fmla="*/ 2147483647 w 30"/>
              <a:gd name="T25" fmla="*/ 2147483647 h 80"/>
              <a:gd name="T26" fmla="*/ 2147483647 w 30"/>
              <a:gd name="T27" fmla="*/ 2147483647 h 80"/>
              <a:gd name="T28" fmla="*/ 2147483647 w 30"/>
              <a:gd name="T29" fmla="*/ 2147483647 h 80"/>
              <a:gd name="T30" fmla="*/ 2147483647 w 30"/>
              <a:gd name="T31" fmla="*/ 0 h 80"/>
              <a:gd name="T32" fmla="*/ 2147483647 w 30"/>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80">
                <a:moveTo>
                  <a:pt x="30" y="0"/>
                </a:moveTo>
                <a:lnTo>
                  <a:pt x="25" y="0"/>
                </a:lnTo>
                <a:lnTo>
                  <a:pt x="21" y="3"/>
                </a:lnTo>
                <a:lnTo>
                  <a:pt x="15" y="9"/>
                </a:lnTo>
                <a:lnTo>
                  <a:pt x="8" y="15"/>
                </a:lnTo>
                <a:lnTo>
                  <a:pt x="0" y="18"/>
                </a:lnTo>
                <a:lnTo>
                  <a:pt x="0" y="28"/>
                </a:lnTo>
                <a:lnTo>
                  <a:pt x="12" y="24"/>
                </a:lnTo>
                <a:lnTo>
                  <a:pt x="21" y="16"/>
                </a:lnTo>
                <a:lnTo>
                  <a:pt x="21" y="80"/>
                </a:lnTo>
                <a:lnTo>
                  <a:pt x="30" y="80"/>
                </a:lnTo>
                <a:lnTo>
                  <a:pt x="30" y="0"/>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09" name="Freeform 248"/>
          <p:cNvSpPr>
            <a:spLocks noEditPoints="1"/>
          </p:cNvSpPr>
          <p:nvPr/>
        </p:nvSpPr>
        <p:spPr bwMode="auto">
          <a:xfrm>
            <a:off x="6646863" y="1827213"/>
            <a:ext cx="85725" cy="127000"/>
          </a:xfrm>
          <a:custGeom>
            <a:avLst/>
            <a:gdLst>
              <a:gd name="T0" fmla="*/ 2147483647 w 54"/>
              <a:gd name="T1" fmla="*/ 2147483647 h 80"/>
              <a:gd name="T2" fmla="*/ 0 w 54"/>
              <a:gd name="T3" fmla="*/ 2147483647 h 80"/>
              <a:gd name="T4" fmla="*/ 2147483647 w 54"/>
              <a:gd name="T5" fmla="*/ 2147483647 h 80"/>
              <a:gd name="T6" fmla="*/ 2147483647 w 54"/>
              <a:gd name="T7" fmla="*/ 2147483647 h 80"/>
              <a:gd name="T8" fmla="*/ 2147483647 w 54"/>
              <a:gd name="T9" fmla="*/ 2147483647 h 80"/>
              <a:gd name="T10" fmla="*/ 2147483647 w 54"/>
              <a:gd name="T11" fmla="*/ 2147483647 h 80"/>
              <a:gd name="T12" fmla="*/ 2147483647 w 54"/>
              <a:gd name="T13" fmla="*/ 2147483647 h 80"/>
              <a:gd name="T14" fmla="*/ 2147483647 w 54"/>
              <a:gd name="T15" fmla="*/ 2147483647 h 80"/>
              <a:gd name="T16" fmla="*/ 2147483647 w 54"/>
              <a:gd name="T17" fmla="*/ 2147483647 h 80"/>
              <a:gd name="T18" fmla="*/ 2147483647 w 54"/>
              <a:gd name="T19" fmla="*/ 2147483647 h 80"/>
              <a:gd name="T20" fmla="*/ 2147483647 w 54"/>
              <a:gd name="T21" fmla="*/ 2147483647 h 80"/>
              <a:gd name="T22" fmla="*/ 2147483647 w 54"/>
              <a:gd name="T23" fmla="*/ 2147483647 h 80"/>
              <a:gd name="T24" fmla="*/ 2147483647 w 54"/>
              <a:gd name="T25" fmla="*/ 2147483647 h 80"/>
              <a:gd name="T26" fmla="*/ 2147483647 w 54"/>
              <a:gd name="T27" fmla="*/ 2147483647 h 80"/>
              <a:gd name="T28" fmla="*/ 2147483647 w 54"/>
              <a:gd name="T29" fmla="*/ 2147483647 h 80"/>
              <a:gd name="T30" fmla="*/ 2147483647 w 54"/>
              <a:gd name="T31" fmla="*/ 2147483647 h 80"/>
              <a:gd name="T32" fmla="*/ 2147483647 w 54"/>
              <a:gd name="T33" fmla="*/ 0 h 80"/>
              <a:gd name="T34" fmla="*/ 2147483647 w 54"/>
              <a:gd name="T35" fmla="*/ 0 h 80"/>
              <a:gd name="T36" fmla="*/ 2147483647 w 54"/>
              <a:gd name="T37" fmla="*/ 2147483647 h 80"/>
              <a:gd name="T38" fmla="*/ 2147483647 w 54"/>
              <a:gd name="T39" fmla="*/ 2147483647 h 80"/>
              <a:gd name="T40" fmla="*/ 2147483647 w 54"/>
              <a:gd name="T41" fmla="*/ 2147483647 h 80"/>
              <a:gd name="T42" fmla="*/ 2147483647 w 54"/>
              <a:gd name="T43" fmla="*/ 2147483647 h 80"/>
              <a:gd name="T44" fmla="*/ 2147483647 w 54"/>
              <a:gd name="T45" fmla="*/ 2147483647 h 80"/>
              <a:gd name="T46" fmla="*/ 2147483647 w 54"/>
              <a:gd name="T47" fmla="*/ 2147483647 h 80"/>
              <a:gd name="T48" fmla="*/ 2147483647 w 54"/>
              <a:gd name="T49" fmla="*/ 2147483647 h 80"/>
              <a:gd name="T50" fmla="*/ 2147483647 w 54"/>
              <a:gd name="T51" fmla="*/ 2147483647 h 80"/>
              <a:gd name="T52" fmla="*/ 2147483647 w 54"/>
              <a:gd name="T53" fmla="*/ 2147483647 h 80"/>
              <a:gd name="T54" fmla="*/ 2147483647 w 54"/>
              <a:gd name="T55" fmla="*/ 2147483647 h 80"/>
              <a:gd name="T56" fmla="*/ 2147483647 w 54"/>
              <a:gd name="T57" fmla="*/ 2147483647 h 80"/>
              <a:gd name="T58" fmla="*/ 2147483647 w 54"/>
              <a:gd name="T59" fmla="*/ 2147483647 h 80"/>
              <a:gd name="T60" fmla="*/ 2147483647 w 54"/>
              <a:gd name="T61" fmla="*/ 2147483647 h 80"/>
              <a:gd name="T62" fmla="*/ 2147483647 w 54"/>
              <a:gd name="T63" fmla="*/ 2147483647 h 80"/>
              <a:gd name="T64" fmla="*/ 2147483647 w 54"/>
              <a:gd name="T65" fmla="*/ 2147483647 h 80"/>
              <a:gd name="T66" fmla="*/ 2147483647 w 54"/>
              <a:gd name="T67" fmla="*/ 2147483647 h 80"/>
              <a:gd name="T68" fmla="*/ 2147483647 w 54"/>
              <a:gd name="T69" fmla="*/ 2147483647 h 80"/>
              <a:gd name="T70" fmla="*/ 2147483647 w 54"/>
              <a:gd name="T71" fmla="*/ 2147483647 h 80"/>
              <a:gd name="T72" fmla="*/ 2147483647 w 54"/>
              <a:gd name="T73" fmla="*/ 2147483647 h 80"/>
              <a:gd name="T74" fmla="*/ 2147483647 w 54"/>
              <a:gd name="T75" fmla="*/ 2147483647 h 80"/>
              <a:gd name="T76" fmla="*/ 2147483647 w 54"/>
              <a:gd name="T77" fmla="*/ 2147483647 h 80"/>
              <a:gd name="T78" fmla="*/ 2147483647 w 54"/>
              <a:gd name="T79" fmla="*/ 2147483647 h 80"/>
              <a:gd name="T80" fmla="*/ 2147483647 w 54"/>
              <a:gd name="T81" fmla="*/ 2147483647 h 80"/>
              <a:gd name="T82" fmla="*/ 2147483647 w 54"/>
              <a:gd name="T83" fmla="*/ 2147483647 h 80"/>
              <a:gd name="T84" fmla="*/ 2147483647 w 54"/>
              <a:gd name="T85" fmla="*/ 2147483647 h 80"/>
              <a:gd name="T86" fmla="*/ 2147483647 w 54"/>
              <a:gd name="T87" fmla="*/ 2147483647 h 80"/>
              <a:gd name="T88" fmla="*/ 2147483647 w 54"/>
              <a:gd name="T89" fmla="*/ 2147483647 h 80"/>
              <a:gd name="T90" fmla="*/ 2147483647 w 54"/>
              <a:gd name="T91" fmla="*/ 2147483647 h 80"/>
              <a:gd name="T92" fmla="*/ 2147483647 w 54"/>
              <a:gd name="T93" fmla="*/ 2147483647 h 80"/>
              <a:gd name="T94" fmla="*/ 2147483647 w 54"/>
              <a:gd name="T95" fmla="*/ 2147483647 h 80"/>
              <a:gd name="T96" fmla="*/ 2147483647 w 54"/>
              <a:gd name="T97" fmla="*/ 2147483647 h 80"/>
              <a:gd name="T98" fmla="*/ 2147483647 w 54"/>
              <a:gd name="T99" fmla="*/ 2147483647 h 80"/>
              <a:gd name="T100" fmla="*/ 2147483647 w 54"/>
              <a:gd name="T101" fmla="*/ 2147483647 h 80"/>
              <a:gd name="T102" fmla="*/ 2147483647 w 54"/>
              <a:gd name="T103" fmla="*/ 2147483647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80">
                <a:moveTo>
                  <a:pt x="5" y="43"/>
                </a:moveTo>
                <a:lnTo>
                  <a:pt x="5" y="43"/>
                </a:lnTo>
                <a:lnTo>
                  <a:pt x="1" y="48"/>
                </a:lnTo>
                <a:lnTo>
                  <a:pt x="0" y="56"/>
                </a:lnTo>
                <a:lnTo>
                  <a:pt x="1" y="65"/>
                </a:lnTo>
                <a:lnTo>
                  <a:pt x="7" y="74"/>
                </a:lnTo>
                <a:lnTo>
                  <a:pt x="16" y="78"/>
                </a:lnTo>
                <a:lnTo>
                  <a:pt x="28" y="80"/>
                </a:lnTo>
                <a:lnTo>
                  <a:pt x="37" y="78"/>
                </a:lnTo>
                <a:lnTo>
                  <a:pt x="46" y="74"/>
                </a:lnTo>
                <a:lnTo>
                  <a:pt x="52" y="65"/>
                </a:lnTo>
                <a:lnTo>
                  <a:pt x="54" y="56"/>
                </a:lnTo>
                <a:lnTo>
                  <a:pt x="52" y="50"/>
                </a:lnTo>
                <a:lnTo>
                  <a:pt x="50" y="44"/>
                </a:lnTo>
                <a:lnTo>
                  <a:pt x="44" y="39"/>
                </a:lnTo>
                <a:lnTo>
                  <a:pt x="39" y="35"/>
                </a:lnTo>
                <a:lnTo>
                  <a:pt x="43" y="33"/>
                </a:lnTo>
                <a:lnTo>
                  <a:pt x="46" y="29"/>
                </a:lnTo>
                <a:lnTo>
                  <a:pt x="50" y="26"/>
                </a:lnTo>
                <a:lnTo>
                  <a:pt x="50" y="20"/>
                </a:lnTo>
                <a:lnTo>
                  <a:pt x="48" y="11"/>
                </a:lnTo>
                <a:lnTo>
                  <a:pt x="44" y="5"/>
                </a:lnTo>
                <a:lnTo>
                  <a:pt x="37" y="0"/>
                </a:lnTo>
                <a:lnTo>
                  <a:pt x="26" y="0"/>
                </a:lnTo>
                <a:lnTo>
                  <a:pt x="16" y="0"/>
                </a:lnTo>
                <a:lnTo>
                  <a:pt x="11" y="5"/>
                </a:lnTo>
                <a:lnTo>
                  <a:pt x="5" y="11"/>
                </a:lnTo>
                <a:lnTo>
                  <a:pt x="3" y="20"/>
                </a:lnTo>
                <a:lnTo>
                  <a:pt x="5" y="24"/>
                </a:lnTo>
                <a:lnTo>
                  <a:pt x="7" y="29"/>
                </a:lnTo>
                <a:lnTo>
                  <a:pt x="11" y="33"/>
                </a:lnTo>
                <a:lnTo>
                  <a:pt x="16" y="35"/>
                </a:lnTo>
                <a:lnTo>
                  <a:pt x="9" y="39"/>
                </a:lnTo>
                <a:lnTo>
                  <a:pt x="5" y="43"/>
                </a:lnTo>
                <a:close/>
                <a:moveTo>
                  <a:pt x="18" y="11"/>
                </a:moveTo>
                <a:lnTo>
                  <a:pt x="18" y="11"/>
                </a:lnTo>
                <a:lnTo>
                  <a:pt x="22" y="7"/>
                </a:lnTo>
                <a:lnTo>
                  <a:pt x="28" y="7"/>
                </a:lnTo>
                <a:lnTo>
                  <a:pt x="31" y="7"/>
                </a:lnTo>
                <a:lnTo>
                  <a:pt x="37" y="11"/>
                </a:lnTo>
                <a:lnTo>
                  <a:pt x="39" y="15"/>
                </a:lnTo>
                <a:lnTo>
                  <a:pt x="41" y="20"/>
                </a:lnTo>
                <a:lnTo>
                  <a:pt x="39" y="24"/>
                </a:lnTo>
                <a:lnTo>
                  <a:pt x="37" y="28"/>
                </a:lnTo>
                <a:lnTo>
                  <a:pt x="31" y="31"/>
                </a:lnTo>
                <a:lnTo>
                  <a:pt x="28" y="31"/>
                </a:lnTo>
                <a:lnTo>
                  <a:pt x="22" y="31"/>
                </a:lnTo>
                <a:lnTo>
                  <a:pt x="18" y="28"/>
                </a:lnTo>
                <a:lnTo>
                  <a:pt x="15" y="24"/>
                </a:lnTo>
                <a:lnTo>
                  <a:pt x="15" y="18"/>
                </a:lnTo>
                <a:lnTo>
                  <a:pt x="15" y="15"/>
                </a:lnTo>
                <a:lnTo>
                  <a:pt x="18" y="11"/>
                </a:lnTo>
                <a:close/>
                <a:moveTo>
                  <a:pt x="15" y="44"/>
                </a:moveTo>
                <a:lnTo>
                  <a:pt x="15" y="44"/>
                </a:lnTo>
                <a:lnTo>
                  <a:pt x="20" y="41"/>
                </a:lnTo>
                <a:lnTo>
                  <a:pt x="26" y="41"/>
                </a:lnTo>
                <a:lnTo>
                  <a:pt x="33" y="41"/>
                </a:lnTo>
                <a:lnTo>
                  <a:pt x="39" y="44"/>
                </a:lnTo>
                <a:lnTo>
                  <a:pt x="43" y="50"/>
                </a:lnTo>
                <a:lnTo>
                  <a:pt x="43" y="56"/>
                </a:lnTo>
                <a:lnTo>
                  <a:pt x="43" y="63"/>
                </a:lnTo>
                <a:lnTo>
                  <a:pt x="39" y="69"/>
                </a:lnTo>
                <a:lnTo>
                  <a:pt x="33" y="70"/>
                </a:lnTo>
                <a:lnTo>
                  <a:pt x="28" y="72"/>
                </a:lnTo>
                <a:lnTo>
                  <a:pt x="22" y="72"/>
                </a:lnTo>
                <a:lnTo>
                  <a:pt x="18" y="70"/>
                </a:lnTo>
                <a:lnTo>
                  <a:pt x="15" y="67"/>
                </a:lnTo>
                <a:lnTo>
                  <a:pt x="13" y="65"/>
                </a:lnTo>
                <a:lnTo>
                  <a:pt x="11" y="56"/>
                </a:lnTo>
                <a:lnTo>
                  <a:pt x="11" y="50"/>
                </a:lnTo>
                <a:lnTo>
                  <a:pt x="15" y="4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10" name="Freeform 249"/>
          <p:cNvSpPr>
            <a:spLocks/>
          </p:cNvSpPr>
          <p:nvPr/>
        </p:nvSpPr>
        <p:spPr bwMode="auto">
          <a:xfrm>
            <a:off x="6756400" y="1936750"/>
            <a:ext cx="17463" cy="17463"/>
          </a:xfrm>
          <a:custGeom>
            <a:avLst/>
            <a:gdLst>
              <a:gd name="T0" fmla="*/ 2147483647 w 11"/>
              <a:gd name="T1" fmla="*/ 2147483647 h 11"/>
              <a:gd name="T2" fmla="*/ 2147483647 w 11"/>
              <a:gd name="T3" fmla="*/ 0 h 11"/>
              <a:gd name="T4" fmla="*/ 0 w 11"/>
              <a:gd name="T5" fmla="*/ 0 h 11"/>
              <a:gd name="T6" fmla="*/ 0 w 11"/>
              <a:gd name="T7" fmla="*/ 2147483647 h 11"/>
              <a:gd name="T8" fmla="*/ 2147483647 w 11"/>
              <a:gd name="T9" fmla="*/ 2147483647 h 11"/>
              <a:gd name="T10" fmla="*/ 2147483647 w 11"/>
              <a:gd name="T11" fmla="*/ 2147483647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11"/>
                </a:moveTo>
                <a:lnTo>
                  <a:pt x="11" y="0"/>
                </a:lnTo>
                <a:lnTo>
                  <a:pt x="0" y="0"/>
                </a:lnTo>
                <a:lnTo>
                  <a:pt x="0" y="11"/>
                </a:lnTo>
                <a:lnTo>
                  <a:pt x="11" y="11"/>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11" name="Freeform 250"/>
          <p:cNvSpPr>
            <a:spLocks/>
          </p:cNvSpPr>
          <p:nvPr/>
        </p:nvSpPr>
        <p:spPr bwMode="auto">
          <a:xfrm>
            <a:off x="6794500" y="1827213"/>
            <a:ext cx="85725" cy="127000"/>
          </a:xfrm>
          <a:custGeom>
            <a:avLst/>
            <a:gdLst>
              <a:gd name="T0" fmla="*/ 2147483647 w 54"/>
              <a:gd name="T1" fmla="*/ 2147483647 h 80"/>
              <a:gd name="T2" fmla="*/ 2147483647 w 54"/>
              <a:gd name="T3" fmla="*/ 2147483647 h 80"/>
              <a:gd name="T4" fmla="*/ 2147483647 w 54"/>
              <a:gd name="T5" fmla="*/ 2147483647 h 80"/>
              <a:gd name="T6" fmla="*/ 2147483647 w 54"/>
              <a:gd name="T7" fmla="*/ 2147483647 h 80"/>
              <a:gd name="T8" fmla="*/ 2147483647 w 54"/>
              <a:gd name="T9" fmla="*/ 2147483647 h 80"/>
              <a:gd name="T10" fmla="*/ 2147483647 w 54"/>
              <a:gd name="T11" fmla="*/ 2147483647 h 80"/>
              <a:gd name="T12" fmla="*/ 2147483647 w 54"/>
              <a:gd name="T13" fmla="*/ 2147483647 h 80"/>
              <a:gd name="T14" fmla="*/ 2147483647 w 54"/>
              <a:gd name="T15" fmla="*/ 2147483647 h 80"/>
              <a:gd name="T16" fmla="*/ 2147483647 w 54"/>
              <a:gd name="T17" fmla="*/ 2147483647 h 80"/>
              <a:gd name="T18" fmla="*/ 2147483647 w 54"/>
              <a:gd name="T19" fmla="*/ 2147483647 h 80"/>
              <a:gd name="T20" fmla="*/ 2147483647 w 54"/>
              <a:gd name="T21" fmla="*/ 2147483647 h 80"/>
              <a:gd name="T22" fmla="*/ 2147483647 w 54"/>
              <a:gd name="T23" fmla="*/ 2147483647 h 80"/>
              <a:gd name="T24" fmla="*/ 2147483647 w 54"/>
              <a:gd name="T25" fmla="*/ 2147483647 h 80"/>
              <a:gd name="T26" fmla="*/ 2147483647 w 54"/>
              <a:gd name="T27" fmla="*/ 2147483647 h 80"/>
              <a:gd name="T28" fmla="*/ 2147483647 w 54"/>
              <a:gd name="T29" fmla="*/ 2147483647 h 80"/>
              <a:gd name="T30" fmla="*/ 2147483647 w 54"/>
              <a:gd name="T31" fmla="*/ 2147483647 h 80"/>
              <a:gd name="T32" fmla="*/ 2147483647 w 54"/>
              <a:gd name="T33" fmla="*/ 2147483647 h 80"/>
              <a:gd name="T34" fmla="*/ 2147483647 w 54"/>
              <a:gd name="T35" fmla="*/ 2147483647 h 80"/>
              <a:gd name="T36" fmla="*/ 2147483647 w 54"/>
              <a:gd name="T37" fmla="*/ 2147483647 h 80"/>
              <a:gd name="T38" fmla="*/ 2147483647 w 54"/>
              <a:gd name="T39" fmla="*/ 2147483647 h 80"/>
              <a:gd name="T40" fmla="*/ 2147483647 w 54"/>
              <a:gd name="T41" fmla="*/ 2147483647 h 80"/>
              <a:gd name="T42" fmla="*/ 2147483647 w 54"/>
              <a:gd name="T43" fmla="*/ 2147483647 h 80"/>
              <a:gd name="T44" fmla="*/ 2147483647 w 54"/>
              <a:gd name="T45" fmla="*/ 2147483647 h 80"/>
              <a:gd name="T46" fmla="*/ 2147483647 w 54"/>
              <a:gd name="T47" fmla="*/ 0 h 80"/>
              <a:gd name="T48" fmla="*/ 2147483647 w 54"/>
              <a:gd name="T49" fmla="*/ 0 h 80"/>
              <a:gd name="T50" fmla="*/ 2147483647 w 54"/>
              <a:gd name="T51" fmla="*/ 2147483647 h 80"/>
              <a:gd name="T52" fmla="*/ 2147483647 w 54"/>
              <a:gd name="T53" fmla="*/ 2147483647 h 80"/>
              <a:gd name="T54" fmla="*/ 2147483647 w 54"/>
              <a:gd name="T55" fmla="*/ 2147483647 h 80"/>
              <a:gd name="T56" fmla="*/ 2147483647 w 54"/>
              <a:gd name="T57" fmla="*/ 2147483647 h 80"/>
              <a:gd name="T58" fmla="*/ 2147483647 w 54"/>
              <a:gd name="T59" fmla="*/ 2147483647 h 80"/>
              <a:gd name="T60" fmla="*/ 2147483647 w 54"/>
              <a:gd name="T61" fmla="*/ 2147483647 h 80"/>
              <a:gd name="T62" fmla="*/ 2147483647 w 54"/>
              <a:gd name="T63" fmla="*/ 2147483647 h 80"/>
              <a:gd name="T64" fmla="*/ 2147483647 w 54"/>
              <a:gd name="T65" fmla="*/ 2147483647 h 80"/>
              <a:gd name="T66" fmla="*/ 2147483647 w 54"/>
              <a:gd name="T67" fmla="*/ 2147483647 h 80"/>
              <a:gd name="T68" fmla="*/ 2147483647 w 54"/>
              <a:gd name="T69" fmla="*/ 2147483647 h 80"/>
              <a:gd name="T70" fmla="*/ 2147483647 w 54"/>
              <a:gd name="T71" fmla="*/ 2147483647 h 80"/>
              <a:gd name="T72" fmla="*/ 2147483647 w 54"/>
              <a:gd name="T73" fmla="*/ 2147483647 h 80"/>
              <a:gd name="T74" fmla="*/ 2147483647 w 54"/>
              <a:gd name="T75" fmla="*/ 2147483647 h 80"/>
              <a:gd name="T76" fmla="*/ 2147483647 w 54"/>
              <a:gd name="T77" fmla="*/ 2147483647 h 80"/>
              <a:gd name="T78" fmla="*/ 2147483647 w 54"/>
              <a:gd name="T79" fmla="*/ 2147483647 h 80"/>
              <a:gd name="T80" fmla="*/ 2147483647 w 54"/>
              <a:gd name="T81" fmla="*/ 2147483647 h 80"/>
              <a:gd name="T82" fmla="*/ 2147483647 w 54"/>
              <a:gd name="T83" fmla="*/ 2147483647 h 80"/>
              <a:gd name="T84" fmla="*/ 2147483647 w 54"/>
              <a:gd name="T85" fmla="*/ 2147483647 h 80"/>
              <a:gd name="T86" fmla="*/ 2147483647 w 54"/>
              <a:gd name="T87" fmla="*/ 2147483647 h 80"/>
              <a:gd name="T88" fmla="*/ 2147483647 w 54"/>
              <a:gd name="T89" fmla="*/ 2147483647 h 80"/>
              <a:gd name="T90" fmla="*/ 2147483647 w 54"/>
              <a:gd name="T91" fmla="*/ 2147483647 h 80"/>
              <a:gd name="T92" fmla="*/ 2147483647 w 54"/>
              <a:gd name="T93" fmla="*/ 2147483647 h 80"/>
              <a:gd name="T94" fmla="*/ 2147483647 w 54"/>
              <a:gd name="T95" fmla="*/ 2147483647 h 80"/>
              <a:gd name="T96" fmla="*/ 2147483647 w 54"/>
              <a:gd name="T97" fmla="*/ 2147483647 h 80"/>
              <a:gd name="T98" fmla="*/ 2147483647 w 54"/>
              <a:gd name="T99" fmla="*/ 2147483647 h 80"/>
              <a:gd name="T100" fmla="*/ 0 w 54"/>
              <a:gd name="T101" fmla="*/ 2147483647 h 80"/>
              <a:gd name="T102" fmla="*/ 0 w 54"/>
              <a:gd name="T103" fmla="*/ 2147483647 h 80"/>
              <a:gd name="T104" fmla="*/ 2147483647 w 54"/>
              <a:gd name="T105" fmla="*/ 2147483647 h 80"/>
              <a:gd name="T106" fmla="*/ 2147483647 w 54"/>
              <a:gd name="T107" fmla="*/ 2147483647 h 80"/>
              <a:gd name="T108" fmla="*/ 2147483647 w 54"/>
              <a:gd name="T109" fmla="*/ 2147483647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 h="80">
                <a:moveTo>
                  <a:pt x="9" y="74"/>
                </a:moveTo>
                <a:lnTo>
                  <a:pt x="9" y="74"/>
                </a:lnTo>
                <a:lnTo>
                  <a:pt x="17" y="80"/>
                </a:lnTo>
                <a:lnTo>
                  <a:pt x="26" y="80"/>
                </a:lnTo>
                <a:lnTo>
                  <a:pt x="34" y="80"/>
                </a:lnTo>
                <a:lnTo>
                  <a:pt x="39" y="78"/>
                </a:lnTo>
                <a:lnTo>
                  <a:pt x="43" y="74"/>
                </a:lnTo>
                <a:lnTo>
                  <a:pt x="48" y="70"/>
                </a:lnTo>
                <a:lnTo>
                  <a:pt x="52" y="63"/>
                </a:lnTo>
                <a:lnTo>
                  <a:pt x="54" y="52"/>
                </a:lnTo>
                <a:lnTo>
                  <a:pt x="52" y="43"/>
                </a:lnTo>
                <a:lnTo>
                  <a:pt x="47" y="33"/>
                </a:lnTo>
                <a:lnTo>
                  <a:pt x="39" y="28"/>
                </a:lnTo>
                <a:lnTo>
                  <a:pt x="30" y="26"/>
                </a:lnTo>
                <a:lnTo>
                  <a:pt x="20" y="28"/>
                </a:lnTo>
                <a:lnTo>
                  <a:pt x="13" y="31"/>
                </a:lnTo>
                <a:lnTo>
                  <a:pt x="19" y="9"/>
                </a:lnTo>
                <a:lnTo>
                  <a:pt x="50" y="9"/>
                </a:lnTo>
                <a:lnTo>
                  <a:pt x="50" y="0"/>
                </a:lnTo>
                <a:lnTo>
                  <a:pt x="11" y="0"/>
                </a:lnTo>
                <a:lnTo>
                  <a:pt x="2" y="41"/>
                </a:lnTo>
                <a:lnTo>
                  <a:pt x="11" y="43"/>
                </a:lnTo>
                <a:lnTo>
                  <a:pt x="19" y="37"/>
                </a:lnTo>
                <a:lnTo>
                  <a:pt x="22" y="35"/>
                </a:lnTo>
                <a:lnTo>
                  <a:pt x="26" y="35"/>
                </a:lnTo>
                <a:lnTo>
                  <a:pt x="34" y="35"/>
                </a:lnTo>
                <a:lnTo>
                  <a:pt x="39" y="39"/>
                </a:lnTo>
                <a:lnTo>
                  <a:pt x="43" y="46"/>
                </a:lnTo>
                <a:lnTo>
                  <a:pt x="43" y="54"/>
                </a:lnTo>
                <a:lnTo>
                  <a:pt x="43" y="61"/>
                </a:lnTo>
                <a:lnTo>
                  <a:pt x="39" y="67"/>
                </a:lnTo>
                <a:lnTo>
                  <a:pt x="34" y="70"/>
                </a:lnTo>
                <a:lnTo>
                  <a:pt x="26" y="72"/>
                </a:lnTo>
                <a:lnTo>
                  <a:pt x="20" y="72"/>
                </a:lnTo>
                <a:lnTo>
                  <a:pt x="17" y="69"/>
                </a:lnTo>
                <a:lnTo>
                  <a:pt x="13" y="63"/>
                </a:lnTo>
                <a:lnTo>
                  <a:pt x="11" y="57"/>
                </a:lnTo>
                <a:lnTo>
                  <a:pt x="0" y="57"/>
                </a:lnTo>
                <a:lnTo>
                  <a:pt x="4" y="67"/>
                </a:lnTo>
                <a:lnTo>
                  <a:pt x="9" y="74"/>
                </a:ln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15" name="Freeform 300"/>
          <p:cNvSpPr>
            <a:spLocks/>
          </p:cNvSpPr>
          <p:nvPr/>
        </p:nvSpPr>
        <p:spPr bwMode="auto">
          <a:xfrm>
            <a:off x="2732088" y="1889125"/>
            <a:ext cx="4349750" cy="2254250"/>
          </a:xfrm>
          <a:custGeom>
            <a:avLst/>
            <a:gdLst>
              <a:gd name="T0" fmla="*/ 2147483647 w 2740"/>
              <a:gd name="T1" fmla="*/ 2147483647 h 1420"/>
              <a:gd name="T2" fmla="*/ 2147483647 w 2740"/>
              <a:gd name="T3" fmla="*/ 2147483647 h 1420"/>
              <a:gd name="T4" fmla="*/ 2147483647 w 2740"/>
              <a:gd name="T5" fmla="*/ 2147483647 h 1420"/>
              <a:gd name="T6" fmla="*/ 2147483647 w 2740"/>
              <a:gd name="T7" fmla="*/ 2147483647 h 1420"/>
              <a:gd name="T8" fmla="*/ 2147483647 w 2740"/>
              <a:gd name="T9" fmla="*/ 2147483647 h 1420"/>
              <a:gd name="T10" fmla="*/ 2147483647 w 2740"/>
              <a:gd name="T11" fmla="*/ 2147483647 h 1420"/>
              <a:gd name="T12" fmla="*/ 2147483647 w 2740"/>
              <a:gd name="T13" fmla="*/ 2147483647 h 1420"/>
              <a:gd name="T14" fmla="*/ 2147483647 w 2740"/>
              <a:gd name="T15" fmla="*/ 2147483647 h 1420"/>
              <a:gd name="T16" fmla="*/ 2147483647 w 2740"/>
              <a:gd name="T17" fmla="*/ 2147483647 h 1420"/>
              <a:gd name="T18" fmla="*/ 2147483647 w 2740"/>
              <a:gd name="T19" fmla="*/ 2147483647 h 1420"/>
              <a:gd name="T20" fmla="*/ 2147483647 w 2740"/>
              <a:gd name="T21" fmla="*/ 2147483647 h 1420"/>
              <a:gd name="T22" fmla="*/ 2147483647 w 2740"/>
              <a:gd name="T23" fmla="*/ 2147483647 h 1420"/>
              <a:gd name="T24" fmla="*/ 2147483647 w 2740"/>
              <a:gd name="T25" fmla="*/ 2147483647 h 1420"/>
              <a:gd name="T26" fmla="*/ 2147483647 w 2740"/>
              <a:gd name="T27" fmla="*/ 2147483647 h 1420"/>
              <a:gd name="T28" fmla="*/ 2147483647 w 2740"/>
              <a:gd name="T29" fmla="*/ 2147483647 h 1420"/>
              <a:gd name="T30" fmla="*/ 2147483647 w 2740"/>
              <a:gd name="T31" fmla="*/ 2147483647 h 1420"/>
              <a:gd name="T32" fmla="*/ 2147483647 w 2740"/>
              <a:gd name="T33" fmla="*/ 2147483647 h 1420"/>
              <a:gd name="T34" fmla="*/ 2147483647 w 2740"/>
              <a:gd name="T35" fmla="*/ 2147483647 h 1420"/>
              <a:gd name="T36" fmla="*/ 2147483647 w 2740"/>
              <a:gd name="T37" fmla="*/ 2147483647 h 1420"/>
              <a:gd name="T38" fmla="*/ 2147483647 w 2740"/>
              <a:gd name="T39" fmla="*/ 2147483647 h 1420"/>
              <a:gd name="T40" fmla="*/ 2147483647 w 2740"/>
              <a:gd name="T41" fmla="*/ 2147483647 h 1420"/>
              <a:gd name="T42" fmla="*/ 2147483647 w 2740"/>
              <a:gd name="T43" fmla="*/ 2147483647 h 1420"/>
              <a:gd name="T44" fmla="*/ 2147483647 w 2740"/>
              <a:gd name="T45" fmla="*/ 2147483647 h 1420"/>
              <a:gd name="T46" fmla="*/ 2147483647 w 2740"/>
              <a:gd name="T47" fmla="*/ 2147483647 h 1420"/>
              <a:gd name="T48" fmla="*/ 2147483647 w 2740"/>
              <a:gd name="T49" fmla="*/ 2147483647 h 1420"/>
              <a:gd name="T50" fmla="*/ 2147483647 w 2740"/>
              <a:gd name="T51" fmla="*/ 2147483647 h 1420"/>
              <a:gd name="T52" fmla="*/ 2147483647 w 2740"/>
              <a:gd name="T53" fmla="*/ 2147483647 h 1420"/>
              <a:gd name="T54" fmla="*/ 2147483647 w 2740"/>
              <a:gd name="T55" fmla="*/ 2147483647 h 1420"/>
              <a:gd name="T56" fmla="*/ 2147483647 w 2740"/>
              <a:gd name="T57" fmla="*/ 2147483647 h 1420"/>
              <a:gd name="T58" fmla="*/ 2147483647 w 2740"/>
              <a:gd name="T59" fmla="*/ 2147483647 h 1420"/>
              <a:gd name="T60" fmla="*/ 2147483647 w 2740"/>
              <a:gd name="T61" fmla="*/ 2147483647 h 1420"/>
              <a:gd name="T62" fmla="*/ 2147483647 w 2740"/>
              <a:gd name="T63" fmla="*/ 2147483647 h 1420"/>
              <a:gd name="T64" fmla="*/ 2147483647 w 2740"/>
              <a:gd name="T65" fmla="*/ 2147483647 h 1420"/>
              <a:gd name="T66" fmla="*/ 2147483647 w 2740"/>
              <a:gd name="T67" fmla="*/ 2147483647 h 1420"/>
              <a:gd name="T68" fmla="*/ 2147483647 w 2740"/>
              <a:gd name="T69" fmla="*/ 2147483647 h 1420"/>
              <a:gd name="T70" fmla="*/ 2147483647 w 2740"/>
              <a:gd name="T71" fmla="*/ 2147483647 h 1420"/>
              <a:gd name="T72" fmla="*/ 2147483647 w 2740"/>
              <a:gd name="T73" fmla="*/ 2147483647 h 1420"/>
              <a:gd name="T74" fmla="*/ 2147483647 w 2740"/>
              <a:gd name="T75" fmla="*/ 2147483647 h 1420"/>
              <a:gd name="T76" fmla="*/ 2147483647 w 2740"/>
              <a:gd name="T77" fmla="*/ 2147483647 h 1420"/>
              <a:gd name="T78" fmla="*/ 2147483647 w 2740"/>
              <a:gd name="T79" fmla="*/ 2147483647 h 1420"/>
              <a:gd name="T80" fmla="*/ 2147483647 w 2740"/>
              <a:gd name="T81" fmla="*/ 2147483647 h 1420"/>
              <a:gd name="T82" fmla="*/ 2147483647 w 2740"/>
              <a:gd name="T83" fmla="*/ 2147483647 h 1420"/>
              <a:gd name="T84" fmla="*/ 2147483647 w 2740"/>
              <a:gd name="T85" fmla="*/ 2147483647 h 1420"/>
              <a:gd name="T86" fmla="*/ 2147483647 w 2740"/>
              <a:gd name="T87" fmla="*/ 2147483647 h 1420"/>
              <a:gd name="T88" fmla="*/ 2147483647 w 2740"/>
              <a:gd name="T89" fmla="*/ 2147483647 h 1420"/>
              <a:gd name="T90" fmla="*/ 2147483647 w 2740"/>
              <a:gd name="T91" fmla="*/ 2147483647 h 1420"/>
              <a:gd name="T92" fmla="*/ 2147483647 w 2740"/>
              <a:gd name="T93" fmla="*/ 2147483647 h 1420"/>
              <a:gd name="T94" fmla="*/ 2147483647 w 2740"/>
              <a:gd name="T95" fmla="*/ 2147483647 h 1420"/>
              <a:gd name="T96" fmla="*/ 2147483647 w 2740"/>
              <a:gd name="T97" fmla="*/ 2147483647 h 1420"/>
              <a:gd name="T98" fmla="*/ 2147483647 w 2740"/>
              <a:gd name="T99" fmla="*/ 2147483647 h 1420"/>
              <a:gd name="T100" fmla="*/ 0 w 2740"/>
              <a:gd name="T101" fmla="*/ 0 h 14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40" h="1420">
                <a:moveTo>
                  <a:pt x="2740" y="1420"/>
                </a:moveTo>
                <a:lnTo>
                  <a:pt x="2051" y="1420"/>
                </a:lnTo>
                <a:lnTo>
                  <a:pt x="2051" y="1398"/>
                </a:lnTo>
                <a:lnTo>
                  <a:pt x="2023" y="1398"/>
                </a:lnTo>
                <a:lnTo>
                  <a:pt x="2023" y="1381"/>
                </a:lnTo>
                <a:lnTo>
                  <a:pt x="1881" y="1381"/>
                </a:lnTo>
                <a:lnTo>
                  <a:pt x="1881" y="1362"/>
                </a:lnTo>
                <a:lnTo>
                  <a:pt x="1723" y="1362"/>
                </a:lnTo>
                <a:lnTo>
                  <a:pt x="1723" y="1349"/>
                </a:lnTo>
                <a:lnTo>
                  <a:pt x="1706" y="1349"/>
                </a:lnTo>
                <a:lnTo>
                  <a:pt x="1706" y="1317"/>
                </a:lnTo>
                <a:lnTo>
                  <a:pt x="1656" y="1317"/>
                </a:lnTo>
                <a:lnTo>
                  <a:pt x="1656" y="1306"/>
                </a:lnTo>
                <a:lnTo>
                  <a:pt x="1542" y="1306"/>
                </a:lnTo>
                <a:lnTo>
                  <a:pt x="1542" y="1271"/>
                </a:lnTo>
                <a:lnTo>
                  <a:pt x="1529" y="1271"/>
                </a:lnTo>
                <a:lnTo>
                  <a:pt x="1529" y="1250"/>
                </a:lnTo>
                <a:lnTo>
                  <a:pt x="1456" y="1250"/>
                </a:lnTo>
                <a:lnTo>
                  <a:pt x="1456" y="1235"/>
                </a:lnTo>
                <a:lnTo>
                  <a:pt x="1433" y="1235"/>
                </a:lnTo>
                <a:lnTo>
                  <a:pt x="1433" y="1224"/>
                </a:lnTo>
                <a:lnTo>
                  <a:pt x="1419" y="1224"/>
                </a:lnTo>
                <a:lnTo>
                  <a:pt x="1419" y="1215"/>
                </a:lnTo>
                <a:lnTo>
                  <a:pt x="1363" y="1215"/>
                </a:lnTo>
                <a:lnTo>
                  <a:pt x="1363" y="1153"/>
                </a:lnTo>
                <a:lnTo>
                  <a:pt x="1290" y="1153"/>
                </a:lnTo>
                <a:lnTo>
                  <a:pt x="1290" y="1140"/>
                </a:lnTo>
                <a:lnTo>
                  <a:pt x="1267" y="1140"/>
                </a:lnTo>
                <a:lnTo>
                  <a:pt x="1267" y="1131"/>
                </a:lnTo>
                <a:lnTo>
                  <a:pt x="1210" y="1131"/>
                </a:lnTo>
                <a:lnTo>
                  <a:pt x="1210" y="1121"/>
                </a:lnTo>
                <a:lnTo>
                  <a:pt x="1193" y="1121"/>
                </a:lnTo>
                <a:lnTo>
                  <a:pt x="1193" y="1077"/>
                </a:lnTo>
                <a:lnTo>
                  <a:pt x="1183" y="1077"/>
                </a:lnTo>
                <a:lnTo>
                  <a:pt x="1183" y="1058"/>
                </a:lnTo>
                <a:lnTo>
                  <a:pt x="1157" y="1058"/>
                </a:lnTo>
                <a:lnTo>
                  <a:pt x="1157" y="1045"/>
                </a:lnTo>
                <a:lnTo>
                  <a:pt x="1124" y="1045"/>
                </a:lnTo>
                <a:lnTo>
                  <a:pt x="1124" y="1037"/>
                </a:lnTo>
                <a:lnTo>
                  <a:pt x="1081" y="1037"/>
                </a:lnTo>
                <a:lnTo>
                  <a:pt x="1081" y="1028"/>
                </a:lnTo>
                <a:lnTo>
                  <a:pt x="1062" y="1028"/>
                </a:lnTo>
                <a:lnTo>
                  <a:pt x="1062" y="1009"/>
                </a:lnTo>
                <a:lnTo>
                  <a:pt x="1034" y="1009"/>
                </a:lnTo>
                <a:lnTo>
                  <a:pt x="1034" y="985"/>
                </a:lnTo>
                <a:lnTo>
                  <a:pt x="1025" y="985"/>
                </a:lnTo>
                <a:lnTo>
                  <a:pt x="1025" y="946"/>
                </a:lnTo>
                <a:lnTo>
                  <a:pt x="1012" y="946"/>
                </a:lnTo>
                <a:lnTo>
                  <a:pt x="1012" y="911"/>
                </a:lnTo>
                <a:lnTo>
                  <a:pt x="896" y="911"/>
                </a:lnTo>
                <a:lnTo>
                  <a:pt x="896" y="896"/>
                </a:lnTo>
                <a:lnTo>
                  <a:pt x="855" y="896"/>
                </a:lnTo>
                <a:lnTo>
                  <a:pt x="855" y="787"/>
                </a:lnTo>
                <a:lnTo>
                  <a:pt x="823" y="787"/>
                </a:lnTo>
                <a:lnTo>
                  <a:pt x="797" y="787"/>
                </a:lnTo>
                <a:lnTo>
                  <a:pt x="797" y="771"/>
                </a:lnTo>
                <a:lnTo>
                  <a:pt x="735" y="771"/>
                </a:lnTo>
                <a:lnTo>
                  <a:pt x="735" y="744"/>
                </a:lnTo>
                <a:lnTo>
                  <a:pt x="693" y="744"/>
                </a:lnTo>
                <a:lnTo>
                  <a:pt x="693" y="711"/>
                </a:lnTo>
                <a:lnTo>
                  <a:pt x="681" y="711"/>
                </a:lnTo>
                <a:lnTo>
                  <a:pt x="681" y="573"/>
                </a:lnTo>
                <a:lnTo>
                  <a:pt x="659" y="573"/>
                </a:lnTo>
                <a:lnTo>
                  <a:pt x="659" y="558"/>
                </a:lnTo>
                <a:lnTo>
                  <a:pt x="605" y="558"/>
                </a:lnTo>
                <a:lnTo>
                  <a:pt x="605" y="548"/>
                </a:lnTo>
                <a:lnTo>
                  <a:pt x="575" y="548"/>
                </a:lnTo>
                <a:lnTo>
                  <a:pt x="575" y="532"/>
                </a:lnTo>
                <a:lnTo>
                  <a:pt x="530" y="532"/>
                </a:lnTo>
                <a:lnTo>
                  <a:pt x="530" y="504"/>
                </a:lnTo>
                <a:lnTo>
                  <a:pt x="515" y="504"/>
                </a:lnTo>
                <a:lnTo>
                  <a:pt x="515" y="437"/>
                </a:lnTo>
                <a:lnTo>
                  <a:pt x="502" y="437"/>
                </a:lnTo>
                <a:lnTo>
                  <a:pt x="502" y="384"/>
                </a:lnTo>
                <a:lnTo>
                  <a:pt x="493" y="384"/>
                </a:lnTo>
                <a:lnTo>
                  <a:pt x="493" y="362"/>
                </a:lnTo>
                <a:lnTo>
                  <a:pt x="431" y="362"/>
                </a:lnTo>
                <a:lnTo>
                  <a:pt x="431" y="354"/>
                </a:lnTo>
                <a:lnTo>
                  <a:pt x="385" y="354"/>
                </a:lnTo>
                <a:lnTo>
                  <a:pt x="385" y="345"/>
                </a:lnTo>
                <a:lnTo>
                  <a:pt x="338" y="345"/>
                </a:lnTo>
                <a:lnTo>
                  <a:pt x="338" y="270"/>
                </a:lnTo>
                <a:lnTo>
                  <a:pt x="327" y="270"/>
                </a:lnTo>
                <a:lnTo>
                  <a:pt x="327" y="241"/>
                </a:lnTo>
                <a:lnTo>
                  <a:pt x="265" y="241"/>
                </a:lnTo>
                <a:lnTo>
                  <a:pt x="265" y="222"/>
                </a:lnTo>
                <a:lnTo>
                  <a:pt x="252" y="222"/>
                </a:lnTo>
                <a:lnTo>
                  <a:pt x="252" y="201"/>
                </a:lnTo>
                <a:lnTo>
                  <a:pt x="222" y="201"/>
                </a:lnTo>
                <a:lnTo>
                  <a:pt x="222" y="183"/>
                </a:lnTo>
                <a:lnTo>
                  <a:pt x="172" y="183"/>
                </a:lnTo>
                <a:lnTo>
                  <a:pt x="172" y="143"/>
                </a:lnTo>
                <a:lnTo>
                  <a:pt x="166" y="143"/>
                </a:lnTo>
                <a:lnTo>
                  <a:pt x="166" y="67"/>
                </a:lnTo>
                <a:lnTo>
                  <a:pt x="149" y="67"/>
                </a:lnTo>
                <a:lnTo>
                  <a:pt x="149" y="48"/>
                </a:lnTo>
                <a:lnTo>
                  <a:pt x="101" y="48"/>
                </a:lnTo>
                <a:lnTo>
                  <a:pt x="101" y="35"/>
                </a:lnTo>
                <a:lnTo>
                  <a:pt x="58" y="35"/>
                </a:lnTo>
                <a:lnTo>
                  <a:pt x="36" y="35"/>
                </a:lnTo>
                <a:lnTo>
                  <a:pt x="36" y="0"/>
                </a:lnTo>
                <a:lnTo>
                  <a:pt x="0" y="0"/>
                </a:lnTo>
              </a:path>
            </a:pathLst>
          </a:custGeom>
          <a:noFill/>
          <a:ln w="238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9316" name="Line 301"/>
          <p:cNvSpPr>
            <a:spLocks noChangeShapeType="1"/>
          </p:cNvSpPr>
          <p:nvPr/>
        </p:nvSpPr>
        <p:spPr bwMode="auto">
          <a:xfrm flipH="1">
            <a:off x="6804025" y="4051300"/>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17" name="Line 302"/>
          <p:cNvSpPr>
            <a:spLocks noChangeShapeType="1"/>
          </p:cNvSpPr>
          <p:nvPr/>
        </p:nvSpPr>
        <p:spPr bwMode="auto">
          <a:xfrm flipH="1">
            <a:off x="7069138" y="40513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18" name="Line 303"/>
          <p:cNvSpPr>
            <a:spLocks noChangeShapeType="1"/>
          </p:cNvSpPr>
          <p:nvPr/>
        </p:nvSpPr>
        <p:spPr bwMode="auto">
          <a:xfrm flipH="1">
            <a:off x="6759575" y="40513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19" name="Line 304"/>
          <p:cNvSpPr>
            <a:spLocks noChangeShapeType="1"/>
          </p:cNvSpPr>
          <p:nvPr/>
        </p:nvSpPr>
        <p:spPr bwMode="auto">
          <a:xfrm flipH="1">
            <a:off x="6572250" y="40513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0" name="Line 305"/>
          <p:cNvSpPr>
            <a:spLocks noChangeShapeType="1"/>
          </p:cNvSpPr>
          <p:nvPr/>
        </p:nvSpPr>
        <p:spPr bwMode="auto">
          <a:xfrm flipH="1">
            <a:off x="6524625" y="4051300"/>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1" name="Line 306"/>
          <p:cNvSpPr>
            <a:spLocks noChangeShapeType="1"/>
          </p:cNvSpPr>
          <p:nvPr/>
        </p:nvSpPr>
        <p:spPr bwMode="auto">
          <a:xfrm flipH="1">
            <a:off x="6254750" y="40513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2" name="Line 307"/>
          <p:cNvSpPr>
            <a:spLocks noChangeShapeType="1"/>
          </p:cNvSpPr>
          <p:nvPr/>
        </p:nvSpPr>
        <p:spPr bwMode="auto">
          <a:xfrm flipH="1">
            <a:off x="6073775" y="40513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3" name="Line 308"/>
          <p:cNvSpPr>
            <a:spLocks noChangeShapeType="1"/>
          </p:cNvSpPr>
          <p:nvPr/>
        </p:nvSpPr>
        <p:spPr bwMode="auto">
          <a:xfrm flipH="1">
            <a:off x="5988050" y="40513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4" name="Line 309"/>
          <p:cNvSpPr>
            <a:spLocks noChangeShapeType="1"/>
          </p:cNvSpPr>
          <p:nvPr/>
        </p:nvSpPr>
        <p:spPr bwMode="auto">
          <a:xfrm flipH="1">
            <a:off x="5964238" y="40163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5" name="Line 310"/>
          <p:cNvSpPr>
            <a:spLocks noChangeShapeType="1"/>
          </p:cNvSpPr>
          <p:nvPr/>
        </p:nvSpPr>
        <p:spPr bwMode="auto">
          <a:xfrm flipH="1">
            <a:off x="7064375" y="3740150"/>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6" name="Line 311"/>
          <p:cNvSpPr>
            <a:spLocks noChangeShapeType="1"/>
          </p:cNvSpPr>
          <p:nvPr/>
        </p:nvSpPr>
        <p:spPr bwMode="auto">
          <a:xfrm flipH="1">
            <a:off x="6883400" y="37401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7" name="Line 312"/>
          <p:cNvSpPr>
            <a:spLocks noChangeShapeType="1"/>
          </p:cNvSpPr>
          <p:nvPr/>
        </p:nvSpPr>
        <p:spPr bwMode="auto">
          <a:xfrm flipH="1">
            <a:off x="6859588" y="37401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8" name="Line 313"/>
          <p:cNvSpPr>
            <a:spLocks noChangeShapeType="1"/>
          </p:cNvSpPr>
          <p:nvPr/>
        </p:nvSpPr>
        <p:spPr bwMode="auto">
          <a:xfrm flipH="1">
            <a:off x="6794500" y="37401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29" name="Line 314"/>
          <p:cNvSpPr>
            <a:spLocks noChangeShapeType="1"/>
          </p:cNvSpPr>
          <p:nvPr/>
        </p:nvSpPr>
        <p:spPr bwMode="auto">
          <a:xfrm flipH="1">
            <a:off x="6534150" y="3740150"/>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0" name="Line 315"/>
          <p:cNvSpPr>
            <a:spLocks noChangeShapeType="1"/>
          </p:cNvSpPr>
          <p:nvPr/>
        </p:nvSpPr>
        <p:spPr bwMode="auto">
          <a:xfrm flipH="1">
            <a:off x="6137275" y="35956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1" name="Line 316"/>
          <p:cNvSpPr>
            <a:spLocks noChangeShapeType="1"/>
          </p:cNvSpPr>
          <p:nvPr/>
        </p:nvSpPr>
        <p:spPr bwMode="auto">
          <a:xfrm flipH="1">
            <a:off x="6261100" y="367823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2" name="Line 317"/>
          <p:cNvSpPr>
            <a:spLocks noChangeShapeType="1"/>
          </p:cNvSpPr>
          <p:nvPr/>
        </p:nvSpPr>
        <p:spPr bwMode="auto">
          <a:xfrm flipH="1">
            <a:off x="6249988" y="3643313"/>
            <a:ext cx="42862"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3" name="Line 318"/>
          <p:cNvSpPr>
            <a:spLocks noChangeShapeType="1"/>
          </p:cNvSpPr>
          <p:nvPr/>
        </p:nvSpPr>
        <p:spPr bwMode="auto">
          <a:xfrm flipH="1">
            <a:off x="5884863" y="347662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4" name="Line 319"/>
          <p:cNvSpPr>
            <a:spLocks noChangeShapeType="1"/>
          </p:cNvSpPr>
          <p:nvPr/>
        </p:nvSpPr>
        <p:spPr bwMode="auto">
          <a:xfrm flipH="1">
            <a:off x="5973763" y="3533775"/>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5" name="Line 320"/>
          <p:cNvSpPr>
            <a:spLocks noChangeShapeType="1"/>
          </p:cNvSpPr>
          <p:nvPr/>
        </p:nvSpPr>
        <p:spPr bwMode="auto">
          <a:xfrm flipH="1">
            <a:off x="5692775" y="345281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6" name="Line 321"/>
          <p:cNvSpPr>
            <a:spLocks noChangeShapeType="1"/>
          </p:cNvSpPr>
          <p:nvPr/>
        </p:nvSpPr>
        <p:spPr bwMode="auto">
          <a:xfrm flipH="1">
            <a:off x="5672138" y="34496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7" name="Line 322"/>
          <p:cNvSpPr>
            <a:spLocks noChangeShapeType="1"/>
          </p:cNvSpPr>
          <p:nvPr/>
        </p:nvSpPr>
        <p:spPr bwMode="auto">
          <a:xfrm flipH="1">
            <a:off x="5716588" y="347662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8" name="Line 323"/>
          <p:cNvSpPr>
            <a:spLocks noChangeShapeType="1"/>
          </p:cNvSpPr>
          <p:nvPr/>
        </p:nvSpPr>
        <p:spPr bwMode="auto">
          <a:xfrm flipH="1">
            <a:off x="5443538" y="3913188"/>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39" name="Line 324"/>
          <p:cNvSpPr>
            <a:spLocks noChangeShapeType="1"/>
          </p:cNvSpPr>
          <p:nvPr/>
        </p:nvSpPr>
        <p:spPr bwMode="auto">
          <a:xfrm flipH="1">
            <a:off x="5256213" y="387032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0" name="Line 325"/>
          <p:cNvSpPr>
            <a:spLocks noChangeShapeType="1"/>
          </p:cNvSpPr>
          <p:nvPr/>
        </p:nvSpPr>
        <p:spPr bwMode="auto">
          <a:xfrm flipH="1">
            <a:off x="5422900" y="38941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1" name="Line 326"/>
          <p:cNvSpPr>
            <a:spLocks noChangeShapeType="1"/>
          </p:cNvSpPr>
          <p:nvPr/>
        </p:nvSpPr>
        <p:spPr bwMode="auto">
          <a:xfrm flipH="1">
            <a:off x="5662613" y="396875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2" name="Line 327"/>
          <p:cNvSpPr>
            <a:spLocks noChangeShapeType="1"/>
          </p:cNvSpPr>
          <p:nvPr/>
        </p:nvSpPr>
        <p:spPr bwMode="auto">
          <a:xfrm flipH="1">
            <a:off x="5522913" y="396875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3" name="Line 328"/>
          <p:cNvSpPr>
            <a:spLocks noChangeShapeType="1"/>
          </p:cNvSpPr>
          <p:nvPr/>
        </p:nvSpPr>
        <p:spPr bwMode="auto">
          <a:xfrm flipH="1">
            <a:off x="5464175" y="395922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4" name="Line 329"/>
          <p:cNvSpPr>
            <a:spLocks noChangeShapeType="1"/>
          </p:cNvSpPr>
          <p:nvPr/>
        </p:nvSpPr>
        <p:spPr bwMode="auto">
          <a:xfrm flipH="1">
            <a:off x="5221288" y="387032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5" name="Line 330"/>
          <p:cNvSpPr>
            <a:spLocks noChangeShapeType="1"/>
          </p:cNvSpPr>
          <p:nvPr/>
        </p:nvSpPr>
        <p:spPr bwMode="auto">
          <a:xfrm flipH="1">
            <a:off x="5721350" y="3986213"/>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6" name="Line 331"/>
          <p:cNvSpPr>
            <a:spLocks noChangeShapeType="1"/>
          </p:cNvSpPr>
          <p:nvPr/>
        </p:nvSpPr>
        <p:spPr bwMode="auto">
          <a:xfrm flipH="1">
            <a:off x="4859338" y="36306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7" name="Line 332"/>
          <p:cNvSpPr>
            <a:spLocks noChangeShapeType="1"/>
          </p:cNvSpPr>
          <p:nvPr/>
        </p:nvSpPr>
        <p:spPr bwMode="auto">
          <a:xfrm flipH="1">
            <a:off x="4895850" y="36576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8" name="Line 333"/>
          <p:cNvSpPr>
            <a:spLocks noChangeShapeType="1"/>
          </p:cNvSpPr>
          <p:nvPr/>
        </p:nvSpPr>
        <p:spPr bwMode="auto">
          <a:xfrm flipH="1">
            <a:off x="4770438" y="36099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49" name="Line 334"/>
          <p:cNvSpPr>
            <a:spLocks noChangeShapeType="1"/>
          </p:cNvSpPr>
          <p:nvPr/>
        </p:nvSpPr>
        <p:spPr bwMode="auto">
          <a:xfrm flipH="1">
            <a:off x="4897438" y="372268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0" name="Line 335"/>
          <p:cNvSpPr>
            <a:spLocks noChangeShapeType="1"/>
          </p:cNvSpPr>
          <p:nvPr/>
        </p:nvSpPr>
        <p:spPr bwMode="auto">
          <a:xfrm flipH="1">
            <a:off x="5180013" y="38687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1" name="Line 336"/>
          <p:cNvSpPr>
            <a:spLocks noChangeShapeType="1"/>
          </p:cNvSpPr>
          <p:nvPr/>
        </p:nvSpPr>
        <p:spPr bwMode="auto">
          <a:xfrm flipH="1">
            <a:off x="4945063" y="37322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2" name="Line 337"/>
          <p:cNvSpPr>
            <a:spLocks noChangeShapeType="1"/>
          </p:cNvSpPr>
          <p:nvPr/>
        </p:nvSpPr>
        <p:spPr bwMode="auto">
          <a:xfrm flipH="1">
            <a:off x="5170488" y="38179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3" name="Line 338"/>
          <p:cNvSpPr>
            <a:spLocks noChangeShapeType="1"/>
          </p:cNvSpPr>
          <p:nvPr/>
        </p:nvSpPr>
        <p:spPr bwMode="auto">
          <a:xfrm flipH="1">
            <a:off x="5146675" y="379095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4" name="Line 339"/>
          <p:cNvSpPr>
            <a:spLocks noChangeShapeType="1"/>
          </p:cNvSpPr>
          <p:nvPr/>
        </p:nvSpPr>
        <p:spPr bwMode="auto">
          <a:xfrm flipH="1">
            <a:off x="4356100" y="33258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5" name="Line 340"/>
          <p:cNvSpPr>
            <a:spLocks noChangeShapeType="1"/>
          </p:cNvSpPr>
          <p:nvPr/>
        </p:nvSpPr>
        <p:spPr bwMode="auto">
          <a:xfrm flipH="1">
            <a:off x="4379913" y="3403600"/>
            <a:ext cx="44450" cy="87313"/>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6" name="Line 341"/>
          <p:cNvSpPr>
            <a:spLocks noChangeShapeType="1"/>
          </p:cNvSpPr>
          <p:nvPr/>
        </p:nvSpPr>
        <p:spPr bwMode="auto">
          <a:xfrm flipH="1">
            <a:off x="4362450" y="33639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7" name="Line 342"/>
          <p:cNvSpPr>
            <a:spLocks noChangeShapeType="1"/>
          </p:cNvSpPr>
          <p:nvPr/>
        </p:nvSpPr>
        <p:spPr bwMode="auto">
          <a:xfrm flipH="1">
            <a:off x="4687888" y="359568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8" name="Line 343"/>
          <p:cNvSpPr>
            <a:spLocks noChangeShapeType="1"/>
          </p:cNvSpPr>
          <p:nvPr/>
        </p:nvSpPr>
        <p:spPr bwMode="auto">
          <a:xfrm flipH="1">
            <a:off x="4664075" y="35893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59" name="Line 344"/>
          <p:cNvSpPr>
            <a:spLocks noChangeShapeType="1"/>
          </p:cNvSpPr>
          <p:nvPr/>
        </p:nvSpPr>
        <p:spPr bwMode="auto">
          <a:xfrm flipH="1">
            <a:off x="4630738" y="3579813"/>
            <a:ext cx="42862"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0" name="Line 345"/>
          <p:cNvSpPr>
            <a:spLocks noChangeShapeType="1"/>
          </p:cNvSpPr>
          <p:nvPr/>
        </p:nvSpPr>
        <p:spPr bwMode="auto">
          <a:xfrm flipH="1">
            <a:off x="4619625" y="35179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1" name="Line 346"/>
          <p:cNvSpPr>
            <a:spLocks noChangeShapeType="1"/>
          </p:cNvSpPr>
          <p:nvPr/>
        </p:nvSpPr>
        <p:spPr bwMode="auto">
          <a:xfrm flipH="1">
            <a:off x="4592638" y="34798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2" name="Line 347"/>
          <p:cNvSpPr>
            <a:spLocks noChangeShapeType="1"/>
          </p:cNvSpPr>
          <p:nvPr/>
        </p:nvSpPr>
        <p:spPr bwMode="auto">
          <a:xfrm flipH="1">
            <a:off x="4225925" y="32464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3" name="Line 348"/>
          <p:cNvSpPr>
            <a:spLocks noChangeShapeType="1"/>
          </p:cNvSpPr>
          <p:nvPr/>
        </p:nvSpPr>
        <p:spPr bwMode="auto">
          <a:xfrm flipH="1">
            <a:off x="4329113" y="325755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4" name="Line 349"/>
          <p:cNvSpPr>
            <a:spLocks noChangeShapeType="1"/>
          </p:cNvSpPr>
          <p:nvPr/>
        </p:nvSpPr>
        <p:spPr bwMode="auto">
          <a:xfrm flipH="1">
            <a:off x="4297363" y="3248025"/>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5" name="Line 350"/>
          <p:cNvSpPr>
            <a:spLocks noChangeShapeType="1"/>
          </p:cNvSpPr>
          <p:nvPr/>
        </p:nvSpPr>
        <p:spPr bwMode="auto">
          <a:xfrm flipH="1">
            <a:off x="4341813" y="32924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6" name="Line 351"/>
          <p:cNvSpPr>
            <a:spLocks noChangeShapeType="1"/>
          </p:cNvSpPr>
          <p:nvPr/>
        </p:nvSpPr>
        <p:spPr bwMode="auto">
          <a:xfrm flipH="1">
            <a:off x="4113213" y="322738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7" name="Line 352"/>
          <p:cNvSpPr>
            <a:spLocks noChangeShapeType="1"/>
          </p:cNvSpPr>
          <p:nvPr/>
        </p:nvSpPr>
        <p:spPr bwMode="auto">
          <a:xfrm flipH="1">
            <a:off x="3976688" y="302418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8" name="Line 353"/>
          <p:cNvSpPr>
            <a:spLocks noChangeShapeType="1"/>
          </p:cNvSpPr>
          <p:nvPr/>
        </p:nvSpPr>
        <p:spPr bwMode="auto">
          <a:xfrm flipH="1">
            <a:off x="4092575" y="32131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69" name="Line 354"/>
          <p:cNvSpPr>
            <a:spLocks noChangeShapeType="1"/>
          </p:cNvSpPr>
          <p:nvPr/>
        </p:nvSpPr>
        <p:spPr bwMode="auto">
          <a:xfrm flipH="1">
            <a:off x="4086225" y="31654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0" name="Line 355"/>
          <p:cNvSpPr>
            <a:spLocks noChangeShapeType="1"/>
          </p:cNvSpPr>
          <p:nvPr/>
        </p:nvSpPr>
        <p:spPr bwMode="auto">
          <a:xfrm flipH="1">
            <a:off x="3802063" y="27209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1" name="Line 356"/>
          <p:cNvSpPr>
            <a:spLocks noChangeShapeType="1"/>
          </p:cNvSpPr>
          <p:nvPr/>
        </p:nvSpPr>
        <p:spPr bwMode="auto">
          <a:xfrm flipH="1">
            <a:off x="3810000" y="291465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2" name="Line 357"/>
          <p:cNvSpPr>
            <a:spLocks noChangeShapeType="1"/>
          </p:cNvSpPr>
          <p:nvPr/>
        </p:nvSpPr>
        <p:spPr bwMode="auto">
          <a:xfrm flipH="1">
            <a:off x="3829050" y="2946400"/>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3" name="Line 358"/>
          <p:cNvSpPr>
            <a:spLocks noChangeShapeType="1"/>
          </p:cNvSpPr>
          <p:nvPr/>
        </p:nvSpPr>
        <p:spPr bwMode="auto">
          <a:xfrm flipH="1">
            <a:off x="4054475" y="3049588"/>
            <a:ext cx="41275"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4" name="Line 359"/>
          <p:cNvSpPr>
            <a:spLocks noChangeShapeType="1"/>
          </p:cNvSpPr>
          <p:nvPr/>
        </p:nvSpPr>
        <p:spPr bwMode="auto">
          <a:xfrm flipH="1">
            <a:off x="4076700" y="30591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5" name="Line 360"/>
          <p:cNvSpPr>
            <a:spLocks noChangeShapeType="1"/>
          </p:cNvSpPr>
          <p:nvPr/>
        </p:nvSpPr>
        <p:spPr bwMode="auto">
          <a:xfrm flipH="1">
            <a:off x="3570288" y="26146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6" name="Line 361"/>
          <p:cNvSpPr>
            <a:spLocks noChangeShapeType="1"/>
          </p:cNvSpPr>
          <p:nvPr/>
        </p:nvSpPr>
        <p:spPr bwMode="auto">
          <a:xfrm flipH="1">
            <a:off x="4089400" y="310038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7" name="Line 362"/>
          <p:cNvSpPr>
            <a:spLocks noChangeShapeType="1"/>
          </p:cNvSpPr>
          <p:nvPr/>
        </p:nvSpPr>
        <p:spPr bwMode="auto">
          <a:xfrm flipH="1">
            <a:off x="3624263" y="265271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8" name="Line 363"/>
          <p:cNvSpPr>
            <a:spLocks noChangeShapeType="1"/>
          </p:cNvSpPr>
          <p:nvPr/>
        </p:nvSpPr>
        <p:spPr bwMode="auto">
          <a:xfrm flipH="1">
            <a:off x="3432175" y="238125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79" name="Line 364"/>
          <p:cNvSpPr>
            <a:spLocks noChangeShapeType="1"/>
          </p:cNvSpPr>
          <p:nvPr/>
        </p:nvSpPr>
        <p:spPr bwMode="auto">
          <a:xfrm flipH="1">
            <a:off x="3543300" y="25352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0" name="Line 365"/>
          <p:cNvSpPr>
            <a:spLocks noChangeShapeType="1"/>
          </p:cNvSpPr>
          <p:nvPr/>
        </p:nvSpPr>
        <p:spPr bwMode="auto">
          <a:xfrm flipH="1">
            <a:off x="3529013" y="24669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1" name="Line 366"/>
          <p:cNvSpPr>
            <a:spLocks noChangeShapeType="1"/>
          </p:cNvSpPr>
          <p:nvPr/>
        </p:nvSpPr>
        <p:spPr bwMode="auto">
          <a:xfrm flipH="1">
            <a:off x="3549650" y="2582863"/>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2" name="Line 367"/>
          <p:cNvSpPr>
            <a:spLocks noChangeShapeType="1"/>
          </p:cNvSpPr>
          <p:nvPr/>
        </p:nvSpPr>
        <p:spPr bwMode="auto">
          <a:xfrm flipH="1">
            <a:off x="3159125" y="217963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3" name="Line 368"/>
          <p:cNvSpPr>
            <a:spLocks noChangeShapeType="1"/>
          </p:cNvSpPr>
          <p:nvPr/>
        </p:nvSpPr>
        <p:spPr bwMode="auto">
          <a:xfrm flipH="1">
            <a:off x="3265488" y="2262188"/>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4" name="Line 369"/>
          <p:cNvSpPr>
            <a:spLocks noChangeShapeType="1"/>
          </p:cNvSpPr>
          <p:nvPr/>
        </p:nvSpPr>
        <p:spPr bwMode="auto">
          <a:xfrm flipH="1">
            <a:off x="3235325" y="219392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5" name="Line 370"/>
          <p:cNvSpPr>
            <a:spLocks noChangeShapeType="1"/>
          </p:cNvSpPr>
          <p:nvPr/>
        </p:nvSpPr>
        <p:spPr bwMode="auto">
          <a:xfrm flipH="1">
            <a:off x="3248025" y="2235200"/>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6" name="Line 371"/>
          <p:cNvSpPr>
            <a:spLocks noChangeShapeType="1"/>
          </p:cNvSpPr>
          <p:nvPr/>
        </p:nvSpPr>
        <p:spPr bwMode="auto">
          <a:xfrm flipH="1">
            <a:off x="3255963" y="19827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7" name="Line 372"/>
          <p:cNvSpPr>
            <a:spLocks noChangeShapeType="1"/>
          </p:cNvSpPr>
          <p:nvPr/>
        </p:nvSpPr>
        <p:spPr bwMode="auto">
          <a:xfrm flipH="1">
            <a:off x="3043238" y="1954213"/>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8" name="Line 373"/>
          <p:cNvSpPr>
            <a:spLocks noChangeShapeType="1"/>
          </p:cNvSpPr>
          <p:nvPr/>
        </p:nvSpPr>
        <p:spPr bwMode="auto">
          <a:xfrm flipH="1">
            <a:off x="3001963" y="20605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89" name="Line 374"/>
          <p:cNvSpPr>
            <a:spLocks noChangeShapeType="1"/>
          </p:cNvSpPr>
          <p:nvPr/>
        </p:nvSpPr>
        <p:spPr bwMode="auto">
          <a:xfrm flipH="1">
            <a:off x="3206750" y="19748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0" name="Line 375"/>
          <p:cNvSpPr>
            <a:spLocks noChangeShapeType="1"/>
          </p:cNvSpPr>
          <p:nvPr/>
        </p:nvSpPr>
        <p:spPr bwMode="auto">
          <a:xfrm flipH="1">
            <a:off x="2728913" y="1806575"/>
            <a:ext cx="44450" cy="88900"/>
          </a:xfrm>
          <a:prstGeom prst="line">
            <a:avLst/>
          </a:prstGeom>
          <a:noFill/>
          <a:ln w="238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1" name="Line 376"/>
          <p:cNvSpPr>
            <a:spLocks noChangeShapeType="1"/>
          </p:cNvSpPr>
          <p:nvPr/>
        </p:nvSpPr>
        <p:spPr bwMode="auto">
          <a:xfrm flipH="1">
            <a:off x="3784600" y="228282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2" name="Line 377"/>
          <p:cNvSpPr>
            <a:spLocks noChangeShapeType="1"/>
          </p:cNvSpPr>
          <p:nvPr/>
        </p:nvSpPr>
        <p:spPr bwMode="auto">
          <a:xfrm flipH="1">
            <a:off x="3614738" y="22288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3" name="Line 378"/>
          <p:cNvSpPr>
            <a:spLocks noChangeShapeType="1"/>
          </p:cNvSpPr>
          <p:nvPr/>
        </p:nvSpPr>
        <p:spPr bwMode="auto">
          <a:xfrm flipH="1">
            <a:off x="3665538" y="22494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4" name="Line 379"/>
          <p:cNvSpPr>
            <a:spLocks noChangeShapeType="1"/>
          </p:cNvSpPr>
          <p:nvPr/>
        </p:nvSpPr>
        <p:spPr bwMode="auto">
          <a:xfrm flipH="1">
            <a:off x="3556000" y="222726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5" name="Line 380"/>
          <p:cNvSpPr>
            <a:spLocks noChangeShapeType="1"/>
          </p:cNvSpPr>
          <p:nvPr/>
        </p:nvSpPr>
        <p:spPr bwMode="auto">
          <a:xfrm flipH="1">
            <a:off x="3535363" y="218281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6" name="Line 381"/>
          <p:cNvSpPr>
            <a:spLocks noChangeShapeType="1"/>
          </p:cNvSpPr>
          <p:nvPr/>
        </p:nvSpPr>
        <p:spPr bwMode="auto">
          <a:xfrm flipH="1">
            <a:off x="3298825" y="207010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7" name="Line 382"/>
          <p:cNvSpPr>
            <a:spLocks noChangeShapeType="1"/>
          </p:cNvSpPr>
          <p:nvPr/>
        </p:nvSpPr>
        <p:spPr bwMode="auto">
          <a:xfrm flipH="1">
            <a:off x="3487738" y="2101850"/>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8" name="Line 383"/>
          <p:cNvSpPr>
            <a:spLocks noChangeShapeType="1"/>
          </p:cNvSpPr>
          <p:nvPr/>
        </p:nvSpPr>
        <p:spPr bwMode="auto">
          <a:xfrm flipH="1">
            <a:off x="3384550" y="20907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399" name="Line 384"/>
          <p:cNvSpPr>
            <a:spLocks noChangeShapeType="1"/>
          </p:cNvSpPr>
          <p:nvPr/>
        </p:nvSpPr>
        <p:spPr bwMode="auto">
          <a:xfrm flipH="1">
            <a:off x="4319588" y="2840038"/>
            <a:ext cx="42862"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0" name="Line 385"/>
          <p:cNvSpPr>
            <a:spLocks noChangeShapeType="1"/>
          </p:cNvSpPr>
          <p:nvPr/>
        </p:nvSpPr>
        <p:spPr bwMode="auto">
          <a:xfrm flipH="1">
            <a:off x="4189413" y="28130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1" name="Line 386"/>
          <p:cNvSpPr>
            <a:spLocks noChangeShapeType="1"/>
          </p:cNvSpPr>
          <p:nvPr/>
        </p:nvSpPr>
        <p:spPr bwMode="auto">
          <a:xfrm flipH="1">
            <a:off x="4205288" y="283051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2" name="Line 387"/>
          <p:cNvSpPr>
            <a:spLocks noChangeShapeType="1"/>
          </p:cNvSpPr>
          <p:nvPr/>
        </p:nvSpPr>
        <p:spPr bwMode="auto">
          <a:xfrm flipH="1">
            <a:off x="4121150" y="277812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3" name="Line 388"/>
          <p:cNvSpPr>
            <a:spLocks noChangeShapeType="1"/>
          </p:cNvSpPr>
          <p:nvPr/>
        </p:nvSpPr>
        <p:spPr bwMode="auto">
          <a:xfrm flipH="1">
            <a:off x="4144963" y="27828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4" name="Line 389"/>
          <p:cNvSpPr>
            <a:spLocks noChangeShapeType="1"/>
          </p:cNvSpPr>
          <p:nvPr/>
        </p:nvSpPr>
        <p:spPr bwMode="auto">
          <a:xfrm flipH="1">
            <a:off x="3813175" y="247808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5" name="Line 390"/>
          <p:cNvSpPr>
            <a:spLocks noChangeShapeType="1"/>
          </p:cNvSpPr>
          <p:nvPr/>
        </p:nvSpPr>
        <p:spPr bwMode="auto">
          <a:xfrm flipH="1">
            <a:off x="3929063" y="25669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6" name="Line 391"/>
          <p:cNvSpPr>
            <a:spLocks noChangeShapeType="1"/>
          </p:cNvSpPr>
          <p:nvPr/>
        </p:nvSpPr>
        <p:spPr bwMode="auto">
          <a:xfrm flipH="1">
            <a:off x="3825875" y="251142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7" name="Line 392"/>
          <p:cNvSpPr>
            <a:spLocks noChangeShapeType="1"/>
          </p:cNvSpPr>
          <p:nvPr/>
        </p:nvSpPr>
        <p:spPr bwMode="auto">
          <a:xfrm flipH="1">
            <a:off x="4352925" y="291941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8" name="Line 393"/>
          <p:cNvSpPr>
            <a:spLocks noChangeShapeType="1"/>
          </p:cNvSpPr>
          <p:nvPr/>
        </p:nvSpPr>
        <p:spPr bwMode="auto">
          <a:xfrm flipH="1">
            <a:off x="4541838" y="304800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09" name="Line 394"/>
          <p:cNvSpPr>
            <a:spLocks noChangeShapeType="1"/>
          </p:cNvSpPr>
          <p:nvPr/>
        </p:nvSpPr>
        <p:spPr bwMode="auto">
          <a:xfrm flipH="1">
            <a:off x="4349750" y="2870200"/>
            <a:ext cx="44450" cy="90488"/>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0" name="Line 395"/>
          <p:cNvSpPr>
            <a:spLocks noChangeShapeType="1"/>
          </p:cNvSpPr>
          <p:nvPr/>
        </p:nvSpPr>
        <p:spPr bwMode="auto">
          <a:xfrm flipH="1">
            <a:off x="4095750" y="27368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1" name="Line 396"/>
          <p:cNvSpPr>
            <a:spLocks noChangeShapeType="1"/>
          </p:cNvSpPr>
          <p:nvPr/>
        </p:nvSpPr>
        <p:spPr bwMode="auto">
          <a:xfrm flipH="1">
            <a:off x="4092575" y="267970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2" name="Line 397"/>
          <p:cNvSpPr>
            <a:spLocks noChangeShapeType="1"/>
          </p:cNvSpPr>
          <p:nvPr/>
        </p:nvSpPr>
        <p:spPr bwMode="auto">
          <a:xfrm flipH="1">
            <a:off x="4017963" y="261461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3" name="Line 398"/>
          <p:cNvSpPr>
            <a:spLocks noChangeShapeType="1"/>
          </p:cNvSpPr>
          <p:nvPr/>
        </p:nvSpPr>
        <p:spPr bwMode="auto">
          <a:xfrm flipH="1">
            <a:off x="4075113" y="2644775"/>
            <a:ext cx="44450" cy="92075"/>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4" name="Line 399"/>
          <p:cNvSpPr>
            <a:spLocks noChangeShapeType="1"/>
          </p:cNvSpPr>
          <p:nvPr/>
        </p:nvSpPr>
        <p:spPr bwMode="auto">
          <a:xfrm flipH="1">
            <a:off x="4056063" y="2620963"/>
            <a:ext cx="42862"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5" name="Line 400"/>
          <p:cNvSpPr>
            <a:spLocks noChangeShapeType="1"/>
          </p:cNvSpPr>
          <p:nvPr/>
        </p:nvSpPr>
        <p:spPr bwMode="auto">
          <a:xfrm flipH="1">
            <a:off x="4394200" y="3028950"/>
            <a:ext cx="41275" cy="92075"/>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6" name="Line 401"/>
          <p:cNvSpPr>
            <a:spLocks noChangeShapeType="1"/>
          </p:cNvSpPr>
          <p:nvPr/>
        </p:nvSpPr>
        <p:spPr bwMode="auto">
          <a:xfrm flipH="1">
            <a:off x="4373563" y="301148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7" name="Line 402"/>
          <p:cNvSpPr>
            <a:spLocks noChangeShapeType="1"/>
          </p:cNvSpPr>
          <p:nvPr/>
        </p:nvSpPr>
        <p:spPr bwMode="auto">
          <a:xfrm flipH="1">
            <a:off x="4687888" y="316547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8" name="Line 403"/>
          <p:cNvSpPr>
            <a:spLocks noChangeShapeType="1"/>
          </p:cNvSpPr>
          <p:nvPr/>
        </p:nvSpPr>
        <p:spPr bwMode="auto">
          <a:xfrm flipH="1">
            <a:off x="4362450" y="2959100"/>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19" name="Line 404"/>
          <p:cNvSpPr>
            <a:spLocks noChangeShapeType="1"/>
          </p:cNvSpPr>
          <p:nvPr/>
        </p:nvSpPr>
        <p:spPr bwMode="auto">
          <a:xfrm flipH="1">
            <a:off x="4616450" y="30940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0" name="Line 405"/>
          <p:cNvSpPr>
            <a:spLocks noChangeShapeType="1"/>
          </p:cNvSpPr>
          <p:nvPr/>
        </p:nvSpPr>
        <p:spPr bwMode="auto">
          <a:xfrm flipH="1">
            <a:off x="4865688" y="31956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1" name="Line 407"/>
          <p:cNvSpPr>
            <a:spLocks noChangeShapeType="1"/>
          </p:cNvSpPr>
          <p:nvPr/>
        </p:nvSpPr>
        <p:spPr bwMode="auto">
          <a:xfrm flipH="1">
            <a:off x="4630738" y="312420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2" name="Line 408"/>
          <p:cNvSpPr>
            <a:spLocks noChangeShapeType="1"/>
          </p:cNvSpPr>
          <p:nvPr/>
        </p:nvSpPr>
        <p:spPr bwMode="auto">
          <a:xfrm flipH="1">
            <a:off x="4654550" y="3141663"/>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3" name="Line 409"/>
          <p:cNvSpPr>
            <a:spLocks noChangeShapeType="1"/>
          </p:cNvSpPr>
          <p:nvPr/>
        </p:nvSpPr>
        <p:spPr bwMode="auto">
          <a:xfrm flipH="1">
            <a:off x="4824413" y="3171825"/>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4" name="Line 410"/>
          <p:cNvSpPr>
            <a:spLocks noChangeShapeType="1"/>
          </p:cNvSpPr>
          <p:nvPr/>
        </p:nvSpPr>
        <p:spPr bwMode="auto">
          <a:xfrm flipH="1">
            <a:off x="4948238" y="324008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5" name="Line 411"/>
          <p:cNvSpPr>
            <a:spLocks noChangeShapeType="1"/>
          </p:cNvSpPr>
          <p:nvPr/>
        </p:nvSpPr>
        <p:spPr bwMode="auto">
          <a:xfrm flipH="1">
            <a:off x="5422900" y="3359150"/>
            <a:ext cx="44450" cy="87313"/>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6" name="Line 412"/>
          <p:cNvSpPr>
            <a:spLocks noChangeShapeType="1"/>
          </p:cNvSpPr>
          <p:nvPr/>
        </p:nvSpPr>
        <p:spPr bwMode="auto">
          <a:xfrm flipH="1">
            <a:off x="4910138" y="3216275"/>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7" name="Line 413"/>
          <p:cNvSpPr>
            <a:spLocks noChangeShapeType="1"/>
          </p:cNvSpPr>
          <p:nvPr/>
        </p:nvSpPr>
        <p:spPr bwMode="auto">
          <a:xfrm flipH="1">
            <a:off x="5276850" y="3355975"/>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8" name="Line 414"/>
          <p:cNvSpPr>
            <a:spLocks noChangeShapeType="1"/>
          </p:cNvSpPr>
          <p:nvPr/>
        </p:nvSpPr>
        <p:spPr bwMode="auto">
          <a:xfrm flipH="1">
            <a:off x="4892675" y="320198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29" name="Line 415"/>
          <p:cNvSpPr>
            <a:spLocks noChangeShapeType="1"/>
          </p:cNvSpPr>
          <p:nvPr/>
        </p:nvSpPr>
        <p:spPr bwMode="auto">
          <a:xfrm flipH="1">
            <a:off x="5451475" y="33845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0" name="Line 416"/>
          <p:cNvSpPr>
            <a:spLocks noChangeShapeType="1"/>
          </p:cNvSpPr>
          <p:nvPr/>
        </p:nvSpPr>
        <p:spPr bwMode="auto">
          <a:xfrm flipH="1">
            <a:off x="5180013" y="3359150"/>
            <a:ext cx="41275" cy="87313"/>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1" name="Line 417"/>
          <p:cNvSpPr>
            <a:spLocks noChangeShapeType="1"/>
          </p:cNvSpPr>
          <p:nvPr/>
        </p:nvSpPr>
        <p:spPr bwMode="auto">
          <a:xfrm flipH="1">
            <a:off x="5167313" y="3322638"/>
            <a:ext cx="44450" cy="92075"/>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2" name="Line 418"/>
          <p:cNvSpPr>
            <a:spLocks noChangeShapeType="1"/>
          </p:cNvSpPr>
          <p:nvPr/>
        </p:nvSpPr>
        <p:spPr bwMode="auto">
          <a:xfrm flipH="1">
            <a:off x="5149850" y="32956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3" name="Line 419"/>
          <p:cNvSpPr>
            <a:spLocks noChangeShapeType="1"/>
          </p:cNvSpPr>
          <p:nvPr/>
        </p:nvSpPr>
        <p:spPr bwMode="auto">
          <a:xfrm flipH="1">
            <a:off x="5132388" y="32718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4" name="Line 420"/>
          <p:cNvSpPr>
            <a:spLocks noChangeShapeType="1"/>
          </p:cNvSpPr>
          <p:nvPr/>
        </p:nvSpPr>
        <p:spPr bwMode="auto">
          <a:xfrm flipH="1">
            <a:off x="5207000" y="336073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5" name="Line 421"/>
          <p:cNvSpPr>
            <a:spLocks noChangeShapeType="1"/>
          </p:cNvSpPr>
          <p:nvPr/>
        </p:nvSpPr>
        <p:spPr bwMode="auto">
          <a:xfrm flipH="1">
            <a:off x="6021388" y="3595688"/>
            <a:ext cx="41275"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6" name="Line 422"/>
          <p:cNvSpPr>
            <a:spLocks noChangeShapeType="1"/>
          </p:cNvSpPr>
          <p:nvPr/>
        </p:nvSpPr>
        <p:spPr bwMode="auto">
          <a:xfrm flipH="1">
            <a:off x="5994400" y="3589338"/>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437" name="Line 423"/>
          <p:cNvSpPr>
            <a:spLocks noChangeShapeType="1"/>
          </p:cNvSpPr>
          <p:nvPr/>
        </p:nvSpPr>
        <p:spPr bwMode="auto">
          <a:xfrm flipH="1">
            <a:off x="5983288" y="3562350"/>
            <a:ext cx="44450" cy="88900"/>
          </a:xfrm>
          <a:prstGeom prst="line">
            <a:avLst/>
          </a:prstGeom>
          <a:noFill/>
          <a:ln w="23813">
            <a:solidFill>
              <a:srgbClr val="FFF2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430" name="Straight Connector 429"/>
          <p:cNvCxnSpPr/>
          <p:nvPr/>
        </p:nvCxnSpPr>
        <p:spPr>
          <a:xfrm flipH="1">
            <a:off x="4419600" y="1905000"/>
            <a:ext cx="3048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flipH="1">
            <a:off x="4419600" y="2098675"/>
            <a:ext cx="3048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139440" name="Rectangle 377"/>
          <p:cNvSpPr>
            <a:spLocks noChangeArrowheads="1"/>
          </p:cNvSpPr>
          <p:nvPr/>
        </p:nvSpPr>
        <p:spPr bwMode="auto">
          <a:xfrm>
            <a:off x="352197" y="6431227"/>
            <a:ext cx="8217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b="1" dirty="0" err="1">
                <a:solidFill>
                  <a:srgbClr val="FFFFFF"/>
                </a:solidFill>
              </a:rPr>
              <a:t>Baselga</a:t>
            </a:r>
            <a:r>
              <a:rPr lang="en-US" sz="1200" b="1" dirty="0">
                <a:solidFill>
                  <a:srgbClr val="FFFFFF"/>
                </a:solidFill>
              </a:rPr>
              <a:t> J, et al. </a:t>
            </a:r>
            <a:r>
              <a:rPr lang="en-US" sz="1200" b="1" i="1" dirty="0">
                <a:solidFill>
                  <a:srgbClr val="FFFFFF"/>
                </a:solidFill>
              </a:rPr>
              <a:t>N </a:t>
            </a:r>
            <a:r>
              <a:rPr lang="en-US" sz="1200" b="1" i="1" dirty="0" err="1">
                <a:solidFill>
                  <a:srgbClr val="FFFFFF"/>
                </a:solidFill>
              </a:rPr>
              <a:t>Engl</a:t>
            </a:r>
            <a:r>
              <a:rPr lang="en-US" sz="1200" b="1" i="1" dirty="0">
                <a:solidFill>
                  <a:srgbClr val="FFFFFF"/>
                </a:solidFill>
              </a:rPr>
              <a:t> J Med</a:t>
            </a:r>
            <a:r>
              <a:rPr lang="en-US" sz="1200" b="1" dirty="0">
                <a:solidFill>
                  <a:srgbClr val="FFFFFF"/>
                </a:solidFill>
              </a:rPr>
              <a:t>. 2012;366(2):</a:t>
            </a:r>
            <a:r>
              <a:rPr lang="en-US" sz="1200" b="1" dirty="0" smtClean="0">
                <a:solidFill>
                  <a:srgbClr val="FFFFFF"/>
                </a:solidFill>
              </a:rPr>
              <a:t>109-119. Swain S, et al. </a:t>
            </a:r>
            <a:r>
              <a:rPr lang="en-US" sz="1200" b="1" i="1" dirty="0" smtClean="0">
                <a:solidFill>
                  <a:srgbClr val="FFFFFF"/>
                </a:solidFill>
              </a:rPr>
              <a:t>Lancet </a:t>
            </a:r>
            <a:r>
              <a:rPr lang="en-US" sz="1200" b="1" i="1" dirty="0" err="1" smtClean="0">
                <a:solidFill>
                  <a:srgbClr val="FFFFFF"/>
                </a:solidFill>
              </a:rPr>
              <a:t>Oncol</a:t>
            </a:r>
            <a:r>
              <a:rPr lang="en-US" sz="1200" b="1" i="1" dirty="0" smtClean="0">
                <a:solidFill>
                  <a:srgbClr val="FFFFFF"/>
                </a:solidFill>
              </a:rPr>
              <a:t>. </a:t>
            </a:r>
            <a:r>
              <a:rPr lang="tr-TR" sz="1200" b="1" dirty="0" smtClean="0"/>
              <a:t>2013;14(6):461-</a:t>
            </a:r>
            <a:r>
              <a:rPr lang="en-US" sz="1200" b="1" dirty="0" smtClean="0"/>
              <a:t>4</a:t>
            </a:r>
            <a:r>
              <a:rPr lang="tr-TR" sz="1200" b="1" dirty="0" smtClean="0"/>
              <a:t>71</a:t>
            </a:r>
            <a:r>
              <a:rPr lang="en-US" sz="1200" b="1" dirty="0" smtClean="0">
                <a:solidFill>
                  <a:srgbClr val="FFFFFF"/>
                </a:solidFill>
              </a:rPr>
              <a:t>.</a:t>
            </a:r>
          </a:p>
        </p:txBody>
      </p:sp>
      <p:sp>
        <p:nvSpPr>
          <p:cNvPr id="379" name="TextBox 378"/>
          <p:cNvSpPr txBox="1"/>
          <p:nvPr/>
        </p:nvSpPr>
        <p:spPr>
          <a:xfrm>
            <a:off x="6823975" y="1736063"/>
            <a:ext cx="1022351" cy="307777"/>
          </a:xfrm>
          <a:prstGeom prst="rect">
            <a:avLst/>
          </a:prstGeom>
          <a:noFill/>
        </p:spPr>
        <p:txBody>
          <a:bodyPr wrap="square" rtlCol="0">
            <a:spAutoFit/>
          </a:bodyPr>
          <a:lstStyle/>
          <a:p>
            <a:r>
              <a:rPr lang="en-US" sz="1400" dirty="0" smtClean="0">
                <a:solidFill>
                  <a:srgbClr val="FFFF00"/>
                </a:solidFill>
              </a:rPr>
              <a:t>months</a:t>
            </a:r>
            <a:endParaRPr lang="en-US" sz="1400" dirty="0">
              <a:solidFill>
                <a:srgbClr val="FFFF00"/>
              </a:solidFill>
            </a:endParaRPr>
          </a:p>
        </p:txBody>
      </p:sp>
      <p:sp>
        <p:nvSpPr>
          <p:cNvPr id="380" name="Freeform 228"/>
          <p:cNvSpPr>
            <a:spLocks/>
          </p:cNvSpPr>
          <p:nvPr/>
        </p:nvSpPr>
        <p:spPr bwMode="auto">
          <a:xfrm>
            <a:off x="7513981" y="1822450"/>
            <a:ext cx="41275" cy="166688"/>
          </a:xfrm>
          <a:custGeom>
            <a:avLst/>
            <a:gdLst>
              <a:gd name="T0" fmla="*/ 2147483647 w 26"/>
              <a:gd name="T1" fmla="*/ 2147483647 h 105"/>
              <a:gd name="T2" fmla="*/ 2147483647 w 26"/>
              <a:gd name="T3" fmla="*/ 2147483647 h 105"/>
              <a:gd name="T4" fmla="*/ 2147483647 w 26"/>
              <a:gd name="T5" fmla="*/ 2147483647 h 105"/>
              <a:gd name="T6" fmla="*/ 2147483647 w 26"/>
              <a:gd name="T7" fmla="*/ 2147483647 h 105"/>
              <a:gd name="T8" fmla="*/ 2147483647 w 26"/>
              <a:gd name="T9" fmla="*/ 2147483647 h 105"/>
              <a:gd name="T10" fmla="*/ 2147483647 w 26"/>
              <a:gd name="T11" fmla="*/ 2147483647 h 105"/>
              <a:gd name="T12" fmla="*/ 2147483647 w 26"/>
              <a:gd name="T13" fmla="*/ 2147483647 h 105"/>
              <a:gd name="T14" fmla="*/ 2147483647 w 26"/>
              <a:gd name="T15" fmla="*/ 2147483647 h 105"/>
              <a:gd name="T16" fmla="*/ 2147483647 w 26"/>
              <a:gd name="T17" fmla="*/ 2147483647 h 105"/>
              <a:gd name="T18" fmla="*/ 2147483647 w 26"/>
              <a:gd name="T19" fmla="*/ 0 h 105"/>
              <a:gd name="T20" fmla="*/ 0 w 26"/>
              <a:gd name="T21" fmla="*/ 0 h 105"/>
              <a:gd name="T22" fmla="*/ 0 w 26"/>
              <a:gd name="T23" fmla="*/ 0 h 105"/>
              <a:gd name="T24" fmla="*/ 2147483647 w 26"/>
              <a:gd name="T25" fmla="*/ 2147483647 h 105"/>
              <a:gd name="T26" fmla="*/ 2147483647 w 26"/>
              <a:gd name="T27" fmla="*/ 2147483647 h 105"/>
              <a:gd name="T28" fmla="*/ 2147483647 w 26"/>
              <a:gd name="T29" fmla="*/ 2147483647 h 105"/>
              <a:gd name="T30" fmla="*/ 2147483647 w 26"/>
              <a:gd name="T31" fmla="*/ 2147483647 h 105"/>
              <a:gd name="T32" fmla="*/ 2147483647 w 26"/>
              <a:gd name="T33" fmla="*/ 2147483647 h 105"/>
              <a:gd name="T34" fmla="*/ 2147483647 w 26"/>
              <a:gd name="T35" fmla="*/ 2147483647 h 105"/>
              <a:gd name="T36" fmla="*/ 2147483647 w 26"/>
              <a:gd name="T37" fmla="*/ 2147483647 h 105"/>
              <a:gd name="T38" fmla="*/ 2147483647 w 26"/>
              <a:gd name="T39" fmla="*/ 2147483647 h 105"/>
              <a:gd name="T40" fmla="*/ 2147483647 w 26"/>
              <a:gd name="T41" fmla="*/ 2147483647 h 105"/>
              <a:gd name="T42" fmla="*/ 2147483647 w 26"/>
              <a:gd name="T43" fmla="*/ 2147483647 h 105"/>
              <a:gd name="T44" fmla="*/ 0 w 26"/>
              <a:gd name="T45" fmla="*/ 2147483647 h 105"/>
              <a:gd name="T46" fmla="*/ 2147483647 w 26"/>
              <a:gd name="T47" fmla="*/ 2147483647 h 105"/>
              <a:gd name="T48" fmla="*/ 2147483647 w 26"/>
              <a:gd name="T49" fmla="*/ 2147483647 h 105"/>
              <a:gd name="T50" fmla="*/ 2147483647 w 26"/>
              <a:gd name="T51" fmla="*/ 2147483647 h 105"/>
              <a:gd name="T52" fmla="*/ 2147483647 w 26"/>
              <a:gd name="T53" fmla="*/ 2147483647 h 105"/>
              <a:gd name="T54" fmla="*/ 2147483647 w 26"/>
              <a:gd name="T55" fmla="*/ 2147483647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6" h="105">
                <a:moveTo>
                  <a:pt x="21" y="80"/>
                </a:moveTo>
                <a:lnTo>
                  <a:pt x="21" y="80"/>
                </a:lnTo>
                <a:lnTo>
                  <a:pt x="25" y="67"/>
                </a:lnTo>
                <a:lnTo>
                  <a:pt x="26" y="52"/>
                </a:lnTo>
                <a:lnTo>
                  <a:pt x="26" y="39"/>
                </a:lnTo>
                <a:lnTo>
                  <a:pt x="23" y="28"/>
                </a:lnTo>
                <a:lnTo>
                  <a:pt x="15" y="13"/>
                </a:lnTo>
                <a:lnTo>
                  <a:pt x="8" y="0"/>
                </a:lnTo>
                <a:lnTo>
                  <a:pt x="0" y="0"/>
                </a:lnTo>
                <a:lnTo>
                  <a:pt x="10" y="17"/>
                </a:lnTo>
                <a:lnTo>
                  <a:pt x="13" y="32"/>
                </a:lnTo>
                <a:lnTo>
                  <a:pt x="15" y="43"/>
                </a:lnTo>
                <a:lnTo>
                  <a:pt x="17" y="52"/>
                </a:lnTo>
                <a:lnTo>
                  <a:pt x="15" y="65"/>
                </a:lnTo>
                <a:lnTo>
                  <a:pt x="11" y="79"/>
                </a:lnTo>
                <a:lnTo>
                  <a:pt x="8" y="92"/>
                </a:lnTo>
                <a:lnTo>
                  <a:pt x="0" y="105"/>
                </a:lnTo>
                <a:lnTo>
                  <a:pt x="8" y="105"/>
                </a:lnTo>
                <a:lnTo>
                  <a:pt x="15" y="93"/>
                </a:lnTo>
                <a:lnTo>
                  <a:pt x="21" y="80"/>
                </a:lnTo>
                <a:close/>
              </a:path>
            </a:pathLst>
          </a:custGeom>
          <a:solidFill>
            <a:srgbClr val="FFFF00"/>
          </a:solidFill>
          <a:ln w="9525">
            <a:noFill/>
            <a:round/>
            <a:headEnd/>
            <a:tailEnd/>
          </a:ln>
          <a:extLst/>
        </p:spPr>
        <p:txBody>
          <a:bodyPr/>
          <a:lstStyle/>
          <a:p>
            <a:endParaRPr lang="en-US"/>
          </a:p>
        </p:txBody>
      </p:sp>
    </p:spTree>
    <p:extLst>
      <p:ext uri="{BB962C8B-B14F-4D97-AF65-F5344CB8AC3E}">
        <p14:creationId xmlns:p14="http://schemas.microsoft.com/office/powerpoint/2010/main" val="1110076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2514425" y="3361565"/>
            <a:ext cx="338654" cy="246221"/>
          </a:xfrm>
          <a:prstGeom prst="rect">
            <a:avLst/>
          </a:prstGeom>
          <a:noFill/>
        </p:spPr>
        <p:txBody>
          <a:bodyPr wrap="square" rtlCol="0">
            <a:spAutoFit/>
          </a:bodyPr>
          <a:lstStyle/>
          <a:p>
            <a:r>
              <a:rPr lang="en-US" sz="1000" b="1" dirty="0" smtClean="0"/>
              <a:t>10</a:t>
            </a:r>
            <a:endParaRPr lang="en-US" sz="1000" b="1" dirty="0"/>
          </a:p>
        </p:txBody>
      </p:sp>
      <p:sp>
        <p:nvSpPr>
          <p:cNvPr id="59" name="TextBox 58"/>
          <p:cNvSpPr txBox="1"/>
          <p:nvPr/>
        </p:nvSpPr>
        <p:spPr>
          <a:xfrm>
            <a:off x="2514425" y="3146185"/>
            <a:ext cx="338654" cy="246221"/>
          </a:xfrm>
          <a:prstGeom prst="rect">
            <a:avLst/>
          </a:prstGeom>
          <a:noFill/>
        </p:spPr>
        <p:txBody>
          <a:bodyPr wrap="square" rtlCol="0">
            <a:spAutoFit/>
          </a:bodyPr>
          <a:lstStyle/>
          <a:p>
            <a:r>
              <a:rPr lang="en-US" sz="1000" b="1" dirty="0" smtClean="0"/>
              <a:t>20</a:t>
            </a:r>
            <a:endParaRPr lang="en-US" sz="1000" b="1" dirty="0"/>
          </a:p>
        </p:txBody>
      </p:sp>
      <p:sp>
        <p:nvSpPr>
          <p:cNvPr id="2" name="Title 1"/>
          <p:cNvSpPr>
            <a:spLocks noGrp="1"/>
          </p:cNvSpPr>
          <p:nvPr>
            <p:ph type="title"/>
          </p:nvPr>
        </p:nvSpPr>
        <p:spPr>
          <a:xfrm>
            <a:off x="338138" y="319471"/>
            <a:ext cx="8467725" cy="1143000"/>
          </a:xfrm>
        </p:spPr>
        <p:txBody>
          <a:bodyPr/>
          <a:lstStyle/>
          <a:p>
            <a:r>
              <a:rPr lang="en-US" dirty="0" smtClean="0"/>
              <a:t>CLEOPATRA Overall Survival</a:t>
            </a:r>
            <a:endParaRPr lang="en-US" dirty="0"/>
          </a:p>
        </p:txBody>
      </p:sp>
      <p:sp>
        <p:nvSpPr>
          <p:cNvPr id="5" name="TextBox 4"/>
          <p:cNvSpPr txBox="1">
            <a:spLocks noChangeArrowheads="1"/>
          </p:cNvSpPr>
          <p:nvPr/>
        </p:nvSpPr>
        <p:spPr bwMode="auto">
          <a:xfrm>
            <a:off x="337612"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it-CH" altLang="it-CH" sz="1200" dirty="0" smtClean="0"/>
              <a:t>Swain S</a:t>
            </a:r>
            <a:r>
              <a:rPr lang="it-CH" altLang="it-CH" sz="1200" dirty="0" smtClean="0">
                <a:latin typeface="+mn-lt"/>
              </a:rPr>
              <a:t>, et al. </a:t>
            </a:r>
            <a:r>
              <a:rPr lang="en-US" sz="1200" i="1" dirty="0" smtClean="0"/>
              <a:t>Ann </a:t>
            </a:r>
            <a:r>
              <a:rPr lang="en-US" sz="1200" i="1" dirty="0" err="1" smtClean="0"/>
              <a:t>Oncol</a:t>
            </a:r>
            <a:r>
              <a:rPr lang="en-US" sz="1200" i="1" dirty="0" smtClean="0"/>
              <a:t>.</a:t>
            </a:r>
            <a:r>
              <a:rPr lang="en-US" sz="1200" dirty="0" smtClean="0"/>
              <a:t> 2014;25(</a:t>
            </a:r>
            <a:r>
              <a:rPr lang="en-US" sz="1200" dirty="0" err="1" smtClean="0"/>
              <a:t>Suppl</a:t>
            </a:r>
            <a:r>
              <a:rPr lang="en-US" sz="1200" dirty="0" smtClean="0"/>
              <a:t> 4): </a:t>
            </a:r>
            <a:r>
              <a:rPr lang="it-CH" altLang="it-CH" sz="1200" dirty="0">
                <a:latin typeface="+mn-lt"/>
              </a:rPr>
              <a:t>Abstract </a:t>
            </a:r>
            <a:r>
              <a:rPr lang="en-US" sz="1200" dirty="0" smtClean="0">
                <a:cs typeface="Arial Unicode MS" charset="0"/>
              </a:rPr>
              <a:t>3500PR</a:t>
            </a:r>
            <a:r>
              <a:rPr lang="it-CH" altLang="it-CH" sz="1200" dirty="0" smtClean="0">
                <a:latin typeface="+mn-lt"/>
              </a:rPr>
              <a:t>.</a:t>
            </a:r>
            <a:endParaRPr lang="nl-NL" altLang="it-CH" sz="1200" dirty="0">
              <a:latin typeface="+mn-lt"/>
            </a:endParaRPr>
          </a:p>
        </p:txBody>
      </p:sp>
      <p:cxnSp>
        <p:nvCxnSpPr>
          <p:cNvPr id="7" name="Straight Connector 6"/>
          <p:cNvCxnSpPr/>
          <p:nvPr/>
        </p:nvCxnSpPr>
        <p:spPr>
          <a:xfrm>
            <a:off x="2878360" y="1509555"/>
            <a:ext cx="3" cy="2258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796949" y="3709827"/>
            <a:ext cx="46897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796949" y="3490752"/>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796949" y="3269296"/>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796949" y="3052603"/>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796949" y="2835909"/>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796949" y="2614454"/>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796949" y="2392998"/>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796949" y="2178686"/>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796949" y="1961992"/>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796949" y="1735774"/>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796949" y="1519080"/>
            <a:ext cx="861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297235"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704429"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130939"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550038"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973635"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380829"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807339"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214533"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640777"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7059876"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477125" y="3709827"/>
            <a:ext cx="1" cy="58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48963" y="3768123"/>
            <a:ext cx="166687" cy="246221"/>
          </a:xfrm>
          <a:prstGeom prst="rect">
            <a:avLst/>
          </a:prstGeom>
          <a:noFill/>
        </p:spPr>
        <p:txBody>
          <a:bodyPr wrap="square" rtlCol="0">
            <a:spAutoFit/>
          </a:bodyPr>
          <a:lstStyle/>
          <a:p>
            <a:r>
              <a:rPr lang="en-US" sz="1000" b="1" dirty="0" smtClean="0"/>
              <a:t>0</a:t>
            </a:r>
            <a:endParaRPr lang="en-US" sz="1000" b="1" dirty="0"/>
          </a:p>
        </p:txBody>
      </p:sp>
      <p:sp>
        <p:nvSpPr>
          <p:cNvPr id="41" name="TextBox 40"/>
          <p:cNvSpPr txBox="1"/>
          <p:nvPr/>
        </p:nvSpPr>
        <p:spPr>
          <a:xfrm>
            <a:off x="3172675" y="3768123"/>
            <a:ext cx="166687" cy="246221"/>
          </a:xfrm>
          <a:prstGeom prst="rect">
            <a:avLst/>
          </a:prstGeom>
          <a:noFill/>
        </p:spPr>
        <p:txBody>
          <a:bodyPr wrap="square" rtlCol="0">
            <a:spAutoFit/>
          </a:bodyPr>
          <a:lstStyle/>
          <a:p>
            <a:r>
              <a:rPr lang="en-US" sz="1000" b="1" dirty="0" smtClean="0"/>
              <a:t>5</a:t>
            </a:r>
            <a:endParaRPr lang="en-US" sz="1000" b="1" dirty="0"/>
          </a:p>
        </p:txBody>
      </p:sp>
      <p:sp>
        <p:nvSpPr>
          <p:cNvPr id="42" name="TextBox 41"/>
          <p:cNvSpPr txBox="1"/>
          <p:nvPr/>
        </p:nvSpPr>
        <p:spPr>
          <a:xfrm>
            <a:off x="3533500" y="3768123"/>
            <a:ext cx="337881" cy="246221"/>
          </a:xfrm>
          <a:prstGeom prst="rect">
            <a:avLst/>
          </a:prstGeom>
          <a:noFill/>
        </p:spPr>
        <p:txBody>
          <a:bodyPr wrap="square" rtlCol="0">
            <a:spAutoFit/>
          </a:bodyPr>
          <a:lstStyle/>
          <a:p>
            <a:r>
              <a:rPr lang="en-US" sz="1000" b="1" dirty="0" smtClean="0"/>
              <a:t>10</a:t>
            </a:r>
            <a:endParaRPr lang="en-US" sz="1000" b="1" dirty="0"/>
          </a:p>
        </p:txBody>
      </p:sp>
      <p:sp>
        <p:nvSpPr>
          <p:cNvPr id="43" name="TextBox 42"/>
          <p:cNvSpPr txBox="1"/>
          <p:nvPr/>
        </p:nvSpPr>
        <p:spPr>
          <a:xfrm>
            <a:off x="3961999" y="3768123"/>
            <a:ext cx="337881" cy="246221"/>
          </a:xfrm>
          <a:prstGeom prst="rect">
            <a:avLst/>
          </a:prstGeom>
          <a:noFill/>
        </p:spPr>
        <p:txBody>
          <a:bodyPr wrap="square" rtlCol="0">
            <a:spAutoFit/>
          </a:bodyPr>
          <a:lstStyle/>
          <a:p>
            <a:r>
              <a:rPr lang="en-US" sz="1000" b="1" dirty="0" smtClean="0"/>
              <a:t>15</a:t>
            </a:r>
            <a:endParaRPr lang="en-US" sz="1000" b="1" dirty="0"/>
          </a:p>
        </p:txBody>
      </p:sp>
      <p:sp>
        <p:nvSpPr>
          <p:cNvPr id="44" name="TextBox 43"/>
          <p:cNvSpPr txBox="1"/>
          <p:nvPr/>
        </p:nvSpPr>
        <p:spPr>
          <a:xfrm>
            <a:off x="4385027" y="3768123"/>
            <a:ext cx="337881" cy="246221"/>
          </a:xfrm>
          <a:prstGeom prst="rect">
            <a:avLst/>
          </a:prstGeom>
          <a:noFill/>
        </p:spPr>
        <p:txBody>
          <a:bodyPr wrap="square" rtlCol="0">
            <a:spAutoFit/>
          </a:bodyPr>
          <a:lstStyle/>
          <a:p>
            <a:r>
              <a:rPr lang="en-US" sz="1000" b="1" dirty="0" smtClean="0"/>
              <a:t>20</a:t>
            </a:r>
            <a:endParaRPr lang="en-US" sz="1000" b="1" dirty="0"/>
          </a:p>
        </p:txBody>
      </p:sp>
      <p:sp>
        <p:nvSpPr>
          <p:cNvPr id="45" name="TextBox 44"/>
          <p:cNvSpPr txBox="1"/>
          <p:nvPr/>
        </p:nvSpPr>
        <p:spPr>
          <a:xfrm>
            <a:off x="4798070" y="3768123"/>
            <a:ext cx="337881" cy="246221"/>
          </a:xfrm>
          <a:prstGeom prst="rect">
            <a:avLst/>
          </a:prstGeom>
          <a:noFill/>
        </p:spPr>
        <p:txBody>
          <a:bodyPr wrap="square" rtlCol="0">
            <a:spAutoFit/>
          </a:bodyPr>
          <a:lstStyle/>
          <a:p>
            <a:r>
              <a:rPr lang="en-US" sz="1000" b="1" dirty="0" smtClean="0"/>
              <a:t>25</a:t>
            </a:r>
            <a:endParaRPr lang="en-US" sz="1000" b="1" dirty="0"/>
          </a:p>
        </p:txBody>
      </p:sp>
      <p:sp>
        <p:nvSpPr>
          <p:cNvPr id="46" name="TextBox 45"/>
          <p:cNvSpPr txBox="1"/>
          <p:nvPr/>
        </p:nvSpPr>
        <p:spPr>
          <a:xfrm>
            <a:off x="5227303" y="3768123"/>
            <a:ext cx="337881" cy="246221"/>
          </a:xfrm>
          <a:prstGeom prst="rect">
            <a:avLst/>
          </a:prstGeom>
          <a:noFill/>
        </p:spPr>
        <p:txBody>
          <a:bodyPr wrap="square" rtlCol="0">
            <a:spAutoFit/>
          </a:bodyPr>
          <a:lstStyle/>
          <a:p>
            <a:r>
              <a:rPr lang="en-US" sz="1000" b="1" dirty="0" smtClean="0"/>
              <a:t>30</a:t>
            </a:r>
            <a:endParaRPr lang="en-US" sz="1000" b="1" dirty="0"/>
          </a:p>
        </p:txBody>
      </p:sp>
      <p:sp>
        <p:nvSpPr>
          <p:cNvPr id="47" name="TextBox 46"/>
          <p:cNvSpPr txBox="1"/>
          <p:nvPr/>
        </p:nvSpPr>
        <p:spPr>
          <a:xfrm>
            <a:off x="5640346" y="3768123"/>
            <a:ext cx="337881" cy="246221"/>
          </a:xfrm>
          <a:prstGeom prst="rect">
            <a:avLst/>
          </a:prstGeom>
          <a:noFill/>
        </p:spPr>
        <p:txBody>
          <a:bodyPr wrap="square" rtlCol="0">
            <a:spAutoFit/>
          </a:bodyPr>
          <a:lstStyle/>
          <a:p>
            <a:r>
              <a:rPr lang="en-US" sz="1000" b="1" dirty="0" smtClean="0"/>
              <a:t>35</a:t>
            </a:r>
            <a:endParaRPr lang="en-US" sz="1000" b="1" dirty="0"/>
          </a:p>
        </p:txBody>
      </p:sp>
      <p:sp>
        <p:nvSpPr>
          <p:cNvPr id="48" name="TextBox 47"/>
          <p:cNvSpPr txBox="1"/>
          <p:nvPr/>
        </p:nvSpPr>
        <p:spPr>
          <a:xfrm>
            <a:off x="6041241" y="3768123"/>
            <a:ext cx="337881" cy="246221"/>
          </a:xfrm>
          <a:prstGeom prst="rect">
            <a:avLst/>
          </a:prstGeom>
          <a:noFill/>
        </p:spPr>
        <p:txBody>
          <a:bodyPr wrap="square" rtlCol="0">
            <a:spAutoFit/>
          </a:bodyPr>
          <a:lstStyle/>
          <a:p>
            <a:r>
              <a:rPr lang="en-US" sz="1000" b="1" dirty="0"/>
              <a:t>4</a:t>
            </a:r>
            <a:r>
              <a:rPr lang="en-US" sz="1000" b="1" dirty="0" smtClean="0"/>
              <a:t>0</a:t>
            </a:r>
            <a:endParaRPr lang="en-US" sz="1000" b="1" dirty="0"/>
          </a:p>
        </p:txBody>
      </p:sp>
      <p:sp>
        <p:nvSpPr>
          <p:cNvPr id="49" name="TextBox 48"/>
          <p:cNvSpPr txBox="1"/>
          <p:nvPr/>
        </p:nvSpPr>
        <p:spPr>
          <a:xfrm>
            <a:off x="6472316" y="3768123"/>
            <a:ext cx="337881" cy="246221"/>
          </a:xfrm>
          <a:prstGeom prst="rect">
            <a:avLst/>
          </a:prstGeom>
          <a:noFill/>
        </p:spPr>
        <p:txBody>
          <a:bodyPr wrap="square" rtlCol="0">
            <a:spAutoFit/>
          </a:bodyPr>
          <a:lstStyle/>
          <a:p>
            <a:r>
              <a:rPr lang="en-US" sz="1000" b="1" dirty="0" smtClean="0"/>
              <a:t>45</a:t>
            </a:r>
            <a:endParaRPr lang="en-US" sz="1000" b="1" dirty="0"/>
          </a:p>
        </p:txBody>
      </p:sp>
      <p:sp>
        <p:nvSpPr>
          <p:cNvPr id="50" name="TextBox 49"/>
          <p:cNvSpPr txBox="1"/>
          <p:nvPr/>
        </p:nvSpPr>
        <p:spPr>
          <a:xfrm>
            <a:off x="6896403" y="3768123"/>
            <a:ext cx="337881" cy="246221"/>
          </a:xfrm>
          <a:prstGeom prst="rect">
            <a:avLst/>
          </a:prstGeom>
          <a:noFill/>
        </p:spPr>
        <p:txBody>
          <a:bodyPr wrap="square" rtlCol="0">
            <a:spAutoFit/>
          </a:bodyPr>
          <a:lstStyle/>
          <a:p>
            <a:r>
              <a:rPr lang="en-US" sz="1000" b="1" dirty="0" smtClean="0"/>
              <a:t>50</a:t>
            </a:r>
            <a:endParaRPr lang="en-US" sz="1000" b="1" dirty="0"/>
          </a:p>
        </p:txBody>
      </p:sp>
      <p:sp>
        <p:nvSpPr>
          <p:cNvPr id="51" name="TextBox 50"/>
          <p:cNvSpPr txBox="1"/>
          <p:nvPr/>
        </p:nvSpPr>
        <p:spPr>
          <a:xfrm>
            <a:off x="7309446" y="3768123"/>
            <a:ext cx="337881" cy="246221"/>
          </a:xfrm>
          <a:prstGeom prst="rect">
            <a:avLst/>
          </a:prstGeom>
          <a:noFill/>
        </p:spPr>
        <p:txBody>
          <a:bodyPr wrap="square" rtlCol="0">
            <a:spAutoFit/>
          </a:bodyPr>
          <a:lstStyle/>
          <a:p>
            <a:r>
              <a:rPr lang="en-US" sz="1000" b="1" dirty="0" smtClean="0"/>
              <a:t>55</a:t>
            </a:r>
            <a:endParaRPr lang="en-US" sz="1000" b="1" dirty="0"/>
          </a:p>
        </p:txBody>
      </p:sp>
      <p:sp>
        <p:nvSpPr>
          <p:cNvPr id="57" name="TextBox 56"/>
          <p:cNvSpPr txBox="1"/>
          <p:nvPr/>
        </p:nvSpPr>
        <p:spPr>
          <a:xfrm>
            <a:off x="2582276" y="3586716"/>
            <a:ext cx="166687" cy="246221"/>
          </a:xfrm>
          <a:prstGeom prst="rect">
            <a:avLst/>
          </a:prstGeom>
          <a:noFill/>
        </p:spPr>
        <p:txBody>
          <a:bodyPr wrap="square" rtlCol="0">
            <a:spAutoFit/>
          </a:bodyPr>
          <a:lstStyle/>
          <a:p>
            <a:r>
              <a:rPr lang="en-US" sz="1000" b="1" dirty="0" smtClean="0"/>
              <a:t>0</a:t>
            </a:r>
            <a:endParaRPr lang="en-US" sz="1000" b="1" dirty="0"/>
          </a:p>
        </p:txBody>
      </p:sp>
      <p:sp>
        <p:nvSpPr>
          <p:cNvPr id="61" name="TextBox 60"/>
          <p:cNvSpPr txBox="1"/>
          <p:nvPr/>
        </p:nvSpPr>
        <p:spPr>
          <a:xfrm>
            <a:off x="2514425" y="2929492"/>
            <a:ext cx="338654" cy="246221"/>
          </a:xfrm>
          <a:prstGeom prst="rect">
            <a:avLst/>
          </a:prstGeom>
          <a:noFill/>
        </p:spPr>
        <p:txBody>
          <a:bodyPr wrap="square" rtlCol="0">
            <a:spAutoFit/>
          </a:bodyPr>
          <a:lstStyle/>
          <a:p>
            <a:r>
              <a:rPr lang="en-US" sz="1000" b="1" dirty="0" smtClean="0"/>
              <a:t>30</a:t>
            </a:r>
            <a:endParaRPr lang="en-US" sz="1000" b="1" dirty="0"/>
          </a:p>
        </p:txBody>
      </p:sp>
      <p:sp>
        <p:nvSpPr>
          <p:cNvPr id="62" name="TextBox 61"/>
          <p:cNvSpPr txBox="1"/>
          <p:nvPr/>
        </p:nvSpPr>
        <p:spPr>
          <a:xfrm>
            <a:off x="2514425" y="2714112"/>
            <a:ext cx="338654" cy="246221"/>
          </a:xfrm>
          <a:prstGeom prst="rect">
            <a:avLst/>
          </a:prstGeom>
          <a:noFill/>
        </p:spPr>
        <p:txBody>
          <a:bodyPr wrap="square" rtlCol="0">
            <a:spAutoFit/>
          </a:bodyPr>
          <a:lstStyle/>
          <a:p>
            <a:r>
              <a:rPr lang="en-US" sz="1000" b="1" dirty="0" smtClean="0"/>
              <a:t>40</a:t>
            </a:r>
            <a:endParaRPr lang="en-US" sz="1000" b="1" dirty="0"/>
          </a:p>
        </p:txBody>
      </p:sp>
      <p:sp>
        <p:nvSpPr>
          <p:cNvPr id="63" name="TextBox 62"/>
          <p:cNvSpPr txBox="1"/>
          <p:nvPr/>
        </p:nvSpPr>
        <p:spPr>
          <a:xfrm>
            <a:off x="2514425" y="2481531"/>
            <a:ext cx="338654" cy="246221"/>
          </a:xfrm>
          <a:prstGeom prst="rect">
            <a:avLst/>
          </a:prstGeom>
          <a:noFill/>
        </p:spPr>
        <p:txBody>
          <a:bodyPr wrap="square" rtlCol="0">
            <a:spAutoFit/>
          </a:bodyPr>
          <a:lstStyle/>
          <a:p>
            <a:r>
              <a:rPr lang="en-US" sz="1000" b="1" dirty="0" smtClean="0"/>
              <a:t>50</a:t>
            </a:r>
            <a:endParaRPr lang="en-US" sz="1000" b="1" dirty="0"/>
          </a:p>
        </p:txBody>
      </p:sp>
      <p:sp>
        <p:nvSpPr>
          <p:cNvPr id="64" name="TextBox 63"/>
          <p:cNvSpPr txBox="1"/>
          <p:nvPr/>
        </p:nvSpPr>
        <p:spPr>
          <a:xfrm>
            <a:off x="2514425" y="2266151"/>
            <a:ext cx="338654" cy="246221"/>
          </a:xfrm>
          <a:prstGeom prst="rect">
            <a:avLst/>
          </a:prstGeom>
          <a:noFill/>
        </p:spPr>
        <p:txBody>
          <a:bodyPr wrap="square" rtlCol="0">
            <a:spAutoFit/>
          </a:bodyPr>
          <a:lstStyle/>
          <a:p>
            <a:r>
              <a:rPr lang="en-US" sz="1000" b="1" dirty="0" smtClean="0"/>
              <a:t>60</a:t>
            </a:r>
            <a:endParaRPr lang="en-US" sz="1000" b="1" dirty="0"/>
          </a:p>
        </p:txBody>
      </p:sp>
      <p:sp>
        <p:nvSpPr>
          <p:cNvPr id="65" name="TextBox 64"/>
          <p:cNvSpPr txBox="1"/>
          <p:nvPr/>
        </p:nvSpPr>
        <p:spPr>
          <a:xfrm>
            <a:off x="2514425" y="2057886"/>
            <a:ext cx="338654" cy="246221"/>
          </a:xfrm>
          <a:prstGeom prst="rect">
            <a:avLst/>
          </a:prstGeom>
          <a:noFill/>
        </p:spPr>
        <p:txBody>
          <a:bodyPr wrap="square" rtlCol="0">
            <a:spAutoFit/>
          </a:bodyPr>
          <a:lstStyle/>
          <a:p>
            <a:r>
              <a:rPr lang="en-US" sz="1000" b="1" dirty="0" smtClean="0"/>
              <a:t>70</a:t>
            </a:r>
            <a:endParaRPr lang="en-US" sz="1000" b="1" dirty="0"/>
          </a:p>
        </p:txBody>
      </p:sp>
      <p:sp>
        <p:nvSpPr>
          <p:cNvPr id="66" name="TextBox 65"/>
          <p:cNvSpPr txBox="1"/>
          <p:nvPr/>
        </p:nvSpPr>
        <p:spPr>
          <a:xfrm>
            <a:off x="2514425" y="1838292"/>
            <a:ext cx="338654" cy="246221"/>
          </a:xfrm>
          <a:prstGeom prst="rect">
            <a:avLst/>
          </a:prstGeom>
          <a:noFill/>
        </p:spPr>
        <p:txBody>
          <a:bodyPr wrap="square" rtlCol="0">
            <a:spAutoFit/>
          </a:bodyPr>
          <a:lstStyle/>
          <a:p>
            <a:r>
              <a:rPr lang="en-US" sz="1000" b="1" dirty="0" smtClean="0"/>
              <a:t>80</a:t>
            </a:r>
            <a:endParaRPr lang="en-US" sz="1000" b="1" dirty="0"/>
          </a:p>
        </p:txBody>
      </p:sp>
      <p:sp>
        <p:nvSpPr>
          <p:cNvPr id="67" name="TextBox 66"/>
          <p:cNvSpPr txBox="1"/>
          <p:nvPr/>
        </p:nvSpPr>
        <p:spPr>
          <a:xfrm>
            <a:off x="2514425" y="1612663"/>
            <a:ext cx="338654" cy="246221"/>
          </a:xfrm>
          <a:prstGeom prst="rect">
            <a:avLst/>
          </a:prstGeom>
          <a:noFill/>
        </p:spPr>
        <p:txBody>
          <a:bodyPr wrap="square" rtlCol="0">
            <a:spAutoFit/>
          </a:bodyPr>
          <a:lstStyle/>
          <a:p>
            <a:r>
              <a:rPr lang="en-US" sz="1000" b="1" dirty="0" smtClean="0"/>
              <a:t>90</a:t>
            </a:r>
            <a:endParaRPr lang="en-US" sz="1000" b="1" dirty="0"/>
          </a:p>
        </p:txBody>
      </p:sp>
      <p:sp>
        <p:nvSpPr>
          <p:cNvPr id="68" name="TextBox 67"/>
          <p:cNvSpPr txBox="1"/>
          <p:nvPr/>
        </p:nvSpPr>
        <p:spPr>
          <a:xfrm>
            <a:off x="2435591" y="1397283"/>
            <a:ext cx="417488" cy="246221"/>
          </a:xfrm>
          <a:prstGeom prst="rect">
            <a:avLst/>
          </a:prstGeom>
          <a:noFill/>
        </p:spPr>
        <p:txBody>
          <a:bodyPr wrap="square" rtlCol="0">
            <a:spAutoFit/>
          </a:bodyPr>
          <a:lstStyle/>
          <a:p>
            <a:r>
              <a:rPr lang="en-US" sz="1000" b="1" dirty="0" smtClean="0"/>
              <a:t>100</a:t>
            </a:r>
            <a:endParaRPr lang="en-US" sz="1000" b="1" dirty="0"/>
          </a:p>
        </p:txBody>
      </p:sp>
      <p:sp>
        <p:nvSpPr>
          <p:cNvPr id="69" name="TextBox 68"/>
          <p:cNvSpPr txBox="1"/>
          <p:nvPr/>
        </p:nvSpPr>
        <p:spPr>
          <a:xfrm>
            <a:off x="2266314" y="2071707"/>
            <a:ext cx="338554" cy="1354963"/>
          </a:xfrm>
          <a:prstGeom prst="rect">
            <a:avLst/>
          </a:prstGeom>
          <a:noFill/>
        </p:spPr>
        <p:txBody>
          <a:bodyPr vert="vert270" wrap="square" rtlCol="0">
            <a:spAutoFit/>
          </a:bodyPr>
          <a:lstStyle/>
          <a:p>
            <a:pPr algn="ctr"/>
            <a:r>
              <a:rPr lang="en-US" sz="1000" b="1" dirty="0" smtClean="0"/>
              <a:t>Overall Survival, %</a:t>
            </a:r>
            <a:endParaRPr lang="en-US" sz="1000" b="1" dirty="0"/>
          </a:p>
        </p:txBody>
      </p:sp>
      <p:sp>
        <p:nvSpPr>
          <p:cNvPr id="70" name="TextBox 69"/>
          <p:cNvSpPr txBox="1"/>
          <p:nvPr/>
        </p:nvSpPr>
        <p:spPr>
          <a:xfrm>
            <a:off x="3282305" y="3166063"/>
            <a:ext cx="3358472" cy="369332"/>
          </a:xfrm>
          <a:prstGeom prst="rect">
            <a:avLst/>
          </a:prstGeom>
          <a:noFill/>
        </p:spPr>
        <p:txBody>
          <a:bodyPr wrap="square" rtlCol="0">
            <a:spAutoFit/>
          </a:bodyPr>
          <a:lstStyle/>
          <a:p>
            <a:r>
              <a:rPr lang="en-US" sz="900" b="1" dirty="0" smtClean="0"/>
              <a:t>PTZ + TRAS + DOC: 113 events; median not reached</a:t>
            </a:r>
          </a:p>
          <a:p>
            <a:r>
              <a:rPr lang="en-US" sz="900" b="1" dirty="0" smtClean="0"/>
              <a:t>Placebo </a:t>
            </a:r>
            <a:r>
              <a:rPr lang="en-US" sz="900" b="1" dirty="0"/>
              <a:t>+ </a:t>
            </a:r>
            <a:r>
              <a:rPr lang="en-US" sz="900" b="1" dirty="0" smtClean="0"/>
              <a:t>TRAS </a:t>
            </a:r>
            <a:r>
              <a:rPr lang="en-US" sz="900" b="1" dirty="0"/>
              <a:t>+ </a:t>
            </a:r>
            <a:r>
              <a:rPr lang="en-US" sz="900" b="1" dirty="0" smtClean="0"/>
              <a:t>DOC: 154 </a:t>
            </a:r>
            <a:r>
              <a:rPr lang="en-US" sz="900" b="1" dirty="0"/>
              <a:t>events; median </a:t>
            </a:r>
            <a:r>
              <a:rPr lang="en-US" sz="900" b="1" dirty="0" smtClean="0"/>
              <a:t>37.6 reached</a:t>
            </a:r>
            <a:endParaRPr lang="en-US" sz="900" b="1" dirty="0"/>
          </a:p>
        </p:txBody>
      </p:sp>
      <p:cxnSp>
        <p:nvCxnSpPr>
          <p:cNvPr id="71" name="Straight Connector 70"/>
          <p:cNvCxnSpPr/>
          <p:nvPr/>
        </p:nvCxnSpPr>
        <p:spPr>
          <a:xfrm flipH="1">
            <a:off x="3088734" y="3269295"/>
            <a:ext cx="167285" cy="1"/>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3088734" y="3417857"/>
            <a:ext cx="167285" cy="1"/>
          </a:xfrm>
          <a:prstGeom prst="line">
            <a:avLst/>
          </a:prstGeom>
          <a:ln w="22225">
            <a:solidFill>
              <a:srgbClr val="00CCFF"/>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07416" y="1278885"/>
            <a:ext cx="855024" cy="246221"/>
          </a:xfrm>
          <a:prstGeom prst="rect">
            <a:avLst/>
          </a:prstGeom>
          <a:noFill/>
        </p:spPr>
        <p:txBody>
          <a:bodyPr wrap="square" rtlCol="0">
            <a:spAutoFit/>
          </a:bodyPr>
          <a:lstStyle/>
          <a:p>
            <a:r>
              <a:rPr lang="en-US" sz="1000" b="1" dirty="0" smtClean="0"/>
              <a:t>1 year</a:t>
            </a:r>
            <a:endParaRPr lang="en-US" sz="1000" b="1" dirty="0"/>
          </a:p>
        </p:txBody>
      </p:sp>
      <p:sp>
        <p:nvSpPr>
          <p:cNvPr id="75" name="TextBox 74"/>
          <p:cNvSpPr txBox="1"/>
          <p:nvPr/>
        </p:nvSpPr>
        <p:spPr>
          <a:xfrm>
            <a:off x="3461712" y="1401995"/>
            <a:ext cx="855024" cy="246221"/>
          </a:xfrm>
          <a:prstGeom prst="rect">
            <a:avLst/>
          </a:prstGeom>
          <a:noFill/>
        </p:spPr>
        <p:txBody>
          <a:bodyPr wrap="square" rtlCol="0">
            <a:spAutoFit/>
          </a:bodyPr>
          <a:lstStyle/>
          <a:p>
            <a:r>
              <a:rPr lang="en-US" sz="1000" b="1" dirty="0" smtClean="0"/>
              <a:t>94%</a:t>
            </a:r>
            <a:endParaRPr lang="en-US" sz="1000" b="1" dirty="0"/>
          </a:p>
        </p:txBody>
      </p:sp>
      <p:sp>
        <p:nvSpPr>
          <p:cNvPr id="76" name="TextBox 75"/>
          <p:cNvSpPr txBox="1"/>
          <p:nvPr/>
        </p:nvSpPr>
        <p:spPr>
          <a:xfrm>
            <a:off x="4859896" y="1795026"/>
            <a:ext cx="855024" cy="246221"/>
          </a:xfrm>
          <a:prstGeom prst="rect">
            <a:avLst/>
          </a:prstGeom>
          <a:noFill/>
        </p:spPr>
        <p:txBody>
          <a:bodyPr wrap="square" rtlCol="0">
            <a:spAutoFit/>
          </a:bodyPr>
          <a:lstStyle/>
          <a:p>
            <a:r>
              <a:rPr lang="en-US" sz="1000" b="1" dirty="0" smtClean="0"/>
              <a:t>81%</a:t>
            </a:r>
            <a:endParaRPr lang="en-US" sz="1000" b="1" dirty="0"/>
          </a:p>
        </p:txBody>
      </p:sp>
      <p:sp>
        <p:nvSpPr>
          <p:cNvPr id="77" name="TextBox 76"/>
          <p:cNvSpPr txBox="1"/>
          <p:nvPr/>
        </p:nvSpPr>
        <p:spPr>
          <a:xfrm>
            <a:off x="4539498" y="1572218"/>
            <a:ext cx="855024" cy="246221"/>
          </a:xfrm>
          <a:prstGeom prst="rect">
            <a:avLst/>
          </a:prstGeom>
          <a:noFill/>
        </p:spPr>
        <p:txBody>
          <a:bodyPr wrap="square" rtlCol="0">
            <a:spAutoFit/>
          </a:bodyPr>
          <a:lstStyle/>
          <a:p>
            <a:r>
              <a:rPr lang="en-US" sz="1000" b="1" dirty="0" smtClean="0"/>
              <a:t>2 years</a:t>
            </a:r>
            <a:endParaRPr lang="en-US" sz="1000" b="1" dirty="0"/>
          </a:p>
        </p:txBody>
      </p:sp>
      <p:sp>
        <p:nvSpPr>
          <p:cNvPr id="78" name="TextBox 77"/>
          <p:cNvSpPr txBox="1"/>
          <p:nvPr/>
        </p:nvSpPr>
        <p:spPr>
          <a:xfrm>
            <a:off x="5917247" y="2115443"/>
            <a:ext cx="855024" cy="246221"/>
          </a:xfrm>
          <a:prstGeom prst="rect">
            <a:avLst/>
          </a:prstGeom>
          <a:noFill/>
        </p:spPr>
        <p:txBody>
          <a:bodyPr wrap="square" rtlCol="0">
            <a:spAutoFit/>
          </a:bodyPr>
          <a:lstStyle/>
          <a:p>
            <a:r>
              <a:rPr lang="en-US" sz="1000" b="1" dirty="0" smtClean="0"/>
              <a:t>66%</a:t>
            </a:r>
            <a:endParaRPr lang="en-US" sz="1000" b="1" dirty="0"/>
          </a:p>
        </p:txBody>
      </p:sp>
      <p:sp>
        <p:nvSpPr>
          <p:cNvPr id="79" name="TextBox 78"/>
          <p:cNvSpPr txBox="1"/>
          <p:nvPr/>
        </p:nvSpPr>
        <p:spPr>
          <a:xfrm>
            <a:off x="5549705" y="1918136"/>
            <a:ext cx="855024" cy="246221"/>
          </a:xfrm>
          <a:prstGeom prst="rect">
            <a:avLst/>
          </a:prstGeom>
          <a:noFill/>
        </p:spPr>
        <p:txBody>
          <a:bodyPr wrap="square" rtlCol="0">
            <a:spAutoFit/>
          </a:bodyPr>
          <a:lstStyle/>
          <a:p>
            <a:r>
              <a:rPr lang="en-US" sz="1000" b="1" dirty="0" smtClean="0"/>
              <a:t>3 years</a:t>
            </a:r>
            <a:endParaRPr lang="en-US" sz="1000" b="1" dirty="0"/>
          </a:p>
        </p:txBody>
      </p:sp>
      <p:sp>
        <p:nvSpPr>
          <p:cNvPr id="80" name="TextBox 79"/>
          <p:cNvSpPr txBox="1"/>
          <p:nvPr/>
        </p:nvSpPr>
        <p:spPr>
          <a:xfrm>
            <a:off x="3448067" y="1761058"/>
            <a:ext cx="461359" cy="246221"/>
          </a:xfrm>
          <a:prstGeom prst="rect">
            <a:avLst/>
          </a:prstGeom>
          <a:noFill/>
        </p:spPr>
        <p:txBody>
          <a:bodyPr wrap="square" rtlCol="0">
            <a:spAutoFit/>
          </a:bodyPr>
          <a:lstStyle/>
          <a:p>
            <a:r>
              <a:rPr lang="en-US" sz="1000" b="1" dirty="0" smtClean="0"/>
              <a:t>89%</a:t>
            </a:r>
            <a:endParaRPr lang="en-US" sz="1000" b="1" dirty="0"/>
          </a:p>
        </p:txBody>
      </p:sp>
      <p:sp>
        <p:nvSpPr>
          <p:cNvPr id="81" name="TextBox 80"/>
          <p:cNvSpPr txBox="1"/>
          <p:nvPr/>
        </p:nvSpPr>
        <p:spPr>
          <a:xfrm>
            <a:off x="4859896" y="2304107"/>
            <a:ext cx="461359" cy="246221"/>
          </a:xfrm>
          <a:prstGeom prst="rect">
            <a:avLst/>
          </a:prstGeom>
          <a:noFill/>
        </p:spPr>
        <p:txBody>
          <a:bodyPr wrap="square" rtlCol="0">
            <a:spAutoFit/>
          </a:bodyPr>
          <a:lstStyle/>
          <a:p>
            <a:r>
              <a:rPr lang="en-US" sz="1000" b="1" dirty="0"/>
              <a:t>6</a:t>
            </a:r>
            <a:r>
              <a:rPr lang="en-US" sz="1000" b="1" dirty="0" smtClean="0"/>
              <a:t>9%</a:t>
            </a:r>
            <a:endParaRPr lang="en-US" sz="1000" b="1" dirty="0"/>
          </a:p>
        </p:txBody>
      </p:sp>
      <p:sp>
        <p:nvSpPr>
          <p:cNvPr id="82" name="TextBox 81"/>
          <p:cNvSpPr txBox="1"/>
          <p:nvPr/>
        </p:nvSpPr>
        <p:spPr>
          <a:xfrm>
            <a:off x="5837399" y="2693720"/>
            <a:ext cx="461359" cy="246221"/>
          </a:xfrm>
          <a:prstGeom prst="rect">
            <a:avLst/>
          </a:prstGeom>
          <a:noFill/>
        </p:spPr>
        <p:txBody>
          <a:bodyPr wrap="square" rtlCol="0">
            <a:spAutoFit/>
          </a:bodyPr>
          <a:lstStyle/>
          <a:p>
            <a:r>
              <a:rPr lang="en-US" sz="1000" b="1" dirty="0" smtClean="0"/>
              <a:t>50%</a:t>
            </a:r>
            <a:endParaRPr lang="en-US" sz="1000" b="1" dirty="0"/>
          </a:p>
        </p:txBody>
      </p:sp>
      <p:sp>
        <p:nvSpPr>
          <p:cNvPr id="83" name="TextBox 82"/>
          <p:cNvSpPr txBox="1"/>
          <p:nvPr/>
        </p:nvSpPr>
        <p:spPr>
          <a:xfrm>
            <a:off x="6364191" y="1559580"/>
            <a:ext cx="855024" cy="400110"/>
          </a:xfrm>
          <a:prstGeom prst="rect">
            <a:avLst/>
          </a:prstGeom>
          <a:noFill/>
        </p:spPr>
        <p:txBody>
          <a:bodyPr wrap="square" rtlCol="0">
            <a:spAutoFit/>
          </a:bodyPr>
          <a:lstStyle/>
          <a:p>
            <a:r>
              <a:rPr lang="en-US" sz="1000" b="1" dirty="0" smtClean="0"/>
              <a:t>HR = 0.66</a:t>
            </a:r>
          </a:p>
          <a:p>
            <a:r>
              <a:rPr lang="en-US" sz="1000" b="1" i="1" dirty="0" smtClean="0"/>
              <a:t>P</a:t>
            </a:r>
            <a:r>
              <a:rPr lang="en-US" sz="1000" b="1" dirty="0" smtClean="0"/>
              <a:t> = .0008</a:t>
            </a:r>
            <a:endParaRPr lang="en-US" sz="1000" b="1" dirty="0"/>
          </a:p>
        </p:txBody>
      </p:sp>
      <p:sp>
        <p:nvSpPr>
          <p:cNvPr id="84" name="TextBox 83"/>
          <p:cNvSpPr txBox="1"/>
          <p:nvPr/>
        </p:nvSpPr>
        <p:spPr>
          <a:xfrm>
            <a:off x="6972252" y="2988083"/>
            <a:ext cx="855024" cy="646331"/>
          </a:xfrm>
          <a:prstGeom prst="rect">
            <a:avLst/>
          </a:prstGeom>
          <a:noFill/>
        </p:spPr>
        <p:txBody>
          <a:bodyPr wrap="square" rtlCol="0">
            <a:spAutoFit/>
          </a:bodyPr>
          <a:lstStyle/>
          <a:p>
            <a:r>
              <a:rPr lang="en-US" sz="900" b="1" dirty="0" smtClean="0"/>
              <a:t>ORR</a:t>
            </a:r>
          </a:p>
          <a:p>
            <a:r>
              <a:rPr lang="en-US" sz="900" b="1" dirty="0" smtClean="0"/>
              <a:t>80.2%</a:t>
            </a:r>
          </a:p>
          <a:p>
            <a:r>
              <a:rPr lang="en-US" sz="900" b="1" dirty="0" smtClean="0"/>
              <a:t>69.3%</a:t>
            </a:r>
          </a:p>
          <a:p>
            <a:r>
              <a:rPr lang="en-US" sz="900" b="1" i="1" dirty="0" smtClean="0"/>
              <a:t>P</a:t>
            </a:r>
            <a:r>
              <a:rPr lang="en-US" sz="900" b="1" dirty="0" smtClean="0"/>
              <a:t> = .001</a:t>
            </a:r>
            <a:endParaRPr lang="en-US" sz="900" b="1" dirty="0"/>
          </a:p>
        </p:txBody>
      </p:sp>
      <p:cxnSp>
        <p:nvCxnSpPr>
          <p:cNvPr id="85" name="Straight Connector 84"/>
          <p:cNvCxnSpPr/>
          <p:nvPr/>
        </p:nvCxnSpPr>
        <p:spPr>
          <a:xfrm flipH="1">
            <a:off x="6804967" y="3280147"/>
            <a:ext cx="167285" cy="1"/>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804967" y="3428709"/>
            <a:ext cx="167285" cy="1"/>
          </a:xfrm>
          <a:prstGeom prst="line">
            <a:avLst/>
          </a:prstGeom>
          <a:ln w="22225">
            <a:solidFill>
              <a:srgbClr val="00CCFF"/>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505206" y="3946558"/>
            <a:ext cx="1273185" cy="246221"/>
          </a:xfrm>
          <a:prstGeom prst="rect">
            <a:avLst/>
          </a:prstGeom>
          <a:noFill/>
        </p:spPr>
        <p:txBody>
          <a:bodyPr wrap="square" rtlCol="0">
            <a:spAutoFit/>
          </a:bodyPr>
          <a:lstStyle/>
          <a:p>
            <a:pPr algn="ctr"/>
            <a:r>
              <a:rPr lang="en-US" sz="1000" b="1" dirty="0" smtClean="0"/>
              <a:t>Time, months</a:t>
            </a:r>
            <a:endParaRPr lang="en-US" sz="1000" b="1" dirty="0"/>
          </a:p>
        </p:txBody>
      </p:sp>
      <p:sp>
        <p:nvSpPr>
          <p:cNvPr id="88" name="TextBox 87"/>
          <p:cNvSpPr txBox="1"/>
          <p:nvPr/>
        </p:nvSpPr>
        <p:spPr>
          <a:xfrm>
            <a:off x="546538" y="4150739"/>
            <a:ext cx="7525407" cy="338554"/>
          </a:xfrm>
          <a:prstGeom prst="rect">
            <a:avLst/>
          </a:prstGeom>
          <a:noFill/>
        </p:spPr>
        <p:txBody>
          <a:bodyPr wrap="square" rtlCol="0">
            <a:spAutoFit/>
          </a:bodyPr>
          <a:lstStyle/>
          <a:p>
            <a:pPr algn="ctr"/>
            <a:r>
              <a:rPr lang="en-US" sz="1600" b="1" dirty="0" smtClean="0"/>
              <a:t>ESMO 2014 update on OS at 50 months median follow-up</a:t>
            </a:r>
            <a:endParaRPr lang="en-US" sz="1600" b="1" dirty="0"/>
          </a:p>
        </p:txBody>
      </p:sp>
      <p:sp>
        <p:nvSpPr>
          <p:cNvPr id="89" name="TextBox 88"/>
          <p:cNvSpPr txBox="1"/>
          <p:nvPr/>
        </p:nvSpPr>
        <p:spPr>
          <a:xfrm>
            <a:off x="347722" y="5477068"/>
            <a:ext cx="8890407" cy="584775"/>
          </a:xfrm>
          <a:prstGeom prst="rect">
            <a:avLst/>
          </a:prstGeom>
          <a:noFill/>
        </p:spPr>
        <p:txBody>
          <a:bodyPr wrap="square" rtlCol="0">
            <a:spAutoFit/>
          </a:bodyPr>
          <a:lstStyle/>
          <a:p>
            <a:pPr marL="285750" indent="-285750">
              <a:buClr>
                <a:srgbClr val="FF9900"/>
              </a:buClr>
              <a:buFont typeface="Arial" panose="020B0604020202020204" pitchFamily="34" charset="0"/>
              <a:buChar char="•"/>
            </a:pPr>
            <a:r>
              <a:rPr lang="en-US" sz="1600" b="1" dirty="0" smtClean="0"/>
              <a:t>48 patients crossed over from placebo to PTZ arm after previous report of OS benefit</a:t>
            </a:r>
          </a:p>
          <a:p>
            <a:pPr marL="285750" indent="-285750">
              <a:buClr>
                <a:srgbClr val="FF9900"/>
              </a:buClr>
              <a:buFont typeface="Arial" panose="020B0604020202020204" pitchFamily="34" charset="0"/>
              <a:buChar char="•"/>
            </a:pPr>
            <a:r>
              <a:rPr lang="en-US" sz="1600" b="1" dirty="0" smtClean="0"/>
              <a:t>Long-term cardiac safety profile maintained</a:t>
            </a:r>
            <a:endParaRPr lang="en-US" sz="1600" b="1" dirty="0"/>
          </a:p>
        </p:txBody>
      </p:sp>
      <p:graphicFrame>
        <p:nvGraphicFramePr>
          <p:cNvPr id="90" name="Table 89"/>
          <p:cNvGraphicFramePr>
            <a:graphicFrameLocks noGrp="1"/>
          </p:cNvGraphicFramePr>
          <p:nvPr>
            <p:extLst>
              <p:ext uri="{D42A27DB-BD31-4B8C-83A1-F6EECF244321}">
                <p14:modId xmlns:p14="http://schemas.microsoft.com/office/powerpoint/2010/main" val="1342021393"/>
              </p:ext>
            </p:extLst>
          </p:nvPr>
        </p:nvGraphicFramePr>
        <p:xfrm>
          <a:off x="457200" y="4596869"/>
          <a:ext cx="8397765" cy="670560"/>
        </p:xfrm>
        <a:graphic>
          <a:graphicData uri="http://schemas.openxmlformats.org/drawingml/2006/table">
            <a:tbl>
              <a:tblPr firstRow="1" bandRow="1">
                <a:tableStyleId>{5C22544A-7EE6-4342-B048-85BDC9FD1C3A}</a:tableStyleId>
              </a:tblPr>
              <a:tblGrid>
                <a:gridCol w="2799255"/>
                <a:gridCol w="2799255"/>
                <a:gridCol w="2799255"/>
              </a:tblGrid>
              <a:tr h="0">
                <a:tc>
                  <a:txBody>
                    <a:bodyPr/>
                    <a:lstStyle/>
                    <a:p>
                      <a:r>
                        <a:rPr lang="en-US" sz="1600" b="1" dirty="0" smtClean="0">
                          <a:solidFill>
                            <a:schemeClr val="bg2"/>
                          </a:solidFill>
                        </a:rPr>
                        <a:t>PTZ + TRAS + DOC</a:t>
                      </a:r>
                      <a:endParaRPr lang="en-US" sz="16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bg2"/>
                          </a:solidFill>
                        </a:rPr>
                        <a:t>Placebo + TRAS + DOC</a:t>
                      </a:r>
                      <a:endParaRPr lang="en-US" sz="16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endParaRPr lang="en-US" sz="16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0">
                <a:tc>
                  <a:txBody>
                    <a:bodyPr/>
                    <a:lstStyle/>
                    <a:p>
                      <a:r>
                        <a:rPr lang="en-US" sz="1600" dirty="0" smtClean="0">
                          <a:solidFill>
                            <a:schemeClr val="tx1"/>
                          </a:solidFill>
                        </a:rPr>
                        <a:t>56.5 months</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40.8 months</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HR = 0.68,</a:t>
                      </a:r>
                      <a:r>
                        <a:rPr lang="en-US" sz="1600" baseline="0" dirty="0" smtClean="0">
                          <a:solidFill>
                            <a:schemeClr val="tx1"/>
                          </a:solidFill>
                        </a:rPr>
                        <a:t> </a:t>
                      </a:r>
                      <a:r>
                        <a:rPr lang="en-US" sz="1600" i="1" baseline="0" dirty="0" smtClean="0">
                          <a:solidFill>
                            <a:schemeClr val="tx1"/>
                          </a:solidFill>
                        </a:rPr>
                        <a:t>P</a:t>
                      </a:r>
                      <a:r>
                        <a:rPr lang="en-US" sz="1600" baseline="0" dirty="0" smtClean="0">
                          <a:solidFill>
                            <a:schemeClr val="tx1"/>
                          </a:solidFill>
                        </a:rPr>
                        <a:t> = .0002</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5" name="Freeform 94"/>
          <p:cNvSpPr/>
          <p:nvPr/>
        </p:nvSpPr>
        <p:spPr>
          <a:xfrm>
            <a:off x="2888456" y="1516017"/>
            <a:ext cx="3971926" cy="969169"/>
          </a:xfrm>
          <a:custGeom>
            <a:avLst/>
            <a:gdLst>
              <a:gd name="connsiteX0" fmla="*/ 0 w 2928938"/>
              <a:gd name="connsiteY0" fmla="*/ 0 h 754856"/>
              <a:gd name="connsiteX1" fmla="*/ 2928938 w 2928938"/>
              <a:gd name="connsiteY1" fmla="*/ 754856 h 754856"/>
              <a:gd name="connsiteX2" fmla="*/ 2928938 w 2928938"/>
              <a:gd name="connsiteY2" fmla="*/ 754856 h 754856"/>
              <a:gd name="connsiteX0" fmla="*/ 0 w 2928938"/>
              <a:gd name="connsiteY0" fmla="*/ 0 h 754856"/>
              <a:gd name="connsiteX1" fmla="*/ 45244 w 2928938"/>
              <a:gd name="connsiteY1" fmla="*/ 33337 h 754856"/>
              <a:gd name="connsiteX2" fmla="*/ 2928938 w 2928938"/>
              <a:gd name="connsiteY2" fmla="*/ 754856 h 754856"/>
              <a:gd name="connsiteX3" fmla="*/ 2928938 w 2928938"/>
              <a:gd name="connsiteY3" fmla="*/ 754856 h 754856"/>
              <a:gd name="connsiteX0" fmla="*/ 0 w 2928938"/>
              <a:gd name="connsiteY0" fmla="*/ 0 h 754856"/>
              <a:gd name="connsiteX1" fmla="*/ 45244 w 2928938"/>
              <a:gd name="connsiteY1" fmla="*/ 33337 h 754856"/>
              <a:gd name="connsiteX2" fmla="*/ 169069 w 2928938"/>
              <a:gd name="connsiteY2" fmla="*/ 35719 h 754856"/>
              <a:gd name="connsiteX3" fmla="*/ 2928938 w 2928938"/>
              <a:gd name="connsiteY3" fmla="*/ 754856 h 754856"/>
              <a:gd name="connsiteX4" fmla="*/ 2928938 w 2928938"/>
              <a:gd name="connsiteY4" fmla="*/ 754856 h 754856"/>
              <a:gd name="connsiteX0" fmla="*/ 0 w 2928938"/>
              <a:gd name="connsiteY0" fmla="*/ 0 h 754856"/>
              <a:gd name="connsiteX1" fmla="*/ 45244 w 2928938"/>
              <a:gd name="connsiteY1" fmla="*/ 33337 h 754856"/>
              <a:gd name="connsiteX2" fmla="*/ 169069 w 2928938"/>
              <a:gd name="connsiteY2" fmla="*/ 35719 h 754856"/>
              <a:gd name="connsiteX3" fmla="*/ 180975 w 2928938"/>
              <a:gd name="connsiteY3" fmla="*/ 50006 h 754856"/>
              <a:gd name="connsiteX4" fmla="*/ 2928938 w 2928938"/>
              <a:gd name="connsiteY4" fmla="*/ 754856 h 754856"/>
              <a:gd name="connsiteX5" fmla="*/ 2928938 w 2928938"/>
              <a:gd name="connsiteY5" fmla="*/ 754856 h 754856"/>
              <a:gd name="connsiteX0" fmla="*/ 0 w 2928938"/>
              <a:gd name="connsiteY0" fmla="*/ 0 h 754856"/>
              <a:gd name="connsiteX1" fmla="*/ 45244 w 2928938"/>
              <a:gd name="connsiteY1" fmla="*/ 33337 h 754856"/>
              <a:gd name="connsiteX2" fmla="*/ 169069 w 2928938"/>
              <a:gd name="connsiteY2" fmla="*/ 35719 h 754856"/>
              <a:gd name="connsiteX3" fmla="*/ 180975 w 2928938"/>
              <a:gd name="connsiteY3" fmla="*/ 50006 h 754856"/>
              <a:gd name="connsiteX4" fmla="*/ 221457 w 2928938"/>
              <a:gd name="connsiteY4" fmla="*/ 47625 h 754856"/>
              <a:gd name="connsiteX5" fmla="*/ 2928938 w 2928938"/>
              <a:gd name="connsiteY5" fmla="*/ 754856 h 754856"/>
              <a:gd name="connsiteX6" fmla="*/ 2928938 w 2928938"/>
              <a:gd name="connsiteY6" fmla="*/ 754856 h 754856"/>
              <a:gd name="connsiteX0" fmla="*/ 0 w 2928938"/>
              <a:gd name="connsiteY0" fmla="*/ 0 h 754856"/>
              <a:gd name="connsiteX1" fmla="*/ 45244 w 2928938"/>
              <a:gd name="connsiteY1" fmla="*/ 33337 h 754856"/>
              <a:gd name="connsiteX2" fmla="*/ 169069 w 2928938"/>
              <a:gd name="connsiteY2" fmla="*/ 35719 h 754856"/>
              <a:gd name="connsiteX3" fmla="*/ 178594 w 2928938"/>
              <a:gd name="connsiteY3" fmla="*/ 40481 h 754856"/>
              <a:gd name="connsiteX4" fmla="*/ 221457 w 2928938"/>
              <a:gd name="connsiteY4" fmla="*/ 47625 h 754856"/>
              <a:gd name="connsiteX5" fmla="*/ 2928938 w 2928938"/>
              <a:gd name="connsiteY5" fmla="*/ 754856 h 754856"/>
              <a:gd name="connsiteX6" fmla="*/ 2928938 w 2928938"/>
              <a:gd name="connsiteY6" fmla="*/ 754856 h 754856"/>
              <a:gd name="connsiteX0" fmla="*/ 0 w 2928938"/>
              <a:gd name="connsiteY0" fmla="*/ 0 h 754856"/>
              <a:gd name="connsiteX1" fmla="*/ 45244 w 2928938"/>
              <a:gd name="connsiteY1" fmla="*/ 33337 h 754856"/>
              <a:gd name="connsiteX2" fmla="*/ 169069 w 2928938"/>
              <a:gd name="connsiteY2" fmla="*/ 35719 h 754856"/>
              <a:gd name="connsiteX3" fmla="*/ 178594 w 2928938"/>
              <a:gd name="connsiteY3" fmla="*/ 40481 h 754856"/>
              <a:gd name="connsiteX4" fmla="*/ 221457 w 2928938"/>
              <a:gd name="connsiteY4" fmla="*/ 47625 h 754856"/>
              <a:gd name="connsiteX5" fmla="*/ 240507 w 2928938"/>
              <a:gd name="connsiteY5" fmla="*/ 54769 h 754856"/>
              <a:gd name="connsiteX6" fmla="*/ 2928938 w 2928938"/>
              <a:gd name="connsiteY6" fmla="*/ 754856 h 754856"/>
              <a:gd name="connsiteX7" fmla="*/ 2928938 w 2928938"/>
              <a:gd name="connsiteY7" fmla="*/ 754856 h 754856"/>
              <a:gd name="connsiteX0" fmla="*/ 0 w 2928938"/>
              <a:gd name="connsiteY0" fmla="*/ 0 h 754856"/>
              <a:gd name="connsiteX1" fmla="*/ 45244 w 2928938"/>
              <a:gd name="connsiteY1" fmla="*/ 33337 h 754856"/>
              <a:gd name="connsiteX2" fmla="*/ 169069 w 2928938"/>
              <a:gd name="connsiteY2" fmla="*/ 35719 h 754856"/>
              <a:gd name="connsiteX3" fmla="*/ 178594 w 2928938"/>
              <a:gd name="connsiteY3" fmla="*/ 40481 h 754856"/>
              <a:gd name="connsiteX4" fmla="*/ 221457 w 2928938"/>
              <a:gd name="connsiteY4" fmla="*/ 47625 h 754856"/>
              <a:gd name="connsiteX5" fmla="*/ 240507 w 2928938"/>
              <a:gd name="connsiteY5" fmla="*/ 54769 h 754856"/>
              <a:gd name="connsiteX6" fmla="*/ 371475 w 2928938"/>
              <a:gd name="connsiteY6" fmla="*/ 45244 h 754856"/>
              <a:gd name="connsiteX7" fmla="*/ 2928938 w 2928938"/>
              <a:gd name="connsiteY7" fmla="*/ 754856 h 754856"/>
              <a:gd name="connsiteX8" fmla="*/ 2928938 w 2928938"/>
              <a:gd name="connsiteY8" fmla="*/ 754856 h 754856"/>
              <a:gd name="connsiteX0" fmla="*/ 0 w 2928938"/>
              <a:gd name="connsiteY0" fmla="*/ 0 h 754856"/>
              <a:gd name="connsiteX1" fmla="*/ 45244 w 2928938"/>
              <a:gd name="connsiteY1" fmla="*/ 33337 h 754856"/>
              <a:gd name="connsiteX2" fmla="*/ 169069 w 2928938"/>
              <a:gd name="connsiteY2" fmla="*/ 35719 h 754856"/>
              <a:gd name="connsiteX3" fmla="*/ 178594 w 2928938"/>
              <a:gd name="connsiteY3" fmla="*/ 40481 h 754856"/>
              <a:gd name="connsiteX4" fmla="*/ 221457 w 2928938"/>
              <a:gd name="connsiteY4" fmla="*/ 47625 h 754856"/>
              <a:gd name="connsiteX5" fmla="*/ 230982 w 2928938"/>
              <a:gd name="connsiteY5" fmla="*/ 50006 h 754856"/>
              <a:gd name="connsiteX6" fmla="*/ 371475 w 2928938"/>
              <a:gd name="connsiteY6" fmla="*/ 45244 h 754856"/>
              <a:gd name="connsiteX7" fmla="*/ 2928938 w 2928938"/>
              <a:gd name="connsiteY7" fmla="*/ 754856 h 754856"/>
              <a:gd name="connsiteX8" fmla="*/ 2928938 w 2928938"/>
              <a:gd name="connsiteY8" fmla="*/ 754856 h 754856"/>
              <a:gd name="connsiteX0" fmla="*/ 0 w 2928938"/>
              <a:gd name="connsiteY0" fmla="*/ 0 h 754856"/>
              <a:gd name="connsiteX1" fmla="*/ 45244 w 2928938"/>
              <a:gd name="connsiteY1" fmla="*/ 33337 h 754856"/>
              <a:gd name="connsiteX2" fmla="*/ 169069 w 2928938"/>
              <a:gd name="connsiteY2" fmla="*/ 35719 h 754856"/>
              <a:gd name="connsiteX3" fmla="*/ 178594 w 2928938"/>
              <a:gd name="connsiteY3" fmla="*/ 40481 h 754856"/>
              <a:gd name="connsiteX4" fmla="*/ 221457 w 2928938"/>
              <a:gd name="connsiteY4" fmla="*/ 47625 h 754856"/>
              <a:gd name="connsiteX5" fmla="*/ 230982 w 2928938"/>
              <a:gd name="connsiteY5" fmla="*/ 50006 h 754856"/>
              <a:gd name="connsiteX6" fmla="*/ 371475 w 2928938"/>
              <a:gd name="connsiteY6" fmla="*/ 45244 h 754856"/>
              <a:gd name="connsiteX7" fmla="*/ 2928938 w 2928938"/>
              <a:gd name="connsiteY7" fmla="*/ 754856 h 754856"/>
              <a:gd name="connsiteX8" fmla="*/ 2928938 w 2928938"/>
              <a:gd name="connsiteY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2928938 w 2928938"/>
              <a:gd name="connsiteY7" fmla="*/ 754856 h 754856"/>
              <a:gd name="connsiteX8" fmla="*/ 2928938 w 2928938"/>
              <a:gd name="connsiteY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2928938 w 2928938"/>
              <a:gd name="connsiteY8" fmla="*/ 754856 h 754856"/>
              <a:gd name="connsiteX9" fmla="*/ 2928938 w 2928938"/>
              <a:gd name="connsiteY9"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2928938 w 2928938"/>
              <a:gd name="connsiteY9" fmla="*/ 754856 h 754856"/>
              <a:gd name="connsiteX10" fmla="*/ 2928938 w 2928938"/>
              <a:gd name="connsiteY10"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2928938 w 2928938"/>
              <a:gd name="connsiteY10" fmla="*/ 754856 h 754856"/>
              <a:gd name="connsiteX11" fmla="*/ 2928938 w 2928938"/>
              <a:gd name="connsiteY11"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4838 w 2928938"/>
              <a:gd name="connsiteY10" fmla="*/ 71437 h 754856"/>
              <a:gd name="connsiteX11" fmla="*/ 2928938 w 2928938"/>
              <a:gd name="connsiteY11" fmla="*/ 754856 h 754856"/>
              <a:gd name="connsiteX12" fmla="*/ 2928938 w 2928938"/>
              <a:gd name="connsiteY1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4838 w 2928938"/>
              <a:gd name="connsiteY10" fmla="*/ 71437 h 754856"/>
              <a:gd name="connsiteX11" fmla="*/ 604838 w 2928938"/>
              <a:gd name="connsiteY11" fmla="*/ 88106 h 754856"/>
              <a:gd name="connsiteX12" fmla="*/ 2928938 w 2928938"/>
              <a:gd name="connsiteY12" fmla="*/ 754856 h 754856"/>
              <a:gd name="connsiteX13" fmla="*/ 2928938 w 2928938"/>
              <a:gd name="connsiteY1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2928938 w 2928938"/>
              <a:gd name="connsiteY12" fmla="*/ 754856 h 754856"/>
              <a:gd name="connsiteX13" fmla="*/ 2928938 w 2928938"/>
              <a:gd name="connsiteY1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2928938 w 2928938"/>
              <a:gd name="connsiteY13" fmla="*/ 754856 h 754856"/>
              <a:gd name="connsiteX14" fmla="*/ 2928938 w 2928938"/>
              <a:gd name="connsiteY14"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2928938 w 2928938"/>
              <a:gd name="connsiteY14" fmla="*/ 754856 h 754856"/>
              <a:gd name="connsiteX15" fmla="*/ 2928938 w 2928938"/>
              <a:gd name="connsiteY1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2928938 w 2928938"/>
              <a:gd name="connsiteY15" fmla="*/ 754856 h 754856"/>
              <a:gd name="connsiteX16" fmla="*/ 2928938 w 2928938"/>
              <a:gd name="connsiteY16"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2928938 w 2928938"/>
              <a:gd name="connsiteY16" fmla="*/ 754856 h 754856"/>
              <a:gd name="connsiteX17" fmla="*/ 2928938 w 2928938"/>
              <a:gd name="connsiteY1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2928938 w 2928938"/>
              <a:gd name="connsiteY17" fmla="*/ 754856 h 754856"/>
              <a:gd name="connsiteX18" fmla="*/ 2928938 w 2928938"/>
              <a:gd name="connsiteY1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2928938 w 2928938"/>
              <a:gd name="connsiteY18" fmla="*/ 754856 h 754856"/>
              <a:gd name="connsiteX19" fmla="*/ 2928938 w 2928938"/>
              <a:gd name="connsiteY19"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2928938 w 2928938"/>
              <a:gd name="connsiteY19" fmla="*/ 754856 h 754856"/>
              <a:gd name="connsiteX20" fmla="*/ 2928938 w 2928938"/>
              <a:gd name="connsiteY20"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2928938 w 2928938"/>
              <a:gd name="connsiteY20" fmla="*/ 754856 h 754856"/>
              <a:gd name="connsiteX21" fmla="*/ 2928938 w 2928938"/>
              <a:gd name="connsiteY21"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2928938 w 2928938"/>
              <a:gd name="connsiteY21" fmla="*/ 754856 h 754856"/>
              <a:gd name="connsiteX22" fmla="*/ 2928938 w 2928938"/>
              <a:gd name="connsiteY2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2928938 w 2928938"/>
              <a:gd name="connsiteY22" fmla="*/ 754856 h 754856"/>
              <a:gd name="connsiteX23" fmla="*/ 2928938 w 2928938"/>
              <a:gd name="connsiteY2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2928938 w 2928938"/>
              <a:gd name="connsiteY23" fmla="*/ 754856 h 754856"/>
              <a:gd name="connsiteX24" fmla="*/ 2928938 w 2928938"/>
              <a:gd name="connsiteY24"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2928938 w 2928938"/>
              <a:gd name="connsiteY24" fmla="*/ 754856 h 754856"/>
              <a:gd name="connsiteX25" fmla="*/ 2928938 w 2928938"/>
              <a:gd name="connsiteY2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2928938 w 2928938"/>
              <a:gd name="connsiteY25" fmla="*/ 754856 h 754856"/>
              <a:gd name="connsiteX26" fmla="*/ 2928938 w 2928938"/>
              <a:gd name="connsiteY26"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2928938 w 2928938"/>
              <a:gd name="connsiteY26" fmla="*/ 754856 h 754856"/>
              <a:gd name="connsiteX27" fmla="*/ 2928938 w 2928938"/>
              <a:gd name="connsiteY2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2928938 w 2928938"/>
              <a:gd name="connsiteY27" fmla="*/ 754856 h 754856"/>
              <a:gd name="connsiteX28" fmla="*/ 2928938 w 2928938"/>
              <a:gd name="connsiteY2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2928938 w 2928938"/>
              <a:gd name="connsiteY28" fmla="*/ 754856 h 754856"/>
              <a:gd name="connsiteX29" fmla="*/ 2928938 w 2928938"/>
              <a:gd name="connsiteY29"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2928938 w 2928938"/>
              <a:gd name="connsiteY29" fmla="*/ 754856 h 754856"/>
              <a:gd name="connsiteX30" fmla="*/ 2928938 w 2928938"/>
              <a:gd name="connsiteY30"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0031 h 754856"/>
              <a:gd name="connsiteX30" fmla="*/ 2928938 w 2928938"/>
              <a:gd name="connsiteY30" fmla="*/ 754856 h 754856"/>
              <a:gd name="connsiteX31" fmla="*/ 2928938 w 2928938"/>
              <a:gd name="connsiteY31"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0031 h 754856"/>
              <a:gd name="connsiteX30" fmla="*/ 1293019 w 2928938"/>
              <a:gd name="connsiteY30" fmla="*/ 257175 h 754856"/>
              <a:gd name="connsiteX31" fmla="*/ 2928938 w 2928938"/>
              <a:gd name="connsiteY31" fmla="*/ 754856 h 754856"/>
              <a:gd name="connsiteX32" fmla="*/ 2928938 w 2928938"/>
              <a:gd name="connsiteY3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9556 h 754856"/>
              <a:gd name="connsiteX30" fmla="*/ 1293019 w 2928938"/>
              <a:gd name="connsiteY30" fmla="*/ 257175 h 754856"/>
              <a:gd name="connsiteX31" fmla="*/ 2928938 w 2928938"/>
              <a:gd name="connsiteY31" fmla="*/ 754856 h 754856"/>
              <a:gd name="connsiteX32" fmla="*/ 2928938 w 2928938"/>
              <a:gd name="connsiteY3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2928938 w 2928938"/>
              <a:gd name="connsiteY31" fmla="*/ 754856 h 754856"/>
              <a:gd name="connsiteX32" fmla="*/ 2928938 w 2928938"/>
              <a:gd name="connsiteY3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2928938 w 2928938"/>
              <a:gd name="connsiteY32" fmla="*/ 754856 h 754856"/>
              <a:gd name="connsiteX33" fmla="*/ 2928938 w 2928938"/>
              <a:gd name="connsiteY3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59694 w 2928938"/>
              <a:gd name="connsiteY32" fmla="*/ 261937 h 754856"/>
              <a:gd name="connsiteX33" fmla="*/ 2928938 w 2928938"/>
              <a:gd name="connsiteY33" fmla="*/ 754856 h 754856"/>
              <a:gd name="connsiteX34" fmla="*/ 2928938 w 2928938"/>
              <a:gd name="connsiteY34"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59694 w 2928938"/>
              <a:gd name="connsiteY32" fmla="*/ 261937 h 754856"/>
              <a:gd name="connsiteX33" fmla="*/ 1371600 w 2928938"/>
              <a:gd name="connsiteY33" fmla="*/ 276225 h 754856"/>
              <a:gd name="connsiteX34" fmla="*/ 2928938 w 2928938"/>
              <a:gd name="connsiteY34" fmla="*/ 754856 h 754856"/>
              <a:gd name="connsiteX35" fmla="*/ 2928938 w 2928938"/>
              <a:gd name="connsiteY3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371600 w 2928938"/>
              <a:gd name="connsiteY33" fmla="*/ 276225 h 754856"/>
              <a:gd name="connsiteX34" fmla="*/ 2928938 w 2928938"/>
              <a:gd name="connsiteY34" fmla="*/ 754856 h 754856"/>
              <a:gd name="connsiteX35" fmla="*/ 2928938 w 2928938"/>
              <a:gd name="connsiteY3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2928938 w 2928938"/>
              <a:gd name="connsiteY34" fmla="*/ 754856 h 754856"/>
              <a:gd name="connsiteX35" fmla="*/ 2928938 w 2928938"/>
              <a:gd name="connsiteY3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2928938 w 2928938"/>
              <a:gd name="connsiteY35" fmla="*/ 754856 h 754856"/>
              <a:gd name="connsiteX36" fmla="*/ 2928938 w 2928938"/>
              <a:gd name="connsiteY36"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2928938 w 2928938"/>
              <a:gd name="connsiteY36" fmla="*/ 754856 h 754856"/>
              <a:gd name="connsiteX37" fmla="*/ 2928938 w 2928938"/>
              <a:gd name="connsiteY3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2928938 w 2928938"/>
              <a:gd name="connsiteY37" fmla="*/ 754856 h 754856"/>
              <a:gd name="connsiteX38" fmla="*/ 2928938 w 2928938"/>
              <a:gd name="connsiteY3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2928938 w 2928938"/>
              <a:gd name="connsiteY38" fmla="*/ 754856 h 754856"/>
              <a:gd name="connsiteX39" fmla="*/ 2928938 w 2928938"/>
              <a:gd name="connsiteY39"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2928938 w 2928938"/>
              <a:gd name="connsiteY39" fmla="*/ 754856 h 754856"/>
              <a:gd name="connsiteX40" fmla="*/ 2928938 w 2928938"/>
              <a:gd name="connsiteY40"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2928938 w 2928938"/>
              <a:gd name="connsiteY40" fmla="*/ 754856 h 754856"/>
              <a:gd name="connsiteX41" fmla="*/ 2928938 w 2928938"/>
              <a:gd name="connsiteY41"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2928938 w 2928938"/>
              <a:gd name="connsiteY41" fmla="*/ 754856 h 754856"/>
              <a:gd name="connsiteX42" fmla="*/ 2928938 w 2928938"/>
              <a:gd name="connsiteY4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2928938 w 2928938"/>
              <a:gd name="connsiteY42" fmla="*/ 754856 h 754856"/>
              <a:gd name="connsiteX43" fmla="*/ 2928938 w 2928938"/>
              <a:gd name="connsiteY4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2928938 w 2928938"/>
              <a:gd name="connsiteY43" fmla="*/ 754856 h 754856"/>
              <a:gd name="connsiteX44" fmla="*/ 2928938 w 2928938"/>
              <a:gd name="connsiteY44"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2928938 w 2928938"/>
              <a:gd name="connsiteY44" fmla="*/ 754856 h 754856"/>
              <a:gd name="connsiteX45" fmla="*/ 2928938 w 2928938"/>
              <a:gd name="connsiteY4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2928938 w 2928938"/>
              <a:gd name="connsiteY45" fmla="*/ 754856 h 754856"/>
              <a:gd name="connsiteX46" fmla="*/ 2928938 w 2928938"/>
              <a:gd name="connsiteY46"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2928938 w 2928938"/>
              <a:gd name="connsiteY46" fmla="*/ 754856 h 754856"/>
              <a:gd name="connsiteX47" fmla="*/ 2928938 w 2928938"/>
              <a:gd name="connsiteY4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2928938 w 2928938"/>
              <a:gd name="connsiteY47" fmla="*/ 754856 h 754856"/>
              <a:gd name="connsiteX48" fmla="*/ 2928938 w 2928938"/>
              <a:gd name="connsiteY4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1840707 w 2928938"/>
              <a:gd name="connsiteY47" fmla="*/ 416719 h 754856"/>
              <a:gd name="connsiteX48" fmla="*/ 2928938 w 2928938"/>
              <a:gd name="connsiteY48" fmla="*/ 754856 h 754856"/>
              <a:gd name="connsiteX49" fmla="*/ 2928938 w 2928938"/>
              <a:gd name="connsiteY49"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1840707 w 2928938"/>
              <a:gd name="connsiteY47" fmla="*/ 416719 h 754856"/>
              <a:gd name="connsiteX48" fmla="*/ 1835944 w 2928938"/>
              <a:gd name="connsiteY48" fmla="*/ 419100 h 754856"/>
              <a:gd name="connsiteX49" fmla="*/ 2928938 w 2928938"/>
              <a:gd name="connsiteY49" fmla="*/ 754856 h 754856"/>
              <a:gd name="connsiteX50" fmla="*/ 2928938 w 2928938"/>
              <a:gd name="connsiteY50"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2928938 w 2928938"/>
              <a:gd name="connsiteY50" fmla="*/ 754856 h 754856"/>
              <a:gd name="connsiteX51" fmla="*/ 2928938 w 2928938"/>
              <a:gd name="connsiteY51"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928938 w 2928938"/>
              <a:gd name="connsiteY51" fmla="*/ 754856 h 754856"/>
              <a:gd name="connsiteX52" fmla="*/ 2928938 w 2928938"/>
              <a:gd name="connsiteY5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928938 w 2928938"/>
              <a:gd name="connsiteY52" fmla="*/ 754856 h 754856"/>
              <a:gd name="connsiteX53" fmla="*/ 2928938 w 2928938"/>
              <a:gd name="connsiteY5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93082 w 2928938"/>
              <a:gd name="connsiteY46" fmla="*/ 419100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928938 w 2928938"/>
              <a:gd name="connsiteY52" fmla="*/ 754856 h 754856"/>
              <a:gd name="connsiteX53" fmla="*/ 2928938 w 2928938"/>
              <a:gd name="connsiteY5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83557 w 2928938"/>
              <a:gd name="connsiteY45" fmla="*/ 395287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928938 w 2928938"/>
              <a:gd name="connsiteY52" fmla="*/ 754856 h 754856"/>
              <a:gd name="connsiteX53" fmla="*/ 2928938 w 2928938"/>
              <a:gd name="connsiteY5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928938 w 2928938"/>
              <a:gd name="connsiteY52" fmla="*/ 754856 h 754856"/>
              <a:gd name="connsiteX53" fmla="*/ 2928938 w 2928938"/>
              <a:gd name="connsiteY5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928938 w 2928938"/>
              <a:gd name="connsiteY52" fmla="*/ 754856 h 754856"/>
              <a:gd name="connsiteX53" fmla="*/ 2928938 w 2928938"/>
              <a:gd name="connsiteY5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928938 w 2928938"/>
              <a:gd name="connsiteY53" fmla="*/ 754856 h 754856"/>
              <a:gd name="connsiteX54" fmla="*/ 2928938 w 2928938"/>
              <a:gd name="connsiteY54"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928938 w 2928938"/>
              <a:gd name="connsiteY54" fmla="*/ 754856 h 754856"/>
              <a:gd name="connsiteX55" fmla="*/ 2928938 w 2928938"/>
              <a:gd name="connsiteY5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928938 w 2928938"/>
              <a:gd name="connsiteY55" fmla="*/ 754856 h 754856"/>
              <a:gd name="connsiteX56" fmla="*/ 2928938 w 2928938"/>
              <a:gd name="connsiteY56"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928938 w 2928938"/>
              <a:gd name="connsiteY56" fmla="*/ 754856 h 754856"/>
              <a:gd name="connsiteX57" fmla="*/ 2928938 w 2928938"/>
              <a:gd name="connsiteY5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928938 w 2928938"/>
              <a:gd name="connsiteY57" fmla="*/ 754856 h 754856"/>
              <a:gd name="connsiteX58" fmla="*/ 2928938 w 2928938"/>
              <a:gd name="connsiteY58"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928938 w 2928938"/>
              <a:gd name="connsiteY58" fmla="*/ 754856 h 754856"/>
              <a:gd name="connsiteX59" fmla="*/ 2928938 w 2928938"/>
              <a:gd name="connsiteY59"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928938 w 2928938"/>
              <a:gd name="connsiteY59" fmla="*/ 754856 h 754856"/>
              <a:gd name="connsiteX60" fmla="*/ 2928938 w 2928938"/>
              <a:gd name="connsiteY60"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928938 w 2928938"/>
              <a:gd name="connsiteY60" fmla="*/ 754856 h 754856"/>
              <a:gd name="connsiteX61" fmla="*/ 2928938 w 2928938"/>
              <a:gd name="connsiteY61"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928938 w 2928938"/>
              <a:gd name="connsiteY61" fmla="*/ 754856 h 754856"/>
              <a:gd name="connsiteX62" fmla="*/ 2928938 w 2928938"/>
              <a:gd name="connsiteY62"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928938 w 2928938"/>
              <a:gd name="connsiteY62" fmla="*/ 754856 h 754856"/>
              <a:gd name="connsiteX63" fmla="*/ 2928938 w 2928938"/>
              <a:gd name="connsiteY63"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928938 w 2928938"/>
              <a:gd name="connsiteY63" fmla="*/ 754856 h 754856"/>
              <a:gd name="connsiteX64" fmla="*/ 2928938 w 2928938"/>
              <a:gd name="connsiteY64"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928938 w 2928938"/>
              <a:gd name="connsiteY64" fmla="*/ 754856 h 754856"/>
              <a:gd name="connsiteX65" fmla="*/ 2928938 w 2928938"/>
              <a:gd name="connsiteY65"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414588 w 2928938"/>
              <a:gd name="connsiteY64" fmla="*/ 604837 h 754856"/>
              <a:gd name="connsiteX65" fmla="*/ 2928938 w 2928938"/>
              <a:gd name="connsiteY65" fmla="*/ 754856 h 754856"/>
              <a:gd name="connsiteX66" fmla="*/ 2928938 w 2928938"/>
              <a:gd name="connsiteY66"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414588 w 2928938"/>
              <a:gd name="connsiteY64" fmla="*/ 604837 h 754856"/>
              <a:gd name="connsiteX65" fmla="*/ 2486025 w 2928938"/>
              <a:gd name="connsiteY65" fmla="*/ 607219 h 754856"/>
              <a:gd name="connsiteX66" fmla="*/ 2928938 w 2928938"/>
              <a:gd name="connsiteY66" fmla="*/ 754856 h 754856"/>
              <a:gd name="connsiteX67" fmla="*/ 2928938 w 2928938"/>
              <a:gd name="connsiteY6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7900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414588 w 2928938"/>
              <a:gd name="connsiteY64" fmla="*/ 604837 h 754856"/>
              <a:gd name="connsiteX65" fmla="*/ 2486025 w 2928938"/>
              <a:gd name="connsiteY65" fmla="*/ 607219 h 754856"/>
              <a:gd name="connsiteX66" fmla="*/ 2928938 w 2928938"/>
              <a:gd name="connsiteY66" fmla="*/ 754856 h 754856"/>
              <a:gd name="connsiteX67" fmla="*/ 2928938 w 2928938"/>
              <a:gd name="connsiteY6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5519 w 2928938"/>
              <a:gd name="connsiteY57" fmla="*/ 528637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414588 w 2928938"/>
              <a:gd name="connsiteY64" fmla="*/ 604837 h 754856"/>
              <a:gd name="connsiteX65" fmla="*/ 2486025 w 2928938"/>
              <a:gd name="connsiteY65" fmla="*/ 607219 h 754856"/>
              <a:gd name="connsiteX66" fmla="*/ 2928938 w 2928938"/>
              <a:gd name="connsiteY66" fmla="*/ 754856 h 754856"/>
              <a:gd name="connsiteX67" fmla="*/ 2928938 w 2928938"/>
              <a:gd name="connsiteY6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45519 w 2928938"/>
              <a:gd name="connsiteY57" fmla="*/ 528637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414588 w 2928938"/>
              <a:gd name="connsiteY64" fmla="*/ 604837 h 754856"/>
              <a:gd name="connsiteX65" fmla="*/ 2486025 w 2928938"/>
              <a:gd name="connsiteY65" fmla="*/ 607219 h 754856"/>
              <a:gd name="connsiteX66" fmla="*/ 2928938 w 2928938"/>
              <a:gd name="connsiteY66" fmla="*/ 754856 h 754856"/>
              <a:gd name="connsiteX67" fmla="*/ 2928938 w 2928938"/>
              <a:gd name="connsiteY67" fmla="*/ 754856 h 754856"/>
              <a:gd name="connsiteX0" fmla="*/ 0 w 2928938"/>
              <a:gd name="connsiteY0" fmla="*/ 0 h 754856"/>
              <a:gd name="connsiteX1" fmla="*/ 45244 w 2928938"/>
              <a:gd name="connsiteY1" fmla="*/ 33337 h 754856"/>
              <a:gd name="connsiteX2" fmla="*/ 169069 w 2928938"/>
              <a:gd name="connsiteY2" fmla="*/ 35719 h 754856"/>
              <a:gd name="connsiteX3" fmla="*/ 188119 w 2928938"/>
              <a:gd name="connsiteY3" fmla="*/ 50006 h 754856"/>
              <a:gd name="connsiteX4" fmla="*/ 221457 w 2928938"/>
              <a:gd name="connsiteY4" fmla="*/ 47625 h 754856"/>
              <a:gd name="connsiteX5" fmla="*/ 230982 w 2928938"/>
              <a:gd name="connsiteY5" fmla="*/ 50006 h 754856"/>
              <a:gd name="connsiteX6" fmla="*/ 371475 w 2928938"/>
              <a:gd name="connsiteY6" fmla="*/ 45244 h 754856"/>
              <a:gd name="connsiteX7" fmla="*/ 378619 w 2928938"/>
              <a:gd name="connsiteY7" fmla="*/ 57150 h 754856"/>
              <a:gd name="connsiteX8" fmla="*/ 519113 w 2928938"/>
              <a:gd name="connsiteY8" fmla="*/ 57150 h 754856"/>
              <a:gd name="connsiteX9" fmla="*/ 531019 w 2928938"/>
              <a:gd name="connsiteY9" fmla="*/ 76200 h 754856"/>
              <a:gd name="connsiteX10" fmla="*/ 600075 w 2928938"/>
              <a:gd name="connsiteY10" fmla="*/ 78581 h 754856"/>
              <a:gd name="connsiteX11" fmla="*/ 604838 w 2928938"/>
              <a:gd name="connsiteY11" fmla="*/ 88106 h 754856"/>
              <a:gd name="connsiteX12" fmla="*/ 666750 w 2928938"/>
              <a:gd name="connsiteY12" fmla="*/ 90487 h 754856"/>
              <a:gd name="connsiteX13" fmla="*/ 669132 w 2928938"/>
              <a:gd name="connsiteY13" fmla="*/ 95250 h 754856"/>
              <a:gd name="connsiteX14" fmla="*/ 711994 w 2928938"/>
              <a:gd name="connsiteY14" fmla="*/ 95250 h 754856"/>
              <a:gd name="connsiteX15" fmla="*/ 714375 w 2928938"/>
              <a:gd name="connsiteY15" fmla="*/ 102394 h 754856"/>
              <a:gd name="connsiteX16" fmla="*/ 833438 w 2928938"/>
              <a:gd name="connsiteY16" fmla="*/ 107156 h 754856"/>
              <a:gd name="connsiteX17" fmla="*/ 838200 w 2928938"/>
              <a:gd name="connsiteY17" fmla="*/ 111919 h 754856"/>
              <a:gd name="connsiteX18" fmla="*/ 942975 w 2928938"/>
              <a:gd name="connsiteY18" fmla="*/ 111919 h 754856"/>
              <a:gd name="connsiteX19" fmla="*/ 947738 w 2928938"/>
              <a:gd name="connsiteY19" fmla="*/ 133350 h 754856"/>
              <a:gd name="connsiteX20" fmla="*/ 1000125 w 2928938"/>
              <a:gd name="connsiteY20" fmla="*/ 133350 h 754856"/>
              <a:gd name="connsiteX21" fmla="*/ 997744 w 2928938"/>
              <a:gd name="connsiteY21" fmla="*/ 152400 h 754856"/>
              <a:gd name="connsiteX22" fmla="*/ 1064419 w 2928938"/>
              <a:gd name="connsiteY22" fmla="*/ 154781 h 754856"/>
              <a:gd name="connsiteX23" fmla="*/ 1066800 w 2928938"/>
              <a:gd name="connsiteY23" fmla="*/ 173831 h 754856"/>
              <a:gd name="connsiteX24" fmla="*/ 1150144 w 2928938"/>
              <a:gd name="connsiteY24" fmla="*/ 176212 h 754856"/>
              <a:gd name="connsiteX25" fmla="*/ 1154907 w 2928938"/>
              <a:gd name="connsiteY25" fmla="*/ 195262 h 754856"/>
              <a:gd name="connsiteX26" fmla="*/ 1176338 w 2928938"/>
              <a:gd name="connsiteY26" fmla="*/ 195262 h 754856"/>
              <a:gd name="connsiteX27" fmla="*/ 1181100 w 2928938"/>
              <a:gd name="connsiteY27" fmla="*/ 221456 h 754856"/>
              <a:gd name="connsiteX28" fmla="*/ 1235869 w 2928938"/>
              <a:gd name="connsiteY28" fmla="*/ 226219 h 754856"/>
              <a:gd name="connsiteX29" fmla="*/ 1257300 w 2928938"/>
              <a:gd name="connsiteY29" fmla="*/ 252412 h 754856"/>
              <a:gd name="connsiteX30" fmla="*/ 1293019 w 2928938"/>
              <a:gd name="connsiteY30" fmla="*/ 257175 h 754856"/>
              <a:gd name="connsiteX31" fmla="*/ 1295400 w 2928938"/>
              <a:gd name="connsiteY31" fmla="*/ 266700 h 754856"/>
              <a:gd name="connsiteX32" fmla="*/ 1364457 w 2928938"/>
              <a:gd name="connsiteY32" fmla="*/ 269081 h 754856"/>
              <a:gd name="connsiteX33" fmla="*/ 1407319 w 2928938"/>
              <a:gd name="connsiteY33" fmla="*/ 295275 h 754856"/>
              <a:gd name="connsiteX34" fmla="*/ 1438275 w 2928938"/>
              <a:gd name="connsiteY34" fmla="*/ 297656 h 754856"/>
              <a:gd name="connsiteX35" fmla="*/ 1445419 w 2928938"/>
              <a:gd name="connsiteY35" fmla="*/ 328612 h 754856"/>
              <a:gd name="connsiteX36" fmla="*/ 1533525 w 2928938"/>
              <a:gd name="connsiteY36" fmla="*/ 333375 h 754856"/>
              <a:gd name="connsiteX37" fmla="*/ 1543050 w 2928938"/>
              <a:gd name="connsiteY37" fmla="*/ 340519 h 754856"/>
              <a:gd name="connsiteX38" fmla="*/ 1566863 w 2928938"/>
              <a:gd name="connsiteY38" fmla="*/ 340519 h 754856"/>
              <a:gd name="connsiteX39" fmla="*/ 1578769 w 2928938"/>
              <a:gd name="connsiteY39" fmla="*/ 352425 h 754856"/>
              <a:gd name="connsiteX40" fmla="*/ 1671638 w 2928938"/>
              <a:gd name="connsiteY40" fmla="*/ 352425 h 754856"/>
              <a:gd name="connsiteX41" fmla="*/ 1671638 w 2928938"/>
              <a:gd name="connsiteY41" fmla="*/ 364331 h 754856"/>
              <a:gd name="connsiteX42" fmla="*/ 1735932 w 2928938"/>
              <a:gd name="connsiteY42" fmla="*/ 364331 h 754856"/>
              <a:gd name="connsiteX43" fmla="*/ 1735932 w 2928938"/>
              <a:gd name="connsiteY43" fmla="*/ 369094 h 754856"/>
              <a:gd name="connsiteX44" fmla="*/ 1771650 w 2928938"/>
              <a:gd name="connsiteY44" fmla="*/ 371475 h 754856"/>
              <a:gd name="connsiteX45" fmla="*/ 1776413 w 2928938"/>
              <a:gd name="connsiteY45" fmla="*/ 388143 h 754856"/>
              <a:gd name="connsiteX46" fmla="*/ 1785938 w 2928938"/>
              <a:gd name="connsiteY46" fmla="*/ 411957 h 754856"/>
              <a:gd name="connsiteX47" fmla="*/ 1840707 w 2928938"/>
              <a:gd name="connsiteY47" fmla="*/ 416719 h 754856"/>
              <a:gd name="connsiteX48" fmla="*/ 1835944 w 2928938"/>
              <a:gd name="connsiteY48" fmla="*/ 419100 h 754856"/>
              <a:gd name="connsiteX49" fmla="*/ 1890713 w 2928938"/>
              <a:gd name="connsiteY49" fmla="*/ 419100 h 754856"/>
              <a:gd name="connsiteX50" fmla="*/ 1907382 w 2928938"/>
              <a:gd name="connsiteY50" fmla="*/ 431006 h 754856"/>
              <a:gd name="connsiteX51" fmla="*/ 2012157 w 2928938"/>
              <a:gd name="connsiteY51" fmla="*/ 433387 h 754856"/>
              <a:gd name="connsiteX52" fmla="*/ 2021682 w 2928938"/>
              <a:gd name="connsiteY52" fmla="*/ 457200 h 754856"/>
              <a:gd name="connsiteX53" fmla="*/ 2062163 w 2928938"/>
              <a:gd name="connsiteY53" fmla="*/ 461962 h 754856"/>
              <a:gd name="connsiteX54" fmla="*/ 2078832 w 2928938"/>
              <a:gd name="connsiteY54" fmla="*/ 502444 h 754856"/>
              <a:gd name="connsiteX55" fmla="*/ 2166938 w 2928938"/>
              <a:gd name="connsiteY55" fmla="*/ 504825 h 754856"/>
              <a:gd name="connsiteX56" fmla="*/ 2202657 w 2928938"/>
              <a:gd name="connsiteY56" fmla="*/ 545306 h 754856"/>
              <a:gd name="connsiteX57" fmla="*/ 2250281 w 2928938"/>
              <a:gd name="connsiteY57" fmla="*/ 545306 h 754856"/>
              <a:gd name="connsiteX58" fmla="*/ 2247900 w 2928938"/>
              <a:gd name="connsiteY58" fmla="*/ 561975 h 754856"/>
              <a:gd name="connsiteX59" fmla="*/ 2312194 w 2928938"/>
              <a:gd name="connsiteY59" fmla="*/ 557212 h 754856"/>
              <a:gd name="connsiteX60" fmla="*/ 2312194 w 2928938"/>
              <a:gd name="connsiteY60" fmla="*/ 569119 h 754856"/>
              <a:gd name="connsiteX61" fmla="*/ 2352675 w 2928938"/>
              <a:gd name="connsiteY61" fmla="*/ 566737 h 754856"/>
              <a:gd name="connsiteX62" fmla="*/ 2350294 w 2928938"/>
              <a:gd name="connsiteY62" fmla="*/ 576262 h 754856"/>
              <a:gd name="connsiteX63" fmla="*/ 2402682 w 2928938"/>
              <a:gd name="connsiteY63" fmla="*/ 581025 h 754856"/>
              <a:gd name="connsiteX64" fmla="*/ 2414588 w 2928938"/>
              <a:gd name="connsiteY64" fmla="*/ 604837 h 754856"/>
              <a:gd name="connsiteX65" fmla="*/ 2486025 w 2928938"/>
              <a:gd name="connsiteY65" fmla="*/ 607219 h 754856"/>
              <a:gd name="connsiteX66" fmla="*/ 2928938 w 2928938"/>
              <a:gd name="connsiteY66" fmla="*/ 754856 h 754856"/>
              <a:gd name="connsiteX67" fmla="*/ 2928938 w 2928938"/>
              <a:gd name="connsiteY67" fmla="*/ 754856 h 754856"/>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2928938 w 3971926"/>
              <a:gd name="connsiteY66" fmla="*/ 754856 h 969169"/>
              <a:gd name="connsiteX67" fmla="*/ 3971926 w 3971926"/>
              <a:gd name="connsiteY67"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971926 w 3971926"/>
              <a:gd name="connsiteY66"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531394 w 3971926"/>
              <a:gd name="connsiteY66" fmla="*/ 966787 h 969169"/>
              <a:gd name="connsiteX67" fmla="*/ 3971926 w 3971926"/>
              <a:gd name="connsiteY67"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514725 w 3971926"/>
              <a:gd name="connsiteY66" fmla="*/ 900112 h 969169"/>
              <a:gd name="connsiteX67" fmla="*/ 3531394 w 3971926"/>
              <a:gd name="connsiteY67" fmla="*/ 966787 h 969169"/>
              <a:gd name="connsiteX68" fmla="*/ 3971926 w 3971926"/>
              <a:gd name="connsiteY68"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264694 w 3971926"/>
              <a:gd name="connsiteY66" fmla="*/ 900112 h 969169"/>
              <a:gd name="connsiteX67" fmla="*/ 3514725 w 3971926"/>
              <a:gd name="connsiteY67" fmla="*/ 900112 h 969169"/>
              <a:gd name="connsiteX68" fmla="*/ 3531394 w 3971926"/>
              <a:gd name="connsiteY68" fmla="*/ 966787 h 969169"/>
              <a:gd name="connsiteX69" fmla="*/ 3971926 w 3971926"/>
              <a:gd name="connsiteY69"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264694 w 3971926"/>
              <a:gd name="connsiteY66" fmla="*/ 866775 h 969169"/>
              <a:gd name="connsiteX67" fmla="*/ 3264694 w 3971926"/>
              <a:gd name="connsiteY67" fmla="*/ 900112 h 969169"/>
              <a:gd name="connsiteX68" fmla="*/ 3514725 w 3971926"/>
              <a:gd name="connsiteY68" fmla="*/ 900112 h 969169"/>
              <a:gd name="connsiteX69" fmla="*/ 3531394 w 3971926"/>
              <a:gd name="connsiteY69" fmla="*/ 966787 h 969169"/>
              <a:gd name="connsiteX70" fmla="*/ 3971926 w 3971926"/>
              <a:gd name="connsiteY70"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14725 w 3971926"/>
              <a:gd name="connsiteY69" fmla="*/ 900112 h 969169"/>
              <a:gd name="connsiteX70" fmla="*/ 3531394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14725 w 3971926"/>
              <a:gd name="connsiteY69" fmla="*/ 900112 h 969169"/>
              <a:gd name="connsiteX70" fmla="*/ 3531394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14725 w 3971926"/>
              <a:gd name="connsiteY69" fmla="*/ 900112 h 969169"/>
              <a:gd name="connsiteX70" fmla="*/ 3521869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26631 w 3971926"/>
              <a:gd name="connsiteY69" fmla="*/ 902493 h 969169"/>
              <a:gd name="connsiteX70" fmla="*/ 3521869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26631 w 3971926"/>
              <a:gd name="connsiteY69" fmla="*/ 902493 h 969169"/>
              <a:gd name="connsiteX70" fmla="*/ 3521869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26631 w 3971926"/>
              <a:gd name="connsiteY69" fmla="*/ 902493 h 969169"/>
              <a:gd name="connsiteX70" fmla="*/ 3521869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38488 w 3971926"/>
              <a:gd name="connsiteY66" fmla="*/ 871537 h 969169"/>
              <a:gd name="connsiteX67" fmla="*/ 3264694 w 3971926"/>
              <a:gd name="connsiteY67" fmla="*/ 866775 h 969169"/>
              <a:gd name="connsiteX68" fmla="*/ 3264694 w 3971926"/>
              <a:gd name="connsiteY68" fmla="*/ 900112 h 969169"/>
              <a:gd name="connsiteX69" fmla="*/ 3526631 w 3971926"/>
              <a:gd name="connsiteY69" fmla="*/ 902493 h 969169"/>
              <a:gd name="connsiteX70" fmla="*/ 3521869 w 3971926"/>
              <a:gd name="connsiteY70" fmla="*/ 966787 h 969169"/>
              <a:gd name="connsiteX71" fmla="*/ 3971926 w 3971926"/>
              <a:gd name="connsiteY7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19438 w 3971926"/>
              <a:gd name="connsiteY66" fmla="*/ 840581 h 969169"/>
              <a:gd name="connsiteX67" fmla="*/ 3138488 w 3971926"/>
              <a:gd name="connsiteY67" fmla="*/ 871537 h 969169"/>
              <a:gd name="connsiteX68" fmla="*/ 3264694 w 3971926"/>
              <a:gd name="connsiteY68" fmla="*/ 866775 h 969169"/>
              <a:gd name="connsiteX69" fmla="*/ 3264694 w 3971926"/>
              <a:gd name="connsiteY69" fmla="*/ 900112 h 969169"/>
              <a:gd name="connsiteX70" fmla="*/ 3526631 w 3971926"/>
              <a:gd name="connsiteY70" fmla="*/ 902493 h 969169"/>
              <a:gd name="connsiteX71" fmla="*/ 3521869 w 3971926"/>
              <a:gd name="connsiteY71" fmla="*/ 966787 h 969169"/>
              <a:gd name="connsiteX72" fmla="*/ 3971926 w 3971926"/>
              <a:gd name="connsiteY72"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19438 w 3971926"/>
              <a:gd name="connsiteY66" fmla="*/ 840581 h 969169"/>
              <a:gd name="connsiteX67" fmla="*/ 3107532 w 3971926"/>
              <a:gd name="connsiteY67" fmla="*/ 862012 h 969169"/>
              <a:gd name="connsiteX68" fmla="*/ 3138488 w 3971926"/>
              <a:gd name="connsiteY68" fmla="*/ 871537 h 969169"/>
              <a:gd name="connsiteX69" fmla="*/ 3264694 w 3971926"/>
              <a:gd name="connsiteY69" fmla="*/ 866775 h 969169"/>
              <a:gd name="connsiteX70" fmla="*/ 3264694 w 3971926"/>
              <a:gd name="connsiteY70" fmla="*/ 900112 h 969169"/>
              <a:gd name="connsiteX71" fmla="*/ 3526631 w 3971926"/>
              <a:gd name="connsiteY71" fmla="*/ 902493 h 969169"/>
              <a:gd name="connsiteX72" fmla="*/ 3521869 w 3971926"/>
              <a:gd name="connsiteY72" fmla="*/ 966787 h 969169"/>
              <a:gd name="connsiteX73" fmla="*/ 3971926 w 3971926"/>
              <a:gd name="connsiteY7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19438 w 3971926"/>
              <a:gd name="connsiteY66" fmla="*/ 840581 h 969169"/>
              <a:gd name="connsiteX67" fmla="*/ 3107532 w 3971926"/>
              <a:gd name="connsiteY67" fmla="*/ 862012 h 969169"/>
              <a:gd name="connsiteX68" fmla="*/ 3138488 w 3971926"/>
              <a:gd name="connsiteY68" fmla="*/ 871537 h 969169"/>
              <a:gd name="connsiteX69" fmla="*/ 3264694 w 3971926"/>
              <a:gd name="connsiteY69" fmla="*/ 866775 h 969169"/>
              <a:gd name="connsiteX70" fmla="*/ 3264694 w 3971926"/>
              <a:gd name="connsiteY70" fmla="*/ 900112 h 969169"/>
              <a:gd name="connsiteX71" fmla="*/ 3526631 w 3971926"/>
              <a:gd name="connsiteY71" fmla="*/ 902493 h 969169"/>
              <a:gd name="connsiteX72" fmla="*/ 3521869 w 3971926"/>
              <a:gd name="connsiteY72" fmla="*/ 966787 h 969169"/>
              <a:gd name="connsiteX73" fmla="*/ 3971926 w 3971926"/>
              <a:gd name="connsiteY7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86025 w 3971926"/>
              <a:gd name="connsiteY65" fmla="*/ 607219 h 969169"/>
              <a:gd name="connsiteX66" fmla="*/ 3119438 w 3971926"/>
              <a:gd name="connsiteY66" fmla="*/ 840581 h 969169"/>
              <a:gd name="connsiteX67" fmla="*/ 3121820 w 3971926"/>
              <a:gd name="connsiteY67" fmla="*/ 866775 h 969169"/>
              <a:gd name="connsiteX68" fmla="*/ 3138488 w 3971926"/>
              <a:gd name="connsiteY68" fmla="*/ 871537 h 969169"/>
              <a:gd name="connsiteX69" fmla="*/ 3264694 w 3971926"/>
              <a:gd name="connsiteY69" fmla="*/ 866775 h 969169"/>
              <a:gd name="connsiteX70" fmla="*/ 3264694 w 3971926"/>
              <a:gd name="connsiteY70" fmla="*/ 900112 h 969169"/>
              <a:gd name="connsiteX71" fmla="*/ 3526631 w 3971926"/>
              <a:gd name="connsiteY71" fmla="*/ 902493 h 969169"/>
              <a:gd name="connsiteX72" fmla="*/ 3521869 w 3971926"/>
              <a:gd name="connsiteY72" fmla="*/ 966787 h 969169"/>
              <a:gd name="connsiteX73" fmla="*/ 3971926 w 3971926"/>
              <a:gd name="connsiteY7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3119438 w 3971926"/>
              <a:gd name="connsiteY66" fmla="*/ 840581 h 969169"/>
              <a:gd name="connsiteX67" fmla="*/ 3121820 w 3971926"/>
              <a:gd name="connsiteY67" fmla="*/ 866775 h 969169"/>
              <a:gd name="connsiteX68" fmla="*/ 3138488 w 3971926"/>
              <a:gd name="connsiteY68" fmla="*/ 871537 h 969169"/>
              <a:gd name="connsiteX69" fmla="*/ 3264694 w 3971926"/>
              <a:gd name="connsiteY69" fmla="*/ 866775 h 969169"/>
              <a:gd name="connsiteX70" fmla="*/ 3264694 w 3971926"/>
              <a:gd name="connsiteY70" fmla="*/ 900112 h 969169"/>
              <a:gd name="connsiteX71" fmla="*/ 3526631 w 3971926"/>
              <a:gd name="connsiteY71" fmla="*/ 902493 h 969169"/>
              <a:gd name="connsiteX72" fmla="*/ 3521869 w 3971926"/>
              <a:gd name="connsiteY72" fmla="*/ 966787 h 969169"/>
              <a:gd name="connsiteX73" fmla="*/ 3971926 w 3971926"/>
              <a:gd name="connsiteY7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3119438 w 3971926"/>
              <a:gd name="connsiteY67" fmla="*/ 840581 h 969169"/>
              <a:gd name="connsiteX68" fmla="*/ 3121820 w 3971926"/>
              <a:gd name="connsiteY68" fmla="*/ 866775 h 969169"/>
              <a:gd name="connsiteX69" fmla="*/ 3138488 w 3971926"/>
              <a:gd name="connsiteY69" fmla="*/ 871537 h 969169"/>
              <a:gd name="connsiteX70" fmla="*/ 3264694 w 3971926"/>
              <a:gd name="connsiteY70" fmla="*/ 866775 h 969169"/>
              <a:gd name="connsiteX71" fmla="*/ 3264694 w 3971926"/>
              <a:gd name="connsiteY71" fmla="*/ 900112 h 969169"/>
              <a:gd name="connsiteX72" fmla="*/ 3526631 w 3971926"/>
              <a:gd name="connsiteY72" fmla="*/ 902493 h 969169"/>
              <a:gd name="connsiteX73" fmla="*/ 3521869 w 3971926"/>
              <a:gd name="connsiteY73" fmla="*/ 966787 h 969169"/>
              <a:gd name="connsiteX74" fmla="*/ 3971926 w 3971926"/>
              <a:gd name="connsiteY74"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3119438 w 3971926"/>
              <a:gd name="connsiteY68" fmla="*/ 840581 h 969169"/>
              <a:gd name="connsiteX69" fmla="*/ 3121820 w 3971926"/>
              <a:gd name="connsiteY69" fmla="*/ 866775 h 969169"/>
              <a:gd name="connsiteX70" fmla="*/ 3138488 w 3971926"/>
              <a:gd name="connsiteY70" fmla="*/ 871537 h 969169"/>
              <a:gd name="connsiteX71" fmla="*/ 3264694 w 3971926"/>
              <a:gd name="connsiteY71" fmla="*/ 866775 h 969169"/>
              <a:gd name="connsiteX72" fmla="*/ 3264694 w 3971926"/>
              <a:gd name="connsiteY72" fmla="*/ 900112 h 969169"/>
              <a:gd name="connsiteX73" fmla="*/ 3526631 w 3971926"/>
              <a:gd name="connsiteY73" fmla="*/ 902493 h 969169"/>
              <a:gd name="connsiteX74" fmla="*/ 3521869 w 3971926"/>
              <a:gd name="connsiteY74" fmla="*/ 966787 h 969169"/>
              <a:gd name="connsiteX75" fmla="*/ 3971926 w 3971926"/>
              <a:gd name="connsiteY75"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3119438 w 3971926"/>
              <a:gd name="connsiteY69" fmla="*/ 840581 h 969169"/>
              <a:gd name="connsiteX70" fmla="*/ 3121820 w 3971926"/>
              <a:gd name="connsiteY70" fmla="*/ 866775 h 969169"/>
              <a:gd name="connsiteX71" fmla="*/ 3138488 w 3971926"/>
              <a:gd name="connsiteY71" fmla="*/ 871537 h 969169"/>
              <a:gd name="connsiteX72" fmla="*/ 3264694 w 3971926"/>
              <a:gd name="connsiteY72" fmla="*/ 866775 h 969169"/>
              <a:gd name="connsiteX73" fmla="*/ 3264694 w 3971926"/>
              <a:gd name="connsiteY73" fmla="*/ 900112 h 969169"/>
              <a:gd name="connsiteX74" fmla="*/ 3526631 w 3971926"/>
              <a:gd name="connsiteY74" fmla="*/ 902493 h 969169"/>
              <a:gd name="connsiteX75" fmla="*/ 3521869 w 3971926"/>
              <a:gd name="connsiteY75" fmla="*/ 966787 h 969169"/>
              <a:gd name="connsiteX76" fmla="*/ 3971926 w 3971926"/>
              <a:gd name="connsiteY76"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3119438 w 3971926"/>
              <a:gd name="connsiteY70" fmla="*/ 840581 h 969169"/>
              <a:gd name="connsiteX71" fmla="*/ 3121820 w 3971926"/>
              <a:gd name="connsiteY71" fmla="*/ 866775 h 969169"/>
              <a:gd name="connsiteX72" fmla="*/ 3138488 w 3971926"/>
              <a:gd name="connsiteY72" fmla="*/ 871537 h 969169"/>
              <a:gd name="connsiteX73" fmla="*/ 3264694 w 3971926"/>
              <a:gd name="connsiteY73" fmla="*/ 866775 h 969169"/>
              <a:gd name="connsiteX74" fmla="*/ 3264694 w 3971926"/>
              <a:gd name="connsiteY74" fmla="*/ 900112 h 969169"/>
              <a:gd name="connsiteX75" fmla="*/ 3526631 w 3971926"/>
              <a:gd name="connsiteY75" fmla="*/ 902493 h 969169"/>
              <a:gd name="connsiteX76" fmla="*/ 3521869 w 3971926"/>
              <a:gd name="connsiteY76" fmla="*/ 966787 h 969169"/>
              <a:gd name="connsiteX77" fmla="*/ 3971926 w 3971926"/>
              <a:gd name="connsiteY77"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3119438 w 3971926"/>
              <a:gd name="connsiteY71" fmla="*/ 840581 h 969169"/>
              <a:gd name="connsiteX72" fmla="*/ 3121820 w 3971926"/>
              <a:gd name="connsiteY72" fmla="*/ 866775 h 969169"/>
              <a:gd name="connsiteX73" fmla="*/ 3138488 w 3971926"/>
              <a:gd name="connsiteY73" fmla="*/ 871537 h 969169"/>
              <a:gd name="connsiteX74" fmla="*/ 3264694 w 3971926"/>
              <a:gd name="connsiteY74" fmla="*/ 866775 h 969169"/>
              <a:gd name="connsiteX75" fmla="*/ 3264694 w 3971926"/>
              <a:gd name="connsiteY75" fmla="*/ 900112 h 969169"/>
              <a:gd name="connsiteX76" fmla="*/ 3526631 w 3971926"/>
              <a:gd name="connsiteY76" fmla="*/ 902493 h 969169"/>
              <a:gd name="connsiteX77" fmla="*/ 3521869 w 3971926"/>
              <a:gd name="connsiteY77" fmla="*/ 966787 h 969169"/>
              <a:gd name="connsiteX78" fmla="*/ 3971926 w 3971926"/>
              <a:gd name="connsiteY78"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3119438 w 3971926"/>
              <a:gd name="connsiteY72" fmla="*/ 840581 h 969169"/>
              <a:gd name="connsiteX73" fmla="*/ 3121820 w 3971926"/>
              <a:gd name="connsiteY73" fmla="*/ 866775 h 969169"/>
              <a:gd name="connsiteX74" fmla="*/ 3138488 w 3971926"/>
              <a:gd name="connsiteY74" fmla="*/ 871537 h 969169"/>
              <a:gd name="connsiteX75" fmla="*/ 3264694 w 3971926"/>
              <a:gd name="connsiteY75" fmla="*/ 866775 h 969169"/>
              <a:gd name="connsiteX76" fmla="*/ 3264694 w 3971926"/>
              <a:gd name="connsiteY76" fmla="*/ 900112 h 969169"/>
              <a:gd name="connsiteX77" fmla="*/ 3526631 w 3971926"/>
              <a:gd name="connsiteY77" fmla="*/ 902493 h 969169"/>
              <a:gd name="connsiteX78" fmla="*/ 3521869 w 3971926"/>
              <a:gd name="connsiteY78" fmla="*/ 966787 h 969169"/>
              <a:gd name="connsiteX79" fmla="*/ 3971926 w 3971926"/>
              <a:gd name="connsiteY79"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3119438 w 3971926"/>
              <a:gd name="connsiteY73" fmla="*/ 840581 h 969169"/>
              <a:gd name="connsiteX74" fmla="*/ 3121820 w 3971926"/>
              <a:gd name="connsiteY74" fmla="*/ 866775 h 969169"/>
              <a:gd name="connsiteX75" fmla="*/ 3138488 w 3971926"/>
              <a:gd name="connsiteY75" fmla="*/ 871537 h 969169"/>
              <a:gd name="connsiteX76" fmla="*/ 3264694 w 3971926"/>
              <a:gd name="connsiteY76" fmla="*/ 866775 h 969169"/>
              <a:gd name="connsiteX77" fmla="*/ 3264694 w 3971926"/>
              <a:gd name="connsiteY77" fmla="*/ 900112 h 969169"/>
              <a:gd name="connsiteX78" fmla="*/ 3526631 w 3971926"/>
              <a:gd name="connsiteY78" fmla="*/ 902493 h 969169"/>
              <a:gd name="connsiteX79" fmla="*/ 3521869 w 3971926"/>
              <a:gd name="connsiteY79" fmla="*/ 966787 h 969169"/>
              <a:gd name="connsiteX80" fmla="*/ 3971926 w 3971926"/>
              <a:gd name="connsiteY80"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3119438 w 3971926"/>
              <a:gd name="connsiteY74" fmla="*/ 840581 h 969169"/>
              <a:gd name="connsiteX75" fmla="*/ 3121820 w 3971926"/>
              <a:gd name="connsiteY75" fmla="*/ 866775 h 969169"/>
              <a:gd name="connsiteX76" fmla="*/ 3138488 w 3971926"/>
              <a:gd name="connsiteY76" fmla="*/ 871537 h 969169"/>
              <a:gd name="connsiteX77" fmla="*/ 3264694 w 3971926"/>
              <a:gd name="connsiteY77" fmla="*/ 866775 h 969169"/>
              <a:gd name="connsiteX78" fmla="*/ 3264694 w 3971926"/>
              <a:gd name="connsiteY78" fmla="*/ 900112 h 969169"/>
              <a:gd name="connsiteX79" fmla="*/ 3526631 w 3971926"/>
              <a:gd name="connsiteY79" fmla="*/ 902493 h 969169"/>
              <a:gd name="connsiteX80" fmla="*/ 3521869 w 3971926"/>
              <a:gd name="connsiteY80" fmla="*/ 966787 h 969169"/>
              <a:gd name="connsiteX81" fmla="*/ 3971926 w 3971926"/>
              <a:gd name="connsiteY8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3119438 w 3971926"/>
              <a:gd name="connsiteY75" fmla="*/ 840581 h 969169"/>
              <a:gd name="connsiteX76" fmla="*/ 3121820 w 3971926"/>
              <a:gd name="connsiteY76" fmla="*/ 866775 h 969169"/>
              <a:gd name="connsiteX77" fmla="*/ 3138488 w 3971926"/>
              <a:gd name="connsiteY77" fmla="*/ 871537 h 969169"/>
              <a:gd name="connsiteX78" fmla="*/ 3264694 w 3971926"/>
              <a:gd name="connsiteY78" fmla="*/ 866775 h 969169"/>
              <a:gd name="connsiteX79" fmla="*/ 3264694 w 3971926"/>
              <a:gd name="connsiteY79" fmla="*/ 900112 h 969169"/>
              <a:gd name="connsiteX80" fmla="*/ 3526631 w 3971926"/>
              <a:gd name="connsiteY80" fmla="*/ 902493 h 969169"/>
              <a:gd name="connsiteX81" fmla="*/ 3521869 w 3971926"/>
              <a:gd name="connsiteY81" fmla="*/ 966787 h 969169"/>
              <a:gd name="connsiteX82" fmla="*/ 3971926 w 3971926"/>
              <a:gd name="connsiteY82"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7982 w 3971926"/>
              <a:gd name="connsiteY75" fmla="*/ 704850 h 969169"/>
              <a:gd name="connsiteX76" fmla="*/ 3119438 w 3971926"/>
              <a:gd name="connsiteY76" fmla="*/ 840581 h 969169"/>
              <a:gd name="connsiteX77" fmla="*/ 3121820 w 3971926"/>
              <a:gd name="connsiteY77" fmla="*/ 866775 h 969169"/>
              <a:gd name="connsiteX78" fmla="*/ 3138488 w 3971926"/>
              <a:gd name="connsiteY78" fmla="*/ 871537 h 969169"/>
              <a:gd name="connsiteX79" fmla="*/ 3264694 w 3971926"/>
              <a:gd name="connsiteY79" fmla="*/ 866775 h 969169"/>
              <a:gd name="connsiteX80" fmla="*/ 3264694 w 3971926"/>
              <a:gd name="connsiteY80" fmla="*/ 900112 h 969169"/>
              <a:gd name="connsiteX81" fmla="*/ 3526631 w 3971926"/>
              <a:gd name="connsiteY81" fmla="*/ 902493 h 969169"/>
              <a:gd name="connsiteX82" fmla="*/ 3521869 w 3971926"/>
              <a:gd name="connsiteY82" fmla="*/ 966787 h 969169"/>
              <a:gd name="connsiteX83" fmla="*/ 3971926 w 3971926"/>
              <a:gd name="connsiteY8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7982 w 3971926"/>
              <a:gd name="connsiteY75" fmla="*/ 716756 h 969169"/>
              <a:gd name="connsiteX76" fmla="*/ 3119438 w 3971926"/>
              <a:gd name="connsiteY76" fmla="*/ 840581 h 969169"/>
              <a:gd name="connsiteX77" fmla="*/ 3121820 w 3971926"/>
              <a:gd name="connsiteY77" fmla="*/ 866775 h 969169"/>
              <a:gd name="connsiteX78" fmla="*/ 3138488 w 3971926"/>
              <a:gd name="connsiteY78" fmla="*/ 871537 h 969169"/>
              <a:gd name="connsiteX79" fmla="*/ 3264694 w 3971926"/>
              <a:gd name="connsiteY79" fmla="*/ 866775 h 969169"/>
              <a:gd name="connsiteX80" fmla="*/ 3264694 w 3971926"/>
              <a:gd name="connsiteY80" fmla="*/ 900112 h 969169"/>
              <a:gd name="connsiteX81" fmla="*/ 3526631 w 3971926"/>
              <a:gd name="connsiteY81" fmla="*/ 902493 h 969169"/>
              <a:gd name="connsiteX82" fmla="*/ 3521869 w 3971926"/>
              <a:gd name="connsiteY82" fmla="*/ 966787 h 969169"/>
              <a:gd name="connsiteX83" fmla="*/ 3971926 w 3971926"/>
              <a:gd name="connsiteY8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3119438 w 3971926"/>
              <a:gd name="connsiteY76" fmla="*/ 840581 h 969169"/>
              <a:gd name="connsiteX77" fmla="*/ 3121820 w 3971926"/>
              <a:gd name="connsiteY77" fmla="*/ 866775 h 969169"/>
              <a:gd name="connsiteX78" fmla="*/ 3138488 w 3971926"/>
              <a:gd name="connsiteY78" fmla="*/ 871537 h 969169"/>
              <a:gd name="connsiteX79" fmla="*/ 3264694 w 3971926"/>
              <a:gd name="connsiteY79" fmla="*/ 866775 h 969169"/>
              <a:gd name="connsiteX80" fmla="*/ 3264694 w 3971926"/>
              <a:gd name="connsiteY80" fmla="*/ 900112 h 969169"/>
              <a:gd name="connsiteX81" fmla="*/ 3526631 w 3971926"/>
              <a:gd name="connsiteY81" fmla="*/ 902493 h 969169"/>
              <a:gd name="connsiteX82" fmla="*/ 3521869 w 3971926"/>
              <a:gd name="connsiteY82" fmla="*/ 966787 h 969169"/>
              <a:gd name="connsiteX83" fmla="*/ 3971926 w 3971926"/>
              <a:gd name="connsiteY8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3119438 w 3971926"/>
              <a:gd name="connsiteY77" fmla="*/ 840581 h 969169"/>
              <a:gd name="connsiteX78" fmla="*/ 3121820 w 3971926"/>
              <a:gd name="connsiteY78" fmla="*/ 866775 h 969169"/>
              <a:gd name="connsiteX79" fmla="*/ 3138488 w 3971926"/>
              <a:gd name="connsiteY79" fmla="*/ 871537 h 969169"/>
              <a:gd name="connsiteX80" fmla="*/ 3264694 w 3971926"/>
              <a:gd name="connsiteY80" fmla="*/ 866775 h 969169"/>
              <a:gd name="connsiteX81" fmla="*/ 3264694 w 3971926"/>
              <a:gd name="connsiteY81" fmla="*/ 900112 h 969169"/>
              <a:gd name="connsiteX82" fmla="*/ 3526631 w 3971926"/>
              <a:gd name="connsiteY82" fmla="*/ 902493 h 969169"/>
              <a:gd name="connsiteX83" fmla="*/ 3521869 w 3971926"/>
              <a:gd name="connsiteY83" fmla="*/ 966787 h 969169"/>
              <a:gd name="connsiteX84" fmla="*/ 3971926 w 3971926"/>
              <a:gd name="connsiteY84"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3119438 w 3971926"/>
              <a:gd name="connsiteY78" fmla="*/ 840581 h 969169"/>
              <a:gd name="connsiteX79" fmla="*/ 3121820 w 3971926"/>
              <a:gd name="connsiteY79" fmla="*/ 866775 h 969169"/>
              <a:gd name="connsiteX80" fmla="*/ 3138488 w 3971926"/>
              <a:gd name="connsiteY80" fmla="*/ 871537 h 969169"/>
              <a:gd name="connsiteX81" fmla="*/ 3264694 w 3971926"/>
              <a:gd name="connsiteY81" fmla="*/ 866775 h 969169"/>
              <a:gd name="connsiteX82" fmla="*/ 3264694 w 3971926"/>
              <a:gd name="connsiteY82" fmla="*/ 900112 h 969169"/>
              <a:gd name="connsiteX83" fmla="*/ 3526631 w 3971926"/>
              <a:gd name="connsiteY83" fmla="*/ 902493 h 969169"/>
              <a:gd name="connsiteX84" fmla="*/ 3521869 w 3971926"/>
              <a:gd name="connsiteY84" fmla="*/ 966787 h 969169"/>
              <a:gd name="connsiteX85" fmla="*/ 3971926 w 3971926"/>
              <a:gd name="connsiteY85"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3119438 w 3971926"/>
              <a:gd name="connsiteY79" fmla="*/ 840581 h 969169"/>
              <a:gd name="connsiteX80" fmla="*/ 3121820 w 3971926"/>
              <a:gd name="connsiteY80" fmla="*/ 866775 h 969169"/>
              <a:gd name="connsiteX81" fmla="*/ 3138488 w 3971926"/>
              <a:gd name="connsiteY81" fmla="*/ 871537 h 969169"/>
              <a:gd name="connsiteX82" fmla="*/ 3264694 w 3971926"/>
              <a:gd name="connsiteY82" fmla="*/ 866775 h 969169"/>
              <a:gd name="connsiteX83" fmla="*/ 3264694 w 3971926"/>
              <a:gd name="connsiteY83" fmla="*/ 900112 h 969169"/>
              <a:gd name="connsiteX84" fmla="*/ 3526631 w 3971926"/>
              <a:gd name="connsiteY84" fmla="*/ 902493 h 969169"/>
              <a:gd name="connsiteX85" fmla="*/ 3521869 w 3971926"/>
              <a:gd name="connsiteY85" fmla="*/ 966787 h 969169"/>
              <a:gd name="connsiteX86" fmla="*/ 3971926 w 3971926"/>
              <a:gd name="connsiteY86"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3119438 w 3971926"/>
              <a:gd name="connsiteY80" fmla="*/ 840581 h 969169"/>
              <a:gd name="connsiteX81" fmla="*/ 3121820 w 3971926"/>
              <a:gd name="connsiteY81" fmla="*/ 866775 h 969169"/>
              <a:gd name="connsiteX82" fmla="*/ 3138488 w 3971926"/>
              <a:gd name="connsiteY82" fmla="*/ 871537 h 969169"/>
              <a:gd name="connsiteX83" fmla="*/ 3264694 w 3971926"/>
              <a:gd name="connsiteY83" fmla="*/ 866775 h 969169"/>
              <a:gd name="connsiteX84" fmla="*/ 3264694 w 3971926"/>
              <a:gd name="connsiteY84" fmla="*/ 900112 h 969169"/>
              <a:gd name="connsiteX85" fmla="*/ 3526631 w 3971926"/>
              <a:gd name="connsiteY85" fmla="*/ 902493 h 969169"/>
              <a:gd name="connsiteX86" fmla="*/ 3521869 w 3971926"/>
              <a:gd name="connsiteY86" fmla="*/ 966787 h 969169"/>
              <a:gd name="connsiteX87" fmla="*/ 3971926 w 3971926"/>
              <a:gd name="connsiteY87"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3007519 w 3971926"/>
              <a:gd name="connsiteY80" fmla="*/ 764381 h 969169"/>
              <a:gd name="connsiteX81" fmla="*/ 3119438 w 3971926"/>
              <a:gd name="connsiteY81" fmla="*/ 840581 h 969169"/>
              <a:gd name="connsiteX82" fmla="*/ 3121820 w 3971926"/>
              <a:gd name="connsiteY82" fmla="*/ 866775 h 969169"/>
              <a:gd name="connsiteX83" fmla="*/ 3138488 w 3971926"/>
              <a:gd name="connsiteY83" fmla="*/ 871537 h 969169"/>
              <a:gd name="connsiteX84" fmla="*/ 3264694 w 3971926"/>
              <a:gd name="connsiteY84" fmla="*/ 866775 h 969169"/>
              <a:gd name="connsiteX85" fmla="*/ 3264694 w 3971926"/>
              <a:gd name="connsiteY85" fmla="*/ 900112 h 969169"/>
              <a:gd name="connsiteX86" fmla="*/ 3526631 w 3971926"/>
              <a:gd name="connsiteY86" fmla="*/ 902493 h 969169"/>
              <a:gd name="connsiteX87" fmla="*/ 3521869 w 3971926"/>
              <a:gd name="connsiteY87" fmla="*/ 966787 h 969169"/>
              <a:gd name="connsiteX88" fmla="*/ 3971926 w 3971926"/>
              <a:gd name="connsiteY88"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3007519 w 3971926"/>
              <a:gd name="connsiteY80" fmla="*/ 764381 h 969169"/>
              <a:gd name="connsiteX81" fmla="*/ 3002757 w 3971926"/>
              <a:gd name="connsiteY81" fmla="*/ 783431 h 969169"/>
              <a:gd name="connsiteX82" fmla="*/ 3119438 w 3971926"/>
              <a:gd name="connsiteY82" fmla="*/ 840581 h 969169"/>
              <a:gd name="connsiteX83" fmla="*/ 3121820 w 3971926"/>
              <a:gd name="connsiteY83" fmla="*/ 866775 h 969169"/>
              <a:gd name="connsiteX84" fmla="*/ 3138488 w 3971926"/>
              <a:gd name="connsiteY84" fmla="*/ 871537 h 969169"/>
              <a:gd name="connsiteX85" fmla="*/ 3264694 w 3971926"/>
              <a:gd name="connsiteY85" fmla="*/ 866775 h 969169"/>
              <a:gd name="connsiteX86" fmla="*/ 3264694 w 3971926"/>
              <a:gd name="connsiteY86" fmla="*/ 900112 h 969169"/>
              <a:gd name="connsiteX87" fmla="*/ 3526631 w 3971926"/>
              <a:gd name="connsiteY87" fmla="*/ 902493 h 969169"/>
              <a:gd name="connsiteX88" fmla="*/ 3521869 w 3971926"/>
              <a:gd name="connsiteY88" fmla="*/ 966787 h 969169"/>
              <a:gd name="connsiteX89" fmla="*/ 3971926 w 3971926"/>
              <a:gd name="connsiteY89"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119438 w 3971926"/>
              <a:gd name="connsiteY82" fmla="*/ 840581 h 969169"/>
              <a:gd name="connsiteX83" fmla="*/ 3121820 w 3971926"/>
              <a:gd name="connsiteY83" fmla="*/ 866775 h 969169"/>
              <a:gd name="connsiteX84" fmla="*/ 3138488 w 3971926"/>
              <a:gd name="connsiteY84" fmla="*/ 871537 h 969169"/>
              <a:gd name="connsiteX85" fmla="*/ 3264694 w 3971926"/>
              <a:gd name="connsiteY85" fmla="*/ 866775 h 969169"/>
              <a:gd name="connsiteX86" fmla="*/ 3264694 w 3971926"/>
              <a:gd name="connsiteY86" fmla="*/ 900112 h 969169"/>
              <a:gd name="connsiteX87" fmla="*/ 3526631 w 3971926"/>
              <a:gd name="connsiteY87" fmla="*/ 902493 h 969169"/>
              <a:gd name="connsiteX88" fmla="*/ 3521869 w 3971926"/>
              <a:gd name="connsiteY88" fmla="*/ 966787 h 969169"/>
              <a:gd name="connsiteX89" fmla="*/ 3971926 w 3971926"/>
              <a:gd name="connsiteY89"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119438 w 3971926"/>
              <a:gd name="connsiteY83" fmla="*/ 840581 h 969169"/>
              <a:gd name="connsiteX84" fmla="*/ 3121820 w 3971926"/>
              <a:gd name="connsiteY84" fmla="*/ 866775 h 969169"/>
              <a:gd name="connsiteX85" fmla="*/ 3138488 w 3971926"/>
              <a:gd name="connsiteY85" fmla="*/ 871537 h 969169"/>
              <a:gd name="connsiteX86" fmla="*/ 3264694 w 3971926"/>
              <a:gd name="connsiteY86" fmla="*/ 866775 h 969169"/>
              <a:gd name="connsiteX87" fmla="*/ 3264694 w 3971926"/>
              <a:gd name="connsiteY87" fmla="*/ 900112 h 969169"/>
              <a:gd name="connsiteX88" fmla="*/ 3526631 w 3971926"/>
              <a:gd name="connsiteY88" fmla="*/ 902493 h 969169"/>
              <a:gd name="connsiteX89" fmla="*/ 3521869 w 3971926"/>
              <a:gd name="connsiteY89" fmla="*/ 966787 h 969169"/>
              <a:gd name="connsiteX90" fmla="*/ 3971926 w 3971926"/>
              <a:gd name="connsiteY90"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31332 w 3971926"/>
              <a:gd name="connsiteY83" fmla="*/ 800100 h 969169"/>
              <a:gd name="connsiteX84" fmla="*/ 3119438 w 3971926"/>
              <a:gd name="connsiteY84" fmla="*/ 840581 h 969169"/>
              <a:gd name="connsiteX85" fmla="*/ 3121820 w 3971926"/>
              <a:gd name="connsiteY85" fmla="*/ 866775 h 969169"/>
              <a:gd name="connsiteX86" fmla="*/ 3138488 w 3971926"/>
              <a:gd name="connsiteY86" fmla="*/ 871537 h 969169"/>
              <a:gd name="connsiteX87" fmla="*/ 3264694 w 3971926"/>
              <a:gd name="connsiteY87" fmla="*/ 866775 h 969169"/>
              <a:gd name="connsiteX88" fmla="*/ 3264694 w 3971926"/>
              <a:gd name="connsiteY88" fmla="*/ 900112 h 969169"/>
              <a:gd name="connsiteX89" fmla="*/ 3526631 w 3971926"/>
              <a:gd name="connsiteY89" fmla="*/ 902493 h 969169"/>
              <a:gd name="connsiteX90" fmla="*/ 3521869 w 3971926"/>
              <a:gd name="connsiteY90" fmla="*/ 966787 h 969169"/>
              <a:gd name="connsiteX91" fmla="*/ 3971926 w 3971926"/>
              <a:gd name="connsiteY91"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31332 w 3971926"/>
              <a:gd name="connsiteY83" fmla="*/ 800100 h 969169"/>
              <a:gd name="connsiteX84" fmla="*/ 3064669 w 3971926"/>
              <a:gd name="connsiteY84" fmla="*/ 807244 h 969169"/>
              <a:gd name="connsiteX85" fmla="*/ 3119438 w 3971926"/>
              <a:gd name="connsiteY85" fmla="*/ 840581 h 969169"/>
              <a:gd name="connsiteX86" fmla="*/ 3121820 w 3971926"/>
              <a:gd name="connsiteY86" fmla="*/ 866775 h 969169"/>
              <a:gd name="connsiteX87" fmla="*/ 3138488 w 3971926"/>
              <a:gd name="connsiteY87" fmla="*/ 871537 h 969169"/>
              <a:gd name="connsiteX88" fmla="*/ 3264694 w 3971926"/>
              <a:gd name="connsiteY88" fmla="*/ 866775 h 969169"/>
              <a:gd name="connsiteX89" fmla="*/ 3264694 w 3971926"/>
              <a:gd name="connsiteY89" fmla="*/ 900112 h 969169"/>
              <a:gd name="connsiteX90" fmla="*/ 3526631 w 3971926"/>
              <a:gd name="connsiteY90" fmla="*/ 902493 h 969169"/>
              <a:gd name="connsiteX91" fmla="*/ 3521869 w 3971926"/>
              <a:gd name="connsiteY91" fmla="*/ 966787 h 969169"/>
              <a:gd name="connsiteX92" fmla="*/ 3971926 w 3971926"/>
              <a:gd name="connsiteY92"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119438 w 3971926"/>
              <a:gd name="connsiteY85" fmla="*/ 840581 h 969169"/>
              <a:gd name="connsiteX86" fmla="*/ 3121820 w 3971926"/>
              <a:gd name="connsiteY86" fmla="*/ 866775 h 969169"/>
              <a:gd name="connsiteX87" fmla="*/ 3138488 w 3971926"/>
              <a:gd name="connsiteY87" fmla="*/ 871537 h 969169"/>
              <a:gd name="connsiteX88" fmla="*/ 3264694 w 3971926"/>
              <a:gd name="connsiteY88" fmla="*/ 866775 h 969169"/>
              <a:gd name="connsiteX89" fmla="*/ 3264694 w 3971926"/>
              <a:gd name="connsiteY89" fmla="*/ 900112 h 969169"/>
              <a:gd name="connsiteX90" fmla="*/ 3526631 w 3971926"/>
              <a:gd name="connsiteY90" fmla="*/ 902493 h 969169"/>
              <a:gd name="connsiteX91" fmla="*/ 3521869 w 3971926"/>
              <a:gd name="connsiteY91" fmla="*/ 966787 h 969169"/>
              <a:gd name="connsiteX92" fmla="*/ 3971926 w 3971926"/>
              <a:gd name="connsiteY92"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071813 w 3971926"/>
              <a:gd name="connsiteY85" fmla="*/ 821531 h 969169"/>
              <a:gd name="connsiteX86" fmla="*/ 3119438 w 3971926"/>
              <a:gd name="connsiteY86" fmla="*/ 840581 h 969169"/>
              <a:gd name="connsiteX87" fmla="*/ 3121820 w 3971926"/>
              <a:gd name="connsiteY87" fmla="*/ 866775 h 969169"/>
              <a:gd name="connsiteX88" fmla="*/ 3138488 w 3971926"/>
              <a:gd name="connsiteY88" fmla="*/ 871537 h 969169"/>
              <a:gd name="connsiteX89" fmla="*/ 3264694 w 3971926"/>
              <a:gd name="connsiteY89" fmla="*/ 866775 h 969169"/>
              <a:gd name="connsiteX90" fmla="*/ 3264694 w 3971926"/>
              <a:gd name="connsiteY90" fmla="*/ 900112 h 969169"/>
              <a:gd name="connsiteX91" fmla="*/ 3526631 w 3971926"/>
              <a:gd name="connsiteY91" fmla="*/ 902493 h 969169"/>
              <a:gd name="connsiteX92" fmla="*/ 3521869 w 3971926"/>
              <a:gd name="connsiteY92" fmla="*/ 966787 h 969169"/>
              <a:gd name="connsiteX93" fmla="*/ 3971926 w 3971926"/>
              <a:gd name="connsiteY93"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61975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071813 w 3971926"/>
              <a:gd name="connsiteY85" fmla="*/ 821531 h 969169"/>
              <a:gd name="connsiteX86" fmla="*/ 3081338 w 3971926"/>
              <a:gd name="connsiteY86" fmla="*/ 840581 h 969169"/>
              <a:gd name="connsiteX87" fmla="*/ 3119438 w 3971926"/>
              <a:gd name="connsiteY87" fmla="*/ 840581 h 969169"/>
              <a:gd name="connsiteX88" fmla="*/ 3121820 w 3971926"/>
              <a:gd name="connsiteY88" fmla="*/ 866775 h 969169"/>
              <a:gd name="connsiteX89" fmla="*/ 3138488 w 3971926"/>
              <a:gd name="connsiteY89" fmla="*/ 871537 h 969169"/>
              <a:gd name="connsiteX90" fmla="*/ 3264694 w 3971926"/>
              <a:gd name="connsiteY90" fmla="*/ 866775 h 969169"/>
              <a:gd name="connsiteX91" fmla="*/ 3264694 w 3971926"/>
              <a:gd name="connsiteY91" fmla="*/ 900112 h 969169"/>
              <a:gd name="connsiteX92" fmla="*/ 3526631 w 3971926"/>
              <a:gd name="connsiteY92" fmla="*/ 902493 h 969169"/>
              <a:gd name="connsiteX93" fmla="*/ 3521869 w 3971926"/>
              <a:gd name="connsiteY93" fmla="*/ 966787 h 969169"/>
              <a:gd name="connsiteX94" fmla="*/ 3971926 w 3971926"/>
              <a:gd name="connsiteY94"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88169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071813 w 3971926"/>
              <a:gd name="connsiteY85" fmla="*/ 821531 h 969169"/>
              <a:gd name="connsiteX86" fmla="*/ 3081338 w 3971926"/>
              <a:gd name="connsiteY86" fmla="*/ 840581 h 969169"/>
              <a:gd name="connsiteX87" fmla="*/ 3119438 w 3971926"/>
              <a:gd name="connsiteY87" fmla="*/ 840581 h 969169"/>
              <a:gd name="connsiteX88" fmla="*/ 3121820 w 3971926"/>
              <a:gd name="connsiteY88" fmla="*/ 866775 h 969169"/>
              <a:gd name="connsiteX89" fmla="*/ 3138488 w 3971926"/>
              <a:gd name="connsiteY89" fmla="*/ 871537 h 969169"/>
              <a:gd name="connsiteX90" fmla="*/ 3264694 w 3971926"/>
              <a:gd name="connsiteY90" fmla="*/ 866775 h 969169"/>
              <a:gd name="connsiteX91" fmla="*/ 3264694 w 3971926"/>
              <a:gd name="connsiteY91" fmla="*/ 900112 h 969169"/>
              <a:gd name="connsiteX92" fmla="*/ 3526631 w 3971926"/>
              <a:gd name="connsiteY92" fmla="*/ 902493 h 969169"/>
              <a:gd name="connsiteX93" fmla="*/ 3521869 w 3971926"/>
              <a:gd name="connsiteY93" fmla="*/ 966787 h 969169"/>
              <a:gd name="connsiteX94" fmla="*/ 3971926 w 3971926"/>
              <a:gd name="connsiteY94"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54831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071813 w 3971926"/>
              <a:gd name="connsiteY85" fmla="*/ 821531 h 969169"/>
              <a:gd name="connsiteX86" fmla="*/ 3081338 w 3971926"/>
              <a:gd name="connsiteY86" fmla="*/ 840581 h 969169"/>
              <a:gd name="connsiteX87" fmla="*/ 3119438 w 3971926"/>
              <a:gd name="connsiteY87" fmla="*/ 840581 h 969169"/>
              <a:gd name="connsiteX88" fmla="*/ 3121820 w 3971926"/>
              <a:gd name="connsiteY88" fmla="*/ 866775 h 969169"/>
              <a:gd name="connsiteX89" fmla="*/ 3138488 w 3971926"/>
              <a:gd name="connsiteY89" fmla="*/ 871537 h 969169"/>
              <a:gd name="connsiteX90" fmla="*/ 3264694 w 3971926"/>
              <a:gd name="connsiteY90" fmla="*/ 866775 h 969169"/>
              <a:gd name="connsiteX91" fmla="*/ 3264694 w 3971926"/>
              <a:gd name="connsiteY91" fmla="*/ 900112 h 969169"/>
              <a:gd name="connsiteX92" fmla="*/ 3526631 w 3971926"/>
              <a:gd name="connsiteY92" fmla="*/ 902493 h 969169"/>
              <a:gd name="connsiteX93" fmla="*/ 3521869 w 3971926"/>
              <a:gd name="connsiteY93" fmla="*/ 966787 h 969169"/>
              <a:gd name="connsiteX94" fmla="*/ 3971926 w 3971926"/>
              <a:gd name="connsiteY94"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54831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071813 w 3971926"/>
              <a:gd name="connsiteY85" fmla="*/ 821531 h 969169"/>
              <a:gd name="connsiteX86" fmla="*/ 3081338 w 3971926"/>
              <a:gd name="connsiteY86" fmla="*/ 840581 h 969169"/>
              <a:gd name="connsiteX87" fmla="*/ 3119438 w 3971926"/>
              <a:gd name="connsiteY87" fmla="*/ 840581 h 969169"/>
              <a:gd name="connsiteX88" fmla="*/ 3121820 w 3971926"/>
              <a:gd name="connsiteY88" fmla="*/ 866775 h 969169"/>
              <a:gd name="connsiteX89" fmla="*/ 3138488 w 3971926"/>
              <a:gd name="connsiteY89" fmla="*/ 871537 h 969169"/>
              <a:gd name="connsiteX90" fmla="*/ 3264694 w 3971926"/>
              <a:gd name="connsiteY90" fmla="*/ 866775 h 969169"/>
              <a:gd name="connsiteX91" fmla="*/ 3264694 w 3971926"/>
              <a:gd name="connsiteY91" fmla="*/ 900112 h 969169"/>
              <a:gd name="connsiteX92" fmla="*/ 3526631 w 3971926"/>
              <a:gd name="connsiteY92" fmla="*/ 902493 h 969169"/>
              <a:gd name="connsiteX93" fmla="*/ 3521869 w 3971926"/>
              <a:gd name="connsiteY93" fmla="*/ 966787 h 969169"/>
              <a:gd name="connsiteX94" fmla="*/ 3971926 w 3971926"/>
              <a:gd name="connsiteY94" fmla="*/ 969169 h 969169"/>
              <a:gd name="connsiteX0" fmla="*/ 0 w 3971926"/>
              <a:gd name="connsiteY0" fmla="*/ 0 h 969169"/>
              <a:gd name="connsiteX1" fmla="*/ 45244 w 3971926"/>
              <a:gd name="connsiteY1" fmla="*/ 33337 h 969169"/>
              <a:gd name="connsiteX2" fmla="*/ 169069 w 3971926"/>
              <a:gd name="connsiteY2" fmla="*/ 35719 h 969169"/>
              <a:gd name="connsiteX3" fmla="*/ 188119 w 3971926"/>
              <a:gd name="connsiteY3" fmla="*/ 50006 h 969169"/>
              <a:gd name="connsiteX4" fmla="*/ 221457 w 3971926"/>
              <a:gd name="connsiteY4" fmla="*/ 47625 h 969169"/>
              <a:gd name="connsiteX5" fmla="*/ 230982 w 3971926"/>
              <a:gd name="connsiteY5" fmla="*/ 50006 h 969169"/>
              <a:gd name="connsiteX6" fmla="*/ 371475 w 3971926"/>
              <a:gd name="connsiteY6" fmla="*/ 45244 h 969169"/>
              <a:gd name="connsiteX7" fmla="*/ 378619 w 3971926"/>
              <a:gd name="connsiteY7" fmla="*/ 57150 h 969169"/>
              <a:gd name="connsiteX8" fmla="*/ 519113 w 3971926"/>
              <a:gd name="connsiteY8" fmla="*/ 57150 h 969169"/>
              <a:gd name="connsiteX9" fmla="*/ 531019 w 3971926"/>
              <a:gd name="connsiteY9" fmla="*/ 76200 h 969169"/>
              <a:gd name="connsiteX10" fmla="*/ 600075 w 3971926"/>
              <a:gd name="connsiteY10" fmla="*/ 78581 h 969169"/>
              <a:gd name="connsiteX11" fmla="*/ 604838 w 3971926"/>
              <a:gd name="connsiteY11" fmla="*/ 88106 h 969169"/>
              <a:gd name="connsiteX12" fmla="*/ 666750 w 3971926"/>
              <a:gd name="connsiteY12" fmla="*/ 90487 h 969169"/>
              <a:gd name="connsiteX13" fmla="*/ 669132 w 3971926"/>
              <a:gd name="connsiteY13" fmla="*/ 95250 h 969169"/>
              <a:gd name="connsiteX14" fmla="*/ 711994 w 3971926"/>
              <a:gd name="connsiteY14" fmla="*/ 95250 h 969169"/>
              <a:gd name="connsiteX15" fmla="*/ 714375 w 3971926"/>
              <a:gd name="connsiteY15" fmla="*/ 102394 h 969169"/>
              <a:gd name="connsiteX16" fmla="*/ 833438 w 3971926"/>
              <a:gd name="connsiteY16" fmla="*/ 107156 h 969169"/>
              <a:gd name="connsiteX17" fmla="*/ 838200 w 3971926"/>
              <a:gd name="connsiteY17" fmla="*/ 111919 h 969169"/>
              <a:gd name="connsiteX18" fmla="*/ 942975 w 3971926"/>
              <a:gd name="connsiteY18" fmla="*/ 111919 h 969169"/>
              <a:gd name="connsiteX19" fmla="*/ 947738 w 3971926"/>
              <a:gd name="connsiteY19" fmla="*/ 133350 h 969169"/>
              <a:gd name="connsiteX20" fmla="*/ 1000125 w 3971926"/>
              <a:gd name="connsiteY20" fmla="*/ 133350 h 969169"/>
              <a:gd name="connsiteX21" fmla="*/ 997744 w 3971926"/>
              <a:gd name="connsiteY21" fmla="*/ 152400 h 969169"/>
              <a:gd name="connsiteX22" fmla="*/ 1064419 w 3971926"/>
              <a:gd name="connsiteY22" fmla="*/ 154781 h 969169"/>
              <a:gd name="connsiteX23" fmla="*/ 1066800 w 3971926"/>
              <a:gd name="connsiteY23" fmla="*/ 173831 h 969169"/>
              <a:gd name="connsiteX24" fmla="*/ 1150144 w 3971926"/>
              <a:gd name="connsiteY24" fmla="*/ 176212 h 969169"/>
              <a:gd name="connsiteX25" fmla="*/ 1154907 w 3971926"/>
              <a:gd name="connsiteY25" fmla="*/ 195262 h 969169"/>
              <a:gd name="connsiteX26" fmla="*/ 1176338 w 3971926"/>
              <a:gd name="connsiteY26" fmla="*/ 195262 h 969169"/>
              <a:gd name="connsiteX27" fmla="*/ 1181100 w 3971926"/>
              <a:gd name="connsiteY27" fmla="*/ 221456 h 969169"/>
              <a:gd name="connsiteX28" fmla="*/ 1235869 w 3971926"/>
              <a:gd name="connsiteY28" fmla="*/ 226219 h 969169"/>
              <a:gd name="connsiteX29" fmla="*/ 1257300 w 3971926"/>
              <a:gd name="connsiteY29" fmla="*/ 252412 h 969169"/>
              <a:gd name="connsiteX30" fmla="*/ 1293019 w 3971926"/>
              <a:gd name="connsiteY30" fmla="*/ 257175 h 969169"/>
              <a:gd name="connsiteX31" fmla="*/ 1295400 w 3971926"/>
              <a:gd name="connsiteY31" fmla="*/ 266700 h 969169"/>
              <a:gd name="connsiteX32" fmla="*/ 1364457 w 3971926"/>
              <a:gd name="connsiteY32" fmla="*/ 269081 h 969169"/>
              <a:gd name="connsiteX33" fmla="*/ 1407319 w 3971926"/>
              <a:gd name="connsiteY33" fmla="*/ 295275 h 969169"/>
              <a:gd name="connsiteX34" fmla="*/ 1438275 w 3971926"/>
              <a:gd name="connsiteY34" fmla="*/ 297656 h 969169"/>
              <a:gd name="connsiteX35" fmla="*/ 1445419 w 3971926"/>
              <a:gd name="connsiteY35" fmla="*/ 328612 h 969169"/>
              <a:gd name="connsiteX36" fmla="*/ 1533525 w 3971926"/>
              <a:gd name="connsiteY36" fmla="*/ 333375 h 969169"/>
              <a:gd name="connsiteX37" fmla="*/ 1543050 w 3971926"/>
              <a:gd name="connsiteY37" fmla="*/ 340519 h 969169"/>
              <a:gd name="connsiteX38" fmla="*/ 1566863 w 3971926"/>
              <a:gd name="connsiteY38" fmla="*/ 340519 h 969169"/>
              <a:gd name="connsiteX39" fmla="*/ 1578769 w 3971926"/>
              <a:gd name="connsiteY39" fmla="*/ 352425 h 969169"/>
              <a:gd name="connsiteX40" fmla="*/ 1671638 w 3971926"/>
              <a:gd name="connsiteY40" fmla="*/ 352425 h 969169"/>
              <a:gd name="connsiteX41" fmla="*/ 1671638 w 3971926"/>
              <a:gd name="connsiteY41" fmla="*/ 364331 h 969169"/>
              <a:gd name="connsiteX42" fmla="*/ 1735932 w 3971926"/>
              <a:gd name="connsiteY42" fmla="*/ 364331 h 969169"/>
              <a:gd name="connsiteX43" fmla="*/ 1735932 w 3971926"/>
              <a:gd name="connsiteY43" fmla="*/ 369094 h 969169"/>
              <a:gd name="connsiteX44" fmla="*/ 1771650 w 3971926"/>
              <a:gd name="connsiteY44" fmla="*/ 371475 h 969169"/>
              <a:gd name="connsiteX45" fmla="*/ 1776413 w 3971926"/>
              <a:gd name="connsiteY45" fmla="*/ 388143 h 969169"/>
              <a:gd name="connsiteX46" fmla="*/ 1785938 w 3971926"/>
              <a:gd name="connsiteY46" fmla="*/ 411957 h 969169"/>
              <a:gd name="connsiteX47" fmla="*/ 1840707 w 3971926"/>
              <a:gd name="connsiteY47" fmla="*/ 416719 h 969169"/>
              <a:gd name="connsiteX48" fmla="*/ 1835944 w 3971926"/>
              <a:gd name="connsiteY48" fmla="*/ 419100 h 969169"/>
              <a:gd name="connsiteX49" fmla="*/ 1890713 w 3971926"/>
              <a:gd name="connsiteY49" fmla="*/ 419100 h 969169"/>
              <a:gd name="connsiteX50" fmla="*/ 1907382 w 3971926"/>
              <a:gd name="connsiteY50" fmla="*/ 431006 h 969169"/>
              <a:gd name="connsiteX51" fmla="*/ 2012157 w 3971926"/>
              <a:gd name="connsiteY51" fmla="*/ 433387 h 969169"/>
              <a:gd name="connsiteX52" fmla="*/ 2021682 w 3971926"/>
              <a:gd name="connsiteY52" fmla="*/ 457200 h 969169"/>
              <a:gd name="connsiteX53" fmla="*/ 2062163 w 3971926"/>
              <a:gd name="connsiteY53" fmla="*/ 461962 h 969169"/>
              <a:gd name="connsiteX54" fmla="*/ 2078832 w 3971926"/>
              <a:gd name="connsiteY54" fmla="*/ 502444 h 969169"/>
              <a:gd name="connsiteX55" fmla="*/ 2166938 w 3971926"/>
              <a:gd name="connsiteY55" fmla="*/ 504825 h 969169"/>
              <a:gd name="connsiteX56" fmla="*/ 2202657 w 3971926"/>
              <a:gd name="connsiteY56" fmla="*/ 545306 h 969169"/>
              <a:gd name="connsiteX57" fmla="*/ 2250281 w 3971926"/>
              <a:gd name="connsiteY57" fmla="*/ 545306 h 969169"/>
              <a:gd name="connsiteX58" fmla="*/ 2247900 w 3971926"/>
              <a:gd name="connsiteY58" fmla="*/ 554831 h 969169"/>
              <a:gd name="connsiteX59" fmla="*/ 2312194 w 3971926"/>
              <a:gd name="connsiteY59" fmla="*/ 557212 h 969169"/>
              <a:gd name="connsiteX60" fmla="*/ 2312194 w 3971926"/>
              <a:gd name="connsiteY60" fmla="*/ 569119 h 969169"/>
              <a:gd name="connsiteX61" fmla="*/ 2352675 w 3971926"/>
              <a:gd name="connsiteY61" fmla="*/ 566737 h 969169"/>
              <a:gd name="connsiteX62" fmla="*/ 2350294 w 3971926"/>
              <a:gd name="connsiteY62" fmla="*/ 576262 h 969169"/>
              <a:gd name="connsiteX63" fmla="*/ 2402682 w 3971926"/>
              <a:gd name="connsiteY63" fmla="*/ 581025 h 969169"/>
              <a:gd name="connsiteX64" fmla="*/ 2414588 w 3971926"/>
              <a:gd name="connsiteY64" fmla="*/ 604837 h 969169"/>
              <a:gd name="connsiteX65" fmla="*/ 2471737 w 3971926"/>
              <a:gd name="connsiteY65" fmla="*/ 607219 h 969169"/>
              <a:gd name="connsiteX66" fmla="*/ 2476500 w 3971926"/>
              <a:gd name="connsiteY66" fmla="*/ 619125 h 969169"/>
              <a:gd name="connsiteX67" fmla="*/ 2514600 w 3971926"/>
              <a:gd name="connsiteY67" fmla="*/ 621506 h 969169"/>
              <a:gd name="connsiteX68" fmla="*/ 2509838 w 3971926"/>
              <a:gd name="connsiteY68" fmla="*/ 638175 h 969169"/>
              <a:gd name="connsiteX69" fmla="*/ 2638425 w 3971926"/>
              <a:gd name="connsiteY69" fmla="*/ 633412 h 969169"/>
              <a:gd name="connsiteX70" fmla="*/ 2636044 w 3971926"/>
              <a:gd name="connsiteY70" fmla="*/ 645319 h 969169"/>
              <a:gd name="connsiteX71" fmla="*/ 2802732 w 3971926"/>
              <a:gd name="connsiteY71" fmla="*/ 647700 h 969169"/>
              <a:gd name="connsiteX72" fmla="*/ 2802732 w 3971926"/>
              <a:gd name="connsiteY72" fmla="*/ 654844 h 969169"/>
              <a:gd name="connsiteX73" fmla="*/ 2828925 w 3971926"/>
              <a:gd name="connsiteY73" fmla="*/ 659606 h 969169"/>
              <a:gd name="connsiteX74" fmla="*/ 2855119 w 3971926"/>
              <a:gd name="connsiteY74" fmla="*/ 702469 h 969169"/>
              <a:gd name="connsiteX75" fmla="*/ 2895601 w 3971926"/>
              <a:gd name="connsiteY75" fmla="*/ 704850 h 969169"/>
              <a:gd name="connsiteX76" fmla="*/ 2902744 w 3971926"/>
              <a:gd name="connsiteY76" fmla="*/ 726281 h 969169"/>
              <a:gd name="connsiteX77" fmla="*/ 2905125 w 3971926"/>
              <a:gd name="connsiteY77" fmla="*/ 740569 h 969169"/>
              <a:gd name="connsiteX78" fmla="*/ 2950369 w 3971926"/>
              <a:gd name="connsiteY78" fmla="*/ 742950 h 969169"/>
              <a:gd name="connsiteX79" fmla="*/ 2952750 w 3971926"/>
              <a:gd name="connsiteY79" fmla="*/ 759619 h 969169"/>
              <a:gd name="connsiteX80" fmla="*/ 2997994 w 3971926"/>
              <a:gd name="connsiteY80" fmla="*/ 764381 h 969169"/>
              <a:gd name="connsiteX81" fmla="*/ 3002757 w 3971926"/>
              <a:gd name="connsiteY81" fmla="*/ 783431 h 969169"/>
              <a:gd name="connsiteX82" fmla="*/ 3021807 w 3971926"/>
              <a:gd name="connsiteY82" fmla="*/ 783431 h 969169"/>
              <a:gd name="connsiteX83" fmla="*/ 3024188 w 3971926"/>
              <a:gd name="connsiteY83" fmla="*/ 800100 h 969169"/>
              <a:gd name="connsiteX84" fmla="*/ 3064669 w 3971926"/>
              <a:gd name="connsiteY84" fmla="*/ 807244 h 969169"/>
              <a:gd name="connsiteX85" fmla="*/ 3071813 w 3971926"/>
              <a:gd name="connsiteY85" fmla="*/ 821531 h 969169"/>
              <a:gd name="connsiteX86" fmla="*/ 3081338 w 3971926"/>
              <a:gd name="connsiteY86" fmla="*/ 840581 h 969169"/>
              <a:gd name="connsiteX87" fmla="*/ 3119438 w 3971926"/>
              <a:gd name="connsiteY87" fmla="*/ 840581 h 969169"/>
              <a:gd name="connsiteX88" fmla="*/ 3121820 w 3971926"/>
              <a:gd name="connsiteY88" fmla="*/ 866775 h 969169"/>
              <a:gd name="connsiteX89" fmla="*/ 3138488 w 3971926"/>
              <a:gd name="connsiteY89" fmla="*/ 871537 h 969169"/>
              <a:gd name="connsiteX90" fmla="*/ 3264694 w 3971926"/>
              <a:gd name="connsiteY90" fmla="*/ 866775 h 969169"/>
              <a:gd name="connsiteX91" fmla="*/ 3264694 w 3971926"/>
              <a:gd name="connsiteY91" fmla="*/ 900112 h 969169"/>
              <a:gd name="connsiteX92" fmla="*/ 3526631 w 3971926"/>
              <a:gd name="connsiteY92" fmla="*/ 902493 h 969169"/>
              <a:gd name="connsiteX93" fmla="*/ 3521869 w 3971926"/>
              <a:gd name="connsiteY93" fmla="*/ 966787 h 969169"/>
              <a:gd name="connsiteX94" fmla="*/ 3971926 w 3971926"/>
              <a:gd name="connsiteY94" fmla="*/ 969169 h 96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971926" h="969169">
                <a:moveTo>
                  <a:pt x="0" y="0"/>
                </a:moveTo>
                <a:cubicBezTo>
                  <a:pt x="9525" y="794"/>
                  <a:pt x="35719" y="32543"/>
                  <a:pt x="45244" y="33337"/>
                </a:cubicBezTo>
                <a:cubicBezTo>
                  <a:pt x="50800" y="35718"/>
                  <a:pt x="163513" y="33338"/>
                  <a:pt x="169069" y="35719"/>
                </a:cubicBezTo>
                <a:cubicBezTo>
                  <a:pt x="172244" y="36513"/>
                  <a:pt x="184944" y="49212"/>
                  <a:pt x="188119" y="50006"/>
                </a:cubicBezTo>
                <a:lnTo>
                  <a:pt x="221457" y="47625"/>
                </a:lnTo>
                <a:lnTo>
                  <a:pt x="230982" y="50006"/>
                </a:lnTo>
                <a:cubicBezTo>
                  <a:pt x="234951" y="51593"/>
                  <a:pt x="367506" y="43657"/>
                  <a:pt x="371475" y="45244"/>
                </a:cubicBezTo>
                <a:cubicBezTo>
                  <a:pt x="376238" y="46831"/>
                  <a:pt x="373856" y="55563"/>
                  <a:pt x="378619" y="57150"/>
                </a:cubicBezTo>
                <a:cubicBezTo>
                  <a:pt x="389732" y="61119"/>
                  <a:pt x="508000" y="53181"/>
                  <a:pt x="519113" y="57150"/>
                </a:cubicBezTo>
                <a:cubicBezTo>
                  <a:pt x="523875" y="59531"/>
                  <a:pt x="526257" y="73819"/>
                  <a:pt x="531019" y="76200"/>
                </a:cubicBezTo>
                <a:cubicBezTo>
                  <a:pt x="539750" y="78581"/>
                  <a:pt x="591344" y="76200"/>
                  <a:pt x="600075" y="78581"/>
                </a:cubicBezTo>
                <a:cubicBezTo>
                  <a:pt x="602456" y="78581"/>
                  <a:pt x="602457" y="88106"/>
                  <a:pt x="604838" y="88106"/>
                </a:cubicBezTo>
                <a:cubicBezTo>
                  <a:pt x="609600" y="90487"/>
                  <a:pt x="661988" y="88106"/>
                  <a:pt x="666750" y="90487"/>
                </a:cubicBezTo>
                <a:cubicBezTo>
                  <a:pt x="670719" y="92075"/>
                  <a:pt x="665163" y="93662"/>
                  <a:pt x="669132" y="95250"/>
                </a:cubicBezTo>
                <a:lnTo>
                  <a:pt x="711994" y="95250"/>
                </a:lnTo>
                <a:cubicBezTo>
                  <a:pt x="718344" y="96044"/>
                  <a:pt x="708025" y="101600"/>
                  <a:pt x="714375" y="102394"/>
                </a:cubicBezTo>
                <a:cubicBezTo>
                  <a:pt x="724694" y="105569"/>
                  <a:pt x="823119" y="103981"/>
                  <a:pt x="833438" y="107156"/>
                </a:cubicBezTo>
                <a:cubicBezTo>
                  <a:pt x="838200" y="107156"/>
                  <a:pt x="833438" y="111919"/>
                  <a:pt x="838200" y="111919"/>
                </a:cubicBezTo>
                <a:cubicBezTo>
                  <a:pt x="845344" y="114300"/>
                  <a:pt x="935831" y="109538"/>
                  <a:pt x="942975" y="111919"/>
                </a:cubicBezTo>
                <a:cubicBezTo>
                  <a:pt x="953294" y="115888"/>
                  <a:pt x="937419" y="129381"/>
                  <a:pt x="947738" y="133350"/>
                </a:cubicBezTo>
                <a:cubicBezTo>
                  <a:pt x="954882" y="134144"/>
                  <a:pt x="992981" y="132556"/>
                  <a:pt x="1000125" y="133350"/>
                </a:cubicBezTo>
                <a:cubicBezTo>
                  <a:pt x="1004094" y="134937"/>
                  <a:pt x="993775" y="150813"/>
                  <a:pt x="997744" y="152400"/>
                </a:cubicBezTo>
                <a:cubicBezTo>
                  <a:pt x="1003300" y="155575"/>
                  <a:pt x="1058863" y="151606"/>
                  <a:pt x="1064419" y="154781"/>
                </a:cubicBezTo>
                <a:cubicBezTo>
                  <a:pt x="1069182" y="154781"/>
                  <a:pt x="1062037" y="173831"/>
                  <a:pt x="1066800" y="173831"/>
                </a:cubicBezTo>
                <a:cubicBezTo>
                  <a:pt x="1073944" y="176212"/>
                  <a:pt x="1143000" y="173831"/>
                  <a:pt x="1150144" y="176212"/>
                </a:cubicBezTo>
                <a:cubicBezTo>
                  <a:pt x="1154907" y="177800"/>
                  <a:pt x="1150144" y="193674"/>
                  <a:pt x="1154907" y="195262"/>
                </a:cubicBezTo>
                <a:lnTo>
                  <a:pt x="1176338" y="195262"/>
                </a:lnTo>
                <a:cubicBezTo>
                  <a:pt x="1183482" y="198437"/>
                  <a:pt x="1173956" y="218281"/>
                  <a:pt x="1181100" y="221456"/>
                </a:cubicBezTo>
                <a:cubicBezTo>
                  <a:pt x="1189038" y="222250"/>
                  <a:pt x="1227931" y="225425"/>
                  <a:pt x="1235869" y="226219"/>
                </a:cubicBezTo>
                <a:cubicBezTo>
                  <a:pt x="1243013" y="227013"/>
                  <a:pt x="1250156" y="251618"/>
                  <a:pt x="1257300" y="252412"/>
                </a:cubicBezTo>
                <a:cubicBezTo>
                  <a:pt x="1262063" y="255587"/>
                  <a:pt x="1288256" y="254000"/>
                  <a:pt x="1293019" y="257175"/>
                </a:cubicBezTo>
                <a:cubicBezTo>
                  <a:pt x="1297782" y="260350"/>
                  <a:pt x="1292225" y="264319"/>
                  <a:pt x="1295400" y="266700"/>
                </a:cubicBezTo>
                <a:cubicBezTo>
                  <a:pt x="1300956" y="268287"/>
                  <a:pt x="1358901" y="267494"/>
                  <a:pt x="1364457" y="269081"/>
                </a:cubicBezTo>
                <a:cubicBezTo>
                  <a:pt x="1367632" y="270669"/>
                  <a:pt x="1404144" y="293687"/>
                  <a:pt x="1407319" y="295275"/>
                </a:cubicBezTo>
                <a:cubicBezTo>
                  <a:pt x="1415257" y="296069"/>
                  <a:pt x="1430337" y="296862"/>
                  <a:pt x="1438275" y="297656"/>
                </a:cubicBezTo>
                <a:cubicBezTo>
                  <a:pt x="1441450" y="298450"/>
                  <a:pt x="1442244" y="327818"/>
                  <a:pt x="1445419" y="328612"/>
                </a:cubicBezTo>
                <a:cubicBezTo>
                  <a:pt x="1453357" y="332581"/>
                  <a:pt x="1525587" y="329406"/>
                  <a:pt x="1533525" y="333375"/>
                </a:cubicBezTo>
                <a:cubicBezTo>
                  <a:pt x="1539875" y="335756"/>
                  <a:pt x="1536700" y="338138"/>
                  <a:pt x="1543050" y="340519"/>
                </a:cubicBezTo>
                <a:cubicBezTo>
                  <a:pt x="1550988" y="342900"/>
                  <a:pt x="1558925" y="338138"/>
                  <a:pt x="1566863" y="340519"/>
                </a:cubicBezTo>
                <a:cubicBezTo>
                  <a:pt x="1572419" y="341313"/>
                  <a:pt x="1573213" y="351631"/>
                  <a:pt x="1578769" y="352425"/>
                </a:cubicBezTo>
                <a:cubicBezTo>
                  <a:pt x="1589088" y="356394"/>
                  <a:pt x="1661319" y="348456"/>
                  <a:pt x="1671638" y="352425"/>
                </a:cubicBezTo>
                <a:cubicBezTo>
                  <a:pt x="1674813" y="354806"/>
                  <a:pt x="1668463" y="361950"/>
                  <a:pt x="1671638" y="364331"/>
                </a:cubicBezTo>
                <a:cubicBezTo>
                  <a:pt x="1677988" y="366712"/>
                  <a:pt x="1729582" y="361950"/>
                  <a:pt x="1735932" y="364331"/>
                </a:cubicBezTo>
                <a:cubicBezTo>
                  <a:pt x="1740694" y="364331"/>
                  <a:pt x="1731170" y="369094"/>
                  <a:pt x="1735932" y="369094"/>
                </a:cubicBezTo>
                <a:cubicBezTo>
                  <a:pt x="1744663" y="371475"/>
                  <a:pt x="1762919" y="369094"/>
                  <a:pt x="1771650" y="371475"/>
                </a:cubicBezTo>
                <a:cubicBezTo>
                  <a:pt x="1774825" y="372269"/>
                  <a:pt x="1773238" y="387349"/>
                  <a:pt x="1776413" y="388143"/>
                </a:cubicBezTo>
                <a:cubicBezTo>
                  <a:pt x="1782763" y="389731"/>
                  <a:pt x="1779588" y="410369"/>
                  <a:pt x="1785938" y="411957"/>
                </a:cubicBezTo>
                <a:lnTo>
                  <a:pt x="1840707" y="416719"/>
                </a:lnTo>
                <a:cubicBezTo>
                  <a:pt x="1843088" y="416719"/>
                  <a:pt x="1833563" y="419100"/>
                  <a:pt x="1835944" y="419100"/>
                </a:cubicBezTo>
                <a:lnTo>
                  <a:pt x="1890713" y="419100"/>
                </a:lnTo>
                <a:cubicBezTo>
                  <a:pt x="1896269" y="421481"/>
                  <a:pt x="1901826" y="428625"/>
                  <a:pt x="1907382" y="431006"/>
                </a:cubicBezTo>
                <a:cubicBezTo>
                  <a:pt x="1914526" y="432594"/>
                  <a:pt x="2005013" y="431799"/>
                  <a:pt x="2012157" y="433387"/>
                </a:cubicBezTo>
                <a:cubicBezTo>
                  <a:pt x="2016126" y="435768"/>
                  <a:pt x="2017713" y="454819"/>
                  <a:pt x="2021682" y="457200"/>
                </a:cubicBezTo>
                <a:cubicBezTo>
                  <a:pt x="2024857" y="458787"/>
                  <a:pt x="2058988" y="460375"/>
                  <a:pt x="2062163" y="461962"/>
                </a:cubicBezTo>
                <a:cubicBezTo>
                  <a:pt x="2066132" y="463550"/>
                  <a:pt x="2074863" y="500856"/>
                  <a:pt x="2078832" y="502444"/>
                </a:cubicBezTo>
                <a:cubicBezTo>
                  <a:pt x="2089944" y="506413"/>
                  <a:pt x="2155826" y="500856"/>
                  <a:pt x="2166938" y="504825"/>
                </a:cubicBezTo>
                <a:cubicBezTo>
                  <a:pt x="2173288" y="507206"/>
                  <a:pt x="2196307" y="542925"/>
                  <a:pt x="2202657" y="545306"/>
                </a:cubicBezTo>
                <a:cubicBezTo>
                  <a:pt x="2212182" y="548481"/>
                  <a:pt x="2240756" y="542131"/>
                  <a:pt x="2250281" y="545306"/>
                </a:cubicBezTo>
                <a:lnTo>
                  <a:pt x="2247900" y="554831"/>
                </a:lnTo>
                <a:lnTo>
                  <a:pt x="2312194" y="557212"/>
                </a:lnTo>
                <a:cubicBezTo>
                  <a:pt x="2318544" y="560387"/>
                  <a:pt x="2305844" y="565944"/>
                  <a:pt x="2312194" y="569119"/>
                </a:cubicBezTo>
                <a:lnTo>
                  <a:pt x="2352675" y="566737"/>
                </a:lnTo>
                <a:cubicBezTo>
                  <a:pt x="2358231" y="568325"/>
                  <a:pt x="2344738" y="574674"/>
                  <a:pt x="2350294" y="576262"/>
                </a:cubicBezTo>
                <a:lnTo>
                  <a:pt x="2402682" y="581025"/>
                </a:lnTo>
                <a:cubicBezTo>
                  <a:pt x="2406651" y="583406"/>
                  <a:pt x="2410619" y="602456"/>
                  <a:pt x="2414588" y="604837"/>
                </a:cubicBezTo>
                <a:cubicBezTo>
                  <a:pt x="2424907" y="607218"/>
                  <a:pt x="2461418" y="604838"/>
                  <a:pt x="2471737" y="607219"/>
                </a:cubicBezTo>
                <a:cubicBezTo>
                  <a:pt x="2479675" y="608806"/>
                  <a:pt x="2468562" y="617538"/>
                  <a:pt x="2476500" y="619125"/>
                </a:cubicBezTo>
                <a:cubicBezTo>
                  <a:pt x="2481263" y="620712"/>
                  <a:pt x="2509837" y="619919"/>
                  <a:pt x="2514600" y="621506"/>
                </a:cubicBezTo>
                <a:cubicBezTo>
                  <a:pt x="2523331" y="623887"/>
                  <a:pt x="2501107" y="635794"/>
                  <a:pt x="2509838" y="638175"/>
                </a:cubicBezTo>
                <a:cubicBezTo>
                  <a:pt x="2520950" y="641350"/>
                  <a:pt x="2627313" y="630237"/>
                  <a:pt x="2638425" y="633412"/>
                </a:cubicBezTo>
                <a:cubicBezTo>
                  <a:pt x="2641600" y="635793"/>
                  <a:pt x="2632869" y="642938"/>
                  <a:pt x="2636044" y="645319"/>
                </a:cubicBezTo>
                <a:cubicBezTo>
                  <a:pt x="2651919" y="650875"/>
                  <a:pt x="2786857" y="642144"/>
                  <a:pt x="2802732" y="647700"/>
                </a:cubicBezTo>
                <a:cubicBezTo>
                  <a:pt x="2805113" y="648494"/>
                  <a:pt x="2800351" y="654050"/>
                  <a:pt x="2802732" y="654844"/>
                </a:cubicBezTo>
                <a:cubicBezTo>
                  <a:pt x="2808288" y="658813"/>
                  <a:pt x="2823369" y="655637"/>
                  <a:pt x="2828925" y="659606"/>
                </a:cubicBezTo>
                <a:cubicBezTo>
                  <a:pt x="2837656" y="663575"/>
                  <a:pt x="2846388" y="698500"/>
                  <a:pt x="2855119" y="702469"/>
                </a:cubicBezTo>
                <a:cubicBezTo>
                  <a:pt x="2861469" y="704850"/>
                  <a:pt x="2889251" y="702469"/>
                  <a:pt x="2895601" y="704850"/>
                </a:cubicBezTo>
                <a:cubicBezTo>
                  <a:pt x="2899570" y="707231"/>
                  <a:pt x="2898775" y="723900"/>
                  <a:pt x="2902744" y="726281"/>
                </a:cubicBezTo>
                <a:cubicBezTo>
                  <a:pt x="2909888" y="729456"/>
                  <a:pt x="2897981" y="737394"/>
                  <a:pt x="2905125" y="740569"/>
                </a:cubicBezTo>
                <a:cubicBezTo>
                  <a:pt x="2909888" y="743744"/>
                  <a:pt x="2945606" y="739775"/>
                  <a:pt x="2950369" y="742950"/>
                </a:cubicBezTo>
                <a:cubicBezTo>
                  <a:pt x="2955132" y="744537"/>
                  <a:pt x="2947987" y="758032"/>
                  <a:pt x="2952750" y="759619"/>
                </a:cubicBezTo>
                <a:cubicBezTo>
                  <a:pt x="2958306" y="762794"/>
                  <a:pt x="2992438" y="761206"/>
                  <a:pt x="2997994" y="764381"/>
                </a:cubicBezTo>
                <a:cubicBezTo>
                  <a:pt x="3000375" y="766762"/>
                  <a:pt x="3000376" y="781050"/>
                  <a:pt x="3002757" y="783431"/>
                </a:cubicBezTo>
                <a:cubicBezTo>
                  <a:pt x="3005138" y="784225"/>
                  <a:pt x="3019426" y="782637"/>
                  <a:pt x="3021807" y="783431"/>
                </a:cubicBezTo>
                <a:cubicBezTo>
                  <a:pt x="3028951" y="787400"/>
                  <a:pt x="3017044" y="796131"/>
                  <a:pt x="3024188" y="800100"/>
                </a:cubicBezTo>
                <a:cubicBezTo>
                  <a:pt x="3028950" y="803275"/>
                  <a:pt x="3059907" y="804069"/>
                  <a:pt x="3064669" y="807244"/>
                </a:cubicBezTo>
                <a:cubicBezTo>
                  <a:pt x="3073400" y="812006"/>
                  <a:pt x="3063082" y="816769"/>
                  <a:pt x="3071813" y="821531"/>
                </a:cubicBezTo>
                <a:cubicBezTo>
                  <a:pt x="3083719" y="827881"/>
                  <a:pt x="3069432" y="834231"/>
                  <a:pt x="3081338" y="840581"/>
                </a:cubicBezTo>
                <a:lnTo>
                  <a:pt x="3119438" y="840581"/>
                </a:lnTo>
                <a:lnTo>
                  <a:pt x="3121820" y="866775"/>
                </a:lnTo>
                <a:cubicBezTo>
                  <a:pt x="3124995" y="871934"/>
                  <a:pt x="3117851" y="869156"/>
                  <a:pt x="3138488" y="871537"/>
                </a:cubicBezTo>
                <a:lnTo>
                  <a:pt x="3264694" y="866775"/>
                </a:lnTo>
                <a:lnTo>
                  <a:pt x="3264694" y="900112"/>
                </a:lnTo>
                <a:lnTo>
                  <a:pt x="3526631" y="902493"/>
                </a:lnTo>
                <a:lnTo>
                  <a:pt x="3521869" y="966787"/>
                </a:lnTo>
                <a:lnTo>
                  <a:pt x="3971926" y="969169"/>
                </a:lnTo>
              </a:path>
            </a:pathLst>
          </a:cu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Freeform 95"/>
          <p:cNvSpPr/>
          <p:nvPr/>
        </p:nvSpPr>
        <p:spPr>
          <a:xfrm>
            <a:off x="2886075" y="1525541"/>
            <a:ext cx="3962400" cy="1500188"/>
          </a:xfrm>
          <a:custGeom>
            <a:avLst/>
            <a:gdLst>
              <a:gd name="connsiteX0" fmla="*/ 0 w 2721769"/>
              <a:gd name="connsiteY0" fmla="*/ 0 h 895350"/>
              <a:gd name="connsiteX1" fmla="*/ 11906 w 2721769"/>
              <a:gd name="connsiteY1" fmla="*/ 7144 h 895350"/>
              <a:gd name="connsiteX2" fmla="*/ 19050 w 2721769"/>
              <a:gd name="connsiteY2" fmla="*/ 9525 h 895350"/>
              <a:gd name="connsiteX3" fmla="*/ 35718 w 2721769"/>
              <a:gd name="connsiteY3" fmla="*/ 16669 h 895350"/>
              <a:gd name="connsiteX4" fmla="*/ 64293 w 2721769"/>
              <a:gd name="connsiteY4" fmla="*/ 19050 h 895350"/>
              <a:gd name="connsiteX5" fmla="*/ 145256 w 2721769"/>
              <a:gd name="connsiteY5" fmla="*/ 23813 h 895350"/>
              <a:gd name="connsiteX6" fmla="*/ 173831 w 2721769"/>
              <a:gd name="connsiteY6" fmla="*/ 26194 h 895350"/>
              <a:gd name="connsiteX7" fmla="*/ 219075 w 2721769"/>
              <a:gd name="connsiteY7" fmla="*/ 38100 h 895350"/>
              <a:gd name="connsiteX8" fmla="*/ 226218 w 2721769"/>
              <a:gd name="connsiteY8" fmla="*/ 42863 h 895350"/>
              <a:gd name="connsiteX9" fmla="*/ 240506 w 2721769"/>
              <a:gd name="connsiteY9" fmla="*/ 45244 h 895350"/>
              <a:gd name="connsiteX10" fmla="*/ 328612 w 2721769"/>
              <a:gd name="connsiteY10" fmla="*/ 50007 h 895350"/>
              <a:gd name="connsiteX11" fmla="*/ 350043 w 2721769"/>
              <a:gd name="connsiteY11" fmla="*/ 59532 h 895350"/>
              <a:gd name="connsiteX12" fmla="*/ 461962 w 2721769"/>
              <a:gd name="connsiteY12" fmla="*/ 61913 h 895350"/>
              <a:gd name="connsiteX13" fmla="*/ 476250 w 2721769"/>
              <a:gd name="connsiteY13" fmla="*/ 66675 h 895350"/>
              <a:gd name="connsiteX14" fmla="*/ 566737 w 2721769"/>
              <a:gd name="connsiteY14" fmla="*/ 69057 h 895350"/>
              <a:gd name="connsiteX15" fmla="*/ 569118 w 2721769"/>
              <a:gd name="connsiteY15" fmla="*/ 78582 h 895350"/>
              <a:gd name="connsiteX16" fmla="*/ 576262 w 2721769"/>
              <a:gd name="connsiteY16" fmla="*/ 80963 h 895350"/>
              <a:gd name="connsiteX17" fmla="*/ 597693 w 2721769"/>
              <a:gd name="connsiteY17" fmla="*/ 83344 h 895350"/>
              <a:gd name="connsiteX18" fmla="*/ 607218 w 2721769"/>
              <a:gd name="connsiteY18" fmla="*/ 97632 h 895350"/>
              <a:gd name="connsiteX19" fmla="*/ 609600 w 2721769"/>
              <a:gd name="connsiteY19" fmla="*/ 104775 h 895350"/>
              <a:gd name="connsiteX20" fmla="*/ 616743 w 2721769"/>
              <a:gd name="connsiteY20" fmla="*/ 109538 h 895350"/>
              <a:gd name="connsiteX21" fmla="*/ 719137 w 2721769"/>
              <a:gd name="connsiteY21" fmla="*/ 111919 h 895350"/>
              <a:gd name="connsiteX22" fmla="*/ 726281 w 2721769"/>
              <a:gd name="connsiteY22" fmla="*/ 114300 h 895350"/>
              <a:gd name="connsiteX23" fmla="*/ 747712 w 2721769"/>
              <a:gd name="connsiteY23" fmla="*/ 128588 h 895350"/>
              <a:gd name="connsiteX24" fmla="*/ 754856 w 2721769"/>
              <a:gd name="connsiteY24" fmla="*/ 133350 h 895350"/>
              <a:gd name="connsiteX25" fmla="*/ 762000 w 2721769"/>
              <a:gd name="connsiteY25" fmla="*/ 135732 h 895350"/>
              <a:gd name="connsiteX26" fmla="*/ 769143 w 2721769"/>
              <a:gd name="connsiteY26" fmla="*/ 142875 h 895350"/>
              <a:gd name="connsiteX27" fmla="*/ 776287 w 2721769"/>
              <a:gd name="connsiteY27" fmla="*/ 145257 h 895350"/>
              <a:gd name="connsiteX28" fmla="*/ 788193 w 2721769"/>
              <a:gd name="connsiteY28" fmla="*/ 154782 h 895350"/>
              <a:gd name="connsiteX29" fmla="*/ 804862 w 2721769"/>
              <a:gd name="connsiteY29" fmla="*/ 176213 h 895350"/>
              <a:gd name="connsiteX30" fmla="*/ 819150 w 2721769"/>
              <a:gd name="connsiteY30" fmla="*/ 190500 h 895350"/>
              <a:gd name="connsiteX31" fmla="*/ 854868 w 2721769"/>
              <a:gd name="connsiteY31" fmla="*/ 192882 h 895350"/>
              <a:gd name="connsiteX32" fmla="*/ 862012 w 2721769"/>
              <a:gd name="connsiteY32" fmla="*/ 207169 h 895350"/>
              <a:gd name="connsiteX33" fmla="*/ 864393 w 2721769"/>
              <a:gd name="connsiteY33" fmla="*/ 214313 h 895350"/>
              <a:gd name="connsiteX34" fmla="*/ 883443 w 2721769"/>
              <a:gd name="connsiteY34" fmla="*/ 211932 h 895350"/>
              <a:gd name="connsiteX35" fmla="*/ 895350 w 2721769"/>
              <a:gd name="connsiteY35" fmla="*/ 209550 h 895350"/>
              <a:gd name="connsiteX36" fmla="*/ 945356 w 2721769"/>
              <a:gd name="connsiteY36" fmla="*/ 211932 h 895350"/>
              <a:gd name="connsiteX37" fmla="*/ 959643 w 2721769"/>
              <a:gd name="connsiteY37" fmla="*/ 219075 h 895350"/>
              <a:gd name="connsiteX38" fmla="*/ 973931 w 2721769"/>
              <a:gd name="connsiteY38" fmla="*/ 226219 h 895350"/>
              <a:gd name="connsiteX39" fmla="*/ 995362 w 2721769"/>
              <a:gd name="connsiteY39" fmla="*/ 228600 h 895350"/>
              <a:gd name="connsiteX40" fmla="*/ 1009650 w 2721769"/>
              <a:gd name="connsiteY40" fmla="*/ 235744 h 895350"/>
              <a:gd name="connsiteX41" fmla="*/ 1016793 w 2721769"/>
              <a:gd name="connsiteY41" fmla="*/ 238125 h 895350"/>
              <a:gd name="connsiteX42" fmla="*/ 1031081 w 2721769"/>
              <a:gd name="connsiteY42" fmla="*/ 245269 h 895350"/>
              <a:gd name="connsiteX43" fmla="*/ 1038225 w 2721769"/>
              <a:gd name="connsiteY43" fmla="*/ 250032 h 895350"/>
              <a:gd name="connsiteX44" fmla="*/ 1059656 w 2721769"/>
              <a:gd name="connsiteY44" fmla="*/ 257175 h 895350"/>
              <a:gd name="connsiteX45" fmla="*/ 1066800 w 2721769"/>
              <a:gd name="connsiteY45" fmla="*/ 259557 h 895350"/>
              <a:gd name="connsiteX46" fmla="*/ 1073943 w 2721769"/>
              <a:gd name="connsiteY46" fmla="*/ 264319 h 895350"/>
              <a:gd name="connsiteX47" fmla="*/ 1088231 w 2721769"/>
              <a:gd name="connsiteY47" fmla="*/ 269082 h 895350"/>
              <a:gd name="connsiteX48" fmla="*/ 1107281 w 2721769"/>
              <a:gd name="connsiteY48" fmla="*/ 273844 h 895350"/>
              <a:gd name="connsiteX49" fmla="*/ 1135856 w 2721769"/>
              <a:gd name="connsiteY49" fmla="*/ 276225 h 895350"/>
              <a:gd name="connsiteX50" fmla="*/ 1147762 w 2721769"/>
              <a:gd name="connsiteY50" fmla="*/ 288132 h 895350"/>
              <a:gd name="connsiteX51" fmla="*/ 1150143 w 2721769"/>
              <a:gd name="connsiteY51" fmla="*/ 295275 h 895350"/>
              <a:gd name="connsiteX52" fmla="*/ 1157287 w 2721769"/>
              <a:gd name="connsiteY52" fmla="*/ 300038 h 895350"/>
              <a:gd name="connsiteX53" fmla="*/ 1183481 w 2721769"/>
              <a:gd name="connsiteY53" fmla="*/ 297657 h 895350"/>
              <a:gd name="connsiteX54" fmla="*/ 1190625 w 2721769"/>
              <a:gd name="connsiteY54" fmla="*/ 295275 h 895350"/>
              <a:gd name="connsiteX55" fmla="*/ 1200150 w 2721769"/>
              <a:gd name="connsiteY55" fmla="*/ 297657 h 895350"/>
              <a:gd name="connsiteX56" fmla="*/ 1204912 w 2721769"/>
              <a:gd name="connsiteY56" fmla="*/ 304800 h 895350"/>
              <a:gd name="connsiteX57" fmla="*/ 1250156 w 2721769"/>
              <a:gd name="connsiteY57" fmla="*/ 311944 h 895350"/>
              <a:gd name="connsiteX58" fmla="*/ 1262062 w 2721769"/>
              <a:gd name="connsiteY58" fmla="*/ 321469 h 895350"/>
              <a:gd name="connsiteX59" fmla="*/ 1273968 w 2721769"/>
              <a:gd name="connsiteY59" fmla="*/ 330994 h 895350"/>
              <a:gd name="connsiteX60" fmla="*/ 1276350 w 2721769"/>
              <a:gd name="connsiteY60" fmla="*/ 338138 h 895350"/>
              <a:gd name="connsiteX61" fmla="*/ 1304925 w 2721769"/>
              <a:gd name="connsiteY61" fmla="*/ 342900 h 895350"/>
              <a:gd name="connsiteX62" fmla="*/ 1371600 w 2721769"/>
              <a:gd name="connsiteY62" fmla="*/ 345282 h 895350"/>
              <a:gd name="connsiteX63" fmla="*/ 1376362 w 2721769"/>
              <a:gd name="connsiteY63" fmla="*/ 354807 h 895350"/>
              <a:gd name="connsiteX64" fmla="*/ 1383506 w 2721769"/>
              <a:gd name="connsiteY64" fmla="*/ 357188 h 895350"/>
              <a:gd name="connsiteX65" fmla="*/ 1402556 w 2721769"/>
              <a:gd name="connsiteY65" fmla="*/ 359569 h 895350"/>
              <a:gd name="connsiteX66" fmla="*/ 1409700 w 2721769"/>
              <a:gd name="connsiteY66" fmla="*/ 361950 h 895350"/>
              <a:gd name="connsiteX67" fmla="*/ 1412081 w 2721769"/>
              <a:gd name="connsiteY67" fmla="*/ 369094 h 895350"/>
              <a:gd name="connsiteX68" fmla="*/ 1421606 w 2721769"/>
              <a:gd name="connsiteY68" fmla="*/ 392907 h 895350"/>
              <a:gd name="connsiteX69" fmla="*/ 1423987 w 2721769"/>
              <a:gd name="connsiteY69" fmla="*/ 400050 h 895350"/>
              <a:gd name="connsiteX70" fmla="*/ 1466850 w 2721769"/>
              <a:gd name="connsiteY70" fmla="*/ 404813 h 895350"/>
              <a:gd name="connsiteX71" fmla="*/ 1471612 w 2721769"/>
              <a:gd name="connsiteY71" fmla="*/ 411957 h 895350"/>
              <a:gd name="connsiteX72" fmla="*/ 1476375 w 2721769"/>
              <a:gd name="connsiteY72" fmla="*/ 426244 h 895350"/>
              <a:gd name="connsiteX73" fmla="*/ 1483518 w 2721769"/>
              <a:gd name="connsiteY73" fmla="*/ 428625 h 895350"/>
              <a:gd name="connsiteX74" fmla="*/ 1552575 w 2721769"/>
              <a:gd name="connsiteY74" fmla="*/ 423863 h 895350"/>
              <a:gd name="connsiteX75" fmla="*/ 1581150 w 2721769"/>
              <a:gd name="connsiteY75" fmla="*/ 426244 h 895350"/>
              <a:gd name="connsiteX76" fmla="*/ 1593056 w 2721769"/>
              <a:gd name="connsiteY76" fmla="*/ 440532 h 895350"/>
              <a:gd name="connsiteX77" fmla="*/ 1607343 w 2721769"/>
              <a:gd name="connsiteY77" fmla="*/ 450057 h 895350"/>
              <a:gd name="connsiteX78" fmla="*/ 1619250 w 2721769"/>
              <a:gd name="connsiteY78" fmla="*/ 461963 h 895350"/>
              <a:gd name="connsiteX79" fmla="*/ 1681162 w 2721769"/>
              <a:gd name="connsiteY79" fmla="*/ 478632 h 895350"/>
              <a:gd name="connsiteX80" fmla="*/ 1697831 w 2721769"/>
              <a:gd name="connsiteY80" fmla="*/ 483394 h 895350"/>
              <a:gd name="connsiteX81" fmla="*/ 1704975 w 2721769"/>
              <a:gd name="connsiteY81" fmla="*/ 488157 h 895350"/>
              <a:gd name="connsiteX82" fmla="*/ 1712118 w 2721769"/>
              <a:gd name="connsiteY82" fmla="*/ 490538 h 895350"/>
              <a:gd name="connsiteX83" fmla="*/ 1726406 w 2721769"/>
              <a:gd name="connsiteY83" fmla="*/ 500063 h 895350"/>
              <a:gd name="connsiteX84" fmla="*/ 1733550 w 2721769"/>
              <a:gd name="connsiteY84" fmla="*/ 502444 h 895350"/>
              <a:gd name="connsiteX85" fmla="*/ 1750218 w 2721769"/>
              <a:gd name="connsiteY85" fmla="*/ 507207 h 895350"/>
              <a:gd name="connsiteX86" fmla="*/ 1759743 w 2721769"/>
              <a:gd name="connsiteY86" fmla="*/ 521494 h 895350"/>
              <a:gd name="connsiteX87" fmla="*/ 1762125 w 2721769"/>
              <a:gd name="connsiteY87" fmla="*/ 528638 h 895350"/>
              <a:gd name="connsiteX88" fmla="*/ 1769268 w 2721769"/>
              <a:gd name="connsiteY88" fmla="*/ 535782 h 895350"/>
              <a:gd name="connsiteX89" fmla="*/ 1781175 w 2721769"/>
              <a:gd name="connsiteY89" fmla="*/ 547688 h 895350"/>
              <a:gd name="connsiteX90" fmla="*/ 1788318 w 2721769"/>
              <a:gd name="connsiteY90" fmla="*/ 561975 h 895350"/>
              <a:gd name="connsiteX91" fmla="*/ 1816893 w 2721769"/>
              <a:gd name="connsiteY91" fmla="*/ 576263 h 895350"/>
              <a:gd name="connsiteX92" fmla="*/ 1824037 w 2721769"/>
              <a:gd name="connsiteY92" fmla="*/ 578644 h 895350"/>
              <a:gd name="connsiteX93" fmla="*/ 1831181 w 2721769"/>
              <a:gd name="connsiteY93" fmla="*/ 581025 h 895350"/>
              <a:gd name="connsiteX94" fmla="*/ 1845468 w 2721769"/>
              <a:gd name="connsiteY94" fmla="*/ 590550 h 895350"/>
              <a:gd name="connsiteX95" fmla="*/ 1854993 w 2721769"/>
              <a:gd name="connsiteY95" fmla="*/ 600075 h 895350"/>
              <a:gd name="connsiteX96" fmla="*/ 1859756 w 2721769"/>
              <a:gd name="connsiteY96" fmla="*/ 607219 h 895350"/>
              <a:gd name="connsiteX97" fmla="*/ 1866900 w 2721769"/>
              <a:gd name="connsiteY97" fmla="*/ 611982 h 895350"/>
              <a:gd name="connsiteX98" fmla="*/ 1914525 w 2721769"/>
              <a:gd name="connsiteY98" fmla="*/ 619125 h 895350"/>
              <a:gd name="connsiteX99" fmla="*/ 1928812 w 2721769"/>
              <a:gd name="connsiteY99" fmla="*/ 631032 h 895350"/>
              <a:gd name="connsiteX100" fmla="*/ 1935956 w 2721769"/>
              <a:gd name="connsiteY100" fmla="*/ 633413 h 895350"/>
              <a:gd name="connsiteX101" fmla="*/ 1950243 w 2721769"/>
              <a:gd name="connsiteY101" fmla="*/ 642938 h 895350"/>
              <a:gd name="connsiteX102" fmla="*/ 1985962 w 2721769"/>
              <a:gd name="connsiteY102" fmla="*/ 654844 h 895350"/>
              <a:gd name="connsiteX103" fmla="*/ 2045493 w 2721769"/>
              <a:gd name="connsiteY103" fmla="*/ 657225 h 895350"/>
              <a:gd name="connsiteX104" fmla="*/ 2052637 w 2721769"/>
              <a:gd name="connsiteY104" fmla="*/ 664369 h 895350"/>
              <a:gd name="connsiteX105" fmla="*/ 2109787 w 2721769"/>
              <a:gd name="connsiteY105" fmla="*/ 673894 h 895350"/>
              <a:gd name="connsiteX106" fmla="*/ 2119312 w 2721769"/>
              <a:gd name="connsiteY106" fmla="*/ 688182 h 895350"/>
              <a:gd name="connsiteX107" fmla="*/ 2131218 w 2721769"/>
              <a:gd name="connsiteY107" fmla="*/ 690563 h 895350"/>
              <a:gd name="connsiteX108" fmla="*/ 2155031 w 2721769"/>
              <a:gd name="connsiteY108" fmla="*/ 692944 h 895350"/>
              <a:gd name="connsiteX109" fmla="*/ 2166937 w 2721769"/>
              <a:gd name="connsiteY109" fmla="*/ 695325 h 895350"/>
              <a:gd name="connsiteX110" fmla="*/ 2181225 w 2721769"/>
              <a:gd name="connsiteY110" fmla="*/ 697707 h 895350"/>
              <a:gd name="connsiteX111" fmla="*/ 2183606 w 2721769"/>
              <a:gd name="connsiteY111" fmla="*/ 704850 h 895350"/>
              <a:gd name="connsiteX112" fmla="*/ 2188368 w 2721769"/>
              <a:gd name="connsiteY112" fmla="*/ 711994 h 895350"/>
              <a:gd name="connsiteX113" fmla="*/ 2195512 w 2721769"/>
              <a:gd name="connsiteY113" fmla="*/ 714375 h 895350"/>
              <a:gd name="connsiteX114" fmla="*/ 2226468 w 2721769"/>
              <a:gd name="connsiteY114" fmla="*/ 716757 h 895350"/>
              <a:gd name="connsiteX115" fmla="*/ 2233612 w 2721769"/>
              <a:gd name="connsiteY115" fmla="*/ 731044 h 895350"/>
              <a:gd name="connsiteX116" fmla="*/ 2235993 w 2721769"/>
              <a:gd name="connsiteY116" fmla="*/ 738188 h 895350"/>
              <a:gd name="connsiteX117" fmla="*/ 2243137 w 2721769"/>
              <a:gd name="connsiteY117" fmla="*/ 740569 h 895350"/>
              <a:gd name="connsiteX118" fmla="*/ 2271712 w 2721769"/>
              <a:gd name="connsiteY118" fmla="*/ 742950 h 895350"/>
              <a:gd name="connsiteX119" fmla="*/ 2288381 w 2721769"/>
              <a:gd name="connsiteY119" fmla="*/ 747713 h 895350"/>
              <a:gd name="connsiteX120" fmla="*/ 2297906 w 2721769"/>
              <a:gd name="connsiteY120" fmla="*/ 750094 h 895350"/>
              <a:gd name="connsiteX121" fmla="*/ 2312193 w 2721769"/>
              <a:gd name="connsiteY121" fmla="*/ 754857 h 895350"/>
              <a:gd name="connsiteX122" fmla="*/ 2326481 w 2721769"/>
              <a:gd name="connsiteY122" fmla="*/ 764382 h 895350"/>
              <a:gd name="connsiteX123" fmla="*/ 2347912 w 2721769"/>
              <a:gd name="connsiteY123" fmla="*/ 771525 h 895350"/>
              <a:gd name="connsiteX124" fmla="*/ 2355056 w 2721769"/>
              <a:gd name="connsiteY124" fmla="*/ 773907 h 895350"/>
              <a:gd name="connsiteX125" fmla="*/ 2390775 w 2721769"/>
              <a:gd name="connsiteY125" fmla="*/ 778669 h 895350"/>
              <a:gd name="connsiteX126" fmla="*/ 2402681 w 2721769"/>
              <a:gd name="connsiteY126" fmla="*/ 792957 h 895350"/>
              <a:gd name="connsiteX127" fmla="*/ 2409825 w 2721769"/>
              <a:gd name="connsiteY127" fmla="*/ 800100 h 895350"/>
              <a:gd name="connsiteX128" fmla="*/ 2412206 w 2721769"/>
              <a:gd name="connsiteY128" fmla="*/ 807244 h 895350"/>
              <a:gd name="connsiteX129" fmla="*/ 2436018 w 2721769"/>
              <a:gd name="connsiteY129" fmla="*/ 804863 h 895350"/>
              <a:gd name="connsiteX130" fmla="*/ 2474118 w 2721769"/>
              <a:gd name="connsiteY130" fmla="*/ 807244 h 895350"/>
              <a:gd name="connsiteX131" fmla="*/ 2483643 w 2721769"/>
              <a:gd name="connsiteY131" fmla="*/ 823913 h 895350"/>
              <a:gd name="connsiteX132" fmla="*/ 2514600 w 2721769"/>
              <a:gd name="connsiteY132" fmla="*/ 831057 h 895350"/>
              <a:gd name="connsiteX133" fmla="*/ 2528887 w 2721769"/>
              <a:gd name="connsiteY133" fmla="*/ 833438 h 895350"/>
              <a:gd name="connsiteX134" fmla="*/ 2538412 w 2721769"/>
              <a:gd name="connsiteY134" fmla="*/ 854869 h 895350"/>
              <a:gd name="connsiteX135" fmla="*/ 2552700 w 2721769"/>
              <a:gd name="connsiteY135" fmla="*/ 859632 h 895350"/>
              <a:gd name="connsiteX136" fmla="*/ 2559843 w 2721769"/>
              <a:gd name="connsiteY136" fmla="*/ 864394 h 895350"/>
              <a:gd name="connsiteX137" fmla="*/ 2566987 w 2721769"/>
              <a:gd name="connsiteY137" fmla="*/ 866775 h 895350"/>
              <a:gd name="connsiteX138" fmla="*/ 2581275 w 2721769"/>
              <a:gd name="connsiteY138" fmla="*/ 876300 h 895350"/>
              <a:gd name="connsiteX139" fmla="*/ 2588418 w 2721769"/>
              <a:gd name="connsiteY139" fmla="*/ 881063 h 895350"/>
              <a:gd name="connsiteX140" fmla="*/ 2602706 w 2721769"/>
              <a:gd name="connsiteY140" fmla="*/ 885825 h 895350"/>
              <a:gd name="connsiteX141" fmla="*/ 2688431 w 2721769"/>
              <a:gd name="connsiteY141" fmla="*/ 890588 h 895350"/>
              <a:gd name="connsiteX142" fmla="*/ 2721768 w 2721769"/>
              <a:gd name="connsiteY142" fmla="*/ 895350 h 895350"/>
              <a:gd name="connsiteX0" fmla="*/ 0 w 2721769"/>
              <a:gd name="connsiteY0" fmla="*/ 0 h 895350"/>
              <a:gd name="connsiteX1" fmla="*/ 11906 w 2721769"/>
              <a:gd name="connsiteY1" fmla="*/ 7144 h 895350"/>
              <a:gd name="connsiteX2" fmla="*/ 19050 w 2721769"/>
              <a:gd name="connsiteY2" fmla="*/ 9525 h 895350"/>
              <a:gd name="connsiteX3" fmla="*/ 35718 w 2721769"/>
              <a:gd name="connsiteY3" fmla="*/ 16669 h 895350"/>
              <a:gd name="connsiteX4" fmla="*/ 64293 w 2721769"/>
              <a:gd name="connsiteY4" fmla="*/ 19050 h 895350"/>
              <a:gd name="connsiteX5" fmla="*/ 64293 w 2721769"/>
              <a:gd name="connsiteY5" fmla="*/ 30957 h 895350"/>
              <a:gd name="connsiteX6" fmla="*/ 145256 w 2721769"/>
              <a:gd name="connsiteY6" fmla="*/ 23813 h 895350"/>
              <a:gd name="connsiteX7" fmla="*/ 173831 w 2721769"/>
              <a:gd name="connsiteY7" fmla="*/ 26194 h 895350"/>
              <a:gd name="connsiteX8" fmla="*/ 219075 w 2721769"/>
              <a:gd name="connsiteY8" fmla="*/ 38100 h 895350"/>
              <a:gd name="connsiteX9" fmla="*/ 226218 w 2721769"/>
              <a:gd name="connsiteY9" fmla="*/ 42863 h 895350"/>
              <a:gd name="connsiteX10" fmla="*/ 240506 w 2721769"/>
              <a:gd name="connsiteY10" fmla="*/ 45244 h 895350"/>
              <a:gd name="connsiteX11" fmla="*/ 328612 w 2721769"/>
              <a:gd name="connsiteY11" fmla="*/ 50007 h 895350"/>
              <a:gd name="connsiteX12" fmla="*/ 350043 w 2721769"/>
              <a:gd name="connsiteY12" fmla="*/ 59532 h 895350"/>
              <a:gd name="connsiteX13" fmla="*/ 461962 w 2721769"/>
              <a:gd name="connsiteY13" fmla="*/ 61913 h 895350"/>
              <a:gd name="connsiteX14" fmla="*/ 476250 w 2721769"/>
              <a:gd name="connsiteY14" fmla="*/ 66675 h 895350"/>
              <a:gd name="connsiteX15" fmla="*/ 566737 w 2721769"/>
              <a:gd name="connsiteY15" fmla="*/ 69057 h 895350"/>
              <a:gd name="connsiteX16" fmla="*/ 569118 w 2721769"/>
              <a:gd name="connsiteY16" fmla="*/ 78582 h 895350"/>
              <a:gd name="connsiteX17" fmla="*/ 576262 w 2721769"/>
              <a:gd name="connsiteY17" fmla="*/ 80963 h 895350"/>
              <a:gd name="connsiteX18" fmla="*/ 597693 w 2721769"/>
              <a:gd name="connsiteY18" fmla="*/ 83344 h 895350"/>
              <a:gd name="connsiteX19" fmla="*/ 607218 w 2721769"/>
              <a:gd name="connsiteY19" fmla="*/ 97632 h 895350"/>
              <a:gd name="connsiteX20" fmla="*/ 609600 w 2721769"/>
              <a:gd name="connsiteY20" fmla="*/ 104775 h 895350"/>
              <a:gd name="connsiteX21" fmla="*/ 616743 w 2721769"/>
              <a:gd name="connsiteY21" fmla="*/ 109538 h 895350"/>
              <a:gd name="connsiteX22" fmla="*/ 719137 w 2721769"/>
              <a:gd name="connsiteY22" fmla="*/ 111919 h 895350"/>
              <a:gd name="connsiteX23" fmla="*/ 726281 w 2721769"/>
              <a:gd name="connsiteY23" fmla="*/ 114300 h 895350"/>
              <a:gd name="connsiteX24" fmla="*/ 747712 w 2721769"/>
              <a:gd name="connsiteY24" fmla="*/ 128588 h 895350"/>
              <a:gd name="connsiteX25" fmla="*/ 754856 w 2721769"/>
              <a:gd name="connsiteY25" fmla="*/ 133350 h 895350"/>
              <a:gd name="connsiteX26" fmla="*/ 762000 w 2721769"/>
              <a:gd name="connsiteY26" fmla="*/ 135732 h 895350"/>
              <a:gd name="connsiteX27" fmla="*/ 769143 w 2721769"/>
              <a:gd name="connsiteY27" fmla="*/ 142875 h 895350"/>
              <a:gd name="connsiteX28" fmla="*/ 776287 w 2721769"/>
              <a:gd name="connsiteY28" fmla="*/ 145257 h 895350"/>
              <a:gd name="connsiteX29" fmla="*/ 788193 w 2721769"/>
              <a:gd name="connsiteY29" fmla="*/ 154782 h 895350"/>
              <a:gd name="connsiteX30" fmla="*/ 804862 w 2721769"/>
              <a:gd name="connsiteY30" fmla="*/ 176213 h 895350"/>
              <a:gd name="connsiteX31" fmla="*/ 819150 w 2721769"/>
              <a:gd name="connsiteY31" fmla="*/ 190500 h 895350"/>
              <a:gd name="connsiteX32" fmla="*/ 854868 w 2721769"/>
              <a:gd name="connsiteY32" fmla="*/ 192882 h 895350"/>
              <a:gd name="connsiteX33" fmla="*/ 862012 w 2721769"/>
              <a:gd name="connsiteY33" fmla="*/ 207169 h 895350"/>
              <a:gd name="connsiteX34" fmla="*/ 864393 w 2721769"/>
              <a:gd name="connsiteY34" fmla="*/ 214313 h 895350"/>
              <a:gd name="connsiteX35" fmla="*/ 883443 w 2721769"/>
              <a:gd name="connsiteY35" fmla="*/ 211932 h 895350"/>
              <a:gd name="connsiteX36" fmla="*/ 895350 w 2721769"/>
              <a:gd name="connsiteY36" fmla="*/ 209550 h 895350"/>
              <a:gd name="connsiteX37" fmla="*/ 945356 w 2721769"/>
              <a:gd name="connsiteY37" fmla="*/ 211932 h 895350"/>
              <a:gd name="connsiteX38" fmla="*/ 959643 w 2721769"/>
              <a:gd name="connsiteY38" fmla="*/ 219075 h 895350"/>
              <a:gd name="connsiteX39" fmla="*/ 973931 w 2721769"/>
              <a:gd name="connsiteY39" fmla="*/ 226219 h 895350"/>
              <a:gd name="connsiteX40" fmla="*/ 995362 w 2721769"/>
              <a:gd name="connsiteY40" fmla="*/ 228600 h 895350"/>
              <a:gd name="connsiteX41" fmla="*/ 1009650 w 2721769"/>
              <a:gd name="connsiteY41" fmla="*/ 235744 h 895350"/>
              <a:gd name="connsiteX42" fmla="*/ 1016793 w 2721769"/>
              <a:gd name="connsiteY42" fmla="*/ 238125 h 895350"/>
              <a:gd name="connsiteX43" fmla="*/ 1031081 w 2721769"/>
              <a:gd name="connsiteY43" fmla="*/ 245269 h 895350"/>
              <a:gd name="connsiteX44" fmla="*/ 1038225 w 2721769"/>
              <a:gd name="connsiteY44" fmla="*/ 250032 h 895350"/>
              <a:gd name="connsiteX45" fmla="*/ 1059656 w 2721769"/>
              <a:gd name="connsiteY45" fmla="*/ 257175 h 895350"/>
              <a:gd name="connsiteX46" fmla="*/ 1066800 w 2721769"/>
              <a:gd name="connsiteY46" fmla="*/ 259557 h 895350"/>
              <a:gd name="connsiteX47" fmla="*/ 1073943 w 2721769"/>
              <a:gd name="connsiteY47" fmla="*/ 264319 h 895350"/>
              <a:gd name="connsiteX48" fmla="*/ 1088231 w 2721769"/>
              <a:gd name="connsiteY48" fmla="*/ 269082 h 895350"/>
              <a:gd name="connsiteX49" fmla="*/ 1107281 w 2721769"/>
              <a:gd name="connsiteY49" fmla="*/ 273844 h 895350"/>
              <a:gd name="connsiteX50" fmla="*/ 1135856 w 2721769"/>
              <a:gd name="connsiteY50" fmla="*/ 276225 h 895350"/>
              <a:gd name="connsiteX51" fmla="*/ 1147762 w 2721769"/>
              <a:gd name="connsiteY51" fmla="*/ 288132 h 895350"/>
              <a:gd name="connsiteX52" fmla="*/ 1150143 w 2721769"/>
              <a:gd name="connsiteY52" fmla="*/ 295275 h 895350"/>
              <a:gd name="connsiteX53" fmla="*/ 1157287 w 2721769"/>
              <a:gd name="connsiteY53" fmla="*/ 300038 h 895350"/>
              <a:gd name="connsiteX54" fmla="*/ 1183481 w 2721769"/>
              <a:gd name="connsiteY54" fmla="*/ 297657 h 895350"/>
              <a:gd name="connsiteX55" fmla="*/ 1190625 w 2721769"/>
              <a:gd name="connsiteY55" fmla="*/ 295275 h 895350"/>
              <a:gd name="connsiteX56" fmla="*/ 1200150 w 2721769"/>
              <a:gd name="connsiteY56" fmla="*/ 297657 h 895350"/>
              <a:gd name="connsiteX57" fmla="*/ 1204912 w 2721769"/>
              <a:gd name="connsiteY57" fmla="*/ 304800 h 895350"/>
              <a:gd name="connsiteX58" fmla="*/ 1250156 w 2721769"/>
              <a:gd name="connsiteY58" fmla="*/ 311944 h 895350"/>
              <a:gd name="connsiteX59" fmla="*/ 1262062 w 2721769"/>
              <a:gd name="connsiteY59" fmla="*/ 321469 h 895350"/>
              <a:gd name="connsiteX60" fmla="*/ 1273968 w 2721769"/>
              <a:gd name="connsiteY60" fmla="*/ 330994 h 895350"/>
              <a:gd name="connsiteX61" fmla="*/ 1276350 w 2721769"/>
              <a:gd name="connsiteY61" fmla="*/ 338138 h 895350"/>
              <a:gd name="connsiteX62" fmla="*/ 1304925 w 2721769"/>
              <a:gd name="connsiteY62" fmla="*/ 342900 h 895350"/>
              <a:gd name="connsiteX63" fmla="*/ 1371600 w 2721769"/>
              <a:gd name="connsiteY63" fmla="*/ 345282 h 895350"/>
              <a:gd name="connsiteX64" fmla="*/ 1376362 w 2721769"/>
              <a:gd name="connsiteY64" fmla="*/ 354807 h 895350"/>
              <a:gd name="connsiteX65" fmla="*/ 1383506 w 2721769"/>
              <a:gd name="connsiteY65" fmla="*/ 357188 h 895350"/>
              <a:gd name="connsiteX66" fmla="*/ 1402556 w 2721769"/>
              <a:gd name="connsiteY66" fmla="*/ 359569 h 895350"/>
              <a:gd name="connsiteX67" fmla="*/ 1409700 w 2721769"/>
              <a:gd name="connsiteY67" fmla="*/ 361950 h 895350"/>
              <a:gd name="connsiteX68" fmla="*/ 1412081 w 2721769"/>
              <a:gd name="connsiteY68" fmla="*/ 369094 h 895350"/>
              <a:gd name="connsiteX69" fmla="*/ 1421606 w 2721769"/>
              <a:gd name="connsiteY69" fmla="*/ 392907 h 895350"/>
              <a:gd name="connsiteX70" fmla="*/ 1423987 w 2721769"/>
              <a:gd name="connsiteY70" fmla="*/ 400050 h 895350"/>
              <a:gd name="connsiteX71" fmla="*/ 1466850 w 2721769"/>
              <a:gd name="connsiteY71" fmla="*/ 404813 h 895350"/>
              <a:gd name="connsiteX72" fmla="*/ 1471612 w 2721769"/>
              <a:gd name="connsiteY72" fmla="*/ 411957 h 895350"/>
              <a:gd name="connsiteX73" fmla="*/ 1476375 w 2721769"/>
              <a:gd name="connsiteY73" fmla="*/ 426244 h 895350"/>
              <a:gd name="connsiteX74" fmla="*/ 1483518 w 2721769"/>
              <a:gd name="connsiteY74" fmla="*/ 428625 h 895350"/>
              <a:gd name="connsiteX75" fmla="*/ 1552575 w 2721769"/>
              <a:gd name="connsiteY75" fmla="*/ 423863 h 895350"/>
              <a:gd name="connsiteX76" fmla="*/ 1581150 w 2721769"/>
              <a:gd name="connsiteY76" fmla="*/ 426244 h 895350"/>
              <a:gd name="connsiteX77" fmla="*/ 1593056 w 2721769"/>
              <a:gd name="connsiteY77" fmla="*/ 440532 h 895350"/>
              <a:gd name="connsiteX78" fmla="*/ 1607343 w 2721769"/>
              <a:gd name="connsiteY78" fmla="*/ 450057 h 895350"/>
              <a:gd name="connsiteX79" fmla="*/ 1619250 w 2721769"/>
              <a:gd name="connsiteY79" fmla="*/ 461963 h 895350"/>
              <a:gd name="connsiteX80" fmla="*/ 1681162 w 2721769"/>
              <a:gd name="connsiteY80" fmla="*/ 478632 h 895350"/>
              <a:gd name="connsiteX81" fmla="*/ 1697831 w 2721769"/>
              <a:gd name="connsiteY81" fmla="*/ 483394 h 895350"/>
              <a:gd name="connsiteX82" fmla="*/ 1704975 w 2721769"/>
              <a:gd name="connsiteY82" fmla="*/ 488157 h 895350"/>
              <a:gd name="connsiteX83" fmla="*/ 1712118 w 2721769"/>
              <a:gd name="connsiteY83" fmla="*/ 490538 h 895350"/>
              <a:gd name="connsiteX84" fmla="*/ 1726406 w 2721769"/>
              <a:gd name="connsiteY84" fmla="*/ 500063 h 895350"/>
              <a:gd name="connsiteX85" fmla="*/ 1733550 w 2721769"/>
              <a:gd name="connsiteY85" fmla="*/ 502444 h 895350"/>
              <a:gd name="connsiteX86" fmla="*/ 1750218 w 2721769"/>
              <a:gd name="connsiteY86" fmla="*/ 507207 h 895350"/>
              <a:gd name="connsiteX87" fmla="*/ 1759743 w 2721769"/>
              <a:gd name="connsiteY87" fmla="*/ 521494 h 895350"/>
              <a:gd name="connsiteX88" fmla="*/ 1762125 w 2721769"/>
              <a:gd name="connsiteY88" fmla="*/ 528638 h 895350"/>
              <a:gd name="connsiteX89" fmla="*/ 1769268 w 2721769"/>
              <a:gd name="connsiteY89" fmla="*/ 535782 h 895350"/>
              <a:gd name="connsiteX90" fmla="*/ 1781175 w 2721769"/>
              <a:gd name="connsiteY90" fmla="*/ 547688 h 895350"/>
              <a:gd name="connsiteX91" fmla="*/ 1788318 w 2721769"/>
              <a:gd name="connsiteY91" fmla="*/ 561975 h 895350"/>
              <a:gd name="connsiteX92" fmla="*/ 1816893 w 2721769"/>
              <a:gd name="connsiteY92" fmla="*/ 576263 h 895350"/>
              <a:gd name="connsiteX93" fmla="*/ 1824037 w 2721769"/>
              <a:gd name="connsiteY93" fmla="*/ 578644 h 895350"/>
              <a:gd name="connsiteX94" fmla="*/ 1831181 w 2721769"/>
              <a:gd name="connsiteY94" fmla="*/ 581025 h 895350"/>
              <a:gd name="connsiteX95" fmla="*/ 1845468 w 2721769"/>
              <a:gd name="connsiteY95" fmla="*/ 590550 h 895350"/>
              <a:gd name="connsiteX96" fmla="*/ 1854993 w 2721769"/>
              <a:gd name="connsiteY96" fmla="*/ 600075 h 895350"/>
              <a:gd name="connsiteX97" fmla="*/ 1859756 w 2721769"/>
              <a:gd name="connsiteY97" fmla="*/ 607219 h 895350"/>
              <a:gd name="connsiteX98" fmla="*/ 1866900 w 2721769"/>
              <a:gd name="connsiteY98" fmla="*/ 611982 h 895350"/>
              <a:gd name="connsiteX99" fmla="*/ 1914525 w 2721769"/>
              <a:gd name="connsiteY99" fmla="*/ 619125 h 895350"/>
              <a:gd name="connsiteX100" fmla="*/ 1928812 w 2721769"/>
              <a:gd name="connsiteY100" fmla="*/ 631032 h 895350"/>
              <a:gd name="connsiteX101" fmla="*/ 1935956 w 2721769"/>
              <a:gd name="connsiteY101" fmla="*/ 633413 h 895350"/>
              <a:gd name="connsiteX102" fmla="*/ 1950243 w 2721769"/>
              <a:gd name="connsiteY102" fmla="*/ 642938 h 895350"/>
              <a:gd name="connsiteX103" fmla="*/ 1985962 w 2721769"/>
              <a:gd name="connsiteY103" fmla="*/ 654844 h 895350"/>
              <a:gd name="connsiteX104" fmla="*/ 2045493 w 2721769"/>
              <a:gd name="connsiteY104" fmla="*/ 657225 h 895350"/>
              <a:gd name="connsiteX105" fmla="*/ 2052637 w 2721769"/>
              <a:gd name="connsiteY105" fmla="*/ 664369 h 895350"/>
              <a:gd name="connsiteX106" fmla="*/ 2109787 w 2721769"/>
              <a:gd name="connsiteY106" fmla="*/ 673894 h 895350"/>
              <a:gd name="connsiteX107" fmla="*/ 2119312 w 2721769"/>
              <a:gd name="connsiteY107" fmla="*/ 688182 h 895350"/>
              <a:gd name="connsiteX108" fmla="*/ 2131218 w 2721769"/>
              <a:gd name="connsiteY108" fmla="*/ 690563 h 895350"/>
              <a:gd name="connsiteX109" fmla="*/ 2155031 w 2721769"/>
              <a:gd name="connsiteY109" fmla="*/ 692944 h 895350"/>
              <a:gd name="connsiteX110" fmla="*/ 2166937 w 2721769"/>
              <a:gd name="connsiteY110" fmla="*/ 695325 h 895350"/>
              <a:gd name="connsiteX111" fmla="*/ 2181225 w 2721769"/>
              <a:gd name="connsiteY111" fmla="*/ 697707 h 895350"/>
              <a:gd name="connsiteX112" fmla="*/ 2183606 w 2721769"/>
              <a:gd name="connsiteY112" fmla="*/ 704850 h 895350"/>
              <a:gd name="connsiteX113" fmla="*/ 2188368 w 2721769"/>
              <a:gd name="connsiteY113" fmla="*/ 711994 h 895350"/>
              <a:gd name="connsiteX114" fmla="*/ 2195512 w 2721769"/>
              <a:gd name="connsiteY114" fmla="*/ 714375 h 895350"/>
              <a:gd name="connsiteX115" fmla="*/ 2226468 w 2721769"/>
              <a:gd name="connsiteY115" fmla="*/ 716757 h 895350"/>
              <a:gd name="connsiteX116" fmla="*/ 2233612 w 2721769"/>
              <a:gd name="connsiteY116" fmla="*/ 731044 h 895350"/>
              <a:gd name="connsiteX117" fmla="*/ 2235993 w 2721769"/>
              <a:gd name="connsiteY117" fmla="*/ 738188 h 895350"/>
              <a:gd name="connsiteX118" fmla="*/ 2243137 w 2721769"/>
              <a:gd name="connsiteY118" fmla="*/ 740569 h 895350"/>
              <a:gd name="connsiteX119" fmla="*/ 2271712 w 2721769"/>
              <a:gd name="connsiteY119" fmla="*/ 742950 h 895350"/>
              <a:gd name="connsiteX120" fmla="*/ 2288381 w 2721769"/>
              <a:gd name="connsiteY120" fmla="*/ 747713 h 895350"/>
              <a:gd name="connsiteX121" fmla="*/ 2297906 w 2721769"/>
              <a:gd name="connsiteY121" fmla="*/ 750094 h 895350"/>
              <a:gd name="connsiteX122" fmla="*/ 2312193 w 2721769"/>
              <a:gd name="connsiteY122" fmla="*/ 754857 h 895350"/>
              <a:gd name="connsiteX123" fmla="*/ 2326481 w 2721769"/>
              <a:gd name="connsiteY123" fmla="*/ 764382 h 895350"/>
              <a:gd name="connsiteX124" fmla="*/ 2347912 w 2721769"/>
              <a:gd name="connsiteY124" fmla="*/ 771525 h 895350"/>
              <a:gd name="connsiteX125" fmla="*/ 2355056 w 2721769"/>
              <a:gd name="connsiteY125" fmla="*/ 773907 h 895350"/>
              <a:gd name="connsiteX126" fmla="*/ 2390775 w 2721769"/>
              <a:gd name="connsiteY126" fmla="*/ 778669 h 895350"/>
              <a:gd name="connsiteX127" fmla="*/ 2402681 w 2721769"/>
              <a:gd name="connsiteY127" fmla="*/ 792957 h 895350"/>
              <a:gd name="connsiteX128" fmla="*/ 2409825 w 2721769"/>
              <a:gd name="connsiteY128" fmla="*/ 800100 h 895350"/>
              <a:gd name="connsiteX129" fmla="*/ 2412206 w 2721769"/>
              <a:gd name="connsiteY129" fmla="*/ 807244 h 895350"/>
              <a:gd name="connsiteX130" fmla="*/ 2436018 w 2721769"/>
              <a:gd name="connsiteY130" fmla="*/ 804863 h 895350"/>
              <a:gd name="connsiteX131" fmla="*/ 2474118 w 2721769"/>
              <a:gd name="connsiteY131" fmla="*/ 807244 h 895350"/>
              <a:gd name="connsiteX132" fmla="*/ 2483643 w 2721769"/>
              <a:gd name="connsiteY132" fmla="*/ 823913 h 895350"/>
              <a:gd name="connsiteX133" fmla="*/ 2514600 w 2721769"/>
              <a:gd name="connsiteY133" fmla="*/ 831057 h 895350"/>
              <a:gd name="connsiteX134" fmla="*/ 2528887 w 2721769"/>
              <a:gd name="connsiteY134" fmla="*/ 833438 h 895350"/>
              <a:gd name="connsiteX135" fmla="*/ 2538412 w 2721769"/>
              <a:gd name="connsiteY135" fmla="*/ 854869 h 895350"/>
              <a:gd name="connsiteX136" fmla="*/ 2552700 w 2721769"/>
              <a:gd name="connsiteY136" fmla="*/ 859632 h 895350"/>
              <a:gd name="connsiteX137" fmla="*/ 2559843 w 2721769"/>
              <a:gd name="connsiteY137" fmla="*/ 864394 h 895350"/>
              <a:gd name="connsiteX138" fmla="*/ 2566987 w 2721769"/>
              <a:gd name="connsiteY138" fmla="*/ 866775 h 895350"/>
              <a:gd name="connsiteX139" fmla="*/ 2581275 w 2721769"/>
              <a:gd name="connsiteY139" fmla="*/ 876300 h 895350"/>
              <a:gd name="connsiteX140" fmla="*/ 2588418 w 2721769"/>
              <a:gd name="connsiteY140" fmla="*/ 881063 h 895350"/>
              <a:gd name="connsiteX141" fmla="*/ 2602706 w 2721769"/>
              <a:gd name="connsiteY141" fmla="*/ 885825 h 895350"/>
              <a:gd name="connsiteX142" fmla="*/ 2688431 w 2721769"/>
              <a:gd name="connsiteY142" fmla="*/ 890588 h 895350"/>
              <a:gd name="connsiteX143" fmla="*/ 2721768 w 2721769"/>
              <a:gd name="connsiteY143" fmla="*/ 895350 h 895350"/>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0019 w 2726532"/>
              <a:gd name="connsiteY6" fmla="*/ 38101 h 909638"/>
              <a:gd name="connsiteX7" fmla="*/ 178594 w 2726532"/>
              <a:gd name="connsiteY7" fmla="*/ 40482 h 909638"/>
              <a:gd name="connsiteX8" fmla="*/ 223838 w 2726532"/>
              <a:gd name="connsiteY8" fmla="*/ 52388 h 909638"/>
              <a:gd name="connsiteX9" fmla="*/ 230981 w 2726532"/>
              <a:gd name="connsiteY9" fmla="*/ 57151 h 909638"/>
              <a:gd name="connsiteX10" fmla="*/ 245269 w 2726532"/>
              <a:gd name="connsiteY10" fmla="*/ 59532 h 909638"/>
              <a:gd name="connsiteX11" fmla="*/ 333375 w 2726532"/>
              <a:gd name="connsiteY11" fmla="*/ 64295 h 909638"/>
              <a:gd name="connsiteX12" fmla="*/ 354806 w 2726532"/>
              <a:gd name="connsiteY12" fmla="*/ 73820 h 909638"/>
              <a:gd name="connsiteX13" fmla="*/ 466725 w 2726532"/>
              <a:gd name="connsiteY13" fmla="*/ 76201 h 909638"/>
              <a:gd name="connsiteX14" fmla="*/ 481013 w 2726532"/>
              <a:gd name="connsiteY14" fmla="*/ 80963 h 909638"/>
              <a:gd name="connsiteX15" fmla="*/ 571500 w 2726532"/>
              <a:gd name="connsiteY15" fmla="*/ 83345 h 909638"/>
              <a:gd name="connsiteX16" fmla="*/ 573881 w 2726532"/>
              <a:gd name="connsiteY16" fmla="*/ 92870 h 909638"/>
              <a:gd name="connsiteX17" fmla="*/ 581025 w 2726532"/>
              <a:gd name="connsiteY17" fmla="*/ 95251 h 909638"/>
              <a:gd name="connsiteX18" fmla="*/ 602456 w 2726532"/>
              <a:gd name="connsiteY18" fmla="*/ 97632 h 909638"/>
              <a:gd name="connsiteX19" fmla="*/ 611981 w 2726532"/>
              <a:gd name="connsiteY19" fmla="*/ 111920 h 909638"/>
              <a:gd name="connsiteX20" fmla="*/ 614363 w 2726532"/>
              <a:gd name="connsiteY20" fmla="*/ 119063 h 909638"/>
              <a:gd name="connsiteX21" fmla="*/ 621506 w 2726532"/>
              <a:gd name="connsiteY21" fmla="*/ 123826 h 909638"/>
              <a:gd name="connsiteX22" fmla="*/ 723900 w 2726532"/>
              <a:gd name="connsiteY22" fmla="*/ 126207 h 909638"/>
              <a:gd name="connsiteX23" fmla="*/ 731044 w 2726532"/>
              <a:gd name="connsiteY23" fmla="*/ 128588 h 909638"/>
              <a:gd name="connsiteX24" fmla="*/ 752475 w 2726532"/>
              <a:gd name="connsiteY24" fmla="*/ 142876 h 909638"/>
              <a:gd name="connsiteX25" fmla="*/ 759619 w 2726532"/>
              <a:gd name="connsiteY25" fmla="*/ 147638 h 909638"/>
              <a:gd name="connsiteX26" fmla="*/ 766763 w 2726532"/>
              <a:gd name="connsiteY26" fmla="*/ 150020 h 909638"/>
              <a:gd name="connsiteX27" fmla="*/ 773906 w 2726532"/>
              <a:gd name="connsiteY27" fmla="*/ 157163 h 909638"/>
              <a:gd name="connsiteX28" fmla="*/ 781050 w 2726532"/>
              <a:gd name="connsiteY28" fmla="*/ 159545 h 909638"/>
              <a:gd name="connsiteX29" fmla="*/ 792956 w 2726532"/>
              <a:gd name="connsiteY29" fmla="*/ 169070 h 909638"/>
              <a:gd name="connsiteX30" fmla="*/ 809625 w 2726532"/>
              <a:gd name="connsiteY30" fmla="*/ 190501 h 909638"/>
              <a:gd name="connsiteX31" fmla="*/ 823913 w 2726532"/>
              <a:gd name="connsiteY31" fmla="*/ 204788 h 909638"/>
              <a:gd name="connsiteX32" fmla="*/ 859631 w 2726532"/>
              <a:gd name="connsiteY32" fmla="*/ 207170 h 909638"/>
              <a:gd name="connsiteX33" fmla="*/ 866775 w 2726532"/>
              <a:gd name="connsiteY33" fmla="*/ 221457 h 909638"/>
              <a:gd name="connsiteX34" fmla="*/ 869156 w 2726532"/>
              <a:gd name="connsiteY34" fmla="*/ 228601 h 909638"/>
              <a:gd name="connsiteX35" fmla="*/ 888206 w 2726532"/>
              <a:gd name="connsiteY35" fmla="*/ 226220 h 909638"/>
              <a:gd name="connsiteX36" fmla="*/ 900113 w 2726532"/>
              <a:gd name="connsiteY36" fmla="*/ 223838 h 909638"/>
              <a:gd name="connsiteX37" fmla="*/ 950119 w 2726532"/>
              <a:gd name="connsiteY37" fmla="*/ 226220 h 909638"/>
              <a:gd name="connsiteX38" fmla="*/ 964406 w 2726532"/>
              <a:gd name="connsiteY38" fmla="*/ 233363 h 909638"/>
              <a:gd name="connsiteX39" fmla="*/ 978694 w 2726532"/>
              <a:gd name="connsiteY39" fmla="*/ 240507 h 909638"/>
              <a:gd name="connsiteX40" fmla="*/ 1000125 w 2726532"/>
              <a:gd name="connsiteY40" fmla="*/ 242888 h 909638"/>
              <a:gd name="connsiteX41" fmla="*/ 1014413 w 2726532"/>
              <a:gd name="connsiteY41" fmla="*/ 250032 h 909638"/>
              <a:gd name="connsiteX42" fmla="*/ 1021556 w 2726532"/>
              <a:gd name="connsiteY42" fmla="*/ 252413 h 909638"/>
              <a:gd name="connsiteX43" fmla="*/ 1035844 w 2726532"/>
              <a:gd name="connsiteY43" fmla="*/ 259557 h 909638"/>
              <a:gd name="connsiteX44" fmla="*/ 1042988 w 2726532"/>
              <a:gd name="connsiteY44" fmla="*/ 264320 h 909638"/>
              <a:gd name="connsiteX45" fmla="*/ 1064419 w 2726532"/>
              <a:gd name="connsiteY45" fmla="*/ 271463 h 909638"/>
              <a:gd name="connsiteX46" fmla="*/ 1071563 w 2726532"/>
              <a:gd name="connsiteY46" fmla="*/ 273845 h 909638"/>
              <a:gd name="connsiteX47" fmla="*/ 1078706 w 2726532"/>
              <a:gd name="connsiteY47" fmla="*/ 278607 h 909638"/>
              <a:gd name="connsiteX48" fmla="*/ 1092994 w 2726532"/>
              <a:gd name="connsiteY48" fmla="*/ 283370 h 909638"/>
              <a:gd name="connsiteX49" fmla="*/ 1112044 w 2726532"/>
              <a:gd name="connsiteY49" fmla="*/ 288132 h 909638"/>
              <a:gd name="connsiteX50" fmla="*/ 1140619 w 2726532"/>
              <a:gd name="connsiteY50" fmla="*/ 290513 h 909638"/>
              <a:gd name="connsiteX51" fmla="*/ 1152525 w 2726532"/>
              <a:gd name="connsiteY51" fmla="*/ 302420 h 909638"/>
              <a:gd name="connsiteX52" fmla="*/ 1154906 w 2726532"/>
              <a:gd name="connsiteY52" fmla="*/ 309563 h 909638"/>
              <a:gd name="connsiteX53" fmla="*/ 1162050 w 2726532"/>
              <a:gd name="connsiteY53" fmla="*/ 314326 h 909638"/>
              <a:gd name="connsiteX54" fmla="*/ 1188244 w 2726532"/>
              <a:gd name="connsiteY54" fmla="*/ 311945 h 909638"/>
              <a:gd name="connsiteX55" fmla="*/ 1195388 w 2726532"/>
              <a:gd name="connsiteY55" fmla="*/ 309563 h 909638"/>
              <a:gd name="connsiteX56" fmla="*/ 1204913 w 2726532"/>
              <a:gd name="connsiteY56" fmla="*/ 311945 h 909638"/>
              <a:gd name="connsiteX57" fmla="*/ 1209675 w 2726532"/>
              <a:gd name="connsiteY57" fmla="*/ 319088 h 909638"/>
              <a:gd name="connsiteX58" fmla="*/ 1254919 w 2726532"/>
              <a:gd name="connsiteY58" fmla="*/ 326232 h 909638"/>
              <a:gd name="connsiteX59" fmla="*/ 1266825 w 2726532"/>
              <a:gd name="connsiteY59" fmla="*/ 335757 h 909638"/>
              <a:gd name="connsiteX60" fmla="*/ 1278731 w 2726532"/>
              <a:gd name="connsiteY60" fmla="*/ 345282 h 909638"/>
              <a:gd name="connsiteX61" fmla="*/ 1281113 w 2726532"/>
              <a:gd name="connsiteY61" fmla="*/ 352426 h 909638"/>
              <a:gd name="connsiteX62" fmla="*/ 1309688 w 2726532"/>
              <a:gd name="connsiteY62" fmla="*/ 357188 h 909638"/>
              <a:gd name="connsiteX63" fmla="*/ 1376363 w 2726532"/>
              <a:gd name="connsiteY63" fmla="*/ 359570 h 909638"/>
              <a:gd name="connsiteX64" fmla="*/ 1381125 w 2726532"/>
              <a:gd name="connsiteY64" fmla="*/ 369095 h 909638"/>
              <a:gd name="connsiteX65" fmla="*/ 1388269 w 2726532"/>
              <a:gd name="connsiteY65" fmla="*/ 371476 h 909638"/>
              <a:gd name="connsiteX66" fmla="*/ 1407319 w 2726532"/>
              <a:gd name="connsiteY66" fmla="*/ 373857 h 909638"/>
              <a:gd name="connsiteX67" fmla="*/ 1414463 w 2726532"/>
              <a:gd name="connsiteY67" fmla="*/ 376238 h 909638"/>
              <a:gd name="connsiteX68" fmla="*/ 1416844 w 2726532"/>
              <a:gd name="connsiteY68" fmla="*/ 383382 h 909638"/>
              <a:gd name="connsiteX69" fmla="*/ 1426369 w 2726532"/>
              <a:gd name="connsiteY69" fmla="*/ 407195 h 909638"/>
              <a:gd name="connsiteX70" fmla="*/ 1428750 w 2726532"/>
              <a:gd name="connsiteY70" fmla="*/ 414338 h 909638"/>
              <a:gd name="connsiteX71" fmla="*/ 1471613 w 2726532"/>
              <a:gd name="connsiteY71" fmla="*/ 419101 h 909638"/>
              <a:gd name="connsiteX72" fmla="*/ 1476375 w 2726532"/>
              <a:gd name="connsiteY72" fmla="*/ 426245 h 909638"/>
              <a:gd name="connsiteX73" fmla="*/ 1481138 w 2726532"/>
              <a:gd name="connsiteY73" fmla="*/ 440532 h 909638"/>
              <a:gd name="connsiteX74" fmla="*/ 1488281 w 2726532"/>
              <a:gd name="connsiteY74" fmla="*/ 442913 h 909638"/>
              <a:gd name="connsiteX75" fmla="*/ 1557338 w 2726532"/>
              <a:gd name="connsiteY75" fmla="*/ 438151 h 909638"/>
              <a:gd name="connsiteX76" fmla="*/ 1585913 w 2726532"/>
              <a:gd name="connsiteY76" fmla="*/ 440532 h 909638"/>
              <a:gd name="connsiteX77" fmla="*/ 1597819 w 2726532"/>
              <a:gd name="connsiteY77" fmla="*/ 454820 h 909638"/>
              <a:gd name="connsiteX78" fmla="*/ 1612106 w 2726532"/>
              <a:gd name="connsiteY78" fmla="*/ 464345 h 909638"/>
              <a:gd name="connsiteX79" fmla="*/ 1624013 w 2726532"/>
              <a:gd name="connsiteY79" fmla="*/ 476251 h 909638"/>
              <a:gd name="connsiteX80" fmla="*/ 1685925 w 2726532"/>
              <a:gd name="connsiteY80" fmla="*/ 492920 h 909638"/>
              <a:gd name="connsiteX81" fmla="*/ 1702594 w 2726532"/>
              <a:gd name="connsiteY81" fmla="*/ 497682 h 909638"/>
              <a:gd name="connsiteX82" fmla="*/ 1709738 w 2726532"/>
              <a:gd name="connsiteY82" fmla="*/ 502445 h 909638"/>
              <a:gd name="connsiteX83" fmla="*/ 1716881 w 2726532"/>
              <a:gd name="connsiteY83" fmla="*/ 504826 h 909638"/>
              <a:gd name="connsiteX84" fmla="*/ 1731169 w 2726532"/>
              <a:gd name="connsiteY84" fmla="*/ 514351 h 909638"/>
              <a:gd name="connsiteX85" fmla="*/ 1738313 w 2726532"/>
              <a:gd name="connsiteY85" fmla="*/ 516732 h 909638"/>
              <a:gd name="connsiteX86" fmla="*/ 1754981 w 2726532"/>
              <a:gd name="connsiteY86" fmla="*/ 521495 h 909638"/>
              <a:gd name="connsiteX87" fmla="*/ 1764506 w 2726532"/>
              <a:gd name="connsiteY87" fmla="*/ 535782 h 909638"/>
              <a:gd name="connsiteX88" fmla="*/ 1766888 w 2726532"/>
              <a:gd name="connsiteY88" fmla="*/ 542926 h 909638"/>
              <a:gd name="connsiteX89" fmla="*/ 1774031 w 2726532"/>
              <a:gd name="connsiteY89" fmla="*/ 550070 h 909638"/>
              <a:gd name="connsiteX90" fmla="*/ 1785938 w 2726532"/>
              <a:gd name="connsiteY90" fmla="*/ 561976 h 909638"/>
              <a:gd name="connsiteX91" fmla="*/ 1793081 w 2726532"/>
              <a:gd name="connsiteY91" fmla="*/ 576263 h 909638"/>
              <a:gd name="connsiteX92" fmla="*/ 1821656 w 2726532"/>
              <a:gd name="connsiteY92" fmla="*/ 590551 h 909638"/>
              <a:gd name="connsiteX93" fmla="*/ 1828800 w 2726532"/>
              <a:gd name="connsiteY93" fmla="*/ 592932 h 909638"/>
              <a:gd name="connsiteX94" fmla="*/ 1835944 w 2726532"/>
              <a:gd name="connsiteY94" fmla="*/ 595313 h 909638"/>
              <a:gd name="connsiteX95" fmla="*/ 1850231 w 2726532"/>
              <a:gd name="connsiteY95" fmla="*/ 604838 h 909638"/>
              <a:gd name="connsiteX96" fmla="*/ 1859756 w 2726532"/>
              <a:gd name="connsiteY96" fmla="*/ 614363 h 909638"/>
              <a:gd name="connsiteX97" fmla="*/ 1864519 w 2726532"/>
              <a:gd name="connsiteY97" fmla="*/ 621507 h 909638"/>
              <a:gd name="connsiteX98" fmla="*/ 1871663 w 2726532"/>
              <a:gd name="connsiteY98" fmla="*/ 626270 h 909638"/>
              <a:gd name="connsiteX99" fmla="*/ 1919288 w 2726532"/>
              <a:gd name="connsiteY99" fmla="*/ 633413 h 909638"/>
              <a:gd name="connsiteX100" fmla="*/ 1933575 w 2726532"/>
              <a:gd name="connsiteY100" fmla="*/ 645320 h 909638"/>
              <a:gd name="connsiteX101" fmla="*/ 1940719 w 2726532"/>
              <a:gd name="connsiteY101" fmla="*/ 647701 h 909638"/>
              <a:gd name="connsiteX102" fmla="*/ 1955006 w 2726532"/>
              <a:gd name="connsiteY102" fmla="*/ 657226 h 909638"/>
              <a:gd name="connsiteX103" fmla="*/ 1990725 w 2726532"/>
              <a:gd name="connsiteY103" fmla="*/ 669132 h 909638"/>
              <a:gd name="connsiteX104" fmla="*/ 2050256 w 2726532"/>
              <a:gd name="connsiteY104" fmla="*/ 671513 h 909638"/>
              <a:gd name="connsiteX105" fmla="*/ 2057400 w 2726532"/>
              <a:gd name="connsiteY105" fmla="*/ 678657 h 909638"/>
              <a:gd name="connsiteX106" fmla="*/ 2114550 w 2726532"/>
              <a:gd name="connsiteY106" fmla="*/ 688182 h 909638"/>
              <a:gd name="connsiteX107" fmla="*/ 2124075 w 2726532"/>
              <a:gd name="connsiteY107" fmla="*/ 702470 h 909638"/>
              <a:gd name="connsiteX108" fmla="*/ 2135981 w 2726532"/>
              <a:gd name="connsiteY108" fmla="*/ 704851 h 909638"/>
              <a:gd name="connsiteX109" fmla="*/ 2159794 w 2726532"/>
              <a:gd name="connsiteY109" fmla="*/ 707232 h 909638"/>
              <a:gd name="connsiteX110" fmla="*/ 2171700 w 2726532"/>
              <a:gd name="connsiteY110" fmla="*/ 709613 h 909638"/>
              <a:gd name="connsiteX111" fmla="*/ 2185988 w 2726532"/>
              <a:gd name="connsiteY111" fmla="*/ 711995 h 909638"/>
              <a:gd name="connsiteX112" fmla="*/ 2188369 w 2726532"/>
              <a:gd name="connsiteY112" fmla="*/ 719138 h 909638"/>
              <a:gd name="connsiteX113" fmla="*/ 2193131 w 2726532"/>
              <a:gd name="connsiteY113" fmla="*/ 726282 h 909638"/>
              <a:gd name="connsiteX114" fmla="*/ 2200275 w 2726532"/>
              <a:gd name="connsiteY114" fmla="*/ 728663 h 909638"/>
              <a:gd name="connsiteX115" fmla="*/ 2231231 w 2726532"/>
              <a:gd name="connsiteY115" fmla="*/ 731045 h 909638"/>
              <a:gd name="connsiteX116" fmla="*/ 2238375 w 2726532"/>
              <a:gd name="connsiteY116" fmla="*/ 745332 h 909638"/>
              <a:gd name="connsiteX117" fmla="*/ 2240756 w 2726532"/>
              <a:gd name="connsiteY117" fmla="*/ 752476 h 909638"/>
              <a:gd name="connsiteX118" fmla="*/ 2247900 w 2726532"/>
              <a:gd name="connsiteY118" fmla="*/ 754857 h 909638"/>
              <a:gd name="connsiteX119" fmla="*/ 2276475 w 2726532"/>
              <a:gd name="connsiteY119" fmla="*/ 757238 h 909638"/>
              <a:gd name="connsiteX120" fmla="*/ 2293144 w 2726532"/>
              <a:gd name="connsiteY120" fmla="*/ 762001 h 909638"/>
              <a:gd name="connsiteX121" fmla="*/ 2302669 w 2726532"/>
              <a:gd name="connsiteY121" fmla="*/ 764382 h 909638"/>
              <a:gd name="connsiteX122" fmla="*/ 2316956 w 2726532"/>
              <a:gd name="connsiteY122" fmla="*/ 769145 h 909638"/>
              <a:gd name="connsiteX123" fmla="*/ 2331244 w 2726532"/>
              <a:gd name="connsiteY123" fmla="*/ 778670 h 909638"/>
              <a:gd name="connsiteX124" fmla="*/ 2352675 w 2726532"/>
              <a:gd name="connsiteY124" fmla="*/ 785813 h 909638"/>
              <a:gd name="connsiteX125" fmla="*/ 2359819 w 2726532"/>
              <a:gd name="connsiteY125" fmla="*/ 788195 h 909638"/>
              <a:gd name="connsiteX126" fmla="*/ 2395538 w 2726532"/>
              <a:gd name="connsiteY126" fmla="*/ 792957 h 909638"/>
              <a:gd name="connsiteX127" fmla="*/ 2407444 w 2726532"/>
              <a:gd name="connsiteY127" fmla="*/ 807245 h 909638"/>
              <a:gd name="connsiteX128" fmla="*/ 2414588 w 2726532"/>
              <a:gd name="connsiteY128" fmla="*/ 814388 h 909638"/>
              <a:gd name="connsiteX129" fmla="*/ 2416969 w 2726532"/>
              <a:gd name="connsiteY129" fmla="*/ 821532 h 909638"/>
              <a:gd name="connsiteX130" fmla="*/ 2440781 w 2726532"/>
              <a:gd name="connsiteY130" fmla="*/ 819151 h 909638"/>
              <a:gd name="connsiteX131" fmla="*/ 2478881 w 2726532"/>
              <a:gd name="connsiteY131" fmla="*/ 821532 h 909638"/>
              <a:gd name="connsiteX132" fmla="*/ 2488406 w 2726532"/>
              <a:gd name="connsiteY132" fmla="*/ 838201 h 909638"/>
              <a:gd name="connsiteX133" fmla="*/ 2519363 w 2726532"/>
              <a:gd name="connsiteY133" fmla="*/ 845345 h 909638"/>
              <a:gd name="connsiteX134" fmla="*/ 2533650 w 2726532"/>
              <a:gd name="connsiteY134" fmla="*/ 847726 h 909638"/>
              <a:gd name="connsiteX135" fmla="*/ 2543175 w 2726532"/>
              <a:gd name="connsiteY135" fmla="*/ 869157 h 909638"/>
              <a:gd name="connsiteX136" fmla="*/ 2557463 w 2726532"/>
              <a:gd name="connsiteY136" fmla="*/ 873920 h 909638"/>
              <a:gd name="connsiteX137" fmla="*/ 2564606 w 2726532"/>
              <a:gd name="connsiteY137" fmla="*/ 878682 h 909638"/>
              <a:gd name="connsiteX138" fmla="*/ 2571750 w 2726532"/>
              <a:gd name="connsiteY138" fmla="*/ 881063 h 909638"/>
              <a:gd name="connsiteX139" fmla="*/ 2586038 w 2726532"/>
              <a:gd name="connsiteY139" fmla="*/ 890588 h 909638"/>
              <a:gd name="connsiteX140" fmla="*/ 2593181 w 2726532"/>
              <a:gd name="connsiteY140" fmla="*/ 895351 h 909638"/>
              <a:gd name="connsiteX141" fmla="*/ 2607469 w 2726532"/>
              <a:gd name="connsiteY141" fmla="*/ 900113 h 909638"/>
              <a:gd name="connsiteX142" fmla="*/ 2693194 w 2726532"/>
              <a:gd name="connsiteY142" fmla="*/ 904876 h 909638"/>
              <a:gd name="connsiteX143" fmla="*/ 2726531 w 2726532"/>
              <a:gd name="connsiteY14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0019 w 2726532"/>
              <a:gd name="connsiteY6" fmla="*/ 38101 h 909638"/>
              <a:gd name="connsiteX7" fmla="*/ 178594 w 2726532"/>
              <a:gd name="connsiteY7" fmla="*/ 40482 h 909638"/>
              <a:gd name="connsiteX8" fmla="*/ 223838 w 2726532"/>
              <a:gd name="connsiteY8" fmla="*/ 52388 h 909638"/>
              <a:gd name="connsiteX9" fmla="*/ 230981 w 2726532"/>
              <a:gd name="connsiteY9" fmla="*/ 57151 h 909638"/>
              <a:gd name="connsiteX10" fmla="*/ 245269 w 2726532"/>
              <a:gd name="connsiteY10" fmla="*/ 59532 h 909638"/>
              <a:gd name="connsiteX11" fmla="*/ 333375 w 2726532"/>
              <a:gd name="connsiteY11" fmla="*/ 64295 h 909638"/>
              <a:gd name="connsiteX12" fmla="*/ 354806 w 2726532"/>
              <a:gd name="connsiteY12" fmla="*/ 73820 h 909638"/>
              <a:gd name="connsiteX13" fmla="*/ 466725 w 2726532"/>
              <a:gd name="connsiteY13" fmla="*/ 76201 h 909638"/>
              <a:gd name="connsiteX14" fmla="*/ 481013 w 2726532"/>
              <a:gd name="connsiteY14" fmla="*/ 80963 h 909638"/>
              <a:gd name="connsiteX15" fmla="*/ 571500 w 2726532"/>
              <a:gd name="connsiteY15" fmla="*/ 83345 h 909638"/>
              <a:gd name="connsiteX16" fmla="*/ 573881 w 2726532"/>
              <a:gd name="connsiteY16" fmla="*/ 92870 h 909638"/>
              <a:gd name="connsiteX17" fmla="*/ 581025 w 2726532"/>
              <a:gd name="connsiteY17" fmla="*/ 95251 h 909638"/>
              <a:gd name="connsiteX18" fmla="*/ 602456 w 2726532"/>
              <a:gd name="connsiteY18" fmla="*/ 97632 h 909638"/>
              <a:gd name="connsiteX19" fmla="*/ 611981 w 2726532"/>
              <a:gd name="connsiteY19" fmla="*/ 111920 h 909638"/>
              <a:gd name="connsiteX20" fmla="*/ 614363 w 2726532"/>
              <a:gd name="connsiteY20" fmla="*/ 119063 h 909638"/>
              <a:gd name="connsiteX21" fmla="*/ 621506 w 2726532"/>
              <a:gd name="connsiteY21" fmla="*/ 123826 h 909638"/>
              <a:gd name="connsiteX22" fmla="*/ 723900 w 2726532"/>
              <a:gd name="connsiteY22" fmla="*/ 126207 h 909638"/>
              <a:gd name="connsiteX23" fmla="*/ 731044 w 2726532"/>
              <a:gd name="connsiteY23" fmla="*/ 128588 h 909638"/>
              <a:gd name="connsiteX24" fmla="*/ 752475 w 2726532"/>
              <a:gd name="connsiteY24" fmla="*/ 142876 h 909638"/>
              <a:gd name="connsiteX25" fmla="*/ 759619 w 2726532"/>
              <a:gd name="connsiteY25" fmla="*/ 147638 h 909638"/>
              <a:gd name="connsiteX26" fmla="*/ 766763 w 2726532"/>
              <a:gd name="connsiteY26" fmla="*/ 150020 h 909638"/>
              <a:gd name="connsiteX27" fmla="*/ 773906 w 2726532"/>
              <a:gd name="connsiteY27" fmla="*/ 157163 h 909638"/>
              <a:gd name="connsiteX28" fmla="*/ 781050 w 2726532"/>
              <a:gd name="connsiteY28" fmla="*/ 159545 h 909638"/>
              <a:gd name="connsiteX29" fmla="*/ 792956 w 2726532"/>
              <a:gd name="connsiteY29" fmla="*/ 169070 h 909638"/>
              <a:gd name="connsiteX30" fmla="*/ 809625 w 2726532"/>
              <a:gd name="connsiteY30" fmla="*/ 190501 h 909638"/>
              <a:gd name="connsiteX31" fmla="*/ 823913 w 2726532"/>
              <a:gd name="connsiteY31" fmla="*/ 204788 h 909638"/>
              <a:gd name="connsiteX32" fmla="*/ 859631 w 2726532"/>
              <a:gd name="connsiteY32" fmla="*/ 207170 h 909638"/>
              <a:gd name="connsiteX33" fmla="*/ 866775 w 2726532"/>
              <a:gd name="connsiteY33" fmla="*/ 221457 h 909638"/>
              <a:gd name="connsiteX34" fmla="*/ 869156 w 2726532"/>
              <a:gd name="connsiteY34" fmla="*/ 228601 h 909638"/>
              <a:gd name="connsiteX35" fmla="*/ 888206 w 2726532"/>
              <a:gd name="connsiteY35" fmla="*/ 226220 h 909638"/>
              <a:gd name="connsiteX36" fmla="*/ 900113 w 2726532"/>
              <a:gd name="connsiteY36" fmla="*/ 223838 h 909638"/>
              <a:gd name="connsiteX37" fmla="*/ 950119 w 2726532"/>
              <a:gd name="connsiteY37" fmla="*/ 226220 h 909638"/>
              <a:gd name="connsiteX38" fmla="*/ 964406 w 2726532"/>
              <a:gd name="connsiteY38" fmla="*/ 233363 h 909638"/>
              <a:gd name="connsiteX39" fmla="*/ 978694 w 2726532"/>
              <a:gd name="connsiteY39" fmla="*/ 240507 h 909638"/>
              <a:gd name="connsiteX40" fmla="*/ 1000125 w 2726532"/>
              <a:gd name="connsiteY40" fmla="*/ 242888 h 909638"/>
              <a:gd name="connsiteX41" fmla="*/ 1014413 w 2726532"/>
              <a:gd name="connsiteY41" fmla="*/ 250032 h 909638"/>
              <a:gd name="connsiteX42" fmla="*/ 1021556 w 2726532"/>
              <a:gd name="connsiteY42" fmla="*/ 252413 h 909638"/>
              <a:gd name="connsiteX43" fmla="*/ 1035844 w 2726532"/>
              <a:gd name="connsiteY43" fmla="*/ 259557 h 909638"/>
              <a:gd name="connsiteX44" fmla="*/ 1042988 w 2726532"/>
              <a:gd name="connsiteY44" fmla="*/ 264320 h 909638"/>
              <a:gd name="connsiteX45" fmla="*/ 1064419 w 2726532"/>
              <a:gd name="connsiteY45" fmla="*/ 271463 h 909638"/>
              <a:gd name="connsiteX46" fmla="*/ 1071563 w 2726532"/>
              <a:gd name="connsiteY46" fmla="*/ 273845 h 909638"/>
              <a:gd name="connsiteX47" fmla="*/ 1078706 w 2726532"/>
              <a:gd name="connsiteY47" fmla="*/ 278607 h 909638"/>
              <a:gd name="connsiteX48" fmla="*/ 1092994 w 2726532"/>
              <a:gd name="connsiteY48" fmla="*/ 283370 h 909638"/>
              <a:gd name="connsiteX49" fmla="*/ 1112044 w 2726532"/>
              <a:gd name="connsiteY49" fmla="*/ 288132 h 909638"/>
              <a:gd name="connsiteX50" fmla="*/ 1140619 w 2726532"/>
              <a:gd name="connsiteY50" fmla="*/ 290513 h 909638"/>
              <a:gd name="connsiteX51" fmla="*/ 1152525 w 2726532"/>
              <a:gd name="connsiteY51" fmla="*/ 302420 h 909638"/>
              <a:gd name="connsiteX52" fmla="*/ 1154906 w 2726532"/>
              <a:gd name="connsiteY52" fmla="*/ 309563 h 909638"/>
              <a:gd name="connsiteX53" fmla="*/ 1162050 w 2726532"/>
              <a:gd name="connsiteY53" fmla="*/ 314326 h 909638"/>
              <a:gd name="connsiteX54" fmla="*/ 1188244 w 2726532"/>
              <a:gd name="connsiteY54" fmla="*/ 311945 h 909638"/>
              <a:gd name="connsiteX55" fmla="*/ 1195388 w 2726532"/>
              <a:gd name="connsiteY55" fmla="*/ 309563 h 909638"/>
              <a:gd name="connsiteX56" fmla="*/ 1204913 w 2726532"/>
              <a:gd name="connsiteY56" fmla="*/ 311945 h 909638"/>
              <a:gd name="connsiteX57" fmla="*/ 1209675 w 2726532"/>
              <a:gd name="connsiteY57" fmla="*/ 319088 h 909638"/>
              <a:gd name="connsiteX58" fmla="*/ 1254919 w 2726532"/>
              <a:gd name="connsiteY58" fmla="*/ 326232 h 909638"/>
              <a:gd name="connsiteX59" fmla="*/ 1266825 w 2726532"/>
              <a:gd name="connsiteY59" fmla="*/ 335757 h 909638"/>
              <a:gd name="connsiteX60" fmla="*/ 1278731 w 2726532"/>
              <a:gd name="connsiteY60" fmla="*/ 345282 h 909638"/>
              <a:gd name="connsiteX61" fmla="*/ 1281113 w 2726532"/>
              <a:gd name="connsiteY61" fmla="*/ 352426 h 909638"/>
              <a:gd name="connsiteX62" fmla="*/ 1309688 w 2726532"/>
              <a:gd name="connsiteY62" fmla="*/ 357188 h 909638"/>
              <a:gd name="connsiteX63" fmla="*/ 1376363 w 2726532"/>
              <a:gd name="connsiteY63" fmla="*/ 359570 h 909638"/>
              <a:gd name="connsiteX64" fmla="*/ 1381125 w 2726532"/>
              <a:gd name="connsiteY64" fmla="*/ 369095 h 909638"/>
              <a:gd name="connsiteX65" fmla="*/ 1388269 w 2726532"/>
              <a:gd name="connsiteY65" fmla="*/ 371476 h 909638"/>
              <a:gd name="connsiteX66" fmla="*/ 1407319 w 2726532"/>
              <a:gd name="connsiteY66" fmla="*/ 373857 h 909638"/>
              <a:gd name="connsiteX67" fmla="*/ 1414463 w 2726532"/>
              <a:gd name="connsiteY67" fmla="*/ 376238 h 909638"/>
              <a:gd name="connsiteX68" fmla="*/ 1416844 w 2726532"/>
              <a:gd name="connsiteY68" fmla="*/ 383382 h 909638"/>
              <a:gd name="connsiteX69" fmla="*/ 1426369 w 2726532"/>
              <a:gd name="connsiteY69" fmla="*/ 407195 h 909638"/>
              <a:gd name="connsiteX70" fmla="*/ 1428750 w 2726532"/>
              <a:gd name="connsiteY70" fmla="*/ 414338 h 909638"/>
              <a:gd name="connsiteX71" fmla="*/ 1471613 w 2726532"/>
              <a:gd name="connsiteY71" fmla="*/ 419101 h 909638"/>
              <a:gd name="connsiteX72" fmla="*/ 1476375 w 2726532"/>
              <a:gd name="connsiteY72" fmla="*/ 426245 h 909638"/>
              <a:gd name="connsiteX73" fmla="*/ 1481138 w 2726532"/>
              <a:gd name="connsiteY73" fmla="*/ 440532 h 909638"/>
              <a:gd name="connsiteX74" fmla="*/ 1488281 w 2726532"/>
              <a:gd name="connsiteY74" fmla="*/ 442913 h 909638"/>
              <a:gd name="connsiteX75" fmla="*/ 1557338 w 2726532"/>
              <a:gd name="connsiteY75" fmla="*/ 438151 h 909638"/>
              <a:gd name="connsiteX76" fmla="*/ 1585913 w 2726532"/>
              <a:gd name="connsiteY76" fmla="*/ 440532 h 909638"/>
              <a:gd name="connsiteX77" fmla="*/ 1597819 w 2726532"/>
              <a:gd name="connsiteY77" fmla="*/ 454820 h 909638"/>
              <a:gd name="connsiteX78" fmla="*/ 1612106 w 2726532"/>
              <a:gd name="connsiteY78" fmla="*/ 464345 h 909638"/>
              <a:gd name="connsiteX79" fmla="*/ 1624013 w 2726532"/>
              <a:gd name="connsiteY79" fmla="*/ 476251 h 909638"/>
              <a:gd name="connsiteX80" fmla="*/ 1685925 w 2726532"/>
              <a:gd name="connsiteY80" fmla="*/ 492920 h 909638"/>
              <a:gd name="connsiteX81" fmla="*/ 1702594 w 2726532"/>
              <a:gd name="connsiteY81" fmla="*/ 497682 h 909638"/>
              <a:gd name="connsiteX82" fmla="*/ 1709738 w 2726532"/>
              <a:gd name="connsiteY82" fmla="*/ 502445 h 909638"/>
              <a:gd name="connsiteX83" fmla="*/ 1716881 w 2726532"/>
              <a:gd name="connsiteY83" fmla="*/ 504826 h 909638"/>
              <a:gd name="connsiteX84" fmla="*/ 1731169 w 2726532"/>
              <a:gd name="connsiteY84" fmla="*/ 514351 h 909638"/>
              <a:gd name="connsiteX85" fmla="*/ 1738313 w 2726532"/>
              <a:gd name="connsiteY85" fmla="*/ 516732 h 909638"/>
              <a:gd name="connsiteX86" fmla="*/ 1754981 w 2726532"/>
              <a:gd name="connsiteY86" fmla="*/ 521495 h 909638"/>
              <a:gd name="connsiteX87" fmla="*/ 1764506 w 2726532"/>
              <a:gd name="connsiteY87" fmla="*/ 535782 h 909638"/>
              <a:gd name="connsiteX88" fmla="*/ 1766888 w 2726532"/>
              <a:gd name="connsiteY88" fmla="*/ 542926 h 909638"/>
              <a:gd name="connsiteX89" fmla="*/ 1774031 w 2726532"/>
              <a:gd name="connsiteY89" fmla="*/ 550070 h 909638"/>
              <a:gd name="connsiteX90" fmla="*/ 1785938 w 2726532"/>
              <a:gd name="connsiteY90" fmla="*/ 561976 h 909638"/>
              <a:gd name="connsiteX91" fmla="*/ 1793081 w 2726532"/>
              <a:gd name="connsiteY91" fmla="*/ 576263 h 909638"/>
              <a:gd name="connsiteX92" fmla="*/ 1821656 w 2726532"/>
              <a:gd name="connsiteY92" fmla="*/ 590551 h 909638"/>
              <a:gd name="connsiteX93" fmla="*/ 1828800 w 2726532"/>
              <a:gd name="connsiteY93" fmla="*/ 592932 h 909638"/>
              <a:gd name="connsiteX94" fmla="*/ 1835944 w 2726532"/>
              <a:gd name="connsiteY94" fmla="*/ 595313 h 909638"/>
              <a:gd name="connsiteX95" fmla="*/ 1850231 w 2726532"/>
              <a:gd name="connsiteY95" fmla="*/ 604838 h 909638"/>
              <a:gd name="connsiteX96" fmla="*/ 1859756 w 2726532"/>
              <a:gd name="connsiteY96" fmla="*/ 614363 h 909638"/>
              <a:gd name="connsiteX97" fmla="*/ 1864519 w 2726532"/>
              <a:gd name="connsiteY97" fmla="*/ 621507 h 909638"/>
              <a:gd name="connsiteX98" fmla="*/ 1871663 w 2726532"/>
              <a:gd name="connsiteY98" fmla="*/ 626270 h 909638"/>
              <a:gd name="connsiteX99" fmla="*/ 1919288 w 2726532"/>
              <a:gd name="connsiteY99" fmla="*/ 633413 h 909638"/>
              <a:gd name="connsiteX100" fmla="*/ 1933575 w 2726532"/>
              <a:gd name="connsiteY100" fmla="*/ 645320 h 909638"/>
              <a:gd name="connsiteX101" fmla="*/ 1940719 w 2726532"/>
              <a:gd name="connsiteY101" fmla="*/ 647701 h 909638"/>
              <a:gd name="connsiteX102" fmla="*/ 1955006 w 2726532"/>
              <a:gd name="connsiteY102" fmla="*/ 657226 h 909638"/>
              <a:gd name="connsiteX103" fmla="*/ 1990725 w 2726532"/>
              <a:gd name="connsiteY103" fmla="*/ 669132 h 909638"/>
              <a:gd name="connsiteX104" fmla="*/ 2050256 w 2726532"/>
              <a:gd name="connsiteY104" fmla="*/ 671513 h 909638"/>
              <a:gd name="connsiteX105" fmla="*/ 2057400 w 2726532"/>
              <a:gd name="connsiteY105" fmla="*/ 678657 h 909638"/>
              <a:gd name="connsiteX106" fmla="*/ 2114550 w 2726532"/>
              <a:gd name="connsiteY106" fmla="*/ 688182 h 909638"/>
              <a:gd name="connsiteX107" fmla="*/ 2124075 w 2726532"/>
              <a:gd name="connsiteY107" fmla="*/ 702470 h 909638"/>
              <a:gd name="connsiteX108" fmla="*/ 2135981 w 2726532"/>
              <a:gd name="connsiteY108" fmla="*/ 704851 h 909638"/>
              <a:gd name="connsiteX109" fmla="*/ 2159794 w 2726532"/>
              <a:gd name="connsiteY109" fmla="*/ 707232 h 909638"/>
              <a:gd name="connsiteX110" fmla="*/ 2171700 w 2726532"/>
              <a:gd name="connsiteY110" fmla="*/ 709613 h 909638"/>
              <a:gd name="connsiteX111" fmla="*/ 2185988 w 2726532"/>
              <a:gd name="connsiteY111" fmla="*/ 711995 h 909638"/>
              <a:gd name="connsiteX112" fmla="*/ 2188369 w 2726532"/>
              <a:gd name="connsiteY112" fmla="*/ 719138 h 909638"/>
              <a:gd name="connsiteX113" fmla="*/ 2193131 w 2726532"/>
              <a:gd name="connsiteY113" fmla="*/ 726282 h 909638"/>
              <a:gd name="connsiteX114" fmla="*/ 2200275 w 2726532"/>
              <a:gd name="connsiteY114" fmla="*/ 728663 h 909638"/>
              <a:gd name="connsiteX115" fmla="*/ 2231231 w 2726532"/>
              <a:gd name="connsiteY115" fmla="*/ 731045 h 909638"/>
              <a:gd name="connsiteX116" fmla="*/ 2238375 w 2726532"/>
              <a:gd name="connsiteY116" fmla="*/ 745332 h 909638"/>
              <a:gd name="connsiteX117" fmla="*/ 2240756 w 2726532"/>
              <a:gd name="connsiteY117" fmla="*/ 752476 h 909638"/>
              <a:gd name="connsiteX118" fmla="*/ 2247900 w 2726532"/>
              <a:gd name="connsiteY118" fmla="*/ 754857 h 909638"/>
              <a:gd name="connsiteX119" fmla="*/ 2276475 w 2726532"/>
              <a:gd name="connsiteY119" fmla="*/ 757238 h 909638"/>
              <a:gd name="connsiteX120" fmla="*/ 2293144 w 2726532"/>
              <a:gd name="connsiteY120" fmla="*/ 762001 h 909638"/>
              <a:gd name="connsiteX121" fmla="*/ 2302669 w 2726532"/>
              <a:gd name="connsiteY121" fmla="*/ 764382 h 909638"/>
              <a:gd name="connsiteX122" fmla="*/ 2316956 w 2726532"/>
              <a:gd name="connsiteY122" fmla="*/ 769145 h 909638"/>
              <a:gd name="connsiteX123" fmla="*/ 2331244 w 2726532"/>
              <a:gd name="connsiteY123" fmla="*/ 778670 h 909638"/>
              <a:gd name="connsiteX124" fmla="*/ 2352675 w 2726532"/>
              <a:gd name="connsiteY124" fmla="*/ 785813 h 909638"/>
              <a:gd name="connsiteX125" fmla="*/ 2359819 w 2726532"/>
              <a:gd name="connsiteY125" fmla="*/ 788195 h 909638"/>
              <a:gd name="connsiteX126" fmla="*/ 2395538 w 2726532"/>
              <a:gd name="connsiteY126" fmla="*/ 792957 h 909638"/>
              <a:gd name="connsiteX127" fmla="*/ 2407444 w 2726532"/>
              <a:gd name="connsiteY127" fmla="*/ 807245 h 909638"/>
              <a:gd name="connsiteX128" fmla="*/ 2414588 w 2726532"/>
              <a:gd name="connsiteY128" fmla="*/ 814388 h 909638"/>
              <a:gd name="connsiteX129" fmla="*/ 2416969 w 2726532"/>
              <a:gd name="connsiteY129" fmla="*/ 821532 h 909638"/>
              <a:gd name="connsiteX130" fmla="*/ 2440781 w 2726532"/>
              <a:gd name="connsiteY130" fmla="*/ 819151 h 909638"/>
              <a:gd name="connsiteX131" fmla="*/ 2478881 w 2726532"/>
              <a:gd name="connsiteY131" fmla="*/ 821532 h 909638"/>
              <a:gd name="connsiteX132" fmla="*/ 2488406 w 2726532"/>
              <a:gd name="connsiteY132" fmla="*/ 838201 h 909638"/>
              <a:gd name="connsiteX133" fmla="*/ 2519363 w 2726532"/>
              <a:gd name="connsiteY133" fmla="*/ 845345 h 909638"/>
              <a:gd name="connsiteX134" fmla="*/ 2533650 w 2726532"/>
              <a:gd name="connsiteY134" fmla="*/ 847726 h 909638"/>
              <a:gd name="connsiteX135" fmla="*/ 2543175 w 2726532"/>
              <a:gd name="connsiteY135" fmla="*/ 869157 h 909638"/>
              <a:gd name="connsiteX136" fmla="*/ 2557463 w 2726532"/>
              <a:gd name="connsiteY136" fmla="*/ 873920 h 909638"/>
              <a:gd name="connsiteX137" fmla="*/ 2564606 w 2726532"/>
              <a:gd name="connsiteY137" fmla="*/ 878682 h 909638"/>
              <a:gd name="connsiteX138" fmla="*/ 2571750 w 2726532"/>
              <a:gd name="connsiteY138" fmla="*/ 881063 h 909638"/>
              <a:gd name="connsiteX139" fmla="*/ 2586038 w 2726532"/>
              <a:gd name="connsiteY139" fmla="*/ 890588 h 909638"/>
              <a:gd name="connsiteX140" fmla="*/ 2593181 w 2726532"/>
              <a:gd name="connsiteY140" fmla="*/ 895351 h 909638"/>
              <a:gd name="connsiteX141" fmla="*/ 2607469 w 2726532"/>
              <a:gd name="connsiteY141" fmla="*/ 900113 h 909638"/>
              <a:gd name="connsiteX142" fmla="*/ 2693194 w 2726532"/>
              <a:gd name="connsiteY142" fmla="*/ 904876 h 909638"/>
              <a:gd name="connsiteX143" fmla="*/ 2726531 w 2726532"/>
              <a:gd name="connsiteY14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0019 w 2726532"/>
              <a:gd name="connsiteY6" fmla="*/ 38101 h 909638"/>
              <a:gd name="connsiteX7" fmla="*/ 178594 w 2726532"/>
              <a:gd name="connsiteY7" fmla="*/ 40482 h 909638"/>
              <a:gd name="connsiteX8" fmla="*/ 166688 w 2726532"/>
              <a:gd name="connsiteY8" fmla="*/ 52388 h 909638"/>
              <a:gd name="connsiteX9" fmla="*/ 223838 w 2726532"/>
              <a:gd name="connsiteY9" fmla="*/ 52388 h 909638"/>
              <a:gd name="connsiteX10" fmla="*/ 230981 w 2726532"/>
              <a:gd name="connsiteY10" fmla="*/ 57151 h 909638"/>
              <a:gd name="connsiteX11" fmla="*/ 245269 w 2726532"/>
              <a:gd name="connsiteY11" fmla="*/ 59532 h 909638"/>
              <a:gd name="connsiteX12" fmla="*/ 333375 w 2726532"/>
              <a:gd name="connsiteY12" fmla="*/ 64295 h 909638"/>
              <a:gd name="connsiteX13" fmla="*/ 354806 w 2726532"/>
              <a:gd name="connsiteY13" fmla="*/ 73820 h 909638"/>
              <a:gd name="connsiteX14" fmla="*/ 466725 w 2726532"/>
              <a:gd name="connsiteY14" fmla="*/ 76201 h 909638"/>
              <a:gd name="connsiteX15" fmla="*/ 481013 w 2726532"/>
              <a:gd name="connsiteY15" fmla="*/ 80963 h 909638"/>
              <a:gd name="connsiteX16" fmla="*/ 571500 w 2726532"/>
              <a:gd name="connsiteY16" fmla="*/ 83345 h 909638"/>
              <a:gd name="connsiteX17" fmla="*/ 573881 w 2726532"/>
              <a:gd name="connsiteY17" fmla="*/ 92870 h 909638"/>
              <a:gd name="connsiteX18" fmla="*/ 581025 w 2726532"/>
              <a:gd name="connsiteY18" fmla="*/ 95251 h 909638"/>
              <a:gd name="connsiteX19" fmla="*/ 602456 w 2726532"/>
              <a:gd name="connsiteY19" fmla="*/ 97632 h 909638"/>
              <a:gd name="connsiteX20" fmla="*/ 611981 w 2726532"/>
              <a:gd name="connsiteY20" fmla="*/ 111920 h 909638"/>
              <a:gd name="connsiteX21" fmla="*/ 614363 w 2726532"/>
              <a:gd name="connsiteY21" fmla="*/ 119063 h 909638"/>
              <a:gd name="connsiteX22" fmla="*/ 621506 w 2726532"/>
              <a:gd name="connsiteY22" fmla="*/ 123826 h 909638"/>
              <a:gd name="connsiteX23" fmla="*/ 723900 w 2726532"/>
              <a:gd name="connsiteY23" fmla="*/ 126207 h 909638"/>
              <a:gd name="connsiteX24" fmla="*/ 731044 w 2726532"/>
              <a:gd name="connsiteY24" fmla="*/ 128588 h 909638"/>
              <a:gd name="connsiteX25" fmla="*/ 752475 w 2726532"/>
              <a:gd name="connsiteY25" fmla="*/ 142876 h 909638"/>
              <a:gd name="connsiteX26" fmla="*/ 759619 w 2726532"/>
              <a:gd name="connsiteY26" fmla="*/ 147638 h 909638"/>
              <a:gd name="connsiteX27" fmla="*/ 766763 w 2726532"/>
              <a:gd name="connsiteY27" fmla="*/ 150020 h 909638"/>
              <a:gd name="connsiteX28" fmla="*/ 773906 w 2726532"/>
              <a:gd name="connsiteY28" fmla="*/ 157163 h 909638"/>
              <a:gd name="connsiteX29" fmla="*/ 781050 w 2726532"/>
              <a:gd name="connsiteY29" fmla="*/ 159545 h 909638"/>
              <a:gd name="connsiteX30" fmla="*/ 792956 w 2726532"/>
              <a:gd name="connsiteY30" fmla="*/ 169070 h 909638"/>
              <a:gd name="connsiteX31" fmla="*/ 809625 w 2726532"/>
              <a:gd name="connsiteY31" fmla="*/ 190501 h 909638"/>
              <a:gd name="connsiteX32" fmla="*/ 823913 w 2726532"/>
              <a:gd name="connsiteY32" fmla="*/ 204788 h 909638"/>
              <a:gd name="connsiteX33" fmla="*/ 859631 w 2726532"/>
              <a:gd name="connsiteY33" fmla="*/ 207170 h 909638"/>
              <a:gd name="connsiteX34" fmla="*/ 866775 w 2726532"/>
              <a:gd name="connsiteY34" fmla="*/ 221457 h 909638"/>
              <a:gd name="connsiteX35" fmla="*/ 869156 w 2726532"/>
              <a:gd name="connsiteY35" fmla="*/ 228601 h 909638"/>
              <a:gd name="connsiteX36" fmla="*/ 888206 w 2726532"/>
              <a:gd name="connsiteY36" fmla="*/ 226220 h 909638"/>
              <a:gd name="connsiteX37" fmla="*/ 900113 w 2726532"/>
              <a:gd name="connsiteY37" fmla="*/ 223838 h 909638"/>
              <a:gd name="connsiteX38" fmla="*/ 950119 w 2726532"/>
              <a:gd name="connsiteY38" fmla="*/ 226220 h 909638"/>
              <a:gd name="connsiteX39" fmla="*/ 964406 w 2726532"/>
              <a:gd name="connsiteY39" fmla="*/ 233363 h 909638"/>
              <a:gd name="connsiteX40" fmla="*/ 978694 w 2726532"/>
              <a:gd name="connsiteY40" fmla="*/ 240507 h 909638"/>
              <a:gd name="connsiteX41" fmla="*/ 1000125 w 2726532"/>
              <a:gd name="connsiteY41" fmla="*/ 242888 h 909638"/>
              <a:gd name="connsiteX42" fmla="*/ 1014413 w 2726532"/>
              <a:gd name="connsiteY42" fmla="*/ 250032 h 909638"/>
              <a:gd name="connsiteX43" fmla="*/ 1021556 w 2726532"/>
              <a:gd name="connsiteY43" fmla="*/ 252413 h 909638"/>
              <a:gd name="connsiteX44" fmla="*/ 1035844 w 2726532"/>
              <a:gd name="connsiteY44" fmla="*/ 259557 h 909638"/>
              <a:gd name="connsiteX45" fmla="*/ 1042988 w 2726532"/>
              <a:gd name="connsiteY45" fmla="*/ 264320 h 909638"/>
              <a:gd name="connsiteX46" fmla="*/ 1064419 w 2726532"/>
              <a:gd name="connsiteY46" fmla="*/ 271463 h 909638"/>
              <a:gd name="connsiteX47" fmla="*/ 1071563 w 2726532"/>
              <a:gd name="connsiteY47" fmla="*/ 273845 h 909638"/>
              <a:gd name="connsiteX48" fmla="*/ 1078706 w 2726532"/>
              <a:gd name="connsiteY48" fmla="*/ 278607 h 909638"/>
              <a:gd name="connsiteX49" fmla="*/ 1092994 w 2726532"/>
              <a:gd name="connsiteY49" fmla="*/ 283370 h 909638"/>
              <a:gd name="connsiteX50" fmla="*/ 1112044 w 2726532"/>
              <a:gd name="connsiteY50" fmla="*/ 288132 h 909638"/>
              <a:gd name="connsiteX51" fmla="*/ 1140619 w 2726532"/>
              <a:gd name="connsiteY51" fmla="*/ 290513 h 909638"/>
              <a:gd name="connsiteX52" fmla="*/ 1152525 w 2726532"/>
              <a:gd name="connsiteY52" fmla="*/ 302420 h 909638"/>
              <a:gd name="connsiteX53" fmla="*/ 1154906 w 2726532"/>
              <a:gd name="connsiteY53" fmla="*/ 309563 h 909638"/>
              <a:gd name="connsiteX54" fmla="*/ 1162050 w 2726532"/>
              <a:gd name="connsiteY54" fmla="*/ 314326 h 909638"/>
              <a:gd name="connsiteX55" fmla="*/ 1188244 w 2726532"/>
              <a:gd name="connsiteY55" fmla="*/ 311945 h 909638"/>
              <a:gd name="connsiteX56" fmla="*/ 1195388 w 2726532"/>
              <a:gd name="connsiteY56" fmla="*/ 309563 h 909638"/>
              <a:gd name="connsiteX57" fmla="*/ 1204913 w 2726532"/>
              <a:gd name="connsiteY57" fmla="*/ 311945 h 909638"/>
              <a:gd name="connsiteX58" fmla="*/ 1209675 w 2726532"/>
              <a:gd name="connsiteY58" fmla="*/ 319088 h 909638"/>
              <a:gd name="connsiteX59" fmla="*/ 1254919 w 2726532"/>
              <a:gd name="connsiteY59" fmla="*/ 326232 h 909638"/>
              <a:gd name="connsiteX60" fmla="*/ 1266825 w 2726532"/>
              <a:gd name="connsiteY60" fmla="*/ 335757 h 909638"/>
              <a:gd name="connsiteX61" fmla="*/ 1278731 w 2726532"/>
              <a:gd name="connsiteY61" fmla="*/ 345282 h 909638"/>
              <a:gd name="connsiteX62" fmla="*/ 1281113 w 2726532"/>
              <a:gd name="connsiteY62" fmla="*/ 352426 h 909638"/>
              <a:gd name="connsiteX63" fmla="*/ 1309688 w 2726532"/>
              <a:gd name="connsiteY63" fmla="*/ 357188 h 909638"/>
              <a:gd name="connsiteX64" fmla="*/ 1376363 w 2726532"/>
              <a:gd name="connsiteY64" fmla="*/ 359570 h 909638"/>
              <a:gd name="connsiteX65" fmla="*/ 1381125 w 2726532"/>
              <a:gd name="connsiteY65" fmla="*/ 369095 h 909638"/>
              <a:gd name="connsiteX66" fmla="*/ 1388269 w 2726532"/>
              <a:gd name="connsiteY66" fmla="*/ 371476 h 909638"/>
              <a:gd name="connsiteX67" fmla="*/ 1407319 w 2726532"/>
              <a:gd name="connsiteY67" fmla="*/ 373857 h 909638"/>
              <a:gd name="connsiteX68" fmla="*/ 1414463 w 2726532"/>
              <a:gd name="connsiteY68" fmla="*/ 376238 h 909638"/>
              <a:gd name="connsiteX69" fmla="*/ 1416844 w 2726532"/>
              <a:gd name="connsiteY69" fmla="*/ 383382 h 909638"/>
              <a:gd name="connsiteX70" fmla="*/ 1426369 w 2726532"/>
              <a:gd name="connsiteY70" fmla="*/ 407195 h 909638"/>
              <a:gd name="connsiteX71" fmla="*/ 1428750 w 2726532"/>
              <a:gd name="connsiteY71" fmla="*/ 414338 h 909638"/>
              <a:gd name="connsiteX72" fmla="*/ 1471613 w 2726532"/>
              <a:gd name="connsiteY72" fmla="*/ 419101 h 909638"/>
              <a:gd name="connsiteX73" fmla="*/ 1476375 w 2726532"/>
              <a:gd name="connsiteY73" fmla="*/ 426245 h 909638"/>
              <a:gd name="connsiteX74" fmla="*/ 1481138 w 2726532"/>
              <a:gd name="connsiteY74" fmla="*/ 440532 h 909638"/>
              <a:gd name="connsiteX75" fmla="*/ 1488281 w 2726532"/>
              <a:gd name="connsiteY75" fmla="*/ 442913 h 909638"/>
              <a:gd name="connsiteX76" fmla="*/ 1557338 w 2726532"/>
              <a:gd name="connsiteY76" fmla="*/ 438151 h 909638"/>
              <a:gd name="connsiteX77" fmla="*/ 1585913 w 2726532"/>
              <a:gd name="connsiteY77" fmla="*/ 440532 h 909638"/>
              <a:gd name="connsiteX78" fmla="*/ 1597819 w 2726532"/>
              <a:gd name="connsiteY78" fmla="*/ 454820 h 909638"/>
              <a:gd name="connsiteX79" fmla="*/ 1612106 w 2726532"/>
              <a:gd name="connsiteY79" fmla="*/ 464345 h 909638"/>
              <a:gd name="connsiteX80" fmla="*/ 1624013 w 2726532"/>
              <a:gd name="connsiteY80" fmla="*/ 476251 h 909638"/>
              <a:gd name="connsiteX81" fmla="*/ 1685925 w 2726532"/>
              <a:gd name="connsiteY81" fmla="*/ 492920 h 909638"/>
              <a:gd name="connsiteX82" fmla="*/ 1702594 w 2726532"/>
              <a:gd name="connsiteY82" fmla="*/ 497682 h 909638"/>
              <a:gd name="connsiteX83" fmla="*/ 1709738 w 2726532"/>
              <a:gd name="connsiteY83" fmla="*/ 502445 h 909638"/>
              <a:gd name="connsiteX84" fmla="*/ 1716881 w 2726532"/>
              <a:gd name="connsiteY84" fmla="*/ 504826 h 909638"/>
              <a:gd name="connsiteX85" fmla="*/ 1731169 w 2726532"/>
              <a:gd name="connsiteY85" fmla="*/ 514351 h 909638"/>
              <a:gd name="connsiteX86" fmla="*/ 1738313 w 2726532"/>
              <a:gd name="connsiteY86" fmla="*/ 516732 h 909638"/>
              <a:gd name="connsiteX87" fmla="*/ 1754981 w 2726532"/>
              <a:gd name="connsiteY87" fmla="*/ 521495 h 909638"/>
              <a:gd name="connsiteX88" fmla="*/ 1764506 w 2726532"/>
              <a:gd name="connsiteY88" fmla="*/ 535782 h 909638"/>
              <a:gd name="connsiteX89" fmla="*/ 1766888 w 2726532"/>
              <a:gd name="connsiteY89" fmla="*/ 542926 h 909638"/>
              <a:gd name="connsiteX90" fmla="*/ 1774031 w 2726532"/>
              <a:gd name="connsiteY90" fmla="*/ 550070 h 909638"/>
              <a:gd name="connsiteX91" fmla="*/ 1785938 w 2726532"/>
              <a:gd name="connsiteY91" fmla="*/ 561976 h 909638"/>
              <a:gd name="connsiteX92" fmla="*/ 1793081 w 2726532"/>
              <a:gd name="connsiteY92" fmla="*/ 576263 h 909638"/>
              <a:gd name="connsiteX93" fmla="*/ 1821656 w 2726532"/>
              <a:gd name="connsiteY93" fmla="*/ 590551 h 909638"/>
              <a:gd name="connsiteX94" fmla="*/ 1828800 w 2726532"/>
              <a:gd name="connsiteY94" fmla="*/ 592932 h 909638"/>
              <a:gd name="connsiteX95" fmla="*/ 1835944 w 2726532"/>
              <a:gd name="connsiteY95" fmla="*/ 595313 h 909638"/>
              <a:gd name="connsiteX96" fmla="*/ 1850231 w 2726532"/>
              <a:gd name="connsiteY96" fmla="*/ 604838 h 909638"/>
              <a:gd name="connsiteX97" fmla="*/ 1859756 w 2726532"/>
              <a:gd name="connsiteY97" fmla="*/ 614363 h 909638"/>
              <a:gd name="connsiteX98" fmla="*/ 1864519 w 2726532"/>
              <a:gd name="connsiteY98" fmla="*/ 621507 h 909638"/>
              <a:gd name="connsiteX99" fmla="*/ 1871663 w 2726532"/>
              <a:gd name="connsiteY99" fmla="*/ 626270 h 909638"/>
              <a:gd name="connsiteX100" fmla="*/ 1919288 w 2726532"/>
              <a:gd name="connsiteY100" fmla="*/ 633413 h 909638"/>
              <a:gd name="connsiteX101" fmla="*/ 1933575 w 2726532"/>
              <a:gd name="connsiteY101" fmla="*/ 645320 h 909638"/>
              <a:gd name="connsiteX102" fmla="*/ 1940719 w 2726532"/>
              <a:gd name="connsiteY102" fmla="*/ 647701 h 909638"/>
              <a:gd name="connsiteX103" fmla="*/ 1955006 w 2726532"/>
              <a:gd name="connsiteY103" fmla="*/ 657226 h 909638"/>
              <a:gd name="connsiteX104" fmla="*/ 1990725 w 2726532"/>
              <a:gd name="connsiteY104" fmla="*/ 669132 h 909638"/>
              <a:gd name="connsiteX105" fmla="*/ 2050256 w 2726532"/>
              <a:gd name="connsiteY105" fmla="*/ 671513 h 909638"/>
              <a:gd name="connsiteX106" fmla="*/ 2057400 w 2726532"/>
              <a:gd name="connsiteY106" fmla="*/ 678657 h 909638"/>
              <a:gd name="connsiteX107" fmla="*/ 2114550 w 2726532"/>
              <a:gd name="connsiteY107" fmla="*/ 688182 h 909638"/>
              <a:gd name="connsiteX108" fmla="*/ 2124075 w 2726532"/>
              <a:gd name="connsiteY108" fmla="*/ 702470 h 909638"/>
              <a:gd name="connsiteX109" fmla="*/ 2135981 w 2726532"/>
              <a:gd name="connsiteY109" fmla="*/ 704851 h 909638"/>
              <a:gd name="connsiteX110" fmla="*/ 2159794 w 2726532"/>
              <a:gd name="connsiteY110" fmla="*/ 707232 h 909638"/>
              <a:gd name="connsiteX111" fmla="*/ 2171700 w 2726532"/>
              <a:gd name="connsiteY111" fmla="*/ 709613 h 909638"/>
              <a:gd name="connsiteX112" fmla="*/ 2185988 w 2726532"/>
              <a:gd name="connsiteY112" fmla="*/ 711995 h 909638"/>
              <a:gd name="connsiteX113" fmla="*/ 2188369 w 2726532"/>
              <a:gd name="connsiteY113" fmla="*/ 719138 h 909638"/>
              <a:gd name="connsiteX114" fmla="*/ 2193131 w 2726532"/>
              <a:gd name="connsiteY114" fmla="*/ 726282 h 909638"/>
              <a:gd name="connsiteX115" fmla="*/ 2200275 w 2726532"/>
              <a:gd name="connsiteY115" fmla="*/ 728663 h 909638"/>
              <a:gd name="connsiteX116" fmla="*/ 2231231 w 2726532"/>
              <a:gd name="connsiteY116" fmla="*/ 731045 h 909638"/>
              <a:gd name="connsiteX117" fmla="*/ 2238375 w 2726532"/>
              <a:gd name="connsiteY117" fmla="*/ 745332 h 909638"/>
              <a:gd name="connsiteX118" fmla="*/ 2240756 w 2726532"/>
              <a:gd name="connsiteY118" fmla="*/ 752476 h 909638"/>
              <a:gd name="connsiteX119" fmla="*/ 2247900 w 2726532"/>
              <a:gd name="connsiteY119" fmla="*/ 754857 h 909638"/>
              <a:gd name="connsiteX120" fmla="*/ 2276475 w 2726532"/>
              <a:gd name="connsiteY120" fmla="*/ 757238 h 909638"/>
              <a:gd name="connsiteX121" fmla="*/ 2293144 w 2726532"/>
              <a:gd name="connsiteY121" fmla="*/ 762001 h 909638"/>
              <a:gd name="connsiteX122" fmla="*/ 2302669 w 2726532"/>
              <a:gd name="connsiteY122" fmla="*/ 764382 h 909638"/>
              <a:gd name="connsiteX123" fmla="*/ 2316956 w 2726532"/>
              <a:gd name="connsiteY123" fmla="*/ 769145 h 909638"/>
              <a:gd name="connsiteX124" fmla="*/ 2331244 w 2726532"/>
              <a:gd name="connsiteY124" fmla="*/ 778670 h 909638"/>
              <a:gd name="connsiteX125" fmla="*/ 2352675 w 2726532"/>
              <a:gd name="connsiteY125" fmla="*/ 785813 h 909638"/>
              <a:gd name="connsiteX126" fmla="*/ 2359819 w 2726532"/>
              <a:gd name="connsiteY126" fmla="*/ 788195 h 909638"/>
              <a:gd name="connsiteX127" fmla="*/ 2395538 w 2726532"/>
              <a:gd name="connsiteY127" fmla="*/ 792957 h 909638"/>
              <a:gd name="connsiteX128" fmla="*/ 2407444 w 2726532"/>
              <a:gd name="connsiteY128" fmla="*/ 807245 h 909638"/>
              <a:gd name="connsiteX129" fmla="*/ 2414588 w 2726532"/>
              <a:gd name="connsiteY129" fmla="*/ 814388 h 909638"/>
              <a:gd name="connsiteX130" fmla="*/ 2416969 w 2726532"/>
              <a:gd name="connsiteY130" fmla="*/ 821532 h 909638"/>
              <a:gd name="connsiteX131" fmla="*/ 2440781 w 2726532"/>
              <a:gd name="connsiteY131" fmla="*/ 819151 h 909638"/>
              <a:gd name="connsiteX132" fmla="*/ 2478881 w 2726532"/>
              <a:gd name="connsiteY132" fmla="*/ 821532 h 909638"/>
              <a:gd name="connsiteX133" fmla="*/ 2488406 w 2726532"/>
              <a:gd name="connsiteY133" fmla="*/ 838201 h 909638"/>
              <a:gd name="connsiteX134" fmla="*/ 2519363 w 2726532"/>
              <a:gd name="connsiteY134" fmla="*/ 845345 h 909638"/>
              <a:gd name="connsiteX135" fmla="*/ 2533650 w 2726532"/>
              <a:gd name="connsiteY135" fmla="*/ 847726 h 909638"/>
              <a:gd name="connsiteX136" fmla="*/ 2543175 w 2726532"/>
              <a:gd name="connsiteY136" fmla="*/ 869157 h 909638"/>
              <a:gd name="connsiteX137" fmla="*/ 2557463 w 2726532"/>
              <a:gd name="connsiteY137" fmla="*/ 873920 h 909638"/>
              <a:gd name="connsiteX138" fmla="*/ 2564606 w 2726532"/>
              <a:gd name="connsiteY138" fmla="*/ 878682 h 909638"/>
              <a:gd name="connsiteX139" fmla="*/ 2571750 w 2726532"/>
              <a:gd name="connsiteY139" fmla="*/ 881063 h 909638"/>
              <a:gd name="connsiteX140" fmla="*/ 2586038 w 2726532"/>
              <a:gd name="connsiteY140" fmla="*/ 890588 h 909638"/>
              <a:gd name="connsiteX141" fmla="*/ 2593181 w 2726532"/>
              <a:gd name="connsiteY141" fmla="*/ 895351 h 909638"/>
              <a:gd name="connsiteX142" fmla="*/ 2607469 w 2726532"/>
              <a:gd name="connsiteY142" fmla="*/ 900113 h 909638"/>
              <a:gd name="connsiteX143" fmla="*/ 2693194 w 2726532"/>
              <a:gd name="connsiteY143" fmla="*/ 904876 h 909638"/>
              <a:gd name="connsiteX144" fmla="*/ 2726531 w 2726532"/>
              <a:gd name="connsiteY144"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0019 w 2726532"/>
              <a:gd name="connsiteY6" fmla="*/ 38101 h 909638"/>
              <a:gd name="connsiteX7" fmla="*/ 166688 w 2726532"/>
              <a:gd name="connsiteY7" fmla="*/ 52388 h 909638"/>
              <a:gd name="connsiteX8" fmla="*/ 223838 w 2726532"/>
              <a:gd name="connsiteY8" fmla="*/ 52388 h 909638"/>
              <a:gd name="connsiteX9" fmla="*/ 230981 w 2726532"/>
              <a:gd name="connsiteY9" fmla="*/ 57151 h 909638"/>
              <a:gd name="connsiteX10" fmla="*/ 245269 w 2726532"/>
              <a:gd name="connsiteY10" fmla="*/ 59532 h 909638"/>
              <a:gd name="connsiteX11" fmla="*/ 333375 w 2726532"/>
              <a:gd name="connsiteY11" fmla="*/ 64295 h 909638"/>
              <a:gd name="connsiteX12" fmla="*/ 354806 w 2726532"/>
              <a:gd name="connsiteY12" fmla="*/ 73820 h 909638"/>
              <a:gd name="connsiteX13" fmla="*/ 466725 w 2726532"/>
              <a:gd name="connsiteY13" fmla="*/ 76201 h 909638"/>
              <a:gd name="connsiteX14" fmla="*/ 481013 w 2726532"/>
              <a:gd name="connsiteY14" fmla="*/ 80963 h 909638"/>
              <a:gd name="connsiteX15" fmla="*/ 571500 w 2726532"/>
              <a:gd name="connsiteY15" fmla="*/ 83345 h 909638"/>
              <a:gd name="connsiteX16" fmla="*/ 573881 w 2726532"/>
              <a:gd name="connsiteY16" fmla="*/ 92870 h 909638"/>
              <a:gd name="connsiteX17" fmla="*/ 581025 w 2726532"/>
              <a:gd name="connsiteY17" fmla="*/ 95251 h 909638"/>
              <a:gd name="connsiteX18" fmla="*/ 602456 w 2726532"/>
              <a:gd name="connsiteY18" fmla="*/ 97632 h 909638"/>
              <a:gd name="connsiteX19" fmla="*/ 611981 w 2726532"/>
              <a:gd name="connsiteY19" fmla="*/ 111920 h 909638"/>
              <a:gd name="connsiteX20" fmla="*/ 614363 w 2726532"/>
              <a:gd name="connsiteY20" fmla="*/ 119063 h 909638"/>
              <a:gd name="connsiteX21" fmla="*/ 621506 w 2726532"/>
              <a:gd name="connsiteY21" fmla="*/ 123826 h 909638"/>
              <a:gd name="connsiteX22" fmla="*/ 723900 w 2726532"/>
              <a:gd name="connsiteY22" fmla="*/ 126207 h 909638"/>
              <a:gd name="connsiteX23" fmla="*/ 731044 w 2726532"/>
              <a:gd name="connsiteY23" fmla="*/ 128588 h 909638"/>
              <a:gd name="connsiteX24" fmla="*/ 752475 w 2726532"/>
              <a:gd name="connsiteY24" fmla="*/ 142876 h 909638"/>
              <a:gd name="connsiteX25" fmla="*/ 759619 w 2726532"/>
              <a:gd name="connsiteY25" fmla="*/ 147638 h 909638"/>
              <a:gd name="connsiteX26" fmla="*/ 766763 w 2726532"/>
              <a:gd name="connsiteY26" fmla="*/ 150020 h 909638"/>
              <a:gd name="connsiteX27" fmla="*/ 773906 w 2726532"/>
              <a:gd name="connsiteY27" fmla="*/ 157163 h 909638"/>
              <a:gd name="connsiteX28" fmla="*/ 781050 w 2726532"/>
              <a:gd name="connsiteY28" fmla="*/ 159545 h 909638"/>
              <a:gd name="connsiteX29" fmla="*/ 792956 w 2726532"/>
              <a:gd name="connsiteY29" fmla="*/ 169070 h 909638"/>
              <a:gd name="connsiteX30" fmla="*/ 809625 w 2726532"/>
              <a:gd name="connsiteY30" fmla="*/ 190501 h 909638"/>
              <a:gd name="connsiteX31" fmla="*/ 823913 w 2726532"/>
              <a:gd name="connsiteY31" fmla="*/ 204788 h 909638"/>
              <a:gd name="connsiteX32" fmla="*/ 859631 w 2726532"/>
              <a:gd name="connsiteY32" fmla="*/ 207170 h 909638"/>
              <a:gd name="connsiteX33" fmla="*/ 866775 w 2726532"/>
              <a:gd name="connsiteY33" fmla="*/ 221457 h 909638"/>
              <a:gd name="connsiteX34" fmla="*/ 869156 w 2726532"/>
              <a:gd name="connsiteY34" fmla="*/ 228601 h 909638"/>
              <a:gd name="connsiteX35" fmla="*/ 888206 w 2726532"/>
              <a:gd name="connsiteY35" fmla="*/ 226220 h 909638"/>
              <a:gd name="connsiteX36" fmla="*/ 900113 w 2726532"/>
              <a:gd name="connsiteY36" fmla="*/ 223838 h 909638"/>
              <a:gd name="connsiteX37" fmla="*/ 950119 w 2726532"/>
              <a:gd name="connsiteY37" fmla="*/ 226220 h 909638"/>
              <a:gd name="connsiteX38" fmla="*/ 964406 w 2726532"/>
              <a:gd name="connsiteY38" fmla="*/ 233363 h 909638"/>
              <a:gd name="connsiteX39" fmla="*/ 978694 w 2726532"/>
              <a:gd name="connsiteY39" fmla="*/ 240507 h 909638"/>
              <a:gd name="connsiteX40" fmla="*/ 1000125 w 2726532"/>
              <a:gd name="connsiteY40" fmla="*/ 242888 h 909638"/>
              <a:gd name="connsiteX41" fmla="*/ 1014413 w 2726532"/>
              <a:gd name="connsiteY41" fmla="*/ 250032 h 909638"/>
              <a:gd name="connsiteX42" fmla="*/ 1021556 w 2726532"/>
              <a:gd name="connsiteY42" fmla="*/ 252413 h 909638"/>
              <a:gd name="connsiteX43" fmla="*/ 1035844 w 2726532"/>
              <a:gd name="connsiteY43" fmla="*/ 259557 h 909638"/>
              <a:gd name="connsiteX44" fmla="*/ 1042988 w 2726532"/>
              <a:gd name="connsiteY44" fmla="*/ 264320 h 909638"/>
              <a:gd name="connsiteX45" fmla="*/ 1064419 w 2726532"/>
              <a:gd name="connsiteY45" fmla="*/ 271463 h 909638"/>
              <a:gd name="connsiteX46" fmla="*/ 1071563 w 2726532"/>
              <a:gd name="connsiteY46" fmla="*/ 273845 h 909638"/>
              <a:gd name="connsiteX47" fmla="*/ 1078706 w 2726532"/>
              <a:gd name="connsiteY47" fmla="*/ 278607 h 909638"/>
              <a:gd name="connsiteX48" fmla="*/ 1092994 w 2726532"/>
              <a:gd name="connsiteY48" fmla="*/ 283370 h 909638"/>
              <a:gd name="connsiteX49" fmla="*/ 1112044 w 2726532"/>
              <a:gd name="connsiteY49" fmla="*/ 288132 h 909638"/>
              <a:gd name="connsiteX50" fmla="*/ 1140619 w 2726532"/>
              <a:gd name="connsiteY50" fmla="*/ 290513 h 909638"/>
              <a:gd name="connsiteX51" fmla="*/ 1152525 w 2726532"/>
              <a:gd name="connsiteY51" fmla="*/ 302420 h 909638"/>
              <a:gd name="connsiteX52" fmla="*/ 1154906 w 2726532"/>
              <a:gd name="connsiteY52" fmla="*/ 309563 h 909638"/>
              <a:gd name="connsiteX53" fmla="*/ 1162050 w 2726532"/>
              <a:gd name="connsiteY53" fmla="*/ 314326 h 909638"/>
              <a:gd name="connsiteX54" fmla="*/ 1188244 w 2726532"/>
              <a:gd name="connsiteY54" fmla="*/ 311945 h 909638"/>
              <a:gd name="connsiteX55" fmla="*/ 1195388 w 2726532"/>
              <a:gd name="connsiteY55" fmla="*/ 309563 h 909638"/>
              <a:gd name="connsiteX56" fmla="*/ 1204913 w 2726532"/>
              <a:gd name="connsiteY56" fmla="*/ 311945 h 909638"/>
              <a:gd name="connsiteX57" fmla="*/ 1209675 w 2726532"/>
              <a:gd name="connsiteY57" fmla="*/ 319088 h 909638"/>
              <a:gd name="connsiteX58" fmla="*/ 1254919 w 2726532"/>
              <a:gd name="connsiteY58" fmla="*/ 326232 h 909638"/>
              <a:gd name="connsiteX59" fmla="*/ 1266825 w 2726532"/>
              <a:gd name="connsiteY59" fmla="*/ 335757 h 909638"/>
              <a:gd name="connsiteX60" fmla="*/ 1278731 w 2726532"/>
              <a:gd name="connsiteY60" fmla="*/ 345282 h 909638"/>
              <a:gd name="connsiteX61" fmla="*/ 1281113 w 2726532"/>
              <a:gd name="connsiteY61" fmla="*/ 352426 h 909638"/>
              <a:gd name="connsiteX62" fmla="*/ 1309688 w 2726532"/>
              <a:gd name="connsiteY62" fmla="*/ 357188 h 909638"/>
              <a:gd name="connsiteX63" fmla="*/ 1376363 w 2726532"/>
              <a:gd name="connsiteY63" fmla="*/ 359570 h 909638"/>
              <a:gd name="connsiteX64" fmla="*/ 1381125 w 2726532"/>
              <a:gd name="connsiteY64" fmla="*/ 369095 h 909638"/>
              <a:gd name="connsiteX65" fmla="*/ 1388269 w 2726532"/>
              <a:gd name="connsiteY65" fmla="*/ 371476 h 909638"/>
              <a:gd name="connsiteX66" fmla="*/ 1407319 w 2726532"/>
              <a:gd name="connsiteY66" fmla="*/ 373857 h 909638"/>
              <a:gd name="connsiteX67" fmla="*/ 1414463 w 2726532"/>
              <a:gd name="connsiteY67" fmla="*/ 376238 h 909638"/>
              <a:gd name="connsiteX68" fmla="*/ 1416844 w 2726532"/>
              <a:gd name="connsiteY68" fmla="*/ 383382 h 909638"/>
              <a:gd name="connsiteX69" fmla="*/ 1426369 w 2726532"/>
              <a:gd name="connsiteY69" fmla="*/ 407195 h 909638"/>
              <a:gd name="connsiteX70" fmla="*/ 1428750 w 2726532"/>
              <a:gd name="connsiteY70" fmla="*/ 414338 h 909638"/>
              <a:gd name="connsiteX71" fmla="*/ 1471613 w 2726532"/>
              <a:gd name="connsiteY71" fmla="*/ 419101 h 909638"/>
              <a:gd name="connsiteX72" fmla="*/ 1476375 w 2726532"/>
              <a:gd name="connsiteY72" fmla="*/ 426245 h 909638"/>
              <a:gd name="connsiteX73" fmla="*/ 1481138 w 2726532"/>
              <a:gd name="connsiteY73" fmla="*/ 440532 h 909638"/>
              <a:gd name="connsiteX74" fmla="*/ 1488281 w 2726532"/>
              <a:gd name="connsiteY74" fmla="*/ 442913 h 909638"/>
              <a:gd name="connsiteX75" fmla="*/ 1557338 w 2726532"/>
              <a:gd name="connsiteY75" fmla="*/ 438151 h 909638"/>
              <a:gd name="connsiteX76" fmla="*/ 1585913 w 2726532"/>
              <a:gd name="connsiteY76" fmla="*/ 440532 h 909638"/>
              <a:gd name="connsiteX77" fmla="*/ 1597819 w 2726532"/>
              <a:gd name="connsiteY77" fmla="*/ 454820 h 909638"/>
              <a:gd name="connsiteX78" fmla="*/ 1612106 w 2726532"/>
              <a:gd name="connsiteY78" fmla="*/ 464345 h 909638"/>
              <a:gd name="connsiteX79" fmla="*/ 1624013 w 2726532"/>
              <a:gd name="connsiteY79" fmla="*/ 476251 h 909638"/>
              <a:gd name="connsiteX80" fmla="*/ 1685925 w 2726532"/>
              <a:gd name="connsiteY80" fmla="*/ 492920 h 909638"/>
              <a:gd name="connsiteX81" fmla="*/ 1702594 w 2726532"/>
              <a:gd name="connsiteY81" fmla="*/ 497682 h 909638"/>
              <a:gd name="connsiteX82" fmla="*/ 1709738 w 2726532"/>
              <a:gd name="connsiteY82" fmla="*/ 502445 h 909638"/>
              <a:gd name="connsiteX83" fmla="*/ 1716881 w 2726532"/>
              <a:gd name="connsiteY83" fmla="*/ 504826 h 909638"/>
              <a:gd name="connsiteX84" fmla="*/ 1731169 w 2726532"/>
              <a:gd name="connsiteY84" fmla="*/ 514351 h 909638"/>
              <a:gd name="connsiteX85" fmla="*/ 1738313 w 2726532"/>
              <a:gd name="connsiteY85" fmla="*/ 516732 h 909638"/>
              <a:gd name="connsiteX86" fmla="*/ 1754981 w 2726532"/>
              <a:gd name="connsiteY86" fmla="*/ 521495 h 909638"/>
              <a:gd name="connsiteX87" fmla="*/ 1764506 w 2726532"/>
              <a:gd name="connsiteY87" fmla="*/ 535782 h 909638"/>
              <a:gd name="connsiteX88" fmla="*/ 1766888 w 2726532"/>
              <a:gd name="connsiteY88" fmla="*/ 542926 h 909638"/>
              <a:gd name="connsiteX89" fmla="*/ 1774031 w 2726532"/>
              <a:gd name="connsiteY89" fmla="*/ 550070 h 909638"/>
              <a:gd name="connsiteX90" fmla="*/ 1785938 w 2726532"/>
              <a:gd name="connsiteY90" fmla="*/ 561976 h 909638"/>
              <a:gd name="connsiteX91" fmla="*/ 1793081 w 2726532"/>
              <a:gd name="connsiteY91" fmla="*/ 576263 h 909638"/>
              <a:gd name="connsiteX92" fmla="*/ 1821656 w 2726532"/>
              <a:gd name="connsiteY92" fmla="*/ 590551 h 909638"/>
              <a:gd name="connsiteX93" fmla="*/ 1828800 w 2726532"/>
              <a:gd name="connsiteY93" fmla="*/ 592932 h 909638"/>
              <a:gd name="connsiteX94" fmla="*/ 1835944 w 2726532"/>
              <a:gd name="connsiteY94" fmla="*/ 595313 h 909638"/>
              <a:gd name="connsiteX95" fmla="*/ 1850231 w 2726532"/>
              <a:gd name="connsiteY95" fmla="*/ 604838 h 909638"/>
              <a:gd name="connsiteX96" fmla="*/ 1859756 w 2726532"/>
              <a:gd name="connsiteY96" fmla="*/ 614363 h 909638"/>
              <a:gd name="connsiteX97" fmla="*/ 1864519 w 2726532"/>
              <a:gd name="connsiteY97" fmla="*/ 621507 h 909638"/>
              <a:gd name="connsiteX98" fmla="*/ 1871663 w 2726532"/>
              <a:gd name="connsiteY98" fmla="*/ 626270 h 909638"/>
              <a:gd name="connsiteX99" fmla="*/ 1919288 w 2726532"/>
              <a:gd name="connsiteY99" fmla="*/ 633413 h 909638"/>
              <a:gd name="connsiteX100" fmla="*/ 1933575 w 2726532"/>
              <a:gd name="connsiteY100" fmla="*/ 645320 h 909638"/>
              <a:gd name="connsiteX101" fmla="*/ 1940719 w 2726532"/>
              <a:gd name="connsiteY101" fmla="*/ 647701 h 909638"/>
              <a:gd name="connsiteX102" fmla="*/ 1955006 w 2726532"/>
              <a:gd name="connsiteY102" fmla="*/ 657226 h 909638"/>
              <a:gd name="connsiteX103" fmla="*/ 1990725 w 2726532"/>
              <a:gd name="connsiteY103" fmla="*/ 669132 h 909638"/>
              <a:gd name="connsiteX104" fmla="*/ 2050256 w 2726532"/>
              <a:gd name="connsiteY104" fmla="*/ 671513 h 909638"/>
              <a:gd name="connsiteX105" fmla="*/ 2057400 w 2726532"/>
              <a:gd name="connsiteY105" fmla="*/ 678657 h 909638"/>
              <a:gd name="connsiteX106" fmla="*/ 2114550 w 2726532"/>
              <a:gd name="connsiteY106" fmla="*/ 688182 h 909638"/>
              <a:gd name="connsiteX107" fmla="*/ 2124075 w 2726532"/>
              <a:gd name="connsiteY107" fmla="*/ 702470 h 909638"/>
              <a:gd name="connsiteX108" fmla="*/ 2135981 w 2726532"/>
              <a:gd name="connsiteY108" fmla="*/ 704851 h 909638"/>
              <a:gd name="connsiteX109" fmla="*/ 2159794 w 2726532"/>
              <a:gd name="connsiteY109" fmla="*/ 707232 h 909638"/>
              <a:gd name="connsiteX110" fmla="*/ 2171700 w 2726532"/>
              <a:gd name="connsiteY110" fmla="*/ 709613 h 909638"/>
              <a:gd name="connsiteX111" fmla="*/ 2185988 w 2726532"/>
              <a:gd name="connsiteY111" fmla="*/ 711995 h 909638"/>
              <a:gd name="connsiteX112" fmla="*/ 2188369 w 2726532"/>
              <a:gd name="connsiteY112" fmla="*/ 719138 h 909638"/>
              <a:gd name="connsiteX113" fmla="*/ 2193131 w 2726532"/>
              <a:gd name="connsiteY113" fmla="*/ 726282 h 909638"/>
              <a:gd name="connsiteX114" fmla="*/ 2200275 w 2726532"/>
              <a:gd name="connsiteY114" fmla="*/ 728663 h 909638"/>
              <a:gd name="connsiteX115" fmla="*/ 2231231 w 2726532"/>
              <a:gd name="connsiteY115" fmla="*/ 731045 h 909638"/>
              <a:gd name="connsiteX116" fmla="*/ 2238375 w 2726532"/>
              <a:gd name="connsiteY116" fmla="*/ 745332 h 909638"/>
              <a:gd name="connsiteX117" fmla="*/ 2240756 w 2726532"/>
              <a:gd name="connsiteY117" fmla="*/ 752476 h 909638"/>
              <a:gd name="connsiteX118" fmla="*/ 2247900 w 2726532"/>
              <a:gd name="connsiteY118" fmla="*/ 754857 h 909638"/>
              <a:gd name="connsiteX119" fmla="*/ 2276475 w 2726532"/>
              <a:gd name="connsiteY119" fmla="*/ 757238 h 909638"/>
              <a:gd name="connsiteX120" fmla="*/ 2293144 w 2726532"/>
              <a:gd name="connsiteY120" fmla="*/ 762001 h 909638"/>
              <a:gd name="connsiteX121" fmla="*/ 2302669 w 2726532"/>
              <a:gd name="connsiteY121" fmla="*/ 764382 h 909638"/>
              <a:gd name="connsiteX122" fmla="*/ 2316956 w 2726532"/>
              <a:gd name="connsiteY122" fmla="*/ 769145 h 909638"/>
              <a:gd name="connsiteX123" fmla="*/ 2331244 w 2726532"/>
              <a:gd name="connsiteY123" fmla="*/ 778670 h 909638"/>
              <a:gd name="connsiteX124" fmla="*/ 2352675 w 2726532"/>
              <a:gd name="connsiteY124" fmla="*/ 785813 h 909638"/>
              <a:gd name="connsiteX125" fmla="*/ 2359819 w 2726532"/>
              <a:gd name="connsiteY125" fmla="*/ 788195 h 909638"/>
              <a:gd name="connsiteX126" fmla="*/ 2395538 w 2726532"/>
              <a:gd name="connsiteY126" fmla="*/ 792957 h 909638"/>
              <a:gd name="connsiteX127" fmla="*/ 2407444 w 2726532"/>
              <a:gd name="connsiteY127" fmla="*/ 807245 h 909638"/>
              <a:gd name="connsiteX128" fmla="*/ 2414588 w 2726532"/>
              <a:gd name="connsiteY128" fmla="*/ 814388 h 909638"/>
              <a:gd name="connsiteX129" fmla="*/ 2416969 w 2726532"/>
              <a:gd name="connsiteY129" fmla="*/ 821532 h 909638"/>
              <a:gd name="connsiteX130" fmla="*/ 2440781 w 2726532"/>
              <a:gd name="connsiteY130" fmla="*/ 819151 h 909638"/>
              <a:gd name="connsiteX131" fmla="*/ 2478881 w 2726532"/>
              <a:gd name="connsiteY131" fmla="*/ 821532 h 909638"/>
              <a:gd name="connsiteX132" fmla="*/ 2488406 w 2726532"/>
              <a:gd name="connsiteY132" fmla="*/ 838201 h 909638"/>
              <a:gd name="connsiteX133" fmla="*/ 2519363 w 2726532"/>
              <a:gd name="connsiteY133" fmla="*/ 845345 h 909638"/>
              <a:gd name="connsiteX134" fmla="*/ 2533650 w 2726532"/>
              <a:gd name="connsiteY134" fmla="*/ 847726 h 909638"/>
              <a:gd name="connsiteX135" fmla="*/ 2543175 w 2726532"/>
              <a:gd name="connsiteY135" fmla="*/ 869157 h 909638"/>
              <a:gd name="connsiteX136" fmla="*/ 2557463 w 2726532"/>
              <a:gd name="connsiteY136" fmla="*/ 873920 h 909638"/>
              <a:gd name="connsiteX137" fmla="*/ 2564606 w 2726532"/>
              <a:gd name="connsiteY137" fmla="*/ 878682 h 909638"/>
              <a:gd name="connsiteX138" fmla="*/ 2571750 w 2726532"/>
              <a:gd name="connsiteY138" fmla="*/ 881063 h 909638"/>
              <a:gd name="connsiteX139" fmla="*/ 2586038 w 2726532"/>
              <a:gd name="connsiteY139" fmla="*/ 890588 h 909638"/>
              <a:gd name="connsiteX140" fmla="*/ 2593181 w 2726532"/>
              <a:gd name="connsiteY140" fmla="*/ 895351 h 909638"/>
              <a:gd name="connsiteX141" fmla="*/ 2607469 w 2726532"/>
              <a:gd name="connsiteY141" fmla="*/ 900113 h 909638"/>
              <a:gd name="connsiteX142" fmla="*/ 2693194 w 2726532"/>
              <a:gd name="connsiteY142" fmla="*/ 904876 h 909638"/>
              <a:gd name="connsiteX143" fmla="*/ 2726531 w 2726532"/>
              <a:gd name="connsiteY14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2388 h 909638"/>
              <a:gd name="connsiteX9" fmla="*/ 230981 w 2726532"/>
              <a:gd name="connsiteY9" fmla="*/ 57151 h 909638"/>
              <a:gd name="connsiteX10" fmla="*/ 245269 w 2726532"/>
              <a:gd name="connsiteY10" fmla="*/ 59532 h 909638"/>
              <a:gd name="connsiteX11" fmla="*/ 333375 w 2726532"/>
              <a:gd name="connsiteY11" fmla="*/ 64295 h 909638"/>
              <a:gd name="connsiteX12" fmla="*/ 354806 w 2726532"/>
              <a:gd name="connsiteY12" fmla="*/ 73820 h 909638"/>
              <a:gd name="connsiteX13" fmla="*/ 466725 w 2726532"/>
              <a:gd name="connsiteY13" fmla="*/ 76201 h 909638"/>
              <a:gd name="connsiteX14" fmla="*/ 481013 w 2726532"/>
              <a:gd name="connsiteY14" fmla="*/ 80963 h 909638"/>
              <a:gd name="connsiteX15" fmla="*/ 571500 w 2726532"/>
              <a:gd name="connsiteY15" fmla="*/ 83345 h 909638"/>
              <a:gd name="connsiteX16" fmla="*/ 573881 w 2726532"/>
              <a:gd name="connsiteY16" fmla="*/ 92870 h 909638"/>
              <a:gd name="connsiteX17" fmla="*/ 581025 w 2726532"/>
              <a:gd name="connsiteY17" fmla="*/ 95251 h 909638"/>
              <a:gd name="connsiteX18" fmla="*/ 602456 w 2726532"/>
              <a:gd name="connsiteY18" fmla="*/ 97632 h 909638"/>
              <a:gd name="connsiteX19" fmla="*/ 611981 w 2726532"/>
              <a:gd name="connsiteY19" fmla="*/ 111920 h 909638"/>
              <a:gd name="connsiteX20" fmla="*/ 614363 w 2726532"/>
              <a:gd name="connsiteY20" fmla="*/ 119063 h 909638"/>
              <a:gd name="connsiteX21" fmla="*/ 621506 w 2726532"/>
              <a:gd name="connsiteY21" fmla="*/ 123826 h 909638"/>
              <a:gd name="connsiteX22" fmla="*/ 723900 w 2726532"/>
              <a:gd name="connsiteY22" fmla="*/ 126207 h 909638"/>
              <a:gd name="connsiteX23" fmla="*/ 731044 w 2726532"/>
              <a:gd name="connsiteY23" fmla="*/ 128588 h 909638"/>
              <a:gd name="connsiteX24" fmla="*/ 752475 w 2726532"/>
              <a:gd name="connsiteY24" fmla="*/ 142876 h 909638"/>
              <a:gd name="connsiteX25" fmla="*/ 759619 w 2726532"/>
              <a:gd name="connsiteY25" fmla="*/ 147638 h 909638"/>
              <a:gd name="connsiteX26" fmla="*/ 766763 w 2726532"/>
              <a:gd name="connsiteY26" fmla="*/ 150020 h 909638"/>
              <a:gd name="connsiteX27" fmla="*/ 773906 w 2726532"/>
              <a:gd name="connsiteY27" fmla="*/ 157163 h 909638"/>
              <a:gd name="connsiteX28" fmla="*/ 781050 w 2726532"/>
              <a:gd name="connsiteY28" fmla="*/ 159545 h 909638"/>
              <a:gd name="connsiteX29" fmla="*/ 792956 w 2726532"/>
              <a:gd name="connsiteY29" fmla="*/ 169070 h 909638"/>
              <a:gd name="connsiteX30" fmla="*/ 809625 w 2726532"/>
              <a:gd name="connsiteY30" fmla="*/ 190501 h 909638"/>
              <a:gd name="connsiteX31" fmla="*/ 823913 w 2726532"/>
              <a:gd name="connsiteY31" fmla="*/ 204788 h 909638"/>
              <a:gd name="connsiteX32" fmla="*/ 859631 w 2726532"/>
              <a:gd name="connsiteY32" fmla="*/ 207170 h 909638"/>
              <a:gd name="connsiteX33" fmla="*/ 866775 w 2726532"/>
              <a:gd name="connsiteY33" fmla="*/ 221457 h 909638"/>
              <a:gd name="connsiteX34" fmla="*/ 869156 w 2726532"/>
              <a:gd name="connsiteY34" fmla="*/ 228601 h 909638"/>
              <a:gd name="connsiteX35" fmla="*/ 888206 w 2726532"/>
              <a:gd name="connsiteY35" fmla="*/ 226220 h 909638"/>
              <a:gd name="connsiteX36" fmla="*/ 900113 w 2726532"/>
              <a:gd name="connsiteY36" fmla="*/ 223838 h 909638"/>
              <a:gd name="connsiteX37" fmla="*/ 950119 w 2726532"/>
              <a:gd name="connsiteY37" fmla="*/ 226220 h 909638"/>
              <a:gd name="connsiteX38" fmla="*/ 964406 w 2726532"/>
              <a:gd name="connsiteY38" fmla="*/ 233363 h 909638"/>
              <a:gd name="connsiteX39" fmla="*/ 978694 w 2726532"/>
              <a:gd name="connsiteY39" fmla="*/ 240507 h 909638"/>
              <a:gd name="connsiteX40" fmla="*/ 1000125 w 2726532"/>
              <a:gd name="connsiteY40" fmla="*/ 242888 h 909638"/>
              <a:gd name="connsiteX41" fmla="*/ 1014413 w 2726532"/>
              <a:gd name="connsiteY41" fmla="*/ 250032 h 909638"/>
              <a:gd name="connsiteX42" fmla="*/ 1021556 w 2726532"/>
              <a:gd name="connsiteY42" fmla="*/ 252413 h 909638"/>
              <a:gd name="connsiteX43" fmla="*/ 1035844 w 2726532"/>
              <a:gd name="connsiteY43" fmla="*/ 259557 h 909638"/>
              <a:gd name="connsiteX44" fmla="*/ 1042988 w 2726532"/>
              <a:gd name="connsiteY44" fmla="*/ 264320 h 909638"/>
              <a:gd name="connsiteX45" fmla="*/ 1064419 w 2726532"/>
              <a:gd name="connsiteY45" fmla="*/ 271463 h 909638"/>
              <a:gd name="connsiteX46" fmla="*/ 1071563 w 2726532"/>
              <a:gd name="connsiteY46" fmla="*/ 273845 h 909638"/>
              <a:gd name="connsiteX47" fmla="*/ 1078706 w 2726532"/>
              <a:gd name="connsiteY47" fmla="*/ 278607 h 909638"/>
              <a:gd name="connsiteX48" fmla="*/ 1092994 w 2726532"/>
              <a:gd name="connsiteY48" fmla="*/ 283370 h 909638"/>
              <a:gd name="connsiteX49" fmla="*/ 1112044 w 2726532"/>
              <a:gd name="connsiteY49" fmla="*/ 288132 h 909638"/>
              <a:gd name="connsiteX50" fmla="*/ 1140619 w 2726532"/>
              <a:gd name="connsiteY50" fmla="*/ 290513 h 909638"/>
              <a:gd name="connsiteX51" fmla="*/ 1152525 w 2726532"/>
              <a:gd name="connsiteY51" fmla="*/ 302420 h 909638"/>
              <a:gd name="connsiteX52" fmla="*/ 1154906 w 2726532"/>
              <a:gd name="connsiteY52" fmla="*/ 309563 h 909638"/>
              <a:gd name="connsiteX53" fmla="*/ 1162050 w 2726532"/>
              <a:gd name="connsiteY53" fmla="*/ 314326 h 909638"/>
              <a:gd name="connsiteX54" fmla="*/ 1188244 w 2726532"/>
              <a:gd name="connsiteY54" fmla="*/ 311945 h 909638"/>
              <a:gd name="connsiteX55" fmla="*/ 1195388 w 2726532"/>
              <a:gd name="connsiteY55" fmla="*/ 309563 h 909638"/>
              <a:gd name="connsiteX56" fmla="*/ 1204913 w 2726532"/>
              <a:gd name="connsiteY56" fmla="*/ 311945 h 909638"/>
              <a:gd name="connsiteX57" fmla="*/ 1209675 w 2726532"/>
              <a:gd name="connsiteY57" fmla="*/ 319088 h 909638"/>
              <a:gd name="connsiteX58" fmla="*/ 1254919 w 2726532"/>
              <a:gd name="connsiteY58" fmla="*/ 326232 h 909638"/>
              <a:gd name="connsiteX59" fmla="*/ 1266825 w 2726532"/>
              <a:gd name="connsiteY59" fmla="*/ 335757 h 909638"/>
              <a:gd name="connsiteX60" fmla="*/ 1278731 w 2726532"/>
              <a:gd name="connsiteY60" fmla="*/ 345282 h 909638"/>
              <a:gd name="connsiteX61" fmla="*/ 1281113 w 2726532"/>
              <a:gd name="connsiteY61" fmla="*/ 352426 h 909638"/>
              <a:gd name="connsiteX62" fmla="*/ 1309688 w 2726532"/>
              <a:gd name="connsiteY62" fmla="*/ 357188 h 909638"/>
              <a:gd name="connsiteX63" fmla="*/ 1376363 w 2726532"/>
              <a:gd name="connsiteY63" fmla="*/ 359570 h 909638"/>
              <a:gd name="connsiteX64" fmla="*/ 1381125 w 2726532"/>
              <a:gd name="connsiteY64" fmla="*/ 369095 h 909638"/>
              <a:gd name="connsiteX65" fmla="*/ 1388269 w 2726532"/>
              <a:gd name="connsiteY65" fmla="*/ 371476 h 909638"/>
              <a:gd name="connsiteX66" fmla="*/ 1407319 w 2726532"/>
              <a:gd name="connsiteY66" fmla="*/ 373857 h 909638"/>
              <a:gd name="connsiteX67" fmla="*/ 1414463 w 2726532"/>
              <a:gd name="connsiteY67" fmla="*/ 376238 h 909638"/>
              <a:gd name="connsiteX68" fmla="*/ 1416844 w 2726532"/>
              <a:gd name="connsiteY68" fmla="*/ 383382 h 909638"/>
              <a:gd name="connsiteX69" fmla="*/ 1426369 w 2726532"/>
              <a:gd name="connsiteY69" fmla="*/ 407195 h 909638"/>
              <a:gd name="connsiteX70" fmla="*/ 1428750 w 2726532"/>
              <a:gd name="connsiteY70" fmla="*/ 414338 h 909638"/>
              <a:gd name="connsiteX71" fmla="*/ 1471613 w 2726532"/>
              <a:gd name="connsiteY71" fmla="*/ 419101 h 909638"/>
              <a:gd name="connsiteX72" fmla="*/ 1476375 w 2726532"/>
              <a:gd name="connsiteY72" fmla="*/ 426245 h 909638"/>
              <a:gd name="connsiteX73" fmla="*/ 1481138 w 2726532"/>
              <a:gd name="connsiteY73" fmla="*/ 440532 h 909638"/>
              <a:gd name="connsiteX74" fmla="*/ 1488281 w 2726532"/>
              <a:gd name="connsiteY74" fmla="*/ 442913 h 909638"/>
              <a:gd name="connsiteX75" fmla="*/ 1557338 w 2726532"/>
              <a:gd name="connsiteY75" fmla="*/ 438151 h 909638"/>
              <a:gd name="connsiteX76" fmla="*/ 1585913 w 2726532"/>
              <a:gd name="connsiteY76" fmla="*/ 440532 h 909638"/>
              <a:gd name="connsiteX77" fmla="*/ 1597819 w 2726532"/>
              <a:gd name="connsiteY77" fmla="*/ 454820 h 909638"/>
              <a:gd name="connsiteX78" fmla="*/ 1612106 w 2726532"/>
              <a:gd name="connsiteY78" fmla="*/ 464345 h 909638"/>
              <a:gd name="connsiteX79" fmla="*/ 1624013 w 2726532"/>
              <a:gd name="connsiteY79" fmla="*/ 476251 h 909638"/>
              <a:gd name="connsiteX80" fmla="*/ 1685925 w 2726532"/>
              <a:gd name="connsiteY80" fmla="*/ 492920 h 909638"/>
              <a:gd name="connsiteX81" fmla="*/ 1702594 w 2726532"/>
              <a:gd name="connsiteY81" fmla="*/ 497682 h 909638"/>
              <a:gd name="connsiteX82" fmla="*/ 1709738 w 2726532"/>
              <a:gd name="connsiteY82" fmla="*/ 502445 h 909638"/>
              <a:gd name="connsiteX83" fmla="*/ 1716881 w 2726532"/>
              <a:gd name="connsiteY83" fmla="*/ 504826 h 909638"/>
              <a:gd name="connsiteX84" fmla="*/ 1731169 w 2726532"/>
              <a:gd name="connsiteY84" fmla="*/ 514351 h 909638"/>
              <a:gd name="connsiteX85" fmla="*/ 1738313 w 2726532"/>
              <a:gd name="connsiteY85" fmla="*/ 516732 h 909638"/>
              <a:gd name="connsiteX86" fmla="*/ 1754981 w 2726532"/>
              <a:gd name="connsiteY86" fmla="*/ 521495 h 909638"/>
              <a:gd name="connsiteX87" fmla="*/ 1764506 w 2726532"/>
              <a:gd name="connsiteY87" fmla="*/ 535782 h 909638"/>
              <a:gd name="connsiteX88" fmla="*/ 1766888 w 2726532"/>
              <a:gd name="connsiteY88" fmla="*/ 542926 h 909638"/>
              <a:gd name="connsiteX89" fmla="*/ 1774031 w 2726532"/>
              <a:gd name="connsiteY89" fmla="*/ 550070 h 909638"/>
              <a:gd name="connsiteX90" fmla="*/ 1785938 w 2726532"/>
              <a:gd name="connsiteY90" fmla="*/ 561976 h 909638"/>
              <a:gd name="connsiteX91" fmla="*/ 1793081 w 2726532"/>
              <a:gd name="connsiteY91" fmla="*/ 576263 h 909638"/>
              <a:gd name="connsiteX92" fmla="*/ 1821656 w 2726532"/>
              <a:gd name="connsiteY92" fmla="*/ 590551 h 909638"/>
              <a:gd name="connsiteX93" fmla="*/ 1828800 w 2726532"/>
              <a:gd name="connsiteY93" fmla="*/ 592932 h 909638"/>
              <a:gd name="connsiteX94" fmla="*/ 1835944 w 2726532"/>
              <a:gd name="connsiteY94" fmla="*/ 595313 h 909638"/>
              <a:gd name="connsiteX95" fmla="*/ 1850231 w 2726532"/>
              <a:gd name="connsiteY95" fmla="*/ 604838 h 909638"/>
              <a:gd name="connsiteX96" fmla="*/ 1859756 w 2726532"/>
              <a:gd name="connsiteY96" fmla="*/ 614363 h 909638"/>
              <a:gd name="connsiteX97" fmla="*/ 1864519 w 2726532"/>
              <a:gd name="connsiteY97" fmla="*/ 621507 h 909638"/>
              <a:gd name="connsiteX98" fmla="*/ 1871663 w 2726532"/>
              <a:gd name="connsiteY98" fmla="*/ 626270 h 909638"/>
              <a:gd name="connsiteX99" fmla="*/ 1919288 w 2726532"/>
              <a:gd name="connsiteY99" fmla="*/ 633413 h 909638"/>
              <a:gd name="connsiteX100" fmla="*/ 1933575 w 2726532"/>
              <a:gd name="connsiteY100" fmla="*/ 645320 h 909638"/>
              <a:gd name="connsiteX101" fmla="*/ 1940719 w 2726532"/>
              <a:gd name="connsiteY101" fmla="*/ 647701 h 909638"/>
              <a:gd name="connsiteX102" fmla="*/ 1955006 w 2726532"/>
              <a:gd name="connsiteY102" fmla="*/ 657226 h 909638"/>
              <a:gd name="connsiteX103" fmla="*/ 1990725 w 2726532"/>
              <a:gd name="connsiteY103" fmla="*/ 669132 h 909638"/>
              <a:gd name="connsiteX104" fmla="*/ 2050256 w 2726532"/>
              <a:gd name="connsiteY104" fmla="*/ 671513 h 909638"/>
              <a:gd name="connsiteX105" fmla="*/ 2057400 w 2726532"/>
              <a:gd name="connsiteY105" fmla="*/ 678657 h 909638"/>
              <a:gd name="connsiteX106" fmla="*/ 2114550 w 2726532"/>
              <a:gd name="connsiteY106" fmla="*/ 688182 h 909638"/>
              <a:gd name="connsiteX107" fmla="*/ 2124075 w 2726532"/>
              <a:gd name="connsiteY107" fmla="*/ 702470 h 909638"/>
              <a:gd name="connsiteX108" fmla="*/ 2135981 w 2726532"/>
              <a:gd name="connsiteY108" fmla="*/ 704851 h 909638"/>
              <a:gd name="connsiteX109" fmla="*/ 2159794 w 2726532"/>
              <a:gd name="connsiteY109" fmla="*/ 707232 h 909638"/>
              <a:gd name="connsiteX110" fmla="*/ 2171700 w 2726532"/>
              <a:gd name="connsiteY110" fmla="*/ 709613 h 909638"/>
              <a:gd name="connsiteX111" fmla="*/ 2185988 w 2726532"/>
              <a:gd name="connsiteY111" fmla="*/ 711995 h 909638"/>
              <a:gd name="connsiteX112" fmla="*/ 2188369 w 2726532"/>
              <a:gd name="connsiteY112" fmla="*/ 719138 h 909638"/>
              <a:gd name="connsiteX113" fmla="*/ 2193131 w 2726532"/>
              <a:gd name="connsiteY113" fmla="*/ 726282 h 909638"/>
              <a:gd name="connsiteX114" fmla="*/ 2200275 w 2726532"/>
              <a:gd name="connsiteY114" fmla="*/ 728663 h 909638"/>
              <a:gd name="connsiteX115" fmla="*/ 2231231 w 2726532"/>
              <a:gd name="connsiteY115" fmla="*/ 731045 h 909638"/>
              <a:gd name="connsiteX116" fmla="*/ 2238375 w 2726532"/>
              <a:gd name="connsiteY116" fmla="*/ 745332 h 909638"/>
              <a:gd name="connsiteX117" fmla="*/ 2240756 w 2726532"/>
              <a:gd name="connsiteY117" fmla="*/ 752476 h 909638"/>
              <a:gd name="connsiteX118" fmla="*/ 2247900 w 2726532"/>
              <a:gd name="connsiteY118" fmla="*/ 754857 h 909638"/>
              <a:gd name="connsiteX119" fmla="*/ 2276475 w 2726532"/>
              <a:gd name="connsiteY119" fmla="*/ 757238 h 909638"/>
              <a:gd name="connsiteX120" fmla="*/ 2293144 w 2726532"/>
              <a:gd name="connsiteY120" fmla="*/ 762001 h 909638"/>
              <a:gd name="connsiteX121" fmla="*/ 2302669 w 2726532"/>
              <a:gd name="connsiteY121" fmla="*/ 764382 h 909638"/>
              <a:gd name="connsiteX122" fmla="*/ 2316956 w 2726532"/>
              <a:gd name="connsiteY122" fmla="*/ 769145 h 909638"/>
              <a:gd name="connsiteX123" fmla="*/ 2331244 w 2726532"/>
              <a:gd name="connsiteY123" fmla="*/ 778670 h 909638"/>
              <a:gd name="connsiteX124" fmla="*/ 2352675 w 2726532"/>
              <a:gd name="connsiteY124" fmla="*/ 785813 h 909638"/>
              <a:gd name="connsiteX125" fmla="*/ 2359819 w 2726532"/>
              <a:gd name="connsiteY125" fmla="*/ 788195 h 909638"/>
              <a:gd name="connsiteX126" fmla="*/ 2395538 w 2726532"/>
              <a:gd name="connsiteY126" fmla="*/ 792957 h 909638"/>
              <a:gd name="connsiteX127" fmla="*/ 2407444 w 2726532"/>
              <a:gd name="connsiteY127" fmla="*/ 807245 h 909638"/>
              <a:gd name="connsiteX128" fmla="*/ 2414588 w 2726532"/>
              <a:gd name="connsiteY128" fmla="*/ 814388 h 909638"/>
              <a:gd name="connsiteX129" fmla="*/ 2416969 w 2726532"/>
              <a:gd name="connsiteY129" fmla="*/ 821532 h 909638"/>
              <a:gd name="connsiteX130" fmla="*/ 2440781 w 2726532"/>
              <a:gd name="connsiteY130" fmla="*/ 819151 h 909638"/>
              <a:gd name="connsiteX131" fmla="*/ 2478881 w 2726532"/>
              <a:gd name="connsiteY131" fmla="*/ 821532 h 909638"/>
              <a:gd name="connsiteX132" fmla="*/ 2488406 w 2726532"/>
              <a:gd name="connsiteY132" fmla="*/ 838201 h 909638"/>
              <a:gd name="connsiteX133" fmla="*/ 2519363 w 2726532"/>
              <a:gd name="connsiteY133" fmla="*/ 845345 h 909638"/>
              <a:gd name="connsiteX134" fmla="*/ 2533650 w 2726532"/>
              <a:gd name="connsiteY134" fmla="*/ 847726 h 909638"/>
              <a:gd name="connsiteX135" fmla="*/ 2543175 w 2726532"/>
              <a:gd name="connsiteY135" fmla="*/ 869157 h 909638"/>
              <a:gd name="connsiteX136" fmla="*/ 2557463 w 2726532"/>
              <a:gd name="connsiteY136" fmla="*/ 873920 h 909638"/>
              <a:gd name="connsiteX137" fmla="*/ 2564606 w 2726532"/>
              <a:gd name="connsiteY137" fmla="*/ 878682 h 909638"/>
              <a:gd name="connsiteX138" fmla="*/ 2571750 w 2726532"/>
              <a:gd name="connsiteY138" fmla="*/ 881063 h 909638"/>
              <a:gd name="connsiteX139" fmla="*/ 2586038 w 2726532"/>
              <a:gd name="connsiteY139" fmla="*/ 890588 h 909638"/>
              <a:gd name="connsiteX140" fmla="*/ 2593181 w 2726532"/>
              <a:gd name="connsiteY140" fmla="*/ 895351 h 909638"/>
              <a:gd name="connsiteX141" fmla="*/ 2607469 w 2726532"/>
              <a:gd name="connsiteY141" fmla="*/ 900113 h 909638"/>
              <a:gd name="connsiteX142" fmla="*/ 2693194 w 2726532"/>
              <a:gd name="connsiteY142" fmla="*/ 904876 h 909638"/>
              <a:gd name="connsiteX143" fmla="*/ 2726531 w 2726532"/>
              <a:gd name="connsiteY14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2388 h 909638"/>
              <a:gd name="connsiteX9" fmla="*/ 230981 w 2726532"/>
              <a:gd name="connsiteY9" fmla="*/ 57151 h 909638"/>
              <a:gd name="connsiteX10" fmla="*/ 245269 w 2726532"/>
              <a:gd name="connsiteY10" fmla="*/ 59532 h 909638"/>
              <a:gd name="connsiteX11" fmla="*/ 333375 w 2726532"/>
              <a:gd name="connsiteY11" fmla="*/ 64295 h 909638"/>
              <a:gd name="connsiteX12" fmla="*/ 354806 w 2726532"/>
              <a:gd name="connsiteY12" fmla="*/ 73820 h 909638"/>
              <a:gd name="connsiteX13" fmla="*/ 466725 w 2726532"/>
              <a:gd name="connsiteY13" fmla="*/ 76201 h 909638"/>
              <a:gd name="connsiteX14" fmla="*/ 481013 w 2726532"/>
              <a:gd name="connsiteY14" fmla="*/ 80963 h 909638"/>
              <a:gd name="connsiteX15" fmla="*/ 571500 w 2726532"/>
              <a:gd name="connsiteY15" fmla="*/ 83345 h 909638"/>
              <a:gd name="connsiteX16" fmla="*/ 573881 w 2726532"/>
              <a:gd name="connsiteY16" fmla="*/ 92870 h 909638"/>
              <a:gd name="connsiteX17" fmla="*/ 581025 w 2726532"/>
              <a:gd name="connsiteY17" fmla="*/ 95251 h 909638"/>
              <a:gd name="connsiteX18" fmla="*/ 602456 w 2726532"/>
              <a:gd name="connsiteY18" fmla="*/ 97632 h 909638"/>
              <a:gd name="connsiteX19" fmla="*/ 611981 w 2726532"/>
              <a:gd name="connsiteY19" fmla="*/ 111920 h 909638"/>
              <a:gd name="connsiteX20" fmla="*/ 614363 w 2726532"/>
              <a:gd name="connsiteY20" fmla="*/ 119063 h 909638"/>
              <a:gd name="connsiteX21" fmla="*/ 621506 w 2726532"/>
              <a:gd name="connsiteY21" fmla="*/ 123826 h 909638"/>
              <a:gd name="connsiteX22" fmla="*/ 723900 w 2726532"/>
              <a:gd name="connsiteY22" fmla="*/ 126207 h 909638"/>
              <a:gd name="connsiteX23" fmla="*/ 731044 w 2726532"/>
              <a:gd name="connsiteY23" fmla="*/ 128588 h 909638"/>
              <a:gd name="connsiteX24" fmla="*/ 752475 w 2726532"/>
              <a:gd name="connsiteY24" fmla="*/ 142876 h 909638"/>
              <a:gd name="connsiteX25" fmla="*/ 759619 w 2726532"/>
              <a:gd name="connsiteY25" fmla="*/ 147638 h 909638"/>
              <a:gd name="connsiteX26" fmla="*/ 766763 w 2726532"/>
              <a:gd name="connsiteY26" fmla="*/ 150020 h 909638"/>
              <a:gd name="connsiteX27" fmla="*/ 773906 w 2726532"/>
              <a:gd name="connsiteY27" fmla="*/ 157163 h 909638"/>
              <a:gd name="connsiteX28" fmla="*/ 781050 w 2726532"/>
              <a:gd name="connsiteY28" fmla="*/ 159545 h 909638"/>
              <a:gd name="connsiteX29" fmla="*/ 792956 w 2726532"/>
              <a:gd name="connsiteY29" fmla="*/ 169070 h 909638"/>
              <a:gd name="connsiteX30" fmla="*/ 809625 w 2726532"/>
              <a:gd name="connsiteY30" fmla="*/ 190501 h 909638"/>
              <a:gd name="connsiteX31" fmla="*/ 823913 w 2726532"/>
              <a:gd name="connsiteY31" fmla="*/ 204788 h 909638"/>
              <a:gd name="connsiteX32" fmla="*/ 859631 w 2726532"/>
              <a:gd name="connsiteY32" fmla="*/ 207170 h 909638"/>
              <a:gd name="connsiteX33" fmla="*/ 866775 w 2726532"/>
              <a:gd name="connsiteY33" fmla="*/ 221457 h 909638"/>
              <a:gd name="connsiteX34" fmla="*/ 869156 w 2726532"/>
              <a:gd name="connsiteY34" fmla="*/ 228601 h 909638"/>
              <a:gd name="connsiteX35" fmla="*/ 888206 w 2726532"/>
              <a:gd name="connsiteY35" fmla="*/ 226220 h 909638"/>
              <a:gd name="connsiteX36" fmla="*/ 900113 w 2726532"/>
              <a:gd name="connsiteY36" fmla="*/ 223838 h 909638"/>
              <a:gd name="connsiteX37" fmla="*/ 950119 w 2726532"/>
              <a:gd name="connsiteY37" fmla="*/ 226220 h 909638"/>
              <a:gd name="connsiteX38" fmla="*/ 964406 w 2726532"/>
              <a:gd name="connsiteY38" fmla="*/ 233363 h 909638"/>
              <a:gd name="connsiteX39" fmla="*/ 978694 w 2726532"/>
              <a:gd name="connsiteY39" fmla="*/ 240507 h 909638"/>
              <a:gd name="connsiteX40" fmla="*/ 1000125 w 2726532"/>
              <a:gd name="connsiteY40" fmla="*/ 242888 h 909638"/>
              <a:gd name="connsiteX41" fmla="*/ 1014413 w 2726532"/>
              <a:gd name="connsiteY41" fmla="*/ 250032 h 909638"/>
              <a:gd name="connsiteX42" fmla="*/ 1021556 w 2726532"/>
              <a:gd name="connsiteY42" fmla="*/ 252413 h 909638"/>
              <a:gd name="connsiteX43" fmla="*/ 1035844 w 2726532"/>
              <a:gd name="connsiteY43" fmla="*/ 259557 h 909638"/>
              <a:gd name="connsiteX44" fmla="*/ 1042988 w 2726532"/>
              <a:gd name="connsiteY44" fmla="*/ 264320 h 909638"/>
              <a:gd name="connsiteX45" fmla="*/ 1064419 w 2726532"/>
              <a:gd name="connsiteY45" fmla="*/ 271463 h 909638"/>
              <a:gd name="connsiteX46" fmla="*/ 1071563 w 2726532"/>
              <a:gd name="connsiteY46" fmla="*/ 273845 h 909638"/>
              <a:gd name="connsiteX47" fmla="*/ 1078706 w 2726532"/>
              <a:gd name="connsiteY47" fmla="*/ 278607 h 909638"/>
              <a:gd name="connsiteX48" fmla="*/ 1092994 w 2726532"/>
              <a:gd name="connsiteY48" fmla="*/ 283370 h 909638"/>
              <a:gd name="connsiteX49" fmla="*/ 1112044 w 2726532"/>
              <a:gd name="connsiteY49" fmla="*/ 288132 h 909638"/>
              <a:gd name="connsiteX50" fmla="*/ 1140619 w 2726532"/>
              <a:gd name="connsiteY50" fmla="*/ 290513 h 909638"/>
              <a:gd name="connsiteX51" fmla="*/ 1152525 w 2726532"/>
              <a:gd name="connsiteY51" fmla="*/ 302420 h 909638"/>
              <a:gd name="connsiteX52" fmla="*/ 1154906 w 2726532"/>
              <a:gd name="connsiteY52" fmla="*/ 309563 h 909638"/>
              <a:gd name="connsiteX53" fmla="*/ 1162050 w 2726532"/>
              <a:gd name="connsiteY53" fmla="*/ 314326 h 909638"/>
              <a:gd name="connsiteX54" fmla="*/ 1188244 w 2726532"/>
              <a:gd name="connsiteY54" fmla="*/ 311945 h 909638"/>
              <a:gd name="connsiteX55" fmla="*/ 1195388 w 2726532"/>
              <a:gd name="connsiteY55" fmla="*/ 309563 h 909638"/>
              <a:gd name="connsiteX56" fmla="*/ 1204913 w 2726532"/>
              <a:gd name="connsiteY56" fmla="*/ 311945 h 909638"/>
              <a:gd name="connsiteX57" fmla="*/ 1209675 w 2726532"/>
              <a:gd name="connsiteY57" fmla="*/ 319088 h 909638"/>
              <a:gd name="connsiteX58" fmla="*/ 1254919 w 2726532"/>
              <a:gd name="connsiteY58" fmla="*/ 326232 h 909638"/>
              <a:gd name="connsiteX59" fmla="*/ 1266825 w 2726532"/>
              <a:gd name="connsiteY59" fmla="*/ 335757 h 909638"/>
              <a:gd name="connsiteX60" fmla="*/ 1278731 w 2726532"/>
              <a:gd name="connsiteY60" fmla="*/ 345282 h 909638"/>
              <a:gd name="connsiteX61" fmla="*/ 1281113 w 2726532"/>
              <a:gd name="connsiteY61" fmla="*/ 352426 h 909638"/>
              <a:gd name="connsiteX62" fmla="*/ 1309688 w 2726532"/>
              <a:gd name="connsiteY62" fmla="*/ 357188 h 909638"/>
              <a:gd name="connsiteX63" fmla="*/ 1376363 w 2726532"/>
              <a:gd name="connsiteY63" fmla="*/ 359570 h 909638"/>
              <a:gd name="connsiteX64" fmla="*/ 1381125 w 2726532"/>
              <a:gd name="connsiteY64" fmla="*/ 369095 h 909638"/>
              <a:gd name="connsiteX65" fmla="*/ 1388269 w 2726532"/>
              <a:gd name="connsiteY65" fmla="*/ 371476 h 909638"/>
              <a:gd name="connsiteX66" fmla="*/ 1407319 w 2726532"/>
              <a:gd name="connsiteY66" fmla="*/ 373857 h 909638"/>
              <a:gd name="connsiteX67" fmla="*/ 1414463 w 2726532"/>
              <a:gd name="connsiteY67" fmla="*/ 376238 h 909638"/>
              <a:gd name="connsiteX68" fmla="*/ 1416844 w 2726532"/>
              <a:gd name="connsiteY68" fmla="*/ 383382 h 909638"/>
              <a:gd name="connsiteX69" fmla="*/ 1426369 w 2726532"/>
              <a:gd name="connsiteY69" fmla="*/ 407195 h 909638"/>
              <a:gd name="connsiteX70" fmla="*/ 1428750 w 2726532"/>
              <a:gd name="connsiteY70" fmla="*/ 414338 h 909638"/>
              <a:gd name="connsiteX71" fmla="*/ 1471613 w 2726532"/>
              <a:gd name="connsiteY71" fmla="*/ 419101 h 909638"/>
              <a:gd name="connsiteX72" fmla="*/ 1476375 w 2726532"/>
              <a:gd name="connsiteY72" fmla="*/ 426245 h 909638"/>
              <a:gd name="connsiteX73" fmla="*/ 1481138 w 2726532"/>
              <a:gd name="connsiteY73" fmla="*/ 440532 h 909638"/>
              <a:gd name="connsiteX74" fmla="*/ 1488281 w 2726532"/>
              <a:gd name="connsiteY74" fmla="*/ 442913 h 909638"/>
              <a:gd name="connsiteX75" fmla="*/ 1557338 w 2726532"/>
              <a:gd name="connsiteY75" fmla="*/ 438151 h 909638"/>
              <a:gd name="connsiteX76" fmla="*/ 1585913 w 2726532"/>
              <a:gd name="connsiteY76" fmla="*/ 440532 h 909638"/>
              <a:gd name="connsiteX77" fmla="*/ 1597819 w 2726532"/>
              <a:gd name="connsiteY77" fmla="*/ 454820 h 909638"/>
              <a:gd name="connsiteX78" fmla="*/ 1612106 w 2726532"/>
              <a:gd name="connsiteY78" fmla="*/ 464345 h 909638"/>
              <a:gd name="connsiteX79" fmla="*/ 1624013 w 2726532"/>
              <a:gd name="connsiteY79" fmla="*/ 476251 h 909638"/>
              <a:gd name="connsiteX80" fmla="*/ 1685925 w 2726532"/>
              <a:gd name="connsiteY80" fmla="*/ 492920 h 909638"/>
              <a:gd name="connsiteX81" fmla="*/ 1702594 w 2726532"/>
              <a:gd name="connsiteY81" fmla="*/ 497682 h 909638"/>
              <a:gd name="connsiteX82" fmla="*/ 1709738 w 2726532"/>
              <a:gd name="connsiteY82" fmla="*/ 502445 h 909638"/>
              <a:gd name="connsiteX83" fmla="*/ 1716881 w 2726532"/>
              <a:gd name="connsiteY83" fmla="*/ 504826 h 909638"/>
              <a:gd name="connsiteX84" fmla="*/ 1731169 w 2726532"/>
              <a:gd name="connsiteY84" fmla="*/ 514351 h 909638"/>
              <a:gd name="connsiteX85" fmla="*/ 1738313 w 2726532"/>
              <a:gd name="connsiteY85" fmla="*/ 516732 h 909638"/>
              <a:gd name="connsiteX86" fmla="*/ 1754981 w 2726532"/>
              <a:gd name="connsiteY86" fmla="*/ 521495 h 909638"/>
              <a:gd name="connsiteX87" fmla="*/ 1764506 w 2726532"/>
              <a:gd name="connsiteY87" fmla="*/ 535782 h 909638"/>
              <a:gd name="connsiteX88" fmla="*/ 1766888 w 2726532"/>
              <a:gd name="connsiteY88" fmla="*/ 542926 h 909638"/>
              <a:gd name="connsiteX89" fmla="*/ 1774031 w 2726532"/>
              <a:gd name="connsiteY89" fmla="*/ 550070 h 909638"/>
              <a:gd name="connsiteX90" fmla="*/ 1785938 w 2726532"/>
              <a:gd name="connsiteY90" fmla="*/ 561976 h 909638"/>
              <a:gd name="connsiteX91" fmla="*/ 1793081 w 2726532"/>
              <a:gd name="connsiteY91" fmla="*/ 576263 h 909638"/>
              <a:gd name="connsiteX92" fmla="*/ 1821656 w 2726532"/>
              <a:gd name="connsiteY92" fmla="*/ 590551 h 909638"/>
              <a:gd name="connsiteX93" fmla="*/ 1828800 w 2726532"/>
              <a:gd name="connsiteY93" fmla="*/ 592932 h 909638"/>
              <a:gd name="connsiteX94" fmla="*/ 1835944 w 2726532"/>
              <a:gd name="connsiteY94" fmla="*/ 595313 h 909638"/>
              <a:gd name="connsiteX95" fmla="*/ 1850231 w 2726532"/>
              <a:gd name="connsiteY95" fmla="*/ 604838 h 909638"/>
              <a:gd name="connsiteX96" fmla="*/ 1859756 w 2726532"/>
              <a:gd name="connsiteY96" fmla="*/ 614363 h 909638"/>
              <a:gd name="connsiteX97" fmla="*/ 1864519 w 2726532"/>
              <a:gd name="connsiteY97" fmla="*/ 621507 h 909638"/>
              <a:gd name="connsiteX98" fmla="*/ 1871663 w 2726532"/>
              <a:gd name="connsiteY98" fmla="*/ 626270 h 909638"/>
              <a:gd name="connsiteX99" fmla="*/ 1919288 w 2726532"/>
              <a:gd name="connsiteY99" fmla="*/ 633413 h 909638"/>
              <a:gd name="connsiteX100" fmla="*/ 1933575 w 2726532"/>
              <a:gd name="connsiteY100" fmla="*/ 645320 h 909638"/>
              <a:gd name="connsiteX101" fmla="*/ 1940719 w 2726532"/>
              <a:gd name="connsiteY101" fmla="*/ 647701 h 909638"/>
              <a:gd name="connsiteX102" fmla="*/ 1955006 w 2726532"/>
              <a:gd name="connsiteY102" fmla="*/ 657226 h 909638"/>
              <a:gd name="connsiteX103" fmla="*/ 1990725 w 2726532"/>
              <a:gd name="connsiteY103" fmla="*/ 669132 h 909638"/>
              <a:gd name="connsiteX104" fmla="*/ 2050256 w 2726532"/>
              <a:gd name="connsiteY104" fmla="*/ 671513 h 909638"/>
              <a:gd name="connsiteX105" fmla="*/ 2057400 w 2726532"/>
              <a:gd name="connsiteY105" fmla="*/ 678657 h 909638"/>
              <a:gd name="connsiteX106" fmla="*/ 2114550 w 2726532"/>
              <a:gd name="connsiteY106" fmla="*/ 688182 h 909638"/>
              <a:gd name="connsiteX107" fmla="*/ 2124075 w 2726532"/>
              <a:gd name="connsiteY107" fmla="*/ 702470 h 909638"/>
              <a:gd name="connsiteX108" fmla="*/ 2135981 w 2726532"/>
              <a:gd name="connsiteY108" fmla="*/ 704851 h 909638"/>
              <a:gd name="connsiteX109" fmla="*/ 2159794 w 2726532"/>
              <a:gd name="connsiteY109" fmla="*/ 707232 h 909638"/>
              <a:gd name="connsiteX110" fmla="*/ 2171700 w 2726532"/>
              <a:gd name="connsiteY110" fmla="*/ 709613 h 909638"/>
              <a:gd name="connsiteX111" fmla="*/ 2185988 w 2726532"/>
              <a:gd name="connsiteY111" fmla="*/ 711995 h 909638"/>
              <a:gd name="connsiteX112" fmla="*/ 2188369 w 2726532"/>
              <a:gd name="connsiteY112" fmla="*/ 719138 h 909638"/>
              <a:gd name="connsiteX113" fmla="*/ 2193131 w 2726532"/>
              <a:gd name="connsiteY113" fmla="*/ 726282 h 909638"/>
              <a:gd name="connsiteX114" fmla="*/ 2200275 w 2726532"/>
              <a:gd name="connsiteY114" fmla="*/ 728663 h 909638"/>
              <a:gd name="connsiteX115" fmla="*/ 2231231 w 2726532"/>
              <a:gd name="connsiteY115" fmla="*/ 731045 h 909638"/>
              <a:gd name="connsiteX116" fmla="*/ 2238375 w 2726532"/>
              <a:gd name="connsiteY116" fmla="*/ 745332 h 909638"/>
              <a:gd name="connsiteX117" fmla="*/ 2240756 w 2726532"/>
              <a:gd name="connsiteY117" fmla="*/ 752476 h 909638"/>
              <a:gd name="connsiteX118" fmla="*/ 2247900 w 2726532"/>
              <a:gd name="connsiteY118" fmla="*/ 754857 h 909638"/>
              <a:gd name="connsiteX119" fmla="*/ 2276475 w 2726532"/>
              <a:gd name="connsiteY119" fmla="*/ 757238 h 909638"/>
              <a:gd name="connsiteX120" fmla="*/ 2293144 w 2726532"/>
              <a:gd name="connsiteY120" fmla="*/ 762001 h 909638"/>
              <a:gd name="connsiteX121" fmla="*/ 2302669 w 2726532"/>
              <a:gd name="connsiteY121" fmla="*/ 764382 h 909638"/>
              <a:gd name="connsiteX122" fmla="*/ 2316956 w 2726532"/>
              <a:gd name="connsiteY122" fmla="*/ 769145 h 909638"/>
              <a:gd name="connsiteX123" fmla="*/ 2331244 w 2726532"/>
              <a:gd name="connsiteY123" fmla="*/ 778670 h 909638"/>
              <a:gd name="connsiteX124" fmla="*/ 2352675 w 2726532"/>
              <a:gd name="connsiteY124" fmla="*/ 785813 h 909638"/>
              <a:gd name="connsiteX125" fmla="*/ 2359819 w 2726532"/>
              <a:gd name="connsiteY125" fmla="*/ 788195 h 909638"/>
              <a:gd name="connsiteX126" fmla="*/ 2395538 w 2726532"/>
              <a:gd name="connsiteY126" fmla="*/ 792957 h 909638"/>
              <a:gd name="connsiteX127" fmla="*/ 2407444 w 2726532"/>
              <a:gd name="connsiteY127" fmla="*/ 807245 h 909638"/>
              <a:gd name="connsiteX128" fmla="*/ 2414588 w 2726532"/>
              <a:gd name="connsiteY128" fmla="*/ 814388 h 909638"/>
              <a:gd name="connsiteX129" fmla="*/ 2416969 w 2726532"/>
              <a:gd name="connsiteY129" fmla="*/ 821532 h 909638"/>
              <a:gd name="connsiteX130" fmla="*/ 2440781 w 2726532"/>
              <a:gd name="connsiteY130" fmla="*/ 819151 h 909638"/>
              <a:gd name="connsiteX131" fmla="*/ 2478881 w 2726532"/>
              <a:gd name="connsiteY131" fmla="*/ 821532 h 909638"/>
              <a:gd name="connsiteX132" fmla="*/ 2488406 w 2726532"/>
              <a:gd name="connsiteY132" fmla="*/ 838201 h 909638"/>
              <a:gd name="connsiteX133" fmla="*/ 2519363 w 2726532"/>
              <a:gd name="connsiteY133" fmla="*/ 845345 h 909638"/>
              <a:gd name="connsiteX134" fmla="*/ 2533650 w 2726532"/>
              <a:gd name="connsiteY134" fmla="*/ 847726 h 909638"/>
              <a:gd name="connsiteX135" fmla="*/ 2543175 w 2726532"/>
              <a:gd name="connsiteY135" fmla="*/ 869157 h 909638"/>
              <a:gd name="connsiteX136" fmla="*/ 2557463 w 2726532"/>
              <a:gd name="connsiteY136" fmla="*/ 873920 h 909638"/>
              <a:gd name="connsiteX137" fmla="*/ 2564606 w 2726532"/>
              <a:gd name="connsiteY137" fmla="*/ 878682 h 909638"/>
              <a:gd name="connsiteX138" fmla="*/ 2571750 w 2726532"/>
              <a:gd name="connsiteY138" fmla="*/ 881063 h 909638"/>
              <a:gd name="connsiteX139" fmla="*/ 2586038 w 2726532"/>
              <a:gd name="connsiteY139" fmla="*/ 890588 h 909638"/>
              <a:gd name="connsiteX140" fmla="*/ 2593181 w 2726532"/>
              <a:gd name="connsiteY140" fmla="*/ 895351 h 909638"/>
              <a:gd name="connsiteX141" fmla="*/ 2607469 w 2726532"/>
              <a:gd name="connsiteY141" fmla="*/ 900113 h 909638"/>
              <a:gd name="connsiteX142" fmla="*/ 2693194 w 2726532"/>
              <a:gd name="connsiteY142" fmla="*/ 904876 h 909638"/>
              <a:gd name="connsiteX143" fmla="*/ 2726531 w 2726532"/>
              <a:gd name="connsiteY14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2388 h 909638"/>
              <a:gd name="connsiteX9" fmla="*/ 230981 w 2726532"/>
              <a:gd name="connsiteY9" fmla="*/ 57151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2388 h 909638"/>
              <a:gd name="connsiteX9" fmla="*/ 228600 w 2726532"/>
              <a:gd name="connsiteY9" fmla="*/ 64294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2388 h 909638"/>
              <a:gd name="connsiteX9" fmla="*/ 226219 w 2726532"/>
              <a:gd name="connsiteY9" fmla="*/ 57150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26219 w 2726532"/>
              <a:gd name="connsiteY9" fmla="*/ 57150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26219 w 2726532"/>
              <a:gd name="connsiteY9" fmla="*/ 57150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26219 w 2726532"/>
              <a:gd name="connsiteY9" fmla="*/ 123825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81013 w 2726532"/>
              <a:gd name="connsiteY13" fmla="*/ 80963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21506 w 2726532"/>
              <a:gd name="connsiteY20" fmla="*/ 123826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14363 w 2726532"/>
              <a:gd name="connsiteY19" fmla="*/ 119063 h 909638"/>
              <a:gd name="connsiteX20" fmla="*/ 642937 w 2726532"/>
              <a:gd name="connsiteY20" fmla="*/ 119064 h 909638"/>
              <a:gd name="connsiteX21" fmla="*/ 723900 w 2726532"/>
              <a:gd name="connsiteY21" fmla="*/ 126207 h 909638"/>
              <a:gd name="connsiteX22" fmla="*/ 731044 w 2726532"/>
              <a:gd name="connsiteY22" fmla="*/ 128588 h 909638"/>
              <a:gd name="connsiteX23" fmla="*/ 752475 w 2726532"/>
              <a:gd name="connsiteY23" fmla="*/ 142876 h 909638"/>
              <a:gd name="connsiteX24" fmla="*/ 759619 w 2726532"/>
              <a:gd name="connsiteY24" fmla="*/ 147638 h 909638"/>
              <a:gd name="connsiteX25" fmla="*/ 766763 w 2726532"/>
              <a:gd name="connsiteY25" fmla="*/ 150020 h 909638"/>
              <a:gd name="connsiteX26" fmla="*/ 773906 w 2726532"/>
              <a:gd name="connsiteY26" fmla="*/ 157163 h 909638"/>
              <a:gd name="connsiteX27" fmla="*/ 781050 w 2726532"/>
              <a:gd name="connsiteY27" fmla="*/ 159545 h 909638"/>
              <a:gd name="connsiteX28" fmla="*/ 792956 w 2726532"/>
              <a:gd name="connsiteY28" fmla="*/ 169070 h 909638"/>
              <a:gd name="connsiteX29" fmla="*/ 809625 w 2726532"/>
              <a:gd name="connsiteY29" fmla="*/ 190501 h 909638"/>
              <a:gd name="connsiteX30" fmla="*/ 823913 w 2726532"/>
              <a:gd name="connsiteY30" fmla="*/ 204788 h 909638"/>
              <a:gd name="connsiteX31" fmla="*/ 859631 w 2726532"/>
              <a:gd name="connsiteY31" fmla="*/ 207170 h 909638"/>
              <a:gd name="connsiteX32" fmla="*/ 866775 w 2726532"/>
              <a:gd name="connsiteY32" fmla="*/ 221457 h 909638"/>
              <a:gd name="connsiteX33" fmla="*/ 869156 w 2726532"/>
              <a:gd name="connsiteY33" fmla="*/ 228601 h 909638"/>
              <a:gd name="connsiteX34" fmla="*/ 888206 w 2726532"/>
              <a:gd name="connsiteY34" fmla="*/ 226220 h 909638"/>
              <a:gd name="connsiteX35" fmla="*/ 900113 w 2726532"/>
              <a:gd name="connsiteY35" fmla="*/ 223838 h 909638"/>
              <a:gd name="connsiteX36" fmla="*/ 950119 w 2726532"/>
              <a:gd name="connsiteY36" fmla="*/ 226220 h 909638"/>
              <a:gd name="connsiteX37" fmla="*/ 964406 w 2726532"/>
              <a:gd name="connsiteY37" fmla="*/ 233363 h 909638"/>
              <a:gd name="connsiteX38" fmla="*/ 978694 w 2726532"/>
              <a:gd name="connsiteY38" fmla="*/ 240507 h 909638"/>
              <a:gd name="connsiteX39" fmla="*/ 1000125 w 2726532"/>
              <a:gd name="connsiteY39" fmla="*/ 242888 h 909638"/>
              <a:gd name="connsiteX40" fmla="*/ 1014413 w 2726532"/>
              <a:gd name="connsiteY40" fmla="*/ 250032 h 909638"/>
              <a:gd name="connsiteX41" fmla="*/ 1021556 w 2726532"/>
              <a:gd name="connsiteY41" fmla="*/ 252413 h 909638"/>
              <a:gd name="connsiteX42" fmla="*/ 1035844 w 2726532"/>
              <a:gd name="connsiteY42" fmla="*/ 259557 h 909638"/>
              <a:gd name="connsiteX43" fmla="*/ 1042988 w 2726532"/>
              <a:gd name="connsiteY43" fmla="*/ 264320 h 909638"/>
              <a:gd name="connsiteX44" fmla="*/ 1064419 w 2726532"/>
              <a:gd name="connsiteY44" fmla="*/ 271463 h 909638"/>
              <a:gd name="connsiteX45" fmla="*/ 1071563 w 2726532"/>
              <a:gd name="connsiteY45" fmla="*/ 273845 h 909638"/>
              <a:gd name="connsiteX46" fmla="*/ 1078706 w 2726532"/>
              <a:gd name="connsiteY46" fmla="*/ 278607 h 909638"/>
              <a:gd name="connsiteX47" fmla="*/ 1092994 w 2726532"/>
              <a:gd name="connsiteY47" fmla="*/ 283370 h 909638"/>
              <a:gd name="connsiteX48" fmla="*/ 1112044 w 2726532"/>
              <a:gd name="connsiteY48" fmla="*/ 288132 h 909638"/>
              <a:gd name="connsiteX49" fmla="*/ 1140619 w 2726532"/>
              <a:gd name="connsiteY49" fmla="*/ 290513 h 909638"/>
              <a:gd name="connsiteX50" fmla="*/ 1152525 w 2726532"/>
              <a:gd name="connsiteY50" fmla="*/ 302420 h 909638"/>
              <a:gd name="connsiteX51" fmla="*/ 1154906 w 2726532"/>
              <a:gd name="connsiteY51" fmla="*/ 309563 h 909638"/>
              <a:gd name="connsiteX52" fmla="*/ 1162050 w 2726532"/>
              <a:gd name="connsiteY52" fmla="*/ 314326 h 909638"/>
              <a:gd name="connsiteX53" fmla="*/ 1188244 w 2726532"/>
              <a:gd name="connsiteY53" fmla="*/ 311945 h 909638"/>
              <a:gd name="connsiteX54" fmla="*/ 1195388 w 2726532"/>
              <a:gd name="connsiteY54" fmla="*/ 309563 h 909638"/>
              <a:gd name="connsiteX55" fmla="*/ 1204913 w 2726532"/>
              <a:gd name="connsiteY55" fmla="*/ 311945 h 909638"/>
              <a:gd name="connsiteX56" fmla="*/ 1209675 w 2726532"/>
              <a:gd name="connsiteY56" fmla="*/ 319088 h 909638"/>
              <a:gd name="connsiteX57" fmla="*/ 1254919 w 2726532"/>
              <a:gd name="connsiteY57" fmla="*/ 326232 h 909638"/>
              <a:gd name="connsiteX58" fmla="*/ 1266825 w 2726532"/>
              <a:gd name="connsiteY58" fmla="*/ 335757 h 909638"/>
              <a:gd name="connsiteX59" fmla="*/ 1278731 w 2726532"/>
              <a:gd name="connsiteY59" fmla="*/ 345282 h 909638"/>
              <a:gd name="connsiteX60" fmla="*/ 1281113 w 2726532"/>
              <a:gd name="connsiteY60" fmla="*/ 352426 h 909638"/>
              <a:gd name="connsiteX61" fmla="*/ 1309688 w 2726532"/>
              <a:gd name="connsiteY61" fmla="*/ 357188 h 909638"/>
              <a:gd name="connsiteX62" fmla="*/ 1376363 w 2726532"/>
              <a:gd name="connsiteY62" fmla="*/ 359570 h 909638"/>
              <a:gd name="connsiteX63" fmla="*/ 1381125 w 2726532"/>
              <a:gd name="connsiteY63" fmla="*/ 369095 h 909638"/>
              <a:gd name="connsiteX64" fmla="*/ 1388269 w 2726532"/>
              <a:gd name="connsiteY64" fmla="*/ 371476 h 909638"/>
              <a:gd name="connsiteX65" fmla="*/ 1407319 w 2726532"/>
              <a:gd name="connsiteY65" fmla="*/ 373857 h 909638"/>
              <a:gd name="connsiteX66" fmla="*/ 1414463 w 2726532"/>
              <a:gd name="connsiteY66" fmla="*/ 376238 h 909638"/>
              <a:gd name="connsiteX67" fmla="*/ 1416844 w 2726532"/>
              <a:gd name="connsiteY67" fmla="*/ 383382 h 909638"/>
              <a:gd name="connsiteX68" fmla="*/ 1426369 w 2726532"/>
              <a:gd name="connsiteY68" fmla="*/ 407195 h 909638"/>
              <a:gd name="connsiteX69" fmla="*/ 1428750 w 2726532"/>
              <a:gd name="connsiteY69" fmla="*/ 414338 h 909638"/>
              <a:gd name="connsiteX70" fmla="*/ 1471613 w 2726532"/>
              <a:gd name="connsiteY70" fmla="*/ 419101 h 909638"/>
              <a:gd name="connsiteX71" fmla="*/ 1476375 w 2726532"/>
              <a:gd name="connsiteY71" fmla="*/ 426245 h 909638"/>
              <a:gd name="connsiteX72" fmla="*/ 1481138 w 2726532"/>
              <a:gd name="connsiteY72" fmla="*/ 440532 h 909638"/>
              <a:gd name="connsiteX73" fmla="*/ 1488281 w 2726532"/>
              <a:gd name="connsiteY73" fmla="*/ 442913 h 909638"/>
              <a:gd name="connsiteX74" fmla="*/ 1557338 w 2726532"/>
              <a:gd name="connsiteY74" fmla="*/ 438151 h 909638"/>
              <a:gd name="connsiteX75" fmla="*/ 1585913 w 2726532"/>
              <a:gd name="connsiteY75" fmla="*/ 440532 h 909638"/>
              <a:gd name="connsiteX76" fmla="*/ 1597819 w 2726532"/>
              <a:gd name="connsiteY76" fmla="*/ 454820 h 909638"/>
              <a:gd name="connsiteX77" fmla="*/ 1612106 w 2726532"/>
              <a:gd name="connsiteY77" fmla="*/ 464345 h 909638"/>
              <a:gd name="connsiteX78" fmla="*/ 1624013 w 2726532"/>
              <a:gd name="connsiteY78" fmla="*/ 476251 h 909638"/>
              <a:gd name="connsiteX79" fmla="*/ 1685925 w 2726532"/>
              <a:gd name="connsiteY79" fmla="*/ 492920 h 909638"/>
              <a:gd name="connsiteX80" fmla="*/ 1702594 w 2726532"/>
              <a:gd name="connsiteY80" fmla="*/ 497682 h 909638"/>
              <a:gd name="connsiteX81" fmla="*/ 1709738 w 2726532"/>
              <a:gd name="connsiteY81" fmla="*/ 502445 h 909638"/>
              <a:gd name="connsiteX82" fmla="*/ 1716881 w 2726532"/>
              <a:gd name="connsiteY82" fmla="*/ 504826 h 909638"/>
              <a:gd name="connsiteX83" fmla="*/ 1731169 w 2726532"/>
              <a:gd name="connsiteY83" fmla="*/ 514351 h 909638"/>
              <a:gd name="connsiteX84" fmla="*/ 1738313 w 2726532"/>
              <a:gd name="connsiteY84" fmla="*/ 516732 h 909638"/>
              <a:gd name="connsiteX85" fmla="*/ 1754981 w 2726532"/>
              <a:gd name="connsiteY85" fmla="*/ 521495 h 909638"/>
              <a:gd name="connsiteX86" fmla="*/ 1764506 w 2726532"/>
              <a:gd name="connsiteY86" fmla="*/ 535782 h 909638"/>
              <a:gd name="connsiteX87" fmla="*/ 1766888 w 2726532"/>
              <a:gd name="connsiteY87" fmla="*/ 542926 h 909638"/>
              <a:gd name="connsiteX88" fmla="*/ 1774031 w 2726532"/>
              <a:gd name="connsiteY88" fmla="*/ 550070 h 909638"/>
              <a:gd name="connsiteX89" fmla="*/ 1785938 w 2726532"/>
              <a:gd name="connsiteY89" fmla="*/ 561976 h 909638"/>
              <a:gd name="connsiteX90" fmla="*/ 1793081 w 2726532"/>
              <a:gd name="connsiteY90" fmla="*/ 576263 h 909638"/>
              <a:gd name="connsiteX91" fmla="*/ 1821656 w 2726532"/>
              <a:gd name="connsiteY91" fmla="*/ 590551 h 909638"/>
              <a:gd name="connsiteX92" fmla="*/ 1828800 w 2726532"/>
              <a:gd name="connsiteY92" fmla="*/ 592932 h 909638"/>
              <a:gd name="connsiteX93" fmla="*/ 1835944 w 2726532"/>
              <a:gd name="connsiteY93" fmla="*/ 595313 h 909638"/>
              <a:gd name="connsiteX94" fmla="*/ 1850231 w 2726532"/>
              <a:gd name="connsiteY94" fmla="*/ 604838 h 909638"/>
              <a:gd name="connsiteX95" fmla="*/ 1859756 w 2726532"/>
              <a:gd name="connsiteY95" fmla="*/ 614363 h 909638"/>
              <a:gd name="connsiteX96" fmla="*/ 1864519 w 2726532"/>
              <a:gd name="connsiteY96" fmla="*/ 621507 h 909638"/>
              <a:gd name="connsiteX97" fmla="*/ 1871663 w 2726532"/>
              <a:gd name="connsiteY97" fmla="*/ 626270 h 909638"/>
              <a:gd name="connsiteX98" fmla="*/ 1919288 w 2726532"/>
              <a:gd name="connsiteY98" fmla="*/ 633413 h 909638"/>
              <a:gd name="connsiteX99" fmla="*/ 1933575 w 2726532"/>
              <a:gd name="connsiteY99" fmla="*/ 645320 h 909638"/>
              <a:gd name="connsiteX100" fmla="*/ 1940719 w 2726532"/>
              <a:gd name="connsiteY100" fmla="*/ 647701 h 909638"/>
              <a:gd name="connsiteX101" fmla="*/ 1955006 w 2726532"/>
              <a:gd name="connsiteY101" fmla="*/ 657226 h 909638"/>
              <a:gd name="connsiteX102" fmla="*/ 1990725 w 2726532"/>
              <a:gd name="connsiteY102" fmla="*/ 669132 h 909638"/>
              <a:gd name="connsiteX103" fmla="*/ 2050256 w 2726532"/>
              <a:gd name="connsiteY103" fmla="*/ 671513 h 909638"/>
              <a:gd name="connsiteX104" fmla="*/ 2057400 w 2726532"/>
              <a:gd name="connsiteY104" fmla="*/ 678657 h 909638"/>
              <a:gd name="connsiteX105" fmla="*/ 2114550 w 2726532"/>
              <a:gd name="connsiteY105" fmla="*/ 688182 h 909638"/>
              <a:gd name="connsiteX106" fmla="*/ 2124075 w 2726532"/>
              <a:gd name="connsiteY106" fmla="*/ 702470 h 909638"/>
              <a:gd name="connsiteX107" fmla="*/ 2135981 w 2726532"/>
              <a:gd name="connsiteY107" fmla="*/ 704851 h 909638"/>
              <a:gd name="connsiteX108" fmla="*/ 2159794 w 2726532"/>
              <a:gd name="connsiteY108" fmla="*/ 707232 h 909638"/>
              <a:gd name="connsiteX109" fmla="*/ 2171700 w 2726532"/>
              <a:gd name="connsiteY109" fmla="*/ 709613 h 909638"/>
              <a:gd name="connsiteX110" fmla="*/ 2185988 w 2726532"/>
              <a:gd name="connsiteY110" fmla="*/ 711995 h 909638"/>
              <a:gd name="connsiteX111" fmla="*/ 2188369 w 2726532"/>
              <a:gd name="connsiteY111" fmla="*/ 719138 h 909638"/>
              <a:gd name="connsiteX112" fmla="*/ 2193131 w 2726532"/>
              <a:gd name="connsiteY112" fmla="*/ 726282 h 909638"/>
              <a:gd name="connsiteX113" fmla="*/ 2200275 w 2726532"/>
              <a:gd name="connsiteY113" fmla="*/ 728663 h 909638"/>
              <a:gd name="connsiteX114" fmla="*/ 2231231 w 2726532"/>
              <a:gd name="connsiteY114" fmla="*/ 731045 h 909638"/>
              <a:gd name="connsiteX115" fmla="*/ 2238375 w 2726532"/>
              <a:gd name="connsiteY115" fmla="*/ 745332 h 909638"/>
              <a:gd name="connsiteX116" fmla="*/ 2240756 w 2726532"/>
              <a:gd name="connsiteY116" fmla="*/ 752476 h 909638"/>
              <a:gd name="connsiteX117" fmla="*/ 2247900 w 2726532"/>
              <a:gd name="connsiteY117" fmla="*/ 754857 h 909638"/>
              <a:gd name="connsiteX118" fmla="*/ 2276475 w 2726532"/>
              <a:gd name="connsiteY118" fmla="*/ 757238 h 909638"/>
              <a:gd name="connsiteX119" fmla="*/ 2293144 w 2726532"/>
              <a:gd name="connsiteY119" fmla="*/ 762001 h 909638"/>
              <a:gd name="connsiteX120" fmla="*/ 2302669 w 2726532"/>
              <a:gd name="connsiteY120" fmla="*/ 764382 h 909638"/>
              <a:gd name="connsiteX121" fmla="*/ 2316956 w 2726532"/>
              <a:gd name="connsiteY121" fmla="*/ 769145 h 909638"/>
              <a:gd name="connsiteX122" fmla="*/ 2331244 w 2726532"/>
              <a:gd name="connsiteY122" fmla="*/ 778670 h 909638"/>
              <a:gd name="connsiteX123" fmla="*/ 2352675 w 2726532"/>
              <a:gd name="connsiteY123" fmla="*/ 785813 h 909638"/>
              <a:gd name="connsiteX124" fmla="*/ 2359819 w 2726532"/>
              <a:gd name="connsiteY124" fmla="*/ 788195 h 909638"/>
              <a:gd name="connsiteX125" fmla="*/ 2395538 w 2726532"/>
              <a:gd name="connsiteY125" fmla="*/ 792957 h 909638"/>
              <a:gd name="connsiteX126" fmla="*/ 2407444 w 2726532"/>
              <a:gd name="connsiteY126" fmla="*/ 807245 h 909638"/>
              <a:gd name="connsiteX127" fmla="*/ 2414588 w 2726532"/>
              <a:gd name="connsiteY127" fmla="*/ 814388 h 909638"/>
              <a:gd name="connsiteX128" fmla="*/ 2416969 w 2726532"/>
              <a:gd name="connsiteY128" fmla="*/ 821532 h 909638"/>
              <a:gd name="connsiteX129" fmla="*/ 2440781 w 2726532"/>
              <a:gd name="connsiteY129" fmla="*/ 819151 h 909638"/>
              <a:gd name="connsiteX130" fmla="*/ 2478881 w 2726532"/>
              <a:gd name="connsiteY130" fmla="*/ 821532 h 909638"/>
              <a:gd name="connsiteX131" fmla="*/ 2488406 w 2726532"/>
              <a:gd name="connsiteY131" fmla="*/ 838201 h 909638"/>
              <a:gd name="connsiteX132" fmla="*/ 2519363 w 2726532"/>
              <a:gd name="connsiteY132" fmla="*/ 845345 h 909638"/>
              <a:gd name="connsiteX133" fmla="*/ 2533650 w 2726532"/>
              <a:gd name="connsiteY133" fmla="*/ 847726 h 909638"/>
              <a:gd name="connsiteX134" fmla="*/ 2543175 w 2726532"/>
              <a:gd name="connsiteY134" fmla="*/ 869157 h 909638"/>
              <a:gd name="connsiteX135" fmla="*/ 2557463 w 2726532"/>
              <a:gd name="connsiteY135" fmla="*/ 873920 h 909638"/>
              <a:gd name="connsiteX136" fmla="*/ 2564606 w 2726532"/>
              <a:gd name="connsiteY136" fmla="*/ 878682 h 909638"/>
              <a:gd name="connsiteX137" fmla="*/ 2571750 w 2726532"/>
              <a:gd name="connsiteY137" fmla="*/ 881063 h 909638"/>
              <a:gd name="connsiteX138" fmla="*/ 2586038 w 2726532"/>
              <a:gd name="connsiteY138" fmla="*/ 890588 h 909638"/>
              <a:gd name="connsiteX139" fmla="*/ 2593181 w 2726532"/>
              <a:gd name="connsiteY139" fmla="*/ 895351 h 909638"/>
              <a:gd name="connsiteX140" fmla="*/ 2607469 w 2726532"/>
              <a:gd name="connsiteY140" fmla="*/ 900113 h 909638"/>
              <a:gd name="connsiteX141" fmla="*/ 2693194 w 2726532"/>
              <a:gd name="connsiteY141" fmla="*/ 904876 h 909638"/>
              <a:gd name="connsiteX142" fmla="*/ 2726531 w 2726532"/>
              <a:gd name="connsiteY14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11981 w 2726532"/>
              <a:gd name="connsiteY18" fmla="*/ 111920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81050 w 2726532"/>
              <a:gd name="connsiteY26" fmla="*/ 159545 h 909638"/>
              <a:gd name="connsiteX27" fmla="*/ 792956 w 2726532"/>
              <a:gd name="connsiteY27" fmla="*/ 169070 h 909638"/>
              <a:gd name="connsiteX28" fmla="*/ 809625 w 2726532"/>
              <a:gd name="connsiteY28" fmla="*/ 190501 h 909638"/>
              <a:gd name="connsiteX29" fmla="*/ 823913 w 2726532"/>
              <a:gd name="connsiteY29" fmla="*/ 204788 h 909638"/>
              <a:gd name="connsiteX30" fmla="*/ 859631 w 2726532"/>
              <a:gd name="connsiteY30" fmla="*/ 207170 h 909638"/>
              <a:gd name="connsiteX31" fmla="*/ 866775 w 2726532"/>
              <a:gd name="connsiteY31" fmla="*/ 221457 h 909638"/>
              <a:gd name="connsiteX32" fmla="*/ 869156 w 2726532"/>
              <a:gd name="connsiteY32" fmla="*/ 228601 h 909638"/>
              <a:gd name="connsiteX33" fmla="*/ 888206 w 2726532"/>
              <a:gd name="connsiteY33" fmla="*/ 226220 h 909638"/>
              <a:gd name="connsiteX34" fmla="*/ 900113 w 2726532"/>
              <a:gd name="connsiteY34" fmla="*/ 223838 h 909638"/>
              <a:gd name="connsiteX35" fmla="*/ 950119 w 2726532"/>
              <a:gd name="connsiteY35" fmla="*/ 226220 h 909638"/>
              <a:gd name="connsiteX36" fmla="*/ 964406 w 2726532"/>
              <a:gd name="connsiteY36" fmla="*/ 233363 h 909638"/>
              <a:gd name="connsiteX37" fmla="*/ 978694 w 2726532"/>
              <a:gd name="connsiteY37" fmla="*/ 240507 h 909638"/>
              <a:gd name="connsiteX38" fmla="*/ 1000125 w 2726532"/>
              <a:gd name="connsiteY38" fmla="*/ 242888 h 909638"/>
              <a:gd name="connsiteX39" fmla="*/ 1014413 w 2726532"/>
              <a:gd name="connsiteY39" fmla="*/ 250032 h 909638"/>
              <a:gd name="connsiteX40" fmla="*/ 1021556 w 2726532"/>
              <a:gd name="connsiteY40" fmla="*/ 252413 h 909638"/>
              <a:gd name="connsiteX41" fmla="*/ 1035844 w 2726532"/>
              <a:gd name="connsiteY41" fmla="*/ 259557 h 909638"/>
              <a:gd name="connsiteX42" fmla="*/ 1042988 w 2726532"/>
              <a:gd name="connsiteY42" fmla="*/ 264320 h 909638"/>
              <a:gd name="connsiteX43" fmla="*/ 1064419 w 2726532"/>
              <a:gd name="connsiteY43" fmla="*/ 271463 h 909638"/>
              <a:gd name="connsiteX44" fmla="*/ 1071563 w 2726532"/>
              <a:gd name="connsiteY44" fmla="*/ 273845 h 909638"/>
              <a:gd name="connsiteX45" fmla="*/ 1078706 w 2726532"/>
              <a:gd name="connsiteY45" fmla="*/ 278607 h 909638"/>
              <a:gd name="connsiteX46" fmla="*/ 1092994 w 2726532"/>
              <a:gd name="connsiteY46" fmla="*/ 283370 h 909638"/>
              <a:gd name="connsiteX47" fmla="*/ 1112044 w 2726532"/>
              <a:gd name="connsiteY47" fmla="*/ 288132 h 909638"/>
              <a:gd name="connsiteX48" fmla="*/ 1140619 w 2726532"/>
              <a:gd name="connsiteY48" fmla="*/ 290513 h 909638"/>
              <a:gd name="connsiteX49" fmla="*/ 1152525 w 2726532"/>
              <a:gd name="connsiteY49" fmla="*/ 302420 h 909638"/>
              <a:gd name="connsiteX50" fmla="*/ 1154906 w 2726532"/>
              <a:gd name="connsiteY50" fmla="*/ 309563 h 909638"/>
              <a:gd name="connsiteX51" fmla="*/ 1162050 w 2726532"/>
              <a:gd name="connsiteY51" fmla="*/ 314326 h 909638"/>
              <a:gd name="connsiteX52" fmla="*/ 1188244 w 2726532"/>
              <a:gd name="connsiteY52" fmla="*/ 311945 h 909638"/>
              <a:gd name="connsiteX53" fmla="*/ 1195388 w 2726532"/>
              <a:gd name="connsiteY53" fmla="*/ 309563 h 909638"/>
              <a:gd name="connsiteX54" fmla="*/ 1204913 w 2726532"/>
              <a:gd name="connsiteY54" fmla="*/ 311945 h 909638"/>
              <a:gd name="connsiteX55" fmla="*/ 1209675 w 2726532"/>
              <a:gd name="connsiteY55" fmla="*/ 319088 h 909638"/>
              <a:gd name="connsiteX56" fmla="*/ 1254919 w 2726532"/>
              <a:gd name="connsiteY56" fmla="*/ 326232 h 909638"/>
              <a:gd name="connsiteX57" fmla="*/ 1266825 w 2726532"/>
              <a:gd name="connsiteY57" fmla="*/ 335757 h 909638"/>
              <a:gd name="connsiteX58" fmla="*/ 1278731 w 2726532"/>
              <a:gd name="connsiteY58" fmla="*/ 345282 h 909638"/>
              <a:gd name="connsiteX59" fmla="*/ 1281113 w 2726532"/>
              <a:gd name="connsiteY59" fmla="*/ 352426 h 909638"/>
              <a:gd name="connsiteX60" fmla="*/ 1309688 w 2726532"/>
              <a:gd name="connsiteY60" fmla="*/ 357188 h 909638"/>
              <a:gd name="connsiteX61" fmla="*/ 1376363 w 2726532"/>
              <a:gd name="connsiteY61" fmla="*/ 359570 h 909638"/>
              <a:gd name="connsiteX62" fmla="*/ 1381125 w 2726532"/>
              <a:gd name="connsiteY62" fmla="*/ 369095 h 909638"/>
              <a:gd name="connsiteX63" fmla="*/ 1388269 w 2726532"/>
              <a:gd name="connsiteY63" fmla="*/ 371476 h 909638"/>
              <a:gd name="connsiteX64" fmla="*/ 1407319 w 2726532"/>
              <a:gd name="connsiteY64" fmla="*/ 373857 h 909638"/>
              <a:gd name="connsiteX65" fmla="*/ 1414463 w 2726532"/>
              <a:gd name="connsiteY65" fmla="*/ 376238 h 909638"/>
              <a:gd name="connsiteX66" fmla="*/ 1416844 w 2726532"/>
              <a:gd name="connsiteY66" fmla="*/ 383382 h 909638"/>
              <a:gd name="connsiteX67" fmla="*/ 1426369 w 2726532"/>
              <a:gd name="connsiteY67" fmla="*/ 407195 h 909638"/>
              <a:gd name="connsiteX68" fmla="*/ 1428750 w 2726532"/>
              <a:gd name="connsiteY68" fmla="*/ 414338 h 909638"/>
              <a:gd name="connsiteX69" fmla="*/ 1471613 w 2726532"/>
              <a:gd name="connsiteY69" fmla="*/ 419101 h 909638"/>
              <a:gd name="connsiteX70" fmla="*/ 1476375 w 2726532"/>
              <a:gd name="connsiteY70" fmla="*/ 426245 h 909638"/>
              <a:gd name="connsiteX71" fmla="*/ 1481138 w 2726532"/>
              <a:gd name="connsiteY71" fmla="*/ 440532 h 909638"/>
              <a:gd name="connsiteX72" fmla="*/ 1488281 w 2726532"/>
              <a:gd name="connsiteY72" fmla="*/ 442913 h 909638"/>
              <a:gd name="connsiteX73" fmla="*/ 1557338 w 2726532"/>
              <a:gd name="connsiteY73" fmla="*/ 438151 h 909638"/>
              <a:gd name="connsiteX74" fmla="*/ 1585913 w 2726532"/>
              <a:gd name="connsiteY74" fmla="*/ 440532 h 909638"/>
              <a:gd name="connsiteX75" fmla="*/ 1597819 w 2726532"/>
              <a:gd name="connsiteY75" fmla="*/ 454820 h 909638"/>
              <a:gd name="connsiteX76" fmla="*/ 1612106 w 2726532"/>
              <a:gd name="connsiteY76" fmla="*/ 464345 h 909638"/>
              <a:gd name="connsiteX77" fmla="*/ 1624013 w 2726532"/>
              <a:gd name="connsiteY77" fmla="*/ 476251 h 909638"/>
              <a:gd name="connsiteX78" fmla="*/ 1685925 w 2726532"/>
              <a:gd name="connsiteY78" fmla="*/ 492920 h 909638"/>
              <a:gd name="connsiteX79" fmla="*/ 1702594 w 2726532"/>
              <a:gd name="connsiteY79" fmla="*/ 497682 h 909638"/>
              <a:gd name="connsiteX80" fmla="*/ 1709738 w 2726532"/>
              <a:gd name="connsiteY80" fmla="*/ 502445 h 909638"/>
              <a:gd name="connsiteX81" fmla="*/ 1716881 w 2726532"/>
              <a:gd name="connsiteY81" fmla="*/ 504826 h 909638"/>
              <a:gd name="connsiteX82" fmla="*/ 1731169 w 2726532"/>
              <a:gd name="connsiteY82" fmla="*/ 514351 h 909638"/>
              <a:gd name="connsiteX83" fmla="*/ 1738313 w 2726532"/>
              <a:gd name="connsiteY83" fmla="*/ 516732 h 909638"/>
              <a:gd name="connsiteX84" fmla="*/ 1754981 w 2726532"/>
              <a:gd name="connsiteY84" fmla="*/ 521495 h 909638"/>
              <a:gd name="connsiteX85" fmla="*/ 1764506 w 2726532"/>
              <a:gd name="connsiteY85" fmla="*/ 535782 h 909638"/>
              <a:gd name="connsiteX86" fmla="*/ 1766888 w 2726532"/>
              <a:gd name="connsiteY86" fmla="*/ 542926 h 909638"/>
              <a:gd name="connsiteX87" fmla="*/ 1774031 w 2726532"/>
              <a:gd name="connsiteY87" fmla="*/ 550070 h 909638"/>
              <a:gd name="connsiteX88" fmla="*/ 1785938 w 2726532"/>
              <a:gd name="connsiteY88" fmla="*/ 561976 h 909638"/>
              <a:gd name="connsiteX89" fmla="*/ 1793081 w 2726532"/>
              <a:gd name="connsiteY89" fmla="*/ 576263 h 909638"/>
              <a:gd name="connsiteX90" fmla="*/ 1821656 w 2726532"/>
              <a:gd name="connsiteY90" fmla="*/ 590551 h 909638"/>
              <a:gd name="connsiteX91" fmla="*/ 1828800 w 2726532"/>
              <a:gd name="connsiteY91" fmla="*/ 592932 h 909638"/>
              <a:gd name="connsiteX92" fmla="*/ 1835944 w 2726532"/>
              <a:gd name="connsiteY92" fmla="*/ 595313 h 909638"/>
              <a:gd name="connsiteX93" fmla="*/ 1850231 w 2726532"/>
              <a:gd name="connsiteY93" fmla="*/ 604838 h 909638"/>
              <a:gd name="connsiteX94" fmla="*/ 1859756 w 2726532"/>
              <a:gd name="connsiteY94" fmla="*/ 614363 h 909638"/>
              <a:gd name="connsiteX95" fmla="*/ 1864519 w 2726532"/>
              <a:gd name="connsiteY95" fmla="*/ 621507 h 909638"/>
              <a:gd name="connsiteX96" fmla="*/ 1871663 w 2726532"/>
              <a:gd name="connsiteY96" fmla="*/ 626270 h 909638"/>
              <a:gd name="connsiteX97" fmla="*/ 1919288 w 2726532"/>
              <a:gd name="connsiteY97" fmla="*/ 633413 h 909638"/>
              <a:gd name="connsiteX98" fmla="*/ 1933575 w 2726532"/>
              <a:gd name="connsiteY98" fmla="*/ 645320 h 909638"/>
              <a:gd name="connsiteX99" fmla="*/ 1940719 w 2726532"/>
              <a:gd name="connsiteY99" fmla="*/ 647701 h 909638"/>
              <a:gd name="connsiteX100" fmla="*/ 1955006 w 2726532"/>
              <a:gd name="connsiteY100" fmla="*/ 657226 h 909638"/>
              <a:gd name="connsiteX101" fmla="*/ 1990725 w 2726532"/>
              <a:gd name="connsiteY101" fmla="*/ 669132 h 909638"/>
              <a:gd name="connsiteX102" fmla="*/ 2050256 w 2726532"/>
              <a:gd name="connsiteY102" fmla="*/ 671513 h 909638"/>
              <a:gd name="connsiteX103" fmla="*/ 2057400 w 2726532"/>
              <a:gd name="connsiteY103" fmla="*/ 678657 h 909638"/>
              <a:gd name="connsiteX104" fmla="*/ 2114550 w 2726532"/>
              <a:gd name="connsiteY104" fmla="*/ 688182 h 909638"/>
              <a:gd name="connsiteX105" fmla="*/ 2124075 w 2726532"/>
              <a:gd name="connsiteY105" fmla="*/ 702470 h 909638"/>
              <a:gd name="connsiteX106" fmla="*/ 2135981 w 2726532"/>
              <a:gd name="connsiteY106" fmla="*/ 704851 h 909638"/>
              <a:gd name="connsiteX107" fmla="*/ 2159794 w 2726532"/>
              <a:gd name="connsiteY107" fmla="*/ 707232 h 909638"/>
              <a:gd name="connsiteX108" fmla="*/ 2171700 w 2726532"/>
              <a:gd name="connsiteY108" fmla="*/ 709613 h 909638"/>
              <a:gd name="connsiteX109" fmla="*/ 2185988 w 2726532"/>
              <a:gd name="connsiteY109" fmla="*/ 711995 h 909638"/>
              <a:gd name="connsiteX110" fmla="*/ 2188369 w 2726532"/>
              <a:gd name="connsiteY110" fmla="*/ 719138 h 909638"/>
              <a:gd name="connsiteX111" fmla="*/ 2193131 w 2726532"/>
              <a:gd name="connsiteY111" fmla="*/ 726282 h 909638"/>
              <a:gd name="connsiteX112" fmla="*/ 2200275 w 2726532"/>
              <a:gd name="connsiteY112" fmla="*/ 728663 h 909638"/>
              <a:gd name="connsiteX113" fmla="*/ 2231231 w 2726532"/>
              <a:gd name="connsiteY113" fmla="*/ 731045 h 909638"/>
              <a:gd name="connsiteX114" fmla="*/ 2238375 w 2726532"/>
              <a:gd name="connsiteY114" fmla="*/ 745332 h 909638"/>
              <a:gd name="connsiteX115" fmla="*/ 2240756 w 2726532"/>
              <a:gd name="connsiteY115" fmla="*/ 752476 h 909638"/>
              <a:gd name="connsiteX116" fmla="*/ 2247900 w 2726532"/>
              <a:gd name="connsiteY116" fmla="*/ 754857 h 909638"/>
              <a:gd name="connsiteX117" fmla="*/ 2276475 w 2726532"/>
              <a:gd name="connsiteY117" fmla="*/ 757238 h 909638"/>
              <a:gd name="connsiteX118" fmla="*/ 2293144 w 2726532"/>
              <a:gd name="connsiteY118" fmla="*/ 762001 h 909638"/>
              <a:gd name="connsiteX119" fmla="*/ 2302669 w 2726532"/>
              <a:gd name="connsiteY119" fmla="*/ 764382 h 909638"/>
              <a:gd name="connsiteX120" fmla="*/ 2316956 w 2726532"/>
              <a:gd name="connsiteY120" fmla="*/ 769145 h 909638"/>
              <a:gd name="connsiteX121" fmla="*/ 2331244 w 2726532"/>
              <a:gd name="connsiteY121" fmla="*/ 778670 h 909638"/>
              <a:gd name="connsiteX122" fmla="*/ 2352675 w 2726532"/>
              <a:gd name="connsiteY122" fmla="*/ 785813 h 909638"/>
              <a:gd name="connsiteX123" fmla="*/ 2359819 w 2726532"/>
              <a:gd name="connsiteY123" fmla="*/ 788195 h 909638"/>
              <a:gd name="connsiteX124" fmla="*/ 2395538 w 2726532"/>
              <a:gd name="connsiteY124" fmla="*/ 792957 h 909638"/>
              <a:gd name="connsiteX125" fmla="*/ 2407444 w 2726532"/>
              <a:gd name="connsiteY125" fmla="*/ 807245 h 909638"/>
              <a:gd name="connsiteX126" fmla="*/ 2414588 w 2726532"/>
              <a:gd name="connsiteY126" fmla="*/ 814388 h 909638"/>
              <a:gd name="connsiteX127" fmla="*/ 2416969 w 2726532"/>
              <a:gd name="connsiteY127" fmla="*/ 821532 h 909638"/>
              <a:gd name="connsiteX128" fmla="*/ 2440781 w 2726532"/>
              <a:gd name="connsiteY128" fmla="*/ 819151 h 909638"/>
              <a:gd name="connsiteX129" fmla="*/ 2478881 w 2726532"/>
              <a:gd name="connsiteY129" fmla="*/ 821532 h 909638"/>
              <a:gd name="connsiteX130" fmla="*/ 2488406 w 2726532"/>
              <a:gd name="connsiteY130" fmla="*/ 838201 h 909638"/>
              <a:gd name="connsiteX131" fmla="*/ 2519363 w 2726532"/>
              <a:gd name="connsiteY131" fmla="*/ 845345 h 909638"/>
              <a:gd name="connsiteX132" fmla="*/ 2533650 w 2726532"/>
              <a:gd name="connsiteY132" fmla="*/ 847726 h 909638"/>
              <a:gd name="connsiteX133" fmla="*/ 2543175 w 2726532"/>
              <a:gd name="connsiteY133" fmla="*/ 869157 h 909638"/>
              <a:gd name="connsiteX134" fmla="*/ 2557463 w 2726532"/>
              <a:gd name="connsiteY134" fmla="*/ 873920 h 909638"/>
              <a:gd name="connsiteX135" fmla="*/ 2564606 w 2726532"/>
              <a:gd name="connsiteY135" fmla="*/ 878682 h 909638"/>
              <a:gd name="connsiteX136" fmla="*/ 2571750 w 2726532"/>
              <a:gd name="connsiteY136" fmla="*/ 881063 h 909638"/>
              <a:gd name="connsiteX137" fmla="*/ 2586038 w 2726532"/>
              <a:gd name="connsiteY137" fmla="*/ 890588 h 909638"/>
              <a:gd name="connsiteX138" fmla="*/ 2593181 w 2726532"/>
              <a:gd name="connsiteY138" fmla="*/ 895351 h 909638"/>
              <a:gd name="connsiteX139" fmla="*/ 2607469 w 2726532"/>
              <a:gd name="connsiteY139" fmla="*/ 900113 h 909638"/>
              <a:gd name="connsiteX140" fmla="*/ 2693194 w 2726532"/>
              <a:gd name="connsiteY140" fmla="*/ 904876 h 909638"/>
              <a:gd name="connsiteX141" fmla="*/ 2726531 w 2726532"/>
              <a:gd name="connsiteY141"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42937 w 2726532"/>
              <a:gd name="connsiteY18" fmla="*/ 119064 h 909638"/>
              <a:gd name="connsiteX19" fmla="*/ 723900 w 2726532"/>
              <a:gd name="connsiteY19" fmla="*/ 126207 h 909638"/>
              <a:gd name="connsiteX20" fmla="*/ 731044 w 2726532"/>
              <a:gd name="connsiteY20" fmla="*/ 128588 h 909638"/>
              <a:gd name="connsiteX21" fmla="*/ 752475 w 2726532"/>
              <a:gd name="connsiteY21" fmla="*/ 142876 h 909638"/>
              <a:gd name="connsiteX22" fmla="*/ 759619 w 2726532"/>
              <a:gd name="connsiteY22" fmla="*/ 147638 h 909638"/>
              <a:gd name="connsiteX23" fmla="*/ 766763 w 2726532"/>
              <a:gd name="connsiteY23" fmla="*/ 150020 h 909638"/>
              <a:gd name="connsiteX24" fmla="*/ 773906 w 2726532"/>
              <a:gd name="connsiteY24" fmla="*/ 157163 h 909638"/>
              <a:gd name="connsiteX25" fmla="*/ 781050 w 2726532"/>
              <a:gd name="connsiteY25" fmla="*/ 159545 h 909638"/>
              <a:gd name="connsiteX26" fmla="*/ 792956 w 2726532"/>
              <a:gd name="connsiteY26" fmla="*/ 169070 h 909638"/>
              <a:gd name="connsiteX27" fmla="*/ 809625 w 2726532"/>
              <a:gd name="connsiteY27" fmla="*/ 190501 h 909638"/>
              <a:gd name="connsiteX28" fmla="*/ 823913 w 2726532"/>
              <a:gd name="connsiteY28" fmla="*/ 204788 h 909638"/>
              <a:gd name="connsiteX29" fmla="*/ 859631 w 2726532"/>
              <a:gd name="connsiteY29" fmla="*/ 207170 h 909638"/>
              <a:gd name="connsiteX30" fmla="*/ 866775 w 2726532"/>
              <a:gd name="connsiteY30" fmla="*/ 221457 h 909638"/>
              <a:gd name="connsiteX31" fmla="*/ 869156 w 2726532"/>
              <a:gd name="connsiteY31" fmla="*/ 228601 h 909638"/>
              <a:gd name="connsiteX32" fmla="*/ 888206 w 2726532"/>
              <a:gd name="connsiteY32" fmla="*/ 226220 h 909638"/>
              <a:gd name="connsiteX33" fmla="*/ 900113 w 2726532"/>
              <a:gd name="connsiteY33" fmla="*/ 223838 h 909638"/>
              <a:gd name="connsiteX34" fmla="*/ 950119 w 2726532"/>
              <a:gd name="connsiteY34" fmla="*/ 226220 h 909638"/>
              <a:gd name="connsiteX35" fmla="*/ 964406 w 2726532"/>
              <a:gd name="connsiteY35" fmla="*/ 233363 h 909638"/>
              <a:gd name="connsiteX36" fmla="*/ 978694 w 2726532"/>
              <a:gd name="connsiteY36" fmla="*/ 240507 h 909638"/>
              <a:gd name="connsiteX37" fmla="*/ 1000125 w 2726532"/>
              <a:gd name="connsiteY37" fmla="*/ 242888 h 909638"/>
              <a:gd name="connsiteX38" fmla="*/ 1014413 w 2726532"/>
              <a:gd name="connsiteY38" fmla="*/ 250032 h 909638"/>
              <a:gd name="connsiteX39" fmla="*/ 1021556 w 2726532"/>
              <a:gd name="connsiteY39" fmla="*/ 252413 h 909638"/>
              <a:gd name="connsiteX40" fmla="*/ 1035844 w 2726532"/>
              <a:gd name="connsiteY40" fmla="*/ 259557 h 909638"/>
              <a:gd name="connsiteX41" fmla="*/ 1042988 w 2726532"/>
              <a:gd name="connsiteY41" fmla="*/ 264320 h 909638"/>
              <a:gd name="connsiteX42" fmla="*/ 1064419 w 2726532"/>
              <a:gd name="connsiteY42" fmla="*/ 271463 h 909638"/>
              <a:gd name="connsiteX43" fmla="*/ 1071563 w 2726532"/>
              <a:gd name="connsiteY43" fmla="*/ 273845 h 909638"/>
              <a:gd name="connsiteX44" fmla="*/ 1078706 w 2726532"/>
              <a:gd name="connsiteY44" fmla="*/ 278607 h 909638"/>
              <a:gd name="connsiteX45" fmla="*/ 1092994 w 2726532"/>
              <a:gd name="connsiteY45" fmla="*/ 283370 h 909638"/>
              <a:gd name="connsiteX46" fmla="*/ 1112044 w 2726532"/>
              <a:gd name="connsiteY46" fmla="*/ 288132 h 909638"/>
              <a:gd name="connsiteX47" fmla="*/ 1140619 w 2726532"/>
              <a:gd name="connsiteY47" fmla="*/ 290513 h 909638"/>
              <a:gd name="connsiteX48" fmla="*/ 1152525 w 2726532"/>
              <a:gd name="connsiteY48" fmla="*/ 302420 h 909638"/>
              <a:gd name="connsiteX49" fmla="*/ 1154906 w 2726532"/>
              <a:gd name="connsiteY49" fmla="*/ 309563 h 909638"/>
              <a:gd name="connsiteX50" fmla="*/ 1162050 w 2726532"/>
              <a:gd name="connsiteY50" fmla="*/ 314326 h 909638"/>
              <a:gd name="connsiteX51" fmla="*/ 1188244 w 2726532"/>
              <a:gd name="connsiteY51" fmla="*/ 311945 h 909638"/>
              <a:gd name="connsiteX52" fmla="*/ 1195388 w 2726532"/>
              <a:gd name="connsiteY52" fmla="*/ 309563 h 909638"/>
              <a:gd name="connsiteX53" fmla="*/ 1204913 w 2726532"/>
              <a:gd name="connsiteY53" fmla="*/ 311945 h 909638"/>
              <a:gd name="connsiteX54" fmla="*/ 1209675 w 2726532"/>
              <a:gd name="connsiteY54" fmla="*/ 319088 h 909638"/>
              <a:gd name="connsiteX55" fmla="*/ 1254919 w 2726532"/>
              <a:gd name="connsiteY55" fmla="*/ 326232 h 909638"/>
              <a:gd name="connsiteX56" fmla="*/ 1266825 w 2726532"/>
              <a:gd name="connsiteY56" fmla="*/ 335757 h 909638"/>
              <a:gd name="connsiteX57" fmla="*/ 1278731 w 2726532"/>
              <a:gd name="connsiteY57" fmla="*/ 345282 h 909638"/>
              <a:gd name="connsiteX58" fmla="*/ 1281113 w 2726532"/>
              <a:gd name="connsiteY58" fmla="*/ 352426 h 909638"/>
              <a:gd name="connsiteX59" fmla="*/ 1309688 w 2726532"/>
              <a:gd name="connsiteY59" fmla="*/ 357188 h 909638"/>
              <a:gd name="connsiteX60" fmla="*/ 1376363 w 2726532"/>
              <a:gd name="connsiteY60" fmla="*/ 359570 h 909638"/>
              <a:gd name="connsiteX61" fmla="*/ 1381125 w 2726532"/>
              <a:gd name="connsiteY61" fmla="*/ 369095 h 909638"/>
              <a:gd name="connsiteX62" fmla="*/ 1388269 w 2726532"/>
              <a:gd name="connsiteY62" fmla="*/ 371476 h 909638"/>
              <a:gd name="connsiteX63" fmla="*/ 1407319 w 2726532"/>
              <a:gd name="connsiteY63" fmla="*/ 373857 h 909638"/>
              <a:gd name="connsiteX64" fmla="*/ 1414463 w 2726532"/>
              <a:gd name="connsiteY64" fmla="*/ 376238 h 909638"/>
              <a:gd name="connsiteX65" fmla="*/ 1416844 w 2726532"/>
              <a:gd name="connsiteY65" fmla="*/ 383382 h 909638"/>
              <a:gd name="connsiteX66" fmla="*/ 1426369 w 2726532"/>
              <a:gd name="connsiteY66" fmla="*/ 407195 h 909638"/>
              <a:gd name="connsiteX67" fmla="*/ 1428750 w 2726532"/>
              <a:gd name="connsiteY67" fmla="*/ 414338 h 909638"/>
              <a:gd name="connsiteX68" fmla="*/ 1471613 w 2726532"/>
              <a:gd name="connsiteY68" fmla="*/ 419101 h 909638"/>
              <a:gd name="connsiteX69" fmla="*/ 1476375 w 2726532"/>
              <a:gd name="connsiteY69" fmla="*/ 426245 h 909638"/>
              <a:gd name="connsiteX70" fmla="*/ 1481138 w 2726532"/>
              <a:gd name="connsiteY70" fmla="*/ 440532 h 909638"/>
              <a:gd name="connsiteX71" fmla="*/ 1488281 w 2726532"/>
              <a:gd name="connsiteY71" fmla="*/ 442913 h 909638"/>
              <a:gd name="connsiteX72" fmla="*/ 1557338 w 2726532"/>
              <a:gd name="connsiteY72" fmla="*/ 438151 h 909638"/>
              <a:gd name="connsiteX73" fmla="*/ 1585913 w 2726532"/>
              <a:gd name="connsiteY73" fmla="*/ 440532 h 909638"/>
              <a:gd name="connsiteX74" fmla="*/ 1597819 w 2726532"/>
              <a:gd name="connsiteY74" fmla="*/ 454820 h 909638"/>
              <a:gd name="connsiteX75" fmla="*/ 1612106 w 2726532"/>
              <a:gd name="connsiteY75" fmla="*/ 464345 h 909638"/>
              <a:gd name="connsiteX76" fmla="*/ 1624013 w 2726532"/>
              <a:gd name="connsiteY76" fmla="*/ 476251 h 909638"/>
              <a:gd name="connsiteX77" fmla="*/ 1685925 w 2726532"/>
              <a:gd name="connsiteY77" fmla="*/ 492920 h 909638"/>
              <a:gd name="connsiteX78" fmla="*/ 1702594 w 2726532"/>
              <a:gd name="connsiteY78" fmla="*/ 497682 h 909638"/>
              <a:gd name="connsiteX79" fmla="*/ 1709738 w 2726532"/>
              <a:gd name="connsiteY79" fmla="*/ 502445 h 909638"/>
              <a:gd name="connsiteX80" fmla="*/ 1716881 w 2726532"/>
              <a:gd name="connsiteY80" fmla="*/ 504826 h 909638"/>
              <a:gd name="connsiteX81" fmla="*/ 1731169 w 2726532"/>
              <a:gd name="connsiteY81" fmla="*/ 514351 h 909638"/>
              <a:gd name="connsiteX82" fmla="*/ 1738313 w 2726532"/>
              <a:gd name="connsiteY82" fmla="*/ 516732 h 909638"/>
              <a:gd name="connsiteX83" fmla="*/ 1754981 w 2726532"/>
              <a:gd name="connsiteY83" fmla="*/ 521495 h 909638"/>
              <a:gd name="connsiteX84" fmla="*/ 1764506 w 2726532"/>
              <a:gd name="connsiteY84" fmla="*/ 535782 h 909638"/>
              <a:gd name="connsiteX85" fmla="*/ 1766888 w 2726532"/>
              <a:gd name="connsiteY85" fmla="*/ 542926 h 909638"/>
              <a:gd name="connsiteX86" fmla="*/ 1774031 w 2726532"/>
              <a:gd name="connsiteY86" fmla="*/ 550070 h 909638"/>
              <a:gd name="connsiteX87" fmla="*/ 1785938 w 2726532"/>
              <a:gd name="connsiteY87" fmla="*/ 561976 h 909638"/>
              <a:gd name="connsiteX88" fmla="*/ 1793081 w 2726532"/>
              <a:gd name="connsiteY88" fmla="*/ 576263 h 909638"/>
              <a:gd name="connsiteX89" fmla="*/ 1821656 w 2726532"/>
              <a:gd name="connsiteY89" fmla="*/ 590551 h 909638"/>
              <a:gd name="connsiteX90" fmla="*/ 1828800 w 2726532"/>
              <a:gd name="connsiteY90" fmla="*/ 592932 h 909638"/>
              <a:gd name="connsiteX91" fmla="*/ 1835944 w 2726532"/>
              <a:gd name="connsiteY91" fmla="*/ 595313 h 909638"/>
              <a:gd name="connsiteX92" fmla="*/ 1850231 w 2726532"/>
              <a:gd name="connsiteY92" fmla="*/ 604838 h 909638"/>
              <a:gd name="connsiteX93" fmla="*/ 1859756 w 2726532"/>
              <a:gd name="connsiteY93" fmla="*/ 614363 h 909638"/>
              <a:gd name="connsiteX94" fmla="*/ 1864519 w 2726532"/>
              <a:gd name="connsiteY94" fmla="*/ 621507 h 909638"/>
              <a:gd name="connsiteX95" fmla="*/ 1871663 w 2726532"/>
              <a:gd name="connsiteY95" fmla="*/ 626270 h 909638"/>
              <a:gd name="connsiteX96" fmla="*/ 1919288 w 2726532"/>
              <a:gd name="connsiteY96" fmla="*/ 633413 h 909638"/>
              <a:gd name="connsiteX97" fmla="*/ 1933575 w 2726532"/>
              <a:gd name="connsiteY97" fmla="*/ 645320 h 909638"/>
              <a:gd name="connsiteX98" fmla="*/ 1940719 w 2726532"/>
              <a:gd name="connsiteY98" fmla="*/ 647701 h 909638"/>
              <a:gd name="connsiteX99" fmla="*/ 1955006 w 2726532"/>
              <a:gd name="connsiteY99" fmla="*/ 657226 h 909638"/>
              <a:gd name="connsiteX100" fmla="*/ 1990725 w 2726532"/>
              <a:gd name="connsiteY100" fmla="*/ 669132 h 909638"/>
              <a:gd name="connsiteX101" fmla="*/ 2050256 w 2726532"/>
              <a:gd name="connsiteY101" fmla="*/ 671513 h 909638"/>
              <a:gd name="connsiteX102" fmla="*/ 2057400 w 2726532"/>
              <a:gd name="connsiteY102" fmla="*/ 678657 h 909638"/>
              <a:gd name="connsiteX103" fmla="*/ 2114550 w 2726532"/>
              <a:gd name="connsiteY103" fmla="*/ 688182 h 909638"/>
              <a:gd name="connsiteX104" fmla="*/ 2124075 w 2726532"/>
              <a:gd name="connsiteY104" fmla="*/ 702470 h 909638"/>
              <a:gd name="connsiteX105" fmla="*/ 2135981 w 2726532"/>
              <a:gd name="connsiteY105" fmla="*/ 704851 h 909638"/>
              <a:gd name="connsiteX106" fmla="*/ 2159794 w 2726532"/>
              <a:gd name="connsiteY106" fmla="*/ 707232 h 909638"/>
              <a:gd name="connsiteX107" fmla="*/ 2171700 w 2726532"/>
              <a:gd name="connsiteY107" fmla="*/ 709613 h 909638"/>
              <a:gd name="connsiteX108" fmla="*/ 2185988 w 2726532"/>
              <a:gd name="connsiteY108" fmla="*/ 711995 h 909638"/>
              <a:gd name="connsiteX109" fmla="*/ 2188369 w 2726532"/>
              <a:gd name="connsiteY109" fmla="*/ 719138 h 909638"/>
              <a:gd name="connsiteX110" fmla="*/ 2193131 w 2726532"/>
              <a:gd name="connsiteY110" fmla="*/ 726282 h 909638"/>
              <a:gd name="connsiteX111" fmla="*/ 2200275 w 2726532"/>
              <a:gd name="connsiteY111" fmla="*/ 728663 h 909638"/>
              <a:gd name="connsiteX112" fmla="*/ 2231231 w 2726532"/>
              <a:gd name="connsiteY112" fmla="*/ 731045 h 909638"/>
              <a:gd name="connsiteX113" fmla="*/ 2238375 w 2726532"/>
              <a:gd name="connsiteY113" fmla="*/ 745332 h 909638"/>
              <a:gd name="connsiteX114" fmla="*/ 2240756 w 2726532"/>
              <a:gd name="connsiteY114" fmla="*/ 752476 h 909638"/>
              <a:gd name="connsiteX115" fmla="*/ 2247900 w 2726532"/>
              <a:gd name="connsiteY115" fmla="*/ 754857 h 909638"/>
              <a:gd name="connsiteX116" fmla="*/ 2276475 w 2726532"/>
              <a:gd name="connsiteY116" fmla="*/ 757238 h 909638"/>
              <a:gd name="connsiteX117" fmla="*/ 2293144 w 2726532"/>
              <a:gd name="connsiteY117" fmla="*/ 762001 h 909638"/>
              <a:gd name="connsiteX118" fmla="*/ 2302669 w 2726532"/>
              <a:gd name="connsiteY118" fmla="*/ 764382 h 909638"/>
              <a:gd name="connsiteX119" fmla="*/ 2316956 w 2726532"/>
              <a:gd name="connsiteY119" fmla="*/ 769145 h 909638"/>
              <a:gd name="connsiteX120" fmla="*/ 2331244 w 2726532"/>
              <a:gd name="connsiteY120" fmla="*/ 778670 h 909638"/>
              <a:gd name="connsiteX121" fmla="*/ 2352675 w 2726532"/>
              <a:gd name="connsiteY121" fmla="*/ 785813 h 909638"/>
              <a:gd name="connsiteX122" fmla="*/ 2359819 w 2726532"/>
              <a:gd name="connsiteY122" fmla="*/ 788195 h 909638"/>
              <a:gd name="connsiteX123" fmla="*/ 2395538 w 2726532"/>
              <a:gd name="connsiteY123" fmla="*/ 792957 h 909638"/>
              <a:gd name="connsiteX124" fmla="*/ 2407444 w 2726532"/>
              <a:gd name="connsiteY124" fmla="*/ 807245 h 909638"/>
              <a:gd name="connsiteX125" fmla="*/ 2414588 w 2726532"/>
              <a:gd name="connsiteY125" fmla="*/ 814388 h 909638"/>
              <a:gd name="connsiteX126" fmla="*/ 2416969 w 2726532"/>
              <a:gd name="connsiteY126" fmla="*/ 821532 h 909638"/>
              <a:gd name="connsiteX127" fmla="*/ 2440781 w 2726532"/>
              <a:gd name="connsiteY127" fmla="*/ 819151 h 909638"/>
              <a:gd name="connsiteX128" fmla="*/ 2478881 w 2726532"/>
              <a:gd name="connsiteY128" fmla="*/ 821532 h 909638"/>
              <a:gd name="connsiteX129" fmla="*/ 2488406 w 2726532"/>
              <a:gd name="connsiteY129" fmla="*/ 838201 h 909638"/>
              <a:gd name="connsiteX130" fmla="*/ 2519363 w 2726532"/>
              <a:gd name="connsiteY130" fmla="*/ 845345 h 909638"/>
              <a:gd name="connsiteX131" fmla="*/ 2533650 w 2726532"/>
              <a:gd name="connsiteY131" fmla="*/ 847726 h 909638"/>
              <a:gd name="connsiteX132" fmla="*/ 2543175 w 2726532"/>
              <a:gd name="connsiteY132" fmla="*/ 869157 h 909638"/>
              <a:gd name="connsiteX133" fmla="*/ 2557463 w 2726532"/>
              <a:gd name="connsiteY133" fmla="*/ 873920 h 909638"/>
              <a:gd name="connsiteX134" fmla="*/ 2564606 w 2726532"/>
              <a:gd name="connsiteY134" fmla="*/ 878682 h 909638"/>
              <a:gd name="connsiteX135" fmla="*/ 2571750 w 2726532"/>
              <a:gd name="connsiteY135" fmla="*/ 881063 h 909638"/>
              <a:gd name="connsiteX136" fmla="*/ 2586038 w 2726532"/>
              <a:gd name="connsiteY136" fmla="*/ 890588 h 909638"/>
              <a:gd name="connsiteX137" fmla="*/ 2593181 w 2726532"/>
              <a:gd name="connsiteY137" fmla="*/ 895351 h 909638"/>
              <a:gd name="connsiteX138" fmla="*/ 2607469 w 2726532"/>
              <a:gd name="connsiteY138" fmla="*/ 900113 h 909638"/>
              <a:gd name="connsiteX139" fmla="*/ 2693194 w 2726532"/>
              <a:gd name="connsiteY139" fmla="*/ 904876 h 909638"/>
              <a:gd name="connsiteX140" fmla="*/ 2726531 w 2726532"/>
              <a:gd name="connsiteY140"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81050 w 2726532"/>
              <a:gd name="connsiteY26" fmla="*/ 159545 h 909638"/>
              <a:gd name="connsiteX27" fmla="*/ 792956 w 2726532"/>
              <a:gd name="connsiteY27" fmla="*/ 169070 h 909638"/>
              <a:gd name="connsiteX28" fmla="*/ 809625 w 2726532"/>
              <a:gd name="connsiteY28" fmla="*/ 190501 h 909638"/>
              <a:gd name="connsiteX29" fmla="*/ 823913 w 2726532"/>
              <a:gd name="connsiteY29" fmla="*/ 204788 h 909638"/>
              <a:gd name="connsiteX30" fmla="*/ 859631 w 2726532"/>
              <a:gd name="connsiteY30" fmla="*/ 207170 h 909638"/>
              <a:gd name="connsiteX31" fmla="*/ 866775 w 2726532"/>
              <a:gd name="connsiteY31" fmla="*/ 221457 h 909638"/>
              <a:gd name="connsiteX32" fmla="*/ 869156 w 2726532"/>
              <a:gd name="connsiteY32" fmla="*/ 228601 h 909638"/>
              <a:gd name="connsiteX33" fmla="*/ 888206 w 2726532"/>
              <a:gd name="connsiteY33" fmla="*/ 226220 h 909638"/>
              <a:gd name="connsiteX34" fmla="*/ 900113 w 2726532"/>
              <a:gd name="connsiteY34" fmla="*/ 223838 h 909638"/>
              <a:gd name="connsiteX35" fmla="*/ 950119 w 2726532"/>
              <a:gd name="connsiteY35" fmla="*/ 226220 h 909638"/>
              <a:gd name="connsiteX36" fmla="*/ 964406 w 2726532"/>
              <a:gd name="connsiteY36" fmla="*/ 233363 h 909638"/>
              <a:gd name="connsiteX37" fmla="*/ 978694 w 2726532"/>
              <a:gd name="connsiteY37" fmla="*/ 240507 h 909638"/>
              <a:gd name="connsiteX38" fmla="*/ 1000125 w 2726532"/>
              <a:gd name="connsiteY38" fmla="*/ 242888 h 909638"/>
              <a:gd name="connsiteX39" fmla="*/ 1014413 w 2726532"/>
              <a:gd name="connsiteY39" fmla="*/ 250032 h 909638"/>
              <a:gd name="connsiteX40" fmla="*/ 1021556 w 2726532"/>
              <a:gd name="connsiteY40" fmla="*/ 252413 h 909638"/>
              <a:gd name="connsiteX41" fmla="*/ 1035844 w 2726532"/>
              <a:gd name="connsiteY41" fmla="*/ 259557 h 909638"/>
              <a:gd name="connsiteX42" fmla="*/ 1042988 w 2726532"/>
              <a:gd name="connsiteY42" fmla="*/ 264320 h 909638"/>
              <a:gd name="connsiteX43" fmla="*/ 1064419 w 2726532"/>
              <a:gd name="connsiteY43" fmla="*/ 271463 h 909638"/>
              <a:gd name="connsiteX44" fmla="*/ 1071563 w 2726532"/>
              <a:gd name="connsiteY44" fmla="*/ 273845 h 909638"/>
              <a:gd name="connsiteX45" fmla="*/ 1078706 w 2726532"/>
              <a:gd name="connsiteY45" fmla="*/ 278607 h 909638"/>
              <a:gd name="connsiteX46" fmla="*/ 1092994 w 2726532"/>
              <a:gd name="connsiteY46" fmla="*/ 283370 h 909638"/>
              <a:gd name="connsiteX47" fmla="*/ 1112044 w 2726532"/>
              <a:gd name="connsiteY47" fmla="*/ 288132 h 909638"/>
              <a:gd name="connsiteX48" fmla="*/ 1140619 w 2726532"/>
              <a:gd name="connsiteY48" fmla="*/ 290513 h 909638"/>
              <a:gd name="connsiteX49" fmla="*/ 1152525 w 2726532"/>
              <a:gd name="connsiteY49" fmla="*/ 302420 h 909638"/>
              <a:gd name="connsiteX50" fmla="*/ 1154906 w 2726532"/>
              <a:gd name="connsiteY50" fmla="*/ 309563 h 909638"/>
              <a:gd name="connsiteX51" fmla="*/ 1162050 w 2726532"/>
              <a:gd name="connsiteY51" fmla="*/ 314326 h 909638"/>
              <a:gd name="connsiteX52" fmla="*/ 1188244 w 2726532"/>
              <a:gd name="connsiteY52" fmla="*/ 311945 h 909638"/>
              <a:gd name="connsiteX53" fmla="*/ 1195388 w 2726532"/>
              <a:gd name="connsiteY53" fmla="*/ 309563 h 909638"/>
              <a:gd name="connsiteX54" fmla="*/ 1204913 w 2726532"/>
              <a:gd name="connsiteY54" fmla="*/ 311945 h 909638"/>
              <a:gd name="connsiteX55" fmla="*/ 1209675 w 2726532"/>
              <a:gd name="connsiteY55" fmla="*/ 319088 h 909638"/>
              <a:gd name="connsiteX56" fmla="*/ 1254919 w 2726532"/>
              <a:gd name="connsiteY56" fmla="*/ 326232 h 909638"/>
              <a:gd name="connsiteX57" fmla="*/ 1266825 w 2726532"/>
              <a:gd name="connsiteY57" fmla="*/ 335757 h 909638"/>
              <a:gd name="connsiteX58" fmla="*/ 1278731 w 2726532"/>
              <a:gd name="connsiteY58" fmla="*/ 345282 h 909638"/>
              <a:gd name="connsiteX59" fmla="*/ 1281113 w 2726532"/>
              <a:gd name="connsiteY59" fmla="*/ 352426 h 909638"/>
              <a:gd name="connsiteX60" fmla="*/ 1309688 w 2726532"/>
              <a:gd name="connsiteY60" fmla="*/ 357188 h 909638"/>
              <a:gd name="connsiteX61" fmla="*/ 1376363 w 2726532"/>
              <a:gd name="connsiteY61" fmla="*/ 359570 h 909638"/>
              <a:gd name="connsiteX62" fmla="*/ 1381125 w 2726532"/>
              <a:gd name="connsiteY62" fmla="*/ 369095 h 909638"/>
              <a:gd name="connsiteX63" fmla="*/ 1388269 w 2726532"/>
              <a:gd name="connsiteY63" fmla="*/ 371476 h 909638"/>
              <a:gd name="connsiteX64" fmla="*/ 1407319 w 2726532"/>
              <a:gd name="connsiteY64" fmla="*/ 373857 h 909638"/>
              <a:gd name="connsiteX65" fmla="*/ 1414463 w 2726532"/>
              <a:gd name="connsiteY65" fmla="*/ 376238 h 909638"/>
              <a:gd name="connsiteX66" fmla="*/ 1416844 w 2726532"/>
              <a:gd name="connsiteY66" fmla="*/ 383382 h 909638"/>
              <a:gd name="connsiteX67" fmla="*/ 1426369 w 2726532"/>
              <a:gd name="connsiteY67" fmla="*/ 407195 h 909638"/>
              <a:gd name="connsiteX68" fmla="*/ 1428750 w 2726532"/>
              <a:gd name="connsiteY68" fmla="*/ 414338 h 909638"/>
              <a:gd name="connsiteX69" fmla="*/ 1471613 w 2726532"/>
              <a:gd name="connsiteY69" fmla="*/ 419101 h 909638"/>
              <a:gd name="connsiteX70" fmla="*/ 1476375 w 2726532"/>
              <a:gd name="connsiteY70" fmla="*/ 426245 h 909638"/>
              <a:gd name="connsiteX71" fmla="*/ 1481138 w 2726532"/>
              <a:gd name="connsiteY71" fmla="*/ 440532 h 909638"/>
              <a:gd name="connsiteX72" fmla="*/ 1488281 w 2726532"/>
              <a:gd name="connsiteY72" fmla="*/ 442913 h 909638"/>
              <a:gd name="connsiteX73" fmla="*/ 1557338 w 2726532"/>
              <a:gd name="connsiteY73" fmla="*/ 438151 h 909638"/>
              <a:gd name="connsiteX74" fmla="*/ 1585913 w 2726532"/>
              <a:gd name="connsiteY74" fmla="*/ 440532 h 909638"/>
              <a:gd name="connsiteX75" fmla="*/ 1597819 w 2726532"/>
              <a:gd name="connsiteY75" fmla="*/ 454820 h 909638"/>
              <a:gd name="connsiteX76" fmla="*/ 1612106 w 2726532"/>
              <a:gd name="connsiteY76" fmla="*/ 464345 h 909638"/>
              <a:gd name="connsiteX77" fmla="*/ 1624013 w 2726532"/>
              <a:gd name="connsiteY77" fmla="*/ 476251 h 909638"/>
              <a:gd name="connsiteX78" fmla="*/ 1685925 w 2726532"/>
              <a:gd name="connsiteY78" fmla="*/ 492920 h 909638"/>
              <a:gd name="connsiteX79" fmla="*/ 1702594 w 2726532"/>
              <a:gd name="connsiteY79" fmla="*/ 497682 h 909638"/>
              <a:gd name="connsiteX80" fmla="*/ 1709738 w 2726532"/>
              <a:gd name="connsiteY80" fmla="*/ 502445 h 909638"/>
              <a:gd name="connsiteX81" fmla="*/ 1716881 w 2726532"/>
              <a:gd name="connsiteY81" fmla="*/ 504826 h 909638"/>
              <a:gd name="connsiteX82" fmla="*/ 1731169 w 2726532"/>
              <a:gd name="connsiteY82" fmla="*/ 514351 h 909638"/>
              <a:gd name="connsiteX83" fmla="*/ 1738313 w 2726532"/>
              <a:gd name="connsiteY83" fmla="*/ 516732 h 909638"/>
              <a:gd name="connsiteX84" fmla="*/ 1754981 w 2726532"/>
              <a:gd name="connsiteY84" fmla="*/ 521495 h 909638"/>
              <a:gd name="connsiteX85" fmla="*/ 1764506 w 2726532"/>
              <a:gd name="connsiteY85" fmla="*/ 535782 h 909638"/>
              <a:gd name="connsiteX86" fmla="*/ 1766888 w 2726532"/>
              <a:gd name="connsiteY86" fmla="*/ 542926 h 909638"/>
              <a:gd name="connsiteX87" fmla="*/ 1774031 w 2726532"/>
              <a:gd name="connsiteY87" fmla="*/ 550070 h 909638"/>
              <a:gd name="connsiteX88" fmla="*/ 1785938 w 2726532"/>
              <a:gd name="connsiteY88" fmla="*/ 561976 h 909638"/>
              <a:gd name="connsiteX89" fmla="*/ 1793081 w 2726532"/>
              <a:gd name="connsiteY89" fmla="*/ 576263 h 909638"/>
              <a:gd name="connsiteX90" fmla="*/ 1821656 w 2726532"/>
              <a:gd name="connsiteY90" fmla="*/ 590551 h 909638"/>
              <a:gd name="connsiteX91" fmla="*/ 1828800 w 2726532"/>
              <a:gd name="connsiteY91" fmla="*/ 592932 h 909638"/>
              <a:gd name="connsiteX92" fmla="*/ 1835944 w 2726532"/>
              <a:gd name="connsiteY92" fmla="*/ 595313 h 909638"/>
              <a:gd name="connsiteX93" fmla="*/ 1850231 w 2726532"/>
              <a:gd name="connsiteY93" fmla="*/ 604838 h 909638"/>
              <a:gd name="connsiteX94" fmla="*/ 1859756 w 2726532"/>
              <a:gd name="connsiteY94" fmla="*/ 614363 h 909638"/>
              <a:gd name="connsiteX95" fmla="*/ 1864519 w 2726532"/>
              <a:gd name="connsiteY95" fmla="*/ 621507 h 909638"/>
              <a:gd name="connsiteX96" fmla="*/ 1871663 w 2726532"/>
              <a:gd name="connsiteY96" fmla="*/ 626270 h 909638"/>
              <a:gd name="connsiteX97" fmla="*/ 1919288 w 2726532"/>
              <a:gd name="connsiteY97" fmla="*/ 633413 h 909638"/>
              <a:gd name="connsiteX98" fmla="*/ 1933575 w 2726532"/>
              <a:gd name="connsiteY98" fmla="*/ 645320 h 909638"/>
              <a:gd name="connsiteX99" fmla="*/ 1940719 w 2726532"/>
              <a:gd name="connsiteY99" fmla="*/ 647701 h 909638"/>
              <a:gd name="connsiteX100" fmla="*/ 1955006 w 2726532"/>
              <a:gd name="connsiteY100" fmla="*/ 657226 h 909638"/>
              <a:gd name="connsiteX101" fmla="*/ 1990725 w 2726532"/>
              <a:gd name="connsiteY101" fmla="*/ 669132 h 909638"/>
              <a:gd name="connsiteX102" fmla="*/ 2050256 w 2726532"/>
              <a:gd name="connsiteY102" fmla="*/ 671513 h 909638"/>
              <a:gd name="connsiteX103" fmla="*/ 2057400 w 2726532"/>
              <a:gd name="connsiteY103" fmla="*/ 678657 h 909638"/>
              <a:gd name="connsiteX104" fmla="*/ 2114550 w 2726532"/>
              <a:gd name="connsiteY104" fmla="*/ 688182 h 909638"/>
              <a:gd name="connsiteX105" fmla="*/ 2124075 w 2726532"/>
              <a:gd name="connsiteY105" fmla="*/ 702470 h 909638"/>
              <a:gd name="connsiteX106" fmla="*/ 2135981 w 2726532"/>
              <a:gd name="connsiteY106" fmla="*/ 704851 h 909638"/>
              <a:gd name="connsiteX107" fmla="*/ 2159794 w 2726532"/>
              <a:gd name="connsiteY107" fmla="*/ 707232 h 909638"/>
              <a:gd name="connsiteX108" fmla="*/ 2171700 w 2726532"/>
              <a:gd name="connsiteY108" fmla="*/ 709613 h 909638"/>
              <a:gd name="connsiteX109" fmla="*/ 2185988 w 2726532"/>
              <a:gd name="connsiteY109" fmla="*/ 711995 h 909638"/>
              <a:gd name="connsiteX110" fmla="*/ 2188369 w 2726532"/>
              <a:gd name="connsiteY110" fmla="*/ 719138 h 909638"/>
              <a:gd name="connsiteX111" fmla="*/ 2193131 w 2726532"/>
              <a:gd name="connsiteY111" fmla="*/ 726282 h 909638"/>
              <a:gd name="connsiteX112" fmla="*/ 2200275 w 2726532"/>
              <a:gd name="connsiteY112" fmla="*/ 728663 h 909638"/>
              <a:gd name="connsiteX113" fmla="*/ 2231231 w 2726532"/>
              <a:gd name="connsiteY113" fmla="*/ 731045 h 909638"/>
              <a:gd name="connsiteX114" fmla="*/ 2238375 w 2726532"/>
              <a:gd name="connsiteY114" fmla="*/ 745332 h 909638"/>
              <a:gd name="connsiteX115" fmla="*/ 2240756 w 2726532"/>
              <a:gd name="connsiteY115" fmla="*/ 752476 h 909638"/>
              <a:gd name="connsiteX116" fmla="*/ 2247900 w 2726532"/>
              <a:gd name="connsiteY116" fmla="*/ 754857 h 909638"/>
              <a:gd name="connsiteX117" fmla="*/ 2276475 w 2726532"/>
              <a:gd name="connsiteY117" fmla="*/ 757238 h 909638"/>
              <a:gd name="connsiteX118" fmla="*/ 2293144 w 2726532"/>
              <a:gd name="connsiteY118" fmla="*/ 762001 h 909638"/>
              <a:gd name="connsiteX119" fmla="*/ 2302669 w 2726532"/>
              <a:gd name="connsiteY119" fmla="*/ 764382 h 909638"/>
              <a:gd name="connsiteX120" fmla="*/ 2316956 w 2726532"/>
              <a:gd name="connsiteY120" fmla="*/ 769145 h 909638"/>
              <a:gd name="connsiteX121" fmla="*/ 2331244 w 2726532"/>
              <a:gd name="connsiteY121" fmla="*/ 778670 h 909638"/>
              <a:gd name="connsiteX122" fmla="*/ 2352675 w 2726532"/>
              <a:gd name="connsiteY122" fmla="*/ 785813 h 909638"/>
              <a:gd name="connsiteX123" fmla="*/ 2359819 w 2726532"/>
              <a:gd name="connsiteY123" fmla="*/ 788195 h 909638"/>
              <a:gd name="connsiteX124" fmla="*/ 2395538 w 2726532"/>
              <a:gd name="connsiteY124" fmla="*/ 792957 h 909638"/>
              <a:gd name="connsiteX125" fmla="*/ 2407444 w 2726532"/>
              <a:gd name="connsiteY125" fmla="*/ 807245 h 909638"/>
              <a:gd name="connsiteX126" fmla="*/ 2414588 w 2726532"/>
              <a:gd name="connsiteY126" fmla="*/ 814388 h 909638"/>
              <a:gd name="connsiteX127" fmla="*/ 2416969 w 2726532"/>
              <a:gd name="connsiteY127" fmla="*/ 821532 h 909638"/>
              <a:gd name="connsiteX128" fmla="*/ 2440781 w 2726532"/>
              <a:gd name="connsiteY128" fmla="*/ 819151 h 909638"/>
              <a:gd name="connsiteX129" fmla="*/ 2478881 w 2726532"/>
              <a:gd name="connsiteY129" fmla="*/ 821532 h 909638"/>
              <a:gd name="connsiteX130" fmla="*/ 2488406 w 2726532"/>
              <a:gd name="connsiteY130" fmla="*/ 838201 h 909638"/>
              <a:gd name="connsiteX131" fmla="*/ 2519363 w 2726532"/>
              <a:gd name="connsiteY131" fmla="*/ 845345 h 909638"/>
              <a:gd name="connsiteX132" fmla="*/ 2533650 w 2726532"/>
              <a:gd name="connsiteY132" fmla="*/ 847726 h 909638"/>
              <a:gd name="connsiteX133" fmla="*/ 2543175 w 2726532"/>
              <a:gd name="connsiteY133" fmla="*/ 869157 h 909638"/>
              <a:gd name="connsiteX134" fmla="*/ 2557463 w 2726532"/>
              <a:gd name="connsiteY134" fmla="*/ 873920 h 909638"/>
              <a:gd name="connsiteX135" fmla="*/ 2564606 w 2726532"/>
              <a:gd name="connsiteY135" fmla="*/ 878682 h 909638"/>
              <a:gd name="connsiteX136" fmla="*/ 2571750 w 2726532"/>
              <a:gd name="connsiteY136" fmla="*/ 881063 h 909638"/>
              <a:gd name="connsiteX137" fmla="*/ 2586038 w 2726532"/>
              <a:gd name="connsiteY137" fmla="*/ 890588 h 909638"/>
              <a:gd name="connsiteX138" fmla="*/ 2593181 w 2726532"/>
              <a:gd name="connsiteY138" fmla="*/ 895351 h 909638"/>
              <a:gd name="connsiteX139" fmla="*/ 2607469 w 2726532"/>
              <a:gd name="connsiteY139" fmla="*/ 900113 h 909638"/>
              <a:gd name="connsiteX140" fmla="*/ 2693194 w 2726532"/>
              <a:gd name="connsiteY140" fmla="*/ 904876 h 909638"/>
              <a:gd name="connsiteX141" fmla="*/ 2726531 w 2726532"/>
              <a:gd name="connsiteY141"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81050 w 2726532"/>
              <a:gd name="connsiteY26" fmla="*/ 159545 h 909638"/>
              <a:gd name="connsiteX27" fmla="*/ 792956 w 2726532"/>
              <a:gd name="connsiteY27" fmla="*/ 169070 h 909638"/>
              <a:gd name="connsiteX28" fmla="*/ 809625 w 2726532"/>
              <a:gd name="connsiteY28" fmla="*/ 190501 h 909638"/>
              <a:gd name="connsiteX29" fmla="*/ 823913 w 2726532"/>
              <a:gd name="connsiteY29" fmla="*/ 204788 h 909638"/>
              <a:gd name="connsiteX30" fmla="*/ 859631 w 2726532"/>
              <a:gd name="connsiteY30" fmla="*/ 207170 h 909638"/>
              <a:gd name="connsiteX31" fmla="*/ 866775 w 2726532"/>
              <a:gd name="connsiteY31" fmla="*/ 221457 h 909638"/>
              <a:gd name="connsiteX32" fmla="*/ 869156 w 2726532"/>
              <a:gd name="connsiteY32" fmla="*/ 228601 h 909638"/>
              <a:gd name="connsiteX33" fmla="*/ 888206 w 2726532"/>
              <a:gd name="connsiteY33" fmla="*/ 226220 h 909638"/>
              <a:gd name="connsiteX34" fmla="*/ 900113 w 2726532"/>
              <a:gd name="connsiteY34" fmla="*/ 223838 h 909638"/>
              <a:gd name="connsiteX35" fmla="*/ 950119 w 2726532"/>
              <a:gd name="connsiteY35" fmla="*/ 226220 h 909638"/>
              <a:gd name="connsiteX36" fmla="*/ 964406 w 2726532"/>
              <a:gd name="connsiteY36" fmla="*/ 233363 h 909638"/>
              <a:gd name="connsiteX37" fmla="*/ 978694 w 2726532"/>
              <a:gd name="connsiteY37" fmla="*/ 240507 h 909638"/>
              <a:gd name="connsiteX38" fmla="*/ 1000125 w 2726532"/>
              <a:gd name="connsiteY38" fmla="*/ 242888 h 909638"/>
              <a:gd name="connsiteX39" fmla="*/ 1014413 w 2726532"/>
              <a:gd name="connsiteY39" fmla="*/ 250032 h 909638"/>
              <a:gd name="connsiteX40" fmla="*/ 1021556 w 2726532"/>
              <a:gd name="connsiteY40" fmla="*/ 252413 h 909638"/>
              <a:gd name="connsiteX41" fmla="*/ 1035844 w 2726532"/>
              <a:gd name="connsiteY41" fmla="*/ 259557 h 909638"/>
              <a:gd name="connsiteX42" fmla="*/ 1042988 w 2726532"/>
              <a:gd name="connsiteY42" fmla="*/ 264320 h 909638"/>
              <a:gd name="connsiteX43" fmla="*/ 1064419 w 2726532"/>
              <a:gd name="connsiteY43" fmla="*/ 271463 h 909638"/>
              <a:gd name="connsiteX44" fmla="*/ 1071563 w 2726532"/>
              <a:gd name="connsiteY44" fmla="*/ 273845 h 909638"/>
              <a:gd name="connsiteX45" fmla="*/ 1078706 w 2726532"/>
              <a:gd name="connsiteY45" fmla="*/ 278607 h 909638"/>
              <a:gd name="connsiteX46" fmla="*/ 1092994 w 2726532"/>
              <a:gd name="connsiteY46" fmla="*/ 283370 h 909638"/>
              <a:gd name="connsiteX47" fmla="*/ 1112044 w 2726532"/>
              <a:gd name="connsiteY47" fmla="*/ 288132 h 909638"/>
              <a:gd name="connsiteX48" fmla="*/ 1140619 w 2726532"/>
              <a:gd name="connsiteY48" fmla="*/ 290513 h 909638"/>
              <a:gd name="connsiteX49" fmla="*/ 1152525 w 2726532"/>
              <a:gd name="connsiteY49" fmla="*/ 302420 h 909638"/>
              <a:gd name="connsiteX50" fmla="*/ 1154906 w 2726532"/>
              <a:gd name="connsiteY50" fmla="*/ 309563 h 909638"/>
              <a:gd name="connsiteX51" fmla="*/ 1162050 w 2726532"/>
              <a:gd name="connsiteY51" fmla="*/ 314326 h 909638"/>
              <a:gd name="connsiteX52" fmla="*/ 1188244 w 2726532"/>
              <a:gd name="connsiteY52" fmla="*/ 311945 h 909638"/>
              <a:gd name="connsiteX53" fmla="*/ 1195388 w 2726532"/>
              <a:gd name="connsiteY53" fmla="*/ 309563 h 909638"/>
              <a:gd name="connsiteX54" fmla="*/ 1204913 w 2726532"/>
              <a:gd name="connsiteY54" fmla="*/ 311945 h 909638"/>
              <a:gd name="connsiteX55" fmla="*/ 1209675 w 2726532"/>
              <a:gd name="connsiteY55" fmla="*/ 319088 h 909638"/>
              <a:gd name="connsiteX56" fmla="*/ 1254919 w 2726532"/>
              <a:gd name="connsiteY56" fmla="*/ 326232 h 909638"/>
              <a:gd name="connsiteX57" fmla="*/ 1266825 w 2726532"/>
              <a:gd name="connsiteY57" fmla="*/ 335757 h 909638"/>
              <a:gd name="connsiteX58" fmla="*/ 1278731 w 2726532"/>
              <a:gd name="connsiteY58" fmla="*/ 345282 h 909638"/>
              <a:gd name="connsiteX59" fmla="*/ 1281113 w 2726532"/>
              <a:gd name="connsiteY59" fmla="*/ 352426 h 909638"/>
              <a:gd name="connsiteX60" fmla="*/ 1309688 w 2726532"/>
              <a:gd name="connsiteY60" fmla="*/ 357188 h 909638"/>
              <a:gd name="connsiteX61" fmla="*/ 1376363 w 2726532"/>
              <a:gd name="connsiteY61" fmla="*/ 359570 h 909638"/>
              <a:gd name="connsiteX62" fmla="*/ 1381125 w 2726532"/>
              <a:gd name="connsiteY62" fmla="*/ 369095 h 909638"/>
              <a:gd name="connsiteX63" fmla="*/ 1388269 w 2726532"/>
              <a:gd name="connsiteY63" fmla="*/ 371476 h 909638"/>
              <a:gd name="connsiteX64" fmla="*/ 1407319 w 2726532"/>
              <a:gd name="connsiteY64" fmla="*/ 373857 h 909638"/>
              <a:gd name="connsiteX65" fmla="*/ 1414463 w 2726532"/>
              <a:gd name="connsiteY65" fmla="*/ 376238 h 909638"/>
              <a:gd name="connsiteX66" fmla="*/ 1416844 w 2726532"/>
              <a:gd name="connsiteY66" fmla="*/ 383382 h 909638"/>
              <a:gd name="connsiteX67" fmla="*/ 1426369 w 2726532"/>
              <a:gd name="connsiteY67" fmla="*/ 407195 h 909638"/>
              <a:gd name="connsiteX68" fmla="*/ 1428750 w 2726532"/>
              <a:gd name="connsiteY68" fmla="*/ 414338 h 909638"/>
              <a:gd name="connsiteX69" fmla="*/ 1471613 w 2726532"/>
              <a:gd name="connsiteY69" fmla="*/ 419101 h 909638"/>
              <a:gd name="connsiteX70" fmla="*/ 1476375 w 2726532"/>
              <a:gd name="connsiteY70" fmla="*/ 426245 h 909638"/>
              <a:gd name="connsiteX71" fmla="*/ 1481138 w 2726532"/>
              <a:gd name="connsiteY71" fmla="*/ 440532 h 909638"/>
              <a:gd name="connsiteX72" fmla="*/ 1488281 w 2726532"/>
              <a:gd name="connsiteY72" fmla="*/ 442913 h 909638"/>
              <a:gd name="connsiteX73" fmla="*/ 1557338 w 2726532"/>
              <a:gd name="connsiteY73" fmla="*/ 438151 h 909638"/>
              <a:gd name="connsiteX74" fmla="*/ 1585913 w 2726532"/>
              <a:gd name="connsiteY74" fmla="*/ 440532 h 909638"/>
              <a:gd name="connsiteX75" fmla="*/ 1597819 w 2726532"/>
              <a:gd name="connsiteY75" fmla="*/ 454820 h 909638"/>
              <a:gd name="connsiteX76" fmla="*/ 1612106 w 2726532"/>
              <a:gd name="connsiteY76" fmla="*/ 464345 h 909638"/>
              <a:gd name="connsiteX77" fmla="*/ 1624013 w 2726532"/>
              <a:gd name="connsiteY77" fmla="*/ 476251 h 909638"/>
              <a:gd name="connsiteX78" fmla="*/ 1685925 w 2726532"/>
              <a:gd name="connsiteY78" fmla="*/ 492920 h 909638"/>
              <a:gd name="connsiteX79" fmla="*/ 1702594 w 2726532"/>
              <a:gd name="connsiteY79" fmla="*/ 497682 h 909638"/>
              <a:gd name="connsiteX80" fmla="*/ 1709738 w 2726532"/>
              <a:gd name="connsiteY80" fmla="*/ 502445 h 909638"/>
              <a:gd name="connsiteX81" fmla="*/ 1716881 w 2726532"/>
              <a:gd name="connsiteY81" fmla="*/ 504826 h 909638"/>
              <a:gd name="connsiteX82" fmla="*/ 1731169 w 2726532"/>
              <a:gd name="connsiteY82" fmla="*/ 514351 h 909638"/>
              <a:gd name="connsiteX83" fmla="*/ 1738313 w 2726532"/>
              <a:gd name="connsiteY83" fmla="*/ 516732 h 909638"/>
              <a:gd name="connsiteX84" fmla="*/ 1754981 w 2726532"/>
              <a:gd name="connsiteY84" fmla="*/ 521495 h 909638"/>
              <a:gd name="connsiteX85" fmla="*/ 1764506 w 2726532"/>
              <a:gd name="connsiteY85" fmla="*/ 535782 h 909638"/>
              <a:gd name="connsiteX86" fmla="*/ 1766888 w 2726532"/>
              <a:gd name="connsiteY86" fmla="*/ 542926 h 909638"/>
              <a:gd name="connsiteX87" fmla="*/ 1774031 w 2726532"/>
              <a:gd name="connsiteY87" fmla="*/ 550070 h 909638"/>
              <a:gd name="connsiteX88" fmla="*/ 1785938 w 2726532"/>
              <a:gd name="connsiteY88" fmla="*/ 561976 h 909638"/>
              <a:gd name="connsiteX89" fmla="*/ 1793081 w 2726532"/>
              <a:gd name="connsiteY89" fmla="*/ 576263 h 909638"/>
              <a:gd name="connsiteX90" fmla="*/ 1821656 w 2726532"/>
              <a:gd name="connsiteY90" fmla="*/ 590551 h 909638"/>
              <a:gd name="connsiteX91" fmla="*/ 1828800 w 2726532"/>
              <a:gd name="connsiteY91" fmla="*/ 592932 h 909638"/>
              <a:gd name="connsiteX92" fmla="*/ 1835944 w 2726532"/>
              <a:gd name="connsiteY92" fmla="*/ 595313 h 909638"/>
              <a:gd name="connsiteX93" fmla="*/ 1850231 w 2726532"/>
              <a:gd name="connsiteY93" fmla="*/ 604838 h 909638"/>
              <a:gd name="connsiteX94" fmla="*/ 1859756 w 2726532"/>
              <a:gd name="connsiteY94" fmla="*/ 614363 h 909638"/>
              <a:gd name="connsiteX95" fmla="*/ 1864519 w 2726532"/>
              <a:gd name="connsiteY95" fmla="*/ 621507 h 909638"/>
              <a:gd name="connsiteX96" fmla="*/ 1871663 w 2726532"/>
              <a:gd name="connsiteY96" fmla="*/ 626270 h 909638"/>
              <a:gd name="connsiteX97" fmla="*/ 1919288 w 2726532"/>
              <a:gd name="connsiteY97" fmla="*/ 633413 h 909638"/>
              <a:gd name="connsiteX98" fmla="*/ 1933575 w 2726532"/>
              <a:gd name="connsiteY98" fmla="*/ 645320 h 909638"/>
              <a:gd name="connsiteX99" fmla="*/ 1940719 w 2726532"/>
              <a:gd name="connsiteY99" fmla="*/ 647701 h 909638"/>
              <a:gd name="connsiteX100" fmla="*/ 1955006 w 2726532"/>
              <a:gd name="connsiteY100" fmla="*/ 657226 h 909638"/>
              <a:gd name="connsiteX101" fmla="*/ 1990725 w 2726532"/>
              <a:gd name="connsiteY101" fmla="*/ 669132 h 909638"/>
              <a:gd name="connsiteX102" fmla="*/ 2050256 w 2726532"/>
              <a:gd name="connsiteY102" fmla="*/ 671513 h 909638"/>
              <a:gd name="connsiteX103" fmla="*/ 2057400 w 2726532"/>
              <a:gd name="connsiteY103" fmla="*/ 678657 h 909638"/>
              <a:gd name="connsiteX104" fmla="*/ 2114550 w 2726532"/>
              <a:gd name="connsiteY104" fmla="*/ 688182 h 909638"/>
              <a:gd name="connsiteX105" fmla="*/ 2124075 w 2726532"/>
              <a:gd name="connsiteY105" fmla="*/ 702470 h 909638"/>
              <a:gd name="connsiteX106" fmla="*/ 2135981 w 2726532"/>
              <a:gd name="connsiteY106" fmla="*/ 704851 h 909638"/>
              <a:gd name="connsiteX107" fmla="*/ 2159794 w 2726532"/>
              <a:gd name="connsiteY107" fmla="*/ 707232 h 909638"/>
              <a:gd name="connsiteX108" fmla="*/ 2171700 w 2726532"/>
              <a:gd name="connsiteY108" fmla="*/ 709613 h 909638"/>
              <a:gd name="connsiteX109" fmla="*/ 2185988 w 2726532"/>
              <a:gd name="connsiteY109" fmla="*/ 711995 h 909638"/>
              <a:gd name="connsiteX110" fmla="*/ 2188369 w 2726532"/>
              <a:gd name="connsiteY110" fmla="*/ 719138 h 909638"/>
              <a:gd name="connsiteX111" fmla="*/ 2193131 w 2726532"/>
              <a:gd name="connsiteY111" fmla="*/ 726282 h 909638"/>
              <a:gd name="connsiteX112" fmla="*/ 2200275 w 2726532"/>
              <a:gd name="connsiteY112" fmla="*/ 728663 h 909638"/>
              <a:gd name="connsiteX113" fmla="*/ 2231231 w 2726532"/>
              <a:gd name="connsiteY113" fmla="*/ 731045 h 909638"/>
              <a:gd name="connsiteX114" fmla="*/ 2238375 w 2726532"/>
              <a:gd name="connsiteY114" fmla="*/ 745332 h 909638"/>
              <a:gd name="connsiteX115" fmla="*/ 2240756 w 2726532"/>
              <a:gd name="connsiteY115" fmla="*/ 752476 h 909638"/>
              <a:gd name="connsiteX116" fmla="*/ 2247900 w 2726532"/>
              <a:gd name="connsiteY116" fmla="*/ 754857 h 909638"/>
              <a:gd name="connsiteX117" fmla="*/ 2276475 w 2726532"/>
              <a:gd name="connsiteY117" fmla="*/ 757238 h 909638"/>
              <a:gd name="connsiteX118" fmla="*/ 2293144 w 2726532"/>
              <a:gd name="connsiteY118" fmla="*/ 762001 h 909638"/>
              <a:gd name="connsiteX119" fmla="*/ 2302669 w 2726532"/>
              <a:gd name="connsiteY119" fmla="*/ 764382 h 909638"/>
              <a:gd name="connsiteX120" fmla="*/ 2316956 w 2726532"/>
              <a:gd name="connsiteY120" fmla="*/ 769145 h 909638"/>
              <a:gd name="connsiteX121" fmla="*/ 2331244 w 2726532"/>
              <a:gd name="connsiteY121" fmla="*/ 778670 h 909638"/>
              <a:gd name="connsiteX122" fmla="*/ 2352675 w 2726532"/>
              <a:gd name="connsiteY122" fmla="*/ 785813 h 909638"/>
              <a:gd name="connsiteX123" fmla="*/ 2359819 w 2726532"/>
              <a:gd name="connsiteY123" fmla="*/ 788195 h 909638"/>
              <a:gd name="connsiteX124" fmla="*/ 2395538 w 2726532"/>
              <a:gd name="connsiteY124" fmla="*/ 792957 h 909638"/>
              <a:gd name="connsiteX125" fmla="*/ 2407444 w 2726532"/>
              <a:gd name="connsiteY125" fmla="*/ 807245 h 909638"/>
              <a:gd name="connsiteX126" fmla="*/ 2414588 w 2726532"/>
              <a:gd name="connsiteY126" fmla="*/ 814388 h 909638"/>
              <a:gd name="connsiteX127" fmla="*/ 2416969 w 2726532"/>
              <a:gd name="connsiteY127" fmla="*/ 821532 h 909638"/>
              <a:gd name="connsiteX128" fmla="*/ 2440781 w 2726532"/>
              <a:gd name="connsiteY128" fmla="*/ 819151 h 909638"/>
              <a:gd name="connsiteX129" fmla="*/ 2478881 w 2726532"/>
              <a:gd name="connsiteY129" fmla="*/ 821532 h 909638"/>
              <a:gd name="connsiteX130" fmla="*/ 2488406 w 2726532"/>
              <a:gd name="connsiteY130" fmla="*/ 838201 h 909638"/>
              <a:gd name="connsiteX131" fmla="*/ 2519363 w 2726532"/>
              <a:gd name="connsiteY131" fmla="*/ 845345 h 909638"/>
              <a:gd name="connsiteX132" fmla="*/ 2533650 w 2726532"/>
              <a:gd name="connsiteY132" fmla="*/ 847726 h 909638"/>
              <a:gd name="connsiteX133" fmla="*/ 2543175 w 2726532"/>
              <a:gd name="connsiteY133" fmla="*/ 869157 h 909638"/>
              <a:gd name="connsiteX134" fmla="*/ 2557463 w 2726532"/>
              <a:gd name="connsiteY134" fmla="*/ 873920 h 909638"/>
              <a:gd name="connsiteX135" fmla="*/ 2564606 w 2726532"/>
              <a:gd name="connsiteY135" fmla="*/ 878682 h 909638"/>
              <a:gd name="connsiteX136" fmla="*/ 2571750 w 2726532"/>
              <a:gd name="connsiteY136" fmla="*/ 881063 h 909638"/>
              <a:gd name="connsiteX137" fmla="*/ 2586038 w 2726532"/>
              <a:gd name="connsiteY137" fmla="*/ 890588 h 909638"/>
              <a:gd name="connsiteX138" fmla="*/ 2593181 w 2726532"/>
              <a:gd name="connsiteY138" fmla="*/ 895351 h 909638"/>
              <a:gd name="connsiteX139" fmla="*/ 2607469 w 2726532"/>
              <a:gd name="connsiteY139" fmla="*/ 900113 h 909638"/>
              <a:gd name="connsiteX140" fmla="*/ 2693194 w 2726532"/>
              <a:gd name="connsiteY140" fmla="*/ 904876 h 909638"/>
              <a:gd name="connsiteX141" fmla="*/ 2726531 w 2726532"/>
              <a:gd name="connsiteY141"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81050 w 2726532"/>
              <a:gd name="connsiteY26" fmla="*/ 159545 h 909638"/>
              <a:gd name="connsiteX27" fmla="*/ 792956 w 2726532"/>
              <a:gd name="connsiteY27" fmla="*/ 169070 h 909638"/>
              <a:gd name="connsiteX28" fmla="*/ 809625 w 2726532"/>
              <a:gd name="connsiteY28" fmla="*/ 190501 h 909638"/>
              <a:gd name="connsiteX29" fmla="*/ 814388 w 2726532"/>
              <a:gd name="connsiteY29" fmla="*/ 207169 h 909638"/>
              <a:gd name="connsiteX30" fmla="*/ 859631 w 2726532"/>
              <a:gd name="connsiteY30" fmla="*/ 207170 h 909638"/>
              <a:gd name="connsiteX31" fmla="*/ 866775 w 2726532"/>
              <a:gd name="connsiteY31" fmla="*/ 221457 h 909638"/>
              <a:gd name="connsiteX32" fmla="*/ 869156 w 2726532"/>
              <a:gd name="connsiteY32" fmla="*/ 228601 h 909638"/>
              <a:gd name="connsiteX33" fmla="*/ 888206 w 2726532"/>
              <a:gd name="connsiteY33" fmla="*/ 226220 h 909638"/>
              <a:gd name="connsiteX34" fmla="*/ 900113 w 2726532"/>
              <a:gd name="connsiteY34" fmla="*/ 223838 h 909638"/>
              <a:gd name="connsiteX35" fmla="*/ 950119 w 2726532"/>
              <a:gd name="connsiteY35" fmla="*/ 226220 h 909638"/>
              <a:gd name="connsiteX36" fmla="*/ 964406 w 2726532"/>
              <a:gd name="connsiteY36" fmla="*/ 233363 h 909638"/>
              <a:gd name="connsiteX37" fmla="*/ 978694 w 2726532"/>
              <a:gd name="connsiteY37" fmla="*/ 240507 h 909638"/>
              <a:gd name="connsiteX38" fmla="*/ 1000125 w 2726532"/>
              <a:gd name="connsiteY38" fmla="*/ 242888 h 909638"/>
              <a:gd name="connsiteX39" fmla="*/ 1014413 w 2726532"/>
              <a:gd name="connsiteY39" fmla="*/ 250032 h 909638"/>
              <a:gd name="connsiteX40" fmla="*/ 1021556 w 2726532"/>
              <a:gd name="connsiteY40" fmla="*/ 252413 h 909638"/>
              <a:gd name="connsiteX41" fmla="*/ 1035844 w 2726532"/>
              <a:gd name="connsiteY41" fmla="*/ 259557 h 909638"/>
              <a:gd name="connsiteX42" fmla="*/ 1042988 w 2726532"/>
              <a:gd name="connsiteY42" fmla="*/ 264320 h 909638"/>
              <a:gd name="connsiteX43" fmla="*/ 1064419 w 2726532"/>
              <a:gd name="connsiteY43" fmla="*/ 271463 h 909638"/>
              <a:gd name="connsiteX44" fmla="*/ 1071563 w 2726532"/>
              <a:gd name="connsiteY44" fmla="*/ 273845 h 909638"/>
              <a:gd name="connsiteX45" fmla="*/ 1078706 w 2726532"/>
              <a:gd name="connsiteY45" fmla="*/ 278607 h 909638"/>
              <a:gd name="connsiteX46" fmla="*/ 1092994 w 2726532"/>
              <a:gd name="connsiteY46" fmla="*/ 283370 h 909638"/>
              <a:gd name="connsiteX47" fmla="*/ 1112044 w 2726532"/>
              <a:gd name="connsiteY47" fmla="*/ 288132 h 909638"/>
              <a:gd name="connsiteX48" fmla="*/ 1140619 w 2726532"/>
              <a:gd name="connsiteY48" fmla="*/ 290513 h 909638"/>
              <a:gd name="connsiteX49" fmla="*/ 1152525 w 2726532"/>
              <a:gd name="connsiteY49" fmla="*/ 302420 h 909638"/>
              <a:gd name="connsiteX50" fmla="*/ 1154906 w 2726532"/>
              <a:gd name="connsiteY50" fmla="*/ 309563 h 909638"/>
              <a:gd name="connsiteX51" fmla="*/ 1162050 w 2726532"/>
              <a:gd name="connsiteY51" fmla="*/ 314326 h 909638"/>
              <a:gd name="connsiteX52" fmla="*/ 1188244 w 2726532"/>
              <a:gd name="connsiteY52" fmla="*/ 311945 h 909638"/>
              <a:gd name="connsiteX53" fmla="*/ 1195388 w 2726532"/>
              <a:gd name="connsiteY53" fmla="*/ 309563 h 909638"/>
              <a:gd name="connsiteX54" fmla="*/ 1204913 w 2726532"/>
              <a:gd name="connsiteY54" fmla="*/ 311945 h 909638"/>
              <a:gd name="connsiteX55" fmla="*/ 1209675 w 2726532"/>
              <a:gd name="connsiteY55" fmla="*/ 319088 h 909638"/>
              <a:gd name="connsiteX56" fmla="*/ 1254919 w 2726532"/>
              <a:gd name="connsiteY56" fmla="*/ 326232 h 909638"/>
              <a:gd name="connsiteX57" fmla="*/ 1266825 w 2726532"/>
              <a:gd name="connsiteY57" fmla="*/ 335757 h 909638"/>
              <a:gd name="connsiteX58" fmla="*/ 1278731 w 2726532"/>
              <a:gd name="connsiteY58" fmla="*/ 345282 h 909638"/>
              <a:gd name="connsiteX59" fmla="*/ 1281113 w 2726532"/>
              <a:gd name="connsiteY59" fmla="*/ 352426 h 909638"/>
              <a:gd name="connsiteX60" fmla="*/ 1309688 w 2726532"/>
              <a:gd name="connsiteY60" fmla="*/ 357188 h 909638"/>
              <a:gd name="connsiteX61" fmla="*/ 1376363 w 2726532"/>
              <a:gd name="connsiteY61" fmla="*/ 359570 h 909638"/>
              <a:gd name="connsiteX62" fmla="*/ 1381125 w 2726532"/>
              <a:gd name="connsiteY62" fmla="*/ 369095 h 909638"/>
              <a:gd name="connsiteX63" fmla="*/ 1388269 w 2726532"/>
              <a:gd name="connsiteY63" fmla="*/ 371476 h 909638"/>
              <a:gd name="connsiteX64" fmla="*/ 1407319 w 2726532"/>
              <a:gd name="connsiteY64" fmla="*/ 373857 h 909638"/>
              <a:gd name="connsiteX65" fmla="*/ 1414463 w 2726532"/>
              <a:gd name="connsiteY65" fmla="*/ 376238 h 909638"/>
              <a:gd name="connsiteX66" fmla="*/ 1416844 w 2726532"/>
              <a:gd name="connsiteY66" fmla="*/ 383382 h 909638"/>
              <a:gd name="connsiteX67" fmla="*/ 1426369 w 2726532"/>
              <a:gd name="connsiteY67" fmla="*/ 407195 h 909638"/>
              <a:gd name="connsiteX68" fmla="*/ 1428750 w 2726532"/>
              <a:gd name="connsiteY68" fmla="*/ 414338 h 909638"/>
              <a:gd name="connsiteX69" fmla="*/ 1471613 w 2726532"/>
              <a:gd name="connsiteY69" fmla="*/ 419101 h 909638"/>
              <a:gd name="connsiteX70" fmla="*/ 1476375 w 2726532"/>
              <a:gd name="connsiteY70" fmla="*/ 426245 h 909638"/>
              <a:gd name="connsiteX71" fmla="*/ 1481138 w 2726532"/>
              <a:gd name="connsiteY71" fmla="*/ 440532 h 909638"/>
              <a:gd name="connsiteX72" fmla="*/ 1488281 w 2726532"/>
              <a:gd name="connsiteY72" fmla="*/ 442913 h 909638"/>
              <a:gd name="connsiteX73" fmla="*/ 1557338 w 2726532"/>
              <a:gd name="connsiteY73" fmla="*/ 438151 h 909638"/>
              <a:gd name="connsiteX74" fmla="*/ 1585913 w 2726532"/>
              <a:gd name="connsiteY74" fmla="*/ 440532 h 909638"/>
              <a:gd name="connsiteX75" fmla="*/ 1597819 w 2726532"/>
              <a:gd name="connsiteY75" fmla="*/ 454820 h 909638"/>
              <a:gd name="connsiteX76" fmla="*/ 1612106 w 2726532"/>
              <a:gd name="connsiteY76" fmla="*/ 464345 h 909638"/>
              <a:gd name="connsiteX77" fmla="*/ 1624013 w 2726532"/>
              <a:gd name="connsiteY77" fmla="*/ 476251 h 909638"/>
              <a:gd name="connsiteX78" fmla="*/ 1685925 w 2726532"/>
              <a:gd name="connsiteY78" fmla="*/ 492920 h 909638"/>
              <a:gd name="connsiteX79" fmla="*/ 1702594 w 2726532"/>
              <a:gd name="connsiteY79" fmla="*/ 497682 h 909638"/>
              <a:gd name="connsiteX80" fmla="*/ 1709738 w 2726532"/>
              <a:gd name="connsiteY80" fmla="*/ 502445 h 909638"/>
              <a:gd name="connsiteX81" fmla="*/ 1716881 w 2726532"/>
              <a:gd name="connsiteY81" fmla="*/ 504826 h 909638"/>
              <a:gd name="connsiteX82" fmla="*/ 1731169 w 2726532"/>
              <a:gd name="connsiteY82" fmla="*/ 514351 h 909638"/>
              <a:gd name="connsiteX83" fmla="*/ 1738313 w 2726532"/>
              <a:gd name="connsiteY83" fmla="*/ 516732 h 909638"/>
              <a:gd name="connsiteX84" fmla="*/ 1754981 w 2726532"/>
              <a:gd name="connsiteY84" fmla="*/ 521495 h 909638"/>
              <a:gd name="connsiteX85" fmla="*/ 1764506 w 2726532"/>
              <a:gd name="connsiteY85" fmla="*/ 535782 h 909638"/>
              <a:gd name="connsiteX86" fmla="*/ 1766888 w 2726532"/>
              <a:gd name="connsiteY86" fmla="*/ 542926 h 909638"/>
              <a:gd name="connsiteX87" fmla="*/ 1774031 w 2726532"/>
              <a:gd name="connsiteY87" fmla="*/ 550070 h 909638"/>
              <a:gd name="connsiteX88" fmla="*/ 1785938 w 2726532"/>
              <a:gd name="connsiteY88" fmla="*/ 561976 h 909638"/>
              <a:gd name="connsiteX89" fmla="*/ 1793081 w 2726532"/>
              <a:gd name="connsiteY89" fmla="*/ 576263 h 909638"/>
              <a:gd name="connsiteX90" fmla="*/ 1821656 w 2726532"/>
              <a:gd name="connsiteY90" fmla="*/ 590551 h 909638"/>
              <a:gd name="connsiteX91" fmla="*/ 1828800 w 2726532"/>
              <a:gd name="connsiteY91" fmla="*/ 592932 h 909638"/>
              <a:gd name="connsiteX92" fmla="*/ 1835944 w 2726532"/>
              <a:gd name="connsiteY92" fmla="*/ 595313 h 909638"/>
              <a:gd name="connsiteX93" fmla="*/ 1850231 w 2726532"/>
              <a:gd name="connsiteY93" fmla="*/ 604838 h 909638"/>
              <a:gd name="connsiteX94" fmla="*/ 1859756 w 2726532"/>
              <a:gd name="connsiteY94" fmla="*/ 614363 h 909638"/>
              <a:gd name="connsiteX95" fmla="*/ 1864519 w 2726532"/>
              <a:gd name="connsiteY95" fmla="*/ 621507 h 909638"/>
              <a:gd name="connsiteX96" fmla="*/ 1871663 w 2726532"/>
              <a:gd name="connsiteY96" fmla="*/ 626270 h 909638"/>
              <a:gd name="connsiteX97" fmla="*/ 1919288 w 2726532"/>
              <a:gd name="connsiteY97" fmla="*/ 633413 h 909638"/>
              <a:gd name="connsiteX98" fmla="*/ 1933575 w 2726532"/>
              <a:gd name="connsiteY98" fmla="*/ 645320 h 909638"/>
              <a:gd name="connsiteX99" fmla="*/ 1940719 w 2726532"/>
              <a:gd name="connsiteY99" fmla="*/ 647701 h 909638"/>
              <a:gd name="connsiteX100" fmla="*/ 1955006 w 2726532"/>
              <a:gd name="connsiteY100" fmla="*/ 657226 h 909638"/>
              <a:gd name="connsiteX101" fmla="*/ 1990725 w 2726532"/>
              <a:gd name="connsiteY101" fmla="*/ 669132 h 909638"/>
              <a:gd name="connsiteX102" fmla="*/ 2050256 w 2726532"/>
              <a:gd name="connsiteY102" fmla="*/ 671513 h 909638"/>
              <a:gd name="connsiteX103" fmla="*/ 2057400 w 2726532"/>
              <a:gd name="connsiteY103" fmla="*/ 678657 h 909638"/>
              <a:gd name="connsiteX104" fmla="*/ 2114550 w 2726532"/>
              <a:gd name="connsiteY104" fmla="*/ 688182 h 909638"/>
              <a:gd name="connsiteX105" fmla="*/ 2124075 w 2726532"/>
              <a:gd name="connsiteY105" fmla="*/ 702470 h 909638"/>
              <a:gd name="connsiteX106" fmla="*/ 2135981 w 2726532"/>
              <a:gd name="connsiteY106" fmla="*/ 704851 h 909638"/>
              <a:gd name="connsiteX107" fmla="*/ 2159794 w 2726532"/>
              <a:gd name="connsiteY107" fmla="*/ 707232 h 909638"/>
              <a:gd name="connsiteX108" fmla="*/ 2171700 w 2726532"/>
              <a:gd name="connsiteY108" fmla="*/ 709613 h 909638"/>
              <a:gd name="connsiteX109" fmla="*/ 2185988 w 2726532"/>
              <a:gd name="connsiteY109" fmla="*/ 711995 h 909638"/>
              <a:gd name="connsiteX110" fmla="*/ 2188369 w 2726532"/>
              <a:gd name="connsiteY110" fmla="*/ 719138 h 909638"/>
              <a:gd name="connsiteX111" fmla="*/ 2193131 w 2726532"/>
              <a:gd name="connsiteY111" fmla="*/ 726282 h 909638"/>
              <a:gd name="connsiteX112" fmla="*/ 2200275 w 2726532"/>
              <a:gd name="connsiteY112" fmla="*/ 728663 h 909638"/>
              <a:gd name="connsiteX113" fmla="*/ 2231231 w 2726532"/>
              <a:gd name="connsiteY113" fmla="*/ 731045 h 909638"/>
              <a:gd name="connsiteX114" fmla="*/ 2238375 w 2726532"/>
              <a:gd name="connsiteY114" fmla="*/ 745332 h 909638"/>
              <a:gd name="connsiteX115" fmla="*/ 2240756 w 2726532"/>
              <a:gd name="connsiteY115" fmla="*/ 752476 h 909638"/>
              <a:gd name="connsiteX116" fmla="*/ 2247900 w 2726532"/>
              <a:gd name="connsiteY116" fmla="*/ 754857 h 909638"/>
              <a:gd name="connsiteX117" fmla="*/ 2276475 w 2726532"/>
              <a:gd name="connsiteY117" fmla="*/ 757238 h 909638"/>
              <a:gd name="connsiteX118" fmla="*/ 2293144 w 2726532"/>
              <a:gd name="connsiteY118" fmla="*/ 762001 h 909638"/>
              <a:gd name="connsiteX119" fmla="*/ 2302669 w 2726532"/>
              <a:gd name="connsiteY119" fmla="*/ 764382 h 909638"/>
              <a:gd name="connsiteX120" fmla="*/ 2316956 w 2726532"/>
              <a:gd name="connsiteY120" fmla="*/ 769145 h 909638"/>
              <a:gd name="connsiteX121" fmla="*/ 2331244 w 2726532"/>
              <a:gd name="connsiteY121" fmla="*/ 778670 h 909638"/>
              <a:gd name="connsiteX122" fmla="*/ 2352675 w 2726532"/>
              <a:gd name="connsiteY122" fmla="*/ 785813 h 909638"/>
              <a:gd name="connsiteX123" fmla="*/ 2359819 w 2726532"/>
              <a:gd name="connsiteY123" fmla="*/ 788195 h 909638"/>
              <a:gd name="connsiteX124" fmla="*/ 2395538 w 2726532"/>
              <a:gd name="connsiteY124" fmla="*/ 792957 h 909638"/>
              <a:gd name="connsiteX125" fmla="*/ 2407444 w 2726532"/>
              <a:gd name="connsiteY125" fmla="*/ 807245 h 909638"/>
              <a:gd name="connsiteX126" fmla="*/ 2414588 w 2726532"/>
              <a:gd name="connsiteY126" fmla="*/ 814388 h 909638"/>
              <a:gd name="connsiteX127" fmla="*/ 2416969 w 2726532"/>
              <a:gd name="connsiteY127" fmla="*/ 821532 h 909638"/>
              <a:gd name="connsiteX128" fmla="*/ 2440781 w 2726532"/>
              <a:gd name="connsiteY128" fmla="*/ 819151 h 909638"/>
              <a:gd name="connsiteX129" fmla="*/ 2478881 w 2726532"/>
              <a:gd name="connsiteY129" fmla="*/ 821532 h 909638"/>
              <a:gd name="connsiteX130" fmla="*/ 2488406 w 2726532"/>
              <a:gd name="connsiteY130" fmla="*/ 838201 h 909638"/>
              <a:gd name="connsiteX131" fmla="*/ 2519363 w 2726532"/>
              <a:gd name="connsiteY131" fmla="*/ 845345 h 909638"/>
              <a:gd name="connsiteX132" fmla="*/ 2533650 w 2726532"/>
              <a:gd name="connsiteY132" fmla="*/ 847726 h 909638"/>
              <a:gd name="connsiteX133" fmla="*/ 2543175 w 2726532"/>
              <a:gd name="connsiteY133" fmla="*/ 869157 h 909638"/>
              <a:gd name="connsiteX134" fmla="*/ 2557463 w 2726532"/>
              <a:gd name="connsiteY134" fmla="*/ 873920 h 909638"/>
              <a:gd name="connsiteX135" fmla="*/ 2564606 w 2726532"/>
              <a:gd name="connsiteY135" fmla="*/ 878682 h 909638"/>
              <a:gd name="connsiteX136" fmla="*/ 2571750 w 2726532"/>
              <a:gd name="connsiteY136" fmla="*/ 881063 h 909638"/>
              <a:gd name="connsiteX137" fmla="*/ 2586038 w 2726532"/>
              <a:gd name="connsiteY137" fmla="*/ 890588 h 909638"/>
              <a:gd name="connsiteX138" fmla="*/ 2593181 w 2726532"/>
              <a:gd name="connsiteY138" fmla="*/ 895351 h 909638"/>
              <a:gd name="connsiteX139" fmla="*/ 2607469 w 2726532"/>
              <a:gd name="connsiteY139" fmla="*/ 900113 h 909638"/>
              <a:gd name="connsiteX140" fmla="*/ 2693194 w 2726532"/>
              <a:gd name="connsiteY140" fmla="*/ 904876 h 909638"/>
              <a:gd name="connsiteX141" fmla="*/ 2726531 w 2726532"/>
              <a:gd name="connsiteY141"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81050 w 2726532"/>
              <a:gd name="connsiteY26" fmla="*/ 159545 h 909638"/>
              <a:gd name="connsiteX27" fmla="*/ 792956 w 2726532"/>
              <a:gd name="connsiteY27" fmla="*/ 169070 h 909638"/>
              <a:gd name="connsiteX28" fmla="*/ 814388 w 2726532"/>
              <a:gd name="connsiteY28" fmla="*/ 207169 h 909638"/>
              <a:gd name="connsiteX29" fmla="*/ 859631 w 2726532"/>
              <a:gd name="connsiteY29" fmla="*/ 207170 h 909638"/>
              <a:gd name="connsiteX30" fmla="*/ 866775 w 2726532"/>
              <a:gd name="connsiteY30" fmla="*/ 221457 h 909638"/>
              <a:gd name="connsiteX31" fmla="*/ 869156 w 2726532"/>
              <a:gd name="connsiteY31" fmla="*/ 228601 h 909638"/>
              <a:gd name="connsiteX32" fmla="*/ 888206 w 2726532"/>
              <a:gd name="connsiteY32" fmla="*/ 226220 h 909638"/>
              <a:gd name="connsiteX33" fmla="*/ 900113 w 2726532"/>
              <a:gd name="connsiteY33" fmla="*/ 223838 h 909638"/>
              <a:gd name="connsiteX34" fmla="*/ 950119 w 2726532"/>
              <a:gd name="connsiteY34" fmla="*/ 226220 h 909638"/>
              <a:gd name="connsiteX35" fmla="*/ 964406 w 2726532"/>
              <a:gd name="connsiteY35" fmla="*/ 233363 h 909638"/>
              <a:gd name="connsiteX36" fmla="*/ 978694 w 2726532"/>
              <a:gd name="connsiteY36" fmla="*/ 240507 h 909638"/>
              <a:gd name="connsiteX37" fmla="*/ 1000125 w 2726532"/>
              <a:gd name="connsiteY37" fmla="*/ 242888 h 909638"/>
              <a:gd name="connsiteX38" fmla="*/ 1014413 w 2726532"/>
              <a:gd name="connsiteY38" fmla="*/ 250032 h 909638"/>
              <a:gd name="connsiteX39" fmla="*/ 1021556 w 2726532"/>
              <a:gd name="connsiteY39" fmla="*/ 252413 h 909638"/>
              <a:gd name="connsiteX40" fmla="*/ 1035844 w 2726532"/>
              <a:gd name="connsiteY40" fmla="*/ 259557 h 909638"/>
              <a:gd name="connsiteX41" fmla="*/ 1042988 w 2726532"/>
              <a:gd name="connsiteY41" fmla="*/ 264320 h 909638"/>
              <a:gd name="connsiteX42" fmla="*/ 1064419 w 2726532"/>
              <a:gd name="connsiteY42" fmla="*/ 271463 h 909638"/>
              <a:gd name="connsiteX43" fmla="*/ 1071563 w 2726532"/>
              <a:gd name="connsiteY43" fmla="*/ 273845 h 909638"/>
              <a:gd name="connsiteX44" fmla="*/ 1078706 w 2726532"/>
              <a:gd name="connsiteY44" fmla="*/ 278607 h 909638"/>
              <a:gd name="connsiteX45" fmla="*/ 1092994 w 2726532"/>
              <a:gd name="connsiteY45" fmla="*/ 283370 h 909638"/>
              <a:gd name="connsiteX46" fmla="*/ 1112044 w 2726532"/>
              <a:gd name="connsiteY46" fmla="*/ 288132 h 909638"/>
              <a:gd name="connsiteX47" fmla="*/ 1140619 w 2726532"/>
              <a:gd name="connsiteY47" fmla="*/ 290513 h 909638"/>
              <a:gd name="connsiteX48" fmla="*/ 1152525 w 2726532"/>
              <a:gd name="connsiteY48" fmla="*/ 302420 h 909638"/>
              <a:gd name="connsiteX49" fmla="*/ 1154906 w 2726532"/>
              <a:gd name="connsiteY49" fmla="*/ 309563 h 909638"/>
              <a:gd name="connsiteX50" fmla="*/ 1162050 w 2726532"/>
              <a:gd name="connsiteY50" fmla="*/ 314326 h 909638"/>
              <a:gd name="connsiteX51" fmla="*/ 1188244 w 2726532"/>
              <a:gd name="connsiteY51" fmla="*/ 311945 h 909638"/>
              <a:gd name="connsiteX52" fmla="*/ 1195388 w 2726532"/>
              <a:gd name="connsiteY52" fmla="*/ 309563 h 909638"/>
              <a:gd name="connsiteX53" fmla="*/ 1204913 w 2726532"/>
              <a:gd name="connsiteY53" fmla="*/ 311945 h 909638"/>
              <a:gd name="connsiteX54" fmla="*/ 1209675 w 2726532"/>
              <a:gd name="connsiteY54" fmla="*/ 319088 h 909638"/>
              <a:gd name="connsiteX55" fmla="*/ 1254919 w 2726532"/>
              <a:gd name="connsiteY55" fmla="*/ 326232 h 909638"/>
              <a:gd name="connsiteX56" fmla="*/ 1266825 w 2726532"/>
              <a:gd name="connsiteY56" fmla="*/ 335757 h 909638"/>
              <a:gd name="connsiteX57" fmla="*/ 1278731 w 2726532"/>
              <a:gd name="connsiteY57" fmla="*/ 345282 h 909638"/>
              <a:gd name="connsiteX58" fmla="*/ 1281113 w 2726532"/>
              <a:gd name="connsiteY58" fmla="*/ 352426 h 909638"/>
              <a:gd name="connsiteX59" fmla="*/ 1309688 w 2726532"/>
              <a:gd name="connsiteY59" fmla="*/ 357188 h 909638"/>
              <a:gd name="connsiteX60" fmla="*/ 1376363 w 2726532"/>
              <a:gd name="connsiteY60" fmla="*/ 359570 h 909638"/>
              <a:gd name="connsiteX61" fmla="*/ 1381125 w 2726532"/>
              <a:gd name="connsiteY61" fmla="*/ 369095 h 909638"/>
              <a:gd name="connsiteX62" fmla="*/ 1388269 w 2726532"/>
              <a:gd name="connsiteY62" fmla="*/ 371476 h 909638"/>
              <a:gd name="connsiteX63" fmla="*/ 1407319 w 2726532"/>
              <a:gd name="connsiteY63" fmla="*/ 373857 h 909638"/>
              <a:gd name="connsiteX64" fmla="*/ 1414463 w 2726532"/>
              <a:gd name="connsiteY64" fmla="*/ 376238 h 909638"/>
              <a:gd name="connsiteX65" fmla="*/ 1416844 w 2726532"/>
              <a:gd name="connsiteY65" fmla="*/ 383382 h 909638"/>
              <a:gd name="connsiteX66" fmla="*/ 1426369 w 2726532"/>
              <a:gd name="connsiteY66" fmla="*/ 407195 h 909638"/>
              <a:gd name="connsiteX67" fmla="*/ 1428750 w 2726532"/>
              <a:gd name="connsiteY67" fmla="*/ 414338 h 909638"/>
              <a:gd name="connsiteX68" fmla="*/ 1471613 w 2726532"/>
              <a:gd name="connsiteY68" fmla="*/ 419101 h 909638"/>
              <a:gd name="connsiteX69" fmla="*/ 1476375 w 2726532"/>
              <a:gd name="connsiteY69" fmla="*/ 426245 h 909638"/>
              <a:gd name="connsiteX70" fmla="*/ 1481138 w 2726532"/>
              <a:gd name="connsiteY70" fmla="*/ 440532 h 909638"/>
              <a:gd name="connsiteX71" fmla="*/ 1488281 w 2726532"/>
              <a:gd name="connsiteY71" fmla="*/ 442913 h 909638"/>
              <a:gd name="connsiteX72" fmla="*/ 1557338 w 2726532"/>
              <a:gd name="connsiteY72" fmla="*/ 438151 h 909638"/>
              <a:gd name="connsiteX73" fmla="*/ 1585913 w 2726532"/>
              <a:gd name="connsiteY73" fmla="*/ 440532 h 909638"/>
              <a:gd name="connsiteX74" fmla="*/ 1597819 w 2726532"/>
              <a:gd name="connsiteY74" fmla="*/ 454820 h 909638"/>
              <a:gd name="connsiteX75" fmla="*/ 1612106 w 2726532"/>
              <a:gd name="connsiteY75" fmla="*/ 464345 h 909638"/>
              <a:gd name="connsiteX76" fmla="*/ 1624013 w 2726532"/>
              <a:gd name="connsiteY76" fmla="*/ 476251 h 909638"/>
              <a:gd name="connsiteX77" fmla="*/ 1685925 w 2726532"/>
              <a:gd name="connsiteY77" fmla="*/ 492920 h 909638"/>
              <a:gd name="connsiteX78" fmla="*/ 1702594 w 2726532"/>
              <a:gd name="connsiteY78" fmla="*/ 497682 h 909638"/>
              <a:gd name="connsiteX79" fmla="*/ 1709738 w 2726532"/>
              <a:gd name="connsiteY79" fmla="*/ 502445 h 909638"/>
              <a:gd name="connsiteX80" fmla="*/ 1716881 w 2726532"/>
              <a:gd name="connsiteY80" fmla="*/ 504826 h 909638"/>
              <a:gd name="connsiteX81" fmla="*/ 1731169 w 2726532"/>
              <a:gd name="connsiteY81" fmla="*/ 514351 h 909638"/>
              <a:gd name="connsiteX82" fmla="*/ 1738313 w 2726532"/>
              <a:gd name="connsiteY82" fmla="*/ 516732 h 909638"/>
              <a:gd name="connsiteX83" fmla="*/ 1754981 w 2726532"/>
              <a:gd name="connsiteY83" fmla="*/ 521495 h 909638"/>
              <a:gd name="connsiteX84" fmla="*/ 1764506 w 2726532"/>
              <a:gd name="connsiteY84" fmla="*/ 535782 h 909638"/>
              <a:gd name="connsiteX85" fmla="*/ 1766888 w 2726532"/>
              <a:gd name="connsiteY85" fmla="*/ 542926 h 909638"/>
              <a:gd name="connsiteX86" fmla="*/ 1774031 w 2726532"/>
              <a:gd name="connsiteY86" fmla="*/ 550070 h 909638"/>
              <a:gd name="connsiteX87" fmla="*/ 1785938 w 2726532"/>
              <a:gd name="connsiteY87" fmla="*/ 561976 h 909638"/>
              <a:gd name="connsiteX88" fmla="*/ 1793081 w 2726532"/>
              <a:gd name="connsiteY88" fmla="*/ 576263 h 909638"/>
              <a:gd name="connsiteX89" fmla="*/ 1821656 w 2726532"/>
              <a:gd name="connsiteY89" fmla="*/ 590551 h 909638"/>
              <a:gd name="connsiteX90" fmla="*/ 1828800 w 2726532"/>
              <a:gd name="connsiteY90" fmla="*/ 592932 h 909638"/>
              <a:gd name="connsiteX91" fmla="*/ 1835944 w 2726532"/>
              <a:gd name="connsiteY91" fmla="*/ 595313 h 909638"/>
              <a:gd name="connsiteX92" fmla="*/ 1850231 w 2726532"/>
              <a:gd name="connsiteY92" fmla="*/ 604838 h 909638"/>
              <a:gd name="connsiteX93" fmla="*/ 1859756 w 2726532"/>
              <a:gd name="connsiteY93" fmla="*/ 614363 h 909638"/>
              <a:gd name="connsiteX94" fmla="*/ 1864519 w 2726532"/>
              <a:gd name="connsiteY94" fmla="*/ 621507 h 909638"/>
              <a:gd name="connsiteX95" fmla="*/ 1871663 w 2726532"/>
              <a:gd name="connsiteY95" fmla="*/ 626270 h 909638"/>
              <a:gd name="connsiteX96" fmla="*/ 1919288 w 2726532"/>
              <a:gd name="connsiteY96" fmla="*/ 633413 h 909638"/>
              <a:gd name="connsiteX97" fmla="*/ 1933575 w 2726532"/>
              <a:gd name="connsiteY97" fmla="*/ 645320 h 909638"/>
              <a:gd name="connsiteX98" fmla="*/ 1940719 w 2726532"/>
              <a:gd name="connsiteY98" fmla="*/ 647701 h 909638"/>
              <a:gd name="connsiteX99" fmla="*/ 1955006 w 2726532"/>
              <a:gd name="connsiteY99" fmla="*/ 657226 h 909638"/>
              <a:gd name="connsiteX100" fmla="*/ 1990725 w 2726532"/>
              <a:gd name="connsiteY100" fmla="*/ 669132 h 909638"/>
              <a:gd name="connsiteX101" fmla="*/ 2050256 w 2726532"/>
              <a:gd name="connsiteY101" fmla="*/ 671513 h 909638"/>
              <a:gd name="connsiteX102" fmla="*/ 2057400 w 2726532"/>
              <a:gd name="connsiteY102" fmla="*/ 678657 h 909638"/>
              <a:gd name="connsiteX103" fmla="*/ 2114550 w 2726532"/>
              <a:gd name="connsiteY103" fmla="*/ 688182 h 909638"/>
              <a:gd name="connsiteX104" fmla="*/ 2124075 w 2726532"/>
              <a:gd name="connsiteY104" fmla="*/ 702470 h 909638"/>
              <a:gd name="connsiteX105" fmla="*/ 2135981 w 2726532"/>
              <a:gd name="connsiteY105" fmla="*/ 704851 h 909638"/>
              <a:gd name="connsiteX106" fmla="*/ 2159794 w 2726532"/>
              <a:gd name="connsiteY106" fmla="*/ 707232 h 909638"/>
              <a:gd name="connsiteX107" fmla="*/ 2171700 w 2726532"/>
              <a:gd name="connsiteY107" fmla="*/ 709613 h 909638"/>
              <a:gd name="connsiteX108" fmla="*/ 2185988 w 2726532"/>
              <a:gd name="connsiteY108" fmla="*/ 711995 h 909638"/>
              <a:gd name="connsiteX109" fmla="*/ 2188369 w 2726532"/>
              <a:gd name="connsiteY109" fmla="*/ 719138 h 909638"/>
              <a:gd name="connsiteX110" fmla="*/ 2193131 w 2726532"/>
              <a:gd name="connsiteY110" fmla="*/ 726282 h 909638"/>
              <a:gd name="connsiteX111" fmla="*/ 2200275 w 2726532"/>
              <a:gd name="connsiteY111" fmla="*/ 728663 h 909638"/>
              <a:gd name="connsiteX112" fmla="*/ 2231231 w 2726532"/>
              <a:gd name="connsiteY112" fmla="*/ 731045 h 909638"/>
              <a:gd name="connsiteX113" fmla="*/ 2238375 w 2726532"/>
              <a:gd name="connsiteY113" fmla="*/ 745332 h 909638"/>
              <a:gd name="connsiteX114" fmla="*/ 2240756 w 2726532"/>
              <a:gd name="connsiteY114" fmla="*/ 752476 h 909638"/>
              <a:gd name="connsiteX115" fmla="*/ 2247900 w 2726532"/>
              <a:gd name="connsiteY115" fmla="*/ 754857 h 909638"/>
              <a:gd name="connsiteX116" fmla="*/ 2276475 w 2726532"/>
              <a:gd name="connsiteY116" fmla="*/ 757238 h 909638"/>
              <a:gd name="connsiteX117" fmla="*/ 2293144 w 2726532"/>
              <a:gd name="connsiteY117" fmla="*/ 762001 h 909638"/>
              <a:gd name="connsiteX118" fmla="*/ 2302669 w 2726532"/>
              <a:gd name="connsiteY118" fmla="*/ 764382 h 909638"/>
              <a:gd name="connsiteX119" fmla="*/ 2316956 w 2726532"/>
              <a:gd name="connsiteY119" fmla="*/ 769145 h 909638"/>
              <a:gd name="connsiteX120" fmla="*/ 2331244 w 2726532"/>
              <a:gd name="connsiteY120" fmla="*/ 778670 h 909638"/>
              <a:gd name="connsiteX121" fmla="*/ 2352675 w 2726532"/>
              <a:gd name="connsiteY121" fmla="*/ 785813 h 909638"/>
              <a:gd name="connsiteX122" fmla="*/ 2359819 w 2726532"/>
              <a:gd name="connsiteY122" fmla="*/ 788195 h 909638"/>
              <a:gd name="connsiteX123" fmla="*/ 2395538 w 2726532"/>
              <a:gd name="connsiteY123" fmla="*/ 792957 h 909638"/>
              <a:gd name="connsiteX124" fmla="*/ 2407444 w 2726532"/>
              <a:gd name="connsiteY124" fmla="*/ 807245 h 909638"/>
              <a:gd name="connsiteX125" fmla="*/ 2414588 w 2726532"/>
              <a:gd name="connsiteY125" fmla="*/ 814388 h 909638"/>
              <a:gd name="connsiteX126" fmla="*/ 2416969 w 2726532"/>
              <a:gd name="connsiteY126" fmla="*/ 821532 h 909638"/>
              <a:gd name="connsiteX127" fmla="*/ 2440781 w 2726532"/>
              <a:gd name="connsiteY127" fmla="*/ 819151 h 909638"/>
              <a:gd name="connsiteX128" fmla="*/ 2478881 w 2726532"/>
              <a:gd name="connsiteY128" fmla="*/ 821532 h 909638"/>
              <a:gd name="connsiteX129" fmla="*/ 2488406 w 2726532"/>
              <a:gd name="connsiteY129" fmla="*/ 838201 h 909638"/>
              <a:gd name="connsiteX130" fmla="*/ 2519363 w 2726532"/>
              <a:gd name="connsiteY130" fmla="*/ 845345 h 909638"/>
              <a:gd name="connsiteX131" fmla="*/ 2533650 w 2726532"/>
              <a:gd name="connsiteY131" fmla="*/ 847726 h 909638"/>
              <a:gd name="connsiteX132" fmla="*/ 2543175 w 2726532"/>
              <a:gd name="connsiteY132" fmla="*/ 869157 h 909638"/>
              <a:gd name="connsiteX133" fmla="*/ 2557463 w 2726532"/>
              <a:gd name="connsiteY133" fmla="*/ 873920 h 909638"/>
              <a:gd name="connsiteX134" fmla="*/ 2564606 w 2726532"/>
              <a:gd name="connsiteY134" fmla="*/ 878682 h 909638"/>
              <a:gd name="connsiteX135" fmla="*/ 2571750 w 2726532"/>
              <a:gd name="connsiteY135" fmla="*/ 881063 h 909638"/>
              <a:gd name="connsiteX136" fmla="*/ 2586038 w 2726532"/>
              <a:gd name="connsiteY136" fmla="*/ 890588 h 909638"/>
              <a:gd name="connsiteX137" fmla="*/ 2593181 w 2726532"/>
              <a:gd name="connsiteY137" fmla="*/ 895351 h 909638"/>
              <a:gd name="connsiteX138" fmla="*/ 2607469 w 2726532"/>
              <a:gd name="connsiteY138" fmla="*/ 900113 h 909638"/>
              <a:gd name="connsiteX139" fmla="*/ 2693194 w 2726532"/>
              <a:gd name="connsiteY139" fmla="*/ 904876 h 909638"/>
              <a:gd name="connsiteX140" fmla="*/ 2726531 w 2726532"/>
              <a:gd name="connsiteY140"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81050 w 2726532"/>
              <a:gd name="connsiteY26" fmla="*/ 159545 h 909638"/>
              <a:gd name="connsiteX27" fmla="*/ 790575 w 2726532"/>
              <a:gd name="connsiteY27" fmla="*/ 178595 h 909638"/>
              <a:gd name="connsiteX28" fmla="*/ 814388 w 2726532"/>
              <a:gd name="connsiteY28" fmla="*/ 207169 h 909638"/>
              <a:gd name="connsiteX29" fmla="*/ 859631 w 2726532"/>
              <a:gd name="connsiteY29" fmla="*/ 207170 h 909638"/>
              <a:gd name="connsiteX30" fmla="*/ 866775 w 2726532"/>
              <a:gd name="connsiteY30" fmla="*/ 221457 h 909638"/>
              <a:gd name="connsiteX31" fmla="*/ 869156 w 2726532"/>
              <a:gd name="connsiteY31" fmla="*/ 228601 h 909638"/>
              <a:gd name="connsiteX32" fmla="*/ 888206 w 2726532"/>
              <a:gd name="connsiteY32" fmla="*/ 226220 h 909638"/>
              <a:gd name="connsiteX33" fmla="*/ 900113 w 2726532"/>
              <a:gd name="connsiteY33" fmla="*/ 223838 h 909638"/>
              <a:gd name="connsiteX34" fmla="*/ 950119 w 2726532"/>
              <a:gd name="connsiteY34" fmla="*/ 226220 h 909638"/>
              <a:gd name="connsiteX35" fmla="*/ 964406 w 2726532"/>
              <a:gd name="connsiteY35" fmla="*/ 233363 h 909638"/>
              <a:gd name="connsiteX36" fmla="*/ 978694 w 2726532"/>
              <a:gd name="connsiteY36" fmla="*/ 240507 h 909638"/>
              <a:gd name="connsiteX37" fmla="*/ 1000125 w 2726532"/>
              <a:gd name="connsiteY37" fmla="*/ 242888 h 909638"/>
              <a:gd name="connsiteX38" fmla="*/ 1014413 w 2726532"/>
              <a:gd name="connsiteY38" fmla="*/ 250032 h 909638"/>
              <a:gd name="connsiteX39" fmla="*/ 1021556 w 2726532"/>
              <a:gd name="connsiteY39" fmla="*/ 252413 h 909638"/>
              <a:gd name="connsiteX40" fmla="*/ 1035844 w 2726532"/>
              <a:gd name="connsiteY40" fmla="*/ 259557 h 909638"/>
              <a:gd name="connsiteX41" fmla="*/ 1042988 w 2726532"/>
              <a:gd name="connsiteY41" fmla="*/ 264320 h 909638"/>
              <a:gd name="connsiteX42" fmla="*/ 1064419 w 2726532"/>
              <a:gd name="connsiteY42" fmla="*/ 271463 h 909638"/>
              <a:gd name="connsiteX43" fmla="*/ 1071563 w 2726532"/>
              <a:gd name="connsiteY43" fmla="*/ 273845 h 909638"/>
              <a:gd name="connsiteX44" fmla="*/ 1078706 w 2726532"/>
              <a:gd name="connsiteY44" fmla="*/ 278607 h 909638"/>
              <a:gd name="connsiteX45" fmla="*/ 1092994 w 2726532"/>
              <a:gd name="connsiteY45" fmla="*/ 283370 h 909638"/>
              <a:gd name="connsiteX46" fmla="*/ 1112044 w 2726532"/>
              <a:gd name="connsiteY46" fmla="*/ 288132 h 909638"/>
              <a:gd name="connsiteX47" fmla="*/ 1140619 w 2726532"/>
              <a:gd name="connsiteY47" fmla="*/ 290513 h 909638"/>
              <a:gd name="connsiteX48" fmla="*/ 1152525 w 2726532"/>
              <a:gd name="connsiteY48" fmla="*/ 302420 h 909638"/>
              <a:gd name="connsiteX49" fmla="*/ 1154906 w 2726532"/>
              <a:gd name="connsiteY49" fmla="*/ 309563 h 909638"/>
              <a:gd name="connsiteX50" fmla="*/ 1162050 w 2726532"/>
              <a:gd name="connsiteY50" fmla="*/ 314326 h 909638"/>
              <a:gd name="connsiteX51" fmla="*/ 1188244 w 2726532"/>
              <a:gd name="connsiteY51" fmla="*/ 311945 h 909638"/>
              <a:gd name="connsiteX52" fmla="*/ 1195388 w 2726532"/>
              <a:gd name="connsiteY52" fmla="*/ 309563 h 909638"/>
              <a:gd name="connsiteX53" fmla="*/ 1204913 w 2726532"/>
              <a:gd name="connsiteY53" fmla="*/ 311945 h 909638"/>
              <a:gd name="connsiteX54" fmla="*/ 1209675 w 2726532"/>
              <a:gd name="connsiteY54" fmla="*/ 319088 h 909638"/>
              <a:gd name="connsiteX55" fmla="*/ 1254919 w 2726532"/>
              <a:gd name="connsiteY55" fmla="*/ 326232 h 909638"/>
              <a:gd name="connsiteX56" fmla="*/ 1266825 w 2726532"/>
              <a:gd name="connsiteY56" fmla="*/ 335757 h 909638"/>
              <a:gd name="connsiteX57" fmla="*/ 1278731 w 2726532"/>
              <a:gd name="connsiteY57" fmla="*/ 345282 h 909638"/>
              <a:gd name="connsiteX58" fmla="*/ 1281113 w 2726532"/>
              <a:gd name="connsiteY58" fmla="*/ 352426 h 909638"/>
              <a:gd name="connsiteX59" fmla="*/ 1309688 w 2726532"/>
              <a:gd name="connsiteY59" fmla="*/ 357188 h 909638"/>
              <a:gd name="connsiteX60" fmla="*/ 1376363 w 2726532"/>
              <a:gd name="connsiteY60" fmla="*/ 359570 h 909638"/>
              <a:gd name="connsiteX61" fmla="*/ 1381125 w 2726532"/>
              <a:gd name="connsiteY61" fmla="*/ 369095 h 909638"/>
              <a:gd name="connsiteX62" fmla="*/ 1388269 w 2726532"/>
              <a:gd name="connsiteY62" fmla="*/ 371476 h 909638"/>
              <a:gd name="connsiteX63" fmla="*/ 1407319 w 2726532"/>
              <a:gd name="connsiteY63" fmla="*/ 373857 h 909638"/>
              <a:gd name="connsiteX64" fmla="*/ 1414463 w 2726532"/>
              <a:gd name="connsiteY64" fmla="*/ 376238 h 909638"/>
              <a:gd name="connsiteX65" fmla="*/ 1416844 w 2726532"/>
              <a:gd name="connsiteY65" fmla="*/ 383382 h 909638"/>
              <a:gd name="connsiteX66" fmla="*/ 1426369 w 2726532"/>
              <a:gd name="connsiteY66" fmla="*/ 407195 h 909638"/>
              <a:gd name="connsiteX67" fmla="*/ 1428750 w 2726532"/>
              <a:gd name="connsiteY67" fmla="*/ 414338 h 909638"/>
              <a:gd name="connsiteX68" fmla="*/ 1471613 w 2726532"/>
              <a:gd name="connsiteY68" fmla="*/ 419101 h 909638"/>
              <a:gd name="connsiteX69" fmla="*/ 1476375 w 2726532"/>
              <a:gd name="connsiteY69" fmla="*/ 426245 h 909638"/>
              <a:gd name="connsiteX70" fmla="*/ 1481138 w 2726532"/>
              <a:gd name="connsiteY70" fmla="*/ 440532 h 909638"/>
              <a:gd name="connsiteX71" fmla="*/ 1488281 w 2726532"/>
              <a:gd name="connsiteY71" fmla="*/ 442913 h 909638"/>
              <a:gd name="connsiteX72" fmla="*/ 1557338 w 2726532"/>
              <a:gd name="connsiteY72" fmla="*/ 438151 h 909638"/>
              <a:gd name="connsiteX73" fmla="*/ 1585913 w 2726532"/>
              <a:gd name="connsiteY73" fmla="*/ 440532 h 909638"/>
              <a:gd name="connsiteX74" fmla="*/ 1597819 w 2726532"/>
              <a:gd name="connsiteY74" fmla="*/ 454820 h 909638"/>
              <a:gd name="connsiteX75" fmla="*/ 1612106 w 2726532"/>
              <a:gd name="connsiteY75" fmla="*/ 464345 h 909638"/>
              <a:gd name="connsiteX76" fmla="*/ 1624013 w 2726532"/>
              <a:gd name="connsiteY76" fmla="*/ 476251 h 909638"/>
              <a:gd name="connsiteX77" fmla="*/ 1685925 w 2726532"/>
              <a:gd name="connsiteY77" fmla="*/ 492920 h 909638"/>
              <a:gd name="connsiteX78" fmla="*/ 1702594 w 2726532"/>
              <a:gd name="connsiteY78" fmla="*/ 497682 h 909638"/>
              <a:gd name="connsiteX79" fmla="*/ 1709738 w 2726532"/>
              <a:gd name="connsiteY79" fmla="*/ 502445 h 909638"/>
              <a:gd name="connsiteX80" fmla="*/ 1716881 w 2726532"/>
              <a:gd name="connsiteY80" fmla="*/ 504826 h 909638"/>
              <a:gd name="connsiteX81" fmla="*/ 1731169 w 2726532"/>
              <a:gd name="connsiteY81" fmla="*/ 514351 h 909638"/>
              <a:gd name="connsiteX82" fmla="*/ 1738313 w 2726532"/>
              <a:gd name="connsiteY82" fmla="*/ 516732 h 909638"/>
              <a:gd name="connsiteX83" fmla="*/ 1754981 w 2726532"/>
              <a:gd name="connsiteY83" fmla="*/ 521495 h 909638"/>
              <a:gd name="connsiteX84" fmla="*/ 1764506 w 2726532"/>
              <a:gd name="connsiteY84" fmla="*/ 535782 h 909638"/>
              <a:gd name="connsiteX85" fmla="*/ 1766888 w 2726532"/>
              <a:gd name="connsiteY85" fmla="*/ 542926 h 909638"/>
              <a:gd name="connsiteX86" fmla="*/ 1774031 w 2726532"/>
              <a:gd name="connsiteY86" fmla="*/ 550070 h 909638"/>
              <a:gd name="connsiteX87" fmla="*/ 1785938 w 2726532"/>
              <a:gd name="connsiteY87" fmla="*/ 561976 h 909638"/>
              <a:gd name="connsiteX88" fmla="*/ 1793081 w 2726532"/>
              <a:gd name="connsiteY88" fmla="*/ 576263 h 909638"/>
              <a:gd name="connsiteX89" fmla="*/ 1821656 w 2726532"/>
              <a:gd name="connsiteY89" fmla="*/ 590551 h 909638"/>
              <a:gd name="connsiteX90" fmla="*/ 1828800 w 2726532"/>
              <a:gd name="connsiteY90" fmla="*/ 592932 h 909638"/>
              <a:gd name="connsiteX91" fmla="*/ 1835944 w 2726532"/>
              <a:gd name="connsiteY91" fmla="*/ 595313 h 909638"/>
              <a:gd name="connsiteX92" fmla="*/ 1850231 w 2726532"/>
              <a:gd name="connsiteY92" fmla="*/ 604838 h 909638"/>
              <a:gd name="connsiteX93" fmla="*/ 1859756 w 2726532"/>
              <a:gd name="connsiteY93" fmla="*/ 614363 h 909638"/>
              <a:gd name="connsiteX94" fmla="*/ 1864519 w 2726532"/>
              <a:gd name="connsiteY94" fmla="*/ 621507 h 909638"/>
              <a:gd name="connsiteX95" fmla="*/ 1871663 w 2726532"/>
              <a:gd name="connsiteY95" fmla="*/ 626270 h 909638"/>
              <a:gd name="connsiteX96" fmla="*/ 1919288 w 2726532"/>
              <a:gd name="connsiteY96" fmla="*/ 633413 h 909638"/>
              <a:gd name="connsiteX97" fmla="*/ 1933575 w 2726532"/>
              <a:gd name="connsiteY97" fmla="*/ 645320 h 909638"/>
              <a:gd name="connsiteX98" fmla="*/ 1940719 w 2726532"/>
              <a:gd name="connsiteY98" fmla="*/ 647701 h 909638"/>
              <a:gd name="connsiteX99" fmla="*/ 1955006 w 2726532"/>
              <a:gd name="connsiteY99" fmla="*/ 657226 h 909638"/>
              <a:gd name="connsiteX100" fmla="*/ 1990725 w 2726532"/>
              <a:gd name="connsiteY100" fmla="*/ 669132 h 909638"/>
              <a:gd name="connsiteX101" fmla="*/ 2050256 w 2726532"/>
              <a:gd name="connsiteY101" fmla="*/ 671513 h 909638"/>
              <a:gd name="connsiteX102" fmla="*/ 2057400 w 2726532"/>
              <a:gd name="connsiteY102" fmla="*/ 678657 h 909638"/>
              <a:gd name="connsiteX103" fmla="*/ 2114550 w 2726532"/>
              <a:gd name="connsiteY103" fmla="*/ 688182 h 909638"/>
              <a:gd name="connsiteX104" fmla="*/ 2124075 w 2726532"/>
              <a:gd name="connsiteY104" fmla="*/ 702470 h 909638"/>
              <a:gd name="connsiteX105" fmla="*/ 2135981 w 2726532"/>
              <a:gd name="connsiteY105" fmla="*/ 704851 h 909638"/>
              <a:gd name="connsiteX106" fmla="*/ 2159794 w 2726532"/>
              <a:gd name="connsiteY106" fmla="*/ 707232 h 909638"/>
              <a:gd name="connsiteX107" fmla="*/ 2171700 w 2726532"/>
              <a:gd name="connsiteY107" fmla="*/ 709613 h 909638"/>
              <a:gd name="connsiteX108" fmla="*/ 2185988 w 2726532"/>
              <a:gd name="connsiteY108" fmla="*/ 711995 h 909638"/>
              <a:gd name="connsiteX109" fmla="*/ 2188369 w 2726532"/>
              <a:gd name="connsiteY109" fmla="*/ 719138 h 909638"/>
              <a:gd name="connsiteX110" fmla="*/ 2193131 w 2726532"/>
              <a:gd name="connsiteY110" fmla="*/ 726282 h 909638"/>
              <a:gd name="connsiteX111" fmla="*/ 2200275 w 2726532"/>
              <a:gd name="connsiteY111" fmla="*/ 728663 h 909638"/>
              <a:gd name="connsiteX112" fmla="*/ 2231231 w 2726532"/>
              <a:gd name="connsiteY112" fmla="*/ 731045 h 909638"/>
              <a:gd name="connsiteX113" fmla="*/ 2238375 w 2726532"/>
              <a:gd name="connsiteY113" fmla="*/ 745332 h 909638"/>
              <a:gd name="connsiteX114" fmla="*/ 2240756 w 2726532"/>
              <a:gd name="connsiteY114" fmla="*/ 752476 h 909638"/>
              <a:gd name="connsiteX115" fmla="*/ 2247900 w 2726532"/>
              <a:gd name="connsiteY115" fmla="*/ 754857 h 909638"/>
              <a:gd name="connsiteX116" fmla="*/ 2276475 w 2726532"/>
              <a:gd name="connsiteY116" fmla="*/ 757238 h 909638"/>
              <a:gd name="connsiteX117" fmla="*/ 2293144 w 2726532"/>
              <a:gd name="connsiteY117" fmla="*/ 762001 h 909638"/>
              <a:gd name="connsiteX118" fmla="*/ 2302669 w 2726532"/>
              <a:gd name="connsiteY118" fmla="*/ 764382 h 909638"/>
              <a:gd name="connsiteX119" fmla="*/ 2316956 w 2726532"/>
              <a:gd name="connsiteY119" fmla="*/ 769145 h 909638"/>
              <a:gd name="connsiteX120" fmla="*/ 2331244 w 2726532"/>
              <a:gd name="connsiteY120" fmla="*/ 778670 h 909638"/>
              <a:gd name="connsiteX121" fmla="*/ 2352675 w 2726532"/>
              <a:gd name="connsiteY121" fmla="*/ 785813 h 909638"/>
              <a:gd name="connsiteX122" fmla="*/ 2359819 w 2726532"/>
              <a:gd name="connsiteY122" fmla="*/ 788195 h 909638"/>
              <a:gd name="connsiteX123" fmla="*/ 2395538 w 2726532"/>
              <a:gd name="connsiteY123" fmla="*/ 792957 h 909638"/>
              <a:gd name="connsiteX124" fmla="*/ 2407444 w 2726532"/>
              <a:gd name="connsiteY124" fmla="*/ 807245 h 909638"/>
              <a:gd name="connsiteX125" fmla="*/ 2414588 w 2726532"/>
              <a:gd name="connsiteY125" fmla="*/ 814388 h 909638"/>
              <a:gd name="connsiteX126" fmla="*/ 2416969 w 2726532"/>
              <a:gd name="connsiteY126" fmla="*/ 821532 h 909638"/>
              <a:gd name="connsiteX127" fmla="*/ 2440781 w 2726532"/>
              <a:gd name="connsiteY127" fmla="*/ 819151 h 909638"/>
              <a:gd name="connsiteX128" fmla="*/ 2478881 w 2726532"/>
              <a:gd name="connsiteY128" fmla="*/ 821532 h 909638"/>
              <a:gd name="connsiteX129" fmla="*/ 2488406 w 2726532"/>
              <a:gd name="connsiteY129" fmla="*/ 838201 h 909638"/>
              <a:gd name="connsiteX130" fmla="*/ 2519363 w 2726532"/>
              <a:gd name="connsiteY130" fmla="*/ 845345 h 909638"/>
              <a:gd name="connsiteX131" fmla="*/ 2533650 w 2726532"/>
              <a:gd name="connsiteY131" fmla="*/ 847726 h 909638"/>
              <a:gd name="connsiteX132" fmla="*/ 2543175 w 2726532"/>
              <a:gd name="connsiteY132" fmla="*/ 869157 h 909638"/>
              <a:gd name="connsiteX133" fmla="*/ 2557463 w 2726532"/>
              <a:gd name="connsiteY133" fmla="*/ 873920 h 909638"/>
              <a:gd name="connsiteX134" fmla="*/ 2564606 w 2726532"/>
              <a:gd name="connsiteY134" fmla="*/ 878682 h 909638"/>
              <a:gd name="connsiteX135" fmla="*/ 2571750 w 2726532"/>
              <a:gd name="connsiteY135" fmla="*/ 881063 h 909638"/>
              <a:gd name="connsiteX136" fmla="*/ 2586038 w 2726532"/>
              <a:gd name="connsiteY136" fmla="*/ 890588 h 909638"/>
              <a:gd name="connsiteX137" fmla="*/ 2593181 w 2726532"/>
              <a:gd name="connsiteY137" fmla="*/ 895351 h 909638"/>
              <a:gd name="connsiteX138" fmla="*/ 2607469 w 2726532"/>
              <a:gd name="connsiteY138" fmla="*/ 900113 h 909638"/>
              <a:gd name="connsiteX139" fmla="*/ 2693194 w 2726532"/>
              <a:gd name="connsiteY139" fmla="*/ 904876 h 909638"/>
              <a:gd name="connsiteX140" fmla="*/ 2726531 w 2726532"/>
              <a:gd name="connsiteY140"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59631 w 2726532"/>
              <a:gd name="connsiteY28" fmla="*/ 207170 h 909638"/>
              <a:gd name="connsiteX29" fmla="*/ 866775 w 2726532"/>
              <a:gd name="connsiteY29" fmla="*/ 221457 h 909638"/>
              <a:gd name="connsiteX30" fmla="*/ 869156 w 2726532"/>
              <a:gd name="connsiteY30" fmla="*/ 228601 h 909638"/>
              <a:gd name="connsiteX31" fmla="*/ 888206 w 2726532"/>
              <a:gd name="connsiteY31" fmla="*/ 226220 h 909638"/>
              <a:gd name="connsiteX32" fmla="*/ 900113 w 2726532"/>
              <a:gd name="connsiteY32" fmla="*/ 223838 h 909638"/>
              <a:gd name="connsiteX33" fmla="*/ 950119 w 2726532"/>
              <a:gd name="connsiteY33" fmla="*/ 226220 h 909638"/>
              <a:gd name="connsiteX34" fmla="*/ 964406 w 2726532"/>
              <a:gd name="connsiteY34" fmla="*/ 233363 h 909638"/>
              <a:gd name="connsiteX35" fmla="*/ 978694 w 2726532"/>
              <a:gd name="connsiteY35" fmla="*/ 240507 h 909638"/>
              <a:gd name="connsiteX36" fmla="*/ 1000125 w 2726532"/>
              <a:gd name="connsiteY36" fmla="*/ 242888 h 909638"/>
              <a:gd name="connsiteX37" fmla="*/ 1014413 w 2726532"/>
              <a:gd name="connsiteY37" fmla="*/ 250032 h 909638"/>
              <a:gd name="connsiteX38" fmla="*/ 1021556 w 2726532"/>
              <a:gd name="connsiteY38" fmla="*/ 252413 h 909638"/>
              <a:gd name="connsiteX39" fmla="*/ 1035844 w 2726532"/>
              <a:gd name="connsiteY39" fmla="*/ 259557 h 909638"/>
              <a:gd name="connsiteX40" fmla="*/ 1042988 w 2726532"/>
              <a:gd name="connsiteY40" fmla="*/ 264320 h 909638"/>
              <a:gd name="connsiteX41" fmla="*/ 1064419 w 2726532"/>
              <a:gd name="connsiteY41" fmla="*/ 271463 h 909638"/>
              <a:gd name="connsiteX42" fmla="*/ 1071563 w 2726532"/>
              <a:gd name="connsiteY42" fmla="*/ 273845 h 909638"/>
              <a:gd name="connsiteX43" fmla="*/ 1078706 w 2726532"/>
              <a:gd name="connsiteY43" fmla="*/ 278607 h 909638"/>
              <a:gd name="connsiteX44" fmla="*/ 1092994 w 2726532"/>
              <a:gd name="connsiteY44" fmla="*/ 283370 h 909638"/>
              <a:gd name="connsiteX45" fmla="*/ 1112044 w 2726532"/>
              <a:gd name="connsiteY45" fmla="*/ 288132 h 909638"/>
              <a:gd name="connsiteX46" fmla="*/ 1140619 w 2726532"/>
              <a:gd name="connsiteY46" fmla="*/ 290513 h 909638"/>
              <a:gd name="connsiteX47" fmla="*/ 1152525 w 2726532"/>
              <a:gd name="connsiteY47" fmla="*/ 302420 h 909638"/>
              <a:gd name="connsiteX48" fmla="*/ 1154906 w 2726532"/>
              <a:gd name="connsiteY48" fmla="*/ 309563 h 909638"/>
              <a:gd name="connsiteX49" fmla="*/ 1162050 w 2726532"/>
              <a:gd name="connsiteY49" fmla="*/ 314326 h 909638"/>
              <a:gd name="connsiteX50" fmla="*/ 1188244 w 2726532"/>
              <a:gd name="connsiteY50" fmla="*/ 311945 h 909638"/>
              <a:gd name="connsiteX51" fmla="*/ 1195388 w 2726532"/>
              <a:gd name="connsiteY51" fmla="*/ 309563 h 909638"/>
              <a:gd name="connsiteX52" fmla="*/ 1204913 w 2726532"/>
              <a:gd name="connsiteY52" fmla="*/ 311945 h 909638"/>
              <a:gd name="connsiteX53" fmla="*/ 1209675 w 2726532"/>
              <a:gd name="connsiteY53" fmla="*/ 319088 h 909638"/>
              <a:gd name="connsiteX54" fmla="*/ 1254919 w 2726532"/>
              <a:gd name="connsiteY54" fmla="*/ 326232 h 909638"/>
              <a:gd name="connsiteX55" fmla="*/ 1266825 w 2726532"/>
              <a:gd name="connsiteY55" fmla="*/ 335757 h 909638"/>
              <a:gd name="connsiteX56" fmla="*/ 1278731 w 2726532"/>
              <a:gd name="connsiteY56" fmla="*/ 345282 h 909638"/>
              <a:gd name="connsiteX57" fmla="*/ 1281113 w 2726532"/>
              <a:gd name="connsiteY57" fmla="*/ 352426 h 909638"/>
              <a:gd name="connsiteX58" fmla="*/ 1309688 w 2726532"/>
              <a:gd name="connsiteY58" fmla="*/ 357188 h 909638"/>
              <a:gd name="connsiteX59" fmla="*/ 1376363 w 2726532"/>
              <a:gd name="connsiteY59" fmla="*/ 359570 h 909638"/>
              <a:gd name="connsiteX60" fmla="*/ 1381125 w 2726532"/>
              <a:gd name="connsiteY60" fmla="*/ 369095 h 909638"/>
              <a:gd name="connsiteX61" fmla="*/ 1388269 w 2726532"/>
              <a:gd name="connsiteY61" fmla="*/ 371476 h 909638"/>
              <a:gd name="connsiteX62" fmla="*/ 1407319 w 2726532"/>
              <a:gd name="connsiteY62" fmla="*/ 373857 h 909638"/>
              <a:gd name="connsiteX63" fmla="*/ 1414463 w 2726532"/>
              <a:gd name="connsiteY63" fmla="*/ 376238 h 909638"/>
              <a:gd name="connsiteX64" fmla="*/ 1416844 w 2726532"/>
              <a:gd name="connsiteY64" fmla="*/ 383382 h 909638"/>
              <a:gd name="connsiteX65" fmla="*/ 1426369 w 2726532"/>
              <a:gd name="connsiteY65" fmla="*/ 407195 h 909638"/>
              <a:gd name="connsiteX66" fmla="*/ 1428750 w 2726532"/>
              <a:gd name="connsiteY66" fmla="*/ 414338 h 909638"/>
              <a:gd name="connsiteX67" fmla="*/ 1471613 w 2726532"/>
              <a:gd name="connsiteY67" fmla="*/ 419101 h 909638"/>
              <a:gd name="connsiteX68" fmla="*/ 1476375 w 2726532"/>
              <a:gd name="connsiteY68" fmla="*/ 426245 h 909638"/>
              <a:gd name="connsiteX69" fmla="*/ 1481138 w 2726532"/>
              <a:gd name="connsiteY69" fmla="*/ 440532 h 909638"/>
              <a:gd name="connsiteX70" fmla="*/ 1488281 w 2726532"/>
              <a:gd name="connsiteY70" fmla="*/ 442913 h 909638"/>
              <a:gd name="connsiteX71" fmla="*/ 1557338 w 2726532"/>
              <a:gd name="connsiteY71" fmla="*/ 438151 h 909638"/>
              <a:gd name="connsiteX72" fmla="*/ 1585913 w 2726532"/>
              <a:gd name="connsiteY72" fmla="*/ 440532 h 909638"/>
              <a:gd name="connsiteX73" fmla="*/ 1597819 w 2726532"/>
              <a:gd name="connsiteY73" fmla="*/ 454820 h 909638"/>
              <a:gd name="connsiteX74" fmla="*/ 1612106 w 2726532"/>
              <a:gd name="connsiteY74" fmla="*/ 464345 h 909638"/>
              <a:gd name="connsiteX75" fmla="*/ 1624013 w 2726532"/>
              <a:gd name="connsiteY75" fmla="*/ 476251 h 909638"/>
              <a:gd name="connsiteX76" fmla="*/ 1685925 w 2726532"/>
              <a:gd name="connsiteY76" fmla="*/ 492920 h 909638"/>
              <a:gd name="connsiteX77" fmla="*/ 1702594 w 2726532"/>
              <a:gd name="connsiteY77" fmla="*/ 497682 h 909638"/>
              <a:gd name="connsiteX78" fmla="*/ 1709738 w 2726532"/>
              <a:gd name="connsiteY78" fmla="*/ 502445 h 909638"/>
              <a:gd name="connsiteX79" fmla="*/ 1716881 w 2726532"/>
              <a:gd name="connsiteY79" fmla="*/ 504826 h 909638"/>
              <a:gd name="connsiteX80" fmla="*/ 1731169 w 2726532"/>
              <a:gd name="connsiteY80" fmla="*/ 514351 h 909638"/>
              <a:gd name="connsiteX81" fmla="*/ 1738313 w 2726532"/>
              <a:gd name="connsiteY81" fmla="*/ 516732 h 909638"/>
              <a:gd name="connsiteX82" fmla="*/ 1754981 w 2726532"/>
              <a:gd name="connsiteY82" fmla="*/ 521495 h 909638"/>
              <a:gd name="connsiteX83" fmla="*/ 1764506 w 2726532"/>
              <a:gd name="connsiteY83" fmla="*/ 535782 h 909638"/>
              <a:gd name="connsiteX84" fmla="*/ 1766888 w 2726532"/>
              <a:gd name="connsiteY84" fmla="*/ 542926 h 909638"/>
              <a:gd name="connsiteX85" fmla="*/ 1774031 w 2726532"/>
              <a:gd name="connsiteY85" fmla="*/ 550070 h 909638"/>
              <a:gd name="connsiteX86" fmla="*/ 1785938 w 2726532"/>
              <a:gd name="connsiteY86" fmla="*/ 561976 h 909638"/>
              <a:gd name="connsiteX87" fmla="*/ 1793081 w 2726532"/>
              <a:gd name="connsiteY87" fmla="*/ 576263 h 909638"/>
              <a:gd name="connsiteX88" fmla="*/ 1821656 w 2726532"/>
              <a:gd name="connsiteY88" fmla="*/ 590551 h 909638"/>
              <a:gd name="connsiteX89" fmla="*/ 1828800 w 2726532"/>
              <a:gd name="connsiteY89" fmla="*/ 592932 h 909638"/>
              <a:gd name="connsiteX90" fmla="*/ 1835944 w 2726532"/>
              <a:gd name="connsiteY90" fmla="*/ 595313 h 909638"/>
              <a:gd name="connsiteX91" fmla="*/ 1850231 w 2726532"/>
              <a:gd name="connsiteY91" fmla="*/ 604838 h 909638"/>
              <a:gd name="connsiteX92" fmla="*/ 1859756 w 2726532"/>
              <a:gd name="connsiteY92" fmla="*/ 614363 h 909638"/>
              <a:gd name="connsiteX93" fmla="*/ 1864519 w 2726532"/>
              <a:gd name="connsiteY93" fmla="*/ 621507 h 909638"/>
              <a:gd name="connsiteX94" fmla="*/ 1871663 w 2726532"/>
              <a:gd name="connsiteY94" fmla="*/ 626270 h 909638"/>
              <a:gd name="connsiteX95" fmla="*/ 1919288 w 2726532"/>
              <a:gd name="connsiteY95" fmla="*/ 633413 h 909638"/>
              <a:gd name="connsiteX96" fmla="*/ 1933575 w 2726532"/>
              <a:gd name="connsiteY96" fmla="*/ 645320 h 909638"/>
              <a:gd name="connsiteX97" fmla="*/ 1940719 w 2726532"/>
              <a:gd name="connsiteY97" fmla="*/ 647701 h 909638"/>
              <a:gd name="connsiteX98" fmla="*/ 1955006 w 2726532"/>
              <a:gd name="connsiteY98" fmla="*/ 657226 h 909638"/>
              <a:gd name="connsiteX99" fmla="*/ 1990725 w 2726532"/>
              <a:gd name="connsiteY99" fmla="*/ 669132 h 909638"/>
              <a:gd name="connsiteX100" fmla="*/ 2050256 w 2726532"/>
              <a:gd name="connsiteY100" fmla="*/ 671513 h 909638"/>
              <a:gd name="connsiteX101" fmla="*/ 2057400 w 2726532"/>
              <a:gd name="connsiteY101" fmla="*/ 678657 h 909638"/>
              <a:gd name="connsiteX102" fmla="*/ 2114550 w 2726532"/>
              <a:gd name="connsiteY102" fmla="*/ 688182 h 909638"/>
              <a:gd name="connsiteX103" fmla="*/ 2124075 w 2726532"/>
              <a:gd name="connsiteY103" fmla="*/ 702470 h 909638"/>
              <a:gd name="connsiteX104" fmla="*/ 2135981 w 2726532"/>
              <a:gd name="connsiteY104" fmla="*/ 704851 h 909638"/>
              <a:gd name="connsiteX105" fmla="*/ 2159794 w 2726532"/>
              <a:gd name="connsiteY105" fmla="*/ 707232 h 909638"/>
              <a:gd name="connsiteX106" fmla="*/ 2171700 w 2726532"/>
              <a:gd name="connsiteY106" fmla="*/ 709613 h 909638"/>
              <a:gd name="connsiteX107" fmla="*/ 2185988 w 2726532"/>
              <a:gd name="connsiteY107" fmla="*/ 711995 h 909638"/>
              <a:gd name="connsiteX108" fmla="*/ 2188369 w 2726532"/>
              <a:gd name="connsiteY108" fmla="*/ 719138 h 909638"/>
              <a:gd name="connsiteX109" fmla="*/ 2193131 w 2726532"/>
              <a:gd name="connsiteY109" fmla="*/ 726282 h 909638"/>
              <a:gd name="connsiteX110" fmla="*/ 2200275 w 2726532"/>
              <a:gd name="connsiteY110" fmla="*/ 728663 h 909638"/>
              <a:gd name="connsiteX111" fmla="*/ 2231231 w 2726532"/>
              <a:gd name="connsiteY111" fmla="*/ 731045 h 909638"/>
              <a:gd name="connsiteX112" fmla="*/ 2238375 w 2726532"/>
              <a:gd name="connsiteY112" fmla="*/ 745332 h 909638"/>
              <a:gd name="connsiteX113" fmla="*/ 2240756 w 2726532"/>
              <a:gd name="connsiteY113" fmla="*/ 752476 h 909638"/>
              <a:gd name="connsiteX114" fmla="*/ 2247900 w 2726532"/>
              <a:gd name="connsiteY114" fmla="*/ 754857 h 909638"/>
              <a:gd name="connsiteX115" fmla="*/ 2276475 w 2726532"/>
              <a:gd name="connsiteY115" fmla="*/ 757238 h 909638"/>
              <a:gd name="connsiteX116" fmla="*/ 2293144 w 2726532"/>
              <a:gd name="connsiteY116" fmla="*/ 762001 h 909638"/>
              <a:gd name="connsiteX117" fmla="*/ 2302669 w 2726532"/>
              <a:gd name="connsiteY117" fmla="*/ 764382 h 909638"/>
              <a:gd name="connsiteX118" fmla="*/ 2316956 w 2726532"/>
              <a:gd name="connsiteY118" fmla="*/ 769145 h 909638"/>
              <a:gd name="connsiteX119" fmla="*/ 2331244 w 2726532"/>
              <a:gd name="connsiteY119" fmla="*/ 778670 h 909638"/>
              <a:gd name="connsiteX120" fmla="*/ 2352675 w 2726532"/>
              <a:gd name="connsiteY120" fmla="*/ 785813 h 909638"/>
              <a:gd name="connsiteX121" fmla="*/ 2359819 w 2726532"/>
              <a:gd name="connsiteY121" fmla="*/ 788195 h 909638"/>
              <a:gd name="connsiteX122" fmla="*/ 2395538 w 2726532"/>
              <a:gd name="connsiteY122" fmla="*/ 792957 h 909638"/>
              <a:gd name="connsiteX123" fmla="*/ 2407444 w 2726532"/>
              <a:gd name="connsiteY123" fmla="*/ 807245 h 909638"/>
              <a:gd name="connsiteX124" fmla="*/ 2414588 w 2726532"/>
              <a:gd name="connsiteY124" fmla="*/ 814388 h 909638"/>
              <a:gd name="connsiteX125" fmla="*/ 2416969 w 2726532"/>
              <a:gd name="connsiteY125" fmla="*/ 821532 h 909638"/>
              <a:gd name="connsiteX126" fmla="*/ 2440781 w 2726532"/>
              <a:gd name="connsiteY126" fmla="*/ 819151 h 909638"/>
              <a:gd name="connsiteX127" fmla="*/ 2478881 w 2726532"/>
              <a:gd name="connsiteY127" fmla="*/ 821532 h 909638"/>
              <a:gd name="connsiteX128" fmla="*/ 2488406 w 2726532"/>
              <a:gd name="connsiteY128" fmla="*/ 838201 h 909638"/>
              <a:gd name="connsiteX129" fmla="*/ 2519363 w 2726532"/>
              <a:gd name="connsiteY129" fmla="*/ 845345 h 909638"/>
              <a:gd name="connsiteX130" fmla="*/ 2533650 w 2726532"/>
              <a:gd name="connsiteY130" fmla="*/ 847726 h 909638"/>
              <a:gd name="connsiteX131" fmla="*/ 2543175 w 2726532"/>
              <a:gd name="connsiteY131" fmla="*/ 869157 h 909638"/>
              <a:gd name="connsiteX132" fmla="*/ 2557463 w 2726532"/>
              <a:gd name="connsiteY132" fmla="*/ 873920 h 909638"/>
              <a:gd name="connsiteX133" fmla="*/ 2564606 w 2726532"/>
              <a:gd name="connsiteY133" fmla="*/ 878682 h 909638"/>
              <a:gd name="connsiteX134" fmla="*/ 2571750 w 2726532"/>
              <a:gd name="connsiteY134" fmla="*/ 881063 h 909638"/>
              <a:gd name="connsiteX135" fmla="*/ 2586038 w 2726532"/>
              <a:gd name="connsiteY135" fmla="*/ 890588 h 909638"/>
              <a:gd name="connsiteX136" fmla="*/ 2593181 w 2726532"/>
              <a:gd name="connsiteY136" fmla="*/ 895351 h 909638"/>
              <a:gd name="connsiteX137" fmla="*/ 2607469 w 2726532"/>
              <a:gd name="connsiteY137" fmla="*/ 900113 h 909638"/>
              <a:gd name="connsiteX138" fmla="*/ 2693194 w 2726532"/>
              <a:gd name="connsiteY138" fmla="*/ 904876 h 909638"/>
              <a:gd name="connsiteX139" fmla="*/ 2726531 w 2726532"/>
              <a:gd name="connsiteY13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6775 w 2726532"/>
              <a:gd name="connsiteY29" fmla="*/ 221457 h 909638"/>
              <a:gd name="connsiteX30" fmla="*/ 869156 w 2726532"/>
              <a:gd name="connsiteY30" fmla="*/ 228601 h 909638"/>
              <a:gd name="connsiteX31" fmla="*/ 888206 w 2726532"/>
              <a:gd name="connsiteY31" fmla="*/ 226220 h 909638"/>
              <a:gd name="connsiteX32" fmla="*/ 900113 w 2726532"/>
              <a:gd name="connsiteY32" fmla="*/ 223838 h 909638"/>
              <a:gd name="connsiteX33" fmla="*/ 950119 w 2726532"/>
              <a:gd name="connsiteY33" fmla="*/ 226220 h 909638"/>
              <a:gd name="connsiteX34" fmla="*/ 964406 w 2726532"/>
              <a:gd name="connsiteY34" fmla="*/ 233363 h 909638"/>
              <a:gd name="connsiteX35" fmla="*/ 978694 w 2726532"/>
              <a:gd name="connsiteY35" fmla="*/ 240507 h 909638"/>
              <a:gd name="connsiteX36" fmla="*/ 1000125 w 2726532"/>
              <a:gd name="connsiteY36" fmla="*/ 242888 h 909638"/>
              <a:gd name="connsiteX37" fmla="*/ 1014413 w 2726532"/>
              <a:gd name="connsiteY37" fmla="*/ 250032 h 909638"/>
              <a:gd name="connsiteX38" fmla="*/ 1021556 w 2726532"/>
              <a:gd name="connsiteY38" fmla="*/ 252413 h 909638"/>
              <a:gd name="connsiteX39" fmla="*/ 1035844 w 2726532"/>
              <a:gd name="connsiteY39" fmla="*/ 259557 h 909638"/>
              <a:gd name="connsiteX40" fmla="*/ 1042988 w 2726532"/>
              <a:gd name="connsiteY40" fmla="*/ 264320 h 909638"/>
              <a:gd name="connsiteX41" fmla="*/ 1064419 w 2726532"/>
              <a:gd name="connsiteY41" fmla="*/ 271463 h 909638"/>
              <a:gd name="connsiteX42" fmla="*/ 1071563 w 2726532"/>
              <a:gd name="connsiteY42" fmla="*/ 273845 h 909638"/>
              <a:gd name="connsiteX43" fmla="*/ 1078706 w 2726532"/>
              <a:gd name="connsiteY43" fmla="*/ 278607 h 909638"/>
              <a:gd name="connsiteX44" fmla="*/ 1092994 w 2726532"/>
              <a:gd name="connsiteY44" fmla="*/ 283370 h 909638"/>
              <a:gd name="connsiteX45" fmla="*/ 1112044 w 2726532"/>
              <a:gd name="connsiteY45" fmla="*/ 288132 h 909638"/>
              <a:gd name="connsiteX46" fmla="*/ 1140619 w 2726532"/>
              <a:gd name="connsiteY46" fmla="*/ 290513 h 909638"/>
              <a:gd name="connsiteX47" fmla="*/ 1152525 w 2726532"/>
              <a:gd name="connsiteY47" fmla="*/ 302420 h 909638"/>
              <a:gd name="connsiteX48" fmla="*/ 1154906 w 2726532"/>
              <a:gd name="connsiteY48" fmla="*/ 309563 h 909638"/>
              <a:gd name="connsiteX49" fmla="*/ 1162050 w 2726532"/>
              <a:gd name="connsiteY49" fmla="*/ 314326 h 909638"/>
              <a:gd name="connsiteX50" fmla="*/ 1188244 w 2726532"/>
              <a:gd name="connsiteY50" fmla="*/ 311945 h 909638"/>
              <a:gd name="connsiteX51" fmla="*/ 1195388 w 2726532"/>
              <a:gd name="connsiteY51" fmla="*/ 309563 h 909638"/>
              <a:gd name="connsiteX52" fmla="*/ 1204913 w 2726532"/>
              <a:gd name="connsiteY52" fmla="*/ 311945 h 909638"/>
              <a:gd name="connsiteX53" fmla="*/ 1209675 w 2726532"/>
              <a:gd name="connsiteY53" fmla="*/ 319088 h 909638"/>
              <a:gd name="connsiteX54" fmla="*/ 1254919 w 2726532"/>
              <a:gd name="connsiteY54" fmla="*/ 326232 h 909638"/>
              <a:gd name="connsiteX55" fmla="*/ 1266825 w 2726532"/>
              <a:gd name="connsiteY55" fmla="*/ 335757 h 909638"/>
              <a:gd name="connsiteX56" fmla="*/ 1278731 w 2726532"/>
              <a:gd name="connsiteY56" fmla="*/ 345282 h 909638"/>
              <a:gd name="connsiteX57" fmla="*/ 1281113 w 2726532"/>
              <a:gd name="connsiteY57" fmla="*/ 352426 h 909638"/>
              <a:gd name="connsiteX58" fmla="*/ 1309688 w 2726532"/>
              <a:gd name="connsiteY58" fmla="*/ 357188 h 909638"/>
              <a:gd name="connsiteX59" fmla="*/ 1376363 w 2726532"/>
              <a:gd name="connsiteY59" fmla="*/ 359570 h 909638"/>
              <a:gd name="connsiteX60" fmla="*/ 1381125 w 2726532"/>
              <a:gd name="connsiteY60" fmla="*/ 369095 h 909638"/>
              <a:gd name="connsiteX61" fmla="*/ 1388269 w 2726532"/>
              <a:gd name="connsiteY61" fmla="*/ 371476 h 909638"/>
              <a:gd name="connsiteX62" fmla="*/ 1407319 w 2726532"/>
              <a:gd name="connsiteY62" fmla="*/ 373857 h 909638"/>
              <a:gd name="connsiteX63" fmla="*/ 1414463 w 2726532"/>
              <a:gd name="connsiteY63" fmla="*/ 376238 h 909638"/>
              <a:gd name="connsiteX64" fmla="*/ 1416844 w 2726532"/>
              <a:gd name="connsiteY64" fmla="*/ 383382 h 909638"/>
              <a:gd name="connsiteX65" fmla="*/ 1426369 w 2726532"/>
              <a:gd name="connsiteY65" fmla="*/ 407195 h 909638"/>
              <a:gd name="connsiteX66" fmla="*/ 1428750 w 2726532"/>
              <a:gd name="connsiteY66" fmla="*/ 414338 h 909638"/>
              <a:gd name="connsiteX67" fmla="*/ 1471613 w 2726532"/>
              <a:gd name="connsiteY67" fmla="*/ 419101 h 909638"/>
              <a:gd name="connsiteX68" fmla="*/ 1476375 w 2726532"/>
              <a:gd name="connsiteY68" fmla="*/ 426245 h 909638"/>
              <a:gd name="connsiteX69" fmla="*/ 1481138 w 2726532"/>
              <a:gd name="connsiteY69" fmla="*/ 440532 h 909638"/>
              <a:gd name="connsiteX70" fmla="*/ 1488281 w 2726532"/>
              <a:gd name="connsiteY70" fmla="*/ 442913 h 909638"/>
              <a:gd name="connsiteX71" fmla="*/ 1557338 w 2726532"/>
              <a:gd name="connsiteY71" fmla="*/ 438151 h 909638"/>
              <a:gd name="connsiteX72" fmla="*/ 1585913 w 2726532"/>
              <a:gd name="connsiteY72" fmla="*/ 440532 h 909638"/>
              <a:gd name="connsiteX73" fmla="*/ 1597819 w 2726532"/>
              <a:gd name="connsiteY73" fmla="*/ 454820 h 909638"/>
              <a:gd name="connsiteX74" fmla="*/ 1612106 w 2726532"/>
              <a:gd name="connsiteY74" fmla="*/ 464345 h 909638"/>
              <a:gd name="connsiteX75" fmla="*/ 1624013 w 2726532"/>
              <a:gd name="connsiteY75" fmla="*/ 476251 h 909638"/>
              <a:gd name="connsiteX76" fmla="*/ 1685925 w 2726532"/>
              <a:gd name="connsiteY76" fmla="*/ 492920 h 909638"/>
              <a:gd name="connsiteX77" fmla="*/ 1702594 w 2726532"/>
              <a:gd name="connsiteY77" fmla="*/ 497682 h 909638"/>
              <a:gd name="connsiteX78" fmla="*/ 1709738 w 2726532"/>
              <a:gd name="connsiteY78" fmla="*/ 502445 h 909638"/>
              <a:gd name="connsiteX79" fmla="*/ 1716881 w 2726532"/>
              <a:gd name="connsiteY79" fmla="*/ 504826 h 909638"/>
              <a:gd name="connsiteX80" fmla="*/ 1731169 w 2726532"/>
              <a:gd name="connsiteY80" fmla="*/ 514351 h 909638"/>
              <a:gd name="connsiteX81" fmla="*/ 1738313 w 2726532"/>
              <a:gd name="connsiteY81" fmla="*/ 516732 h 909638"/>
              <a:gd name="connsiteX82" fmla="*/ 1754981 w 2726532"/>
              <a:gd name="connsiteY82" fmla="*/ 521495 h 909638"/>
              <a:gd name="connsiteX83" fmla="*/ 1764506 w 2726532"/>
              <a:gd name="connsiteY83" fmla="*/ 535782 h 909638"/>
              <a:gd name="connsiteX84" fmla="*/ 1766888 w 2726532"/>
              <a:gd name="connsiteY84" fmla="*/ 542926 h 909638"/>
              <a:gd name="connsiteX85" fmla="*/ 1774031 w 2726532"/>
              <a:gd name="connsiteY85" fmla="*/ 550070 h 909638"/>
              <a:gd name="connsiteX86" fmla="*/ 1785938 w 2726532"/>
              <a:gd name="connsiteY86" fmla="*/ 561976 h 909638"/>
              <a:gd name="connsiteX87" fmla="*/ 1793081 w 2726532"/>
              <a:gd name="connsiteY87" fmla="*/ 576263 h 909638"/>
              <a:gd name="connsiteX88" fmla="*/ 1821656 w 2726532"/>
              <a:gd name="connsiteY88" fmla="*/ 590551 h 909638"/>
              <a:gd name="connsiteX89" fmla="*/ 1828800 w 2726532"/>
              <a:gd name="connsiteY89" fmla="*/ 592932 h 909638"/>
              <a:gd name="connsiteX90" fmla="*/ 1835944 w 2726532"/>
              <a:gd name="connsiteY90" fmla="*/ 595313 h 909638"/>
              <a:gd name="connsiteX91" fmla="*/ 1850231 w 2726532"/>
              <a:gd name="connsiteY91" fmla="*/ 604838 h 909638"/>
              <a:gd name="connsiteX92" fmla="*/ 1859756 w 2726532"/>
              <a:gd name="connsiteY92" fmla="*/ 614363 h 909638"/>
              <a:gd name="connsiteX93" fmla="*/ 1864519 w 2726532"/>
              <a:gd name="connsiteY93" fmla="*/ 621507 h 909638"/>
              <a:gd name="connsiteX94" fmla="*/ 1871663 w 2726532"/>
              <a:gd name="connsiteY94" fmla="*/ 626270 h 909638"/>
              <a:gd name="connsiteX95" fmla="*/ 1919288 w 2726532"/>
              <a:gd name="connsiteY95" fmla="*/ 633413 h 909638"/>
              <a:gd name="connsiteX96" fmla="*/ 1933575 w 2726532"/>
              <a:gd name="connsiteY96" fmla="*/ 645320 h 909638"/>
              <a:gd name="connsiteX97" fmla="*/ 1940719 w 2726532"/>
              <a:gd name="connsiteY97" fmla="*/ 647701 h 909638"/>
              <a:gd name="connsiteX98" fmla="*/ 1955006 w 2726532"/>
              <a:gd name="connsiteY98" fmla="*/ 657226 h 909638"/>
              <a:gd name="connsiteX99" fmla="*/ 1990725 w 2726532"/>
              <a:gd name="connsiteY99" fmla="*/ 669132 h 909638"/>
              <a:gd name="connsiteX100" fmla="*/ 2050256 w 2726532"/>
              <a:gd name="connsiteY100" fmla="*/ 671513 h 909638"/>
              <a:gd name="connsiteX101" fmla="*/ 2057400 w 2726532"/>
              <a:gd name="connsiteY101" fmla="*/ 678657 h 909638"/>
              <a:gd name="connsiteX102" fmla="*/ 2114550 w 2726532"/>
              <a:gd name="connsiteY102" fmla="*/ 688182 h 909638"/>
              <a:gd name="connsiteX103" fmla="*/ 2124075 w 2726532"/>
              <a:gd name="connsiteY103" fmla="*/ 702470 h 909638"/>
              <a:gd name="connsiteX104" fmla="*/ 2135981 w 2726532"/>
              <a:gd name="connsiteY104" fmla="*/ 704851 h 909638"/>
              <a:gd name="connsiteX105" fmla="*/ 2159794 w 2726532"/>
              <a:gd name="connsiteY105" fmla="*/ 707232 h 909638"/>
              <a:gd name="connsiteX106" fmla="*/ 2171700 w 2726532"/>
              <a:gd name="connsiteY106" fmla="*/ 709613 h 909638"/>
              <a:gd name="connsiteX107" fmla="*/ 2185988 w 2726532"/>
              <a:gd name="connsiteY107" fmla="*/ 711995 h 909638"/>
              <a:gd name="connsiteX108" fmla="*/ 2188369 w 2726532"/>
              <a:gd name="connsiteY108" fmla="*/ 719138 h 909638"/>
              <a:gd name="connsiteX109" fmla="*/ 2193131 w 2726532"/>
              <a:gd name="connsiteY109" fmla="*/ 726282 h 909638"/>
              <a:gd name="connsiteX110" fmla="*/ 2200275 w 2726532"/>
              <a:gd name="connsiteY110" fmla="*/ 728663 h 909638"/>
              <a:gd name="connsiteX111" fmla="*/ 2231231 w 2726532"/>
              <a:gd name="connsiteY111" fmla="*/ 731045 h 909638"/>
              <a:gd name="connsiteX112" fmla="*/ 2238375 w 2726532"/>
              <a:gd name="connsiteY112" fmla="*/ 745332 h 909638"/>
              <a:gd name="connsiteX113" fmla="*/ 2240756 w 2726532"/>
              <a:gd name="connsiteY113" fmla="*/ 752476 h 909638"/>
              <a:gd name="connsiteX114" fmla="*/ 2247900 w 2726532"/>
              <a:gd name="connsiteY114" fmla="*/ 754857 h 909638"/>
              <a:gd name="connsiteX115" fmla="*/ 2276475 w 2726532"/>
              <a:gd name="connsiteY115" fmla="*/ 757238 h 909638"/>
              <a:gd name="connsiteX116" fmla="*/ 2293144 w 2726532"/>
              <a:gd name="connsiteY116" fmla="*/ 762001 h 909638"/>
              <a:gd name="connsiteX117" fmla="*/ 2302669 w 2726532"/>
              <a:gd name="connsiteY117" fmla="*/ 764382 h 909638"/>
              <a:gd name="connsiteX118" fmla="*/ 2316956 w 2726532"/>
              <a:gd name="connsiteY118" fmla="*/ 769145 h 909638"/>
              <a:gd name="connsiteX119" fmla="*/ 2331244 w 2726532"/>
              <a:gd name="connsiteY119" fmla="*/ 778670 h 909638"/>
              <a:gd name="connsiteX120" fmla="*/ 2352675 w 2726532"/>
              <a:gd name="connsiteY120" fmla="*/ 785813 h 909638"/>
              <a:gd name="connsiteX121" fmla="*/ 2359819 w 2726532"/>
              <a:gd name="connsiteY121" fmla="*/ 788195 h 909638"/>
              <a:gd name="connsiteX122" fmla="*/ 2395538 w 2726532"/>
              <a:gd name="connsiteY122" fmla="*/ 792957 h 909638"/>
              <a:gd name="connsiteX123" fmla="*/ 2407444 w 2726532"/>
              <a:gd name="connsiteY123" fmla="*/ 807245 h 909638"/>
              <a:gd name="connsiteX124" fmla="*/ 2414588 w 2726532"/>
              <a:gd name="connsiteY124" fmla="*/ 814388 h 909638"/>
              <a:gd name="connsiteX125" fmla="*/ 2416969 w 2726532"/>
              <a:gd name="connsiteY125" fmla="*/ 821532 h 909638"/>
              <a:gd name="connsiteX126" fmla="*/ 2440781 w 2726532"/>
              <a:gd name="connsiteY126" fmla="*/ 819151 h 909638"/>
              <a:gd name="connsiteX127" fmla="*/ 2478881 w 2726532"/>
              <a:gd name="connsiteY127" fmla="*/ 821532 h 909638"/>
              <a:gd name="connsiteX128" fmla="*/ 2488406 w 2726532"/>
              <a:gd name="connsiteY128" fmla="*/ 838201 h 909638"/>
              <a:gd name="connsiteX129" fmla="*/ 2519363 w 2726532"/>
              <a:gd name="connsiteY129" fmla="*/ 845345 h 909638"/>
              <a:gd name="connsiteX130" fmla="*/ 2533650 w 2726532"/>
              <a:gd name="connsiteY130" fmla="*/ 847726 h 909638"/>
              <a:gd name="connsiteX131" fmla="*/ 2543175 w 2726532"/>
              <a:gd name="connsiteY131" fmla="*/ 869157 h 909638"/>
              <a:gd name="connsiteX132" fmla="*/ 2557463 w 2726532"/>
              <a:gd name="connsiteY132" fmla="*/ 873920 h 909638"/>
              <a:gd name="connsiteX133" fmla="*/ 2564606 w 2726532"/>
              <a:gd name="connsiteY133" fmla="*/ 878682 h 909638"/>
              <a:gd name="connsiteX134" fmla="*/ 2571750 w 2726532"/>
              <a:gd name="connsiteY134" fmla="*/ 881063 h 909638"/>
              <a:gd name="connsiteX135" fmla="*/ 2586038 w 2726532"/>
              <a:gd name="connsiteY135" fmla="*/ 890588 h 909638"/>
              <a:gd name="connsiteX136" fmla="*/ 2593181 w 2726532"/>
              <a:gd name="connsiteY136" fmla="*/ 895351 h 909638"/>
              <a:gd name="connsiteX137" fmla="*/ 2607469 w 2726532"/>
              <a:gd name="connsiteY137" fmla="*/ 900113 h 909638"/>
              <a:gd name="connsiteX138" fmla="*/ 2693194 w 2726532"/>
              <a:gd name="connsiteY138" fmla="*/ 904876 h 909638"/>
              <a:gd name="connsiteX139" fmla="*/ 2726531 w 2726532"/>
              <a:gd name="connsiteY13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888206 w 2726532"/>
              <a:gd name="connsiteY30" fmla="*/ 226220 h 909638"/>
              <a:gd name="connsiteX31" fmla="*/ 900113 w 2726532"/>
              <a:gd name="connsiteY31" fmla="*/ 223838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9675 w 2726532"/>
              <a:gd name="connsiteY52" fmla="*/ 319088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888206 w 2726532"/>
              <a:gd name="connsiteY30" fmla="*/ 226220 h 909638"/>
              <a:gd name="connsiteX31" fmla="*/ 900113 w 2726532"/>
              <a:gd name="connsiteY31" fmla="*/ 223838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9675 w 2726532"/>
              <a:gd name="connsiteY52" fmla="*/ 319088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888206 w 2726532"/>
              <a:gd name="connsiteY30" fmla="*/ 226220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9675 w 2726532"/>
              <a:gd name="connsiteY52" fmla="*/ 319088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9675 w 2726532"/>
              <a:gd name="connsiteY52" fmla="*/ 319088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7294 w 2726532"/>
              <a:gd name="connsiteY52" fmla="*/ 326231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7294 w 2726532"/>
              <a:gd name="connsiteY52" fmla="*/ 326231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195388 w 2726532"/>
              <a:gd name="connsiteY50" fmla="*/ 309563 h 909638"/>
              <a:gd name="connsiteX51" fmla="*/ 1204913 w 2726532"/>
              <a:gd name="connsiteY51" fmla="*/ 311945 h 909638"/>
              <a:gd name="connsiteX52" fmla="*/ 1209675 w 2726532"/>
              <a:gd name="connsiteY52" fmla="*/ 335756 h 909638"/>
              <a:gd name="connsiteX53" fmla="*/ 1254919 w 2726532"/>
              <a:gd name="connsiteY53" fmla="*/ 326232 h 909638"/>
              <a:gd name="connsiteX54" fmla="*/ 1266825 w 2726532"/>
              <a:gd name="connsiteY54" fmla="*/ 335757 h 909638"/>
              <a:gd name="connsiteX55" fmla="*/ 1278731 w 2726532"/>
              <a:gd name="connsiteY55" fmla="*/ 345282 h 909638"/>
              <a:gd name="connsiteX56" fmla="*/ 1281113 w 2726532"/>
              <a:gd name="connsiteY56" fmla="*/ 352426 h 909638"/>
              <a:gd name="connsiteX57" fmla="*/ 1309688 w 2726532"/>
              <a:gd name="connsiteY57" fmla="*/ 357188 h 909638"/>
              <a:gd name="connsiteX58" fmla="*/ 1376363 w 2726532"/>
              <a:gd name="connsiteY58" fmla="*/ 359570 h 909638"/>
              <a:gd name="connsiteX59" fmla="*/ 1381125 w 2726532"/>
              <a:gd name="connsiteY59" fmla="*/ 369095 h 909638"/>
              <a:gd name="connsiteX60" fmla="*/ 1388269 w 2726532"/>
              <a:gd name="connsiteY60" fmla="*/ 371476 h 909638"/>
              <a:gd name="connsiteX61" fmla="*/ 1407319 w 2726532"/>
              <a:gd name="connsiteY61" fmla="*/ 373857 h 909638"/>
              <a:gd name="connsiteX62" fmla="*/ 1414463 w 2726532"/>
              <a:gd name="connsiteY62" fmla="*/ 376238 h 909638"/>
              <a:gd name="connsiteX63" fmla="*/ 1416844 w 2726532"/>
              <a:gd name="connsiteY63" fmla="*/ 383382 h 909638"/>
              <a:gd name="connsiteX64" fmla="*/ 1426369 w 2726532"/>
              <a:gd name="connsiteY64" fmla="*/ 407195 h 909638"/>
              <a:gd name="connsiteX65" fmla="*/ 1428750 w 2726532"/>
              <a:gd name="connsiteY65" fmla="*/ 414338 h 909638"/>
              <a:gd name="connsiteX66" fmla="*/ 1471613 w 2726532"/>
              <a:gd name="connsiteY66" fmla="*/ 419101 h 909638"/>
              <a:gd name="connsiteX67" fmla="*/ 1476375 w 2726532"/>
              <a:gd name="connsiteY67" fmla="*/ 426245 h 909638"/>
              <a:gd name="connsiteX68" fmla="*/ 1481138 w 2726532"/>
              <a:gd name="connsiteY68" fmla="*/ 440532 h 909638"/>
              <a:gd name="connsiteX69" fmla="*/ 1488281 w 2726532"/>
              <a:gd name="connsiteY69" fmla="*/ 442913 h 909638"/>
              <a:gd name="connsiteX70" fmla="*/ 1557338 w 2726532"/>
              <a:gd name="connsiteY70" fmla="*/ 438151 h 909638"/>
              <a:gd name="connsiteX71" fmla="*/ 1585913 w 2726532"/>
              <a:gd name="connsiteY71" fmla="*/ 440532 h 909638"/>
              <a:gd name="connsiteX72" fmla="*/ 1597819 w 2726532"/>
              <a:gd name="connsiteY72" fmla="*/ 454820 h 909638"/>
              <a:gd name="connsiteX73" fmla="*/ 1612106 w 2726532"/>
              <a:gd name="connsiteY73" fmla="*/ 464345 h 909638"/>
              <a:gd name="connsiteX74" fmla="*/ 1624013 w 2726532"/>
              <a:gd name="connsiteY74" fmla="*/ 476251 h 909638"/>
              <a:gd name="connsiteX75" fmla="*/ 1685925 w 2726532"/>
              <a:gd name="connsiteY75" fmla="*/ 492920 h 909638"/>
              <a:gd name="connsiteX76" fmla="*/ 1702594 w 2726532"/>
              <a:gd name="connsiteY76" fmla="*/ 497682 h 909638"/>
              <a:gd name="connsiteX77" fmla="*/ 1709738 w 2726532"/>
              <a:gd name="connsiteY77" fmla="*/ 502445 h 909638"/>
              <a:gd name="connsiteX78" fmla="*/ 1716881 w 2726532"/>
              <a:gd name="connsiteY78" fmla="*/ 504826 h 909638"/>
              <a:gd name="connsiteX79" fmla="*/ 1731169 w 2726532"/>
              <a:gd name="connsiteY79" fmla="*/ 514351 h 909638"/>
              <a:gd name="connsiteX80" fmla="*/ 1738313 w 2726532"/>
              <a:gd name="connsiteY80" fmla="*/ 516732 h 909638"/>
              <a:gd name="connsiteX81" fmla="*/ 1754981 w 2726532"/>
              <a:gd name="connsiteY81" fmla="*/ 521495 h 909638"/>
              <a:gd name="connsiteX82" fmla="*/ 1764506 w 2726532"/>
              <a:gd name="connsiteY82" fmla="*/ 535782 h 909638"/>
              <a:gd name="connsiteX83" fmla="*/ 1766888 w 2726532"/>
              <a:gd name="connsiteY83" fmla="*/ 542926 h 909638"/>
              <a:gd name="connsiteX84" fmla="*/ 1774031 w 2726532"/>
              <a:gd name="connsiteY84" fmla="*/ 550070 h 909638"/>
              <a:gd name="connsiteX85" fmla="*/ 1785938 w 2726532"/>
              <a:gd name="connsiteY85" fmla="*/ 561976 h 909638"/>
              <a:gd name="connsiteX86" fmla="*/ 1793081 w 2726532"/>
              <a:gd name="connsiteY86" fmla="*/ 576263 h 909638"/>
              <a:gd name="connsiteX87" fmla="*/ 1821656 w 2726532"/>
              <a:gd name="connsiteY87" fmla="*/ 590551 h 909638"/>
              <a:gd name="connsiteX88" fmla="*/ 1828800 w 2726532"/>
              <a:gd name="connsiteY88" fmla="*/ 592932 h 909638"/>
              <a:gd name="connsiteX89" fmla="*/ 1835944 w 2726532"/>
              <a:gd name="connsiteY89" fmla="*/ 595313 h 909638"/>
              <a:gd name="connsiteX90" fmla="*/ 1850231 w 2726532"/>
              <a:gd name="connsiteY90" fmla="*/ 604838 h 909638"/>
              <a:gd name="connsiteX91" fmla="*/ 1859756 w 2726532"/>
              <a:gd name="connsiteY91" fmla="*/ 614363 h 909638"/>
              <a:gd name="connsiteX92" fmla="*/ 1864519 w 2726532"/>
              <a:gd name="connsiteY92" fmla="*/ 621507 h 909638"/>
              <a:gd name="connsiteX93" fmla="*/ 1871663 w 2726532"/>
              <a:gd name="connsiteY93" fmla="*/ 626270 h 909638"/>
              <a:gd name="connsiteX94" fmla="*/ 1919288 w 2726532"/>
              <a:gd name="connsiteY94" fmla="*/ 633413 h 909638"/>
              <a:gd name="connsiteX95" fmla="*/ 1933575 w 2726532"/>
              <a:gd name="connsiteY95" fmla="*/ 645320 h 909638"/>
              <a:gd name="connsiteX96" fmla="*/ 1940719 w 2726532"/>
              <a:gd name="connsiteY96" fmla="*/ 647701 h 909638"/>
              <a:gd name="connsiteX97" fmla="*/ 1955006 w 2726532"/>
              <a:gd name="connsiteY97" fmla="*/ 657226 h 909638"/>
              <a:gd name="connsiteX98" fmla="*/ 1990725 w 2726532"/>
              <a:gd name="connsiteY98" fmla="*/ 669132 h 909638"/>
              <a:gd name="connsiteX99" fmla="*/ 2050256 w 2726532"/>
              <a:gd name="connsiteY99" fmla="*/ 671513 h 909638"/>
              <a:gd name="connsiteX100" fmla="*/ 2057400 w 2726532"/>
              <a:gd name="connsiteY100" fmla="*/ 678657 h 909638"/>
              <a:gd name="connsiteX101" fmla="*/ 2114550 w 2726532"/>
              <a:gd name="connsiteY101" fmla="*/ 688182 h 909638"/>
              <a:gd name="connsiteX102" fmla="*/ 2124075 w 2726532"/>
              <a:gd name="connsiteY102" fmla="*/ 702470 h 909638"/>
              <a:gd name="connsiteX103" fmla="*/ 2135981 w 2726532"/>
              <a:gd name="connsiteY103" fmla="*/ 704851 h 909638"/>
              <a:gd name="connsiteX104" fmla="*/ 2159794 w 2726532"/>
              <a:gd name="connsiteY104" fmla="*/ 707232 h 909638"/>
              <a:gd name="connsiteX105" fmla="*/ 2171700 w 2726532"/>
              <a:gd name="connsiteY105" fmla="*/ 709613 h 909638"/>
              <a:gd name="connsiteX106" fmla="*/ 2185988 w 2726532"/>
              <a:gd name="connsiteY106" fmla="*/ 711995 h 909638"/>
              <a:gd name="connsiteX107" fmla="*/ 2188369 w 2726532"/>
              <a:gd name="connsiteY107" fmla="*/ 719138 h 909638"/>
              <a:gd name="connsiteX108" fmla="*/ 2193131 w 2726532"/>
              <a:gd name="connsiteY108" fmla="*/ 726282 h 909638"/>
              <a:gd name="connsiteX109" fmla="*/ 2200275 w 2726532"/>
              <a:gd name="connsiteY109" fmla="*/ 728663 h 909638"/>
              <a:gd name="connsiteX110" fmla="*/ 2231231 w 2726532"/>
              <a:gd name="connsiteY110" fmla="*/ 731045 h 909638"/>
              <a:gd name="connsiteX111" fmla="*/ 2238375 w 2726532"/>
              <a:gd name="connsiteY111" fmla="*/ 745332 h 909638"/>
              <a:gd name="connsiteX112" fmla="*/ 2240756 w 2726532"/>
              <a:gd name="connsiteY112" fmla="*/ 752476 h 909638"/>
              <a:gd name="connsiteX113" fmla="*/ 2247900 w 2726532"/>
              <a:gd name="connsiteY113" fmla="*/ 754857 h 909638"/>
              <a:gd name="connsiteX114" fmla="*/ 2276475 w 2726532"/>
              <a:gd name="connsiteY114" fmla="*/ 757238 h 909638"/>
              <a:gd name="connsiteX115" fmla="*/ 2293144 w 2726532"/>
              <a:gd name="connsiteY115" fmla="*/ 762001 h 909638"/>
              <a:gd name="connsiteX116" fmla="*/ 2302669 w 2726532"/>
              <a:gd name="connsiteY116" fmla="*/ 764382 h 909638"/>
              <a:gd name="connsiteX117" fmla="*/ 2316956 w 2726532"/>
              <a:gd name="connsiteY117" fmla="*/ 769145 h 909638"/>
              <a:gd name="connsiteX118" fmla="*/ 2331244 w 2726532"/>
              <a:gd name="connsiteY118" fmla="*/ 778670 h 909638"/>
              <a:gd name="connsiteX119" fmla="*/ 2352675 w 2726532"/>
              <a:gd name="connsiteY119" fmla="*/ 785813 h 909638"/>
              <a:gd name="connsiteX120" fmla="*/ 2359819 w 2726532"/>
              <a:gd name="connsiteY120" fmla="*/ 788195 h 909638"/>
              <a:gd name="connsiteX121" fmla="*/ 2395538 w 2726532"/>
              <a:gd name="connsiteY121" fmla="*/ 792957 h 909638"/>
              <a:gd name="connsiteX122" fmla="*/ 2407444 w 2726532"/>
              <a:gd name="connsiteY122" fmla="*/ 807245 h 909638"/>
              <a:gd name="connsiteX123" fmla="*/ 2414588 w 2726532"/>
              <a:gd name="connsiteY123" fmla="*/ 814388 h 909638"/>
              <a:gd name="connsiteX124" fmla="*/ 2416969 w 2726532"/>
              <a:gd name="connsiteY124" fmla="*/ 821532 h 909638"/>
              <a:gd name="connsiteX125" fmla="*/ 2440781 w 2726532"/>
              <a:gd name="connsiteY125" fmla="*/ 819151 h 909638"/>
              <a:gd name="connsiteX126" fmla="*/ 2478881 w 2726532"/>
              <a:gd name="connsiteY126" fmla="*/ 821532 h 909638"/>
              <a:gd name="connsiteX127" fmla="*/ 2488406 w 2726532"/>
              <a:gd name="connsiteY127" fmla="*/ 838201 h 909638"/>
              <a:gd name="connsiteX128" fmla="*/ 2519363 w 2726532"/>
              <a:gd name="connsiteY128" fmla="*/ 845345 h 909638"/>
              <a:gd name="connsiteX129" fmla="*/ 2533650 w 2726532"/>
              <a:gd name="connsiteY129" fmla="*/ 847726 h 909638"/>
              <a:gd name="connsiteX130" fmla="*/ 2543175 w 2726532"/>
              <a:gd name="connsiteY130" fmla="*/ 869157 h 909638"/>
              <a:gd name="connsiteX131" fmla="*/ 2557463 w 2726532"/>
              <a:gd name="connsiteY131" fmla="*/ 873920 h 909638"/>
              <a:gd name="connsiteX132" fmla="*/ 2564606 w 2726532"/>
              <a:gd name="connsiteY132" fmla="*/ 878682 h 909638"/>
              <a:gd name="connsiteX133" fmla="*/ 2571750 w 2726532"/>
              <a:gd name="connsiteY133" fmla="*/ 881063 h 909638"/>
              <a:gd name="connsiteX134" fmla="*/ 2586038 w 2726532"/>
              <a:gd name="connsiteY134" fmla="*/ 890588 h 909638"/>
              <a:gd name="connsiteX135" fmla="*/ 2593181 w 2726532"/>
              <a:gd name="connsiteY135" fmla="*/ 895351 h 909638"/>
              <a:gd name="connsiteX136" fmla="*/ 2607469 w 2726532"/>
              <a:gd name="connsiteY136" fmla="*/ 900113 h 909638"/>
              <a:gd name="connsiteX137" fmla="*/ 2693194 w 2726532"/>
              <a:gd name="connsiteY137" fmla="*/ 904876 h 909638"/>
              <a:gd name="connsiteX138" fmla="*/ 2726531 w 2726532"/>
              <a:gd name="connsiteY13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188244 w 2726532"/>
              <a:gd name="connsiteY49" fmla="*/ 311945 h 909638"/>
              <a:gd name="connsiteX50" fmla="*/ 1204913 w 2726532"/>
              <a:gd name="connsiteY50" fmla="*/ 311945 h 909638"/>
              <a:gd name="connsiteX51" fmla="*/ 1209675 w 2726532"/>
              <a:gd name="connsiteY51" fmla="*/ 335756 h 909638"/>
              <a:gd name="connsiteX52" fmla="*/ 1254919 w 2726532"/>
              <a:gd name="connsiteY52" fmla="*/ 326232 h 909638"/>
              <a:gd name="connsiteX53" fmla="*/ 1266825 w 2726532"/>
              <a:gd name="connsiteY53" fmla="*/ 335757 h 909638"/>
              <a:gd name="connsiteX54" fmla="*/ 1278731 w 2726532"/>
              <a:gd name="connsiteY54" fmla="*/ 345282 h 909638"/>
              <a:gd name="connsiteX55" fmla="*/ 1281113 w 2726532"/>
              <a:gd name="connsiteY55" fmla="*/ 352426 h 909638"/>
              <a:gd name="connsiteX56" fmla="*/ 1309688 w 2726532"/>
              <a:gd name="connsiteY56" fmla="*/ 357188 h 909638"/>
              <a:gd name="connsiteX57" fmla="*/ 1376363 w 2726532"/>
              <a:gd name="connsiteY57" fmla="*/ 359570 h 909638"/>
              <a:gd name="connsiteX58" fmla="*/ 1381125 w 2726532"/>
              <a:gd name="connsiteY58" fmla="*/ 369095 h 909638"/>
              <a:gd name="connsiteX59" fmla="*/ 1388269 w 2726532"/>
              <a:gd name="connsiteY59" fmla="*/ 371476 h 909638"/>
              <a:gd name="connsiteX60" fmla="*/ 1407319 w 2726532"/>
              <a:gd name="connsiteY60" fmla="*/ 373857 h 909638"/>
              <a:gd name="connsiteX61" fmla="*/ 1414463 w 2726532"/>
              <a:gd name="connsiteY61" fmla="*/ 376238 h 909638"/>
              <a:gd name="connsiteX62" fmla="*/ 1416844 w 2726532"/>
              <a:gd name="connsiteY62" fmla="*/ 383382 h 909638"/>
              <a:gd name="connsiteX63" fmla="*/ 1426369 w 2726532"/>
              <a:gd name="connsiteY63" fmla="*/ 407195 h 909638"/>
              <a:gd name="connsiteX64" fmla="*/ 1428750 w 2726532"/>
              <a:gd name="connsiteY64" fmla="*/ 414338 h 909638"/>
              <a:gd name="connsiteX65" fmla="*/ 1471613 w 2726532"/>
              <a:gd name="connsiteY65" fmla="*/ 419101 h 909638"/>
              <a:gd name="connsiteX66" fmla="*/ 1476375 w 2726532"/>
              <a:gd name="connsiteY66" fmla="*/ 426245 h 909638"/>
              <a:gd name="connsiteX67" fmla="*/ 1481138 w 2726532"/>
              <a:gd name="connsiteY67" fmla="*/ 440532 h 909638"/>
              <a:gd name="connsiteX68" fmla="*/ 1488281 w 2726532"/>
              <a:gd name="connsiteY68" fmla="*/ 442913 h 909638"/>
              <a:gd name="connsiteX69" fmla="*/ 1557338 w 2726532"/>
              <a:gd name="connsiteY69" fmla="*/ 438151 h 909638"/>
              <a:gd name="connsiteX70" fmla="*/ 1585913 w 2726532"/>
              <a:gd name="connsiteY70" fmla="*/ 440532 h 909638"/>
              <a:gd name="connsiteX71" fmla="*/ 1597819 w 2726532"/>
              <a:gd name="connsiteY71" fmla="*/ 454820 h 909638"/>
              <a:gd name="connsiteX72" fmla="*/ 1612106 w 2726532"/>
              <a:gd name="connsiteY72" fmla="*/ 464345 h 909638"/>
              <a:gd name="connsiteX73" fmla="*/ 1624013 w 2726532"/>
              <a:gd name="connsiteY73" fmla="*/ 476251 h 909638"/>
              <a:gd name="connsiteX74" fmla="*/ 1685925 w 2726532"/>
              <a:gd name="connsiteY74" fmla="*/ 492920 h 909638"/>
              <a:gd name="connsiteX75" fmla="*/ 1702594 w 2726532"/>
              <a:gd name="connsiteY75" fmla="*/ 497682 h 909638"/>
              <a:gd name="connsiteX76" fmla="*/ 1709738 w 2726532"/>
              <a:gd name="connsiteY76" fmla="*/ 502445 h 909638"/>
              <a:gd name="connsiteX77" fmla="*/ 1716881 w 2726532"/>
              <a:gd name="connsiteY77" fmla="*/ 504826 h 909638"/>
              <a:gd name="connsiteX78" fmla="*/ 1731169 w 2726532"/>
              <a:gd name="connsiteY78" fmla="*/ 514351 h 909638"/>
              <a:gd name="connsiteX79" fmla="*/ 1738313 w 2726532"/>
              <a:gd name="connsiteY79" fmla="*/ 516732 h 909638"/>
              <a:gd name="connsiteX80" fmla="*/ 1754981 w 2726532"/>
              <a:gd name="connsiteY80" fmla="*/ 521495 h 909638"/>
              <a:gd name="connsiteX81" fmla="*/ 1764506 w 2726532"/>
              <a:gd name="connsiteY81" fmla="*/ 535782 h 909638"/>
              <a:gd name="connsiteX82" fmla="*/ 1766888 w 2726532"/>
              <a:gd name="connsiteY82" fmla="*/ 542926 h 909638"/>
              <a:gd name="connsiteX83" fmla="*/ 1774031 w 2726532"/>
              <a:gd name="connsiteY83" fmla="*/ 550070 h 909638"/>
              <a:gd name="connsiteX84" fmla="*/ 1785938 w 2726532"/>
              <a:gd name="connsiteY84" fmla="*/ 561976 h 909638"/>
              <a:gd name="connsiteX85" fmla="*/ 1793081 w 2726532"/>
              <a:gd name="connsiteY85" fmla="*/ 576263 h 909638"/>
              <a:gd name="connsiteX86" fmla="*/ 1821656 w 2726532"/>
              <a:gd name="connsiteY86" fmla="*/ 590551 h 909638"/>
              <a:gd name="connsiteX87" fmla="*/ 1828800 w 2726532"/>
              <a:gd name="connsiteY87" fmla="*/ 592932 h 909638"/>
              <a:gd name="connsiteX88" fmla="*/ 1835944 w 2726532"/>
              <a:gd name="connsiteY88" fmla="*/ 595313 h 909638"/>
              <a:gd name="connsiteX89" fmla="*/ 1850231 w 2726532"/>
              <a:gd name="connsiteY89" fmla="*/ 604838 h 909638"/>
              <a:gd name="connsiteX90" fmla="*/ 1859756 w 2726532"/>
              <a:gd name="connsiteY90" fmla="*/ 614363 h 909638"/>
              <a:gd name="connsiteX91" fmla="*/ 1864519 w 2726532"/>
              <a:gd name="connsiteY91" fmla="*/ 621507 h 909638"/>
              <a:gd name="connsiteX92" fmla="*/ 1871663 w 2726532"/>
              <a:gd name="connsiteY92" fmla="*/ 626270 h 909638"/>
              <a:gd name="connsiteX93" fmla="*/ 1919288 w 2726532"/>
              <a:gd name="connsiteY93" fmla="*/ 633413 h 909638"/>
              <a:gd name="connsiteX94" fmla="*/ 1933575 w 2726532"/>
              <a:gd name="connsiteY94" fmla="*/ 645320 h 909638"/>
              <a:gd name="connsiteX95" fmla="*/ 1940719 w 2726532"/>
              <a:gd name="connsiteY95" fmla="*/ 647701 h 909638"/>
              <a:gd name="connsiteX96" fmla="*/ 1955006 w 2726532"/>
              <a:gd name="connsiteY96" fmla="*/ 657226 h 909638"/>
              <a:gd name="connsiteX97" fmla="*/ 1990725 w 2726532"/>
              <a:gd name="connsiteY97" fmla="*/ 669132 h 909638"/>
              <a:gd name="connsiteX98" fmla="*/ 2050256 w 2726532"/>
              <a:gd name="connsiteY98" fmla="*/ 671513 h 909638"/>
              <a:gd name="connsiteX99" fmla="*/ 2057400 w 2726532"/>
              <a:gd name="connsiteY99" fmla="*/ 678657 h 909638"/>
              <a:gd name="connsiteX100" fmla="*/ 2114550 w 2726532"/>
              <a:gd name="connsiteY100" fmla="*/ 688182 h 909638"/>
              <a:gd name="connsiteX101" fmla="*/ 2124075 w 2726532"/>
              <a:gd name="connsiteY101" fmla="*/ 702470 h 909638"/>
              <a:gd name="connsiteX102" fmla="*/ 2135981 w 2726532"/>
              <a:gd name="connsiteY102" fmla="*/ 704851 h 909638"/>
              <a:gd name="connsiteX103" fmla="*/ 2159794 w 2726532"/>
              <a:gd name="connsiteY103" fmla="*/ 707232 h 909638"/>
              <a:gd name="connsiteX104" fmla="*/ 2171700 w 2726532"/>
              <a:gd name="connsiteY104" fmla="*/ 709613 h 909638"/>
              <a:gd name="connsiteX105" fmla="*/ 2185988 w 2726532"/>
              <a:gd name="connsiteY105" fmla="*/ 711995 h 909638"/>
              <a:gd name="connsiteX106" fmla="*/ 2188369 w 2726532"/>
              <a:gd name="connsiteY106" fmla="*/ 719138 h 909638"/>
              <a:gd name="connsiteX107" fmla="*/ 2193131 w 2726532"/>
              <a:gd name="connsiteY107" fmla="*/ 726282 h 909638"/>
              <a:gd name="connsiteX108" fmla="*/ 2200275 w 2726532"/>
              <a:gd name="connsiteY108" fmla="*/ 728663 h 909638"/>
              <a:gd name="connsiteX109" fmla="*/ 2231231 w 2726532"/>
              <a:gd name="connsiteY109" fmla="*/ 731045 h 909638"/>
              <a:gd name="connsiteX110" fmla="*/ 2238375 w 2726532"/>
              <a:gd name="connsiteY110" fmla="*/ 745332 h 909638"/>
              <a:gd name="connsiteX111" fmla="*/ 2240756 w 2726532"/>
              <a:gd name="connsiteY111" fmla="*/ 752476 h 909638"/>
              <a:gd name="connsiteX112" fmla="*/ 2247900 w 2726532"/>
              <a:gd name="connsiteY112" fmla="*/ 754857 h 909638"/>
              <a:gd name="connsiteX113" fmla="*/ 2276475 w 2726532"/>
              <a:gd name="connsiteY113" fmla="*/ 757238 h 909638"/>
              <a:gd name="connsiteX114" fmla="*/ 2293144 w 2726532"/>
              <a:gd name="connsiteY114" fmla="*/ 762001 h 909638"/>
              <a:gd name="connsiteX115" fmla="*/ 2302669 w 2726532"/>
              <a:gd name="connsiteY115" fmla="*/ 764382 h 909638"/>
              <a:gd name="connsiteX116" fmla="*/ 2316956 w 2726532"/>
              <a:gd name="connsiteY116" fmla="*/ 769145 h 909638"/>
              <a:gd name="connsiteX117" fmla="*/ 2331244 w 2726532"/>
              <a:gd name="connsiteY117" fmla="*/ 778670 h 909638"/>
              <a:gd name="connsiteX118" fmla="*/ 2352675 w 2726532"/>
              <a:gd name="connsiteY118" fmla="*/ 785813 h 909638"/>
              <a:gd name="connsiteX119" fmla="*/ 2359819 w 2726532"/>
              <a:gd name="connsiteY119" fmla="*/ 788195 h 909638"/>
              <a:gd name="connsiteX120" fmla="*/ 2395538 w 2726532"/>
              <a:gd name="connsiteY120" fmla="*/ 792957 h 909638"/>
              <a:gd name="connsiteX121" fmla="*/ 2407444 w 2726532"/>
              <a:gd name="connsiteY121" fmla="*/ 807245 h 909638"/>
              <a:gd name="connsiteX122" fmla="*/ 2414588 w 2726532"/>
              <a:gd name="connsiteY122" fmla="*/ 814388 h 909638"/>
              <a:gd name="connsiteX123" fmla="*/ 2416969 w 2726532"/>
              <a:gd name="connsiteY123" fmla="*/ 821532 h 909638"/>
              <a:gd name="connsiteX124" fmla="*/ 2440781 w 2726532"/>
              <a:gd name="connsiteY124" fmla="*/ 819151 h 909638"/>
              <a:gd name="connsiteX125" fmla="*/ 2478881 w 2726532"/>
              <a:gd name="connsiteY125" fmla="*/ 821532 h 909638"/>
              <a:gd name="connsiteX126" fmla="*/ 2488406 w 2726532"/>
              <a:gd name="connsiteY126" fmla="*/ 838201 h 909638"/>
              <a:gd name="connsiteX127" fmla="*/ 2519363 w 2726532"/>
              <a:gd name="connsiteY127" fmla="*/ 845345 h 909638"/>
              <a:gd name="connsiteX128" fmla="*/ 2533650 w 2726532"/>
              <a:gd name="connsiteY128" fmla="*/ 847726 h 909638"/>
              <a:gd name="connsiteX129" fmla="*/ 2543175 w 2726532"/>
              <a:gd name="connsiteY129" fmla="*/ 869157 h 909638"/>
              <a:gd name="connsiteX130" fmla="*/ 2557463 w 2726532"/>
              <a:gd name="connsiteY130" fmla="*/ 873920 h 909638"/>
              <a:gd name="connsiteX131" fmla="*/ 2564606 w 2726532"/>
              <a:gd name="connsiteY131" fmla="*/ 878682 h 909638"/>
              <a:gd name="connsiteX132" fmla="*/ 2571750 w 2726532"/>
              <a:gd name="connsiteY132" fmla="*/ 881063 h 909638"/>
              <a:gd name="connsiteX133" fmla="*/ 2586038 w 2726532"/>
              <a:gd name="connsiteY133" fmla="*/ 890588 h 909638"/>
              <a:gd name="connsiteX134" fmla="*/ 2593181 w 2726532"/>
              <a:gd name="connsiteY134" fmla="*/ 895351 h 909638"/>
              <a:gd name="connsiteX135" fmla="*/ 2607469 w 2726532"/>
              <a:gd name="connsiteY135" fmla="*/ 900113 h 909638"/>
              <a:gd name="connsiteX136" fmla="*/ 2693194 w 2726532"/>
              <a:gd name="connsiteY136" fmla="*/ 904876 h 909638"/>
              <a:gd name="connsiteX137" fmla="*/ 2726531 w 2726532"/>
              <a:gd name="connsiteY13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40619 w 2726532"/>
              <a:gd name="connsiteY45" fmla="*/ 290513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35756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2426 h 909638"/>
              <a:gd name="connsiteX55" fmla="*/ 1309688 w 2726532"/>
              <a:gd name="connsiteY55" fmla="*/ 357188 h 909638"/>
              <a:gd name="connsiteX56" fmla="*/ 1376363 w 2726532"/>
              <a:gd name="connsiteY56" fmla="*/ 359570 h 909638"/>
              <a:gd name="connsiteX57" fmla="*/ 1381125 w 2726532"/>
              <a:gd name="connsiteY57" fmla="*/ 369095 h 909638"/>
              <a:gd name="connsiteX58" fmla="*/ 1388269 w 2726532"/>
              <a:gd name="connsiteY58" fmla="*/ 371476 h 909638"/>
              <a:gd name="connsiteX59" fmla="*/ 1407319 w 2726532"/>
              <a:gd name="connsiteY59" fmla="*/ 373857 h 909638"/>
              <a:gd name="connsiteX60" fmla="*/ 1414463 w 2726532"/>
              <a:gd name="connsiteY60" fmla="*/ 376238 h 909638"/>
              <a:gd name="connsiteX61" fmla="*/ 1416844 w 2726532"/>
              <a:gd name="connsiteY61" fmla="*/ 383382 h 909638"/>
              <a:gd name="connsiteX62" fmla="*/ 1426369 w 2726532"/>
              <a:gd name="connsiteY62" fmla="*/ 407195 h 909638"/>
              <a:gd name="connsiteX63" fmla="*/ 1428750 w 2726532"/>
              <a:gd name="connsiteY63" fmla="*/ 414338 h 909638"/>
              <a:gd name="connsiteX64" fmla="*/ 1471613 w 2726532"/>
              <a:gd name="connsiteY64" fmla="*/ 419101 h 909638"/>
              <a:gd name="connsiteX65" fmla="*/ 1476375 w 2726532"/>
              <a:gd name="connsiteY65" fmla="*/ 426245 h 909638"/>
              <a:gd name="connsiteX66" fmla="*/ 1481138 w 2726532"/>
              <a:gd name="connsiteY66" fmla="*/ 440532 h 909638"/>
              <a:gd name="connsiteX67" fmla="*/ 1488281 w 2726532"/>
              <a:gd name="connsiteY67" fmla="*/ 442913 h 909638"/>
              <a:gd name="connsiteX68" fmla="*/ 1557338 w 2726532"/>
              <a:gd name="connsiteY68" fmla="*/ 438151 h 909638"/>
              <a:gd name="connsiteX69" fmla="*/ 1585913 w 2726532"/>
              <a:gd name="connsiteY69" fmla="*/ 440532 h 909638"/>
              <a:gd name="connsiteX70" fmla="*/ 1597819 w 2726532"/>
              <a:gd name="connsiteY70" fmla="*/ 454820 h 909638"/>
              <a:gd name="connsiteX71" fmla="*/ 1612106 w 2726532"/>
              <a:gd name="connsiteY71" fmla="*/ 464345 h 909638"/>
              <a:gd name="connsiteX72" fmla="*/ 1624013 w 2726532"/>
              <a:gd name="connsiteY72" fmla="*/ 476251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35756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2426 h 909638"/>
              <a:gd name="connsiteX55" fmla="*/ 1309688 w 2726532"/>
              <a:gd name="connsiteY55" fmla="*/ 357188 h 909638"/>
              <a:gd name="connsiteX56" fmla="*/ 1376363 w 2726532"/>
              <a:gd name="connsiteY56" fmla="*/ 359570 h 909638"/>
              <a:gd name="connsiteX57" fmla="*/ 1381125 w 2726532"/>
              <a:gd name="connsiteY57" fmla="*/ 369095 h 909638"/>
              <a:gd name="connsiteX58" fmla="*/ 1388269 w 2726532"/>
              <a:gd name="connsiteY58" fmla="*/ 371476 h 909638"/>
              <a:gd name="connsiteX59" fmla="*/ 1407319 w 2726532"/>
              <a:gd name="connsiteY59" fmla="*/ 373857 h 909638"/>
              <a:gd name="connsiteX60" fmla="*/ 1414463 w 2726532"/>
              <a:gd name="connsiteY60" fmla="*/ 376238 h 909638"/>
              <a:gd name="connsiteX61" fmla="*/ 1416844 w 2726532"/>
              <a:gd name="connsiteY61" fmla="*/ 383382 h 909638"/>
              <a:gd name="connsiteX62" fmla="*/ 1426369 w 2726532"/>
              <a:gd name="connsiteY62" fmla="*/ 407195 h 909638"/>
              <a:gd name="connsiteX63" fmla="*/ 1428750 w 2726532"/>
              <a:gd name="connsiteY63" fmla="*/ 414338 h 909638"/>
              <a:gd name="connsiteX64" fmla="*/ 1471613 w 2726532"/>
              <a:gd name="connsiteY64" fmla="*/ 419101 h 909638"/>
              <a:gd name="connsiteX65" fmla="*/ 1476375 w 2726532"/>
              <a:gd name="connsiteY65" fmla="*/ 426245 h 909638"/>
              <a:gd name="connsiteX66" fmla="*/ 1481138 w 2726532"/>
              <a:gd name="connsiteY66" fmla="*/ 440532 h 909638"/>
              <a:gd name="connsiteX67" fmla="*/ 1488281 w 2726532"/>
              <a:gd name="connsiteY67" fmla="*/ 442913 h 909638"/>
              <a:gd name="connsiteX68" fmla="*/ 1557338 w 2726532"/>
              <a:gd name="connsiteY68" fmla="*/ 438151 h 909638"/>
              <a:gd name="connsiteX69" fmla="*/ 1585913 w 2726532"/>
              <a:gd name="connsiteY69" fmla="*/ 440532 h 909638"/>
              <a:gd name="connsiteX70" fmla="*/ 1597819 w 2726532"/>
              <a:gd name="connsiteY70" fmla="*/ 454820 h 909638"/>
              <a:gd name="connsiteX71" fmla="*/ 1612106 w 2726532"/>
              <a:gd name="connsiteY71" fmla="*/ 464345 h 909638"/>
              <a:gd name="connsiteX72" fmla="*/ 1624013 w 2726532"/>
              <a:gd name="connsiteY72" fmla="*/ 476251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35756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2426 h 909638"/>
              <a:gd name="connsiteX55" fmla="*/ 1309688 w 2726532"/>
              <a:gd name="connsiteY55" fmla="*/ 357188 h 909638"/>
              <a:gd name="connsiteX56" fmla="*/ 1376363 w 2726532"/>
              <a:gd name="connsiteY56" fmla="*/ 359570 h 909638"/>
              <a:gd name="connsiteX57" fmla="*/ 1381125 w 2726532"/>
              <a:gd name="connsiteY57" fmla="*/ 369095 h 909638"/>
              <a:gd name="connsiteX58" fmla="*/ 1388269 w 2726532"/>
              <a:gd name="connsiteY58" fmla="*/ 371476 h 909638"/>
              <a:gd name="connsiteX59" fmla="*/ 1407319 w 2726532"/>
              <a:gd name="connsiteY59" fmla="*/ 373857 h 909638"/>
              <a:gd name="connsiteX60" fmla="*/ 1414463 w 2726532"/>
              <a:gd name="connsiteY60" fmla="*/ 376238 h 909638"/>
              <a:gd name="connsiteX61" fmla="*/ 1416844 w 2726532"/>
              <a:gd name="connsiteY61" fmla="*/ 383382 h 909638"/>
              <a:gd name="connsiteX62" fmla="*/ 1426369 w 2726532"/>
              <a:gd name="connsiteY62" fmla="*/ 407195 h 909638"/>
              <a:gd name="connsiteX63" fmla="*/ 1428750 w 2726532"/>
              <a:gd name="connsiteY63" fmla="*/ 414338 h 909638"/>
              <a:gd name="connsiteX64" fmla="*/ 1471613 w 2726532"/>
              <a:gd name="connsiteY64" fmla="*/ 419101 h 909638"/>
              <a:gd name="connsiteX65" fmla="*/ 1476375 w 2726532"/>
              <a:gd name="connsiteY65" fmla="*/ 426245 h 909638"/>
              <a:gd name="connsiteX66" fmla="*/ 1481138 w 2726532"/>
              <a:gd name="connsiteY66" fmla="*/ 440532 h 909638"/>
              <a:gd name="connsiteX67" fmla="*/ 1488281 w 2726532"/>
              <a:gd name="connsiteY67" fmla="*/ 442913 h 909638"/>
              <a:gd name="connsiteX68" fmla="*/ 1557338 w 2726532"/>
              <a:gd name="connsiteY68" fmla="*/ 438151 h 909638"/>
              <a:gd name="connsiteX69" fmla="*/ 1585913 w 2726532"/>
              <a:gd name="connsiteY69" fmla="*/ 440532 h 909638"/>
              <a:gd name="connsiteX70" fmla="*/ 1597819 w 2726532"/>
              <a:gd name="connsiteY70" fmla="*/ 454820 h 909638"/>
              <a:gd name="connsiteX71" fmla="*/ 1612106 w 2726532"/>
              <a:gd name="connsiteY71" fmla="*/ 464345 h 909638"/>
              <a:gd name="connsiteX72" fmla="*/ 1624013 w 2726532"/>
              <a:gd name="connsiteY72" fmla="*/ 476251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35756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2426 h 909638"/>
              <a:gd name="connsiteX55" fmla="*/ 1309688 w 2726532"/>
              <a:gd name="connsiteY55" fmla="*/ 357188 h 909638"/>
              <a:gd name="connsiteX56" fmla="*/ 1376363 w 2726532"/>
              <a:gd name="connsiteY56" fmla="*/ 359570 h 909638"/>
              <a:gd name="connsiteX57" fmla="*/ 1381125 w 2726532"/>
              <a:gd name="connsiteY57" fmla="*/ 369095 h 909638"/>
              <a:gd name="connsiteX58" fmla="*/ 1388269 w 2726532"/>
              <a:gd name="connsiteY58" fmla="*/ 371476 h 909638"/>
              <a:gd name="connsiteX59" fmla="*/ 1407319 w 2726532"/>
              <a:gd name="connsiteY59" fmla="*/ 373857 h 909638"/>
              <a:gd name="connsiteX60" fmla="*/ 1414463 w 2726532"/>
              <a:gd name="connsiteY60" fmla="*/ 376238 h 909638"/>
              <a:gd name="connsiteX61" fmla="*/ 1416844 w 2726532"/>
              <a:gd name="connsiteY61" fmla="*/ 383382 h 909638"/>
              <a:gd name="connsiteX62" fmla="*/ 1426369 w 2726532"/>
              <a:gd name="connsiteY62" fmla="*/ 407195 h 909638"/>
              <a:gd name="connsiteX63" fmla="*/ 1428750 w 2726532"/>
              <a:gd name="connsiteY63" fmla="*/ 414338 h 909638"/>
              <a:gd name="connsiteX64" fmla="*/ 1471613 w 2726532"/>
              <a:gd name="connsiteY64" fmla="*/ 419101 h 909638"/>
              <a:gd name="connsiteX65" fmla="*/ 1476375 w 2726532"/>
              <a:gd name="connsiteY65" fmla="*/ 426245 h 909638"/>
              <a:gd name="connsiteX66" fmla="*/ 1481138 w 2726532"/>
              <a:gd name="connsiteY66" fmla="*/ 440532 h 909638"/>
              <a:gd name="connsiteX67" fmla="*/ 1488281 w 2726532"/>
              <a:gd name="connsiteY67" fmla="*/ 442913 h 909638"/>
              <a:gd name="connsiteX68" fmla="*/ 1557338 w 2726532"/>
              <a:gd name="connsiteY68" fmla="*/ 438151 h 909638"/>
              <a:gd name="connsiteX69" fmla="*/ 1585913 w 2726532"/>
              <a:gd name="connsiteY69" fmla="*/ 440532 h 909638"/>
              <a:gd name="connsiteX70" fmla="*/ 1597819 w 2726532"/>
              <a:gd name="connsiteY70" fmla="*/ 454820 h 909638"/>
              <a:gd name="connsiteX71" fmla="*/ 1612106 w 2726532"/>
              <a:gd name="connsiteY71" fmla="*/ 464345 h 909638"/>
              <a:gd name="connsiteX72" fmla="*/ 1624013 w 2726532"/>
              <a:gd name="connsiteY72" fmla="*/ 476251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2426 h 909638"/>
              <a:gd name="connsiteX55" fmla="*/ 1309688 w 2726532"/>
              <a:gd name="connsiteY55" fmla="*/ 357188 h 909638"/>
              <a:gd name="connsiteX56" fmla="*/ 1376363 w 2726532"/>
              <a:gd name="connsiteY56" fmla="*/ 359570 h 909638"/>
              <a:gd name="connsiteX57" fmla="*/ 1381125 w 2726532"/>
              <a:gd name="connsiteY57" fmla="*/ 369095 h 909638"/>
              <a:gd name="connsiteX58" fmla="*/ 1388269 w 2726532"/>
              <a:gd name="connsiteY58" fmla="*/ 371476 h 909638"/>
              <a:gd name="connsiteX59" fmla="*/ 1407319 w 2726532"/>
              <a:gd name="connsiteY59" fmla="*/ 373857 h 909638"/>
              <a:gd name="connsiteX60" fmla="*/ 1414463 w 2726532"/>
              <a:gd name="connsiteY60" fmla="*/ 376238 h 909638"/>
              <a:gd name="connsiteX61" fmla="*/ 1416844 w 2726532"/>
              <a:gd name="connsiteY61" fmla="*/ 383382 h 909638"/>
              <a:gd name="connsiteX62" fmla="*/ 1426369 w 2726532"/>
              <a:gd name="connsiteY62" fmla="*/ 407195 h 909638"/>
              <a:gd name="connsiteX63" fmla="*/ 1428750 w 2726532"/>
              <a:gd name="connsiteY63" fmla="*/ 414338 h 909638"/>
              <a:gd name="connsiteX64" fmla="*/ 1471613 w 2726532"/>
              <a:gd name="connsiteY64" fmla="*/ 419101 h 909638"/>
              <a:gd name="connsiteX65" fmla="*/ 1476375 w 2726532"/>
              <a:gd name="connsiteY65" fmla="*/ 426245 h 909638"/>
              <a:gd name="connsiteX66" fmla="*/ 1481138 w 2726532"/>
              <a:gd name="connsiteY66" fmla="*/ 440532 h 909638"/>
              <a:gd name="connsiteX67" fmla="*/ 1488281 w 2726532"/>
              <a:gd name="connsiteY67" fmla="*/ 442913 h 909638"/>
              <a:gd name="connsiteX68" fmla="*/ 1557338 w 2726532"/>
              <a:gd name="connsiteY68" fmla="*/ 438151 h 909638"/>
              <a:gd name="connsiteX69" fmla="*/ 1585913 w 2726532"/>
              <a:gd name="connsiteY69" fmla="*/ 440532 h 909638"/>
              <a:gd name="connsiteX70" fmla="*/ 1597819 w 2726532"/>
              <a:gd name="connsiteY70" fmla="*/ 454820 h 909638"/>
              <a:gd name="connsiteX71" fmla="*/ 1612106 w 2726532"/>
              <a:gd name="connsiteY71" fmla="*/ 464345 h 909638"/>
              <a:gd name="connsiteX72" fmla="*/ 1624013 w 2726532"/>
              <a:gd name="connsiteY72" fmla="*/ 476251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2426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57338 w 2726532"/>
              <a:gd name="connsiteY67" fmla="*/ 438151 h 909638"/>
              <a:gd name="connsiteX68" fmla="*/ 1585913 w 2726532"/>
              <a:gd name="connsiteY68" fmla="*/ 440532 h 909638"/>
              <a:gd name="connsiteX69" fmla="*/ 1597819 w 2726532"/>
              <a:gd name="connsiteY69" fmla="*/ 454820 h 909638"/>
              <a:gd name="connsiteX70" fmla="*/ 1612106 w 2726532"/>
              <a:gd name="connsiteY70" fmla="*/ 464345 h 909638"/>
              <a:gd name="connsiteX71" fmla="*/ 1624013 w 2726532"/>
              <a:gd name="connsiteY71" fmla="*/ 476251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54981 w 2726532"/>
              <a:gd name="connsiteY78" fmla="*/ 521495 h 909638"/>
              <a:gd name="connsiteX79" fmla="*/ 1764506 w 2726532"/>
              <a:gd name="connsiteY79" fmla="*/ 535782 h 909638"/>
              <a:gd name="connsiteX80" fmla="*/ 1766888 w 2726532"/>
              <a:gd name="connsiteY80" fmla="*/ 542926 h 909638"/>
              <a:gd name="connsiteX81" fmla="*/ 1774031 w 2726532"/>
              <a:gd name="connsiteY81" fmla="*/ 550070 h 909638"/>
              <a:gd name="connsiteX82" fmla="*/ 1785938 w 2726532"/>
              <a:gd name="connsiteY82" fmla="*/ 561976 h 909638"/>
              <a:gd name="connsiteX83" fmla="*/ 1793081 w 2726532"/>
              <a:gd name="connsiteY83" fmla="*/ 576263 h 909638"/>
              <a:gd name="connsiteX84" fmla="*/ 1821656 w 2726532"/>
              <a:gd name="connsiteY84" fmla="*/ 590551 h 909638"/>
              <a:gd name="connsiteX85" fmla="*/ 1828800 w 2726532"/>
              <a:gd name="connsiteY85" fmla="*/ 592932 h 909638"/>
              <a:gd name="connsiteX86" fmla="*/ 1835944 w 2726532"/>
              <a:gd name="connsiteY86" fmla="*/ 595313 h 909638"/>
              <a:gd name="connsiteX87" fmla="*/ 1850231 w 2726532"/>
              <a:gd name="connsiteY87" fmla="*/ 604838 h 909638"/>
              <a:gd name="connsiteX88" fmla="*/ 1859756 w 2726532"/>
              <a:gd name="connsiteY88" fmla="*/ 614363 h 909638"/>
              <a:gd name="connsiteX89" fmla="*/ 1864519 w 2726532"/>
              <a:gd name="connsiteY89" fmla="*/ 621507 h 909638"/>
              <a:gd name="connsiteX90" fmla="*/ 1871663 w 2726532"/>
              <a:gd name="connsiteY90" fmla="*/ 626270 h 909638"/>
              <a:gd name="connsiteX91" fmla="*/ 1919288 w 2726532"/>
              <a:gd name="connsiteY91" fmla="*/ 633413 h 909638"/>
              <a:gd name="connsiteX92" fmla="*/ 1933575 w 2726532"/>
              <a:gd name="connsiteY92" fmla="*/ 645320 h 909638"/>
              <a:gd name="connsiteX93" fmla="*/ 1940719 w 2726532"/>
              <a:gd name="connsiteY93" fmla="*/ 647701 h 909638"/>
              <a:gd name="connsiteX94" fmla="*/ 1955006 w 2726532"/>
              <a:gd name="connsiteY94" fmla="*/ 657226 h 909638"/>
              <a:gd name="connsiteX95" fmla="*/ 1990725 w 2726532"/>
              <a:gd name="connsiteY95" fmla="*/ 669132 h 909638"/>
              <a:gd name="connsiteX96" fmla="*/ 2050256 w 2726532"/>
              <a:gd name="connsiteY96" fmla="*/ 671513 h 909638"/>
              <a:gd name="connsiteX97" fmla="*/ 2057400 w 2726532"/>
              <a:gd name="connsiteY97" fmla="*/ 678657 h 909638"/>
              <a:gd name="connsiteX98" fmla="*/ 2114550 w 2726532"/>
              <a:gd name="connsiteY98" fmla="*/ 688182 h 909638"/>
              <a:gd name="connsiteX99" fmla="*/ 2124075 w 2726532"/>
              <a:gd name="connsiteY99" fmla="*/ 702470 h 909638"/>
              <a:gd name="connsiteX100" fmla="*/ 2135981 w 2726532"/>
              <a:gd name="connsiteY100" fmla="*/ 704851 h 909638"/>
              <a:gd name="connsiteX101" fmla="*/ 2159794 w 2726532"/>
              <a:gd name="connsiteY101" fmla="*/ 707232 h 909638"/>
              <a:gd name="connsiteX102" fmla="*/ 2171700 w 2726532"/>
              <a:gd name="connsiteY102" fmla="*/ 709613 h 909638"/>
              <a:gd name="connsiteX103" fmla="*/ 2185988 w 2726532"/>
              <a:gd name="connsiteY103" fmla="*/ 711995 h 909638"/>
              <a:gd name="connsiteX104" fmla="*/ 2188369 w 2726532"/>
              <a:gd name="connsiteY104" fmla="*/ 719138 h 909638"/>
              <a:gd name="connsiteX105" fmla="*/ 2193131 w 2726532"/>
              <a:gd name="connsiteY105" fmla="*/ 726282 h 909638"/>
              <a:gd name="connsiteX106" fmla="*/ 2200275 w 2726532"/>
              <a:gd name="connsiteY106" fmla="*/ 728663 h 909638"/>
              <a:gd name="connsiteX107" fmla="*/ 2231231 w 2726532"/>
              <a:gd name="connsiteY107" fmla="*/ 731045 h 909638"/>
              <a:gd name="connsiteX108" fmla="*/ 2238375 w 2726532"/>
              <a:gd name="connsiteY108" fmla="*/ 745332 h 909638"/>
              <a:gd name="connsiteX109" fmla="*/ 2240756 w 2726532"/>
              <a:gd name="connsiteY109" fmla="*/ 752476 h 909638"/>
              <a:gd name="connsiteX110" fmla="*/ 2247900 w 2726532"/>
              <a:gd name="connsiteY110" fmla="*/ 754857 h 909638"/>
              <a:gd name="connsiteX111" fmla="*/ 2276475 w 2726532"/>
              <a:gd name="connsiteY111" fmla="*/ 757238 h 909638"/>
              <a:gd name="connsiteX112" fmla="*/ 2293144 w 2726532"/>
              <a:gd name="connsiteY112" fmla="*/ 762001 h 909638"/>
              <a:gd name="connsiteX113" fmla="*/ 2302669 w 2726532"/>
              <a:gd name="connsiteY113" fmla="*/ 764382 h 909638"/>
              <a:gd name="connsiteX114" fmla="*/ 2316956 w 2726532"/>
              <a:gd name="connsiteY114" fmla="*/ 769145 h 909638"/>
              <a:gd name="connsiteX115" fmla="*/ 2331244 w 2726532"/>
              <a:gd name="connsiteY115" fmla="*/ 778670 h 909638"/>
              <a:gd name="connsiteX116" fmla="*/ 2352675 w 2726532"/>
              <a:gd name="connsiteY116" fmla="*/ 785813 h 909638"/>
              <a:gd name="connsiteX117" fmla="*/ 2359819 w 2726532"/>
              <a:gd name="connsiteY117" fmla="*/ 788195 h 909638"/>
              <a:gd name="connsiteX118" fmla="*/ 2395538 w 2726532"/>
              <a:gd name="connsiteY118" fmla="*/ 792957 h 909638"/>
              <a:gd name="connsiteX119" fmla="*/ 2407444 w 2726532"/>
              <a:gd name="connsiteY119" fmla="*/ 807245 h 909638"/>
              <a:gd name="connsiteX120" fmla="*/ 2414588 w 2726532"/>
              <a:gd name="connsiteY120" fmla="*/ 814388 h 909638"/>
              <a:gd name="connsiteX121" fmla="*/ 2416969 w 2726532"/>
              <a:gd name="connsiteY121" fmla="*/ 821532 h 909638"/>
              <a:gd name="connsiteX122" fmla="*/ 2440781 w 2726532"/>
              <a:gd name="connsiteY122" fmla="*/ 819151 h 909638"/>
              <a:gd name="connsiteX123" fmla="*/ 2478881 w 2726532"/>
              <a:gd name="connsiteY123" fmla="*/ 821532 h 909638"/>
              <a:gd name="connsiteX124" fmla="*/ 2488406 w 2726532"/>
              <a:gd name="connsiteY124" fmla="*/ 838201 h 909638"/>
              <a:gd name="connsiteX125" fmla="*/ 2519363 w 2726532"/>
              <a:gd name="connsiteY125" fmla="*/ 845345 h 909638"/>
              <a:gd name="connsiteX126" fmla="*/ 2533650 w 2726532"/>
              <a:gd name="connsiteY126" fmla="*/ 847726 h 909638"/>
              <a:gd name="connsiteX127" fmla="*/ 2543175 w 2726532"/>
              <a:gd name="connsiteY127" fmla="*/ 869157 h 909638"/>
              <a:gd name="connsiteX128" fmla="*/ 2557463 w 2726532"/>
              <a:gd name="connsiteY128" fmla="*/ 873920 h 909638"/>
              <a:gd name="connsiteX129" fmla="*/ 2564606 w 2726532"/>
              <a:gd name="connsiteY129" fmla="*/ 878682 h 909638"/>
              <a:gd name="connsiteX130" fmla="*/ 2571750 w 2726532"/>
              <a:gd name="connsiteY130" fmla="*/ 881063 h 909638"/>
              <a:gd name="connsiteX131" fmla="*/ 2586038 w 2726532"/>
              <a:gd name="connsiteY131" fmla="*/ 890588 h 909638"/>
              <a:gd name="connsiteX132" fmla="*/ 2593181 w 2726532"/>
              <a:gd name="connsiteY132" fmla="*/ 895351 h 909638"/>
              <a:gd name="connsiteX133" fmla="*/ 2607469 w 2726532"/>
              <a:gd name="connsiteY133" fmla="*/ 900113 h 909638"/>
              <a:gd name="connsiteX134" fmla="*/ 2693194 w 2726532"/>
              <a:gd name="connsiteY134" fmla="*/ 904876 h 909638"/>
              <a:gd name="connsiteX135" fmla="*/ 2726531 w 2726532"/>
              <a:gd name="connsiteY135"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57338 w 2726532"/>
              <a:gd name="connsiteY67" fmla="*/ 438151 h 909638"/>
              <a:gd name="connsiteX68" fmla="*/ 1585913 w 2726532"/>
              <a:gd name="connsiteY68" fmla="*/ 440532 h 909638"/>
              <a:gd name="connsiteX69" fmla="*/ 1597819 w 2726532"/>
              <a:gd name="connsiteY69" fmla="*/ 454820 h 909638"/>
              <a:gd name="connsiteX70" fmla="*/ 1612106 w 2726532"/>
              <a:gd name="connsiteY70" fmla="*/ 464345 h 909638"/>
              <a:gd name="connsiteX71" fmla="*/ 1624013 w 2726532"/>
              <a:gd name="connsiteY71" fmla="*/ 476251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54981 w 2726532"/>
              <a:gd name="connsiteY78" fmla="*/ 521495 h 909638"/>
              <a:gd name="connsiteX79" fmla="*/ 1764506 w 2726532"/>
              <a:gd name="connsiteY79" fmla="*/ 535782 h 909638"/>
              <a:gd name="connsiteX80" fmla="*/ 1766888 w 2726532"/>
              <a:gd name="connsiteY80" fmla="*/ 542926 h 909638"/>
              <a:gd name="connsiteX81" fmla="*/ 1774031 w 2726532"/>
              <a:gd name="connsiteY81" fmla="*/ 550070 h 909638"/>
              <a:gd name="connsiteX82" fmla="*/ 1785938 w 2726532"/>
              <a:gd name="connsiteY82" fmla="*/ 561976 h 909638"/>
              <a:gd name="connsiteX83" fmla="*/ 1793081 w 2726532"/>
              <a:gd name="connsiteY83" fmla="*/ 576263 h 909638"/>
              <a:gd name="connsiteX84" fmla="*/ 1821656 w 2726532"/>
              <a:gd name="connsiteY84" fmla="*/ 590551 h 909638"/>
              <a:gd name="connsiteX85" fmla="*/ 1828800 w 2726532"/>
              <a:gd name="connsiteY85" fmla="*/ 592932 h 909638"/>
              <a:gd name="connsiteX86" fmla="*/ 1835944 w 2726532"/>
              <a:gd name="connsiteY86" fmla="*/ 595313 h 909638"/>
              <a:gd name="connsiteX87" fmla="*/ 1850231 w 2726532"/>
              <a:gd name="connsiteY87" fmla="*/ 604838 h 909638"/>
              <a:gd name="connsiteX88" fmla="*/ 1859756 w 2726532"/>
              <a:gd name="connsiteY88" fmla="*/ 614363 h 909638"/>
              <a:gd name="connsiteX89" fmla="*/ 1864519 w 2726532"/>
              <a:gd name="connsiteY89" fmla="*/ 621507 h 909638"/>
              <a:gd name="connsiteX90" fmla="*/ 1871663 w 2726532"/>
              <a:gd name="connsiteY90" fmla="*/ 626270 h 909638"/>
              <a:gd name="connsiteX91" fmla="*/ 1919288 w 2726532"/>
              <a:gd name="connsiteY91" fmla="*/ 633413 h 909638"/>
              <a:gd name="connsiteX92" fmla="*/ 1933575 w 2726532"/>
              <a:gd name="connsiteY92" fmla="*/ 645320 h 909638"/>
              <a:gd name="connsiteX93" fmla="*/ 1940719 w 2726532"/>
              <a:gd name="connsiteY93" fmla="*/ 647701 h 909638"/>
              <a:gd name="connsiteX94" fmla="*/ 1955006 w 2726532"/>
              <a:gd name="connsiteY94" fmla="*/ 657226 h 909638"/>
              <a:gd name="connsiteX95" fmla="*/ 1990725 w 2726532"/>
              <a:gd name="connsiteY95" fmla="*/ 669132 h 909638"/>
              <a:gd name="connsiteX96" fmla="*/ 2050256 w 2726532"/>
              <a:gd name="connsiteY96" fmla="*/ 671513 h 909638"/>
              <a:gd name="connsiteX97" fmla="*/ 2057400 w 2726532"/>
              <a:gd name="connsiteY97" fmla="*/ 678657 h 909638"/>
              <a:gd name="connsiteX98" fmla="*/ 2114550 w 2726532"/>
              <a:gd name="connsiteY98" fmla="*/ 688182 h 909638"/>
              <a:gd name="connsiteX99" fmla="*/ 2124075 w 2726532"/>
              <a:gd name="connsiteY99" fmla="*/ 702470 h 909638"/>
              <a:gd name="connsiteX100" fmla="*/ 2135981 w 2726532"/>
              <a:gd name="connsiteY100" fmla="*/ 704851 h 909638"/>
              <a:gd name="connsiteX101" fmla="*/ 2159794 w 2726532"/>
              <a:gd name="connsiteY101" fmla="*/ 707232 h 909638"/>
              <a:gd name="connsiteX102" fmla="*/ 2171700 w 2726532"/>
              <a:gd name="connsiteY102" fmla="*/ 709613 h 909638"/>
              <a:gd name="connsiteX103" fmla="*/ 2185988 w 2726532"/>
              <a:gd name="connsiteY103" fmla="*/ 711995 h 909638"/>
              <a:gd name="connsiteX104" fmla="*/ 2188369 w 2726532"/>
              <a:gd name="connsiteY104" fmla="*/ 719138 h 909638"/>
              <a:gd name="connsiteX105" fmla="*/ 2193131 w 2726532"/>
              <a:gd name="connsiteY105" fmla="*/ 726282 h 909638"/>
              <a:gd name="connsiteX106" fmla="*/ 2200275 w 2726532"/>
              <a:gd name="connsiteY106" fmla="*/ 728663 h 909638"/>
              <a:gd name="connsiteX107" fmla="*/ 2231231 w 2726532"/>
              <a:gd name="connsiteY107" fmla="*/ 731045 h 909638"/>
              <a:gd name="connsiteX108" fmla="*/ 2238375 w 2726532"/>
              <a:gd name="connsiteY108" fmla="*/ 745332 h 909638"/>
              <a:gd name="connsiteX109" fmla="*/ 2240756 w 2726532"/>
              <a:gd name="connsiteY109" fmla="*/ 752476 h 909638"/>
              <a:gd name="connsiteX110" fmla="*/ 2247900 w 2726532"/>
              <a:gd name="connsiteY110" fmla="*/ 754857 h 909638"/>
              <a:gd name="connsiteX111" fmla="*/ 2276475 w 2726532"/>
              <a:gd name="connsiteY111" fmla="*/ 757238 h 909638"/>
              <a:gd name="connsiteX112" fmla="*/ 2293144 w 2726532"/>
              <a:gd name="connsiteY112" fmla="*/ 762001 h 909638"/>
              <a:gd name="connsiteX113" fmla="*/ 2302669 w 2726532"/>
              <a:gd name="connsiteY113" fmla="*/ 764382 h 909638"/>
              <a:gd name="connsiteX114" fmla="*/ 2316956 w 2726532"/>
              <a:gd name="connsiteY114" fmla="*/ 769145 h 909638"/>
              <a:gd name="connsiteX115" fmla="*/ 2331244 w 2726532"/>
              <a:gd name="connsiteY115" fmla="*/ 778670 h 909638"/>
              <a:gd name="connsiteX116" fmla="*/ 2352675 w 2726532"/>
              <a:gd name="connsiteY116" fmla="*/ 785813 h 909638"/>
              <a:gd name="connsiteX117" fmla="*/ 2359819 w 2726532"/>
              <a:gd name="connsiteY117" fmla="*/ 788195 h 909638"/>
              <a:gd name="connsiteX118" fmla="*/ 2395538 w 2726532"/>
              <a:gd name="connsiteY118" fmla="*/ 792957 h 909638"/>
              <a:gd name="connsiteX119" fmla="*/ 2407444 w 2726532"/>
              <a:gd name="connsiteY119" fmla="*/ 807245 h 909638"/>
              <a:gd name="connsiteX120" fmla="*/ 2414588 w 2726532"/>
              <a:gd name="connsiteY120" fmla="*/ 814388 h 909638"/>
              <a:gd name="connsiteX121" fmla="*/ 2416969 w 2726532"/>
              <a:gd name="connsiteY121" fmla="*/ 821532 h 909638"/>
              <a:gd name="connsiteX122" fmla="*/ 2440781 w 2726532"/>
              <a:gd name="connsiteY122" fmla="*/ 819151 h 909638"/>
              <a:gd name="connsiteX123" fmla="*/ 2478881 w 2726532"/>
              <a:gd name="connsiteY123" fmla="*/ 821532 h 909638"/>
              <a:gd name="connsiteX124" fmla="*/ 2488406 w 2726532"/>
              <a:gd name="connsiteY124" fmla="*/ 838201 h 909638"/>
              <a:gd name="connsiteX125" fmla="*/ 2519363 w 2726532"/>
              <a:gd name="connsiteY125" fmla="*/ 845345 h 909638"/>
              <a:gd name="connsiteX126" fmla="*/ 2533650 w 2726532"/>
              <a:gd name="connsiteY126" fmla="*/ 847726 h 909638"/>
              <a:gd name="connsiteX127" fmla="*/ 2543175 w 2726532"/>
              <a:gd name="connsiteY127" fmla="*/ 869157 h 909638"/>
              <a:gd name="connsiteX128" fmla="*/ 2557463 w 2726532"/>
              <a:gd name="connsiteY128" fmla="*/ 873920 h 909638"/>
              <a:gd name="connsiteX129" fmla="*/ 2564606 w 2726532"/>
              <a:gd name="connsiteY129" fmla="*/ 878682 h 909638"/>
              <a:gd name="connsiteX130" fmla="*/ 2571750 w 2726532"/>
              <a:gd name="connsiteY130" fmla="*/ 881063 h 909638"/>
              <a:gd name="connsiteX131" fmla="*/ 2586038 w 2726532"/>
              <a:gd name="connsiteY131" fmla="*/ 890588 h 909638"/>
              <a:gd name="connsiteX132" fmla="*/ 2593181 w 2726532"/>
              <a:gd name="connsiteY132" fmla="*/ 895351 h 909638"/>
              <a:gd name="connsiteX133" fmla="*/ 2607469 w 2726532"/>
              <a:gd name="connsiteY133" fmla="*/ 900113 h 909638"/>
              <a:gd name="connsiteX134" fmla="*/ 2693194 w 2726532"/>
              <a:gd name="connsiteY134" fmla="*/ 904876 h 909638"/>
              <a:gd name="connsiteX135" fmla="*/ 2726531 w 2726532"/>
              <a:gd name="connsiteY135"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57338 w 2726532"/>
              <a:gd name="connsiteY67" fmla="*/ 438151 h 909638"/>
              <a:gd name="connsiteX68" fmla="*/ 1585913 w 2726532"/>
              <a:gd name="connsiteY68" fmla="*/ 440532 h 909638"/>
              <a:gd name="connsiteX69" fmla="*/ 1597819 w 2726532"/>
              <a:gd name="connsiteY69" fmla="*/ 454820 h 909638"/>
              <a:gd name="connsiteX70" fmla="*/ 1612106 w 2726532"/>
              <a:gd name="connsiteY70" fmla="*/ 464345 h 909638"/>
              <a:gd name="connsiteX71" fmla="*/ 1624013 w 2726532"/>
              <a:gd name="connsiteY71" fmla="*/ 476251 h 909638"/>
              <a:gd name="connsiteX72" fmla="*/ 1635919 w 2726532"/>
              <a:gd name="connsiteY72" fmla="*/ 490538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57338 w 2726532"/>
              <a:gd name="connsiteY67" fmla="*/ 438151 h 909638"/>
              <a:gd name="connsiteX68" fmla="*/ 1585913 w 2726532"/>
              <a:gd name="connsiteY68" fmla="*/ 440532 h 909638"/>
              <a:gd name="connsiteX69" fmla="*/ 1597819 w 2726532"/>
              <a:gd name="connsiteY69" fmla="*/ 454820 h 909638"/>
              <a:gd name="connsiteX70" fmla="*/ 1612106 w 2726532"/>
              <a:gd name="connsiteY70" fmla="*/ 464345 h 909638"/>
              <a:gd name="connsiteX71" fmla="*/ 1624013 w 2726532"/>
              <a:gd name="connsiteY71" fmla="*/ 476251 h 909638"/>
              <a:gd name="connsiteX72" fmla="*/ 1635919 w 2726532"/>
              <a:gd name="connsiteY72" fmla="*/ 490538 h 909638"/>
              <a:gd name="connsiteX73" fmla="*/ 1685925 w 2726532"/>
              <a:gd name="connsiteY73" fmla="*/ 492920 h 909638"/>
              <a:gd name="connsiteX74" fmla="*/ 1702594 w 2726532"/>
              <a:gd name="connsiteY74" fmla="*/ 497682 h 909638"/>
              <a:gd name="connsiteX75" fmla="*/ 1709738 w 2726532"/>
              <a:gd name="connsiteY75" fmla="*/ 502445 h 909638"/>
              <a:gd name="connsiteX76" fmla="*/ 1716881 w 2726532"/>
              <a:gd name="connsiteY76" fmla="*/ 504826 h 909638"/>
              <a:gd name="connsiteX77" fmla="*/ 1731169 w 2726532"/>
              <a:gd name="connsiteY77" fmla="*/ 514351 h 909638"/>
              <a:gd name="connsiteX78" fmla="*/ 1738313 w 2726532"/>
              <a:gd name="connsiteY78" fmla="*/ 516732 h 909638"/>
              <a:gd name="connsiteX79" fmla="*/ 1754981 w 2726532"/>
              <a:gd name="connsiteY79" fmla="*/ 521495 h 909638"/>
              <a:gd name="connsiteX80" fmla="*/ 1764506 w 2726532"/>
              <a:gd name="connsiteY80" fmla="*/ 535782 h 909638"/>
              <a:gd name="connsiteX81" fmla="*/ 1766888 w 2726532"/>
              <a:gd name="connsiteY81" fmla="*/ 542926 h 909638"/>
              <a:gd name="connsiteX82" fmla="*/ 1774031 w 2726532"/>
              <a:gd name="connsiteY82" fmla="*/ 550070 h 909638"/>
              <a:gd name="connsiteX83" fmla="*/ 1785938 w 2726532"/>
              <a:gd name="connsiteY83" fmla="*/ 561976 h 909638"/>
              <a:gd name="connsiteX84" fmla="*/ 1793081 w 2726532"/>
              <a:gd name="connsiteY84" fmla="*/ 576263 h 909638"/>
              <a:gd name="connsiteX85" fmla="*/ 1821656 w 2726532"/>
              <a:gd name="connsiteY85" fmla="*/ 590551 h 909638"/>
              <a:gd name="connsiteX86" fmla="*/ 1828800 w 2726532"/>
              <a:gd name="connsiteY86" fmla="*/ 592932 h 909638"/>
              <a:gd name="connsiteX87" fmla="*/ 1835944 w 2726532"/>
              <a:gd name="connsiteY87" fmla="*/ 595313 h 909638"/>
              <a:gd name="connsiteX88" fmla="*/ 1850231 w 2726532"/>
              <a:gd name="connsiteY88" fmla="*/ 604838 h 909638"/>
              <a:gd name="connsiteX89" fmla="*/ 1859756 w 2726532"/>
              <a:gd name="connsiteY89" fmla="*/ 614363 h 909638"/>
              <a:gd name="connsiteX90" fmla="*/ 1864519 w 2726532"/>
              <a:gd name="connsiteY90" fmla="*/ 621507 h 909638"/>
              <a:gd name="connsiteX91" fmla="*/ 1871663 w 2726532"/>
              <a:gd name="connsiteY91" fmla="*/ 626270 h 909638"/>
              <a:gd name="connsiteX92" fmla="*/ 1919288 w 2726532"/>
              <a:gd name="connsiteY92" fmla="*/ 633413 h 909638"/>
              <a:gd name="connsiteX93" fmla="*/ 1933575 w 2726532"/>
              <a:gd name="connsiteY93" fmla="*/ 645320 h 909638"/>
              <a:gd name="connsiteX94" fmla="*/ 1940719 w 2726532"/>
              <a:gd name="connsiteY94" fmla="*/ 647701 h 909638"/>
              <a:gd name="connsiteX95" fmla="*/ 1955006 w 2726532"/>
              <a:gd name="connsiteY95" fmla="*/ 657226 h 909638"/>
              <a:gd name="connsiteX96" fmla="*/ 1990725 w 2726532"/>
              <a:gd name="connsiteY96" fmla="*/ 669132 h 909638"/>
              <a:gd name="connsiteX97" fmla="*/ 2050256 w 2726532"/>
              <a:gd name="connsiteY97" fmla="*/ 671513 h 909638"/>
              <a:gd name="connsiteX98" fmla="*/ 2057400 w 2726532"/>
              <a:gd name="connsiteY98" fmla="*/ 678657 h 909638"/>
              <a:gd name="connsiteX99" fmla="*/ 2114550 w 2726532"/>
              <a:gd name="connsiteY99" fmla="*/ 688182 h 909638"/>
              <a:gd name="connsiteX100" fmla="*/ 2124075 w 2726532"/>
              <a:gd name="connsiteY100" fmla="*/ 702470 h 909638"/>
              <a:gd name="connsiteX101" fmla="*/ 2135981 w 2726532"/>
              <a:gd name="connsiteY101" fmla="*/ 704851 h 909638"/>
              <a:gd name="connsiteX102" fmla="*/ 2159794 w 2726532"/>
              <a:gd name="connsiteY102" fmla="*/ 707232 h 909638"/>
              <a:gd name="connsiteX103" fmla="*/ 2171700 w 2726532"/>
              <a:gd name="connsiteY103" fmla="*/ 709613 h 909638"/>
              <a:gd name="connsiteX104" fmla="*/ 2185988 w 2726532"/>
              <a:gd name="connsiteY104" fmla="*/ 711995 h 909638"/>
              <a:gd name="connsiteX105" fmla="*/ 2188369 w 2726532"/>
              <a:gd name="connsiteY105" fmla="*/ 719138 h 909638"/>
              <a:gd name="connsiteX106" fmla="*/ 2193131 w 2726532"/>
              <a:gd name="connsiteY106" fmla="*/ 726282 h 909638"/>
              <a:gd name="connsiteX107" fmla="*/ 2200275 w 2726532"/>
              <a:gd name="connsiteY107" fmla="*/ 728663 h 909638"/>
              <a:gd name="connsiteX108" fmla="*/ 2231231 w 2726532"/>
              <a:gd name="connsiteY108" fmla="*/ 731045 h 909638"/>
              <a:gd name="connsiteX109" fmla="*/ 2238375 w 2726532"/>
              <a:gd name="connsiteY109" fmla="*/ 745332 h 909638"/>
              <a:gd name="connsiteX110" fmla="*/ 2240756 w 2726532"/>
              <a:gd name="connsiteY110" fmla="*/ 752476 h 909638"/>
              <a:gd name="connsiteX111" fmla="*/ 2247900 w 2726532"/>
              <a:gd name="connsiteY111" fmla="*/ 754857 h 909638"/>
              <a:gd name="connsiteX112" fmla="*/ 2276475 w 2726532"/>
              <a:gd name="connsiteY112" fmla="*/ 757238 h 909638"/>
              <a:gd name="connsiteX113" fmla="*/ 2293144 w 2726532"/>
              <a:gd name="connsiteY113" fmla="*/ 762001 h 909638"/>
              <a:gd name="connsiteX114" fmla="*/ 2302669 w 2726532"/>
              <a:gd name="connsiteY114" fmla="*/ 764382 h 909638"/>
              <a:gd name="connsiteX115" fmla="*/ 2316956 w 2726532"/>
              <a:gd name="connsiteY115" fmla="*/ 769145 h 909638"/>
              <a:gd name="connsiteX116" fmla="*/ 2331244 w 2726532"/>
              <a:gd name="connsiteY116" fmla="*/ 778670 h 909638"/>
              <a:gd name="connsiteX117" fmla="*/ 2352675 w 2726532"/>
              <a:gd name="connsiteY117" fmla="*/ 785813 h 909638"/>
              <a:gd name="connsiteX118" fmla="*/ 2359819 w 2726532"/>
              <a:gd name="connsiteY118" fmla="*/ 788195 h 909638"/>
              <a:gd name="connsiteX119" fmla="*/ 2395538 w 2726532"/>
              <a:gd name="connsiteY119" fmla="*/ 792957 h 909638"/>
              <a:gd name="connsiteX120" fmla="*/ 2407444 w 2726532"/>
              <a:gd name="connsiteY120" fmla="*/ 807245 h 909638"/>
              <a:gd name="connsiteX121" fmla="*/ 2414588 w 2726532"/>
              <a:gd name="connsiteY121" fmla="*/ 814388 h 909638"/>
              <a:gd name="connsiteX122" fmla="*/ 2416969 w 2726532"/>
              <a:gd name="connsiteY122" fmla="*/ 821532 h 909638"/>
              <a:gd name="connsiteX123" fmla="*/ 2440781 w 2726532"/>
              <a:gd name="connsiteY123" fmla="*/ 819151 h 909638"/>
              <a:gd name="connsiteX124" fmla="*/ 2478881 w 2726532"/>
              <a:gd name="connsiteY124" fmla="*/ 821532 h 909638"/>
              <a:gd name="connsiteX125" fmla="*/ 2488406 w 2726532"/>
              <a:gd name="connsiteY125" fmla="*/ 838201 h 909638"/>
              <a:gd name="connsiteX126" fmla="*/ 2519363 w 2726532"/>
              <a:gd name="connsiteY126" fmla="*/ 845345 h 909638"/>
              <a:gd name="connsiteX127" fmla="*/ 2533650 w 2726532"/>
              <a:gd name="connsiteY127" fmla="*/ 847726 h 909638"/>
              <a:gd name="connsiteX128" fmla="*/ 2543175 w 2726532"/>
              <a:gd name="connsiteY128" fmla="*/ 869157 h 909638"/>
              <a:gd name="connsiteX129" fmla="*/ 2557463 w 2726532"/>
              <a:gd name="connsiteY129" fmla="*/ 873920 h 909638"/>
              <a:gd name="connsiteX130" fmla="*/ 2564606 w 2726532"/>
              <a:gd name="connsiteY130" fmla="*/ 878682 h 909638"/>
              <a:gd name="connsiteX131" fmla="*/ 2571750 w 2726532"/>
              <a:gd name="connsiteY131" fmla="*/ 881063 h 909638"/>
              <a:gd name="connsiteX132" fmla="*/ 2586038 w 2726532"/>
              <a:gd name="connsiteY132" fmla="*/ 890588 h 909638"/>
              <a:gd name="connsiteX133" fmla="*/ 2593181 w 2726532"/>
              <a:gd name="connsiteY133" fmla="*/ 895351 h 909638"/>
              <a:gd name="connsiteX134" fmla="*/ 2607469 w 2726532"/>
              <a:gd name="connsiteY134" fmla="*/ 900113 h 909638"/>
              <a:gd name="connsiteX135" fmla="*/ 2693194 w 2726532"/>
              <a:gd name="connsiteY135" fmla="*/ 904876 h 909638"/>
              <a:gd name="connsiteX136" fmla="*/ 2726531 w 2726532"/>
              <a:gd name="connsiteY13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69156 w 2726532"/>
              <a:gd name="connsiteY29" fmla="*/ 228601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54981 w 2726532"/>
              <a:gd name="connsiteY78" fmla="*/ 521495 h 909638"/>
              <a:gd name="connsiteX79" fmla="*/ 1764506 w 2726532"/>
              <a:gd name="connsiteY79" fmla="*/ 535782 h 909638"/>
              <a:gd name="connsiteX80" fmla="*/ 1766888 w 2726532"/>
              <a:gd name="connsiteY80" fmla="*/ 542926 h 909638"/>
              <a:gd name="connsiteX81" fmla="*/ 1774031 w 2726532"/>
              <a:gd name="connsiteY81" fmla="*/ 550070 h 909638"/>
              <a:gd name="connsiteX82" fmla="*/ 1785938 w 2726532"/>
              <a:gd name="connsiteY82" fmla="*/ 561976 h 909638"/>
              <a:gd name="connsiteX83" fmla="*/ 1793081 w 2726532"/>
              <a:gd name="connsiteY83" fmla="*/ 576263 h 909638"/>
              <a:gd name="connsiteX84" fmla="*/ 1821656 w 2726532"/>
              <a:gd name="connsiteY84" fmla="*/ 590551 h 909638"/>
              <a:gd name="connsiteX85" fmla="*/ 1828800 w 2726532"/>
              <a:gd name="connsiteY85" fmla="*/ 592932 h 909638"/>
              <a:gd name="connsiteX86" fmla="*/ 1835944 w 2726532"/>
              <a:gd name="connsiteY86" fmla="*/ 595313 h 909638"/>
              <a:gd name="connsiteX87" fmla="*/ 1850231 w 2726532"/>
              <a:gd name="connsiteY87" fmla="*/ 604838 h 909638"/>
              <a:gd name="connsiteX88" fmla="*/ 1859756 w 2726532"/>
              <a:gd name="connsiteY88" fmla="*/ 614363 h 909638"/>
              <a:gd name="connsiteX89" fmla="*/ 1864519 w 2726532"/>
              <a:gd name="connsiteY89" fmla="*/ 621507 h 909638"/>
              <a:gd name="connsiteX90" fmla="*/ 1871663 w 2726532"/>
              <a:gd name="connsiteY90" fmla="*/ 626270 h 909638"/>
              <a:gd name="connsiteX91" fmla="*/ 1919288 w 2726532"/>
              <a:gd name="connsiteY91" fmla="*/ 633413 h 909638"/>
              <a:gd name="connsiteX92" fmla="*/ 1933575 w 2726532"/>
              <a:gd name="connsiteY92" fmla="*/ 645320 h 909638"/>
              <a:gd name="connsiteX93" fmla="*/ 1940719 w 2726532"/>
              <a:gd name="connsiteY93" fmla="*/ 647701 h 909638"/>
              <a:gd name="connsiteX94" fmla="*/ 1955006 w 2726532"/>
              <a:gd name="connsiteY94" fmla="*/ 657226 h 909638"/>
              <a:gd name="connsiteX95" fmla="*/ 1990725 w 2726532"/>
              <a:gd name="connsiteY95" fmla="*/ 669132 h 909638"/>
              <a:gd name="connsiteX96" fmla="*/ 2050256 w 2726532"/>
              <a:gd name="connsiteY96" fmla="*/ 671513 h 909638"/>
              <a:gd name="connsiteX97" fmla="*/ 2057400 w 2726532"/>
              <a:gd name="connsiteY97" fmla="*/ 678657 h 909638"/>
              <a:gd name="connsiteX98" fmla="*/ 2114550 w 2726532"/>
              <a:gd name="connsiteY98" fmla="*/ 688182 h 909638"/>
              <a:gd name="connsiteX99" fmla="*/ 2124075 w 2726532"/>
              <a:gd name="connsiteY99" fmla="*/ 702470 h 909638"/>
              <a:gd name="connsiteX100" fmla="*/ 2135981 w 2726532"/>
              <a:gd name="connsiteY100" fmla="*/ 704851 h 909638"/>
              <a:gd name="connsiteX101" fmla="*/ 2159794 w 2726532"/>
              <a:gd name="connsiteY101" fmla="*/ 707232 h 909638"/>
              <a:gd name="connsiteX102" fmla="*/ 2171700 w 2726532"/>
              <a:gd name="connsiteY102" fmla="*/ 709613 h 909638"/>
              <a:gd name="connsiteX103" fmla="*/ 2185988 w 2726532"/>
              <a:gd name="connsiteY103" fmla="*/ 711995 h 909638"/>
              <a:gd name="connsiteX104" fmla="*/ 2188369 w 2726532"/>
              <a:gd name="connsiteY104" fmla="*/ 719138 h 909638"/>
              <a:gd name="connsiteX105" fmla="*/ 2193131 w 2726532"/>
              <a:gd name="connsiteY105" fmla="*/ 726282 h 909638"/>
              <a:gd name="connsiteX106" fmla="*/ 2200275 w 2726532"/>
              <a:gd name="connsiteY106" fmla="*/ 728663 h 909638"/>
              <a:gd name="connsiteX107" fmla="*/ 2231231 w 2726532"/>
              <a:gd name="connsiteY107" fmla="*/ 731045 h 909638"/>
              <a:gd name="connsiteX108" fmla="*/ 2238375 w 2726532"/>
              <a:gd name="connsiteY108" fmla="*/ 745332 h 909638"/>
              <a:gd name="connsiteX109" fmla="*/ 2240756 w 2726532"/>
              <a:gd name="connsiteY109" fmla="*/ 752476 h 909638"/>
              <a:gd name="connsiteX110" fmla="*/ 2247900 w 2726532"/>
              <a:gd name="connsiteY110" fmla="*/ 754857 h 909638"/>
              <a:gd name="connsiteX111" fmla="*/ 2276475 w 2726532"/>
              <a:gd name="connsiteY111" fmla="*/ 757238 h 909638"/>
              <a:gd name="connsiteX112" fmla="*/ 2293144 w 2726532"/>
              <a:gd name="connsiteY112" fmla="*/ 762001 h 909638"/>
              <a:gd name="connsiteX113" fmla="*/ 2302669 w 2726532"/>
              <a:gd name="connsiteY113" fmla="*/ 764382 h 909638"/>
              <a:gd name="connsiteX114" fmla="*/ 2316956 w 2726532"/>
              <a:gd name="connsiteY114" fmla="*/ 769145 h 909638"/>
              <a:gd name="connsiteX115" fmla="*/ 2331244 w 2726532"/>
              <a:gd name="connsiteY115" fmla="*/ 778670 h 909638"/>
              <a:gd name="connsiteX116" fmla="*/ 2352675 w 2726532"/>
              <a:gd name="connsiteY116" fmla="*/ 785813 h 909638"/>
              <a:gd name="connsiteX117" fmla="*/ 2359819 w 2726532"/>
              <a:gd name="connsiteY117" fmla="*/ 788195 h 909638"/>
              <a:gd name="connsiteX118" fmla="*/ 2395538 w 2726532"/>
              <a:gd name="connsiteY118" fmla="*/ 792957 h 909638"/>
              <a:gd name="connsiteX119" fmla="*/ 2407444 w 2726532"/>
              <a:gd name="connsiteY119" fmla="*/ 807245 h 909638"/>
              <a:gd name="connsiteX120" fmla="*/ 2414588 w 2726532"/>
              <a:gd name="connsiteY120" fmla="*/ 814388 h 909638"/>
              <a:gd name="connsiteX121" fmla="*/ 2416969 w 2726532"/>
              <a:gd name="connsiteY121" fmla="*/ 821532 h 909638"/>
              <a:gd name="connsiteX122" fmla="*/ 2440781 w 2726532"/>
              <a:gd name="connsiteY122" fmla="*/ 819151 h 909638"/>
              <a:gd name="connsiteX123" fmla="*/ 2478881 w 2726532"/>
              <a:gd name="connsiteY123" fmla="*/ 821532 h 909638"/>
              <a:gd name="connsiteX124" fmla="*/ 2488406 w 2726532"/>
              <a:gd name="connsiteY124" fmla="*/ 838201 h 909638"/>
              <a:gd name="connsiteX125" fmla="*/ 2519363 w 2726532"/>
              <a:gd name="connsiteY125" fmla="*/ 845345 h 909638"/>
              <a:gd name="connsiteX126" fmla="*/ 2533650 w 2726532"/>
              <a:gd name="connsiteY126" fmla="*/ 847726 h 909638"/>
              <a:gd name="connsiteX127" fmla="*/ 2543175 w 2726532"/>
              <a:gd name="connsiteY127" fmla="*/ 869157 h 909638"/>
              <a:gd name="connsiteX128" fmla="*/ 2557463 w 2726532"/>
              <a:gd name="connsiteY128" fmla="*/ 873920 h 909638"/>
              <a:gd name="connsiteX129" fmla="*/ 2564606 w 2726532"/>
              <a:gd name="connsiteY129" fmla="*/ 878682 h 909638"/>
              <a:gd name="connsiteX130" fmla="*/ 2571750 w 2726532"/>
              <a:gd name="connsiteY130" fmla="*/ 881063 h 909638"/>
              <a:gd name="connsiteX131" fmla="*/ 2586038 w 2726532"/>
              <a:gd name="connsiteY131" fmla="*/ 890588 h 909638"/>
              <a:gd name="connsiteX132" fmla="*/ 2593181 w 2726532"/>
              <a:gd name="connsiteY132" fmla="*/ 895351 h 909638"/>
              <a:gd name="connsiteX133" fmla="*/ 2607469 w 2726532"/>
              <a:gd name="connsiteY133" fmla="*/ 900113 h 909638"/>
              <a:gd name="connsiteX134" fmla="*/ 2693194 w 2726532"/>
              <a:gd name="connsiteY134" fmla="*/ 904876 h 909638"/>
              <a:gd name="connsiteX135" fmla="*/ 2726531 w 2726532"/>
              <a:gd name="connsiteY135"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54981 w 2726532"/>
              <a:gd name="connsiteY78" fmla="*/ 521495 h 909638"/>
              <a:gd name="connsiteX79" fmla="*/ 1764506 w 2726532"/>
              <a:gd name="connsiteY79" fmla="*/ 535782 h 909638"/>
              <a:gd name="connsiteX80" fmla="*/ 1766888 w 2726532"/>
              <a:gd name="connsiteY80" fmla="*/ 542926 h 909638"/>
              <a:gd name="connsiteX81" fmla="*/ 1774031 w 2726532"/>
              <a:gd name="connsiteY81" fmla="*/ 550070 h 909638"/>
              <a:gd name="connsiteX82" fmla="*/ 1785938 w 2726532"/>
              <a:gd name="connsiteY82" fmla="*/ 561976 h 909638"/>
              <a:gd name="connsiteX83" fmla="*/ 1793081 w 2726532"/>
              <a:gd name="connsiteY83" fmla="*/ 576263 h 909638"/>
              <a:gd name="connsiteX84" fmla="*/ 1821656 w 2726532"/>
              <a:gd name="connsiteY84" fmla="*/ 590551 h 909638"/>
              <a:gd name="connsiteX85" fmla="*/ 1828800 w 2726532"/>
              <a:gd name="connsiteY85" fmla="*/ 592932 h 909638"/>
              <a:gd name="connsiteX86" fmla="*/ 1835944 w 2726532"/>
              <a:gd name="connsiteY86" fmla="*/ 595313 h 909638"/>
              <a:gd name="connsiteX87" fmla="*/ 1850231 w 2726532"/>
              <a:gd name="connsiteY87" fmla="*/ 604838 h 909638"/>
              <a:gd name="connsiteX88" fmla="*/ 1859756 w 2726532"/>
              <a:gd name="connsiteY88" fmla="*/ 614363 h 909638"/>
              <a:gd name="connsiteX89" fmla="*/ 1864519 w 2726532"/>
              <a:gd name="connsiteY89" fmla="*/ 621507 h 909638"/>
              <a:gd name="connsiteX90" fmla="*/ 1871663 w 2726532"/>
              <a:gd name="connsiteY90" fmla="*/ 626270 h 909638"/>
              <a:gd name="connsiteX91" fmla="*/ 1919288 w 2726532"/>
              <a:gd name="connsiteY91" fmla="*/ 633413 h 909638"/>
              <a:gd name="connsiteX92" fmla="*/ 1933575 w 2726532"/>
              <a:gd name="connsiteY92" fmla="*/ 645320 h 909638"/>
              <a:gd name="connsiteX93" fmla="*/ 1940719 w 2726532"/>
              <a:gd name="connsiteY93" fmla="*/ 647701 h 909638"/>
              <a:gd name="connsiteX94" fmla="*/ 1955006 w 2726532"/>
              <a:gd name="connsiteY94" fmla="*/ 657226 h 909638"/>
              <a:gd name="connsiteX95" fmla="*/ 1990725 w 2726532"/>
              <a:gd name="connsiteY95" fmla="*/ 669132 h 909638"/>
              <a:gd name="connsiteX96" fmla="*/ 2050256 w 2726532"/>
              <a:gd name="connsiteY96" fmla="*/ 671513 h 909638"/>
              <a:gd name="connsiteX97" fmla="*/ 2057400 w 2726532"/>
              <a:gd name="connsiteY97" fmla="*/ 678657 h 909638"/>
              <a:gd name="connsiteX98" fmla="*/ 2114550 w 2726532"/>
              <a:gd name="connsiteY98" fmla="*/ 688182 h 909638"/>
              <a:gd name="connsiteX99" fmla="*/ 2124075 w 2726532"/>
              <a:gd name="connsiteY99" fmla="*/ 702470 h 909638"/>
              <a:gd name="connsiteX100" fmla="*/ 2135981 w 2726532"/>
              <a:gd name="connsiteY100" fmla="*/ 704851 h 909638"/>
              <a:gd name="connsiteX101" fmla="*/ 2159794 w 2726532"/>
              <a:gd name="connsiteY101" fmla="*/ 707232 h 909638"/>
              <a:gd name="connsiteX102" fmla="*/ 2171700 w 2726532"/>
              <a:gd name="connsiteY102" fmla="*/ 709613 h 909638"/>
              <a:gd name="connsiteX103" fmla="*/ 2185988 w 2726532"/>
              <a:gd name="connsiteY103" fmla="*/ 711995 h 909638"/>
              <a:gd name="connsiteX104" fmla="*/ 2188369 w 2726532"/>
              <a:gd name="connsiteY104" fmla="*/ 719138 h 909638"/>
              <a:gd name="connsiteX105" fmla="*/ 2193131 w 2726532"/>
              <a:gd name="connsiteY105" fmla="*/ 726282 h 909638"/>
              <a:gd name="connsiteX106" fmla="*/ 2200275 w 2726532"/>
              <a:gd name="connsiteY106" fmla="*/ 728663 h 909638"/>
              <a:gd name="connsiteX107" fmla="*/ 2231231 w 2726532"/>
              <a:gd name="connsiteY107" fmla="*/ 731045 h 909638"/>
              <a:gd name="connsiteX108" fmla="*/ 2238375 w 2726532"/>
              <a:gd name="connsiteY108" fmla="*/ 745332 h 909638"/>
              <a:gd name="connsiteX109" fmla="*/ 2240756 w 2726532"/>
              <a:gd name="connsiteY109" fmla="*/ 752476 h 909638"/>
              <a:gd name="connsiteX110" fmla="*/ 2247900 w 2726532"/>
              <a:gd name="connsiteY110" fmla="*/ 754857 h 909638"/>
              <a:gd name="connsiteX111" fmla="*/ 2276475 w 2726532"/>
              <a:gd name="connsiteY111" fmla="*/ 757238 h 909638"/>
              <a:gd name="connsiteX112" fmla="*/ 2293144 w 2726532"/>
              <a:gd name="connsiteY112" fmla="*/ 762001 h 909638"/>
              <a:gd name="connsiteX113" fmla="*/ 2302669 w 2726532"/>
              <a:gd name="connsiteY113" fmla="*/ 764382 h 909638"/>
              <a:gd name="connsiteX114" fmla="*/ 2316956 w 2726532"/>
              <a:gd name="connsiteY114" fmla="*/ 769145 h 909638"/>
              <a:gd name="connsiteX115" fmla="*/ 2331244 w 2726532"/>
              <a:gd name="connsiteY115" fmla="*/ 778670 h 909638"/>
              <a:gd name="connsiteX116" fmla="*/ 2352675 w 2726532"/>
              <a:gd name="connsiteY116" fmla="*/ 785813 h 909638"/>
              <a:gd name="connsiteX117" fmla="*/ 2359819 w 2726532"/>
              <a:gd name="connsiteY117" fmla="*/ 788195 h 909638"/>
              <a:gd name="connsiteX118" fmla="*/ 2395538 w 2726532"/>
              <a:gd name="connsiteY118" fmla="*/ 792957 h 909638"/>
              <a:gd name="connsiteX119" fmla="*/ 2407444 w 2726532"/>
              <a:gd name="connsiteY119" fmla="*/ 807245 h 909638"/>
              <a:gd name="connsiteX120" fmla="*/ 2414588 w 2726532"/>
              <a:gd name="connsiteY120" fmla="*/ 814388 h 909638"/>
              <a:gd name="connsiteX121" fmla="*/ 2416969 w 2726532"/>
              <a:gd name="connsiteY121" fmla="*/ 821532 h 909638"/>
              <a:gd name="connsiteX122" fmla="*/ 2440781 w 2726532"/>
              <a:gd name="connsiteY122" fmla="*/ 819151 h 909638"/>
              <a:gd name="connsiteX123" fmla="*/ 2478881 w 2726532"/>
              <a:gd name="connsiteY123" fmla="*/ 821532 h 909638"/>
              <a:gd name="connsiteX124" fmla="*/ 2488406 w 2726532"/>
              <a:gd name="connsiteY124" fmla="*/ 838201 h 909638"/>
              <a:gd name="connsiteX125" fmla="*/ 2519363 w 2726532"/>
              <a:gd name="connsiteY125" fmla="*/ 845345 h 909638"/>
              <a:gd name="connsiteX126" fmla="*/ 2533650 w 2726532"/>
              <a:gd name="connsiteY126" fmla="*/ 847726 h 909638"/>
              <a:gd name="connsiteX127" fmla="*/ 2543175 w 2726532"/>
              <a:gd name="connsiteY127" fmla="*/ 869157 h 909638"/>
              <a:gd name="connsiteX128" fmla="*/ 2557463 w 2726532"/>
              <a:gd name="connsiteY128" fmla="*/ 873920 h 909638"/>
              <a:gd name="connsiteX129" fmla="*/ 2564606 w 2726532"/>
              <a:gd name="connsiteY129" fmla="*/ 878682 h 909638"/>
              <a:gd name="connsiteX130" fmla="*/ 2571750 w 2726532"/>
              <a:gd name="connsiteY130" fmla="*/ 881063 h 909638"/>
              <a:gd name="connsiteX131" fmla="*/ 2586038 w 2726532"/>
              <a:gd name="connsiteY131" fmla="*/ 890588 h 909638"/>
              <a:gd name="connsiteX132" fmla="*/ 2593181 w 2726532"/>
              <a:gd name="connsiteY132" fmla="*/ 895351 h 909638"/>
              <a:gd name="connsiteX133" fmla="*/ 2607469 w 2726532"/>
              <a:gd name="connsiteY133" fmla="*/ 900113 h 909638"/>
              <a:gd name="connsiteX134" fmla="*/ 2693194 w 2726532"/>
              <a:gd name="connsiteY134" fmla="*/ 904876 h 909638"/>
              <a:gd name="connsiteX135" fmla="*/ 2726531 w 2726532"/>
              <a:gd name="connsiteY135"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4506 w 2726532"/>
              <a:gd name="connsiteY78" fmla="*/ 535782 h 909638"/>
              <a:gd name="connsiteX79" fmla="*/ 1766888 w 2726532"/>
              <a:gd name="connsiteY79" fmla="*/ 542926 h 909638"/>
              <a:gd name="connsiteX80" fmla="*/ 1774031 w 2726532"/>
              <a:gd name="connsiteY80" fmla="*/ 550070 h 909638"/>
              <a:gd name="connsiteX81" fmla="*/ 1785938 w 2726532"/>
              <a:gd name="connsiteY81" fmla="*/ 561976 h 909638"/>
              <a:gd name="connsiteX82" fmla="*/ 1793081 w 2726532"/>
              <a:gd name="connsiteY82" fmla="*/ 576263 h 909638"/>
              <a:gd name="connsiteX83" fmla="*/ 1821656 w 2726532"/>
              <a:gd name="connsiteY83" fmla="*/ 590551 h 909638"/>
              <a:gd name="connsiteX84" fmla="*/ 1828800 w 2726532"/>
              <a:gd name="connsiteY84" fmla="*/ 592932 h 909638"/>
              <a:gd name="connsiteX85" fmla="*/ 1835944 w 2726532"/>
              <a:gd name="connsiteY85" fmla="*/ 595313 h 909638"/>
              <a:gd name="connsiteX86" fmla="*/ 1850231 w 2726532"/>
              <a:gd name="connsiteY86" fmla="*/ 604838 h 909638"/>
              <a:gd name="connsiteX87" fmla="*/ 1859756 w 2726532"/>
              <a:gd name="connsiteY87" fmla="*/ 614363 h 909638"/>
              <a:gd name="connsiteX88" fmla="*/ 1864519 w 2726532"/>
              <a:gd name="connsiteY88" fmla="*/ 621507 h 909638"/>
              <a:gd name="connsiteX89" fmla="*/ 1871663 w 2726532"/>
              <a:gd name="connsiteY89" fmla="*/ 626270 h 909638"/>
              <a:gd name="connsiteX90" fmla="*/ 1919288 w 2726532"/>
              <a:gd name="connsiteY90" fmla="*/ 633413 h 909638"/>
              <a:gd name="connsiteX91" fmla="*/ 1933575 w 2726532"/>
              <a:gd name="connsiteY91" fmla="*/ 645320 h 909638"/>
              <a:gd name="connsiteX92" fmla="*/ 1940719 w 2726532"/>
              <a:gd name="connsiteY92" fmla="*/ 647701 h 909638"/>
              <a:gd name="connsiteX93" fmla="*/ 1955006 w 2726532"/>
              <a:gd name="connsiteY93" fmla="*/ 657226 h 909638"/>
              <a:gd name="connsiteX94" fmla="*/ 1990725 w 2726532"/>
              <a:gd name="connsiteY94" fmla="*/ 669132 h 909638"/>
              <a:gd name="connsiteX95" fmla="*/ 2050256 w 2726532"/>
              <a:gd name="connsiteY95" fmla="*/ 671513 h 909638"/>
              <a:gd name="connsiteX96" fmla="*/ 2057400 w 2726532"/>
              <a:gd name="connsiteY96" fmla="*/ 678657 h 909638"/>
              <a:gd name="connsiteX97" fmla="*/ 2114550 w 2726532"/>
              <a:gd name="connsiteY97" fmla="*/ 688182 h 909638"/>
              <a:gd name="connsiteX98" fmla="*/ 2124075 w 2726532"/>
              <a:gd name="connsiteY98" fmla="*/ 702470 h 909638"/>
              <a:gd name="connsiteX99" fmla="*/ 2135981 w 2726532"/>
              <a:gd name="connsiteY99" fmla="*/ 704851 h 909638"/>
              <a:gd name="connsiteX100" fmla="*/ 2159794 w 2726532"/>
              <a:gd name="connsiteY100" fmla="*/ 707232 h 909638"/>
              <a:gd name="connsiteX101" fmla="*/ 2171700 w 2726532"/>
              <a:gd name="connsiteY101" fmla="*/ 709613 h 909638"/>
              <a:gd name="connsiteX102" fmla="*/ 2185988 w 2726532"/>
              <a:gd name="connsiteY102" fmla="*/ 711995 h 909638"/>
              <a:gd name="connsiteX103" fmla="*/ 2188369 w 2726532"/>
              <a:gd name="connsiteY103" fmla="*/ 719138 h 909638"/>
              <a:gd name="connsiteX104" fmla="*/ 2193131 w 2726532"/>
              <a:gd name="connsiteY104" fmla="*/ 726282 h 909638"/>
              <a:gd name="connsiteX105" fmla="*/ 2200275 w 2726532"/>
              <a:gd name="connsiteY105" fmla="*/ 728663 h 909638"/>
              <a:gd name="connsiteX106" fmla="*/ 2231231 w 2726532"/>
              <a:gd name="connsiteY106" fmla="*/ 731045 h 909638"/>
              <a:gd name="connsiteX107" fmla="*/ 2238375 w 2726532"/>
              <a:gd name="connsiteY107" fmla="*/ 745332 h 909638"/>
              <a:gd name="connsiteX108" fmla="*/ 2240756 w 2726532"/>
              <a:gd name="connsiteY108" fmla="*/ 752476 h 909638"/>
              <a:gd name="connsiteX109" fmla="*/ 2247900 w 2726532"/>
              <a:gd name="connsiteY109" fmla="*/ 754857 h 909638"/>
              <a:gd name="connsiteX110" fmla="*/ 2276475 w 2726532"/>
              <a:gd name="connsiteY110" fmla="*/ 757238 h 909638"/>
              <a:gd name="connsiteX111" fmla="*/ 2293144 w 2726532"/>
              <a:gd name="connsiteY111" fmla="*/ 762001 h 909638"/>
              <a:gd name="connsiteX112" fmla="*/ 2302669 w 2726532"/>
              <a:gd name="connsiteY112" fmla="*/ 764382 h 909638"/>
              <a:gd name="connsiteX113" fmla="*/ 2316956 w 2726532"/>
              <a:gd name="connsiteY113" fmla="*/ 769145 h 909638"/>
              <a:gd name="connsiteX114" fmla="*/ 2331244 w 2726532"/>
              <a:gd name="connsiteY114" fmla="*/ 778670 h 909638"/>
              <a:gd name="connsiteX115" fmla="*/ 2352675 w 2726532"/>
              <a:gd name="connsiteY115" fmla="*/ 785813 h 909638"/>
              <a:gd name="connsiteX116" fmla="*/ 2359819 w 2726532"/>
              <a:gd name="connsiteY116" fmla="*/ 788195 h 909638"/>
              <a:gd name="connsiteX117" fmla="*/ 2395538 w 2726532"/>
              <a:gd name="connsiteY117" fmla="*/ 792957 h 909638"/>
              <a:gd name="connsiteX118" fmla="*/ 2407444 w 2726532"/>
              <a:gd name="connsiteY118" fmla="*/ 807245 h 909638"/>
              <a:gd name="connsiteX119" fmla="*/ 2414588 w 2726532"/>
              <a:gd name="connsiteY119" fmla="*/ 814388 h 909638"/>
              <a:gd name="connsiteX120" fmla="*/ 2416969 w 2726532"/>
              <a:gd name="connsiteY120" fmla="*/ 821532 h 909638"/>
              <a:gd name="connsiteX121" fmla="*/ 2440781 w 2726532"/>
              <a:gd name="connsiteY121" fmla="*/ 819151 h 909638"/>
              <a:gd name="connsiteX122" fmla="*/ 2478881 w 2726532"/>
              <a:gd name="connsiteY122" fmla="*/ 821532 h 909638"/>
              <a:gd name="connsiteX123" fmla="*/ 2488406 w 2726532"/>
              <a:gd name="connsiteY123" fmla="*/ 838201 h 909638"/>
              <a:gd name="connsiteX124" fmla="*/ 2519363 w 2726532"/>
              <a:gd name="connsiteY124" fmla="*/ 845345 h 909638"/>
              <a:gd name="connsiteX125" fmla="*/ 2533650 w 2726532"/>
              <a:gd name="connsiteY125" fmla="*/ 847726 h 909638"/>
              <a:gd name="connsiteX126" fmla="*/ 2543175 w 2726532"/>
              <a:gd name="connsiteY126" fmla="*/ 869157 h 909638"/>
              <a:gd name="connsiteX127" fmla="*/ 2557463 w 2726532"/>
              <a:gd name="connsiteY127" fmla="*/ 873920 h 909638"/>
              <a:gd name="connsiteX128" fmla="*/ 2564606 w 2726532"/>
              <a:gd name="connsiteY128" fmla="*/ 878682 h 909638"/>
              <a:gd name="connsiteX129" fmla="*/ 2571750 w 2726532"/>
              <a:gd name="connsiteY129" fmla="*/ 881063 h 909638"/>
              <a:gd name="connsiteX130" fmla="*/ 2586038 w 2726532"/>
              <a:gd name="connsiteY130" fmla="*/ 890588 h 909638"/>
              <a:gd name="connsiteX131" fmla="*/ 2593181 w 2726532"/>
              <a:gd name="connsiteY131" fmla="*/ 895351 h 909638"/>
              <a:gd name="connsiteX132" fmla="*/ 2607469 w 2726532"/>
              <a:gd name="connsiteY132" fmla="*/ 900113 h 909638"/>
              <a:gd name="connsiteX133" fmla="*/ 2693194 w 2726532"/>
              <a:gd name="connsiteY133" fmla="*/ 904876 h 909638"/>
              <a:gd name="connsiteX134" fmla="*/ 2726531 w 2726532"/>
              <a:gd name="connsiteY134"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28800 w 2726532"/>
              <a:gd name="connsiteY83" fmla="*/ 592932 h 909638"/>
              <a:gd name="connsiteX84" fmla="*/ 1835944 w 2726532"/>
              <a:gd name="connsiteY84" fmla="*/ 595313 h 909638"/>
              <a:gd name="connsiteX85" fmla="*/ 1850231 w 2726532"/>
              <a:gd name="connsiteY85" fmla="*/ 604838 h 909638"/>
              <a:gd name="connsiteX86" fmla="*/ 1859756 w 2726532"/>
              <a:gd name="connsiteY86" fmla="*/ 614363 h 909638"/>
              <a:gd name="connsiteX87" fmla="*/ 1864519 w 2726532"/>
              <a:gd name="connsiteY87" fmla="*/ 621507 h 909638"/>
              <a:gd name="connsiteX88" fmla="*/ 1871663 w 2726532"/>
              <a:gd name="connsiteY88" fmla="*/ 626270 h 909638"/>
              <a:gd name="connsiteX89" fmla="*/ 1919288 w 2726532"/>
              <a:gd name="connsiteY89" fmla="*/ 633413 h 909638"/>
              <a:gd name="connsiteX90" fmla="*/ 1933575 w 2726532"/>
              <a:gd name="connsiteY90" fmla="*/ 645320 h 909638"/>
              <a:gd name="connsiteX91" fmla="*/ 1940719 w 2726532"/>
              <a:gd name="connsiteY91" fmla="*/ 647701 h 909638"/>
              <a:gd name="connsiteX92" fmla="*/ 1955006 w 2726532"/>
              <a:gd name="connsiteY92" fmla="*/ 657226 h 909638"/>
              <a:gd name="connsiteX93" fmla="*/ 1990725 w 2726532"/>
              <a:gd name="connsiteY93" fmla="*/ 669132 h 909638"/>
              <a:gd name="connsiteX94" fmla="*/ 2050256 w 2726532"/>
              <a:gd name="connsiteY94" fmla="*/ 671513 h 909638"/>
              <a:gd name="connsiteX95" fmla="*/ 2057400 w 2726532"/>
              <a:gd name="connsiteY95" fmla="*/ 678657 h 909638"/>
              <a:gd name="connsiteX96" fmla="*/ 2114550 w 2726532"/>
              <a:gd name="connsiteY96" fmla="*/ 688182 h 909638"/>
              <a:gd name="connsiteX97" fmla="*/ 2124075 w 2726532"/>
              <a:gd name="connsiteY97" fmla="*/ 702470 h 909638"/>
              <a:gd name="connsiteX98" fmla="*/ 2135981 w 2726532"/>
              <a:gd name="connsiteY98" fmla="*/ 704851 h 909638"/>
              <a:gd name="connsiteX99" fmla="*/ 2159794 w 2726532"/>
              <a:gd name="connsiteY99" fmla="*/ 707232 h 909638"/>
              <a:gd name="connsiteX100" fmla="*/ 2171700 w 2726532"/>
              <a:gd name="connsiteY100" fmla="*/ 709613 h 909638"/>
              <a:gd name="connsiteX101" fmla="*/ 2185988 w 2726532"/>
              <a:gd name="connsiteY101" fmla="*/ 711995 h 909638"/>
              <a:gd name="connsiteX102" fmla="*/ 2188369 w 2726532"/>
              <a:gd name="connsiteY102" fmla="*/ 719138 h 909638"/>
              <a:gd name="connsiteX103" fmla="*/ 2193131 w 2726532"/>
              <a:gd name="connsiteY103" fmla="*/ 726282 h 909638"/>
              <a:gd name="connsiteX104" fmla="*/ 2200275 w 2726532"/>
              <a:gd name="connsiteY104" fmla="*/ 728663 h 909638"/>
              <a:gd name="connsiteX105" fmla="*/ 2231231 w 2726532"/>
              <a:gd name="connsiteY105" fmla="*/ 731045 h 909638"/>
              <a:gd name="connsiteX106" fmla="*/ 2238375 w 2726532"/>
              <a:gd name="connsiteY106" fmla="*/ 745332 h 909638"/>
              <a:gd name="connsiteX107" fmla="*/ 2240756 w 2726532"/>
              <a:gd name="connsiteY107" fmla="*/ 752476 h 909638"/>
              <a:gd name="connsiteX108" fmla="*/ 2247900 w 2726532"/>
              <a:gd name="connsiteY108" fmla="*/ 754857 h 909638"/>
              <a:gd name="connsiteX109" fmla="*/ 2276475 w 2726532"/>
              <a:gd name="connsiteY109" fmla="*/ 757238 h 909638"/>
              <a:gd name="connsiteX110" fmla="*/ 2293144 w 2726532"/>
              <a:gd name="connsiteY110" fmla="*/ 762001 h 909638"/>
              <a:gd name="connsiteX111" fmla="*/ 2302669 w 2726532"/>
              <a:gd name="connsiteY111" fmla="*/ 764382 h 909638"/>
              <a:gd name="connsiteX112" fmla="*/ 2316956 w 2726532"/>
              <a:gd name="connsiteY112" fmla="*/ 769145 h 909638"/>
              <a:gd name="connsiteX113" fmla="*/ 2331244 w 2726532"/>
              <a:gd name="connsiteY113" fmla="*/ 778670 h 909638"/>
              <a:gd name="connsiteX114" fmla="*/ 2352675 w 2726532"/>
              <a:gd name="connsiteY114" fmla="*/ 785813 h 909638"/>
              <a:gd name="connsiteX115" fmla="*/ 2359819 w 2726532"/>
              <a:gd name="connsiteY115" fmla="*/ 788195 h 909638"/>
              <a:gd name="connsiteX116" fmla="*/ 2395538 w 2726532"/>
              <a:gd name="connsiteY116" fmla="*/ 792957 h 909638"/>
              <a:gd name="connsiteX117" fmla="*/ 2407444 w 2726532"/>
              <a:gd name="connsiteY117" fmla="*/ 807245 h 909638"/>
              <a:gd name="connsiteX118" fmla="*/ 2414588 w 2726532"/>
              <a:gd name="connsiteY118" fmla="*/ 814388 h 909638"/>
              <a:gd name="connsiteX119" fmla="*/ 2416969 w 2726532"/>
              <a:gd name="connsiteY119" fmla="*/ 821532 h 909638"/>
              <a:gd name="connsiteX120" fmla="*/ 2440781 w 2726532"/>
              <a:gd name="connsiteY120" fmla="*/ 819151 h 909638"/>
              <a:gd name="connsiteX121" fmla="*/ 2478881 w 2726532"/>
              <a:gd name="connsiteY121" fmla="*/ 821532 h 909638"/>
              <a:gd name="connsiteX122" fmla="*/ 2488406 w 2726532"/>
              <a:gd name="connsiteY122" fmla="*/ 838201 h 909638"/>
              <a:gd name="connsiteX123" fmla="*/ 2519363 w 2726532"/>
              <a:gd name="connsiteY123" fmla="*/ 845345 h 909638"/>
              <a:gd name="connsiteX124" fmla="*/ 2533650 w 2726532"/>
              <a:gd name="connsiteY124" fmla="*/ 847726 h 909638"/>
              <a:gd name="connsiteX125" fmla="*/ 2543175 w 2726532"/>
              <a:gd name="connsiteY125" fmla="*/ 869157 h 909638"/>
              <a:gd name="connsiteX126" fmla="*/ 2557463 w 2726532"/>
              <a:gd name="connsiteY126" fmla="*/ 873920 h 909638"/>
              <a:gd name="connsiteX127" fmla="*/ 2564606 w 2726532"/>
              <a:gd name="connsiteY127" fmla="*/ 878682 h 909638"/>
              <a:gd name="connsiteX128" fmla="*/ 2571750 w 2726532"/>
              <a:gd name="connsiteY128" fmla="*/ 881063 h 909638"/>
              <a:gd name="connsiteX129" fmla="*/ 2586038 w 2726532"/>
              <a:gd name="connsiteY129" fmla="*/ 890588 h 909638"/>
              <a:gd name="connsiteX130" fmla="*/ 2593181 w 2726532"/>
              <a:gd name="connsiteY130" fmla="*/ 895351 h 909638"/>
              <a:gd name="connsiteX131" fmla="*/ 2607469 w 2726532"/>
              <a:gd name="connsiteY131" fmla="*/ 900113 h 909638"/>
              <a:gd name="connsiteX132" fmla="*/ 2693194 w 2726532"/>
              <a:gd name="connsiteY132" fmla="*/ 904876 h 909638"/>
              <a:gd name="connsiteX133" fmla="*/ 2726531 w 2726532"/>
              <a:gd name="connsiteY13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28800 w 2726532"/>
              <a:gd name="connsiteY83" fmla="*/ 592932 h 909638"/>
              <a:gd name="connsiteX84" fmla="*/ 1835944 w 2726532"/>
              <a:gd name="connsiteY84" fmla="*/ 595313 h 909638"/>
              <a:gd name="connsiteX85" fmla="*/ 1850231 w 2726532"/>
              <a:gd name="connsiteY85" fmla="*/ 604838 h 909638"/>
              <a:gd name="connsiteX86" fmla="*/ 1859756 w 2726532"/>
              <a:gd name="connsiteY86" fmla="*/ 614363 h 909638"/>
              <a:gd name="connsiteX87" fmla="*/ 1864519 w 2726532"/>
              <a:gd name="connsiteY87" fmla="*/ 621507 h 909638"/>
              <a:gd name="connsiteX88" fmla="*/ 1871663 w 2726532"/>
              <a:gd name="connsiteY88" fmla="*/ 626270 h 909638"/>
              <a:gd name="connsiteX89" fmla="*/ 1919288 w 2726532"/>
              <a:gd name="connsiteY89" fmla="*/ 633413 h 909638"/>
              <a:gd name="connsiteX90" fmla="*/ 1933575 w 2726532"/>
              <a:gd name="connsiteY90" fmla="*/ 645320 h 909638"/>
              <a:gd name="connsiteX91" fmla="*/ 1940719 w 2726532"/>
              <a:gd name="connsiteY91" fmla="*/ 647701 h 909638"/>
              <a:gd name="connsiteX92" fmla="*/ 1955006 w 2726532"/>
              <a:gd name="connsiteY92" fmla="*/ 657226 h 909638"/>
              <a:gd name="connsiteX93" fmla="*/ 1990725 w 2726532"/>
              <a:gd name="connsiteY93" fmla="*/ 669132 h 909638"/>
              <a:gd name="connsiteX94" fmla="*/ 2050256 w 2726532"/>
              <a:gd name="connsiteY94" fmla="*/ 671513 h 909638"/>
              <a:gd name="connsiteX95" fmla="*/ 2057400 w 2726532"/>
              <a:gd name="connsiteY95" fmla="*/ 678657 h 909638"/>
              <a:gd name="connsiteX96" fmla="*/ 2114550 w 2726532"/>
              <a:gd name="connsiteY96" fmla="*/ 688182 h 909638"/>
              <a:gd name="connsiteX97" fmla="*/ 2124075 w 2726532"/>
              <a:gd name="connsiteY97" fmla="*/ 702470 h 909638"/>
              <a:gd name="connsiteX98" fmla="*/ 2135981 w 2726532"/>
              <a:gd name="connsiteY98" fmla="*/ 704851 h 909638"/>
              <a:gd name="connsiteX99" fmla="*/ 2159794 w 2726532"/>
              <a:gd name="connsiteY99" fmla="*/ 707232 h 909638"/>
              <a:gd name="connsiteX100" fmla="*/ 2171700 w 2726532"/>
              <a:gd name="connsiteY100" fmla="*/ 709613 h 909638"/>
              <a:gd name="connsiteX101" fmla="*/ 2185988 w 2726532"/>
              <a:gd name="connsiteY101" fmla="*/ 711995 h 909638"/>
              <a:gd name="connsiteX102" fmla="*/ 2188369 w 2726532"/>
              <a:gd name="connsiteY102" fmla="*/ 719138 h 909638"/>
              <a:gd name="connsiteX103" fmla="*/ 2193131 w 2726532"/>
              <a:gd name="connsiteY103" fmla="*/ 726282 h 909638"/>
              <a:gd name="connsiteX104" fmla="*/ 2200275 w 2726532"/>
              <a:gd name="connsiteY104" fmla="*/ 728663 h 909638"/>
              <a:gd name="connsiteX105" fmla="*/ 2231231 w 2726532"/>
              <a:gd name="connsiteY105" fmla="*/ 731045 h 909638"/>
              <a:gd name="connsiteX106" fmla="*/ 2238375 w 2726532"/>
              <a:gd name="connsiteY106" fmla="*/ 745332 h 909638"/>
              <a:gd name="connsiteX107" fmla="*/ 2240756 w 2726532"/>
              <a:gd name="connsiteY107" fmla="*/ 752476 h 909638"/>
              <a:gd name="connsiteX108" fmla="*/ 2247900 w 2726532"/>
              <a:gd name="connsiteY108" fmla="*/ 754857 h 909638"/>
              <a:gd name="connsiteX109" fmla="*/ 2276475 w 2726532"/>
              <a:gd name="connsiteY109" fmla="*/ 757238 h 909638"/>
              <a:gd name="connsiteX110" fmla="*/ 2293144 w 2726532"/>
              <a:gd name="connsiteY110" fmla="*/ 762001 h 909638"/>
              <a:gd name="connsiteX111" fmla="*/ 2302669 w 2726532"/>
              <a:gd name="connsiteY111" fmla="*/ 764382 h 909638"/>
              <a:gd name="connsiteX112" fmla="*/ 2316956 w 2726532"/>
              <a:gd name="connsiteY112" fmla="*/ 769145 h 909638"/>
              <a:gd name="connsiteX113" fmla="*/ 2331244 w 2726532"/>
              <a:gd name="connsiteY113" fmla="*/ 778670 h 909638"/>
              <a:gd name="connsiteX114" fmla="*/ 2352675 w 2726532"/>
              <a:gd name="connsiteY114" fmla="*/ 785813 h 909638"/>
              <a:gd name="connsiteX115" fmla="*/ 2359819 w 2726532"/>
              <a:gd name="connsiteY115" fmla="*/ 788195 h 909638"/>
              <a:gd name="connsiteX116" fmla="*/ 2395538 w 2726532"/>
              <a:gd name="connsiteY116" fmla="*/ 792957 h 909638"/>
              <a:gd name="connsiteX117" fmla="*/ 2407444 w 2726532"/>
              <a:gd name="connsiteY117" fmla="*/ 807245 h 909638"/>
              <a:gd name="connsiteX118" fmla="*/ 2414588 w 2726532"/>
              <a:gd name="connsiteY118" fmla="*/ 814388 h 909638"/>
              <a:gd name="connsiteX119" fmla="*/ 2416969 w 2726532"/>
              <a:gd name="connsiteY119" fmla="*/ 821532 h 909638"/>
              <a:gd name="connsiteX120" fmla="*/ 2440781 w 2726532"/>
              <a:gd name="connsiteY120" fmla="*/ 819151 h 909638"/>
              <a:gd name="connsiteX121" fmla="*/ 2478881 w 2726532"/>
              <a:gd name="connsiteY121" fmla="*/ 821532 h 909638"/>
              <a:gd name="connsiteX122" fmla="*/ 2488406 w 2726532"/>
              <a:gd name="connsiteY122" fmla="*/ 838201 h 909638"/>
              <a:gd name="connsiteX123" fmla="*/ 2519363 w 2726532"/>
              <a:gd name="connsiteY123" fmla="*/ 845345 h 909638"/>
              <a:gd name="connsiteX124" fmla="*/ 2533650 w 2726532"/>
              <a:gd name="connsiteY124" fmla="*/ 847726 h 909638"/>
              <a:gd name="connsiteX125" fmla="*/ 2543175 w 2726532"/>
              <a:gd name="connsiteY125" fmla="*/ 869157 h 909638"/>
              <a:gd name="connsiteX126" fmla="*/ 2557463 w 2726532"/>
              <a:gd name="connsiteY126" fmla="*/ 873920 h 909638"/>
              <a:gd name="connsiteX127" fmla="*/ 2564606 w 2726532"/>
              <a:gd name="connsiteY127" fmla="*/ 878682 h 909638"/>
              <a:gd name="connsiteX128" fmla="*/ 2571750 w 2726532"/>
              <a:gd name="connsiteY128" fmla="*/ 881063 h 909638"/>
              <a:gd name="connsiteX129" fmla="*/ 2586038 w 2726532"/>
              <a:gd name="connsiteY129" fmla="*/ 890588 h 909638"/>
              <a:gd name="connsiteX130" fmla="*/ 2593181 w 2726532"/>
              <a:gd name="connsiteY130" fmla="*/ 895351 h 909638"/>
              <a:gd name="connsiteX131" fmla="*/ 2607469 w 2726532"/>
              <a:gd name="connsiteY131" fmla="*/ 900113 h 909638"/>
              <a:gd name="connsiteX132" fmla="*/ 2693194 w 2726532"/>
              <a:gd name="connsiteY132" fmla="*/ 904876 h 909638"/>
              <a:gd name="connsiteX133" fmla="*/ 2726531 w 2726532"/>
              <a:gd name="connsiteY133"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28800 w 2726532"/>
              <a:gd name="connsiteY83" fmla="*/ 592932 h 909638"/>
              <a:gd name="connsiteX84" fmla="*/ 1850231 w 2726532"/>
              <a:gd name="connsiteY84" fmla="*/ 604838 h 909638"/>
              <a:gd name="connsiteX85" fmla="*/ 1859756 w 2726532"/>
              <a:gd name="connsiteY85" fmla="*/ 614363 h 909638"/>
              <a:gd name="connsiteX86" fmla="*/ 1864519 w 2726532"/>
              <a:gd name="connsiteY86" fmla="*/ 621507 h 909638"/>
              <a:gd name="connsiteX87" fmla="*/ 1871663 w 2726532"/>
              <a:gd name="connsiteY87" fmla="*/ 626270 h 909638"/>
              <a:gd name="connsiteX88" fmla="*/ 1919288 w 2726532"/>
              <a:gd name="connsiteY88" fmla="*/ 633413 h 909638"/>
              <a:gd name="connsiteX89" fmla="*/ 1933575 w 2726532"/>
              <a:gd name="connsiteY89" fmla="*/ 645320 h 909638"/>
              <a:gd name="connsiteX90" fmla="*/ 1940719 w 2726532"/>
              <a:gd name="connsiteY90" fmla="*/ 647701 h 909638"/>
              <a:gd name="connsiteX91" fmla="*/ 1955006 w 2726532"/>
              <a:gd name="connsiteY91" fmla="*/ 657226 h 909638"/>
              <a:gd name="connsiteX92" fmla="*/ 1990725 w 2726532"/>
              <a:gd name="connsiteY92" fmla="*/ 669132 h 909638"/>
              <a:gd name="connsiteX93" fmla="*/ 2050256 w 2726532"/>
              <a:gd name="connsiteY93" fmla="*/ 671513 h 909638"/>
              <a:gd name="connsiteX94" fmla="*/ 2057400 w 2726532"/>
              <a:gd name="connsiteY94" fmla="*/ 678657 h 909638"/>
              <a:gd name="connsiteX95" fmla="*/ 2114550 w 2726532"/>
              <a:gd name="connsiteY95" fmla="*/ 688182 h 909638"/>
              <a:gd name="connsiteX96" fmla="*/ 2124075 w 2726532"/>
              <a:gd name="connsiteY96" fmla="*/ 702470 h 909638"/>
              <a:gd name="connsiteX97" fmla="*/ 2135981 w 2726532"/>
              <a:gd name="connsiteY97" fmla="*/ 704851 h 909638"/>
              <a:gd name="connsiteX98" fmla="*/ 2159794 w 2726532"/>
              <a:gd name="connsiteY98" fmla="*/ 707232 h 909638"/>
              <a:gd name="connsiteX99" fmla="*/ 2171700 w 2726532"/>
              <a:gd name="connsiteY99" fmla="*/ 709613 h 909638"/>
              <a:gd name="connsiteX100" fmla="*/ 2185988 w 2726532"/>
              <a:gd name="connsiteY100" fmla="*/ 711995 h 909638"/>
              <a:gd name="connsiteX101" fmla="*/ 2188369 w 2726532"/>
              <a:gd name="connsiteY101" fmla="*/ 719138 h 909638"/>
              <a:gd name="connsiteX102" fmla="*/ 2193131 w 2726532"/>
              <a:gd name="connsiteY102" fmla="*/ 726282 h 909638"/>
              <a:gd name="connsiteX103" fmla="*/ 2200275 w 2726532"/>
              <a:gd name="connsiteY103" fmla="*/ 728663 h 909638"/>
              <a:gd name="connsiteX104" fmla="*/ 2231231 w 2726532"/>
              <a:gd name="connsiteY104" fmla="*/ 731045 h 909638"/>
              <a:gd name="connsiteX105" fmla="*/ 2238375 w 2726532"/>
              <a:gd name="connsiteY105" fmla="*/ 745332 h 909638"/>
              <a:gd name="connsiteX106" fmla="*/ 2240756 w 2726532"/>
              <a:gd name="connsiteY106" fmla="*/ 752476 h 909638"/>
              <a:gd name="connsiteX107" fmla="*/ 2247900 w 2726532"/>
              <a:gd name="connsiteY107" fmla="*/ 754857 h 909638"/>
              <a:gd name="connsiteX108" fmla="*/ 2276475 w 2726532"/>
              <a:gd name="connsiteY108" fmla="*/ 757238 h 909638"/>
              <a:gd name="connsiteX109" fmla="*/ 2293144 w 2726532"/>
              <a:gd name="connsiteY109" fmla="*/ 762001 h 909638"/>
              <a:gd name="connsiteX110" fmla="*/ 2302669 w 2726532"/>
              <a:gd name="connsiteY110" fmla="*/ 764382 h 909638"/>
              <a:gd name="connsiteX111" fmla="*/ 2316956 w 2726532"/>
              <a:gd name="connsiteY111" fmla="*/ 769145 h 909638"/>
              <a:gd name="connsiteX112" fmla="*/ 2331244 w 2726532"/>
              <a:gd name="connsiteY112" fmla="*/ 778670 h 909638"/>
              <a:gd name="connsiteX113" fmla="*/ 2352675 w 2726532"/>
              <a:gd name="connsiteY113" fmla="*/ 785813 h 909638"/>
              <a:gd name="connsiteX114" fmla="*/ 2359819 w 2726532"/>
              <a:gd name="connsiteY114" fmla="*/ 788195 h 909638"/>
              <a:gd name="connsiteX115" fmla="*/ 2395538 w 2726532"/>
              <a:gd name="connsiteY115" fmla="*/ 792957 h 909638"/>
              <a:gd name="connsiteX116" fmla="*/ 2407444 w 2726532"/>
              <a:gd name="connsiteY116" fmla="*/ 807245 h 909638"/>
              <a:gd name="connsiteX117" fmla="*/ 2414588 w 2726532"/>
              <a:gd name="connsiteY117" fmla="*/ 814388 h 909638"/>
              <a:gd name="connsiteX118" fmla="*/ 2416969 w 2726532"/>
              <a:gd name="connsiteY118" fmla="*/ 821532 h 909638"/>
              <a:gd name="connsiteX119" fmla="*/ 2440781 w 2726532"/>
              <a:gd name="connsiteY119" fmla="*/ 819151 h 909638"/>
              <a:gd name="connsiteX120" fmla="*/ 2478881 w 2726532"/>
              <a:gd name="connsiteY120" fmla="*/ 821532 h 909638"/>
              <a:gd name="connsiteX121" fmla="*/ 2488406 w 2726532"/>
              <a:gd name="connsiteY121" fmla="*/ 838201 h 909638"/>
              <a:gd name="connsiteX122" fmla="*/ 2519363 w 2726532"/>
              <a:gd name="connsiteY122" fmla="*/ 845345 h 909638"/>
              <a:gd name="connsiteX123" fmla="*/ 2533650 w 2726532"/>
              <a:gd name="connsiteY123" fmla="*/ 847726 h 909638"/>
              <a:gd name="connsiteX124" fmla="*/ 2543175 w 2726532"/>
              <a:gd name="connsiteY124" fmla="*/ 869157 h 909638"/>
              <a:gd name="connsiteX125" fmla="*/ 2557463 w 2726532"/>
              <a:gd name="connsiteY125" fmla="*/ 873920 h 909638"/>
              <a:gd name="connsiteX126" fmla="*/ 2564606 w 2726532"/>
              <a:gd name="connsiteY126" fmla="*/ 878682 h 909638"/>
              <a:gd name="connsiteX127" fmla="*/ 2571750 w 2726532"/>
              <a:gd name="connsiteY127" fmla="*/ 881063 h 909638"/>
              <a:gd name="connsiteX128" fmla="*/ 2586038 w 2726532"/>
              <a:gd name="connsiteY128" fmla="*/ 890588 h 909638"/>
              <a:gd name="connsiteX129" fmla="*/ 2593181 w 2726532"/>
              <a:gd name="connsiteY129" fmla="*/ 895351 h 909638"/>
              <a:gd name="connsiteX130" fmla="*/ 2607469 w 2726532"/>
              <a:gd name="connsiteY130" fmla="*/ 900113 h 909638"/>
              <a:gd name="connsiteX131" fmla="*/ 2693194 w 2726532"/>
              <a:gd name="connsiteY131" fmla="*/ 904876 h 909638"/>
              <a:gd name="connsiteX132" fmla="*/ 2726531 w 2726532"/>
              <a:gd name="connsiteY132"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50231 w 2726532"/>
              <a:gd name="connsiteY83" fmla="*/ 604838 h 909638"/>
              <a:gd name="connsiteX84" fmla="*/ 1859756 w 2726532"/>
              <a:gd name="connsiteY84" fmla="*/ 614363 h 909638"/>
              <a:gd name="connsiteX85" fmla="*/ 1864519 w 2726532"/>
              <a:gd name="connsiteY85" fmla="*/ 621507 h 909638"/>
              <a:gd name="connsiteX86" fmla="*/ 1871663 w 2726532"/>
              <a:gd name="connsiteY86" fmla="*/ 626270 h 909638"/>
              <a:gd name="connsiteX87" fmla="*/ 1919288 w 2726532"/>
              <a:gd name="connsiteY87" fmla="*/ 633413 h 909638"/>
              <a:gd name="connsiteX88" fmla="*/ 1933575 w 2726532"/>
              <a:gd name="connsiteY88" fmla="*/ 645320 h 909638"/>
              <a:gd name="connsiteX89" fmla="*/ 1940719 w 2726532"/>
              <a:gd name="connsiteY89" fmla="*/ 647701 h 909638"/>
              <a:gd name="connsiteX90" fmla="*/ 1955006 w 2726532"/>
              <a:gd name="connsiteY90" fmla="*/ 657226 h 909638"/>
              <a:gd name="connsiteX91" fmla="*/ 1990725 w 2726532"/>
              <a:gd name="connsiteY91" fmla="*/ 669132 h 909638"/>
              <a:gd name="connsiteX92" fmla="*/ 2050256 w 2726532"/>
              <a:gd name="connsiteY92" fmla="*/ 671513 h 909638"/>
              <a:gd name="connsiteX93" fmla="*/ 2057400 w 2726532"/>
              <a:gd name="connsiteY93" fmla="*/ 678657 h 909638"/>
              <a:gd name="connsiteX94" fmla="*/ 2114550 w 2726532"/>
              <a:gd name="connsiteY94" fmla="*/ 688182 h 909638"/>
              <a:gd name="connsiteX95" fmla="*/ 2124075 w 2726532"/>
              <a:gd name="connsiteY95" fmla="*/ 702470 h 909638"/>
              <a:gd name="connsiteX96" fmla="*/ 2135981 w 2726532"/>
              <a:gd name="connsiteY96" fmla="*/ 704851 h 909638"/>
              <a:gd name="connsiteX97" fmla="*/ 2159794 w 2726532"/>
              <a:gd name="connsiteY97" fmla="*/ 707232 h 909638"/>
              <a:gd name="connsiteX98" fmla="*/ 2171700 w 2726532"/>
              <a:gd name="connsiteY98" fmla="*/ 709613 h 909638"/>
              <a:gd name="connsiteX99" fmla="*/ 2185988 w 2726532"/>
              <a:gd name="connsiteY99" fmla="*/ 711995 h 909638"/>
              <a:gd name="connsiteX100" fmla="*/ 2188369 w 2726532"/>
              <a:gd name="connsiteY100" fmla="*/ 719138 h 909638"/>
              <a:gd name="connsiteX101" fmla="*/ 2193131 w 2726532"/>
              <a:gd name="connsiteY101" fmla="*/ 726282 h 909638"/>
              <a:gd name="connsiteX102" fmla="*/ 2200275 w 2726532"/>
              <a:gd name="connsiteY102" fmla="*/ 728663 h 909638"/>
              <a:gd name="connsiteX103" fmla="*/ 2231231 w 2726532"/>
              <a:gd name="connsiteY103" fmla="*/ 731045 h 909638"/>
              <a:gd name="connsiteX104" fmla="*/ 2238375 w 2726532"/>
              <a:gd name="connsiteY104" fmla="*/ 745332 h 909638"/>
              <a:gd name="connsiteX105" fmla="*/ 2240756 w 2726532"/>
              <a:gd name="connsiteY105" fmla="*/ 752476 h 909638"/>
              <a:gd name="connsiteX106" fmla="*/ 2247900 w 2726532"/>
              <a:gd name="connsiteY106" fmla="*/ 754857 h 909638"/>
              <a:gd name="connsiteX107" fmla="*/ 2276475 w 2726532"/>
              <a:gd name="connsiteY107" fmla="*/ 757238 h 909638"/>
              <a:gd name="connsiteX108" fmla="*/ 2293144 w 2726532"/>
              <a:gd name="connsiteY108" fmla="*/ 762001 h 909638"/>
              <a:gd name="connsiteX109" fmla="*/ 2302669 w 2726532"/>
              <a:gd name="connsiteY109" fmla="*/ 764382 h 909638"/>
              <a:gd name="connsiteX110" fmla="*/ 2316956 w 2726532"/>
              <a:gd name="connsiteY110" fmla="*/ 769145 h 909638"/>
              <a:gd name="connsiteX111" fmla="*/ 2331244 w 2726532"/>
              <a:gd name="connsiteY111" fmla="*/ 778670 h 909638"/>
              <a:gd name="connsiteX112" fmla="*/ 2352675 w 2726532"/>
              <a:gd name="connsiteY112" fmla="*/ 785813 h 909638"/>
              <a:gd name="connsiteX113" fmla="*/ 2359819 w 2726532"/>
              <a:gd name="connsiteY113" fmla="*/ 788195 h 909638"/>
              <a:gd name="connsiteX114" fmla="*/ 2395538 w 2726532"/>
              <a:gd name="connsiteY114" fmla="*/ 792957 h 909638"/>
              <a:gd name="connsiteX115" fmla="*/ 2407444 w 2726532"/>
              <a:gd name="connsiteY115" fmla="*/ 807245 h 909638"/>
              <a:gd name="connsiteX116" fmla="*/ 2414588 w 2726532"/>
              <a:gd name="connsiteY116" fmla="*/ 814388 h 909638"/>
              <a:gd name="connsiteX117" fmla="*/ 2416969 w 2726532"/>
              <a:gd name="connsiteY117" fmla="*/ 821532 h 909638"/>
              <a:gd name="connsiteX118" fmla="*/ 2440781 w 2726532"/>
              <a:gd name="connsiteY118" fmla="*/ 819151 h 909638"/>
              <a:gd name="connsiteX119" fmla="*/ 2478881 w 2726532"/>
              <a:gd name="connsiteY119" fmla="*/ 821532 h 909638"/>
              <a:gd name="connsiteX120" fmla="*/ 2488406 w 2726532"/>
              <a:gd name="connsiteY120" fmla="*/ 838201 h 909638"/>
              <a:gd name="connsiteX121" fmla="*/ 2519363 w 2726532"/>
              <a:gd name="connsiteY121" fmla="*/ 845345 h 909638"/>
              <a:gd name="connsiteX122" fmla="*/ 2533650 w 2726532"/>
              <a:gd name="connsiteY122" fmla="*/ 847726 h 909638"/>
              <a:gd name="connsiteX123" fmla="*/ 2543175 w 2726532"/>
              <a:gd name="connsiteY123" fmla="*/ 869157 h 909638"/>
              <a:gd name="connsiteX124" fmla="*/ 2557463 w 2726532"/>
              <a:gd name="connsiteY124" fmla="*/ 873920 h 909638"/>
              <a:gd name="connsiteX125" fmla="*/ 2564606 w 2726532"/>
              <a:gd name="connsiteY125" fmla="*/ 878682 h 909638"/>
              <a:gd name="connsiteX126" fmla="*/ 2571750 w 2726532"/>
              <a:gd name="connsiteY126" fmla="*/ 881063 h 909638"/>
              <a:gd name="connsiteX127" fmla="*/ 2586038 w 2726532"/>
              <a:gd name="connsiteY127" fmla="*/ 890588 h 909638"/>
              <a:gd name="connsiteX128" fmla="*/ 2593181 w 2726532"/>
              <a:gd name="connsiteY128" fmla="*/ 895351 h 909638"/>
              <a:gd name="connsiteX129" fmla="*/ 2607469 w 2726532"/>
              <a:gd name="connsiteY129" fmla="*/ 900113 h 909638"/>
              <a:gd name="connsiteX130" fmla="*/ 2693194 w 2726532"/>
              <a:gd name="connsiteY130" fmla="*/ 904876 h 909638"/>
              <a:gd name="connsiteX131" fmla="*/ 2726531 w 2726532"/>
              <a:gd name="connsiteY131"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59756 w 2726532"/>
              <a:gd name="connsiteY83" fmla="*/ 614363 h 909638"/>
              <a:gd name="connsiteX84" fmla="*/ 1864519 w 2726532"/>
              <a:gd name="connsiteY84" fmla="*/ 621507 h 909638"/>
              <a:gd name="connsiteX85" fmla="*/ 1871663 w 2726532"/>
              <a:gd name="connsiteY85" fmla="*/ 626270 h 909638"/>
              <a:gd name="connsiteX86" fmla="*/ 1919288 w 2726532"/>
              <a:gd name="connsiteY86" fmla="*/ 633413 h 909638"/>
              <a:gd name="connsiteX87" fmla="*/ 1933575 w 2726532"/>
              <a:gd name="connsiteY87" fmla="*/ 645320 h 909638"/>
              <a:gd name="connsiteX88" fmla="*/ 1940719 w 2726532"/>
              <a:gd name="connsiteY88" fmla="*/ 647701 h 909638"/>
              <a:gd name="connsiteX89" fmla="*/ 1955006 w 2726532"/>
              <a:gd name="connsiteY89" fmla="*/ 657226 h 909638"/>
              <a:gd name="connsiteX90" fmla="*/ 1990725 w 2726532"/>
              <a:gd name="connsiteY90" fmla="*/ 669132 h 909638"/>
              <a:gd name="connsiteX91" fmla="*/ 2050256 w 2726532"/>
              <a:gd name="connsiteY91" fmla="*/ 671513 h 909638"/>
              <a:gd name="connsiteX92" fmla="*/ 2057400 w 2726532"/>
              <a:gd name="connsiteY92" fmla="*/ 678657 h 909638"/>
              <a:gd name="connsiteX93" fmla="*/ 2114550 w 2726532"/>
              <a:gd name="connsiteY93" fmla="*/ 688182 h 909638"/>
              <a:gd name="connsiteX94" fmla="*/ 2124075 w 2726532"/>
              <a:gd name="connsiteY94" fmla="*/ 702470 h 909638"/>
              <a:gd name="connsiteX95" fmla="*/ 2135981 w 2726532"/>
              <a:gd name="connsiteY95" fmla="*/ 704851 h 909638"/>
              <a:gd name="connsiteX96" fmla="*/ 2159794 w 2726532"/>
              <a:gd name="connsiteY96" fmla="*/ 707232 h 909638"/>
              <a:gd name="connsiteX97" fmla="*/ 2171700 w 2726532"/>
              <a:gd name="connsiteY97" fmla="*/ 709613 h 909638"/>
              <a:gd name="connsiteX98" fmla="*/ 2185988 w 2726532"/>
              <a:gd name="connsiteY98" fmla="*/ 711995 h 909638"/>
              <a:gd name="connsiteX99" fmla="*/ 2188369 w 2726532"/>
              <a:gd name="connsiteY99" fmla="*/ 719138 h 909638"/>
              <a:gd name="connsiteX100" fmla="*/ 2193131 w 2726532"/>
              <a:gd name="connsiteY100" fmla="*/ 726282 h 909638"/>
              <a:gd name="connsiteX101" fmla="*/ 2200275 w 2726532"/>
              <a:gd name="connsiteY101" fmla="*/ 728663 h 909638"/>
              <a:gd name="connsiteX102" fmla="*/ 2231231 w 2726532"/>
              <a:gd name="connsiteY102" fmla="*/ 731045 h 909638"/>
              <a:gd name="connsiteX103" fmla="*/ 2238375 w 2726532"/>
              <a:gd name="connsiteY103" fmla="*/ 745332 h 909638"/>
              <a:gd name="connsiteX104" fmla="*/ 2240756 w 2726532"/>
              <a:gd name="connsiteY104" fmla="*/ 752476 h 909638"/>
              <a:gd name="connsiteX105" fmla="*/ 2247900 w 2726532"/>
              <a:gd name="connsiteY105" fmla="*/ 754857 h 909638"/>
              <a:gd name="connsiteX106" fmla="*/ 2276475 w 2726532"/>
              <a:gd name="connsiteY106" fmla="*/ 757238 h 909638"/>
              <a:gd name="connsiteX107" fmla="*/ 2293144 w 2726532"/>
              <a:gd name="connsiteY107" fmla="*/ 762001 h 909638"/>
              <a:gd name="connsiteX108" fmla="*/ 2302669 w 2726532"/>
              <a:gd name="connsiteY108" fmla="*/ 764382 h 909638"/>
              <a:gd name="connsiteX109" fmla="*/ 2316956 w 2726532"/>
              <a:gd name="connsiteY109" fmla="*/ 769145 h 909638"/>
              <a:gd name="connsiteX110" fmla="*/ 2331244 w 2726532"/>
              <a:gd name="connsiteY110" fmla="*/ 778670 h 909638"/>
              <a:gd name="connsiteX111" fmla="*/ 2352675 w 2726532"/>
              <a:gd name="connsiteY111" fmla="*/ 785813 h 909638"/>
              <a:gd name="connsiteX112" fmla="*/ 2359819 w 2726532"/>
              <a:gd name="connsiteY112" fmla="*/ 788195 h 909638"/>
              <a:gd name="connsiteX113" fmla="*/ 2395538 w 2726532"/>
              <a:gd name="connsiteY113" fmla="*/ 792957 h 909638"/>
              <a:gd name="connsiteX114" fmla="*/ 2407444 w 2726532"/>
              <a:gd name="connsiteY114" fmla="*/ 807245 h 909638"/>
              <a:gd name="connsiteX115" fmla="*/ 2414588 w 2726532"/>
              <a:gd name="connsiteY115" fmla="*/ 814388 h 909638"/>
              <a:gd name="connsiteX116" fmla="*/ 2416969 w 2726532"/>
              <a:gd name="connsiteY116" fmla="*/ 821532 h 909638"/>
              <a:gd name="connsiteX117" fmla="*/ 2440781 w 2726532"/>
              <a:gd name="connsiteY117" fmla="*/ 819151 h 909638"/>
              <a:gd name="connsiteX118" fmla="*/ 2478881 w 2726532"/>
              <a:gd name="connsiteY118" fmla="*/ 821532 h 909638"/>
              <a:gd name="connsiteX119" fmla="*/ 2488406 w 2726532"/>
              <a:gd name="connsiteY119" fmla="*/ 838201 h 909638"/>
              <a:gd name="connsiteX120" fmla="*/ 2519363 w 2726532"/>
              <a:gd name="connsiteY120" fmla="*/ 845345 h 909638"/>
              <a:gd name="connsiteX121" fmla="*/ 2533650 w 2726532"/>
              <a:gd name="connsiteY121" fmla="*/ 847726 h 909638"/>
              <a:gd name="connsiteX122" fmla="*/ 2543175 w 2726532"/>
              <a:gd name="connsiteY122" fmla="*/ 869157 h 909638"/>
              <a:gd name="connsiteX123" fmla="*/ 2557463 w 2726532"/>
              <a:gd name="connsiteY123" fmla="*/ 873920 h 909638"/>
              <a:gd name="connsiteX124" fmla="*/ 2564606 w 2726532"/>
              <a:gd name="connsiteY124" fmla="*/ 878682 h 909638"/>
              <a:gd name="connsiteX125" fmla="*/ 2571750 w 2726532"/>
              <a:gd name="connsiteY125" fmla="*/ 881063 h 909638"/>
              <a:gd name="connsiteX126" fmla="*/ 2586038 w 2726532"/>
              <a:gd name="connsiteY126" fmla="*/ 890588 h 909638"/>
              <a:gd name="connsiteX127" fmla="*/ 2593181 w 2726532"/>
              <a:gd name="connsiteY127" fmla="*/ 895351 h 909638"/>
              <a:gd name="connsiteX128" fmla="*/ 2607469 w 2726532"/>
              <a:gd name="connsiteY128" fmla="*/ 900113 h 909638"/>
              <a:gd name="connsiteX129" fmla="*/ 2693194 w 2726532"/>
              <a:gd name="connsiteY129" fmla="*/ 904876 h 909638"/>
              <a:gd name="connsiteX130" fmla="*/ 2726531 w 2726532"/>
              <a:gd name="connsiteY130"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50256 w 2726532"/>
              <a:gd name="connsiteY90" fmla="*/ 671513 h 909638"/>
              <a:gd name="connsiteX91" fmla="*/ 2057400 w 2726532"/>
              <a:gd name="connsiteY91" fmla="*/ 678657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40781 w 2726532"/>
              <a:gd name="connsiteY116" fmla="*/ 819151 h 909638"/>
              <a:gd name="connsiteX117" fmla="*/ 2478881 w 2726532"/>
              <a:gd name="connsiteY117" fmla="*/ 821532 h 909638"/>
              <a:gd name="connsiteX118" fmla="*/ 2488406 w 2726532"/>
              <a:gd name="connsiteY118" fmla="*/ 838201 h 909638"/>
              <a:gd name="connsiteX119" fmla="*/ 2519363 w 2726532"/>
              <a:gd name="connsiteY119" fmla="*/ 845345 h 909638"/>
              <a:gd name="connsiteX120" fmla="*/ 2533650 w 2726532"/>
              <a:gd name="connsiteY120" fmla="*/ 847726 h 909638"/>
              <a:gd name="connsiteX121" fmla="*/ 2543175 w 2726532"/>
              <a:gd name="connsiteY121" fmla="*/ 869157 h 909638"/>
              <a:gd name="connsiteX122" fmla="*/ 2557463 w 2726532"/>
              <a:gd name="connsiteY122" fmla="*/ 873920 h 909638"/>
              <a:gd name="connsiteX123" fmla="*/ 2564606 w 2726532"/>
              <a:gd name="connsiteY123" fmla="*/ 878682 h 909638"/>
              <a:gd name="connsiteX124" fmla="*/ 2571750 w 2726532"/>
              <a:gd name="connsiteY124" fmla="*/ 881063 h 909638"/>
              <a:gd name="connsiteX125" fmla="*/ 2586038 w 2726532"/>
              <a:gd name="connsiteY125" fmla="*/ 890588 h 909638"/>
              <a:gd name="connsiteX126" fmla="*/ 2593181 w 2726532"/>
              <a:gd name="connsiteY126" fmla="*/ 895351 h 909638"/>
              <a:gd name="connsiteX127" fmla="*/ 2607469 w 2726532"/>
              <a:gd name="connsiteY127" fmla="*/ 900113 h 909638"/>
              <a:gd name="connsiteX128" fmla="*/ 2693194 w 2726532"/>
              <a:gd name="connsiteY128" fmla="*/ 904876 h 909638"/>
              <a:gd name="connsiteX129" fmla="*/ 2726531 w 2726532"/>
              <a:gd name="connsiteY12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50256 w 2726532"/>
              <a:gd name="connsiteY90" fmla="*/ 671513 h 909638"/>
              <a:gd name="connsiteX91" fmla="*/ 2057400 w 2726532"/>
              <a:gd name="connsiteY91" fmla="*/ 678657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40781 w 2726532"/>
              <a:gd name="connsiteY116" fmla="*/ 819151 h 909638"/>
              <a:gd name="connsiteX117" fmla="*/ 2478881 w 2726532"/>
              <a:gd name="connsiteY117" fmla="*/ 821532 h 909638"/>
              <a:gd name="connsiteX118" fmla="*/ 2488406 w 2726532"/>
              <a:gd name="connsiteY118" fmla="*/ 838201 h 909638"/>
              <a:gd name="connsiteX119" fmla="*/ 2519363 w 2726532"/>
              <a:gd name="connsiteY119" fmla="*/ 845345 h 909638"/>
              <a:gd name="connsiteX120" fmla="*/ 2533650 w 2726532"/>
              <a:gd name="connsiteY120" fmla="*/ 847726 h 909638"/>
              <a:gd name="connsiteX121" fmla="*/ 2543175 w 2726532"/>
              <a:gd name="connsiteY121" fmla="*/ 869157 h 909638"/>
              <a:gd name="connsiteX122" fmla="*/ 2557463 w 2726532"/>
              <a:gd name="connsiteY122" fmla="*/ 873920 h 909638"/>
              <a:gd name="connsiteX123" fmla="*/ 2564606 w 2726532"/>
              <a:gd name="connsiteY123" fmla="*/ 878682 h 909638"/>
              <a:gd name="connsiteX124" fmla="*/ 2571750 w 2726532"/>
              <a:gd name="connsiteY124" fmla="*/ 881063 h 909638"/>
              <a:gd name="connsiteX125" fmla="*/ 2586038 w 2726532"/>
              <a:gd name="connsiteY125" fmla="*/ 890588 h 909638"/>
              <a:gd name="connsiteX126" fmla="*/ 2593181 w 2726532"/>
              <a:gd name="connsiteY126" fmla="*/ 895351 h 909638"/>
              <a:gd name="connsiteX127" fmla="*/ 2607469 w 2726532"/>
              <a:gd name="connsiteY127" fmla="*/ 900113 h 909638"/>
              <a:gd name="connsiteX128" fmla="*/ 2693194 w 2726532"/>
              <a:gd name="connsiteY128" fmla="*/ 904876 h 909638"/>
              <a:gd name="connsiteX129" fmla="*/ 2726531 w 2726532"/>
              <a:gd name="connsiteY12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50256 w 2726532"/>
              <a:gd name="connsiteY90" fmla="*/ 671513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40781 w 2726532"/>
              <a:gd name="connsiteY116" fmla="*/ 819151 h 909638"/>
              <a:gd name="connsiteX117" fmla="*/ 2478881 w 2726532"/>
              <a:gd name="connsiteY117" fmla="*/ 821532 h 909638"/>
              <a:gd name="connsiteX118" fmla="*/ 2488406 w 2726532"/>
              <a:gd name="connsiteY118" fmla="*/ 838201 h 909638"/>
              <a:gd name="connsiteX119" fmla="*/ 2519363 w 2726532"/>
              <a:gd name="connsiteY119" fmla="*/ 845345 h 909638"/>
              <a:gd name="connsiteX120" fmla="*/ 2533650 w 2726532"/>
              <a:gd name="connsiteY120" fmla="*/ 847726 h 909638"/>
              <a:gd name="connsiteX121" fmla="*/ 2543175 w 2726532"/>
              <a:gd name="connsiteY121" fmla="*/ 869157 h 909638"/>
              <a:gd name="connsiteX122" fmla="*/ 2557463 w 2726532"/>
              <a:gd name="connsiteY122" fmla="*/ 873920 h 909638"/>
              <a:gd name="connsiteX123" fmla="*/ 2564606 w 2726532"/>
              <a:gd name="connsiteY123" fmla="*/ 878682 h 909638"/>
              <a:gd name="connsiteX124" fmla="*/ 2571750 w 2726532"/>
              <a:gd name="connsiteY124" fmla="*/ 881063 h 909638"/>
              <a:gd name="connsiteX125" fmla="*/ 2586038 w 2726532"/>
              <a:gd name="connsiteY125" fmla="*/ 890588 h 909638"/>
              <a:gd name="connsiteX126" fmla="*/ 2593181 w 2726532"/>
              <a:gd name="connsiteY126" fmla="*/ 895351 h 909638"/>
              <a:gd name="connsiteX127" fmla="*/ 2607469 w 2726532"/>
              <a:gd name="connsiteY127" fmla="*/ 900113 h 909638"/>
              <a:gd name="connsiteX128" fmla="*/ 2693194 w 2726532"/>
              <a:gd name="connsiteY128" fmla="*/ 904876 h 909638"/>
              <a:gd name="connsiteX129" fmla="*/ 2726531 w 2726532"/>
              <a:gd name="connsiteY12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40781 w 2726532"/>
              <a:gd name="connsiteY116" fmla="*/ 819151 h 909638"/>
              <a:gd name="connsiteX117" fmla="*/ 2478881 w 2726532"/>
              <a:gd name="connsiteY117" fmla="*/ 821532 h 909638"/>
              <a:gd name="connsiteX118" fmla="*/ 2488406 w 2726532"/>
              <a:gd name="connsiteY118" fmla="*/ 838201 h 909638"/>
              <a:gd name="connsiteX119" fmla="*/ 2519363 w 2726532"/>
              <a:gd name="connsiteY119" fmla="*/ 845345 h 909638"/>
              <a:gd name="connsiteX120" fmla="*/ 2533650 w 2726532"/>
              <a:gd name="connsiteY120" fmla="*/ 847726 h 909638"/>
              <a:gd name="connsiteX121" fmla="*/ 2543175 w 2726532"/>
              <a:gd name="connsiteY121" fmla="*/ 869157 h 909638"/>
              <a:gd name="connsiteX122" fmla="*/ 2557463 w 2726532"/>
              <a:gd name="connsiteY122" fmla="*/ 873920 h 909638"/>
              <a:gd name="connsiteX123" fmla="*/ 2564606 w 2726532"/>
              <a:gd name="connsiteY123" fmla="*/ 878682 h 909638"/>
              <a:gd name="connsiteX124" fmla="*/ 2571750 w 2726532"/>
              <a:gd name="connsiteY124" fmla="*/ 881063 h 909638"/>
              <a:gd name="connsiteX125" fmla="*/ 2586038 w 2726532"/>
              <a:gd name="connsiteY125" fmla="*/ 890588 h 909638"/>
              <a:gd name="connsiteX126" fmla="*/ 2593181 w 2726532"/>
              <a:gd name="connsiteY126" fmla="*/ 895351 h 909638"/>
              <a:gd name="connsiteX127" fmla="*/ 2607469 w 2726532"/>
              <a:gd name="connsiteY127" fmla="*/ 900113 h 909638"/>
              <a:gd name="connsiteX128" fmla="*/ 2693194 w 2726532"/>
              <a:gd name="connsiteY128" fmla="*/ 904876 h 909638"/>
              <a:gd name="connsiteX129" fmla="*/ 2726531 w 2726532"/>
              <a:gd name="connsiteY12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40781 w 2726532"/>
              <a:gd name="connsiteY116" fmla="*/ 819151 h 909638"/>
              <a:gd name="connsiteX117" fmla="*/ 2474119 w 2726532"/>
              <a:gd name="connsiteY117" fmla="*/ 821532 h 909638"/>
              <a:gd name="connsiteX118" fmla="*/ 2488406 w 2726532"/>
              <a:gd name="connsiteY118" fmla="*/ 838201 h 909638"/>
              <a:gd name="connsiteX119" fmla="*/ 2519363 w 2726532"/>
              <a:gd name="connsiteY119" fmla="*/ 845345 h 909638"/>
              <a:gd name="connsiteX120" fmla="*/ 2533650 w 2726532"/>
              <a:gd name="connsiteY120" fmla="*/ 847726 h 909638"/>
              <a:gd name="connsiteX121" fmla="*/ 2543175 w 2726532"/>
              <a:gd name="connsiteY121" fmla="*/ 869157 h 909638"/>
              <a:gd name="connsiteX122" fmla="*/ 2557463 w 2726532"/>
              <a:gd name="connsiteY122" fmla="*/ 873920 h 909638"/>
              <a:gd name="connsiteX123" fmla="*/ 2564606 w 2726532"/>
              <a:gd name="connsiteY123" fmla="*/ 878682 h 909638"/>
              <a:gd name="connsiteX124" fmla="*/ 2571750 w 2726532"/>
              <a:gd name="connsiteY124" fmla="*/ 881063 h 909638"/>
              <a:gd name="connsiteX125" fmla="*/ 2586038 w 2726532"/>
              <a:gd name="connsiteY125" fmla="*/ 890588 h 909638"/>
              <a:gd name="connsiteX126" fmla="*/ 2593181 w 2726532"/>
              <a:gd name="connsiteY126" fmla="*/ 895351 h 909638"/>
              <a:gd name="connsiteX127" fmla="*/ 2607469 w 2726532"/>
              <a:gd name="connsiteY127" fmla="*/ 900113 h 909638"/>
              <a:gd name="connsiteX128" fmla="*/ 2693194 w 2726532"/>
              <a:gd name="connsiteY128" fmla="*/ 904876 h 909638"/>
              <a:gd name="connsiteX129" fmla="*/ 2726531 w 2726532"/>
              <a:gd name="connsiteY129"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74119 w 2726532"/>
              <a:gd name="connsiteY116" fmla="*/ 821532 h 909638"/>
              <a:gd name="connsiteX117" fmla="*/ 2488406 w 2726532"/>
              <a:gd name="connsiteY117" fmla="*/ 838201 h 909638"/>
              <a:gd name="connsiteX118" fmla="*/ 2519363 w 2726532"/>
              <a:gd name="connsiteY118" fmla="*/ 845345 h 909638"/>
              <a:gd name="connsiteX119" fmla="*/ 2533650 w 2726532"/>
              <a:gd name="connsiteY119" fmla="*/ 847726 h 909638"/>
              <a:gd name="connsiteX120" fmla="*/ 2543175 w 2726532"/>
              <a:gd name="connsiteY120" fmla="*/ 869157 h 909638"/>
              <a:gd name="connsiteX121" fmla="*/ 2557463 w 2726532"/>
              <a:gd name="connsiteY121" fmla="*/ 873920 h 909638"/>
              <a:gd name="connsiteX122" fmla="*/ 2564606 w 2726532"/>
              <a:gd name="connsiteY122" fmla="*/ 878682 h 909638"/>
              <a:gd name="connsiteX123" fmla="*/ 2571750 w 2726532"/>
              <a:gd name="connsiteY123" fmla="*/ 881063 h 909638"/>
              <a:gd name="connsiteX124" fmla="*/ 2586038 w 2726532"/>
              <a:gd name="connsiteY124" fmla="*/ 890588 h 909638"/>
              <a:gd name="connsiteX125" fmla="*/ 2593181 w 2726532"/>
              <a:gd name="connsiteY125" fmla="*/ 895351 h 909638"/>
              <a:gd name="connsiteX126" fmla="*/ 2607469 w 2726532"/>
              <a:gd name="connsiteY126" fmla="*/ 900113 h 909638"/>
              <a:gd name="connsiteX127" fmla="*/ 2693194 w 2726532"/>
              <a:gd name="connsiteY127" fmla="*/ 904876 h 909638"/>
              <a:gd name="connsiteX128" fmla="*/ 2726531 w 2726532"/>
              <a:gd name="connsiteY12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16969 w 2726532"/>
              <a:gd name="connsiteY115" fmla="*/ 821532 h 909638"/>
              <a:gd name="connsiteX116" fmla="*/ 2471738 w 2726532"/>
              <a:gd name="connsiteY116" fmla="*/ 814388 h 909638"/>
              <a:gd name="connsiteX117" fmla="*/ 2488406 w 2726532"/>
              <a:gd name="connsiteY117" fmla="*/ 838201 h 909638"/>
              <a:gd name="connsiteX118" fmla="*/ 2519363 w 2726532"/>
              <a:gd name="connsiteY118" fmla="*/ 845345 h 909638"/>
              <a:gd name="connsiteX119" fmla="*/ 2533650 w 2726532"/>
              <a:gd name="connsiteY119" fmla="*/ 847726 h 909638"/>
              <a:gd name="connsiteX120" fmla="*/ 2543175 w 2726532"/>
              <a:gd name="connsiteY120" fmla="*/ 869157 h 909638"/>
              <a:gd name="connsiteX121" fmla="*/ 2557463 w 2726532"/>
              <a:gd name="connsiteY121" fmla="*/ 873920 h 909638"/>
              <a:gd name="connsiteX122" fmla="*/ 2564606 w 2726532"/>
              <a:gd name="connsiteY122" fmla="*/ 878682 h 909638"/>
              <a:gd name="connsiteX123" fmla="*/ 2571750 w 2726532"/>
              <a:gd name="connsiteY123" fmla="*/ 881063 h 909638"/>
              <a:gd name="connsiteX124" fmla="*/ 2586038 w 2726532"/>
              <a:gd name="connsiteY124" fmla="*/ 890588 h 909638"/>
              <a:gd name="connsiteX125" fmla="*/ 2593181 w 2726532"/>
              <a:gd name="connsiteY125" fmla="*/ 895351 h 909638"/>
              <a:gd name="connsiteX126" fmla="*/ 2607469 w 2726532"/>
              <a:gd name="connsiteY126" fmla="*/ 900113 h 909638"/>
              <a:gd name="connsiteX127" fmla="*/ 2693194 w 2726532"/>
              <a:gd name="connsiteY127" fmla="*/ 904876 h 909638"/>
              <a:gd name="connsiteX128" fmla="*/ 2726531 w 2726532"/>
              <a:gd name="connsiteY128"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88406 w 2726532"/>
              <a:gd name="connsiteY116" fmla="*/ 838201 h 909638"/>
              <a:gd name="connsiteX117" fmla="*/ 2519363 w 2726532"/>
              <a:gd name="connsiteY117" fmla="*/ 845345 h 909638"/>
              <a:gd name="connsiteX118" fmla="*/ 2533650 w 2726532"/>
              <a:gd name="connsiteY118" fmla="*/ 847726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88406 w 2726532"/>
              <a:gd name="connsiteY116" fmla="*/ 838201 h 909638"/>
              <a:gd name="connsiteX117" fmla="*/ 2519363 w 2726532"/>
              <a:gd name="connsiteY117" fmla="*/ 845345 h 909638"/>
              <a:gd name="connsiteX118" fmla="*/ 2533650 w 2726532"/>
              <a:gd name="connsiteY118" fmla="*/ 847726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8881 w 2726532"/>
              <a:gd name="connsiteY116" fmla="*/ 831057 h 909638"/>
              <a:gd name="connsiteX117" fmla="*/ 2519363 w 2726532"/>
              <a:gd name="connsiteY117" fmla="*/ 845345 h 909638"/>
              <a:gd name="connsiteX118" fmla="*/ 2533650 w 2726532"/>
              <a:gd name="connsiteY118" fmla="*/ 847726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8881 w 2726532"/>
              <a:gd name="connsiteY116" fmla="*/ 831057 h 909638"/>
              <a:gd name="connsiteX117" fmla="*/ 2500313 w 2726532"/>
              <a:gd name="connsiteY117" fmla="*/ 828676 h 909638"/>
              <a:gd name="connsiteX118" fmla="*/ 2533650 w 2726532"/>
              <a:gd name="connsiteY118" fmla="*/ 847726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8881 w 2726532"/>
              <a:gd name="connsiteY116" fmla="*/ 831057 h 909638"/>
              <a:gd name="connsiteX117" fmla="*/ 2500313 w 2726532"/>
              <a:gd name="connsiteY117" fmla="*/ 828676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8881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8881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8881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95538 w 2726532"/>
              <a:gd name="connsiteY112" fmla="*/ 792957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1737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402682 w 2726532"/>
              <a:gd name="connsiteY112" fmla="*/ 795338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1737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402682 w 2726532"/>
              <a:gd name="connsiteY112" fmla="*/ 795338 h 909638"/>
              <a:gd name="connsiteX113" fmla="*/ 2407444 w 2726532"/>
              <a:gd name="connsiteY113" fmla="*/ 807245 h 909638"/>
              <a:gd name="connsiteX114" fmla="*/ 2414588 w 2726532"/>
              <a:gd name="connsiteY114" fmla="*/ 814388 h 909638"/>
              <a:gd name="connsiteX115" fmla="*/ 2471738 w 2726532"/>
              <a:gd name="connsiteY115" fmla="*/ 814388 h 909638"/>
              <a:gd name="connsiteX116" fmla="*/ 2471737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402682 w 2726532"/>
              <a:gd name="connsiteY112" fmla="*/ 795338 h 909638"/>
              <a:gd name="connsiteX113" fmla="*/ 2407444 w 2726532"/>
              <a:gd name="connsiteY113" fmla="*/ 807245 h 909638"/>
              <a:gd name="connsiteX114" fmla="*/ 2405063 w 2726532"/>
              <a:gd name="connsiteY114" fmla="*/ 814388 h 909638"/>
              <a:gd name="connsiteX115" fmla="*/ 2471738 w 2726532"/>
              <a:gd name="connsiteY115" fmla="*/ 814388 h 909638"/>
              <a:gd name="connsiteX116" fmla="*/ 2471737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402682 w 2726532"/>
              <a:gd name="connsiteY112" fmla="*/ 795338 h 909638"/>
              <a:gd name="connsiteX113" fmla="*/ 2405063 w 2726532"/>
              <a:gd name="connsiteY113" fmla="*/ 814388 h 909638"/>
              <a:gd name="connsiteX114" fmla="*/ 2471738 w 2726532"/>
              <a:gd name="connsiteY114" fmla="*/ 814388 h 909638"/>
              <a:gd name="connsiteX115" fmla="*/ 2471737 w 2726532"/>
              <a:gd name="connsiteY115" fmla="*/ 831057 h 909638"/>
              <a:gd name="connsiteX116" fmla="*/ 2512219 w 2726532"/>
              <a:gd name="connsiteY116" fmla="*/ 831058 h 909638"/>
              <a:gd name="connsiteX117" fmla="*/ 2514600 w 2726532"/>
              <a:gd name="connsiteY117" fmla="*/ 850107 h 909638"/>
              <a:gd name="connsiteX118" fmla="*/ 2543175 w 2726532"/>
              <a:gd name="connsiteY118" fmla="*/ 869157 h 909638"/>
              <a:gd name="connsiteX119" fmla="*/ 2557463 w 2726532"/>
              <a:gd name="connsiteY119" fmla="*/ 873920 h 909638"/>
              <a:gd name="connsiteX120" fmla="*/ 2564606 w 2726532"/>
              <a:gd name="connsiteY120" fmla="*/ 878682 h 909638"/>
              <a:gd name="connsiteX121" fmla="*/ 2571750 w 2726532"/>
              <a:gd name="connsiteY121" fmla="*/ 881063 h 909638"/>
              <a:gd name="connsiteX122" fmla="*/ 2586038 w 2726532"/>
              <a:gd name="connsiteY122" fmla="*/ 890588 h 909638"/>
              <a:gd name="connsiteX123" fmla="*/ 2593181 w 2726532"/>
              <a:gd name="connsiteY123" fmla="*/ 895351 h 909638"/>
              <a:gd name="connsiteX124" fmla="*/ 2607469 w 2726532"/>
              <a:gd name="connsiteY124" fmla="*/ 900113 h 909638"/>
              <a:gd name="connsiteX125" fmla="*/ 2693194 w 2726532"/>
              <a:gd name="connsiteY125" fmla="*/ 904876 h 909638"/>
              <a:gd name="connsiteX126" fmla="*/ 2726531 w 2726532"/>
              <a:gd name="connsiteY126"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66963 w 2726532"/>
              <a:gd name="connsiteY112" fmla="*/ 790576 h 909638"/>
              <a:gd name="connsiteX113" fmla="*/ 2402682 w 2726532"/>
              <a:gd name="connsiteY113" fmla="*/ 795338 h 909638"/>
              <a:gd name="connsiteX114" fmla="*/ 2405063 w 2726532"/>
              <a:gd name="connsiteY114" fmla="*/ 814388 h 909638"/>
              <a:gd name="connsiteX115" fmla="*/ 2471738 w 2726532"/>
              <a:gd name="connsiteY115" fmla="*/ 814388 h 909638"/>
              <a:gd name="connsiteX116" fmla="*/ 2471737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2726532"/>
              <a:gd name="connsiteY0" fmla="*/ 0 h 909638"/>
              <a:gd name="connsiteX1" fmla="*/ 16669 w 2726532"/>
              <a:gd name="connsiteY1" fmla="*/ 21432 h 909638"/>
              <a:gd name="connsiteX2" fmla="*/ 23813 w 2726532"/>
              <a:gd name="connsiteY2" fmla="*/ 23813 h 909638"/>
              <a:gd name="connsiteX3" fmla="*/ 40481 w 2726532"/>
              <a:gd name="connsiteY3" fmla="*/ 30957 h 909638"/>
              <a:gd name="connsiteX4" fmla="*/ 69056 w 2726532"/>
              <a:gd name="connsiteY4" fmla="*/ 33338 h 909638"/>
              <a:gd name="connsiteX5" fmla="*/ 69056 w 2726532"/>
              <a:gd name="connsiteY5" fmla="*/ 45245 h 909638"/>
              <a:gd name="connsiteX6" fmla="*/ 154781 w 2726532"/>
              <a:gd name="connsiteY6" fmla="*/ 50008 h 909638"/>
              <a:gd name="connsiteX7" fmla="*/ 166688 w 2726532"/>
              <a:gd name="connsiteY7" fmla="*/ 52388 h 909638"/>
              <a:gd name="connsiteX8" fmla="*/ 223838 w 2726532"/>
              <a:gd name="connsiteY8" fmla="*/ 59532 h 909638"/>
              <a:gd name="connsiteX9" fmla="*/ 230982 w 2726532"/>
              <a:gd name="connsiteY9" fmla="*/ 69056 h 909638"/>
              <a:gd name="connsiteX10" fmla="*/ 333375 w 2726532"/>
              <a:gd name="connsiteY10" fmla="*/ 64295 h 909638"/>
              <a:gd name="connsiteX11" fmla="*/ 354806 w 2726532"/>
              <a:gd name="connsiteY11" fmla="*/ 73820 h 909638"/>
              <a:gd name="connsiteX12" fmla="*/ 466725 w 2726532"/>
              <a:gd name="connsiteY12" fmla="*/ 76201 h 909638"/>
              <a:gd name="connsiteX13" fmla="*/ 476250 w 2726532"/>
              <a:gd name="connsiteY13" fmla="*/ 88107 h 909638"/>
              <a:gd name="connsiteX14" fmla="*/ 571500 w 2726532"/>
              <a:gd name="connsiteY14" fmla="*/ 83345 h 909638"/>
              <a:gd name="connsiteX15" fmla="*/ 573881 w 2726532"/>
              <a:gd name="connsiteY15" fmla="*/ 92870 h 909638"/>
              <a:gd name="connsiteX16" fmla="*/ 581025 w 2726532"/>
              <a:gd name="connsiteY16" fmla="*/ 95251 h 909638"/>
              <a:gd name="connsiteX17" fmla="*/ 602456 w 2726532"/>
              <a:gd name="connsiteY17" fmla="*/ 97632 h 909638"/>
              <a:gd name="connsiteX18" fmla="*/ 609600 w 2726532"/>
              <a:gd name="connsiteY18" fmla="*/ 109538 h 909638"/>
              <a:gd name="connsiteX19" fmla="*/ 642937 w 2726532"/>
              <a:gd name="connsiteY19" fmla="*/ 119064 h 909638"/>
              <a:gd name="connsiteX20" fmla="*/ 723900 w 2726532"/>
              <a:gd name="connsiteY20" fmla="*/ 126207 h 909638"/>
              <a:gd name="connsiteX21" fmla="*/ 731044 w 2726532"/>
              <a:gd name="connsiteY21" fmla="*/ 128588 h 909638"/>
              <a:gd name="connsiteX22" fmla="*/ 752475 w 2726532"/>
              <a:gd name="connsiteY22" fmla="*/ 142876 h 909638"/>
              <a:gd name="connsiteX23" fmla="*/ 759619 w 2726532"/>
              <a:gd name="connsiteY23" fmla="*/ 147638 h 909638"/>
              <a:gd name="connsiteX24" fmla="*/ 766763 w 2726532"/>
              <a:gd name="connsiteY24" fmla="*/ 150020 h 909638"/>
              <a:gd name="connsiteX25" fmla="*/ 773906 w 2726532"/>
              <a:gd name="connsiteY25" fmla="*/ 157163 h 909638"/>
              <a:gd name="connsiteX26" fmla="*/ 790575 w 2726532"/>
              <a:gd name="connsiteY26" fmla="*/ 178595 h 909638"/>
              <a:gd name="connsiteX27" fmla="*/ 814388 w 2726532"/>
              <a:gd name="connsiteY27" fmla="*/ 207169 h 909638"/>
              <a:gd name="connsiteX28" fmla="*/ 866775 w 2726532"/>
              <a:gd name="connsiteY28" fmla="*/ 200026 h 909638"/>
              <a:gd name="connsiteX29" fmla="*/ 871537 w 2726532"/>
              <a:gd name="connsiteY29" fmla="*/ 221457 h 909638"/>
              <a:gd name="connsiteX30" fmla="*/ 902494 w 2726532"/>
              <a:gd name="connsiteY30" fmla="*/ 221458 h 909638"/>
              <a:gd name="connsiteX31" fmla="*/ 923925 w 2726532"/>
              <a:gd name="connsiteY31" fmla="*/ 219076 h 909638"/>
              <a:gd name="connsiteX32" fmla="*/ 950119 w 2726532"/>
              <a:gd name="connsiteY32" fmla="*/ 226220 h 909638"/>
              <a:gd name="connsiteX33" fmla="*/ 964406 w 2726532"/>
              <a:gd name="connsiteY33" fmla="*/ 233363 h 909638"/>
              <a:gd name="connsiteX34" fmla="*/ 978694 w 2726532"/>
              <a:gd name="connsiteY34" fmla="*/ 240507 h 909638"/>
              <a:gd name="connsiteX35" fmla="*/ 1000125 w 2726532"/>
              <a:gd name="connsiteY35" fmla="*/ 242888 h 909638"/>
              <a:gd name="connsiteX36" fmla="*/ 1014413 w 2726532"/>
              <a:gd name="connsiteY36" fmla="*/ 250032 h 909638"/>
              <a:gd name="connsiteX37" fmla="*/ 1021556 w 2726532"/>
              <a:gd name="connsiteY37" fmla="*/ 252413 h 909638"/>
              <a:gd name="connsiteX38" fmla="*/ 1035844 w 2726532"/>
              <a:gd name="connsiteY38" fmla="*/ 259557 h 909638"/>
              <a:gd name="connsiteX39" fmla="*/ 1042988 w 2726532"/>
              <a:gd name="connsiteY39" fmla="*/ 264320 h 909638"/>
              <a:gd name="connsiteX40" fmla="*/ 1064419 w 2726532"/>
              <a:gd name="connsiteY40" fmla="*/ 271463 h 909638"/>
              <a:gd name="connsiteX41" fmla="*/ 1071563 w 2726532"/>
              <a:gd name="connsiteY41" fmla="*/ 273845 h 909638"/>
              <a:gd name="connsiteX42" fmla="*/ 1078706 w 2726532"/>
              <a:gd name="connsiteY42" fmla="*/ 278607 h 909638"/>
              <a:gd name="connsiteX43" fmla="*/ 1092994 w 2726532"/>
              <a:gd name="connsiteY43" fmla="*/ 283370 h 909638"/>
              <a:gd name="connsiteX44" fmla="*/ 1112044 w 2726532"/>
              <a:gd name="connsiteY44" fmla="*/ 288132 h 909638"/>
              <a:gd name="connsiteX45" fmla="*/ 1126332 w 2726532"/>
              <a:gd name="connsiteY45" fmla="*/ 295275 h 909638"/>
              <a:gd name="connsiteX46" fmla="*/ 1152525 w 2726532"/>
              <a:gd name="connsiteY46" fmla="*/ 302420 h 909638"/>
              <a:gd name="connsiteX47" fmla="*/ 1154906 w 2726532"/>
              <a:gd name="connsiteY47" fmla="*/ 309563 h 909638"/>
              <a:gd name="connsiteX48" fmla="*/ 1162050 w 2726532"/>
              <a:gd name="connsiteY48" fmla="*/ 314326 h 909638"/>
              <a:gd name="connsiteX49" fmla="*/ 1204913 w 2726532"/>
              <a:gd name="connsiteY49" fmla="*/ 311945 h 909638"/>
              <a:gd name="connsiteX50" fmla="*/ 1209675 w 2726532"/>
              <a:gd name="connsiteY50" fmla="*/ 328613 h 909638"/>
              <a:gd name="connsiteX51" fmla="*/ 1254919 w 2726532"/>
              <a:gd name="connsiteY51" fmla="*/ 326232 h 909638"/>
              <a:gd name="connsiteX52" fmla="*/ 1266825 w 2726532"/>
              <a:gd name="connsiteY52" fmla="*/ 335757 h 909638"/>
              <a:gd name="connsiteX53" fmla="*/ 1278731 w 2726532"/>
              <a:gd name="connsiteY53" fmla="*/ 345282 h 909638"/>
              <a:gd name="connsiteX54" fmla="*/ 1281113 w 2726532"/>
              <a:gd name="connsiteY54" fmla="*/ 359569 h 909638"/>
              <a:gd name="connsiteX55" fmla="*/ 1376363 w 2726532"/>
              <a:gd name="connsiteY55" fmla="*/ 359570 h 909638"/>
              <a:gd name="connsiteX56" fmla="*/ 1381125 w 2726532"/>
              <a:gd name="connsiteY56" fmla="*/ 369095 h 909638"/>
              <a:gd name="connsiteX57" fmla="*/ 1388269 w 2726532"/>
              <a:gd name="connsiteY57" fmla="*/ 371476 h 909638"/>
              <a:gd name="connsiteX58" fmla="*/ 1407319 w 2726532"/>
              <a:gd name="connsiteY58" fmla="*/ 373857 h 909638"/>
              <a:gd name="connsiteX59" fmla="*/ 1414463 w 2726532"/>
              <a:gd name="connsiteY59" fmla="*/ 376238 h 909638"/>
              <a:gd name="connsiteX60" fmla="*/ 1416844 w 2726532"/>
              <a:gd name="connsiteY60" fmla="*/ 383382 h 909638"/>
              <a:gd name="connsiteX61" fmla="*/ 1426369 w 2726532"/>
              <a:gd name="connsiteY61" fmla="*/ 407195 h 909638"/>
              <a:gd name="connsiteX62" fmla="*/ 1428750 w 2726532"/>
              <a:gd name="connsiteY62" fmla="*/ 414338 h 909638"/>
              <a:gd name="connsiteX63" fmla="*/ 1471613 w 2726532"/>
              <a:gd name="connsiteY63" fmla="*/ 419101 h 909638"/>
              <a:gd name="connsiteX64" fmla="*/ 1476375 w 2726532"/>
              <a:gd name="connsiteY64" fmla="*/ 426245 h 909638"/>
              <a:gd name="connsiteX65" fmla="*/ 1481138 w 2726532"/>
              <a:gd name="connsiteY65" fmla="*/ 440532 h 909638"/>
              <a:gd name="connsiteX66" fmla="*/ 1488281 w 2726532"/>
              <a:gd name="connsiteY66" fmla="*/ 442913 h 909638"/>
              <a:gd name="connsiteX67" fmla="*/ 1585913 w 2726532"/>
              <a:gd name="connsiteY67" fmla="*/ 440532 h 909638"/>
              <a:gd name="connsiteX68" fmla="*/ 1597819 w 2726532"/>
              <a:gd name="connsiteY68" fmla="*/ 454820 h 909638"/>
              <a:gd name="connsiteX69" fmla="*/ 1612106 w 2726532"/>
              <a:gd name="connsiteY69" fmla="*/ 464345 h 909638"/>
              <a:gd name="connsiteX70" fmla="*/ 1624013 w 2726532"/>
              <a:gd name="connsiteY70" fmla="*/ 476251 h 909638"/>
              <a:gd name="connsiteX71" fmla="*/ 1635919 w 2726532"/>
              <a:gd name="connsiteY71" fmla="*/ 490538 h 909638"/>
              <a:gd name="connsiteX72" fmla="*/ 1685925 w 2726532"/>
              <a:gd name="connsiteY72" fmla="*/ 492920 h 909638"/>
              <a:gd name="connsiteX73" fmla="*/ 1702594 w 2726532"/>
              <a:gd name="connsiteY73" fmla="*/ 497682 h 909638"/>
              <a:gd name="connsiteX74" fmla="*/ 1709738 w 2726532"/>
              <a:gd name="connsiteY74" fmla="*/ 502445 h 909638"/>
              <a:gd name="connsiteX75" fmla="*/ 1716881 w 2726532"/>
              <a:gd name="connsiteY75" fmla="*/ 504826 h 909638"/>
              <a:gd name="connsiteX76" fmla="*/ 1731169 w 2726532"/>
              <a:gd name="connsiteY76" fmla="*/ 514351 h 909638"/>
              <a:gd name="connsiteX77" fmla="*/ 1738313 w 2726532"/>
              <a:gd name="connsiteY77" fmla="*/ 516732 h 909638"/>
              <a:gd name="connsiteX78" fmla="*/ 1766888 w 2726532"/>
              <a:gd name="connsiteY78" fmla="*/ 542926 h 909638"/>
              <a:gd name="connsiteX79" fmla="*/ 1774031 w 2726532"/>
              <a:gd name="connsiteY79" fmla="*/ 550070 h 909638"/>
              <a:gd name="connsiteX80" fmla="*/ 1785938 w 2726532"/>
              <a:gd name="connsiteY80" fmla="*/ 561976 h 909638"/>
              <a:gd name="connsiteX81" fmla="*/ 1793081 w 2726532"/>
              <a:gd name="connsiteY81" fmla="*/ 576263 h 909638"/>
              <a:gd name="connsiteX82" fmla="*/ 1821656 w 2726532"/>
              <a:gd name="connsiteY82" fmla="*/ 590551 h 909638"/>
              <a:gd name="connsiteX83" fmla="*/ 1864519 w 2726532"/>
              <a:gd name="connsiteY83" fmla="*/ 621507 h 909638"/>
              <a:gd name="connsiteX84" fmla="*/ 1871663 w 2726532"/>
              <a:gd name="connsiteY84" fmla="*/ 626270 h 909638"/>
              <a:gd name="connsiteX85" fmla="*/ 1919288 w 2726532"/>
              <a:gd name="connsiteY85" fmla="*/ 633413 h 909638"/>
              <a:gd name="connsiteX86" fmla="*/ 1933575 w 2726532"/>
              <a:gd name="connsiteY86" fmla="*/ 645320 h 909638"/>
              <a:gd name="connsiteX87" fmla="*/ 1940719 w 2726532"/>
              <a:gd name="connsiteY87" fmla="*/ 647701 h 909638"/>
              <a:gd name="connsiteX88" fmla="*/ 1955006 w 2726532"/>
              <a:gd name="connsiteY88" fmla="*/ 657226 h 909638"/>
              <a:gd name="connsiteX89" fmla="*/ 1990725 w 2726532"/>
              <a:gd name="connsiteY89" fmla="*/ 669132 h 909638"/>
              <a:gd name="connsiteX90" fmla="*/ 2043113 w 2726532"/>
              <a:gd name="connsiteY90" fmla="*/ 673894 h 909638"/>
              <a:gd name="connsiteX91" fmla="*/ 2043113 w 2726532"/>
              <a:gd name="connsiteY91" fmla="*/ 685800 h 909638"/>
              <a:gd name="connsiteX92" fmla="*/ 2114550 w 2726532"/>
              <a:gd name="connsiteY92" fmla="*/ 688182 h 909638"/>
              <a:gd name="connsiteX93" fmla="*/ 2124075 w 2726532"/>
              <a:gd name="connsiteY93" fmla="*/ 702470 h 909638"/>
              <a:gd name="connsiteX94" fmla="*/ 2135981 w 2726532"/>
              <a:gd name="connsiteY94" fmla="*/ 704851 h 909638"/>
              <a:gd name="connsiteX95" fmla="*/ 2159794 w 2726532"/>
              <a:gd name="connsiteY95" fmla="*/ 707232 h 909638"/>
              <a:gd name="connsiteX96" fmla="*/ 2171700 w 2726532"/>
              <a:gd name="connsiteY96" fmla="*/ 709613 h 909638"/>
              <a:gd name="connsiteX97" fmla="*/ 2185988 w 2726532"/>
              <a:gd name="connsiteY97" fmla="*/ 711995 h 909638"/>
              <a:gd name="connsiteX98" fmla="*/ 2188369 w 2726532"/>
              <a:gd name="connsiteY98" fmla="*/ 719138 h 909638"/>
              <a:gd name="connsiteX99" fmla="*/ 2193131 w 2726532"/>
              <a:gd name="connsiteY99" fmla="*/ 726282 h 909638"/>
              <a:gd name="connsiteX100" fmla="*/ 2200275 w 2726532"/>
              <a:gd name="connsiteY100" fmla="*/ 728663 h 909638"/>
              <a:gd name="connsiteX101" fmla="*/ 2231231 w 2726532"/>
              <a:gd name="connsiteY101" fmla="*/ 731045 h 909638"/>
              <a:gd name="connsiteX102" fmla="*/ 2238375 w 2726532"/>
              <a:gd name="connsiteY102" fmla="*/ 745332 h 909638"/>
              <a:gd name="connsiteX103" fmla="*/ 2240756 w 2726532"/>
              <a:gd name="connsiteY103" fmla="*/ 752476 h 909638"/>
              <a:gd name="connsiteX104" fmla="*/ 2247900 w 2726532"/>
              <a:gd name="connsiteY104" fmla="*/ 754857 h 909638"/>
              <a:gd name="connsiteX105" fmla="*/ 2276475 w 2726532"/>
              <a:gd name="connsiteY105" fmla="*/ 757238 h 909638"/>
              <a:gd name="connsiteX106" fmla="*/ 2293144 w 2726532"/>
              <a:gd name="connsiteY106" fmla="*/ 762001 h 909638"/>
              <a:gd name="connsiteX107" fmla="*/ 2302669 w 2726532"/>
              <a:gd name="connsiteY107" fmla="*/ 764382 h 909638"/>
              <a:gd name="connsiteX108" fmla="*/ 2316956 w 2726532"/>
              <a:gd name="connsiteY108" fmla="*/ 769145 h 909638"/>
              <a:gd name="connsiteX109" fmla="*/ 2331244 w 2726532"/>
              <a:gd name="connsiteY109" fmla="*/ 778670 h 909638"/>
              <a:gd name="connsiteX110" fmla="*/ 2352675 w 2726532"/>
              <a:gd name="connsiteY110" fmla="*/ 785813 h 909638"/>
              <a:gd name="connsiteX111" fmla="*/ 2359819 w 2726532"/>
              <a:gd name="connsiteY111" fmla="*/ 788195 h 909638"/>
              <a:gd name="connsiteX112" fmla="*/ 2366963 w 2726532"/>
              <a:gd name="connsiteY112" fmla="*/ 790576 h 909638"/>
              <a:gd name="connsiteX113" fmla="*/ 2402682 w 2726532"/>
              <a:gd name="connsiteY113" fmla="*/ 795338 h 909638"/>
              <a:gd name="connsiteX114" fmla="*/ 2409825 w 2726532"/>
              <a:gd name="connsiteY114" fmla="*/ 814388 h 909638"/>
              <a:gd name="connsiteX115" fmla="*/ 2471738 w 2726532"/>
              <a:gd name="connsiteY115" fmla="*/ 814388 h 909638"/>
              <a:gd name="connsiteX116" fmla="*/ 2471737 w 2726532"/>
              <a:gd name="connsiteY116" fmla="*/ 831057 h 909638"/>
              <a:gd name="connsiteX117" fmla="*/ 2512219 w 2726532"/>
              <a:gd name="connsiteY117" fmla="*/ 831058 h 909638"/>
              <a:gd name="connsiteX118" fmla="*/ 2514600 w 2726532"/>
              <a:gd name="connsiteY118" fmla="*/ 850107 h 909638"/>
              <a:gd name="connsiteX119" fmla="*/ 2543175 w 2726532"/>
              <a:gd name="connsiteY119" fmla="*/ 869157 h 909638"/>
              <a:gd name="connsiteX120" fmla="*/ 2557463 w 2726532"/>
              <a:gd name="connsiteY120" fmla="*/ 873920 h 909638"/>
              <a:gd name="connsiteX121" fmla="*/ 2564606 w 2726532"/>
              <a:gd name="connsiteY121" fmla="*/ 878682 h 909638"/>
              <a:gd name="connsiteX122" fmla="*/ 2571750 w 2726532"/>
              <a:gd name="connsiteY122" fmla="*/ 881063 h 909638"/>
              <a:gd name="connsiteX123" fmla="*/ 2586038 w 2726532"/>
              <a:gd name="connsiteY123" fmla="*/ 890588 h 909638"/>
              <a:gd name="connsiteX124" fmla="*/ 2593181 w 2726532"/>
              <a:gd name="connsiteY124" fmla="*/ 895351 h 909638"/>
              <a:gd name="connsiteX125" fmla="*/ 2607469 w 2726532"/>
              <a:gd name="connsiteY125" fmla="*/ 900113 h 909638"/>
              <a:gd name="connsiteX126" fmla="*/ 2693194 w 2726532"/>
              <a:gd name="connsiteY126" fmla="*/ 904876 h 909638"/>
              <a:gd name="connsiteX127" fmla="*/ 2726531 w 2726532"/>
              <a:gd name="connsiteY127" fmla="*/ 909638 h 909638"/>
              <a:gd name="connsiteX0" fmla="*/ 0 w 3964781"/>
              <a:gd name="connsiteY0" fmla="*/ 0 h 1509713"/>
              <a:gd name="connsiteX1" fmla="*/ 16669 w 3964781"/>
              <a:gd name="connsiteY1" fmla="*/ 21432 h 1509713"/>
              <a:gd name="connsiteX2" fmla="*/ 23813 w 3964781"/>
              <a:gd name="connsiteY2" fmla="*/ 23813 h 1509713"/>
              <a:gd name="connsiteX3" fmla="*/ 40481 w 3964781"/>
              <a:gd name="connsiteY3" fmla="*/ 30957 h 1509713"/>
              <a:gd name="connsiteX4" fmla="*/ 69056 w 3964781"/>
              <a:gd name="connsiteY4" fmla="*/ 33338 h 1509713"/>
              <a:gd name="connsiteX5" fmla="*/ 69056 w 3964781"/>
              <a:gd name="connsiteY5" fmla="*/ 45245 h 1509713"/>
              <a:gd name="connsiteX6" fmla="*/ 154781 w 3964781"/>
              <a:gd name="connsiteY6" fmla="*/ 50008 h 1509713"/>
              <a:gd name="connsiteX7" fmla="*/ 166688 w 3964781"/>
              <a:gd name="connsiteY7" fmla="*/ 52388 h 1509713"/>
              <a:gd name="connsiteX8" fmla="*/ 223838 w 3964781"/>
              <a:gd name="connsiteY8" fmla="*/ 59532 h 1509713"/>
              <a:gd name="connsiteX9" fmla="*/ 230982 w 3964781"/>
              <a:gd name="connsiteY9" fmla="*/ 69056 h 1509713"/>
              <a:gd name="connsiteX10" fmla="*/ 333375 w 3964781"/>
              <a:gd name="connsiteY10" fmla="*/ 64295 h 1509713"/>
              <a:gd name="connsiteX11" fmla="*/ 354806 w 3964781"/>
              <a:gd name="connsiteY11" fmla="*/ 73820 h 1509713"/>
              <a:gd name="connsiteX12" fmla="*/ 466725 w 3964781"/>
              <a:gd name="connsiteY12" fmla="*/ 76201 h 1509713"/>
              <a:gd name="connsiteX13" fmla="*/ 476250 w 3964781"/>
              <a:gd name="connsiteY13" fmla="*/ 88107 h 1509713"/>
              <a:gd name="connsiteX14" fmla="*/ 571500 w 3964781"/>
              <a:gd name="connsiteY14" fmla="*/ 83345 h 1509713"/>
              <a:gd name="connsiteX15" fmla="*/ 573881 w 3964781"/>
              <a:gd name="connsiteY15" fmla="*/ 92870 h 1509713"/>
              <a:gd name="connsiteX16" fmla="*/ 581025 w 3964781"/>
              <a:gd name="connsiteY16" fmla="*/ 95251 h 1509713"/>
              <a:gd name="connsiteX17" fmla="*/ 602456 w 3964781"/>
              <a:gd name="connsiteY17" fmla="*/ 97632 h 1509713"/>
              <a:gd name="connsiteX18" fmla="*/ 609600 w 3964781"/>
              <a:gd name="connsiteY18" fmla="*/ 109538 h 1509713"/>
              <a:gd name="connsiteX19" fmla="*/ 642937 w 3964781"/>
              <a:gd name="connsiteY19" fmla="*/ 119064 h 1509713"/>
              <a:gd name="connsiteX20" fmla="*/ 723900 w 3964781"/>
              <a:gd name="connsiteY20" fmla="*/ 126207 h 1509713"/>
              <a:gd name="connsiteX21" fmla="*/ 731044 w 3964781"/>
              <a:gd name="connsiteY21" fmla="*/ 128588 h 1509713"/>
              <a:gd name="connsiteX22" fmla="*/ 752475 w 3964781"/>
              <a:gd name="connsiteY22" fmla="*/ 142876 h 1509713"/>
              <a:gd name="connsiteX23" fmla="*/ 759619 w 3964781"/>
              <a:gd name="connsiteY23" fmla="*/ 147638 h 1509713"/>
              <a:gd name="connsiteX24" fmla="*/ 766763 w 3964781"/>
              <a:gd name="connsiteY24" fmla="*/ 150020 h 1509713"/>
              <a:gd name="connsiteX25" fmla="*/ 773906 w 3964781"/>
              <a:gd name="connsiteY25" fmla="*/ 157163 h 1509713"/>
              <a:gd name="connsiteX26" fmla="*/ 790575 w 3964781"/>
              <a:gd name="connsiteY26" fmla="*/ 178595 h 1509713"/>
              <a:gd name="connsiteX27" fmla="*/ 814388 w 3964781"/>
              <a:gd name="connsiteY27" fmla="*/ 207169 h 1509713"/>
              <a:gd name="connsiteX28" fmla="*/ 866775 w 3964781"/>
              <a:gd name="connsiteY28" fmla="*/ 200026 h 1509713"/>
              <a:gd name="connsiteX29" fmla="*/ 871537 w 3964781"/>
              <a:gd name="connsiteY29" fmla="*/ 221457 h 1509713"/>
              <a:gd name="connsiteX30" fmla="*/ 902494 w 3964781"/>
              <a:gd name="connsiteY30" fmla="*/ 221458 h 1509713"/>
              <a:gd name="connsiteX31" fmla="*/ 923925 w 3964781"/>
              <a:gd name="connsiteY31" fmla="*/ 219076 h 1509713"/>
              <a:gd name="connsiteX32" fmla="*/ 950119 w 3964781"/>
              <a:gd name="connsiteY32" fmla="*/ 226220 h 1509713"/>
              <a:gd name="connsiteX33" fmla="*/ 964406 w 3964781"/>
              <a:gd name="connsiteY33" fmla="*/ 233363 h 1509713"/>
              <a:gd name="connsiteX34" fmla="*/ 978694 w 3964781"/>
              <a:gd name="connsiteY34" fmla="*/ 240507 h 1509713"/>
              <a:gd name="connsiteX35" fmla="*/ 1000125 w 3964781"/>
              <a:gd name="connsiteY35" fmla="*/ 242888 h 1509713"/>
              <a:gd name="connsiteX36" fmla="*/ 1014413 w 3964781"/>
              <a:gd name="connsiteY36" fmla="*/ 250032 h 1509713"/>
              <a:gd name="connsiteX37" fmla="*/ 1021556 w 3964781"/>
              <a:gd name="connsiteY37" fmla="*/ 252413 h 1509713"/>
              <a:gd name="connsiteX38" fmla="*/ 1035844 w 3964781"/>
              <a:gd name="connsiteY38" fmla="*/ 259557 h 1509713"/>
              <a:gd name="connsiteX39" fmla="*/ 1042988 w 3964781"/>
              <a:gd name="connsiteY39" fmla="*/ 264320 h 1509713"/>
              <a:gd name="connsiteX40" fmla="*/ 1064419 w 3964781"/>
              <a:gd name="connsiteY40" fmla="*/ 271463 h 1509713"/>
              <a:gd name="connsiteX41" fmla="*/ 1071563 w 3964781"/>
              <a:gd name="connsiteY41" fmla="*/ 273845 h 1509713"/>
              <a:gd name="connsiteX42" fmla="*/ 1078706 w 3964781"/>
              <a:gd name="connsiteY42" fmla="*/ 278607 h 1509713"/>
              <a:gd name="connsiteX43" fmla="*/ 1092994 w 3964781"/>
              <a:gd name="connsiteY43" fmla="*/ 283370 h 1509713"/>
              <a:gd name="connsiteX44" fmla="*/ 1112044 w 3964781"/>
              <a:gd name="connsiteY44" fmla="*/ 288132 h 1509713"/>
              <a:gd name="connsiteX45" fmla="*/ 1126332 w 3964781"/>
              <a:gd name="connsiteY45" fmla="*/ 295275 h 1509713"/>
              <a:gd name="connsiteX46" fmla="*/ 1152525 w 3964781"/>
              <a:gd name="connsiteY46" fmla="*/ 302420 h 1509713"/>
              <a:gd name="connsiteX47" fmla="*/ 1154906 w 3964781"/>
              <a:gd name="connsiteY47" fmla="*/ 309563 h 1509713"/>
              <a:gd name="connsiteX48" fmla="*/ 1162050 w 3964781"/>
              <a:gd name="connsiteY48" fmla="*/ 314326 h 1509713"/>
              <a:gd name="connsiteX49" fmla="*/ 1204913 w 3964781"/>
              <a:gd name="connsiteY49" fmla="*/ 311945 h 1509713"/>
              <a:gd name="connsiteX50" fmla="*/ 1209675 w 3964781"/>
              <a:gd name="connsiteY50" fmla="*/ 328613 h 1509713"/>
              <a:gd name="connsiteX51" fmla="*/ 1254919 w 3964781"/>
              <a:gd name="connsiteY51" fmla="*/ 326232 h 1509713"/>
              <a:gd name="connsiteX52" fmla="*/ 1266825 w 3964781"/>
              <a:gd name="connsiteY52" fmla="*/ 335757 h 1509713"/>
              <a:gd name="connsiteX53" fmla="*/ 1278731 w 3964781"/>
              <a:gd name="connsiteY53" fmla="*/ 345282 h 1509713"/>
              <a:gd name="connsiteX54" fmla="*/ 1281113 w 3964781"/>
              <a:gd name="connsiteY54" fmla="*/ 359569 h 1509713"/>
              <a:gd name="connsiteX55" fmla="*/ 1376363 w 3964781"/>
              <a:gd name="connsiteY55" fmla="*/ 359570 h 1509713"/>
              <a:gd name="connsiteX56" fmla="*/ 1381125 w 3964781"/>
              <a:gd name="connsiteY56" fmla="*/ 369095 h 1509713"/>
              <a:gd name="connsiteX57" fmla="*/ 1388269 w 3964781"/>
              <a:gd name="connsiteY57" fmla="*/ 371476 h 1509713"/>
              <a:gd name="connsiteX58" fmla="*/ 1407319 w 3964781"/>
              <a:gd name="connsiteY58" fmla="*/ 373857 h 1509713"/>
              <a:gd name="connsiteX59" fmla="*/ 1414463 w 3964781"/>
              <a:gd name="connsiteY59" fmla="*/ 376238 h 1509713"/>
              <a:gd name="connsiteX60" fmla="*/ 1416844 w 3964781"/>
              <a:gd name="connsiteY60" fmla="*/ 383382 h 1509713"/>
              <a:gd name="connsiteX61" fmla="*/ 1426369 w 3964781"/>
              <a:gd name="connsiteY61" fmla="*/ 407195 h 1509713"/>
              <a:gd name="connsiteX62" fmla="*/ 1428750 w 3964781"/>
              <a:gd name="connsiteY62" fmla="*/ 414338 h 1509713"/>
              <a:gd name="connsiteX63" fmla="*/ 1471613 w 3964781"/>
              <a:gd name="connsiteY63" fmla="*/ 419101 h 1509713"/>
              <a:gd name="connsiteX64" fmla="*/ 1476375 w 3964781"/>
              <a:gd name="connsiteY64" fmla="*/ 426245 h 1509713"/>
              <a:gd name="connsiteX65" fmla="*/ 1481138 w 3964781"/>
              <a:gd name="connsiteY65" fmla="*/ 440532 h 1509713"/>
              <a:gd name="connsiteX66" fmla="*/ 1488281 w 3964781"/>
              <a:gd name="connsiteY66" fmla="*/ 442913 h 1509713"/>
              <a:gd name="connsiteX67" fmla="*/ 1585913 w 3964781"/>
              <a:gd name="connsiteY67" fmla="*/ 440532 h 1509713"/>
              <a:gd name="connsiteX68" fmla="*/ 1597819 w 3964781"/>
              <a:gd name="connsiteY68" fmla="*/ 454820 h 1509713"/>
              <a:gd name="connsiteX69" fmla="*/ 1612106 w 3964781"/>
              <a:gd name="connsiteY69" fmla="*/ 464345 h 1509713"/>
              <a:gd name="connsiteX70" fmla="*/ 1624013 w 3964781"/>
              <a:gd name="connsiteY70" fmla="*/ 476251 h 1509713"/>
              <a:gd name="connsiteX71" fmla="*/ 1635919 w 3964781"/>
              <a:gd name="connsiteY71" fmla="*/ 490538 h 1509713"/>
              <a:gd name="connsiteX72" fmla="*/ 1685925 w 3964781"/>
              <a:gd name="connsiteY72" fmla="*/ 492920 h 1509713"/>
              <a:gd name="connsiteX73" fmla="*/ 1702594 w 3964781"/>
              <a:gd name="connsiteY73" fmla="*/ 497682 h 1509713"/>
              <a:gd name="connsiteX74" fmla="*/ 1709738 w 3964781"/>
              <a:gd name="connsiteY74" fmla="*/ 502445 h 1509713"/>
              <a:gd name="connsiteX75" fmla="*/ 1716881 w 3964781"/>
              <a:gd name="connsiteY75" fmla="*/ 504826 h 1509713"/>
              <a:gd name="connsiteX76" fmla="*/ 1731169 w 3964781"/>
              <a:gd name="connsiteY76" fmla="*/ 514351 h 1509713"/>
              <a:gd name="connsiteX77" fmla="*/ 1738313 w 3964781"/>
              <a:gd name="connsiteY77" fmla="*/ 516732 h 1509713"/>
              <a:gd name="connsiteX78" fmla="*/ 1766888 w 3964781"/>
              <a:gd name="connsiteY78" fmla="*/ 542926 h 1509713"/>
              <a:gd name="connsiteX79" fmla="*/ 1774031 w 3964781"/>
              <a:gd name="connsiteY79" fmla="*/ 550070 h 1509713"/>
              <a:gd name="connsiteX80" fmla="*/ 1785938 w 3964781"/>
              <a:gd name="connsiteY80" fmla="*/ 561976 h 1509713"/>
              <a:gd name="connsiteX81" fmla="*/ 1793081 w 3964781"/>
              <a:gd name="connsiteY81" fmla="*/ 576263 h 1509713"/>
              <a:gd name="connsiteX82" fmla="*/ 1821656 w 3964781"/>
              <a:gd name="connsiteY82" fmla="*/ 590551 h 1509713"/>
              <a:gd name="connsiteX83" fmla="*/ 1864519 w 3964781"/>
              <a:gd name="connsiteY83" fmla="*/ 621507 h 1509713"/>
              <a:gd name="connsiteX84" fmla="*/ 1871663 w 3964781"/>
              <a:gd name="connsiteY84" fmla="*/ 626270 h 1509713"/>
              <a:gd name="connsiteX85" fmla="*/ 1919288 w 3964781"/>
              <a:gd name="connsiteY85" fmla="*/ 633413 h 1509713"/>
              <a:gd name="connsiteX86" fmla="*/ 1933575 w 3964781"/>
              <a:gd name="connsiteY86" fmla="*/ 645320 h 1509713"/>
              <a:gd name="connsiteX87" fmla="*/ 1940719 w 3964781"/>
              <a:gd name="connsiteY87" fmla="*/ 647701 h 1509713"/>
              <a:gd name="connsiteX88" fmla="*/ 1955006 w 3964781"/>
              <a:gd name="connsiteY88" fmla="*/ 657226 h 1509713"/>
              <a:gd name="connsiteX89" fmla="*/ 1990725 w 3964781"/>
              <a:gd name="connsiteY89" fmla="*/ 669132 h 1509713"/>
              <a:gd name="connsiteX90" fmla="*/ 2043113 w 3964781"/>
              <a:gd name="connsiteY90" fmla="*/ 673894 h 1509713"/>
              <a:gd name="connsiteX91" fmla="*/ 2043113 w 3964781"/>
              <a:gd name="connsiteY91" fmla="*/ 685800 h 1509713"/>
              <a:gd name="connsiteX92" fmla="*/ 2114550 w 3964781"/>
              <a:gd name="connsiteY92" fmla="*/ 688182 h 1509713"/>
              <a:gd name="connsiteX93" fmla="*/ 2124075 w 3964781"/>
              <a:gd name="connsiteY93" fmla="*/ 702470 h 1509713"/>
              <a:gd name="connsiteX94" fmla="*/ 2135981 w 3964781"/>
              <a:gd name="connsiteY94" fmla="*/ 704851 h 1509713"/>
              <a:gd name="connsiteX95" fmla="*/ 2159794 w 3964781"/>
              <a:gd name="connsiteY95" fmla="*/ 707232 h 1509713"/>
              <a:gd name="connsiteX96" fmla="*/ 2171700 w 3964781"/>
              <a:gd name="connsiteY96" fmla="*/ 709613 h 1509713"/>
              <a:gd name="connsiteX97" fmla="*/ 2185988 w 3964781"/>
              <a:gd name="connsiteY97" fmla="*/ 711995 h 1509713"/>
              <a:gd name="connsiteX98" fmla="*/ 2188369 w 3964781"/>
              <a:gd name="connsiteY98" fmla="*/ 719138 h 1509713"/>
              <a:gd name="connsiteX99" fmla="*/ 2193131 w 3964781"/>
              <a:gd name="connsiteY99" fmla="*/ 726282 h 1509713"/>
              <a:gd name="connsiteX100" fmla="*/ 2200275 w 3964781"/>
              <a:gd name="connsiteY100" fmla="*/ 728663 h 1509713"/>
              <a:gd name="connsiteX101" fmla="*/ 2231231 w 3964781"/>
              <a:gd name="connsiteY101" fmla="*/ 731045 h 1509713"/>
              <a:gd name="connsiteX102" fmla="*/ 2238375 w 3964781"/>
              <a:gd name="connsiteY102" fmla="*/ 745332 h 1509713"/>
              <a:gd name="connsiteX103" fmla="*/ 2240756 w 3964781"/>
              <a:gd name="connsiteY103" fmla="*/ 752476 h 1509713"/>
              <a:gd name="connsiteX104" fmla="*/ 2247900 w 3964781"/>
              <a:gd name="connsiteY104" fmla="*/ 754857 h 1509713"/>
              <a:gd name="connsiteX105" fmla="*/ 2276475 w 3964781"/>
              <a:gd name="connsiteY105" fmla="*/ 757238 h 1509713"/>
              <a:gd name="connsiteX106" fmla="*/ 2293144 w 3964781"/>
              <a:gd name="connsiteY106" fmla="*/ 762001 h 1509713"/>
              <a:gd name="connsiteX107" fmla="*/ 2302669 w 3964781"/>
              <a:gd name="connsiteY107" fmla="*/ 764382 h 1509713"/>
              <a:gd name="connsiteX108" fmla="*/ 2316956 w 3964781"/>
              <a:gd name="connsiteY108" fmla="*/ 769145 h 1509713"/>
              <a:gd name="connsiteX109" fmla="*/ 2331244 w 3964781"/>
              <a:gd name="connsiteY109" fmla="*/ 778670 h 1509713"/>
              <a:gd name="connsiteX110" fmla="*/ 2352675 w 3964781"/>
              <a:gd name="connsiteY110" fmla="*/ 785813 h 1509713"/>
              <a:gd name="connsiteX111" fmla="*/ 2359819 w 3964781"/>
              <a:gd name="connsiteY111" fmla="*/ 788195 h 1509713"/>
              <a:gd name="connsiteX112" fmla="*/ 2366963 w 3964781"/>
              <a:gd name="connsiteY112" fmla="*/ 790576 h 1509713"/>
              <a:gd name="connsiteX113" fmla="*/ 2402682 w 3964781"/>
              <a:gd name="connsiteY113" fmla="*/ 795338 h 1509713"/>
              <a:gd name="connsiteX114" fmla="*/ 2409825 w 3964781"/>
              <a:gd name="connsiteY114" fmla="*/ 814388 h 1509713"/>
              <a:gd name="connsiteX115" fmla="*/ 2471738 w 3964781"/>
              <a:gd name="connsiteY115" fmla="*/ 814388 h 1509713"/>
              <a:gd name="connsiteX116" fmla="*/ 2471737 w 3964781"/>
              <a:gd name="connsiteY116" fmla="*/ 831057 h 1509713"/>
              <a:gd name="connsiteX117" fmla="*/ 2512219 w 3964781"/>
              <a:gd name="connsiteY117" fmla="*/ 831058 h 1509713"/>
              <a:gd name="connsiteX118" fmla="*/ 2514600 w 3964781"/>
              <a:gd name="connsiteY118" fmla="*/ 850107 h 1509713"/>
              <a:gd name="connsiteX119" fmla="*/ 2543175 w 3964781"/>
              <a:gd name="connsiteY119" fmla="*/ 869157 h 1509713"/>
              <a:gd name="connsiteX120" fmla="*/ 2557463 w 3964781"/>
              <a:gd name="connsiteY120" fmla="*/ 873920 h 1509713"/>
              <a:gd name="connsiteX121" fmla="*/ 2564606 w 3964781"/>
              <a:gd name="connsiteY121" fmla="*/ 878682 h 1509713"/>
              <a:gd name="connsiteX122" fmla="*/ 2571750 w 3964781"/>
              <a:gd name="connsiteY122" fmla="*/ 881063 h 1509713"/>
              <a:gd name="connsiteX123" fmla="*/ 2586038 w 3964781"/>
              <a:gd name="connsiteY123" fmla="*/ 890588 h 1509713"/>
              <a:gd name="connsiteX124" fmla="*/ 2593181 w 3964781"/>
              <a:gd name="connsiteY124" fmla="*/ 895351 h 1509713"/>
              <a:gd name="connsiteX125" fmla="*/ 2607469 w 3964781"/>
              <a:gd name="connsiteY125" fmla="*/ 900113 h 1509713"/>
              <a:gd name="connsiteX126" fmla="*/ 2693194 w 3964781"/>
              <a:gd name="connsiteY126" fmla="*/ 904876 h 1509713"/>
              <a:gd name="connsiteX127" fmla="*/ 3964781 w 3964781"/>
              <a:gd name="connsiteY127" fmla="*/ 1509713 h 1509713"/>
              <a:gd name="connsiteX0" fmla="*/ 0 w 3964781"/>
              <a:gd name="connsiteY0" fmla="*/ 0 h 1509713"/>
              <a:gd name="connsiteX1" fmla="*/ 16669 w 3964781"/>
              <a:gd name="connsiteY1" fmla="*/ 21432 h 1509713"/>
              <a:gd name="connsiteX2" fmla="*/ 23813 w 3964781"/>
              <a:gd name="connsiteY2" fmla="*/ 23813 h 1509713"/>
              <a:gd name="connsiteX3" fmla="*/ 40481 w 3964781"/>
              <a:gd name="connsiteY3" fmla="*/ 30957 h 1509713"/>
              <a:gd name="connsiteX4" fmla="*/ 69056 w 3964781"/>
              <a:gd name="connsiteY4" fmla="*/ 33338 h 1509713"/>
              <a:gd name="connsiteX5" fmla="*/ 69056 w 3964781"/>
              <a:gd name="connsiteY5" fmla="*/ 45245 h 1509713"/>
              <a:gd name="connsiteX6" fmla="*/ 154781 w 3964781"/>
              <a:gd name="connsiteY6" fmla="*/ 50008 h 1509713"/>
              <a:gd name="connsiteX7" fmla="*/ 166688 w 3964781"/>
              <a:gd name="connsiteY7" fmla="*/ 52388 h 1509713"/>
              <a:gd name="connsiteX8" fmla="*/ 223838 w 3964781"/>
              <a:gd name="connsiteY8" fmla="*/ 59532 h 1509713"/>
              <a:gd name="connsiteX9" fmla="*/ 230982 w 3964781"/>
              <a:gd name="connsiteY9" fmla="*/ 69056 h 1509713"/>
              <a:gd name="connsiteX10" fmla="*/ 333375 w 3964781"/>
              <a:gd name="connsiteY10" fmla="*/ 64295 h 1509713"/>
              <a:gd name="connsiteX11" fmla="*/ 354806 w 3964781"/>
              <a:gd name="connsiteY11" fmla="*/ 73820 h 1509713"/>
              <a:gd name="connsiteX12" fmla="*/ 466725 w 3964781"/>
              <a:gd name="connsiteY12" fmla="*/ 76201 h 1509713"/>
              <a:gd name="connsiteX13" fmla="*/ 476250 w 3964781"/>
              <a:gd name="connsiteY13" fmla="*/ 88107 h 1509713"/>
              <a:gd name="connsiteX14" fmla="*/ 571500 w 3964781"/>
              <a:gd name="connsiteY14" fmla="*/ 83345 h 1509713"/>
              <a:gd name="connsiteX15" fmla="*/ 573881 w 3964781"/>
              <a:gd name="connsiteY15" fmla="*/ 92870 h 1509713"/>
              <a:gd name="connsiteX16" fmla="*/ 581025 w 3964781"/>
              <a:gd name="connsiteY16" fmla="*/ 95251 h 1509713"/>
              <a:gd name="connsiteX17" fmla="*/ 602456 w 3964781"/>
              <a:gd name="connsiteY17" fmla="*/ 97632 h 1509713"/>
              <a:gd name="connsiteX18" fmla="*/ 609600 w 3964781"/>
              <a:gd name="connsiteY18" fmla="*/ 109538 h 1509713"/>
              <a:gd name="connsiteX19" fmla="*/ 642937 w 3964781"/>
              <a:gd name="connsiteY19" fmla="*/ 119064 h 1509713"/>
              <a:gd name="connsiteX20" fmla="*/ 723900 w 3964781"/>
              <a:gd name="connsiteY20" fmla="*/ 126207 h 1509713"/>
              <a:gd name="connsiteX21" fmla="*/ 731044 w 3964781"/>
              <a:gd name="connsiteY21" fmla="*/ 128588 h 1509713"/>
              <a:gd name="connsiteX22" fmla="*/ 752475 w 3964781"/>
              <a:gd name="connsiteY22" fmla="*/ 142876 h 1509713"/>
              <a:gd name="connsiteX23" fmla="*/ 759619 w 3964781"/>
              <a:gd name="connsiteY23" fmla="*/ 147638 h 1509713"/>
              <a:gd name="connsiteX24" fmla="*/ 766763 w 3964781"/>
              <a:gd name="connsiteY24" fmla="*/ 150020 h 1509713"/>
              <a:gd name="connsiteX25" fmla="*/ 773906 w 3964781"/>
              <a:gd name="connsiteY25" fmla="*/ 157163 h 1509713"/>
              <a:gd name="connsiteX26" fmla="*/ 790575 w 3964781"/>
              <a:gd name="connsiteY26" fmla="*/ 178595 h 1509713"/>
              <a:gd name="connsiteX27" fmla="*/ 814388 w 3964781"/>
              <a:gd name="connsiteY27" fmla="*/ 207169 h 1509713"/>
              <a:gd name="connsiteX28" fmla="*/ 866775 w 3964781"/>
              <a:gd name="connsiteY28" fmla="*/ 200026 h 1509713"/>
              <a:gd name="connsiteX29" fmla="*/ 871537 w 3964781"/>
              <a:gd name="connsiteY29" fmla="*/ 221457 h 1509713"/>
              <a:gd name="connsiteX30" fmla="*/ 902494 w 3964781"/>
              <a:gd name="connsiteY30" fmla="*/ 221458 h 1509713"/>
              <a:gd name="connsiteX31" fmla="*/ 923925 w 3964781"/>
              <a:gd name="connsiteY31" fmla="*/ 219076 h 1509713"/>
              <a:gd name="connsiteX32" fmla="*/ 950119 w 3964781"/>
              <a:gd name="connsiteY32" fmla="*/ 226220 h 1509713"/>
              <a:gd name="connsiteX33" fmla="*/ 964406 w 3964781"/>
              <a:gd name="connsiteY33" fmla="*/ 233363 h 1509713"/>
              <a:gd name="connsiteX34" fmla="*/ 978694 w 3964781"/>
              <a:gd name="connsiteY34" fmla="*/ 240507 h 1509713"/>
              <a:gd name="connsiteX35" fmla="*/ 1000125 w 3964781"/>
              <a:gd name="connsiteY35" fmla="*/ 242888 h 1509713"/>
              <a:gd name="connsiteX36" fmla="*/ 1014413 w 3964781"/>
              <a:gd name="connsiteY36" fmla="*/ 250032 h 1509713"/>
              <a:gd name="connsiteX37" fmla="*/ 1021556 w 3964781"/>
              <a:gd name="connsiteY37" fmla="*/ 252413 h 1509713"/>
              <a:gd name="connsiteX38" fmla="*/ 1035844 w 3964781"/>
              <a:gd name="connsiteY38" fmla="*/ 259557 h 1509713"/>
              <a:gd name="connsiteX39" fmla="*/ 1042988 w 3964781"/>
              <a:gd name="connsiteY39" fmla="*/ 264320 h 1509713"/>
              <a:gd name="connsiteX40" fmla="*/ 1064419 w 3964781"/>
              <a:gd name="connsiteY40" fmla="*/ 271463 h 1509713"/>
              <a:gd name="connsiteX41" fmla="*/ 1071563 w 3964781"/>
              <a:gd name="connsiteY41" fmla="*/ 273845 h 1509713"/>
              <a:gd name="connsiteX42" fmla="*/ 1078706 w 3964781"/>
              <a:gd name="connsiteY42" fmla="*/ 278607 h 1509713"/>
              <a:gd name="connsiteX43" fmla="*/ 1092994 w 3964781"/>
              <a:gd name="connsiteY43" fmla="*/ 283370 h 1509713"/>
              <a:gd name="connsiteX44" fmla="*/ 1112044 w 3964781"/>
              <a:gd name="connsiteY44" fmla="*/ 288132 h 1509713"/>
              <a:gd name="connsiteX45" fmla="*/ 1126332 w 3964781"/>
              <a:gd name="connsiteY45" fmla="*/ 295275 h 1509713"/>
              <a:gd name="connsiteX46" fmla="*/ 1152525 w 3964781"/>
              <a:gd name="connsiteY46" fmla="*/ 302420 h 1509713"/>
              <a:gd name="connsiteX47" fmla="*/ 1154906 w 3964781"/>
              <a:gd name="connsiteY47" fmla="*/ 309563 h 1509713"/>
              <a:gd name="connsiteX48" fmla="*/ 1162050 w 3964781"/>
              <a:gd name="connsiteY48" fmla="*/ 314326 h 1509713"/>
              <a:gd name="connsiteX49" fmla="*/ 1204913 w 3964781"/>
              <a:gd name="connsiteY49" fmla="*/ 311945 h 1509713"/>
              <a:gd name="connsiteX50" fmla="*/ 1209675 w 3964781"/>
              <a:gd name="connsiteY50" fmla="*/ 328613 h 1509713"/>
              <a:gd name="connsiteX51" fmla="*/ 1254919 w 3964781"/>
              <a:gd name="connsiteY51" fmla="*/ 326232 h 1509713"/>
              <a:gd name="connsiteX52" fmla="*/ 1266825 w 3964781"/>
              <a:gd name="connsiteY52" fmla="*/ 335757 h 1509713"/>
              <a:gd name="connsiteX53" fmla="*/ 1278731 w 3964781"/>
              <a:gd name="connsiteY53" fmla="*/ 345282 h 1509713"/>
              <a:gd name="connsiteX54" fmla="*/ 1281113 w 3964781"/>
              <a:gd name="connsiteY54" fmla="*/ 359569 h 1509713"/>
              <a:gd name="connsiteX55" fmla="*/ 1376363 w 3964781"/>
              <a:gd name="connsiteY55" fmla="*/ 359570 h 1509713"/>
              <a:gd name="connsiteX56" fmla="*/ 1381125 w 3964781"/>
              <a:gd name="connsiteY56" fmla="*/ 369095 h 1509713"/>
              <a:gd name="connsiteX57" fmla="*/ 1388269 w 3964781"/>
              <a:gd name="connsiteY57" fmla="*/ 371476 h 1509713"/>
              <a:gd name="connsiteX58" fmla="*/ 1407319 w 3964781"/>
              <a:gd name="connsiteY58" fmla="*/ 373857 h 1509713"/>
              <a:gd name="connsiteX59" fmla="*/ 1414463 w 3964781"/>
              <a:gd name="connsiteY59" fmla="*/ 376238 h 1509713"/>
              <a:gd name="connsiteX60" fmla="*/ 1416844 w 3964781"/>
              <a:gd name="connsiteY60" fmla="*/ 383382 h 1509713"/>
              <a:gd name="connsiteX61" fmla="*/ 1426369 w 3964781"/>
              <a:gd name="connsiteY61" fmla="*/ 407195 h 1509713"/>
              <a:gd name="connsiteX62" fmla="*/ 1428750 w 3964781"/>
              <a:gd name="connsiteY62" fmla="*/ 414338 h 1509713"/>
              <a:gd name="connsiteX63" fmla="*/ 1471613 w 3964781"/>
              <a:gd name="connsiteY63" fmla="*/ 419101 h 1509713"/>
              <a:gd name="connsiteX64" fmla="*/ 1476375 w 3964781"/>
              <a:gd name="connsiteY64" fmla="*/ 426245 h 1509713"/>
              <a:gd name="connsiteX65" fmla="*/ 1481138 w 3964781"/>
              <a:gd name="connsiteY65" fmla="*/ 440532 h 1509713"/>
              <a:gd name="connsiteX66" fmla="*/ 1488281 w 3964781"/>
              <a:gd name="connsiteY66" fmla="*/ 442913 h 1509713"/>
              <a:gd name="connsiteX67" fmla="*/ 1585913 w 3964781"/>
              <a:gd name="connsiteY67" fmla="*/ 440532 h 1509713"/>
              <a:gd name="connsiteX68" fmla="*/ 1597819 w 3964781"/>
              <a:gd name="connsiteY68" fmla="*/ 454820 h 1509713"/>
              <a:gd name="connsiteX69" fmla="*/ 1612106 w 3964781"/>
              <a:gd name="connsiteY69" fmla="*/ 464345 h 1509713"/>
              <a:gd name="connsiteX70" fmla="*/ 1624013 w 3964781"/>
              <a:gd name="connsiteY70" fmla="*/ 476251 h 1509713"/>
              <a:gd name="connsiteX71" fmla="*/ 1635919 w 3964781"/>
              <a:gd name="connsiteY71" fmla="*/ 490538 h 1509713"/>
              <a:gd name="connsiteX72" fmla="*/ 1685925 w 3964781"/>
              <a:gd name="connsiteY72" fmla="*/ 492920 h 1509713"/>
              <a:gd name="connsiteX73" fmla="*/ 1702594 w 3964781"/>
              <a:gd name="connsiteY73" fmla="*/ 497682 h 1509713"/>
              <a:gd name="connsiteX74" fmla="*/ 1709738 w 3964781"/>
              <a:gd name="connsiteY74" fmla="*/ 502445 h 1509713"/>
              <a:gd name="connsiteX75" fmla="*/ 1716881 w 3964781"/>
              <a:gd name="connsiteY75" fmla="*/ 504826 h 1509713"/>
              <a:gd name="connsiteX76" fmla="*/ 1731169 w 3964781"/>
              <a:gd name="connsiteY76" fmla="*/ 514351 h 1509713"/>
              <a:gd name="connsiteX77" fmla="*/ 1738313 w 3964781"/>
              <a:gd name="connsiteY77" fmla="*/ 516732 h 1509713"/>
              <a:gd name="connsiteX78" fmla="*/ 1766888 w 3964781"/>
              <a:gd name="connsiteY78" fmla="*/ 542926 h 1509713"/>
              <a:gd name="connsiteX79" fmla="*/ 1774031 w 3964781"/>
              <a:gd name="connsiteY79" fmla="*/ 550070 h 1509713"/>
              <a:gd name="connsiteX80" fmla="*/ 1785938 w 3964781"/>
              <a:gd name="connsiteY80" fmla="*/ 561976 h 1509713"/>
              <a:gd name="connsiteX81" fmla="*/ 1793081 w 3964781"/>
              <a:gd name="connsiteY81" fmla="*/ 576263 h 1509713"/>
              <a:gd name="connsiteX82" fmla="*/ 1821656 w 3964781"/>
              <a:gd name="connsiteY82" fmla="*/ 590551 h 1509713"/>
              <a:gd name="connsiteX83" fmla="*/ 1864519 w 3964781"/>
              <a:gd name="connsiteY83" fmla="*/ 621507 h 1509713"/>
              <a:gd name="connsiteX84" fmla="*/ 1871663 w 3964781"/>
              <a:gd name="connsiteY84" fmla="*/ 626270 h 1509713"/>
              <a:gd name="connsiteX85" fmla="*/ 1919288 w 3964781"/>
              <a:gd name="connsiteY85" fmla="*/ 633413 h 1509713"/>
              <a:gd name="connsiteX86" fmla="*/ 1933575 w 3964781"/>
              <a:gd name="connsiteY86" fmla="*/ 645320 h 1509713"/>
              <a:gd name="connsiteX87" fmla="*/ 1940719 w 3964781"/>
              <a:gd name="connsiteY87" fmla="*/ 647701 h 1509713"/>
              <a:gd name="connsiteX88" fmla="*/ 1955006 w 3964781"/>
              <a:gd name="connsiteY88" fmla="*/ 657226 h 1509713"/>
              <a:gd name="connsiteX89" fmla="*/ 1990725 w 3964781"/>
              <a:gd name="connsiteY89" fmla="*/ 669132 h 1509713"/>
              <a:gd name="connsiteX90" fmla="*/ 2043113 w 3964781"/>
              <a:gd name="connsiteY90" fmla="*/ 673894 h 1509713"/>
              <a:gd name="connsiteX91" fmla="*/ 2043113 w 3964781"/>
              <a:gd name="connsiteY91" fmla="*/ 685800 h 1509713"/>
              <a:gd name="connsiteX92" fmla="*/ 2114550 w 3964781"/>
              <a:gd name="connsiteY92" fmla="*/ 688182 h 1509713"/>
              <a:gd name="connsiteX93" fmla="*/ 2124075 w 3964781"/>
              <a:gd name="connsiteY93" fmla="*/ 702470 h 1509713"/>
              <a:gd name="connsiteX94" fmla="*/ 2135981 w 3964781"/>
              <a:gd name="connsiteY94" fmla="*/ 704851 h 1509713"/>
              <a:gd name="connsiteX95" fmla="*/ 2159794 w 3964781"/>
              <a:gd name="connsiteY95" fmla="*/ 707232 h 1509713"/>
              <a:gd name="connsiteX96" fmla="*/ 2171700 w 3964781"/>
              <a:gd name="connsiteY96" fmla="*/ 709613 h 1509713"/>
              <a:gd name="connsiteX97" fmla="*/ 2185988 w 3964781"/>
              <a:gd name="connsiteY97" fmla="*/ 711995 h 1509713"/>
              <a:gd name="connsiteX98" fmla="*/ 2188369 w 3964781"/>
              <a:gd name="connsiteY98" fmla="*/ 719138 h 1509713"/>
              <a:gd name="connsiteX99" fmla="*/ 2193131 w 3964781"/>
              <a:gd name="connsiteY99" fmla="*/ 726282 h 1509713"/>
              <a:gd name="connsiteX100" fmla="*/ 2200275 w 3964781"/>
              <a:gd name="connsiteY100" fmla="*/ 728663 h 1509713"/>
              <a:gd name="connsiteX101" fmla="*/ 2231231 w 3964781"/>
              <a:gd name="connsiteY101" fmla="*/ 731045 h 1509713"/>
              <a:gd name="connsiteX102" fmla="*/ 2238375 w 3964781"/>
              <a:gd name="connsiteY102" fmla="*/ 745332 h 1509713"/>
              <a:gd name="connsiteX103" fmla="*/ 2240756 w 3964781"/>
              <a:gd name="connsiteY103" fmla="*/ 752476 h 1509713"/>
              <a:gd name="connsiteX104" fmla="*/ 2247900 w 3964781"/>
              <a:gd name="connsiteY104" fmla="*/ 754857 h 1509713"/>
              <a:gd name="connsiteX105" fmla="*/ 2276475 w 3964781"/>
              <a:gd name="connsiteY105" fmla="*/ 757238 h 1509713"/>
              <a:gd name="connsiteX106" fmla="*/ 2293144 w 3964781"/>
              <a:gd name="connsiteY106" fmla="*/ 762001 h 1509713"/>
              <a:gd name="connsiteX107" fmla="*/ 2302669 w 3964781"/>
              <a:gd name="connsiteY107" fmla="*/ 764382 h 1509713"/>
              <a:gd name="connsiteX108" fmla="*/ 2316956 w 3964781"/>
              <a:gd name="connsiteY108" fmla="*/ 769145 h 1509713"/>
              <a:gd name="connsiteX109" fmla="*/ 2331244 w 3964781"/>
              <a:gd name="connsiteY109" fmla="*/ 778670 h 1509713"/>
              <a:gd name="connsiteX110" fmla="*/ 2352675 w 3964781"/>
              <a:gd name="connsiteY110" fmla="*/ 785813 h 1509713"/>
              <a:gd name="connsiteX111" fmla="*/ 2359819 w 3964781"/>
              <a:gd name="connsiteY111" fmla="*/ 788195 h 1509713"/>
              <a:gd name="connsiteX112" fmla="*/ 2366963 w 3964781"/>
              <a:gd name="connsiteY112" fmla="*/ 790576 h 1509713"/>
              <a:gd name="connsiteX113" fmla="*/ 2402682 w 3964781"/>
              <a:gd name="connsiteY113" fmla="*/ 795338 h 1509713"/>
              <a:gd name="connsiteX114" fmla="*/ 2409825 w 3964781"/>
              <a:gd name="connsiteY114" fmla="*/ 814388 h 1509713"/>
              <a:gd name="connsiteX115" fmla="*/ 2471738 w 3964781"/>
              <a:gd name="connsiteY115" fmla="*/ 814388 h 1509713"/>
              <a:gd name="connsiteX116" fmla="*/ 2471737 w 3964781"/>
              <a:gd name="connsiteY116" fmla="*/ 831057 h 1509713"/>
              <a:gd name="connsiteX117" fmla="*/ 2512219 w 3964781"/>
              <a:gd name="connsiteY117" fmla="*/ 831058 h 1509713"/>
              <a:gd name="connsiteX118" fmla="*/ 2514600 w 3964781"/>
              <a:gd name="connsiteY118" fmla="*/ 850107 h 1509713"/>
              <a:gd name="connsiteX119" fmla="*/ 2543175 w 3964781"/>
              <a:gd name="connsiteY119" fmla="*/ 869157 h 1509713"/>
              <a:gd name="connsiteX120" fmla="*/ 2557463 w 3964781"/>
              <a:gd name="connsiteY120" fmla="*/ 873920 h 1509713"/>
              <a:gd name="connsiteX121" fmla="*/ 2564606 w 3964781"/>
              <a:gd name="connsiteY121" fmla="*/ 878682 h 1509713"/>
              <a:gd name="connsiteX122" fmla="*/ 2571750 w 3964781"/>
              <a:gd name="connsiteY122" fmla="*/ 881063 h 1509713"/>
              <a:gd name="connsiteX123" fmla="*/ 2586038 w 3964781"/>
              <a:gd name="connsiteY123" fmla="*/ 890588 h 1509713"/>
              <a:gd name="connsiteX124" fmla="*/ 2593181 w 3964781"/>
              <a:gd name="connsiteY124" fmla="*/ 895351 h 1509713"/>
              <a:gd name="connsiteX125" fmla="*/ 2607469 w 3964781"/>
              <a:gd name="connsiteY125" fmla="*/ 900113 h 1509713"/>
              <a:gd name="connsiteX126" fmla="*/ 2612231 w 3964781"/>
              <a:gd name="connsiteY126" fmla="*/ 902495 h 1509713"/>
              <a:gd name="connsiteX127" fmla="*/ 2693194 w 3964781"/>
              <a:gd name="connsiteY127" fmla="*/ 904876 h 1509713"/>
              <a:gd name="connsiteX128" fmla="*/ 3964781 w 3964781"/>
              <a:gd name="connsiteY128" fmla="*/ 1509713 h 1509713"/>
              <a:gd name="connsiteX0" fmla="*/ 0 w 3964781"/>
              <a:gd name="connsiteY0" fmla="*/ 0 h 1509713"/>
              <a:gd name="connsiteX1" fmla="*/ 16669 w 3964781"/>
              <a:gd name="connsiteY1" fmla="*/ 21432 h 1509713"/>
              <a:gd name="connsiteX2" fmla="*/ 23813 w 3964781"/>
              <a:gd name="connsiteY2" fmla="*/ 23813 h 1509713"/>
              <a:gd name="connsiteX3" fmla="*/ 40481 w 3964781"/>
              <a:gd name="connsiteY3" fmla="*/ 30957 h 1509713"/>
              <a:gd name="connsiteX4" fmla="*/ 69056 w 3964781"/>
              <a:gd name="connsiteY4" fmla="*/ 33338 h 1509713"/>
              <a:gd name="connsiteX5" fmla="*/ 69056 w 3964781"/>
              <a:gd name="connsiteY5" fmla="*/ 45245 h 1509713"/>
              <a:gd name="connsiteX6" fmla="*/ 154781 w 3964781"/>
              <a:gd name="connsiteY6" fmla="*/ 50008 h 1509713"/>
              <a:gd name="connsiteX7" fmla="*/ 166688 w 3964781"/>
              <a:gd name="connsiteY7" fmla="*/ 52388 h 1509713"/>
              <a:gd name="connsiteX8" fmla="*/ 223838 w 3964781"/>
              <a:gd name="connsiteY8" fmla="*/ 59532 h 1509713"/>
              <a:gd name="connsiteX9" fmla="*/ 230982 w 3964781"/>
              <a:gd name="connsiteY9" fmla="*/ 69056 h 1509713"/>
              <a:gd name="connsiteX10" fmla="*/ 333375 w 3964781"/>
              <a:gd name="connsiteY10" fmla="*/ 64295 h 1509713"/>
              <a:gd name="connsiteX11" fmla="*/ 354806 w 3964781"/>
              <a:gd name="connsiteY11" fmla="*/ 73820 h 1509713"/>
              <a:gd name="connsiteX12" fmla="*/ 466725 w 3964781"/>
              <a:gd name="connsiteY12" fmla="*/ 76201 h 1509713"/>
              <a:gd name="connsiteX13" fmla="*/ 476250 w 3964781"/>
              <a:gd name="connsiteY13" fmla="*/ 88107 h 1509713"/>
              <a:gd name="connsiteX14" fmla="*/ 571500 w 3964781"/>
              <a:gd name="connsiteY14" fmla="*/ 83345 h 1509713"/>
              <a:gd name="connsiteX15" fmla="*/ 573881 w 3964781"/>
              <a:gd name="connsiteY15" fmla="*/ 92870 h 1509713"/>
              <a:gd name="connsiteX16" fmla="*/ 581025 w 3964781"/>
              <a:gd name="connsiteY16" fmla="*/ 95251 h 1509713"/>
              <a:gd name="connsiteX17" fmla="*/ 602456 w 3964781"/>
              <a:gd name="connsiteY17" fmla="*/ 97632 h 1509713"/>
              <a:gd name="connsiteX18" fmla="*/ 609600 w 3964781"/>
              <a:gd name="connsiteY18" fmla="*/ 109538 h 1509713"/>
              <a:gd name="connsiteX19" fmla="*/ 642937 w 3964781"/>
              <a:gd name="connsiteY19" fmla="*/ 119064 h 1509713"/>
              <a:gd name="connsiteX20" fmla="*/ 723900 w 3964781"/>
              <a:gd name="connsiteY20" fmla="*/ 126207 h 1509713"/>
              <a:gd name="connsiteX21" fmla="*/ 731044 w 3964781"/>
              <a:gd name="connsiteY21" fmla="*/ 128588 h 1509713"/>
              <a:gd name="connsiteX22" fmla="*/ 752475 w 3964781"/>
              <a:gd name="connsiteY22" fmla="*/ 142876 h 1509713"/>
              <a:gd name="connsiteX23" fmla="*/ 759619 w 3964781"/>
              <a:gd name="connsiteY23" fmla="*/ 147638 h 1509713"/>
              <a:gd name="connsiteX24" fmla="*/ 766763 w 3964781"/>
              <a:gd name="connsiteY24" fmla="*/ 150020 h 1509713"/>
              <a:gd name="connsiteX25" fmla="*/ 773906 w 3964781"/>
              <a:gd name="connsiteY25" fmla="*/ 157163 h 1509713"/>
              <a:gd name="connsiteX26" fmla="*/ 790575 w 3964781"/>
              <a:gd name="connsiteY26" fmla="*/ 178595 h 1509713"/>
              <a:gd name="connsiteX27" fmla="*/ 814388 w 3964781"/>
              <a:gd name="connsiteY27" fmla="*/ 207169 h 1509713"/>
              <a:gd name="connsiteX28" fmla="*/ 866775 w 3964781"/>
              <a:gd name="connsiteY28" fmla="*/ 200026 h 1509713"/>
              <a:gd name="connsiteX29" fmla="*/ 871537 w 3964781"/>
              <a:gd name="connsiteY29" fmla="*/ 221457 h 1509713"/>
              <a:gd name="connsiteX30" fmla="*/ 902494 w 3964781"/>
              <a:gd name="connsiteY30" fmla="*/ 221458 h 1509713"/>
              <a:gd name="connsiteX31" fmla="*/ 923925 w 3964781"/>
              <a:gd name="connsiteY31" fmla="*/ 219076 h 1509713"/>
              <a:gd name="connsiteX32" fmla="*/ 950119 w 3964781"/>
              <a:gd name="connsiteY32" fmla="*/ 226220 h 1509713"/>
              <a:gd name="connsiteX33" fmla="*/ 964406 w 3964781"/>
              <a:gd name="connsiteY33" fmla="*/ 233363 h 1509713"/>
              <a:gd name="connsiteX34" fmla="*/ 978694 w 3964781"/>
              <a:gd name="connsiteY34" fmla="*/ 240507 h 1509713"/>
              <a:gd name="connsiteX35" fmla="*/ 1000125 w 3964781"/>
              <a:gd name="connsiteY35" fmla="*/ 242888 h 1509713"/>
              <a:gd name="connsiteX36" fmla="*/ 1014413 w 3964781"/>
              <a:gd name="connsiteY36" fmla="*/ 250032 h 1509713"/>
              <a:gd name="connsiteX37" fmla="*/ 1021556 w 3964781"/>
              <a:gd name="connsiteY37" fmla="*/ 252413 h 1509713"/>
              <a:gd name="connsiteX38" fmla="*/ 1035844 w 3964781"/>
              <a:gd name="connsiteY38" fmla="*/ 259557 h 1509713"/>
              <a:gd name="connsiteX39" fmla="*/ 1042988 w 3964781"/>
              <a:gd name="connsiteY39" fmla="*/ 264320 h 1509713"/>
              <a:gd name="connsiteX40" fmla="*/ 1064419 w 3964781"/>
              <a:gd name="connsiteY40" fmla="*/ 271463 h 1509713"/>
              <a:gd name="connsiteX41" fmla="*/ 1071563 w 3964781"/>
              <a:gd name="connsiteY41" fmla="*/ 273845 h 1509713"/>
              <a:gd name="connsiteX42" fmla="*/ 1078706 w 3964781"/>
              <a:gd name="connsiteY42" fmla="*/ 278607 h 1509713"/>
              <a:gd name="connsiteX43" fmla="*/ 1092994 w 3964781"/>
              <a:gd name="connsiteY43" fmla="*/ 283370 h 1509713"/>
              <a:gd name="connsiteX44" fmla="*/ 1112044 w 3964781"/>
              <a:gd name="connsiteY44" fmla="*/ 288132 h 1509713"/>
              <a:gd name="connsiteX45" fmla="*/ 1126332 w 3964781"/>
              <a:gd name="connsiteY45" fmla="*/ 295275 h 1509713"/>
              <a:gd name="connsiteX46" fmla="*/ 1152525 w 3964781"/>
              <a:gd name="connsiteY46" fmla="*/ 302420 h 1509713"/>
              <a:gd name="connsiteX47" fmla="*/ 1154906 w 3964781"/>
              <a:gd name="connsiteY47" fmla="*/ 309563 h 1509713"/>
              <a:gd name="connsiteX48" fmla="*/ 1162050 w 3964781"/>
              <a:gd name="connsiteY48" fmla="*/ 314326 h 1509713"/>
              <a:gd name="connsiteX49" fmla="*/ 1204913 w 3964781"/>
              <a:gd name="connsiteY49" fmla="*/ 311945 h 1509713"/>
              <a:gd name="connsiteX50" fmla="*/ 1209675 w 3964781"/>
              <a:gd name="connsiteY50" fmla="*/ 328613 h 1509713"/>
              <a:gd name="connsiteX51" fmla="*/ 1254919 w 3964781"/>
              <a:gd name="connsiteY51" fmla="*/ 326232 h 1509713"/>
              <a:gd name="connsiteX52" fmla="*/ 1266825 w 3964781"/>
              <a:gd name="connsiteY52" fmla="*/ 335757 h 1509713"/>
              <a:gd name="connsiteX53" fmla="*/ 1278731 w 3964781"/>
              <a:gd name="connsiteY53" fmla="*/ 345282 h 1509713"/>
              <a:gd name="connsiteX54" fmla="*/ 1281113 w 3964781"/>
              <a:gd name="connsiteY54" fmla="*/ 359569 h 1509713"/>
              <a:gd name="connsiteX55" fmla="*/ 1376363 w 3964781"/>
              <a:gd name="connsiteY55" fmla="*/ 359570 h 1509713"/>
              <a:gd name="connsiteX56" fmla="*/ 1381125 w 3964781"/>
              <a:gd name="connsiteY56" fmla="*/ 369095 h 1509713"/>
              <a:gd name="connsiteX57" fmla="*/ 1388269 w 3964781"/>
              <a:gd name="connsiteY57" fmla="*/ 371476 h 1509713"/>
              <a:gd name="connsiteX58" fmla="*/ 1407319 w 3964781"/>
              <a:gd name="connsiteY58" fmla="*/ 373857 h 1509713"/>
              <a:gd name="connsiteX59" fmla="*/ 1414463 w 3964781"/>
              <a:gd name="connsiteY59" fmla="*/ 376238 h 1509713"/>
              <a:gd name="connsiteX60" fmla="*/ 1416844 w 3964781"/>
              <a:gd name="connsiteY60" fmla="*/ 383382 h 1509713"/>
              <a:gd name="connsiteX61" fmla="*/ 1426369 w 3964781"/>
              <a:gd name="connsiteY61" fmla="*/ 407195 h 1509713"/>
              <a:gd name="connsiteX62" fmla="*/ 1428750 w 3964781"/>
              <a:gd name="connsiteY62" fmla="*/ 414338 h 1509713"/>
              <a:gd name="connsiteX63" fmla="*/ 1471613 w 3964781"/>
              <a:gd name="connsiteY63" fmla="*/ 419101 h 1509713"/>
              <a:gd name="connsiteX64" fmla="*/ 1476375 w 3964781"/>
              <a:gd name="connsiteY64" fmla="*/ 426245 h 1509713"/>
              <a:gd name="connsiteX65" fmla="*/ 1481138 w 3964781"/>
              <a:gd name="connsiteY65" fmla="*/ 440532 h 1509713"/>
              <a:gd name="connsiteX66" fmla="*/ 1488281 w 3964781"/>
              <a:gd name="connsiteY66" fmla="*/ 442913 h 1509713"/>
              <a:gd name="connsiteX67" fmla="*/ 1585913 w 3964781"/>
              <a:gd name="connsiteY67" fmla="*/ 440532 h 1509713"/>
              <a:gd name="connsiteX68" fmla="*/ 1597819 w 3964781"/>
              <a:gd name="connsiteY68" fmla="*/ 454820 h 1509713"/>
              <a:gd name="connsiteX69" fmla="*/ 1612106 w 3964781"/>
              <a:gd name="connsiteY69" fmla="*/ 464345 h 1509713"/>
              <a:gd name="connsiteX70" fmla="*/ 1624013 w 3964781"/>
              <a:gd name="connsiteY70" fmla="*/ 476251 h 1509713"/>
              <a:gd name="connsiteX71" fmla="*/ 1635919 w 3964781"/>
              <a:gd name="connsiteY71" fmla="*/ 490538 h 1509713"/>
              <a:gd name="connsiteX72" fmla="*/ 1685925 w 3964781"/>
              <a:gd name="connsiteY72" fmla="*/ 492920 h 1509713"/>
              <a:gd name="connsiteX73" fmla="*/ 1702594 w 3964781"/>
              <a:gd name="connsiteY73" fmla="*/ 497682 h 1509713"/>
              <a:gd name="connsiteX74" fmla="*/ 1709738 w 3964781"/>
              <a:gd name="connsiteY74" fmla="*/ 502445 h 1509713"/>
              <a:gd name="connsiteX75" fmla="*/ 1716881 w 3964781"/>
              <a:gd name="connsiteY75" fmla="*/ 504826 h 1509713"/>
              <a:gd name="connsiteX76" fmla="*/ 1731169 w 3964781"/>
              <a:gd name="connsiteY76" fmla="*/ 514351 h 1509713"/>
              <a:gd name="connsiteX77" fmla="*/ 1738313 w 3964781"/>
              <a:gd name="connsiteY77" fmla="*/ 516732 h 1509713"/>
              <a:gd name="connsiteX78" fmla="*/ 1766888 w 3964781"/>
              <a:gd name="connsiteY78" fmla="*/ 542926 h 1509713"/>
              <a:gd name="connsiteX79" fmla="*/ 1774031 w 3964781"/>
              <a:gd name="connsiteY79" fmla="*/ 550070 h 1509713"/>
              <a:gd name="connsiteX80" fmla="*/ 1785938 w 3964781"/>
              <a:gd name="connsiteY80" fmla="*/ 561976 h 1509713"/>
              <a:gd name="connsiteX81" fmla="*/ 1793081 w 3964781"/>
              <a:gd name="connsiteY81" fmla="*/ 576263 h 1509713"/>
              <a:gd name="connsiteX82" fmla="*/ 1821656 w 3964781"/>
              <a:gd name="connsiteY82" fmla="*/ 590551 h 1509713"/>
              <a:gd name="connsiteX83" fmla="*/ 1864519 w 3964781"/>
              <a:gd name="connsiteY83" fmla="*/ 621507 h 1509713"/>
              <a:gd name="connsiteX84" fmla="*/ 1871663 w 3964781"/>
              <a:gd name="connsiteY84" fmla="*/ 626270 h 1509713"/>
              <a:gd name="connsiteX85" fmla="*/ 1919288 w 3964781"/>
              <a:gd name="connsiteY85" fmla="*/ 633413 h 1509713"/>
              <a:gd name="connsiteX86" fmla="*/ 1933575 w 3964781"/>
              <a:gd name="connsiteY86" fmla="*/ 645320 h 1509713"/>
              <a:gd name="connsiteX87" fmla="*/ 1940719 w 3964781"/>
              <a:gd name="connsiteY87" fmla="*/ 647701 h 1509713"/>
              <a:gd name="connsiteX88" fmla="*/ 1955006 w 3964781"/>
              <a:gd name="connsiteY88" fmla="*/ 657226 h 1509713"/>
              <a:gd name="connsiteX89" fmla="*/ 1990725 w 3964781"/>
              <a:gd name="connsiteY89" fmla="*/ 669132 h 1509713"/>
              <a:gd name="connsiteX90" fmla="*/ 2043113 w 3964781"/>
              <a:gd name="connsiteY90" fmla="*/ 673894 h 1509713"/>
              <a:gd name="connsiteX91" fmla="*/ 2043113 w 3964781"/>
              <a:gd name="connsiteY91" fmla="*/ 685800 h 1509713"/>
              <a:gd name="connsiteX92" fmla="*/ 2114550 w 3964781"/>
              <a:gd name="connsiteY92" fmla="*/ 688182 h 1509713"/>
              <a:gd name="connsiteX93" fmla="*/ 2124075 w 3964781"/>
              <a:gd name="connsiteY93" fmla="*/ 702470 h 1509713"/>
              <a:gd name="connsiteX94" fmla="*/ 2135981 w 3964781"/>
              <a:gd name="connsiteY94" fmla="*/ 704851 h 1509713"/>
              <a:gd name="connsiteX95" fmla="*/ 2159794 w 3964781"/>
              <a:gd name="connsiteY95" fmla="*/ 707232 h 1509713"/>
              <a:gd name="connsiteX96" fmla="*/ 2171700 w 3964781"/>
              <a:gd name="connsiteY96" fmla="*/ 709613 h 1509713"/>
              <a:gd name="connsiteX97" fmla="*/ 2185988 w 3964781"/>
              <a:gd name="connsiteY97" fmla="*/ 711995 h 1509713"/>
              <a:gd name="connsiteX98" fmla="*/ 2188369 w 3964781"/>
              <a:gd name="connsiteY98" fmla="*/ 719138 h 1509713"/>
              <a:gd name="connsiteX99" fmla="*/ 2193131 w 3964781"/>
              <a:gd name="connsiteY99" fmla="*/ 726282 h 1509713"/>
              <a:gd name="connsiteX100" fmla="*/ 2200275 w 3964781"/>
              <a:gd name="connsiteY100" fmla="*/ 728663 h 1509713"/>
              <a:gd name="connsiteX101" fmla="*/ 2231231 w 3964781"/>
              <a:gd name="connsiteY101" fmla="*/ 731045 h 1509713"/>
              <a:gd name="connsiteX102" fmla="*/ 2238375 w 3964781"/>
              <a:gd name="connsiteY102" fmla="*/ 745332 h 1509713"/>
              <a:gd name="connsiteX103" fmla="*/ 2240756 w 3964781"/>
              <a:gd name="connsiteY103" fmla="*/ 752476 h 1509713"/>
              <a:gd name="connsiteX104" fmla="*/ 2247900 w 3964781"/>
              <a:gd name="connsiteY104" fmla="*/ 754857 h 1509713"/>
              <a:gd name="connsiteX105" fmla="*/ 2276475 w 3964781"/>
              <a:gd name="connsiteY105" fmla="*/ 757238 h 1509713"/>
              <a:gd name="connsiteX106" fmla="*/ 2293144 w 3964781"/>
              <a:gd name="connsiteY106" fmla="*/ 762001 h 1509713"/>
              <a:gd name="connsiteX107" fmla="*/ 2302669 w 3964781"/>
              <a:gd name="connsiteY107" fmla="*/ 764382 h 1509713"/>
              <a:gd name="connsiteX108" fmla="*/ 2316956 w 3964781"/>
              <a:gd name="connsiteY108" fmla="*/ 769145 h 1509713"/>
              <a:gd name="connsiteX109" fmla="*/ 2331244 w 3964781"/>
              <a:gd name="connsiteY109" fmla="*/ 778670 h 1509713"/>
              <a:gd name="connsiteX110" fmla="*/ 2352675 w 3964781"/>
              <a:gd name="connsiteY110" fmla="*/ 785813 h 1509713"/>
              <a:gd name="connsiteX111" fmla="*/ 2359819 w 3964781"/>
              <a:gd name="connsiteY111" fmla="*/ 788195 h 1509713"/>
              <a:gd name="connsiteX112" fmla="*/ 2366963 w 3964781"/>
              <a:gd name="connsiteY112" fmla="*/ 790576 h 1509713"/>
              <a:gd name="connsiteX113" fmla="*/ 2402682 w 3964781"/>
              <a:gd name="connsiteY113" fmla="*/ 795338 h 1509713"/>
              <a:gd name="connsiteX114" fmla="*/ 2409825 w 3964781"/>
              <a:gd name="connsiteY114" fmla="*/ 814388 h 1509713"/>
              <a:gd name="connsiteX115" fmla="*/ 2471738 w 3964781"/>
              <a:gd name="connsiteY115" fmla="*/ 814388 h 1509713"/>
              <a:gd name="connsiteX116" fmla="*/ 2471737 w 3964781"/>
              <a:gd name="connsiteY116" fmla="*/ 831057 h 1509713"/>
              <a:gd name="connsiteX117" fmla="*/ 2512219 w 3964781"/>
              <a:gd name="connsiteY117" fmla="*/ 831058 h 1509713"/>
              <a:gd name="connsiteX118" fmla="*/ 2514600 w 3964781"/>
              <a:gd name="connsiteY118" fmla="*/ 850107 h 1509713"/>
              <a:gd name="connsiteX119" fmla="*/ 2543175 w 3964781"/>
              <a:gd name="connsiteY119" fmla="*/ 869157 h 1509713"/>
              <a:gd name="connsiteX120" fmla="*/ 2557463 w 3964781"/>
              <a:gd name="connsiteY120" fmla="*/ 873920 h 1509713"/>
              <a:gd name="connsiteX121" fmla="*/ 2564606 w 3964781"/>
              <a:gd name="connsiteY121" fmla="*/ 878682 h 1509713"/>
              <a:gd name="connsiteX122" fmla="*/ 2571750 w 3964781"/>
              <a:gd name="connsiteY122" fmla="*/ 881063 h 1509713"/>
              <a:gd name="connsiteX123" fmla="*/ 2586038 w 3964781"/>
              <a:gd name="connsiteY123" fmla="*/ 890588 h 1509713"/>
              <a:gd name="connsiteX124" fmla="*/ 2593181 w 3964781"/>
              <a:gd name="connsiteY124" fmla="*/ 895351 h 1509713"/>
              <a:gd name="connsiteX125" fmla="*/ 2607469 w 3964781"/>
              <a:gd name="connsiteY125" fmla="*/ 900113 h 1509713"/>
              <a:gd name="connsiteX126" fmla="*/ 2612231 w 3964781"/>
              <a:gd name="connsiteY126" fmla="*/ 902495 h 1509713"/>
              <a:gd name="connsiteX127" fmla="*/ 2693194 w 3964781"/>
              <a:gd name="connsiteY127" fmla="*/ 904876 h 1509713"/>
              <a:gd name="connsiteX128" fmla="*/ 3964781 w 3964781"/>
              <a:gd name="connsiteY128" fmla="*/ 1509713 h 1509713"/>
              <a:gd name="connsiteX0" fmla="*/ 0 w 3974316"/>
              <a:gd name="connsiteY0" fmla="*/ 0 h 1541894"/>
              <a:gd name="connsiteX1" fmla="*/ 16669 w 3974316"/>
              <a:gd name="connsiteY1" fmla="*/ 21432 h 1541894"/>
              <a:gd name="connsiteX2" fmla="*/ 23813 w 3974316"/>
              <a:gd name="connsiteY2" fmla="*/ 23813 h 1541894"/>
              <a:gd name="connsiteX3" fmla="*/ 40481 w 3974316"/>
              <a:gd name="connsiteY3" fmla="*/ 30957 h 1541894"/>
              <a:gd name="connsiteX4" fmla="*/ 69056 w 3974316"/>
              <a:gd name="connsiteY4" fmla="*/ 33338 h 1541894"/>
              <a:gd name="connsiteX5" fmla="*/ 69056 w 3974316"/>
              <a:gd name="connsiteY5" fmla="*/ 45245 h 1541894"/>
              <a:gd name="connsiteX6" fmla="*/ 154781 w 3974316"/>
              <a:gd name="connsiteY6" fmla="*/ 50008 h 1541894"/>
              <a:gd name="connsiteX7" fmla="*/ 166688 w 3974316"/>
              <a:gd name="connsiteY7" fmla="*/ 52388 h 1541894"/>
              <a:gd name="connsiteX8" fmla="*/ 223838 w 3974316"/>
              <a:gd name="connsiteY8" fmla="*/ 59532 h 1541894"/>
              <a:gd name="connsiteX9" fmla="*/ 230982 w 3974316"/>
              <a:gd name="connsiteY9" fmla="*/ 69056 h 1541894"/>
              <a:gd name="connsiteX10" fmla="*/ 333375 w 3974316"/>
              <a:gd name="connsiteY10" fmla="*/ 64295 h 1541894"/>
              <a:gd name="connsiteX11" fmla="*/ 354806 w 3974316"/>
              <a:gd name="connsiteY11" fmla="*/ 73820 h 1541894"/>
              <a:gd name="connsiteX12" fmla="*/ 466725 w 3974316"/>
              <a:gd name="connsiteY12" fmla="*/ 76201 h 1541894"/>
              <a:gd name="connsiteX13" fmla="*/ 476250 w 3974316"/>
              <a:gd name="connsiteY13" fmla="*/ 88107 h 1541894"/>
              <a:gd name="connsiteX14" fmla="*/ 571500 w 3974316"/>
              <a:gd name="connsiteY14" fmla="*/ 83345 h 1541894"/>
              <a:gd name="connsiteX15" fmla="*/ 573881 w 3974316"/>
              <a:gd name="connsiteY15" fmla="*/ 92870 h 1541894"/>
              <a:gd name="connsiteX16" fmla="*/ 581025 w 3974316"/>
              <a:gd name="connsiteY16" fmla="*/ 95251 h 1541894"/>
              <a:gd name="connsiteX17" fmla="*/ 602456 w 3974316"/>
              <a:gd name="connsiteY17" fmla="*/ 97632 h 1541894"/>
              <a:gd name="connsiteX18" fmla="*/ 609600 w 3974316"/>
              <a:gd name="connsiteY18" fmla="*/ 109538 h 1541894"/>
              <a:gd name="connsiteX19" fmla="*/ 642937 w 3974316"/>
              <a:gd name="connsiteY19" fmla="*/ 119064 h 1541894"/>
              <a:gd name="connsiteX20" fmla="*/ 723900 w 3974316"/>
              <a:gd name="connsiteY20" fmla="*/ 126207 h 1541894"/>
              <a:gd name="connsiteX21" fmla="*/ 731044 w 3974316"/>
              <a:gd name="connsiteY21" fmla="*/ 128588 h 1541894"/>
              <a:gd name="connsiteX22" fmla="*/ 752475 w 3974316"/>
              <a:gd name="connsiteY22" fmla="*/ 142876 h 1541894"/>
              <a:gd name="connsiteX23" fmla="*/ 759619 w 3974316"/>
              <a:gd name="connsiteY23" fmla="*/ 147638 h 1541894"/>
              <a:gd name="connsiteX24" fmla="*/ 766763 w 3974316"/>
              <a:gd name="connsiteY24" fmla="*/ 150020 h 1541894"/>
              <a:gd name="connsiteX25" fmla="*/ 773906 w 3974316"/>
              <a:gd name="connsiteY25" fmla="*/ 157163 h 1541894"/>
              <a:gd name="connsiteX26" fmla="*/ 790575 w 3974316"/>
              <a:gd name="connsiteY26" fmla="*/ 178595 h 1541894"/>
              <a:gd name="connsiteX27" fmla="*/ 814388 w 3974316"/>
              <a:gd name="connsiteY27" fmla="*/ 207169 h 1541894"/>
              <a:gd name="connsiteX28" fmla="*/ 866775 w 3974316"/>
              <a:gd name="connsiteY28" fmla="*/ 200026 h 1541894"/>
              <a:gd name="connsiteX29" fmla="*/ 871537 w 3974316"/>
              <a:gd name="connsiteY29" fmla="*/ 221457 h 1541894"/>
              <a:gd name="connsiteX30" fmla="*/ 902494 w 3974316"/>
              <a:gd name="connsiteY30" fmla="*/ 221458 h 1541894"/>
              <a:gd name="connsiteX31" fmla="*/ 923925 w 3974316"/>
              <a:gd name="connsiteY31" fmla="*/ 219076 h 1541894"/>
              <a:gd name="connsiteX32" fmla="*/ 950119 w 3974316"/>
              <a:gd name="connsiteY32" fmla="*/ 226220 h 1541894"/>
              <a:gd name="connsiteX33" fmla="*/ 964406 w 3974316"/>
              <a:gd name="connsiteY33" fmla="*/ 233363 h 1541894"/>
              <a:gd name="connsiteX34" fmla="*/ 978694 w 3974316"/>
              <a:gd name="connsiteY34" fmla="*/ 240507 h 1541894"/>
              <a:gd name="connsiteX35" fmla="*/ 1000125 w 3974316"/>
              <a:gd name="connsiteY35" fmla="*/ 242888 h 1541894"/>
              <a:gd name="connsiteX36" fmla="*/ 1014413 w 3974316"/>
              <a:gd name="connsiteY36" fmla="*/ 250032 h 1541894"/>
              <a:gd name="connsiteX37" fmla="*/ 1021556 w 3974316"/>
              <a:gd name="connsiteY37" fmla="*/ 252413 h 1541894"/>
              <a:gd name="connsiteX38" fmla="*/ 1035844 w 3974316"/>
              <a:gd name="connsiteY38" fmla="*/ 259557 h 1541894"/>
              <a:gd name="connsiteX39" fmla="*/ 1042988 w 3974316"/>
              <a:gd name="connsiteY39" fmla="*/ 264320 h 1541894"/>
              <a:gd name="connsiteX40" fmla="*/ 1064419 w 3974316"/>
              <a:gd name="connsiteY40" fmla="*/ 271463 h 1541894"/>
              <a:gd name="connsiteX41" fmla="*/ 1071563 w 3974316"/>
              <a:gd name="connsiteY41" fmla="*/ 273845 h 1541894"/>
              <a:gd name="connsiteX42" fmla="*/ 1078706 w 3974316"/>
              <a:gd name="connsiteY42" fmla="*/ 278607 h 1541894"/>
              <a:gd name="connsiteX43" fmla="*/ 1092994 w 3974316"/>
              <a:gd name="connsiteY43" fmla="*/ 283370 h 1541894"/>
              <a:gd name="connsiteX44" fmla="*/ 1112044 w 3974316"/>
              <a:gd name="connsiteY44" fmla="*/ 288132 h 1541894"/>
              <a:gd name="connsiteX45" fmla="*/ 1126332 w 3974316"/>
              <a:gd name="connsiteY45" fmla="*/ 295275 h 1541894"/>
              <a:gd name="connsiteX46" fmla="*/ 1152525 w 3974316"/>
              <a:gd name="connsiteY46" fmla="*/ 302420 h 1541894"/>
              <a:gd name="connsiteX47" fmla="*/ 1154906 w 3974316"/>
              <a:gd name="connsiteY47" fmla="*/ 309563 h 1541894"/>
              <a:gd name="connsiteX48" fmla="*/ 1162050 w 3974316"/>
              <a:gd name="connsiteY48" fmla="*/ 314326 h 1541894"/>
              <a:gd name="connsiteX49" fmla="*/ 1204913 w 3974316"/>
              <a:gd name="connsiteY49" fmla="*/ 311945 h 1541894"/>
              <a:gd name="connsiteX50" fmla="*/ 1209675 w 3974316"/>
              <a:gd name="connsiteY50" fmla="*/ 328613 h 1541894"/>
              <a:gd name="connsiteX51" fmla="*/ 1254919 w 3974316"/>
              <a:gd name="connsiteY51" fmla="*/ 326232 h 1541894"/>
              <a:gd name="connsiteX52" fmla="*/ 1266825 w 3974316"/>
              <a:gd name="connsiteY52" fmla="*/ 335757 h 1541894"/>
              <a:gd name="connsiteX53" fmla="*/ 1278731 w 3974316"/>
              <a:gd name="connsiteY53" fmla="*/ 345282 h 1541894"/>
              <a:gd name="connsiteX54" fmla="*/ 1281113 w 3974316"/>
              <a:gd name="connsiteY54" fmla="*/ 359569 h 1541894"/>
              <a:gd name="connsiteX55" fmla="*/ 1376363 w 3974316"/>
              <a:gd name="connsiteY55" fmla="*/ 359570 h 1541894"/>
              <a:gd name="connsiteX56" fmla="*/ 1381125 w 3974316"/>
              <a:gd name="connsiteY56" fmla="*/ 369095 h 1541894"/>
              <a:gd name="connsiteX57" fmla="*/ 1388269 w 3974316"/>
              <a:gd name="connsiteY57" fmla="*/ 371476 h 1541894"/>
              <a:gd name="connsiteX58" fmla="*/ 1407319 w 3974316"/>
              <a:gd name="connsiteY58" fmla="*/ 373857 h 1541894"/>
              <a:gd name="connsiteX59" fmla="*/ 1414463 w 3974316"/>
              <a:gd name="connsiteY59" fmla="*/ 376238 h 1541894"/>
              <a:gd name="connsiteX60" fmla="*/ 1416844 w 3974316"/>
              <a:gd name="connsiteY60" fmla="*/ 383382 h 1541894"/>
              <a:gd name="connsiteX61" fmla="*/ 1426369 w 3974316"/>
              <a:gd name="connsiteY61" fmla="*/ 407195 h 1541894"/>
              <a:gd name="connsiteX62" fmla="*/ 1428750 w 3974316"/>
              <a:gd name="connsiteY62" fmla="*/ 414338 h 1541894"/>
              <a:gd name="connsiteX63" fmla="*/ 1471613 w 3974316"/>
              <a:gd name="connsiteY63" fmla="*/ 419101 h 1541894"/>
              <a:gd name="connsiteX64" fmla="*/ 1476375 w 3974316"/>
              <a:gd name="connsiteY64" fmla="*/ 426245 h 1541894"/>
              <a:gd name="connsiteX65" fmla="*/ 1481138 w 3974316"/>
              <a:gd name="connsiteY65" fmla="*/ 440532 h 1541894"/>
              <a:gd name="connsiteX66" fmla="*/ 1488281 w 3974316"/>
              <a:gd name="connsiteY66" fmla="*/ 442913 h 1541894"/>
              <a:gd name="connsiteX67" fmla="*/ 1585913 w 3974316"/>
              <a:gd name="connsiteY67" fmla="*/ 440532 h 1541894"/>
              <a:gd name="connsiteX68" fmla="*/ 1597819 w 3974316"/>
              <a:gd name="connsiteY68" fmla="*/ 454820 h 1541894"/>
              <a:gd name="connsiteX69" fmla="*/ 1612106 w 3974316"/>
              <a:gd name="connsiteY69" fmla="*/ 464345 h 1541894"/>
              <a:gd name="connsiteX70" fmla="*/ 1624013 w 3974316"/>
              <a:gd name="connsiteY70" fmla="*/ 476251 h 1541894"/>
              <a:gd name="connsiteX71" fmla="*/ 1635919 w 3974316"/>
              <a:gd name="connsiteY71" fmla="*/ 490538 h 1541894"/>
              <a:gd name="connsiteX72" fmla="*/ 1685925 w 3974316"/>
              <a:gd name="connsiteY72" fmla="*/ 492920 h 1541894"/>
              <a:gd name="connsiteX73" fmla="*/ 1702594 w 3974316"/>
              <a:gd name="connsiteY73" fmla="*/ 497682 h 1541894"/>
              <a:gd name="connsiteX74" fmla="*/ 1709738 w 3974316"/>
              <a:gd name="connsiteY74" fmla="*/ 502445 h 1541894"/>
              <a:gd name="connsiteX75" fmla="*/ 1716881 w 3974316"/>
              <a:gd name="connsiteY75" fmla="*/ 504826 h 1541894"/>
              <a:gd name="connsiteX76" fmla="*/ 1731169 w 3974316"/>
              <a:gd name="connsiteY76" fmla="*/ 514351 h 1541894"/>
              <a:gd name="connsiteX77" fmla="*/ 1738313 w 3974316"/>
              <a:gd name="connsiteY77" fmla="*/ 516732 h 1541894"/>
              <a:gd name="connsiteX78" fmla="*/ 1766888 w 3974316"/>
              <a:gd name="connsiteY78" fmla="*/ 542926 h 1541894"/>
              <a:gd name="connsiteX79" fmla="*/ 1774031 w 3974316"/>
              <a:gd name="connsiteY79" fmla="*/ 550070 h 1541894"/>
              <a:gd name="connsiteX80" fmla="*/ 1785938 w 3974316"/>
              <a:gd name="connsiteY80" fmla="*/ 561976 h 1541894"/>
              <a:gd name="connsiteX81" fmla="*/ 1793081 w 3974316"/>
              <a:gd name="connsiteY81" fmla="*/ 576263 h 1541894"/>
              <a:gd name="connsiteX82" fmla="*/ 1821656 w 3974316"/>
              <a:gd name="connsiteY82" fmla="*/ 590551 h 1541894"/>
              <a:gd name="connsiteX83" fmla="*/ 1864519 w 3974316"/>
              <a:gd name="connsiteY83" fmla="*/ 621507 h 1541894"/>
              <a:gd name="connsiteX84" fmla="*/ 1871663 w 3974316"/>
              <a:gd name="connsiteY84" fmla="*/ 626270 h 1541894"/>
              <a:gd name="connsiteX85" fmla="*/ 1919288 w 3974316"/>
              <a:gd name="connsiteY85" fmla="*/ 633413 h 1541894"/>
              <a:gd name="connsiteX86" fmla="*/ 1933575 w 3974316"/>
              <a:gd name="connsiteY86" fmla="*/ 645320 h 1541894"/>
              <a:gd name="connsiteX87" fmla="*/ 1940719 w 3974316"/>
              <a:gd name="connsiteY87" fmla="*/ 647701 h 1541894"/>
              <a:gd name="connsiteX88" fmla="*/ 1955006 w 3974316"/>
              <a:gd name="connsiteY88" fmla="*/ 657226 h 1541894"/>
              <a:gd name="connsiteX89" fmla="*/ 1990725 w 3974316"/>
              <a:gd name="connsiteY89" fmla="*/ 669132 h 1541894"/>
              <a:gd name="connsiteX90" fmla="*/ 2043113 w 3974316"/>
              <a:gd name="connsiteY90" fmla="*/ 673894 h 1541894"/>
              <a:gd name="connsiteX91" fmla="*/ 2043113 w 3974316"/>
              <a:gd name="connsiteY91" fmla="*/ 685800 h 1541894"/>
              <a:gd name="connsiteX92" fmla="*/ 2114550 w 3974316"/>
              <a:gd name="connsiteY92" fmla="*/ 688182 h 1541894"/>
              <a:gd name="connsiteX93" fmla="*/ 2124075 w 3974316"/>
              <a:gd name="connsiteY93" fmla="*/ 702470 h 1541894"/>
              <a:gd name="connsiteX94" fmla="*/ 2135981 w 3974316"/>
              <a:gd name="connsiteY94" fmla="*/ 704851 h 1541894"/>
              <a:gd name="connsiteX95" fmla="*/ 2159794 w 3974316"/>
              <a:gd name="connsiteY95" fmla="*/ 707232 h 1541894"/>
              <a:gd name="connsiteX96" fmla="*/ 2171700 w 3974316"/>
              <a:gd name="connsiteY96" fmla="*/ 709613 h 1541894"/>
              <a:gd name="connsiteX97" fmla="*/ 2185988 w 3974316"/>
              <a:gd name="connsiteY97" fmla="*/ 711995 h 1541894"/>
              <a:gd name="connsiteX98" fmla="*/ 2188369 w 3974316"/>
              <a:gd name="connsiteY98" fmla="*/ 719138 h 1541894"/>
              <a:gd name="connsiteX99" fmla="*/ 2193131 w 3974316"/>
              <a:gd name="connsiteY99" fmla="*/ 726282 h 1541894"/>
              <a:gd name="connsiteX100" fmla="*/ 2200275 w 3974316"/>
              <a:gd name="connsiteY100" fmla="*/ 728663 h 1541894"/>
              <a:gd name="connsiteX101" fmla="*/ 2231231 w 3974316"/>
              <a:gd name="connsiteY101" fmla="*/ 731045 h 1541894"/>
              <a:gd name="connsiteX102" fmla="*/ 2238375 w 3974316"/>
              <a:gd name="connsiteY102" fmla="*/ 745332 h 1541894"/>
              <a:gd name="connsiteX103" fmla="*/ 2240756 w 3974316"/>
              <a:gd name="connsiteY103" fmla="*/ 752476 h 1541894"/>
              <a:gd name="connsiteX104" fmla="*/ 2247900 w 3974316"/>
              <a:gd name="connsiteY104" fmla="*/ 754857 h 1541894"/>
              <a:gd name="connsiteX105" fmla="*/ 2276475 w 3974316"/>
              <a:gd name="connsiteY105" fmla="*/ 757238 h 1541894"/>
              <a:gd name="connsiteX106" fmla="*/ 2293144 w 3974316"/>
              <a:gd name="connsiteY106" fmla="*/ 762001 h 1541894"/>
              <a:gd name="connsiteX107" fmla="*/ 2302669 w 3974316"/>
              <a:gd name="connsiteY107" fmla="*/ 764382 h 1541894"/>
              <a:gd name="connsiteX108" fmla="*/ 2316956 w 3974316"/>
              <a:gd name="connsiteY108" fmla="*/ 769145 h 1541894"/>
              <a:gd name="connsiteX109" fmla="*/ 2331244 w 3974316"/>
              <a:gd name="connsiteY109" fmla="*/ 778670 h 1541894"/>
              <a:gd name="connsiteX110" fmla="*/ 2352675 w 3974316"/>
              <a:gd name="connsiteY110" fmla="*/ 785813 h 1541894"/>
              <a:gd name="connsiteX111" fmla="*/ 2359819 w 3974316"/>
              <a:gd name="connsiteY111" fmla="*/ 788195 h 1541894"/>
              <a:gd name="connsiteX112" fmla="*/ 2366963 w 3974316"/>
              <a:gd name="connsiteY112" fmla="*/ 790576 h 1541894"/>
              <a:gd name="connsiteX113" fmla="*/ 2402682 w 3974316"/>
              <a:gd name="connsiteY113" fmla="*/ 795338 h 1541894"/>
              <a:gd name="connsiteX114" fmla="*/ 2409825 w 3974316"/>
              <a:gd name="connsiteY114" fmla="*/ 814388 h 1541894"/>
              <a:gd name="connsiteX115" fmla="*/ 2471738 w 3974316"/>
              <a:gd name="connsiteY115" fmla="*/ 814388 h 1541894"/>
              <a:gd name="connsiteX116" fmla="*/ 2471737 w 3974316"/>
              <a:gd name="connsiteY116" fmla="*/ 831057 h 1541894"/>
              <a:gd name="connsiteX117" fmla="*/ 2512219 w 3974316"/>
              <a:gd name="connsiteY117" fmla="*/ 831058 h 1541894"/>
              <a:gd name="connsiteX118" fmla="*/ 2514600 w 3974316"/>
              <a:gd name="connsiteY118" fmla="*/ 850107 h 1541894"/>
              <a:gd name="connsiteX119" fmla="*/ 2543175 w 3974316"/>
              <a:gd name="connsiteY119" fmla="*/ 869157 h 1541894"/>
              <a:gd name="connsiteX120" fmla="*/ 2557463 w 3974316"/>
              <a:gd name="connsiteY120" fmla="*/ 873920 h 1541894"/>
              <a:gd name="connsiteX121" fmla="*/ 2564606 w 3974316"/>
              <a:gd name="connsiteY121" fmla="*/ 878682 h 1541894"/>
              <a:gd name="connsiteX122" fmla="*/ 2571750 w 3974316"/>
              <a:gd name="connsiteY122" fmla="*/ 881063 h 1541894"/>
              <a:gd name="connsiteX123" fmla="*/ 2586038 w 3974316"/>
              <a:gd name="connsiteY123" fmla="*/ 890588 h 1541894"/>
              <a:gd name="connsiteX124" fmla="*/ 2593181 w 3974316"/>
              <a:gd name="connsiteY124" fmla="*/ 895351 h 1541894"/>
              <a:gd name="connsiteX125" fmla="*/ 2607469 w 3974316"/>
              <a:gd name="connsiteY125" fmla="*/ 900113 h 1541894"/>
              <a:gd name="connsiteX126" fmla="*/ 2612231 w 3974316"/>
              <a:gd name="connsiteY126" fmla="*/ 902495 h 1541894"/>
              <a:gd name="connsiteX127" fmla="*/ 2693194 w 3974316"/>
              <a:gd name="connsiteY127" fmla="*/ 904876 h 1541894"/>
              <a:gd name="connsiteX128" fmla="*/ 3824288 w 3974316"/>
              <a:gd name="connsiteY128" fmla="*/ 1493045 h 1541894"/>
              <a:gd name="connsiteX129" fmla="*/ 3964781 w 3974316"/>
              <a:gd name="connsiteY129" fmla="*/ 1509713 h 1541894"/>
              <a:gd name="connsiteX0" fmla="*/ 0 w 3974316"/>
              <a:gd name="connsiteY0" fmla="*/ 0 h 1541894"/>
              <a:gd name="connsiteX1" fmla="*/ 16669 w 3974316"/>
              <a:gd name="connsiteY1" fmla="*/ 21432 h 1541894"/>
              <a:gd name="connsiteX2" fmla="*/ 23813 w 3974316"/>
              <a:gd name="connsiteY2" fmla="*/ 23813 h 1541894"/>
              <a:gd name="connsiteX3" fmla="*/ 40481 w 3974316"/>
              <a:gd name="connsiteY3" fmla="*/ 30957 h 1541894"/>
              <a:gd name="connsiteX4" fmla="*/ 69056 w 3974316"/>
              <a:gd name="connsiteY4" fmla="*/ 33338 h 1541894"/>
              <a:gd name="connsiteX5" fmla="*/ 69056 w 3974316"/>
              <a:gd name="connsiteY5" fmla="*/ 45245 h 1541894"/>
              <a:gd name="connsiteX6" fmla="*/ 154781 w 3974316"/>
              <a:gd name="connsiteY6" fmla="*/ 50008 h 1541894"/>
              <a:gd name="connsiteX7" fmla="*/ 166688 w 3974316"/>
              <a:gd name="connsiteY7" fmla="*/ 52388 h 1541894"/>
              <a:gd name="connsiteX8" fmla="*/ 223838 w 3974316"/>
              <a:gd name="connsiteY8" fmla="*/ 59532 h 1541894"/>
              <a:gd name="connsiteX9" fmla="*/ 230982 w 3974316"/>
              <a:gd name="connsiteY9" fmla="*/ 69056 h 1541894"/>
              <a:gd name="connsiteX10" fmla="*/ 333375 w 3974316"/>
              <a:gd name="connsiteY10" fmla="*/ 64295 h 1541894"/>
              <a:gd name="connsiteX11" fmla="*/ 354806 w 3974316"/>
              <a:gd name="connsiteY11" fmla="*/ 73820 h 1541894"/>
              <a:gd name="connsiteX12" fmla="*/ 466725 w 3974316"/>
              <a:gd name="connsiteY12" fmla="*/ 76201 h 1541894"/>
              <a:gd name="connsiteX13" fmla="*/ 476250 w 3974316"/>
              <a:gd name="connsiteY13" fmla="*/ 88107 h 1541894"/>
              <a:gd name="connsiteX14" fmla="*/ 571500 w 3974316"/>
              <a:gd name="connsiteY14" fmla="*/ 83345 h 1541894"/>
              <a:gd name="connsiteX15" fmla="*/ 573881 w 3974316"/>
              <a:gd name="connsiteY15" fmla="*/ 92870 h 1541894"/>
              <a:gd name="connsiteX16" fmla="*/ 581025 w 3974316"/>
              <a:gd name="connsiteY16" fmla="*/ 95251 h 1541894"/>
              <a:gd name="connsiteX17" fmla="*/ 602456 w 3974316"/>
              <a:gd name="connsiteY17" fmla="*/ 97632 h 1541894"/>
              <a:gd name="connsiteX18" fmla="*/ 609600 w 3974316"/>
              <a:gd name="connsiteY18" fmla="*/ 109538 h 1541894"/>
              <a:gd name="connsiteX19" fmla="*/ 642937 w 3974316"/>
              <a:gd name="connsiteY19" fmla="*/ 119064 h 1541894"/>
              <a:gd name="connsiteX20" fmla="*/ 723900 w 3974316"/>
              <a:gd name="connsiteY20" fmla="*/ 126207 h 1541894"/>
              <a:gd name="connsiteX21" fmla="*/ 731044 w 3974316"/>
              <a:gd name="connsiteY21" fmla="*/ 128588 h 1541894"/>
              <a:gd name="connsiteX22" fmla="*/ 752475 w 3974316"/>
              <a:gd name="connsiteY22" fmla="*/ 142876 h 1541894"/>
              <a:gd name="connsiteX23" fmla="*/ 759619 w 3974316"/>
              <a:gd name="connsiteY23" fmla="*/ 147638 h 1541894"/>
              <a:gd name="connsiteX24" fmla="*/ 766763 w 3974316"/>
              <a:gd name="connsiteY24" fmla="*/ 150020 h 1541894"/>
              <a:gd name="connsiteX25" fmla="*/ 773906 w 3974316"/>
              <a:gd name="connsiteY25" fmla="*/ 157163 h 1541894"/>
              <a:gd name="connsiteX26" fmla="*/ 790575 w 3974316"/>
              <a:gd name="connsiteY26" fmla="*/ 178595 h 1541894"/>
              <a:gd name="connsiteX27" fmla="*/ 814388 w 3974316"/>
              <a:gd name="connsiteY27" fmla="*/ 207169 h 1541894"/>
              <a:gd name="connsiteX28" fmla="*/ 866775 w 3974316"/>
              <a:gd name="connsiteY28" fmla="*/ 200026 h 1541894"/>
              <a:gd name="connsiteX29" fmla="*/ 871537 w 3974316"/>
              <a:gd name="connsiteY29" fmla="*/ 221457 h 1541894"/>
              <a:gd name="connsiteX30" fmla="*/ 902494 w 3974316"/>
              <a:gd name="connsiteY30" fmla="*/ 221458 h 1541894"/>
              <a:gd name="connsiteX31" fmla="*/ 923925 w 3974316"/>
              <a:gd name="connsiteY31" fmla="*/ 219076 h 1541894"/>
              <a:gd name="connsiteX32" fmla="*/ 950119 w 3974316"/>
              <a:gd name="connsiteY32" fmla="*/ 226220 h 1541894"/>
              <a:gd name="connsiteX33" fmla="*/ 964406 w 3974316"/>
              <a:gd name="connsiteY33" fmla="*/ 233363 h 1541894"/>
              <a:gd name="connsiteX34" fmla="*/ 978694 w 3974316"/>
              <a:gd name="connsiteY34" fmla="*/ 240507 h 1541894"/>
              <a:gd name="connsiteX35" fmla="*/ 1000125 w 3974316"/>
              <a:gd name="connsiteY35" fmla="*/ 242888 h 1541894"/>
              <a:gd name="connsiteX36" fmla="*/ 1014413 w 3974316"/>
              <a:gd name="connsiteY36" fmla="*/ 250032 h 1541894"/>
              <a:gd name="connsiteX37" fmla="*/ 1021556 w 3974316"/>
              <a:gd name="connsiteY37" fmla="*/ 252413 h 1541894"/>
              <a:gd name="connsiteX38" fmla="*/ 1035844 w 3974316"/>
              <a:gd name="connsiteY38" fmla="*/ 259557 h 1541894"/>
              <a:gd name="connsiteX39" fmla="*/ 1042988 w 3974316"/>
              <a:gd name="connsiteY39" fmla="*/ 264320 h 1541894"/>
              <a:gd name="connsiteX40" fmla="*/ 1064419 w 3974316"/>
              <a:gd name="connsiteY40" fmla="*/ 271463 h 1541894"/>
              <a:gd name="connsiteX41" fmla="*/ 1071563 w 3974316"/>
              <a:gd name="connsiteY41" fmla="*/ 273845 h 1541894"/>
              <a:gd name="connsiteX42" fmla="*/ 1078706 w 3974316"/>
              <a:gd name="connsiteY42" fmla="*/ 278607 h 1541894"/>
              <a:gd name="connsiteX43" fmla="*/ 1092994 w 3974316"/>
              <a:gd name="connsiteY43" fmla="*/ 283370 h 1541894"/>
              <a:gd name="connsiteX44" fmla="*/ 1112044 w 3974316"/>
              <a:gd name="connsiteY44" fmla="*/ 288132 h 1541894"/>
              <a:gd name="connsiteX45" fmla="*/ 1126332 w 3974316"/>
              <a:gd name="connsiteY45" fmla="*/ 295275 h 1541894"/>
              <a:gd name="connsiteX46" fmla="*/ 1152525 w 3974316"/>
              <a:gd name="connsiteY46" fmla="*/ 302420 h 1541894"/>
              <a:gd name="connsiteX47" fmla="*/ 1154906 w 3974316"/>
              <a:gd name="connsiteY47" fmla="*/ 309563 h 1541894"/>
              <a:gd name="connsiteX48" fmla="*/ 1162050 w 3974316"/>
              <a:gd name="connsiteY48" fmla="*/ 314326 h 1541894"/>
              <a:gd name="connsiteX49" fmla="*/ 1204913 w 3974316"/>
              <a:gd name="connsiteY49" fmla="*/ 311945 h 1541894"/>
              <a:gd name="connsiteX50" fmla="*/ 1209675 w 3974316"/>
              <a:gd name="connsiteY50" fmla="*/ 328613 h 1541894"/>
              <a:gd name="connsiteX51" fmla="*/ 1254919 w 3974316"/>
              <a:gd name="connsiteY51" fmla="*/ 326232 h 1541894"/>
              <a:gd name="connsiteX52" fmla="*/ 1266825 w 3974316"/>
              <a:gd name="connsiteY52" fmla="*/ 335757 h 1541894"/>
              <a:gd name="connsiteX53" fmla="*/ 1278731 w 3974316"/>
              <a:gd name="connsiteY53" fmla="*/ 345282 h 1541894"/>
              <a:gd name="connsiteX54" fmla="*/ 1281113 w 3974316"/>
              <a:gd name="connsiteY54" fmla="*/ 359569 h 1541894"/>
              <a:gd name="connsiteX55" fmla="*/ 1376363 w 3974316"/>
              <a:gd name="connsiteY55" fmla="*/ 359570 h 1541894"/>
              <a:gd name="connsiteX56" fmla="*/ 1381125 w 3974316"/>
              <a:gd name="connsiteY56" fmla="*/ 369095 h 1541894"/>
              <a:gd name="connsiteX57" fmla="*/ 1388269 w 3974316"/>
              <a:gd name="connsiteY57" fmla="*/ 371476 h 1541894"/>
              <a:gd name="connsiteX58" fmla="*/ 1407319 w 3974316"/>
              <a:gd name="connsiteY58" fmla="*/ 373857 h 1541894"/>
              <a:gd name="connsiteX59" fmla="*/ 1414463 w 3974316"/>
              <a:gd name="connsiteY59" fmla="*/ 376238 h 1541894"/>
              <a:gd name="connsiteX60" fmla="*/ 1416844 w 3974316"/>
              <a:gd name="connsiteY60" fmla="*/ 383382 h 1541894"/>
              <a:gd name="connsiteX61" fmla="*/ 1426369 w 3974316"/>
              <a:gd name="connsiteY61" fmla="*/ 407195 h 1541894"/>
              <a:gd name="connsiteX62" fmla="*/ 1428750 w 3974316"/>
              <a:gd name="connsiteY62" fmla="*/ 414338 h 1541894"/>
              <a:gd name="connsiteX63" fmla="*/ 1471613 w 3974316"/>
              <a:gd name="connsiteY63" fmla="*/ 419101 h 1541894"/>
              <a:gd name="connsiteX64" fmla="*/ 1476375 w 3974316"/>
              <a:gd name="connsiteY64" fmla="*/ 426245 h 1541894"/>
              <a:gd name="connsiteX65" fmla="*/ 1481138 w 3974316"/>
              <a:gd name="connsiteY65" fmla="*/ 440532 h 1541894"/>
              <a:gd name="connsiteX66" fmla="*/ 1488281 w 3974316"/>
              <a:gd name="connsiteY66" fmla="*/ 442913 h 1541894"/>
              <a:gd name="connsiteX67" fmla="*/ 1585913 w 3974316"/>
              <a:gd name="connsiteY67" fmla="*/ 440532 h 1541894"/>
              <a:gd name="connsiteX68" fmla="*/ 1597819 w 3974316"/>
              <a:gd name="connsiteY68" fmla="*/ 454820 h 1541894"/>
              <a:gd name="connsiteX69" fmla="*/ 1612106 w 3974316"/>
              <a:gd name="connsiteY69" fmla="*/ 464345 h 1541894"/>
              <a:gd name="connsiteX70" fmla="*/ 1624013 w 3974316"/>
              <a:gd name="connsiteY70" fmla="*/ 476251 h 1541894"/>
              <a:gd name="connsiteX71" fmla="*/ 1635919 w 3974316"/>
              <a:gd name="connsiteY71" fmla="*/ 490538 h 1541894"/>
              <a:gd name="connsiteX72" fmla="*/ 1685925 w 3974316"/>
              <a:gd name="connsiteY72" fmla="*/ 492920 h 1541894"/>
              <a:gd name="connsiteX73" fmla="*/ 1702594 w 3974316"/>
              <a:gd name="connsiteY73" fmla="*/ 497682 h 1541894"/>
              <a:gd name="connsiteX74" fmla="*/ 1709738 w 3974316"/>
              <a:gd name="connsiteY74" fmla="*/ 502445 h 1541894"/>
              <a:gd name="connsiteX75" fmla="*/ 1716881 w 3974316"/>
              <a:gd name="connsiteY75" fmla="*/ 504826 h 1541894"/>
              <a:gd name="connsiteX76" fmla="*/ 1731169 w 3974316"/>
              <a:gd name="connsiteY76" fmla="*/ 514351 h 1541894"/>
              <a:gd name="connsiteX77" fmla="*/ 1738313 w 3974316"/>
              <a:gd name="connsiteY77" fmla="*/ 516732 h 1541894"/>
              <a:gd name="connsiteX78" fmla="*/ 1766888 w 3974316"/>
              <a:gd name="connsiteY78" fmla="*/ 542926 h 1541894"/>
              <a:gd name="connsiteX79" fmla="*/ 1774031 w 3974316"/>
              <a:gd name="connsiteY79" fmla="*/ 550070 h 1541894"/>
              <a:gd name="connsiteX80" fmla="*/ 1785938 w 3974316"/>
              <a:gd name="connsiteY80" fmla="*/ 561976 h 1541894"/>
              <a:gd name="connsiteX81" fmla="*/ 1793081 w 3974316"/>
              <a:gd name="connsiteY81" fmla="*/ 576263 h 1541894"/>
              <a:gd name="connsiteX82" fmla="*/ 1821656 w 3974316"/>
              <a:gd name="connsiteY82" fmla="*/ 590551 h 1541894"/>
              <a:gd name="connsiteX83" fmla="*/ 1864519 w 3974316"/>
              <a:gd name="connsiteY83" fmla="*/ 621507 h 1541894"/>
              <a:gd name="connsiteX84" fmla="*/ 1871663 w 3974316"/>
              <a:gd name="connsiteY84" fmla="*/ 626270 h 1541894"/>
              <a:gd name="connsiteX85" fmla="*/ 1919288 w 3974316"/>
              <a:gd name="connsiteY85" fmla="*/ 633413 h 1541894"/>
              <a:gd name="connsiteX86" fmla="*/ 1933575 w 3974316"/>
              <a:gd name="connsiteY86" fmla="*/ 645320 h 1541894"/>
              <a:gd name="connsiteX87" fmla="*/ 1940719 w 3974316"/>
              <a:gd name="connsiteY87" fmla="*/ 647701 h 1541894"/>
              <a:gd name="connsiteX88" fmla="*/ 1955006 w 3974316"/>
              <a:gd name="connsiteY88" fmla="*/ 657226 h 1541894"/>
              <a:gd name="connsiteX89" fmla="*/ 1990725 w 3974316"/>
              <a:gd name="connsiteY89" fmla="*/ 669132 h 1541894"/>
              <a:gd name="connsiteX90" fmla="*/ 2043113 w 3974316"/>
              <a:gd name="connsiteY90" fmla="*/ 673894 h 1541894"/>
              <a:gd name="connsiteX91" fmla="*/ 2043113 w 3974316"/>
              <a:gd name="connsiteY91" fmla="*/ 685800 h 1541894"/>
              <a:gd name="connsiteX92" fmla="*/ 2114550 w 3974316"/>
              <a:gd name="connsiteY92" fmla="*/ 688182 h 1541894"/>
              <a:gd name="connsiteX93" fmla="*/ 2124075 w 3974316"/>
              <a:gd name="connsiteY93" fmla="*/ 702470 h 1541894"/>
              <a:gd name="connsiteX94" fmla="*/ 2135981 w 3974316"/>
              <a:gd name="connsiteY94" fmla="*/ 704851 h 1541894"/>
              <a:gd name="connsiteX95" fmla="*/ 2159794 w 3974316"/>
              <a:gd name="connsiteY95" fmla="*/ 707232 h 1541894"/>
              <a:gd name="connsiteX96" fmla="*/ 2171700 w 3974316"/>
              <a:gd name="connsiteY96" fmla="*/ 709613 h 1541894"/>
              <a:gd name="connsiteX97" fmla="*/ 2185988 w 3974316"/>
              <a:gd name="connsiteY97" fmla="*/ 711995 h 1541894"/>
              <a:gd name="connsiteX98" fmla="*/ 2188369 w 3974316"/>
              <a:gd name="connsiteY98" fmla="*/ 719138 h 1541894"/>
              <a:gd name="connsiteX99" fmla="*/ 2193131 w 3974316"/>
              <a:gd name="connsiteY99" fmla="*/ 726282 h 1541894"/>
              <a:gd name="connsiteX100" fmla="*/ 2200275 w 3974316"/>
              <a:gd name="connsiteY100" fmla="*/ 728663 h 1541894"/>
              <a:gd name="connsiteX101" fmla="*/ 2231231 w 3974316"/>
              <a:gd name="connsiteY101" fmla="*/ 731045 h 1541894"/>
              <a:gd name="connsiteX102" fmla="*/ 2238375 w 3974316"/>
              <a:gd name="connsiteY102" fmla="*/ 745332 h 1541894"/>
              <a:gd name="connsiteX103" fmla="*/ 2240756 w 3974316"/>
              <a:gd name="connsiteY103" fmla="*/ 752476 h 1541894"/>
              <a:gd name="connsiteX104" fmla="*/ 2247900 w 3974316"/>
              <a:gd name="connsiteY104" fmla="*/ 754857 h 1541894"/>
              <a:gd name="connsiteX105" fmla="*/ 2276475 w 3974316"/>
              <a:gd name="connsiteY105" fmla="*/ 757238 h 1541894"/>
              <a:gd name="connsiteX106" fmla="*/ 2293144 w 3974316"/>
              <a:gd name="connsiteY106" fmla="*/ 762001 h 1541894"/>
              <a:gd name="connsiteX107" fmla="*/ 2302669 w 3974316"/>
              <a:gd name="connsiteY107" fmla="*/ 764382 h 1541894"/>
              <a:gd name="connsiteX108" fmla="*/ 2316956 w 3974316"/>
              <a:gd name="connsiteY108" fmla="*/ 769145 h 1541894"/>
              <a:gd name="connsiteX109" fmla="*/ 2331244 w 3974316"/>
              <a:gd name="connsiteY109" fmla="*/ 778670 h 1541894"/>
              <a:gd name="connsiteX110" fmla="*/ 2352675 w 3974316"/>
              <a:gd name="connsiteY110" fmla="*/ 785813 h 1541894"/>
              <a:gd name="connsiteX111" fmla="*/ 2359819 w 3974316"/>
              <a:gd name="connsiteY111" fmla="*/ 788195 h 1541894"/>
              <a:gd name="connsiteX112" fmla="*/ 2366963 w 3974316"/>
              <a:gd name="connsiteY112" fmla="*/ 790576 h 1541894"/>
              <a:gd name="connsiteX113" fmla="*/ 2402682 w 3974316"/>
              <a:gd name="connsiteY113" fmla="*/ 795338 h 1541894"/>
              <a:gd name="connsiteX114" fmla="*/ 2409825 w 3974316"/>
              <a:gd name="connsiteY114" fmla="*/ 814388 h 1541894"/>
              <a:gd name="connsiteX115" fmla="*/ 2471738 w 3974316"/>
              <a:gd name="connsiteY115" fmla="*/ 814388 h 1541894"/>
              <a:gd name="connsiteX116" fmla="*/ 2471737 w 3974316"/>
              <a:gd name="connsiteY116" fmla="*/ 831057 h 1541894"/>
              <a:gd name="connsiteX117" fmla="*/ 2512219 w 3974316"/>
              <a:gd name="connsiteY117" fmla="*/ 831058 h 1541894"/>
              <a:gd name="connsiteX118" fmla="*/ 2514600 w 3974316"/>
              <a:gd name="connsiteY118" fmla="*/ 850107 h 1541894"/>
              <a:gd name="connsiteX119" fmla="*/ 2543175 w 3974316"/>
              <a:gd name="connsiteY119" fmla="*/ 869157 h 1541894"/>
              <a:gd name="connsiteX120" fmla="*/ 2557463 w 3974316"/>
              <a:gd name="connsiteY120" fmla="*/ 873920 h 1541894"/>
              <a:gd name="connsiteX121" fmla="*/ 2564606 w 3974316"/>
              <a:gd name="connsiteY121" fmla="*/ 878682 h 1541894"/>
              <a:gd name="connsiteX122" fmla="*/ 2571750 w 3974316"/>
              <a:gd name="connsiteY122" fmla="*/ 881063 h 1541894"/>
              <a:gd name="connsiteX123" fmla="*/ 2586038 w 3974316"/>
              <a:gd name="connsiteY123" fmla="*/ 890588 h 1541894"/>
              <a:gd name="connsiteX124" fmla="*/ 2593181 w 3974316"/>
              <a:gd name="connsiteY124" fmla="*/ 895351 h 1541894"/>
              <a:gd name="connsiteX125" fmla="*/ 2607469 w 3974316"/>
              <a:gd name="connsiteY125" fmla="*/ 900113 h 1541894"/>
              <a:gd name="connsiteX126" fmla="*/ 2612231 w 3974316"/>
              <a:gd name="connsiteY126" fmla="*/ 902495 h 1541894"/>
              <a:gd name="connsiteX127" fmla="*/ 2693194 w 3974316"/>
              <a:gd name="connsiteY127" fmla="*/ 904876 h 1541894"/>
              <a:gd name="connsiteX128" fmla="*/ 3838574 w 3974316"/>
              <a:gd name="connsiteY128" fmla="*/ 1164431 h 1541894"/>
              <a:gd name="connsiteX129" fmla="*/ 3824288 w 3974316"/>
              <a:gd name="connsiteY129" fmla="*/ 1493045 h 1541894"/>
              <a:gd name="connsiteX130" fmla="*/ 3964781 w 3974316"/>
              <a:gd name="connsiteY130" fmla="*/ 1509713 h 1541894"/>
              <a:gd name="connsiteX0" fmla="*/ 0 w 3974316"/>
              <a:gd name="connsiteY0" fmla="*/ 0 h 1541894"/>
              <a:gd name="connsiteX1" fmla="*/ 16669 w 3974316"/>
              <a:gd name="connsiteY1" fmla="*/ 21432 h 1541894"/>
              <a:gd name="connsiteX2" fmla="*/ 23813 w 3974316"/>
              <a:gd name="connsiteY2" fmla="*/ 23813 h 1541894"/>
              <a:gd name="connsiteX3" fmla="*/ 40481 w 3974316"/>
              <a:gd name="connsiteY3" fmla="*/ 30957 h 1541894"/>
              <a:gd name="connsiteX4" fmla="*/ 69056 w 3974316"/>
              <a:gd name="connsiteY4" fmla="*/ 33338 h 1541894"/>
              <a:gd name="connsiteX5" fmla="*/ 69056 w 3974316"/>
              <a:gd name="connsiteY5" fmla="*/ 45245 h 1541894"/>
              <a:gd name="connsiteX6" fmla="*/ 154781 w 3974316"/>
              <a:gd name="connsiteY6" fmla="*/ 50008 h 1541894"/>
              <a:gd name="connsiteX7" fmla="*/ 166688 w 3974316"/>
              <a:gd name="connsiteY7" fmla="*/ 52388 h 1541894"/>
              <a:gd name="connsiteX8" fmla="*/ 223838 w 3974316"/>
              <a:gd name="connsiteY8" fmla="*/ 59532 h 1541894"/>
              <a:gd name="connsiteX9" fmla="*/ 230982 w 3974316"/>
              <a:gd name="connsiteY9" fmla="*/ 69056 h 1541894"/>
              <a:gd name="connsiteX10" fmla="*/ 333375 w 3974316"/>
              <a:gd name="connsiteY10" fmla="*/ 64295 h 1541894"/>
              <a:gd name="connsiteX11" fmla="*/ 354806 w 3974316"/>
              <a:gd name="connsiteY11" fmla="*/ 73820 h 1541894"/>
              <a:gd name="connsiteX12" fmla="*/ 466725 w 3974316"/>
              <a:gd name="connsiteY12" fmla="*/ 76201 h 1541894"/>
              <a:gd name="connsiteX13" fmla="*/ 476250 w 3974316"/>
              <a:gd name="connsiteY13" fmla="*/ 88107 h 1541894"/>
              <a:gd name="connsiteX14" fmla="*/ 571500 w 3974316"/>
              <a:gd name="connsiteY14" fmla="*/ 83345 h 1541894"/>
              <a:gd name="connsiteX15" fmla="*/ 573881 w 3974316"/>
              <a:gd name="connsiteY15" fmla="*/ 92870 h 1541894"/>
              <a:gd name="connsiteX16" fmla="*/ 581025 w 3974316"/>
              <a:gd name="connsiteY16" fmla="*/ 95251 h 1541894"/>
              <a:gd name="connsiteX17" fmla="*/ 602456 w 3974316"/>
              <a:gd name="connsiteY17" fmla="*/ 97632 h 1541894"/>
              <a:gd name="connsiteX18" fmla="*/ 609600 w 3974316"/>
              <a:gd name="connsiteY18" fmla="*/ 109538 h 1541894"/>
              <a:gd name="connsiteX19" fmla="*/ 642937 w 3974316"/>
              <a:gd name="connsiteY19" fmla="*/ 119064 h 1541894"/>
              <a:gd name="connsiteX20" fmla="*/ 723900 w 3974316"/>
              <a:gd name="connsiteY20" fmla="*/ 126207 h 1541894"/>
              <a:gd name="connsiteX21" fmla="*/ 731044 w 3974316"/>
              <a:gd name="connsiteY21" fmla="*/ 128588 h 1541894"/>
              <a:gd name="connsiteX22" fmla="*/ 752475 w 3974316"/>
              <a:gd name="connsiteY22" fmla="*/ 142876 h 1541894"/>
              <a:gd name="connsiteX23" fmla="*/ 759619 w 3974316"/>
              <a:gd name="connsiteY23" fmla="*/ 147638 h 1541894"/>
              <a:gd name="connsiteX24" fmla="*/ 766763 w 3974316"/>
              <a:gd name="connsiteY24" fmla="*/ 150020 h 1541894"/>
              <a:gd name="connsiteX25" fmla="*/ 773906 w 3974316"/>
              <a:gd name="connsiteY25" fmla="*/ 157163 h 1541894"/>
              <a:gd name="connsiteX26" fmla="*/ 790575 w 3974316"/>
              <a:gd name="connsiteY26" fmla="*/ 178595 h 1541894"/>
              <a:gd name="connsiteX27" fmla="*/ 814388 w 3974316"/>
              <a:gd name="connsiteY27" fmla="*/ 207169 h 1541894"/>
              <a:gd name="connsiteX28" fmla="*/ 866775 w 3974316"/>
              <a:gd name="connsiteY28" fmla="*/ 200026 h 1541894"/>
              <a:gd name="connsiteX29" fmla="*/ 871537 w 3974316"/>
              <a:gd name="connsiteY29" fmla="*/ 221457 h 1541894"/>
              <a:gd name="connsiteX30" fmla="*/ 902494 w 3974316"/>
              <a:gd name="connsiteY30" fmla="*/ 221458 h 1541894"/>
              <a:gd name="connsiteX31" fmla="*/ 923925 w 3974316"/>
              <a:gd name="connsiteY31" fmla="*/ 219076 h 1541894"/>
              <a:gd name="connsiteX32" fmla="*/ 950119 w 3974316"/>
              <a:gd name="connsiteY32" fmla="*/ 226220 h 1541894"/>
              <a:gd name="connsiteX33" fmla="*/ 964406 w 3974316"/>
              <a:gd name="connsiteY33" fmla="*/ 233363 h 1541894"/>
              <a:gd name="connsiteX34" fmla="*/ 978694 w 3974316"/>
              <a:gd name="connsiteY34" fmla="*/ 240507 h 1541894"/>
              <a:gd name="connsiteX35" fmla="*/ 1000125 w 3974316"/>
              <a:gd name="connsiteY35" fmla="*/ 242888 h 1541894"/>
              <a:gd name="connsiteX36" fmla="*/ 1014413 w 3974316"/>
              <a:gd name="connsiteY36" fmla="*/ 250032 h 1541894"/>
              <a:gd name="connsiteX37" fmla="*/ 1021556 w 3974316"/>
              <a:gd name="connsiteY37" fmla="*/ 252413 h 1541894"/>
              <a:gd name="connsiteX38" fmla="*/ 1035844 w 3974316"/>
              <a:gd name="connsiteY38" fmla="*/ 259557 h 1541894"/>
              <a:gd name="connsiteX39" fmla="*/ 1042988 w 3974316"/>
              <a:gd name="connsiteY39" fmla="*/ 264320 h 1541894"/>
              <a:gd name="connsiteX40" fmla="*/ 1064419 w 3974316"/>
              <a:gd name="connsiteY40" fmla="*/ 271463 h 1541894"/>
              <a:gd name="connsiteX41" fmla="*/ 1071563 w 3974316"/>
              <a:gd name="connsiteY41" fmla="*/ 273845 h 1541894"/>
              <a:gd name="connsiteX42" fmla="*/ 1078706 w 3974316"/>
              <a:gd name="connsiteY42" fmla="*/ 278607 h 1541894"/>
              <a:gd name="connsiteX43" fmla="*/ 1092994 w 3974316"/>
              <a:gd name="connsiteY43" fmla="*/ 283370 h 1541894"/>
              <a:gd name="connsiteX44" fmla="*/ 1112044 w 3974316"/>
              <a:gd name="connsiteY44" fmla="*/ 288132 h 1541894"/>
              <a:gd name="connsiteX45" fmla="*/ 1126332 w 3974316"/>
              <a:gd name="connsiteY45" fmla="*/ 295275 h 1541894"/>
              <a:gd name="connsiteX46" fmla="*/ 1152525 w 3974316"/>
              <a:gd name="connsiteY46" fmla="*/ 302420 h 1541894"/>
              <a:gd name="connsiteX47" fmla="*/ 1154906 w 3974316"/>
              <a:gd name="connsiteY47" fmla="*/ 309563 h 1541894"/>
              <a:gd name="connsiteX48" fmla="*/ 1162050 w 3974316"/>
              <a:gd name="connsiteY48" fmla="*/ 314326 h 1541894"/>
              <a:gd name="connsiteX49" fmla="*/ 1204913 w 3974316"/>
              <a:gd name="connsiteY49" fmla="*/ 311945 h 1541894"/>
              <a:gd name="connsiteX50" fmla="*/ 1209675 w 3974316"/>
              <a:gd name="connsiteY50" fmla="*/ 328613 h 1541894"/>
              <a:gd name="connsiteX51" fmla="*/ 1254919 w 3974316"/>
              <a:gd name="connsiteY51" fmla="*/ 326232 h 1541894"/>
              <a:gd name="connsiteX52" fmla="*/ 1266825 w 3974316"/>
              <a:gd name="connsiteY52" fmla="*/ 335757 h 1541894"/>
              <a:gd name="connsiteX53" fmla="*/ 1278731 w 3974316"/>
              <a:gd name="connsiteY53" fmla="*/ 345282 h 1541894"/>
              <a:gd name="connsiteX54" fmla="*/ 1281113 w 3974316"/>
              <a:gd name="connsiteY54" fmla="*/ 359569 h 1541894"/>
              <a:gd name="connsiteX55" fmla="*/ 1376363 w 3974316"/>
              <a:gd name="connsiteY55" fmla="*/ 359570 h 1541894"/>
              <a:gd name="connsiteX56" fmla="*/ 1381125 w 3974316"/>
              <a:gd name="connsiteY56" fmla="*/ 369095 h 1541894"/>
              <a:gd name="connsiteX57" fmla="*/ 1388269 w 3974316"/>
              <a:gd name="connsiteY57" fmla="*/ 371476 h 1541894"/>
              <a:gd name="connsiteX58" fmla="*/ 1407319 w 3974316"/>
              <a:gd name="connsiteY58" fmla="*/ 373857 h 1541894"/>
              <a:gd name="connsiteX59" fmla="*/ 1414463 w 3974316"/>
              <a:gd name="connsiteY59" fmla="*/ 376238 h 1541894"/>
              <a:gd name="connsiteX60" fmla="*/ 1416844 w 3974316"/>
              <a:gd name="connsiteY60" fmla="*/ 383382 h 1541894"/>
              <a:gd name="connsiteX61" fmla="*/ 1426369 w 3974316"/>
              <a:gd name="connsiteY61" fmla="*/ 407195 h 1541894"/>
              <a:gd name="connsiteX62" fmla="*/ 1428750 w 3974316"/>
              <a:gd name="connsiteY62" fmla="*/ 414338 h 1541894"/>
              <a:gd name="connsiteX63" fmla="*/ 1471613 w 3974316"/>
              <a:gd name="connsiteY63" fmla="*/ 419101 h 1541894"/>
              <a:gd name="connsiteX64" fmla="*/ 1476375 w 3974316"/>
              <a:gd name="connsiteY64" fmla="*/ 426245 h 1541894"/>
              <a:gd name="connsiteX65" fmla="*/ 1481138 w 3974316"/>
              <a:gd name="connsiteY65" fmla="*/ 440532 h 1541894"/>
              <a:gd name="connsiteX66" fmla="*/ 1488281 w 3974316"/>
              <a:gd name="connsiteY66" fmla="*/ 442913 h 1541894"/>
              <a:gd name="connsiteX67" fmla="*/ 1585913 w 3974316"/>
              <a:gd name="connsiteY67" fmla="*/ 440532 h 1541894"/>
              <a:gd name="connsiteX68" fmla="*/ 1597819 w 3974316"/>
              <a:gd name="connsiteY68" fmla="*/ 454820 h 1541894"/>
              <a:gd name="connsiteX69" fmla="*/ 1612106 w 3974316"/>
              <a:gd name="connsiteY69" fmla="*/ 464345 h 1541894"/>
              <a:gd name="connsiteX70" fmla="*/ 1624013 w 3974316"/>
              <a:gd name="connsiteY70" fmla="*/ 476251 h 1541894"/>
              <a:gd name="connsiteX71" fmla="*/ 1635919 w 3974316"/>
              <a:gd name="connsiteY71" fmla="*/ 490538 h 1541894"/>
              <a:gd name="connsiteX72" fmla="*/ 1685925 w 3974316"/>
              <a:gd name="connsiteY72" fmla="*/ 492920 h 1541894"/>
              <a:gd name="connsiteX73" fmla="*/ 1702594 w 3974316"/>
              <a:gd name="connsiteY73" fmla="*/ 497682 h 1541894"/>
              <a:gd name="connsiteX74" fmla="*/ 1709738 w 3974316"/>
              <a:gd name="connsiteY74" fmla="*/ 502445 h 1541894"/>
              <a:gd name="connsiteX75" fmla="*/ 1716881 w 3974316"/>
              <a:gd name="connsiteY75" fmla="*/ 504826 h 1541894"/>
              <a:gd name="connsiteX76" fmla="*/ 1731169 w 3974316"/>
              <a:gd name="connsiteY76" fmla="*/ 514351 h 1541894"/>
              <a:gd name="connsiteX77" fmla="*/ 1738313 w 3974316"/>
              <a:gd name="connsiteY77" fmla="*/ 516732 h 1541894"/>
              <a:gd name="connsiteX78" fmla="*/ 1766888 w 3974316"/>
              <a:gd name="connsiteY78" fmla="*/ 542926 h 1541894"/>
              <a:gd name="connsiteX79" fmla="*/ 1774031 w 3974316"/>
              <a:gd name="connsiteY79" fmla="*/ 550070 h 1541894"/>
              <a:gd name="connsiteX80" fmla="*/ 1785938 w 3974316"/>
              <a:gd name="connsiteY80" fmla="*/ 561976 h 1541894"/>
              <a:gd name="connsiteX81" fmla="*/ 1793081 w 3974316"/>
              <a:gd name="connsiteY81" fmla="*/ 576263 h 1541894"/>
              <a:gd name="connsiteX82" fmla="*/ 1821656 w 3974316"/>
              <a:gd name="connsiteY82" fmla="*/ 590551 h 1541894"/>
              <a:gd name="connsiteX83" fmla="*/ 1864519 w 3974316"/>
              <a:gd name="connsiteY83" fmla="*/ 621507 h 1541894"/>
              <a:gd name="connsiteX84" fmla="*/ 1871663 w 3974316"/>
              <a:gd name="connsiteY84" fmla="*/ 626270 h 1541894"/>
              <a:gd name="connsiteX85" fmla="*/ 1919288 w 3974316"/>
              <a:gd name="connsiteY85" fmla="*/ 633413 h 1541894"/>
              <a:gd name="connsiteX86" fmla="*/ 1933575 w 3974316"/>
              <a:gd name="connsiteY86" fmla="*/ 645320 h 1541894"/>
              <a:gd name="connsiteX87" fmla="*/ 1940719 w 3974316"/>
              <a:gd name="connsiteY87" fmla="*/ 647701 h 1541894"/>
              <a:gd name="connsiteX88" fmla="*/ 1955006 w 3974316"/>
              <a:gd name="connsiteY88" fmla="*/ 657226 h 1541894"/>
              <a:gd name="connsiteX89" fmla="*/ 1990725 w 3974316"/>
              <a:gd name="connsiteY89" fmla="*/ 669132 h 1541894"/>
              <a:gd name="connsiteX90" fmla="*/ 2043113 w 3974316"/>
              <a:gd name="connsiteY90" fmla="*/ 673894 h 1541894"/>
              <a:gd name="connsiteX91" fmla="*/ 2043113 w 3974316"/>
              <a:gd name="connsiteY91" fmla="*/ 685800 h 1541894"/>
              <a:gd name="connsiteX92" fmla="*/ 2114550 w 3974316"/>
              <a:gd name="connsiteY92" fmla="*/ 688182 h 1541894"/>
              <a:gd name="connsiteX93" fmla="*/ 2124075 w 3974316"/>
              <a:gd name="connsiteY93" fmla="*/ 702470 h 1541894"/>
              <a:gd name="connsiteX94" fmla="*/ 2135981 w 3974316"/>
              <a:gd name="connsiteY94" fmla="*/ 704851 h 1541894"/>
              <a:gd name="connsiteX95" fmla="*/ 2159794 w 3974316"/>
              <a:gd name="connsiteY95" fmla="*/ 707232 h 1541894"/>
              <a:gd name="connsiteX96" fmla="*/ 2171700 w 3974316"/>
              <a:gd name="connsiteY96" fmla="*/ 709613 h 1541894"/>
              <a:gd name="connsiteX97" fmla="*/ 2185988 w 3974316"/>
              <a:gd name="connsiteY97" fmla="*/ 711995 h 1541894"/>
              <a:gd name="connsiteX98" fmla="*/ 2188369 w 3974316"/>
              <a:gd name="connsiteY98" fmla="*/ 719138 h 1541894"/>
              <a:gd name="connsiteX99" fmla="*/ 2193131 w 3974316"/>
              <a:gd name="connsiteY99" fmla="*/ 726282 h 1541894"/>
              <a:gd name="connsiteX100" fmla="*/ 2200275 w 3974316"/>
              <a:gd name="connsiteY100" fmla="*/ 728663 h 1541894"/>
              <a:gd name="connsiteX101" fmla="*/ 2231231 w 3974316"/>
              <a:gd name="connsiteY101" fmla="*/ 731045 h 1541894"/>
              <a:gd name="connsiteX102" fmla="*/ 2238375 w 3974316"/>
              <a:gd name="connsiteY102" fmla="*/ 745332 h 1541894"/>
              <a:gd name="connsiteX103" fmla="*/ 2240756 w 3974316"/>
              <a:gd name="connsiteY103" fmla="*/ 752476 h 1541894"/>
              <a:gd name="connsiteX104" fmla="*/ 2247900 w 3974316"/>
              <a:gd name="connsiteY104" fmla="*/ 754857 h 1541894"/>
              <a:gd name="connsiteX105" fmla="*/ 2276475 w 3974316"/>
              <a:gd name="connsiteY105" fmla="*/ 757238 h 1541894"/>
              <a:gd name="connsiteX106" fmla="*/ 2293144 w 3974316"/>
              <a:gd name="connsiteY106" fmla="*/ 762001 h 1541894"/>
              <a:gd name="connsiteX107" fmla="*/ 2302669 w 3974316"/>
              <a:gd name="connsiteY107" fmla="*/ 764382 h 1541894"/>
              <a:gd name="connsiteX108" fmla="*/ 2316956 w 3974316"/>
              <a:gd name="connsiteY108" fmla="*/ 769145 h 1541894"/>
              <a:gd name="connsiteX109" fmla="*/ 2331244 w 3974316"/>
              <a:gd name="connsiteY109" fmla="*/ 778670 h 1541894"/>
              <a:gd name="connsiteX110" fmla="*/ 2352675 w 3974316"/>
              <a:gd name="connsiteY110" fmla="*/ 785813 h 1541894"/>
              <a:gd name="connsiteX111" fmla="*/ 2359819 w 3974316"/>
              <a:gd name="connsiteY111" fmla="*/ 788195 h 1541894"/>
              <a:gd name="connsiteX112" fmla="*/ 2366963 w 3974316"/>
              <a:gd name="connsiteY112" fmla="*/ 790576 h 1541894"/>
              <a:gd name="connsiteX113" fmla="*/ 2402682 w 3974316"/>
              <a:gd name="connsiteY113" fmla="*/ 795338 h 1541894"/>
              <a:gd name="connsiteX114" fmla="*/ 2409825 w 3974316"/>
              <a:gd name="connsiteY114" fmla="*/ 814388 h 1541894"/>
              <a:gd name="connsiteX115" fmla="*/ 2471738 w 3974316"/>
              <a:gd name="connsiteY115" fmla="*/ 814388 h 1541894"/>
              <a:gd name="connsiteX116" fmla="*/ 2471737 w 3974316"/>
              <a:gd name="connsiteY116" fmla="*/ 831057 h 1541894"/>
              <a:gd name="connsiteX117" fmla="*/ 2512219 w 3974316"/>
              <a:gd name="connsiteY117" fmla="*/ 831058 h 1541894"/>
              <a:gd name="connsiteX118" fmla="*/ 2514600 w 3974316"/>
              <a:gd name="connsiteY118" fmla="*/ 850107 h 1541894"/>
              <a:gd name="connsiteX119" fmla="*/ 2543175 w 3974316"/>
              <a:gd name="connsiteY119" fmla="*/ 869157 h 1541894"/>
              <a:gd name="connsiteX120" fmla="*/ 2557463 w 3974316"/>
              <a:gd name="connsiteY120" fmla="*/ 873920 h 1541894"/>
              <a:gd name="connsiteX121" fmla="*/ 2564606 w 3974316"/>
              <a:gd name="connsiteY121" fmla="*/ 878682 h 1541894"/>
              <a:gd name="connsiteX122" fmla="*/ 2571750 w 3974316"/>
              <a:gd name="connsiteY122" fmla="*/ 881063 h 1541894"/>
              <a:gd name="connsiteX123" fmla="*/ 2586038 w 3974316"/>
              <a:gd name="connsiteY123" fmla="*/ 890588 h 1541894"/>
              <a:gd name="connsiteX124" fmla="*/ 2593181 w 3974316"/>
              <a:gd name="connsiteY124" fmla="*/ 895351 h 1541894"/>
              <a:gd name="connsiteX125" fmla="*/ 2607469 w 3974316"/>
              <a:gd name="connsiteY125" fmla="*/ 900113 h 1541894"/>
              <a:gd name="connsiteX126" fmla="*/ 2612231 w 3974316"/>
              <a:gd name="connsiteY126" fmla="*/ 902495 h 1541894"/>
              <a:gd name="connsiteX127" fmla="*/ 2693194 w 3974316"/>
              <a:gd name="connsiteY127" fmla="*/ 904876 h 1541894"/>
              <a:gd name="connsiteX128" fmla="*/ 3278980 w 3974316"/>
              <a:gd name="connsiteY128" fmla="*/ 1152525 h 1541894"/>
              <a:gd name="connsiteX129" fmla="*/ 3838574 w 3974316"/>
              <a:gd name="connsiteY129" fmla="*/ 1164431 h 1541894"/>
              <a:gd name="connsiteX130" fmla="*/ 3824288 w 3974316"/>
              <a:gd name="connsiteY130" fmla="*/ 1493045 h 1541894"/>
              <a:gd name="connsiteX131" fmla="*/ 3964781 w 3974316"/>
              <a:gd name="connsiteY131" fmla="*/ 1509713 h 1541894"/>
              <a:gd name="connsiteX0" fmla="*/ 0 w 3974316"/>
              <a:gd name="connsiteY0" fmla="*/ 0 h 1541894"/>
              <a:gd name="connsiteX1" fmla="*/ 16669 w 3974316"/>
              <a:gd name="connsiteY1" fmla="*/ 21432 h 1541894"/>
              <a:gd name="connsiteX2" fmla="*/ 23813 w 3974316"/>
              <a:gd name="connsiteY2" fmla="*/ 23813 h 1541894"/>
              <a:gd name="connsiteX3" fmla="*/ 40481 w 3974316"/>
              <a:gd name="connsiteY3" fmla="*/ 30957 h 1541894"/>
              <a:gd name="connsiteX4" fmla="*/ 69056 w 3974316"/>
              <a:gd name="connsiteY4" fmla="*/ 33338 h 1541894"/>
              <a:gd name="connsiteX5" fmla="*/ 69056 w 3974316"/>
              <a:gd name="connsiteY5" fmla="*/ 45245 h 1541894"/>
              <a:gd name="connsiteX6" fmla="*/ 154781 w 3974316"/>
              <a:gd name="connsiteY6" fmla="*/ 50008 h 1541894"/>
              <a:gd name="connsiteX7" fmla="*/ 166688 w 3974316"/>
              <a:gd name="connsiteY7" fmla="*/ 52388 h 1541894"/>
              <a:gd name="connsiteX8" fmla="*/ 223838 w 3974316"/>
              <a:gd name="connsiteY8" fmla="*/ 59532 h 1541894"/>
              <a:gd name="connsiteX9" fmla="*/ 230982 w 3974316"/>
              <a:gd name="connsiteY9" fmla="*/ 69056 h 1541894"/>
              <a:gd name="connsiteX10" fmla="*/ 333375 w 3974316"/>
              <a:gd name="connsiteY10" fmla="*/ 64295 h 1541894"/>
              <a:gd name="connsiteX11" fmla="*/ 354806 w 3974316"/>
              <a:gd name="connsiteY11" fmla="*/ 73820 h 1541894"/>
              <a:gd name="connsiteX12" fmla="*/ 466725 w 3974316"/>
              <a:gd name="connsiteY12" fmla="*/ 76201 h 1541894"/>
              <a:gd name="connsiteX13" fmla="*/ 476250 w 3974316"/>
              <a:gd name="connsiteY13" fmla="*/ 88107 h 1541894"/>
              <a:gd name="connsiteX14" fmla="*/ 571500 w 3974316"/>
              <a:gd name="connsiteY14" fmla="*/ 83345 h 1541894"/>
              <a:gd name="connsiteX15" fmla="*/ 573881 w 3974316"/>
              <a:gd name="connsiteY15" fmla="*/ 92870 h 1541894"/>
              <a:gd name="connsiteX16" fmla="*/ 581025 w 3974316"/>
              <a:gd name="connsiteY16" fmla="*/ 95251 h 1541894"/>
              <a:gd name="connsiteX17" fmla="*/ 602456 w 3974316"/>
              <a:gd name="connsiteY17" fmla="*/ 97632 h 1541894"/>
              <a:gd name="connsiteX18" fmla="*/ 609600 w 3974316"/>
              <a:gd name="connsiteY18" fmla="*/ 109538 h 1541894"/>
              <a:gd name="connsiteX19" fmla="*/ 642937 w 3974316"/>
              <a:gd name="connsiteY19" fmla="*/ 119064 h 1541894"/>
              <a:gd name="connsiteX20" fmla="*/ 723900 w 3974316"/>
              <a:gd name="connsiteY20" fmla="*/ 126207 h 1541894"/>
              <a:gd name="connsiteX21" fmla="*/ 731044 w 3974316"/>
              <a:gd name="connsiteY21" fmla="*/ 128588 h 1541894"/>
              <a:gd name="connsiteX22" fmla="*/ 752475 w 3974316"/>
              <a:gd name="connsiteY22" fmla="*/ 142876 h 1541894"/>
              <a:gd name="connsiteX23" fmla="*/ 759619 w 3974316"/>
              <a:gd name="connsiteY23" fmla="*/ 147638 h 1541894"/>
              <a:gd name="connsiteX24" fmla="*/ 766763 w 3974316"/>
              <a:gd name="connsiteY24" fmla="*/ 150020 h 1541894"/>
              <a:gd name="connsiteX25" fmla="*/ 773906 w 3974316"/>
              <a:gd name="connsiteY25" fmla="*/ 157163 h 1541894"/>
              <a:gd name="connsiteX26" fmla="*/ 790575 w 3974316"/>
              <a:gd name="connsiteY26" fmla="*/ 178595 h 1541894"/>
              <a:gd name="connsiteX27" fmla="*/ 814388 w 3974316"/>
              <a:gd name="connsiteY27" fmla="*/ 207169 h 1541894"/>
              <a:gd name="connsiteX28" fmla="*/ 866775 w 3974316"/>
              <a:gd name="connsiteY28" fmla="*/ 200026 h 1541894"/>
              <a:gd name="connsiteX29" fmla="*/ 871537 w 3974316"/>
              <a:gd name="connsiteY29" fmla="*/ 221457 h 1541894"/>
              <a:gd name="connsiteX30" fmla="*/ 902494 w 3974316"/>
              <a:gd name="connsiteY30" fmla="*/ 221458 h 1541894"/>
              <a:gd name="connsiteX31" fmla="*/ 923925 w 3974316"/>
              <a:gd name="connsiteY31" fmla="*/ 219076 h 1541894"/>
              <a:gd name="connsiteX32" fmla="*/ 950119 w 3974316"/>
              <a:gd name="connsiteY32" fmla="*/ 226220 h 1541894"/>
              <a:gd name="connsiteX33" fmla="*/ 964406 w 3974316"/>
              <a:gd name="connsiteY33" fmla="*/ 233363 h 1541894"/>
              <a:gd name="connsiteX34" fmla="*/ 978694 w 3974316"/>
              <a:gd name="connsiteY34" fmla="*/ 240507 h 1541894"/>
              <a:gd name="connsiteX35" fmla="*/ 1000125 w 3974316"/>
              <a:gd name="connsiteY35" fmla="*/ 242888 h 1541894"/>
              <a:gd name="connsiteX36" fmla="*/ 1014413 w 3974316"/>
              <a:gd name="connsiteY36" fmla="*/ 250032 h 1541894"/>
              <a:gd name="connsiteX37" fmla="*/ 1021556 w 3974316"/>
              <a:gd name="connsiteY37" fmla="*/ 252413 h 1541894"/>
              <a:gd name="connsiteX38" fmla="*/ 1035844 w 3974316"/>
              <a:gd name="connsiteY38" fmla="*/ 259557 h 1541894"/>
              <a:gd name="connsiteX39" fmla="*/ 1042988 w 3974316"/>
              <a:gd name="connsiteY39" fmla="*/ 264320 h 1541894"/>
              <a:gd name="connsiteX40" fmla="*/ 1064419 w 3974316"/>
              <a:gd name="connsiteY40" fmla="*/ 271463 h 1541894"/>
              <a:gd name="connsiteX41" fmla="*/ 1071563 w 3974316"/>
              <a:gd name="connsiteY41" fmla="*/ 273845 h 1541894"/>
              <a:gd name="connsiteX42" fmla="*/ 1078706 w 3974316"/>
              <a:gd name="connsiteY42" fmla="*/ 278607 h 1541894"/>
              <a:gd name="connsiteX43" fmla="*/ 1092994 w 3974316"/>
              <a:gd name="connsiteY43" fmla="*/ 283370 h 1541894"/>
              <a:gd name="connsiteX44" fmla="*/ 1112044 w 3974316"/>
              <a:gd name="connsiteY44" fmla="*/ 288132 h 1541894"/>
              <a:gd name="connsiteX45" fmla="*/ 1126332 w 3974316"/>
              <a:gd name="connsiteY45" fmla="*/ 295275 h 1541894"/>
              <a:gd name="connsiteX46" fmla="*/ 1152525 w 3974316"/>
              <a:gd name="connsiteY46" fmla="*/ 302420 h 1541894"/>
              <a:gd name="connsiteX47" fmla="*/ 1154906 w 3974316"/>
              <a:gd name="connsiteY47" fmla="*/ 309563 h 1541894"/>
              <a:gd name="connsiteX48" fmla="*/ 1162050 w 3974316"/>
              <a:gd name="connsiteY48" fmla="*/ 314326 h 1541894"/>
              <a:gd name="connsiteX49" fmla="*/ 1204913 w 3974316"/>
              <a:gd name="connsiteY49" fmla="*/ 311945 h 1541894"/>
              <a:gd name="connsiteX50" fmla="*/ 1209675 w 3974316"/>
              <a:gd name="connsiteY50" fmla="*/ 328613 h 1541894"/>
              <a:gd name="connsiteX51" fmla="*/ 1254919 w 3974316"/>
              <a:gd name="connsiteY51" fmla="*/ 326232 h 1541894"/>
              <a:gd name="connsiteX52" fmla="*/ 1266825 w 3974316"/>
              <a:gd name="connsiteY52" fmla="*/ 335757 h 1541894"/>
              <a:gd name="connsiteX53" fmla="*/ 1278731 w 3974316"/>
              <a:gd name="connsiteY53" fmla="*/ 345282 h 1541894"/>
              <a:gd name="connsiteX54" fmla="*/ 1281113 w 3974316"/>
              <a:gd name="connsiteY54" fmla="*/ 359569 h 1541894"/>
              <a:gd name="connsiteX55" fmla="*/ 1376363 w 3974316"/>
              <a:gd name="connsiteY55" fmla="*/ 359570 h 1541894"/>
              <a:gd name="connsiteX56" fmla="*/ 1381125 w 3974316"/>
              <a:gd name="connsiteY56" fmla="*/ 369095 h 1541894"/>
              <a:gd name="connsiteX57" fmla="*/ 1388269 w 3974316"/>
              <a:gd name="connsiteY57" fmla="*/ 371476 h 1541894"/>
              <a:gd name="connsiteX58" fmla="*/ 1407319 w 3974316"/>
              <a:gd name="connsiteY58" fmla="*/ 373857 h 1541894"/>
              <a:gd name="connsiteX59" fmla="*/ 1414463 w 3974316"/>
              <a:gd name="connsiteY59" fmla="*/ 376238 h 1541894"/>
              <a:gd name="connsiteX60" fmla="*/ 1416844 w 3974316"/>
              <a:gd name="connsiteY60" fmla="*/ 383382 h 1541894"/>
              <a:gd name="connsiteX61" fmla="*/ 1426369 w 3974316"/>
              <a:gd name="connsiteY61" fmla="*/ 407195 h 1541894"/>
              <a:gd name="connsiteX62" fmla="*/ 1428750 w 3974316"/>
              <a:gd name="connsiteY62" fmla="*/ 414338 h 1541894"/>
              <a:gd name="connsiteX63" fmla="*/ 1471613 w 3974316"/>
              <a:gd name="connsiteY63" fmla="*/ 419101 h 1541894"/>
              <a:gd name="connsiteX64" fmla="*/ 1476375 w 3974316"/>
              <a:gd name="connsiteY64" fmla="*/ 426245 h 1541894"/>
              <a:gd name="connsiteX65" fmla="*/ 1481138 w 3974316"/>
              <a:gd name="connsiteY65" fmla="*/ 440532 h 1541894"/>
              <a:gd name="connsiteX66" fmla="*/ 1488281 w 3974316"/>
              <a:gd name="connsiteY66" fmla="*/ 442913 h 1541894"/>
              <a:gd name="connsiteX67" fmla="*/ 1585913 w 3974316"/>
              <a:gd name="connsiteY67" fmla="*/ 440532 h 1541894"/>
              <a:gd name="connsiteX68" fmla="*/ 1597819 w 3974316"/>
              <a:gd name="connsiteY68" fmla="*/ 454820 h 1541894"/>
              <a:gd name="connsiteX69" fmla="*/ 1612106 w 3974316"/>
              <a:gd name="connsiteY69" fmla="*/ 464345 h 1541894"/>
              <a:gd name="connsiteX70" fmla="*/ 1624013 w 3974316"/>
              <a:gd name="connsiteY70" fmla="*/ 476251 h 1541894"/>
              <a:gd name="connsiteX71" fmla="*/ 1635919 w 3974316"/>
              <a:gd name="connsiteY71" fmla="*/ 490538 h 1541894"/>
              <a:gd name="connsiteX72" fmla="*/ 1685925 w 3974316"/>
              <a:gd name="connsiteY72" fmla="*/ 492920 h 1541894"/>
              <a:gd name="connsiteX73" fmla="*/ 1702594 w 3974316"/>
              <a:gd name="connsiteY73" fmla="*/ 497682 h 1541894"/>
              <a:gd name="connsiteX74" fmla="*/ 1709738 w 3974316"/>
              <a:gd name="connsiteY74" fmla="*/ 502445 h 1541894"/>
              <a:gd name="connsiteX75" fmla="*/ 1716881 w 3974316"/>
              <a:gd name="connsiteY75" fmla="*/ 504826 h 1541894"/>
              <a:gd name="connsiteX76" fmla="*/ 1731169 w 3974316"/>
              <a:gd name="connsiteY76" fmla="*/ 514351 h 1541894"/>
              <a:gd name="connsiteX77" fmla="*/ 1738313 w 3974316"/>
              <a:gd name="connsiteY77" fmla="*/ 516732 h 1541894"/>
              <a:gd name="connsiteX78" fmla="*/ 1766888 w 3974316"/>
              <a:gd name="connsiteY78" fmla="*/ 542926 h 1541894"/>
              <a:gd name="connsiteX79" fmla="*/ 1774031 w 3974316"/>
              <a:gd name="connsiteY79" fmla="*/ 550070 h 1541894"/>
              <a:gd name="connsiteX80" fmla="*/ 1785938 w 3974316"/>
              <a:gd name="connsiteY80" fmla="*/ 561976 h 1541894"/>
              <a:gd name="connsiteX81" fmla="*/ 1793081 w 3974316"/>
              <a:gd name="connsiteY81" fmla="*/ 576263 h 1541894"/>
              <a:gd name="connsiteX82" fmla="*/ 1821656 w 3974316"/>
              <a:gd name="connsiteY82" fmla="*/ 590551 h 1541894"/>
              <a:gd name="connsiteX83" fmla="*/ 1864519 w 3974316"/>
              <a:gd name="connsiteY83" fmla="*/ 621507 h 1541894"/>
              <a:gd name="connsiteX84" fmla="*/ 1871663 w 3974316"/>
              <a:gd name="connsiteY84" fmla="*/ 626270 h 1541894"/>
              <a:gd name="connsiteX85" fmla="*/ 1919288 w 3974316"/>
              <a:gd name="connsiteY85" fmla="*/ 633413 h 1541894"/>
              <a:gd name="connsiteX86" fmla="*/ 1933575 w 3974316"/>
              <a:gd name="connsiteY86" fmla="*/ 645320 h 1541894"/>
              <a:gd name="connsiteX87" fmla="*/ 1940719 w 3974316"/>
              <a:gd name="connsiteY87" fmla="*/ 647701 h 1541894"/>
              <a:gd name="connsiteX88" fmla="*/ 1955006 w 3974316"/>
              <a:gd name="connsiteY88" fmla="*/ 657226 h 1541894"/>
              <a:gd name="connsiteX89" fmla="*/ 1990725 w 3974316"/>
              <a:gd name="connsiteY89" fmla="*/ 669132 h 1541894"/>
              <a:gd name="connsiteX90" fmla="*/ 2043113 w 3974316"/>
              <a:gd name="connsiteY90" fmla="*/ 673894 h 1541894"/>
              <a:gd name="connsiteX91" fmla="*/ 2043113 w 3974316"/>
              <a:gd name="connsiteY91" fmla="*/ 685800 h 1541894"/>
              <a:gd name="connsiteX92" fmla="*/ 2114550 w 3974316"/>
              <a:gd name="connsiteY92" fmla="*/ 688182 h 1541894"/>
              <a:gd name="connsiteX93" fmla="*/ 2124075 w 3974316"/>
              <a:gd name="connsiteY93" fmla="*/ 702470 h 1541894"/>
              <a:gd name="connsiteX94" fmla="*/ 2135981 w 3974316"/>
              <a:gd name="connsiteY94" fmla="*/ 704851 h 1541894"/>
              <a:gd name="connsiteX95" fmla="*/ 2159794 w 3974316"/>
              <a:gd name="connsiteY95" fmla="*/ 707232 h 1541894"/>
              <a:gd name="connsiteX96" fmla="*/ 2171700 w 3974316"/>
              <a:gd name="connsiteY96" fmla="*/ 709613 h 1541894"/>
              <a:gd name="connsiteX97" fmla="*/ 2185988 w 3974316"/>
              <a:gd name="connsiteY97" fmla="*/ 711995 h 1541894"/>
              <a:gd name="connsiteX98" fmla="*/ 2188369 w 3974316"/>
              <a:gd name="connsiteY98" fmla="*/ 719138 h 1541894"/>
              <a:gd name="connsiteX99" fmla="*/ 2193131 w 3974316"/>
              <a:gd name="connsiteY99" fmla="*/ 726282 h 1541894"/>
              <a:gd name="connsiteX100" fmla="*/ 2200275 w 3974316"/>
              <a:gd name="connsiteY100" fmla="*/ 728663 h 1541894"/>
              <a:gd name="connsiteX101" fmla="*/ 2231231 w 3974316"/>
              <a:gd name="connsiteY101" fmla="*/ 731045 h 1541894"/>
              <a:gd name="connsiteX102" fmla="*/ 2238375 w 3974316"/>
              <a:gd name="connsiteY102" fmla="*/ 745332 h 1541894"/>
              <a:gd name="connsiteX103" fmla="*/ 2240756 w 3974316"/>
              <a:gd name="connsiteY103" fmla="*/ 752476 h 1541894"/>
              <a:gd name="connsiteX104" fmla="*/ 2247900 w 3974316"/>
              <a:gd name="connsiteY104" fmla="*/ 754857 h 1541894"/>
              <a:gd name="connsiteX105" fmla="*/ 2276475 w 3974316"/>
              <a:gd name="connsiteY105" fmla="*/ 757238 h 1541894"/>
              <a:gd name="connsiteX106" fmla="*/ 2293144 w 3974316"/>
              <a:gd name="connsiteY106" fmla="*/ 762001 h 1541894"/>
              <a:gd name="connsiteX107" fmla="*/ 2302669 w 3974316"/>
              <a:gd name="connsiteY107" fmla="*/ 764382 h 1541894"/>
              <a:gd name="connsiteX108" fmla="*/ 2316956 w 3974316"/>
              <a:gd name="connsiteY108" fmla="*/ 769145 h 1541894"/>
              <a:gd name="connsiteX109" fmla="*/ 2331244 w 3974316"/>
              <a:gd name="connsiteY109" fmla="*/ 778670 h 1541894"/>
              <a:gd name="connsiteX110" fmla="*/ 2352675 w 3974316"/>
              <a:gd name="connsiteY110" fmla="*/ 785813 h 1541894"/>
              <a:gd name="connsiteX111" fmla="*/ 2359819 w 3974316"/>
              <a:gd name="connsiteY111" fmla="*/ 788195 h 1541894"/>
              <a:gd name="connsiteX112" fmla="*/ 2366963 w 3974316"/>
              <a:gd name="connsiteY112" fmla="*/ 790576 h 1541894"/>
              <a:gd name="connsiteX113" fmla="*/ 2402682 w 3974316"/>
              <a:gd name="connsiteY113" fmla="*/ 795338 h 1541894"/>
              <a:gd name="connsiteX114" fmla="*/ 2409825 w 3974316"/>
              <a:gd name="connsiteY114" fmla="*/ 814388 h 1541894"/>
              <a:gd name="connsiteX115" fmla="*/ 2471738 w 3974316"/>
              <a:gd name="connsiteY115" fmla="*/ 814388 h 1541894"/>
              <a:gd name="connsiteX116" fmla="*/ 2471737 w 3974316"/>
              <a:gd name="connsiteY116" fmla="*/ 831057 h 1541894"/>
              <a:gd name="connsiteX117" fmla="*/ 2512219 w 3974316"/>
              <a:gd name="connsiteY117" fmla="*/ 831058 h 1541894"/>
              <a:gd name="connsiteX118" fmla="*/ 2514600 w 3974316"/>
              <a:gd name="connsiteY118" fmla="*/ 850107 h 1541894"/>
              <a:gd name="connsiteX119" fmla="*/ 2543175 w 3974316"/>
              <a:gd name="connsiteY119" fmla="*/ 869157 h 1541894"/>
              <a:gd name="connsiteX120" fmla="*/ 2557463 w 3974316"/>
              <a:gd name="connsiteY120" fmla="*/ 873920 h 1541894"/>
              <a:gd name="connsiteX121" fmla="*/ 2564606 w 3974316"/>
              <a:gd name="connsiteY121" fmla="*/ 878682 h 1541894"/>
              <a:gd name="connsiteX122" fmla="*/ 2571750 w 3974316"/>
              <a:gd name="connsiteY122" fmla="*/ 881063 h 1541894"/>
              <a:gd name="connsiteX123" fmla="*/ 2586038 w 3974316"/>
              <a:gd name="connsiteY123" fmla="*/ 890588 h 1541894"/>
              <a:gd name="connsiteX124" fmla="*/ 2593181 w 3974316"/>
              <a:gd name="connsiteY124" fmla="*/ 895351 h 1541894"/>
              <a:gd name="connsiteX125" fmla="*/ 2607469 w 3974316"/>
              <a:gd name="connsiteY125" fmla="*/ 900113 h 1541894"/>
              <a:gd name="connsiteX126" fmla="*/ 2612231 w 3974316"/>
              <a:gd name="connsiteY126" fmla="*/ 902495 h 1541894"/>
              <a:gd name="connsiteX127" fmla="*/ 2693194 w 3974316"/>
              <a:gd name="connsiteY127" fmla="*/ 904876 h 1541894"/>
              <a:gd name="connsiteX128" fmla="*/ 3274218 w 3974316"/>
              <a:gd name="connsiteY128" fmla="*/ 1112044 h 1541894"/>
              <a:gd name="connsiteX129" fmla="*/ 3278980 w 3974316"/>
              <a:gd name="connsiteY129" fmla="*/ 1152525 h 1541894"/>
              <a:gd name="connsiteX130" fmla="*/ 3838574 w 3974316"/>
              <a:gd name="connsiteY130" fmla="*/ 1164431 h 1541894"/>
              <a:gd name="connsiteX131" fmla="*/ 3824288 w 3974316"/>
              <a:gd name="connsiteY131" fmla="*/ 1493045 h 1541894"/>
              <a:gd name="connsiteX132" fmla="*/ 3964781 w 3974316"/>
              <a:gd name="connsiteY132" fmla="*/ 1509713 h 1541894"/>
              <a:gd name="connsiteX0" fmla="*/ 0 w 3974316"/>
              <a:gd name="connsiteY0" fmla="*/ 0 h 1541894"/>
              <a:gd name="connsiteX1" fmla="*/ 16669 w 3974316"/>
              <a:gd name="connsiteY1" fmla="*/ 21432 h 1541894"/>
              <a:gd name="connsiteX2" fmla="*/ 23813 w 3974316"/>
              <a:gd name="connsiteY2" fmla="*/ 23813 h 1541894"/>
              <a:gd name="connsiteX3" fmla="*/ 40481 w 3974316"/>
              <a:gd name="connsiteY3" fmla="*/ 30957 h 1541894"/>
              <a:gd name="connsiteX4" fmla="*/ 69056 w 3974316"/>
              <a:gd name="connsiteY4" fmla="*/ 33338 h 1541894"/>
              <a:gd name="connsiteX5" fmla="*/ 69056 w 3974316"/>
              <a:gd name="connsiteY5" fmla="*/ 45245 h 1541894"/>
              <a:gd name="connsiteX6" fmla="*/ 154781 w 3974316"/>
              <a:gd name="connsiteY6" fmla="*/ 50008 h 1541894"/>
              <a:gd name="connsiteX7" fmla="*/ 166688 w 3974316"/>
              <a:gd name="connsiteY7" fmla="*/ 52388 h 1541894"/>
              <a:gd name="connsiteX8" fmla="*/ 223838 w 3974316"/>
              <a:gd name="connsiteY8" fmla="*/ 59532 h 1541894"/>
              <a:gd name="connsiteX9" fmla="*/ 230982 w 3974316"/>
              <a:gd name="connsiteY9" fmla="*/ 69056 h 1541894"/>
              <a:gd name="connsiteX10" fmla="*/ 333375 w 3974316"/>
              <a:gd name="connsiteY10" fmla="*/ 64295 h 1541894"/>
              <a:gd name="connsiteX11" fmla="*/ 354806 w 3974316"/>
              <a:gd name="connsiteY11" fmla="*/ 73820 h 1541894"/>
              <a:gd name="connsiteX12" fmla="*/ 466725 w 3974316"/>
              <a:gd name="connsiteY12" fmla="*/ 76201 h 1541894"/>
              <a:gd name="connsiteX13" fmla="*/ 476250 w 3974316"/>
              <a:gd name="connsiteY13" fmla="*/ 88107 h 1541894"/>
              <a:gd name="connsiteX14" fmla="*/ 571500 w 3974316"/>
              <a:gd name="connsiteY14" fmla="*/ 83345 h 1541894"/>
              <a:gd name="connsiteX15" fmla="*/ 573881 w 3974316"/>
              <a:gd name="connsiteY15" fmla="*/ 92870 h 1541894"/>
              <a:gd name="connsiteX16" fmla="*/ 581025 w 3974316"/>
              <a:gd name="connsiteY16" fmla="*/ 95251 h 1541894"/>
              <a:gd name="connsiteX17" fmla="*/ 602456 w 3974316"/>
              <a:gd name="connsiteY17" fmla="*/ 97632 h 1541894"/>
              <a:gd name="connsiteX18" fmla="*/ 609600 w 3974316"/>
              <a:gd name="connsiteY18" fmla="*/ 109538 h 1541894"/>
              <a:gd name="connsiteX19" fmla="*/ 642937 w 3974316"/>
              <a:gd name="connsiteY19" fmla="*/ 119064 h 1541894"/>
              <a:gd name="connsiteX20" fmla="*/ 723900 w 3974316"/>
              <a:gd name="connsiteY20" fmla="*/ 126207 h 1541894"/>
              <a:gd name="connsiteX21" fmla="*/ 731044 w 3974316"/>
              <a:gd name="connsiteY21" fmla="*/ 128588 h 1541894"/>
              <a:gd name="connsiteX22" fmla="*/ 752475 w 3974316"/>
              <a:gd name="connsiteY22" fmla="*/ 142876 h 1541894"/>
              <a:gd name="connsiteX23" fmla="*/ 759619 w 3974316"/>
              <a:gd name="connsiteY23" fmla="*/ 147638 h 1541894"/>
              <a:gd name="connsiteX24" fmla="*/ 766763 w 3974316"/>
              <a:gd name="connsiteY24" fmla="*/ 150020 h 1541894"/>
              <a:gd name="connsiteX25" fmla="*/ 773906 w 3974316"/>
              <a:gd name="connsiteY25" fmla="*/ 157163 h 1541894"/>
              <a:gd name="connsiteX26" fmla="*/ 790575 w 3974316"/>
              <a:gd name="connsiteY26" fmla="*/ 178595 h 1541894"/>
              <a:gd name="connsiteX27" fmla="*/ 814388 w 3974316"/>
              <a:gd name="connsiteY27" fmla="*/ 207169 h 1541894"/>
              <a:gd name="connsiteX28" fmla="*/ 866775 w 3974316"/>
              <a:gd name="connsiteY28" fmla="*/ 200026 h 1541894"/>
              <a:gd name="connsiteX29" fmla="*/ 871537 w 3974316"/>
              <a:gd name="connsiteY29" fmla="*/ 221457 h 1541894"/>
              <a:gd name="connsiteX30" fmla="*/ 902494 w 3974316"/>
              <a:gd name="connsiteY30" fmla="*/ 221458 h 1541894"/>
              <a:gd name="connsiteX31" fmla="*/ 923925 w 3974316"/>
              <a:gd name="connsiteY31" fmla="*/ 219076 h 1541894"/>
              <a:gd name="connsiteX32" fmla="*/ 950119 w 3974316"/>
              <a:gd name="connsiteY32" fmla="*/ 226220 h 1541894"/>
              <a:gd name="connsiteX33" fmla="*/ 964406 w 3974316"/>
              <a:gd name="connsiteY33" fmla="*/ 233363 h 1541894"/>
              <a:gd name="connsiteX34" fmla="*/ 978694 w 3974316"/>
              <a:gd name="connsiteY34" fmla="*/ 240507 h 1541894"/>
              <a:gd name="connsiteX35" fmla="*/ 1000125 w 3974316"/>
              <a:gd name="connsiteY35" fmla="*/ 242888 h 1541894"/>
              <a:gd name="connsiteX36" fmla="*/ 1014413 w 3974316"/>
              <a:gd name="connsiteY36" fmla="*/ 250032 h 1541894"/>
              <a:gd name="connsiteX37" fmla="*/ 1021556 w 3974316"/>
              <a:gd name="connsiteY37" fmla="*/ 252413 h 1541894"/>
              <a:gd name="connsiteX38" fmla="*/ 1035844 w 3974316"/>
              <a:gd name="connsiteY38" fmla="*/ 259557 h 1541894"/>
              <a:gd name="connsiteX39" fmla="*/ 1042988 w 3974316"/>
              <a:gd name="connsiteY39" fmla="*/ 264320 h 1541894"/>
              <a:gd name="connsiteX40" fmla="*/ 1064419 w 3974316"/>
              <a:gd name="connsiteY40" fmla="*/ 271463 h 1541894"/>
              <a:gd name="connsiteX41" fmla="*/ 1071563 w 3974316"/>
              <a:gd name="connsiteY41" fmla="*/ 273845 h 1541894"/>
              <a:gd name="connsiteX42" fmla="*/ 1078706 w 3974316"/>
              <a:gd name="connsiteY42" fmla="*/ 278607 h 1541894"/>
              <a:gd name="connsiteX43" fmla="*/ 1092994 w 3974316"/>
              <a:gd name="connsiteY43" fmla="*/ 283370 h 1541894"/>
              <a:gd name="connsiteX44" fmla="*/ 1112044 w 3974316"/>
              <a:gd name="connsiteY44" fmla="*/ 288132 h 1541894"/>
              <a:gd name="connsiteX45" fmla="*/ 1126332 w 3974316"/>
              <a:gd name="connsiteY45" fmla="*/ 295275 h 1541894"/>
              <a:gd name="connsiteX46" fmla="*/ 1152525 w 3974316"/>
              <a:gd name="connsiteY46" fmla="*/ 302420 h 1541894"/>
              <a:gd name="connsiteX47" fmla="*/ 1154906 w 3974316"/>
              <a:gd name="connsiteY47" fmla="*/ 309563 h 1541894"/>
              <a:gd name="connsiteX48" fmla="*/ 1162050 w 3974316"/>
              <a:gd name="connsiteY48" fmla="*/ 314326 h 1541894"/>
              <a:gd name="connsiteX49" fmla="*/ 1204913 w 3974316"/>
              <a:gd name="connsiteY49" fmla="*/ 311945 h 1541894"/>
              <a:gd name="connsiteX50" fmla="*/ 1209675 w 3974316"/>
              <a:gd name="connsiteY50" fmla="*/ 328613 h 1541894"/>
              <a:gd name="connsiteX51" fmla="*/ 1254919 w 3974316"/>
              <a:gd name="connsiteY51" fmla="*/ 326232 h 1541894"/>
              <a:gd name="connsiteX52" fmla="*/ 1266825 w 3974316"/>
              <a:gd name="connsiteY52" fmla="*/ 335757 h 1541894"/>
              <a:gd name="connsiteX53" fmla="*/ 1278731 w 3974316"/>
              <a:gd name="connsiteY53" fmla="*/ 345282 h 1541894"/>
              <a:gd name="connsiteX54" fmla="*/ 1281113 w 3974316"/>
              <a:gd name="connsiteY54" fmla="*/ 359569 h 1541894"/>
              <a:gd name="connsiteX55" fmla="*/ 1376363 w 3974316"/>
              <a:gd name="connsiteY55" fmla="*/ 359570 h 1541894"/>
              <a:gd name="connsiteX56" fmla="*/ 1381125 w 3974316"/>
              <a:gd name="connsiteY56" fmla="*/ 369095 h 1541894"/>
              <a:gd name="connsiteX57" fmla="*/ 1388269 w 3974316"/>
              <a:gd name="connsiteY57" fmla="*/ 371476 h 1541894"/>
              <a:gd name="connsiteX58" fmla="*/ 1407319 w 3974316"/>
              <a:gd name="connsiteY58" fmla="*/ 373857 h 1541894"/>
              <a:gd name="connsiteX59" fmla="*/ 1414463 w 3974316"/>
              <a:gd name="connsiteY59" fmla="*/ 376238 h 1541894"/>
              <a:gd name="connsiteX60" fmla="*/ 1416844 w 3974316"/>
              <a:gd name="connsiteY60" fmla="*/ 383382 h 1541894"/>
              <a:gd name="connsiteX61" fmla="*/ 1426369 w 3974316"/>
              <a:gd name="connsiteY61" fmla="*/ 407195 h 1541894"/>
              <a:gd name="connsiteX62" fmla="*/ 1428750 w 3974316"/>
              <a:gd name="connsiteY62" fmla="*/ 414338 h 1541894"/>
              <a:gd name="connsiteX63" fmla="*/ 1471613 w 3974316"/>
              <a:gd name="connsiteY63" fmla="*/ 419101 h 1541894"/>
              <a:gd name="connsiteX64" fmla="*/ 1476375 w 3974316"/>
              <a:gd name="connsiteY64" fmla="*/ 426245 h 1541894"/>
              <a:gd name="connsiteX65" fmla="*/ 1481138 w 3974316"/>
              <a:gd name="connsiteY65" fmla="*/ 440532 h 1541894"/>
              <a:gd name="connsiteX66" fmla="*/ 1488281 w 3974316"/>
              <a:gd name="connsiteY66" fmla="*/ 442913 h 1541894"/>
              <a:gd name="connsiteX67" fmla="*/ 1585913 w 3974316"/>
              <a:gd name="connsiteY67" fmla="*/ 440532 h 1541894"/>
              <a:gd name="connsiteX68" fmla="*/ 1597819 w 3974316"/>
              <a:gd name="connsiteY68" fmla="*/ 454820 h 1541894"/>
              <a:gd name="connsiteX69" fmla="*/ 1612106 w 3974316"/>
              <a:gd name="connsiteY69" fmla="*/ 464345 h 1541894"/>
              <a:gd name="connsiteX70" fmla="*/ 1624013 w 3974316"/>
              <a:gd name="connsiteY70" fmla="*/ 476251 h 1541894"/>
              <a:gd name="connsiteX71" fmla="*/ 1635919 w 3974316"/>
              <a:gd name="connsiteY71" fmla="*/ 490538 h 1541894"/>
              <a:gd name="connsiteX72" fmla="*/ 1685925 w 3974316"/>
              <a:gd name="connsiteY72" fmla="*/ 492920 h 1541894"/>
              <a:gd name="connsiteX73" fmla="*/ 1702594 w 3974316"/>
              <a:gd name="connsiteY73" fmla="*/ 497682 h 1541894"/>
              <a:gd name="connsiteX74" fmla="*/ 1709738 w 3974316"/>
              <a:gd name="connsiteY74" fmla="*/ 502445 h 1541894"/>
              <a:gd name="connsiteX75" fmla="*/ 1716881 w 3974316"/>
              <a:gd name="connsiteY75" fmla="*/ 504826 h 1541894"/>
              <a:gd name="connsiteX76" fmla="*/ 1731169 w 3974316"/>
              <a:gd name="connsiteY76" fmla="*/ 514351 h 1541894"/>
              <a:gd name="connsiteX77" fmla="*/ 1738313 w 3974316"/>
              <a:gd name="connsiteY77" fmla="*/ 516732 h 1541894"/>
              <a:gd name="connsiteX78" fmla="*/ 1766888 w 3974316"/>
              <a:gd name="connsiteY78" fmla="*/ 542926 h 1541894"/>
              <a:gd name="connsiteX79" fmla="*/ 1774031 w 3974316"/>
              <a:gd name="connsiteY79" fmla="*/ 550070 h 1541894"/>
              <a:gd name="connsiteX80" fmla="*/ 1785938 w 3974316"/>
              <a:gd name="connsiteY80" fmla="*/ 561976 h 1541894"/>
              <a:gd name="connsiteX81" fmla="*/ 1793081 w 3974316"/>
              <a:gd name="connsiteY81" fmla="*/ 576263 h 1541894"/>
              <a:gd name="connsiteX82" fmla="*/ 1821656 w 3974316"/>
              <a:gd name="connsiteY82" fmla="*/ 590551 h 1541894"/>
              <a:gd name="connsiteX83" fmla="*/ 1864519 w 3974316"/>
              <a:gd name="connsiteY83" fmla="*/ 621507 h 1541894"/>
              <a:gd name="connsiteX84" fmla="*/ 1871663 w 3974316"/>
              <a:gd name="connsiteY84" fmla="*/ 626270 h 1541894"/>
              <a:gd name="connsiteX85" fmla="*/ 1919288 w 3974316"/>
              <a:gd name="connsiteY85" fmla="*/ 633413 h 1541894"/>
              <a:gd name="connsiteX86" fmla="*/ 1933575 w 3974316"/>
              <a:gd name="connsiteY86" fmla="*/ 645320 h 1541894"/>
              <a:gd name="connsiteX87" fmla="*/ 1940719 w 3974316"/>
              <a:gd name="connsiteY87" fmla="*/ 647701 h 1541894"/>
              <a:gd name="connsiteX88" fmla="*/ 1955006 w 3974316"/>
              <a:gd name="connsiteY88" fmla="*/ 657226 h 1541894"/>
              <a:gd name="connsiteX89" fmla="*/ 1990725 w 3974316"/>
              <a:gd name="connsiteY89" fmla="*/ 669132 h 1541894"/>
              <a:gd name="connsiteX90" fmla="*/ 2043113 w 3974316"/>
              <a:gd name="connsiteY90" fmla="*/ 673894 h 1541894"/>
              <a:gd name="connsiteX91" fmla="*/ 2043113 w 3974316"/>
              <a:gd name="connsiteY91" fmla="*/ 685800 h 1541894"/>
              <a:gd name="connsiteX92" fmla="*/ 2114550 w 3974316"/>
              <a:gd name="connsiteY92" fmla="*/ 688182 h 1541894"/>
              <a:gd name="connsiteX93" fmla="*/ 2124075 w 3974316"/>
              <a:gd name="connsiteY93" fmla="*/ 702470 h 1541894"/>
              <a:gd name="connsiteX94" fmla="*/ 2135981 w 3974316"/>
              <a:gd name="connsiteY94" fmla="*/ 704851 h 1541894"/>
              <a:gd name="connsiteX95" fmla="*/ 2159794 w 3974316"/>
              <a:gd name="connsiteY95" fmla="*/ 707232 h 1541894"/>
              <a:gd name="connsiteX96" fmla="*/ 2171700 w 3974316"/>
              <a:gd name="connsiteY96" fmla="*/ 709613 h 1541894"/>
              <a:gd name="connsiteX97" fmla="*/ 2185988 w 3974316"/>
              <a:gd name="connsiteY97" fmla="*/ 711995 h 1541894"/>
              <a:gd name="connsiteX98" fmla="*/ 2188369 w 3974316"/>
              <a:gd name="connsiteY98" fmla="*/ 719138 h 1541894"/>
              <a:gd name="connsiteX99" fmla="*/ 2193131 w 3974316"/>
              <a:gd name="connsiteY99" fmla="*/ 726282 h 1541894"/>
              <a:gd name="connsiteX100" fmla="*/ 2200275 w 3974316"/>
              <a:gd name="connsiteY100" fmla="*/ 728663 h 1541894"/>
              <a:gd name="connsiteX101" fmla="*/ 2231231 w 3974316"/>
              <a:gd name="connsiteY101" fmla="*/ 731045 h 1541894"/>
              <a:gd name="connsiteX102" fmla="*/ 2238375 w 3974316"/>
              <a:gd name="connsiteY102" fmla="*/ 745332 h 1541894"/>
              <a:gd name="connsiteX103" fmla="*/ 2240756 w 3974316"/>
              <a:gd name="connsiteY103" fmla="*/ 752476 h 1541894"/>
              <a:gd name="connsiteX104" fmla="*/ 2247900 w 3974316"/>
              <a:gd name="connsiteY104" fmla="*/ 754857 h 1541894"/>
              <a:gd name="connsiteX105" fmla="*/ 2276475 w 3974316"/>
              <a:gd name="connsiteY105" fmla="*/ 757238 h 1541894"/>
              <a:gd name="connsiteX106" fmla="*/ 2293144 w 3974316"/>
              <a:gd name="connsiteY106" fmla="*/ 762001 h 1541894"/>
              <a:gd name="connsiteX107" fmla="*/ 2302669 w 3974316"/>
              <a:gd name="connsiteY107" fmla="*/ 764382 h 1541894"/>
              <a:gd name="connsiteX108" fmla="*/ 2316956 w 3974316"/>
              <a:gd name="connsiteY108" fmla="*/ 769145 h 1541894"/>
              <a:gd name="connsiteX109" fmla="*/ 2331244 w 3974316"/>
              <a:gd name="connsiteY109" fmla="*/ 778670 h 1541894"/>
              <a:gd name="connsiteX110" fmla="*/ 2352675 w 3974316"/>
              <a:gd name="connsiteY110" fmla="*/ 785813 h 1541894"/>
              <a:gd name="connsiteX111" fmla="*/ 2359819 w 3974316"/>
              <a:gd name="connsiteY111" fmla="*/ 788195 h 1541894"/>
              <a:gd name="connsiteX112" fmla="*/ 2366963 w 3974316"/>
              <a:gd name="connsiteY112" fmla="*/ 790576 h 1541894"/>
              <a:gd name="connsiteX113" fmla="*/ 2402682 w 3974316"/>
              <a:gd name="connsiteY113" fmla="*/ 795338 h 1541894"/>
              <a:gd name="connsiteX114" fmla="*/ 2409825 w 3974316"/>
              <a:gd name="connsiteY114" fmla="*/ 814388 h 1541894"/>
              <a:gd name="connsiteX115" fmla="*/ 2471738 w 3974316"/>
              <a:gd name="connsiteY115" fmla="*/ 814388 h 1541894"/>
              <a:gd name="connsiteX116" fmla="*/ 2471737 w 3974316"/>
              <a:gd name="connsiteY116" fmla="*/ 831057 h 1541894"/>
              <a:gd name="connsiteX117" fmla="*/ 2512219 w 3974316"/>
              <a:gd name="connsiteY117" fmla="*/ 831058 h 1541894"/>
              <a:gd name="connsiteX118" fmla="*/ 2514600 w 3974316"/>
              <a:gd name="connsiteY118" fmla="*/ 850107 h 1541894"/>
              <a:gd name="connsiteX119" fmla="*/ 2543175 w 3974316"/>
              <a:gd name="connsiteY119" fmla="*/ 869157 h 1541894"/>
              <a:gd name="connsiteX120" fmla="*/ 2557463 w 3974316"/>
              <a:gd name="connsiteY120" fmla="*/ 873920 h 1541894"/>
              <a:gd name="connsiteX121" fmla="*/ 2564606 w 3974316"/>
              <a:gd name="connsiteY121" fmla="*/ 878682 h 1541894"/>
              <a:gd name="connsiteX122" fmla="*/ 2571750 w 3974316"/>
              <a:gd name="connsiteY122" fmla="*/ 881063 h 1541894"/>
              <a:gd name="connsiteX123" fmla="*/ 2586038 w 3974316"/>
              <a:gd name="connsiteY123" fmla="*/ 890588 h 1541894"/>
              <a:gd name="connsiteX124" fmla="*/ 2593181 w 3974316"/>
              <a:gd name="connsiteY124" fmla="*/ 895351 h 1541894"/>
              <a:gd name="connsiteX125" fmla="*/ 2607469 w 3974316"/>
              <a:gd name="connsiteY125" fmla="*/ 900113 h 1541894"/>
              <a:gd name="connsiteX126" fmla="*/ 2612231 w 3974316"/>
              <a:gd name="connsiteY126" fmla="*/ 902495 h 1541894"/>
              <a:gd name="connsiteX127" fmla="*/ 2693194 w 3974316"/>
              <a:gd name="connsiteY127" fmla="*/ 904876 h 1541894"/>
              <a:gd name="connsiteX128" fmla="*/ 3128962 w 3974316"/>
              <a:gd name="connsiteY128" fmla="*/ 1107281 h 1541894"/>
              <a:gd name="connsiteX129" fmla="*/ 3274218 w 3974316"/>
              <a:gd name="connsiteY129" fmla="*/ 1112044 h 1541894"/>
              <a:gd name="connsiteX130" fmla="*/ 3278980 w 3974316"/>
              <a:gd name="connsiteY130" fmla="*/ 1152525 h 1541894"/>
              <a:gd name="connsiteX131" fmla="*/ 3838574 w 3974316"/>
              <a:gd name="connsiteY131" fmla="*/ 1164431 h 1541894"/>
              <a:gd name="connsiteX132" fmla="*/ 3824288 w 3974316"/>
              <a:gd name="connsiteY132" fmla="*/ 1493045 h 1541894"/>
              <a:gd name="connsiteX133" fmla="*/ 3964781 w 3974316"/>
              <a:gd name="connsiteY133" fmla="*/ 1509713 h 1541894"/>
              <a:gd name="connsiteX0" fmla="*/ 0 w 3964781"/>
              <a:gd name="connsiteY0" fmla="*/ 0 h 1509713"/>
              <a:gd name="connsiteX1" fmla="*/ 16669 w 3964781"/>
              <a:gd name="connsiteY1" fmla="*/ 21432 h 1509713"/>
              <a:gd name="connsiteX2" fmla="*/ 23813 w 3964781"/>
              <a:gd name="connsiteY2" fmla="*/ 23813 h 1509713"/>
              <a:gd name="connsiteX3" fmla="*/ 40481 w 3964781"/>
              <a:gd name="connsiteY3" fmla="*/ 30957 h 1509713"/>
              <a:gd name="connsiteX4" fmla="*/ 69056 w 3964781"/>
              <a:gd name="connsiteY4" fmla="*/ 33338 h 1509713"/>
              <a:gd name="connsiteX5" fmla="*/ 69056 w 3964781"/>
              <a:gd name="connsiteY5" fmla="*/ 45245 h 1509713"/>
              <a:gd name="connsiteX6" fmla="*/ 154781 w 3964781"/>
              <a:gd name="connsiteY6" fmla="*/ 50008 h 1509713"/>
              <a:gd name="connsiteX7" fmla="*/ 166688 w 3964781"/>
              <a:gd name="connsiteY7" fmla="*/ 52388 h 1509713"/>
              <a:gd name="connsiteX8" fmla="*/ 223838 w 3964781"/>
              <a:gd name="connsiteY8" fmla="*/ 59532 h 1509713"/>
              <a:gd name="connsiteX9" fmla="*/ 230982 w 3964781"/>
              <a:gd name="connsiteY9" fmla="*/ 69056 h 1509713"/>
              <a:gd name="connsiteX10" fmla="*/ 333375 w 3964781"/>
              <a:gd name="connsiteY10" fmla="*/ 64295 h 1509713"/>
              <a:gd name="connsiteX11" fmla="*/ 354806 w 3964781"/>
              <a:gd name="connsiteY11" fmla="*/ 73820 h 1509713"/>
              <a:gd name="connsiteX12" fmla="*/ 466725 w 3964781"/>
              <a:gd name="connsiteY12" fmla="*/ 76201 h 1509713"/>
              <a:gd name="connsiteX13" fmla="*/ 476250 w 3964781"/>
              <a:gd name="connsiteY13" fmla="*/ 88107 h 1509713"/>
              <a:gd name="connsiteX14" fmla="*/ 571500 w 3964781"/>
              <a:gd name="connsiteY14" fmla="*/ 83345 h 1509713"/>
              <a:gd name="connsiteX15" fmla="*/ 573881 w 3964781"/>
              <a:gd name="connsiteY15" fmla="*/ 92870 h 1509713"/>
              <a:gd name="connsiteX16" fmla="*/ 581025 w 3964781"/>
              <a:gd name="connsiteY16" fmla="*/ 95251 h 1509713"/>
              <a:gd name="connsiteX17" fmla="*/ 602456 w 3964781"/>
              <a:gd name="connsiteY17" fmla="*/ 97632 h 1509713"/>
              <a:gd name="connsiteX18" fmla="*/ 609600 w 3964781"/>
              <a:gd name="connsiteY18" fmla="*/ 109538 h 1509713"/>
              <a:gd name="connsiteX19" fmla="*/ 642937 w 3964781"/>
              <a:gd name="connsiteY19" fmla="*/ 119064 h 1509713"/>
              <a:gd name="connsiteX20" fmla="*/ 723900 w 3964781"/>
              <a:gd name="connsiteY20" fmla="*/ 126207 h 1509713"/>
              <a:gd name="connsiteX21" fmla="*/ 731044 w 3964781"/>
              <a:gd name="connsiteY21" fmla="*/ 128588 h 1509713"/>
              <a:gd name="connsiteX22" fmla="*/ 752475 w 3964781"/>
              <a:gd name="connsiteY22" fmla="*/ 142876 h 1509713"/>
              <a:gd name="connsiteX23" fmla="*/ 759619 w 3964781"/>
              <a:gd name="connsiteY23" fmla="*/ 147638 h 1509713"/>
              <a:gd name="connsiteX24" fmla="*/ 766763 w 3964781"/>
              <a:gd name="connsiteY24" fmla="*/ 150020 h 1509713"/>
              <a:gd name="connsiteX25" fmla="*/ 773906 w 3964781"/>
              <a:gd name="connsiteY25" fmla="*/ 157163 h 1509713"/>
              <a:gd name="connsiteX26" fmla="*/ 790575 w 3964781"/>
              <a:gd name="connsiteY26" fmla="*/ 178595 h 1509713"/>
              <a:gd name="connsiteX27" fmla="*/ 814388 w 3964781"/>
              <a:gd name="connsiteY27" fmla="*/ 207169 h 1509713"/>
              <a:gd name="connsiteX28" fmla="*/ 866775 w 3964781"/>
              <a:gd name="connsiteY28" fmla="*/ 200026 h 1509713"/>
              <a:gd name="connsiteX29" fmla="*/ 871537 w 3964781"/>
              <a:gd name="connsiteY29" fmla="*/ 221457 h 1509713"/>
              <a:gd name="connsiteX30" fmla="*/ 902494 w 3964781"/>
              <a:gd name="connsiteY30" fmla="*/ 221458 h 1509713"/>
              <a:gd name="connsiteX31" fmla="*/ 923925 w 3964781"/>
              <a:gd name="connsiteY31" fmla="*/ 219076 h 1509713"/>
              <a:gd name="connsiteX32" fmla="*/ 950119 w 3964781"/>
              <a:gd name="connsiteY32" fmla="*/ 226220 h 1509713"/>
              <a:gd name="connsiteX33" fmla="*/ 964406 w 3964781"/>
              <a:gd name="connsiteY33" fmla="*/ 233363 h 1509713"/>
              <a:gd name="connsiteX34" fmla="*/ 978694 w 3964781"/>
              <a:gd name="connsiteY34" fmla="*/ 240507 h 1509713"/>
              <a:gd name="connsiteX35" fmla="*/ 1000125 w 3964781"/>
              <a:gd name="connsiteY35" fmla="*/ 242888 h 1509713"/>
              <a:gd name="connsiteX36" fmla="*/ 1014413 w 3964781"/>
              <a:gd name="connsiteY36" fmla="*/ 250032 h 1509713"/>
              <a:gd name="connsiteX37" fmla="*/ 1021556 w 3964781"/>
              <a:gd name="connsiteY37" fmla="*/ 252413 h 1509713"/>
              <a:gd name="connsiteX38" fmla="*/ 1035844 w 3964781"/>
              <a:gd name="connsiteY38" fmla="*/ 259557 h 1509713"/>
              <a:gd name="connsiteX39" fmla="*/ 1042988 w 3964781"/>
              <a:gd name="connsiteY39" fmla="*/ 264320 h 1509713"/>
              <a:gd name="connsiteX40" fmla="*/ 1064419 w 3964781"/>
              <a:gd name="connsiteY40" fmla="*/ 271463 h 1509713"/>
              <a:gd name="connsiteX41" fmla="*/ 1071563 w 3964781"/>
              <a:gd name="connsiteY41" fmla="*/ 273845 h 1509713"/>
              <a:gd name="connsiteX42" fmla="*/ 1078706 w 3964781"/>
              <a:gd name="connsiteY42" fmla="*/ 278607 h 1509713"/>
              <a:gd name="connsiteX43" fmla="*/ 1092994 w 3964781"/>
              <a:gd name="connsiteY43" fmla="*/ 283370 h 1509713"/>
              <a:gd name="connsiteX44" fmla="*/ 1112044 w 3964781"/>
              <a:gd name="connsiteY44" fmla="*/ 288132 h 1509713"/>
              <a:gd name="connsiteX45" fmla="*/ 1126332 w 3964781"/>
              <a:gd name="connsiteY45" fmla="*/ 295275 h 1509713"/>
              <a:gd name="connsiteX46" fmla="*/ 1152525 w 3964781"/>
              <a:gd name="connsiteY46" fmla="*/ 302420 h 1509713"/>
              <a:gd name="connsiteX47" fmla="*/ 1154906 w 3964781"/>
              <a:gd name="connsiteY47" fmla="*/ 309563 h 1509713"/>
              <a:gd name="connsiteX48" fmla="*/ 1162050 w 3964781"/>
              <a:gd name="connsiteY48" fmla="*/ 314326 h 1509713"/>
              <a:gd name="connsiteX49" fmla="*/ 1204913 w 3964781"/>
              <a:gd name="connsiteY49" fmla="*/ 311945 h 1509713"/>
              <a:gd name="connsiteX50" fmla="*/ 1209675 w 3964781"/>
              <a:gd name="connsiteY50" fmla="*/ 328613 h 1509713"/>
              <a:gd name="connsiteX51" fmla="*/ 1254919 w 3964781"/>
              <a:gd name="connsiteY51" fmla="*/ 326232 h 1509713"/>
              <a:gd name="connsiteX52" fmla="*/ 1266825 w 3964781"/>
              <a:gd name="connsiteY52" fmla="*/ 335757 h 1509713"/>
              <a:gd name="connsiteX53" fmla="*/ 1278731 w 3964781"/>
              <a:gd name="connsiteY53" fmla="*/ 345282 h 1509713"/>
              <a:gd name="connsiteX54" fmla="*/ 1281113 w 3964781"/>
              <a:gd name="connsiteY54" fmla="*/ 359569 h 1509713"/>
              <a:gd name="connsiteX55" fmla="*/ 1376363 w 3964781"/>
              <a:gd name="connsiteY55" fmla="*/ 359570 h 1509713"/>
              <a:gd name="connsiteX56" fmla="*/ 1381125 w 3964781"/>
              <a:gd name="connsiteY56" fmla="*/ 369095 h 1509713"/>
              <a:gd name="connsiteX57" fmla="*/ 1388269 w 3964781"/>
              <a:gd name="connsiteY57" fmla="*/ 371476 h 1509713"/>
              <a:gd name="connsiteX58" fmla="*/ 1407319 w 3964781"/>
              <a:gd name="connsiteY58" fmla="*/ 373857 h 1509713"/>
              <a:gd name="connsiteX59" fmla="*/ 1414463 w 3964781"/>
              <a:gd name="connsiteY59" fmla="*/ 376238 h 1509713"/>
              <a:gd name="connsiteX60" fmla="*/ 1416844 w 3964781"/>
              <a:gd name="connsiteY60" fmla="*/ 383382 h 1509713"/>
              <a:gd name="connsiteX61" fmla="*/ 1426369 w 3964781"/>
              <a:gd name="connsiteY61" fmla="*/ 407195 h 1509713"/>
              <a:gd name="connsiteX62" fmla="*/ 1428750 w 3964781"/>
              <a:gd name="connsiteY62" fmla="*/ 414338 h 1509713"/>
              <a:gd name="connsiteX63" fmla="*/ 1471613 w 3964781"/>
              <a:gd name="connsiteY63" fmla="*/ 419101 h 1509713"/>
              <a:gd name="connsiteX64" fmla="*/ 1476375 w 3964781"/>
              <a:gd name="connsiteY64" fmla="*/ 426245 h 1509713"/>
              <a:gd name="connsiteX65" fmla="*/ 1481138 w 3964781"/>
              <a:gd name="connsiteY65" fmla="*/ 440532 h 1509713"/>
              <a:gd name="connsiteX66" fmla="*/ 1488281 w 3964781"/>
              <a:gd name="connsiteY66" fmla="*/ 442913 h 1509713"/>
              <a:gd name="connsiteX67" fmla="*/ 1585913 w 3964781"/>
              <a:gd name="connsiteY67" fmla="*/ 440532 h 1509713"/>
              <a:gd name="connsiteX68" fmla="*/ 1597819 w 3964781"/>
              <a:gd name="connsiteY68" fmla="*/ 454820 h 1509713"/>
              <a:gd name="connsiteX69" fmla="*/ 1612106 w 3964781"/>
              <a:gd name="connsiteY69" fmla="*/ 464345 h 1509713"/>
              <a:gd name="connsiteX70" fmla="*/ 1624013 w 3964781"/>
              <a:gd name="connsiteY70" fmla="*/ 476251 h 1509713"/>
              <a:gd name="connsiteX71" fmla="*/ 1635919 w 3964781"/>
              <a:gd name="connsiteY71" fmla="*/ 490538 h 1509713"/>
              <a:gd name="connsiteX72" fmla="*/ 1685925 w 3964781"/>
              <a:gd name="connsiteY72" fmla="*/ 492920 h 1509713"/>
              <a:gd name="connsiteX73" fmla="*/ 1702594 w 3964781"/>
              <a:gd name="connsiteY73" fmla="*/ 497682 h 1509713"/>
              <a:gd name="connsiteX74" fmla="*/ 1709738 w 3964781"/>
              <a:gd name="connsiteY74" fmla="*/ 502445 h 1509713"/>
              <a:gd name="connsiteX75" fmla="*/ 1716881 w 3964781"/>
              <a:gd name="connsiteY75" fmla="*/ 504826 h 1509713"/>
              <a:gd name="connsiteX76" fmla="*/ 1731169 w 3964781"/>
              <a:gd name="connsiteY76" fmla="*/ 514351 h 1509713"/>
              <a:gd name="connsiteX77" fmla="*/ 1738313 w 3964781"/>
              <a:gd name="connsiteY77" fmla="*/ 516732 h 1509713"/>
              <a:gd name="connsiteX78" fmla="*/ 1766888 w 3964781"/>
              <a:gd name="connsiteY78" fmla="*/ 542926 h 1509713"/>
              <a:gd name="connsiteX79" fmla="*/ 1774031 w 3964781"/>
              <a:gd name="connsiteY79" fmla="*/ 550070 h 1509713"/>
              <a:gd name="connsiteX80" fmla="*/ 1785938 w 3964781"/>
              <a:gd name="connsiteY80" fmla="*/ 561976 h 1509713"/>
              <a:gd name="connsiteX81" fmla="*/ 1793081 w 3964781"/>
              <a:gd name="connsiteY81" fmla="*/ 576263 h 1509713"/>
              <a:gd name="connsiteX82" fmla="*/ 1821656 w 3964781"/>
              <a:gd name="connsiteY82" fmla="*/ 590551 h 1509713"/>
              <a:gd name="connsiteX83" fmla="*/ 1864519 w 3964781"/>
              <a:gd name="connsiteY83" fmla="*/ 621507 h 1509713"/>
              <a:gd name="connsiteX84" fmla="*/ 1871663 w 3964781"/>
              <a:gd name="connsiteY84" fmla="*/ 626270 h 1509713"/>
              <a:gd name="connsiteX85" fmla="*/ 1919288 w 3964781"/>
              <a:gd name="connsiteY85" fmla="*/ 633413 h 1509713"/>
              <a:gd name="connsiteX86" fmla="*/ 1933575 w 3964781"/>
              <a:gd name="connsiteY86" fmla="*/ 645320 h 1509713"/>
              <a:gd name="connsiteX87" fmla="*/ 1940719 w 3964781"/>
              <a:gd name="connsiteY87" fmla="*/ 647701 h 1509713"/>
              <a:gd name="connsiteX88" fmla="*/ 1955006 w 3964781"/>
              <a:gd name="connsiteY88" fmla="*/ 657226 h 1509713"/>
              <a:gd name="connsiteX89" fmla="*/ 1990725 w 3964781"/>
              <a:gd name="connsiteY89" fmla="*/ 669132 h 1509713"/>
              <a:gd name="connsiteX90" fmla="*/ 2043113 w 3964781"/>
              <a:gd name="connsiteY90" fmla="*/ 673894 h 1509713"/>
              <a:gd name="connsiteX91" fmla="*/ 2043113 w 3964781"/>
              <a:gd name="connsiteY91" fmla="*/ 685800 h 1509713"/>
              <a:gd name="connsiteX92" fmla="*/ 2114550 w 3964781"/>
              <a:gd name="connsiteY92" fmla="*/ 688182 h 1509713"/>
              <a:gd name="connsiteX93" fmla="*/ 2124075 w 3964781"/>
              <a:gd name="connsiteY93" fmla="*/ 702470 h 1509713"/>
              <a:gd name="connsiteX94" fmla="*/ 2135981 w 3964781"/>
              <a:gd name="connsiteY94" fmla="*/ 704851 h 1509713"/>
              <a:gd name="connsiteX95" fmla="*/ 2159794 w 3964781"/>
              <a:gd name="connsiteY95" fmla="*/ 707232 h 1509713"/>
              <a:gd name="connsiteX96" fmla="*/ 2171700 w 3964781"/>
              <a:gd name="connsiteY96" fmla="*/ 709613 h 1509713"/>
              <a:gd name="connsiteX97" fmla="*/ 2185988 w 3964781"/>
              <a:gd name="connsiteY97" fmla="*/ 711995 h 1509713"/>
              <a:gd name="connsiteX98" fmla="*/ 2188369 w 3964781"/>
              <a:gd name="connsiteY98" fmla="*/ 719138 h 1509713"/>
              <a:gd name="connsiteX99" fmla="*/ 2193131 w 3964781"/>
              <a:gd name="connsiteY99" fmla="*/ 726282 h 1509713"/>
              <a:gd name="connsiteX100" fmla="*/ 2200275 w 3964781"/>
              <a:gd name="connsiteY100" fmla="*/ 728663 h 1509713"/>
              <a:gd name="connsiteX101" fmla="*/ 2231231 w 3964781"/>
              <a:gd name="connsiteY101" fmla="*/ 731045 h 1509713"/>
              <a:gd name="connsiteX102" fmla="*/ 2238375 w 3964781"/>
              <a:gd name="connsiteY102" fmla="*/ 745332 h 1509713"/>
              <a:gd name="connsiteX103" fmla="*/ 2240756 w 3964781"/>
              <a:gd name="connsiteY103" fmla="*/ 752476 h 1509713"/>
              <a:gd name="connsiteX104" fmla="*/ 2247900 w 3964781"/>
              <a:gd name="connsiteY104" fmla="*/ 754857 h 1509713"/>
              <a:gd name="connsiteX105" fmla="*/ 2276475 w 3964781"/>
              <a:gd name="connsiteY105" fmla="*/ 757238 h 1509713"/>
              <a:gd name="connsiteX106" fmla="*/ 2293144 w 3964781"/>
              <a:gd name="connsiteY106" fmla="*/ 762001 h 1509713"/>
              <a:gd name="connsiteX107" fmla="*/ 2302669 w 3964781"/>
              <a:gd name="connsiteY107" fmla="*/ 764382 h 1509713"/>
              <a:gd name="connsiteX108" fmla="*/ 2316956 w 3964781"/>
              <a:gd name="connsiteY108" fmla="*/ 769145 h 1509713"/>
              <a:gd name="connsiteX109" fmla="*/ 2331244 w 3964781"/>
              <a:gd name="connsiteY109" fmla="*/ 778670 h 1509713"/>
              <a:gd name="connsiteX110" fmla="*/ 2352675 w 3964781"/>
              <a:gd name="connsiteY110" fmla="*/ 785813 h 1509713"/>
              <a:gd name="connsiteX111" fmla="*/ 2359819 w 3964781"/>
              <a:gd name="connsiteY111" fmla="*/ 788195 h 1509713"/>
              <a:gd name="connsiteX112" fmla="*/ 2366963 w 3964781"/>
              <a:gd name="connsiteY112" fmla="*/ 790576 h 1509713"/>
              <a:gd name="connsiteX113" fmla="*/ 2402682 w 3964781"/>
              <a:gd name="connsiteY113" fmla="*/ 795338 h 1509713"/>
              <a:gd name="connsiteX114" fmla="*/ 2409825 w 3964781"/>
              <a:gd name="connsiteY114" fmla="*/ 814388 h 1509713"/>
              <a:gd name="connsiteX115" fmla="*/ 2471738 w 3964781"/>
              <a:gd name="connsiteY115" fmla="*/ 814388 h 1509713"/>
              <a:gd name="connsiteX116" fmla="*/ 2471737 w 3964781"/>
              <a:gd name="connsiteY116" fmla="*/ 831057 h 1509713"/>
              <a:gd name="connsiteX117" fmla="*/ 2512219 w 3964781"/>
              <a:gd name="connsiteY117" fmla="*/ 831058 h 1509713"/>
              <a:gd name="connsiteX118" fmla="*/ 2514600 w 3964781"/>
              <a:gd name="connsiteY118" fmla="*/ 850107 h 1509713"/>
              <a:gd name="connsiteX119" fmla="*/ 2543175 w 3964781"/>
              <a:gd name="connsiteY119" fmla="*/ 869157 h 1509713"/>
              <a:gd name="connsiteX120" fmla="*/ 2557463 w 3964781"/>
              <a:gd name="connsiteY120" fmla="*/ 873920 h 1509713"/>
              <a:gd name="connsiteX121" fmla="*/ 2564606 w 3964781"/>
              <a:gd name="connsiteY121" fmla="*/ 878682 h 1509713"/>
              <a:gd name="connsiteX122" fmla="*/ 2571750 w 3964781"/>
              <a:gd name="connsiteY122" fmla="*/ 881063 h 1509713"/>
              <a:gd name="connsiteX123" fmla="*/ 2586038 w 3964781"/>
              <a:gd name="connsiteY123" fmla="*/ 890588 h 1509713"/>
              <a:gd name="connsiteX124" fmla="*/ 2593181 w 3964781"/>
              <a:gd name="connsiteY124" fmla="*/ 895351 h 1509713"/>
              <a:gd name="connsiteX125" fmla="*/ 2607469 w 3964781"/>
              <a:gd name="connsiteY125" fmla="*/ 900113 h 1509713"/>
              <a:gd name="connsiteX126" fmla="*/ 2612231 w 3964781"/>
              <a:gd name="connsiteY126" fmla="*/ 902495 h 1509713"/>
              <a:gd name="connsiteX127" fmla="*/ 2693194 w 3964781"/>
              <a:gd name="connsiteY127" fmla="*/ 904876 h 1509713"/>
              <a:gd name="connsiteX128" fmla="*/ 3128962 w 3964781"/>
              <a:gd name="connsiteY128" fmla="*/ 1107281 h 1509713"/>
              <a:gd name="connsiteX129" fmla="*/ 3274218 w 3964781"/>
              <a:gd name="connsiteY129" fmla="*/ 1112044 h 1509713"/>
              <a:gd name="connsiteX130" fmla="*/ 3278980 w 3964781"/>
              <a:gd name="connsiteY130" fmla="*/ 1152525 h 1509713"/>
              <a:gd name="connsiteX131" fmla="*/ 3838574 w 3964781"/>
              <a:gd name="connsiteY131" fmla="*/ 1164431 h 1509713"/>
              <a:gd name="connsiteX132" fmla="*/ 3824288 w 3964781"/>
              <a:gd name="connsiteY132" fmla="*/ 1493045 h 1509713"/>
              <a:gd name="connsiteX133" fmla="*/ 3964781 w 3964781"/>
              <a:gd name="connsiteY133" fmla="*/ 1509713 h 1509713"/>
              <a:gd name="connsiteX0" fmla="*/ 0 w 3964781"/>
              <a:gd name="connsiteY0" fmla="*/ 0 h 1509713"/>
              <a:gd name="connsiteX1" fmla="*/ 16669 w 3964781"/>
              <a:gd name="connsiteY1" fmla="*/ 21432 h 1509713"/>
              <a:gd name="connsiteX2" fmla="*/ 23813 w 3964781"/>
              <a:gd name="connsiteY2" fmla="*/ 23813 h 1509713"/>
              <a:gd name="connsiteX3" fmla="*/ 40481 w 3964781"/>
              <a:gd name="connsiteY3" fmla="*/ 30957 h 1509713"/>
              <a:gd name="connsiteX4" fmla="*/ 69056 w 3964781"/>
              <a:gd name="connsiteY4" fmla="*/ 33338 h 1509713"/>
              <a:gd name="connsiteX5" fmla="*/ 69056 w 3964781"/>
              <a:gd name="connsiteY5" fmla="*/ 45245 h 1509713"/>
              <a:gd name="connsiteX6" fmla="*/ 154781 w 3964781"/>
              <a:gd name="connsiteY6" fmla="*/ 50008 h 1509713"/>
              <a:gd name="connsiteX7" fmla="*/ 166688 w 3964781"/>
              <a:gd name="connsiteY7" fmla="*/ 52388 h 1509713"/>
              <a:gd name="connsiteX8" fmla="*/ 223838 w 3964781"/>
              <a:gd name="connsiteY8" fmla="*/ 59532 h 1509713"/>
              <a:gd name="connsiteX9" fmla="*/ 230982 w 3964781"/>
              <a:gd name="connsiteY9" fmla="*/ 69056 h 1509713"/>
              <a:gd name="connsiteX10" fmla="*/ 333375 w 3964781"/>
              <a:gd name="connsiteY10" fmla="*/ 64295 h 1509713"/>
              <a:gd name="connsiteX11" fmla="*/ 354806 w 3964781"/>
              <a:gd name="connsiteY11" fmla="*/ 73820 h 1509713"/>
              <a:gd name="connsiteX12" fmla="*/ 466725 w 3964781"/>
              <a:gd name="connsiteY12" fmla="*/ 76201 h 1509713"/>
              <a:gd name="connsiteX13" fmla="*/ 476250 w 3964781"/>
              <a:gd name="connsiteY13" fmla="*/ 88107 h 1509713"/>
              <a:gd name="connsiteX14" fmla="*/ 571500 w 3964781"/>
              <a:gd name="connsiteY14" fmla="*/ 83345 h 1509713"/>
              <a:gd name="connsiteX15" fmla="*/ 573881 w 3964781"/>
              <a:gd name="connsiteY15" fmla="*/ 92870 h 1509713"/>
              <a:gd name="connsiteX16" fmla="*/ 581025 w 3964781"/>
              <a:gd name="connsiteY16" fmla="*/ 95251 h 1509713"/>
              <a:gd name="connsiteX17" fmla="*/ 602456 w 3964781"/>
              <a:gd name="connsiteY17" fmla="*/ 97632 h 1509713"/>
              <a:gd name="connsiteX18" fmla="*/ 609600 w 3964781"/>
              <a:gd name="connsiteY18" fmla="*/ 109538 h 1509713"/>
              <a:gd name="connsiteX19" fmla="*/ 642937 w 3964781"/>
              <a:gd name="connsiteY19" fmla="*/ 119064 h 1509713"/>
              <a:gd name="connsiteX20" fmla="*/ 723900 w 3964781"/>
              <a:gd name="connsiteY20" fmla="*/ 126207 h 1509713"/>
              <a:gd name="connsiteX21" fmla="*/ 731044 w 3964781"/>
              <a:gd name="connsiteY21" fmla="*/ 128588 h 1509713"/>
              <a:gd name="connsiteX22" fmla="*/ 752475 w 3964781"/>
              <a:gd name="connsiteY22" fmla="*/ 142876 h 1509713"/>
              <a:gd name="connsiteX23" fmla="*/ 759619 w 3964781"/>
              <a:gd name="connsiteY23" fmla="*/ 147638 h 1509713"/>
              <a:gd name="connsiteX24" fmla="*/ 766763 w 3964781"/>
              <a:gd name="connsiteY24" fmla="*/ 150020 h 1509713"/>
              <a:gd name="connsiteX25" fmla="*/ 773906 w 3964781"/>
              <a:gd name="connsiteY25" fmla="*/ 157163 h 1509713"/>
              <a:gd name="connsiteX26" fmla="*/ 790575 w 3964781"/>
              <a:gd name="connsiteY26" fmla="*/ 178595 h 1509713"/>
              <a:gd name="connsiteX27" fmla="*/ 814388 w 3964781"/>
              <a:gd name="connsiteY27" fmla="*/ 207169 h 1509713"/>
              <a:gd name="connsiteX28" fmla="*/ 866775 w 3964781"/>
              <a:gd name="connsiteY28" fmla="*/ 200026 h 1509713"/>
              <a:gd name="connsiteX29" fmla="*/ 871537 w 3964781"/>
              <a:gd name="connsiteY29" fmla="*/ 221457 h 1509713"/>
              <a:gd name="connsiteX30" fmla="*/ 902494 w 3964781"/>
              <a:gd name="connsiteY30" fmla="*/ 221458 h 1509713"/>
              <a:gd name="connsiteX31" fmla="*/ 923925 w 3964781"/>
              <a:gd name="connsiteY31" fmla="*/ 219076 h 1509713"/>
              <a:gd name="connsiteX32" fmla="*/ 950119 w 3964781"/>
              <a:gd name="connsiteY32" fmla="*/ 226220 h 1509713"/>
              <a:gd name="connsiteX33" fmla="*/ 964406 w 3964781"/>
              <a:gd name="connsiteY33" fmla="*/ 233363 h 1509713"/>
              <a:gd name="connsiteX34" fmla="*/ 978694 w 3964781"/>
              <a:gd name="connsiteY34" fmla="*/ 240507 h 1509713"/>
              <a:gd name="connsiteX35" fmla="*/ 1000125 w 3964781"/>
              <a:gd name="connsiteY35" fmla="*/ 242888 h 1509713"/>
              <a:gd name="connsiteX36" fmla="*/ 1014413 w 3964781"/>
              <a:gd name="connsiteY36" fmla="*/ 250032 h 1509713"/>
              <a:gd name="connsiteX37" fmla="*/ 1021556 w 3964781"/>
              <a:gd name="connsiteY37" fmla="*/ 252413 h 1509713"/>
              <a:gd name="connsiteX38" fmla="*/ 1035844 w 3964781"/>
              <a:gd name="connsiteY38" fmla="*/ 259557 h 1509713"/>
              <a:gd name="connsiteX39" fmla="*/ 1042988 w 3964781"/>
              <a:gd name="connsiteY39" fmla="*/ 264320 h 1509713"/>
              <a:gd name="connsiteX40" fmla="*/ 1064419 w 3964781"/>
              <a:gd name="connsiteY40" fmla="*/ 271463 h 1509713"/>
              <a:gd name="connsiteX41" fmla="*/ 1071563 w 3964781"/>
              <a:gd name="connsiteY41" fmla="*/ 273845 h 1509713"/>
              <a:gd name="connsiteX42" fmla="*/ 1078706 w 3964781"/>
              <a:gd name="connsiteY42" fmla="*/ 278607 h 1509713"/>
              <a:gd name="connsiteX43" fmla="*/ 1092994 w 3964781"/>
              <a:gd name="connsiteY43" fmla="*/ 283370 h 1509713"/>
              <a:gd name="connsiteX44" fmla="*/ 1112044 w 3964781"/>
              <a:gd name="connsiteY44" fmla="*/ 288132 h 1509713"/>
              <a:gd name="connsiteX45" fmla="*/ 1126332 w 3964781"/>
              <a:gd name="connsiteY45" fmla="*/ 295275 h 1509713"/>
              <a:gd name="connsiteX46" fmla="*/ 1152525 w 3964781"/>
              <a:gd name="connsiteY46" fmla="*/ 302420 h 1509713"/>
              <a:gd name="connsiteX47" fmla="*/ 1154906 w 3964781"/>
              <a:gd name="connsiteY47" fmla="*/ 309563 h 1509713"/>
              <a:gd name="connsiteX48" fmla="*/ 1162050 w 3964781"/>
              <a:gd name="connsiteY48" fmla="*/ 314326 h 1509713"/>
              <a:gd name="connsiteX49" fmla="*/ 1204913 w 3964781"/>
              <a:gd name="connsiteY49" fmla="*/ 311945 h 1509713"/>
              <a:gd name="connsiteX50" fmla="*/ 1209675 w 3964781"/>
              <a:gd name="connsiteY50" fmla="*/ 328613 h 1509713"/>
              <a:gd name="connsiteX51" fmla="*/ 1254919 w 3964781"/>
              <a:gd name="connsiteY51" fmla="*/ 326232 h 1509713"/>
              <a:gd name="connsiteX52" fmla="*/ 1266825 w 3964781"/>
              <a:gd name="connsiteY52" fmla="*/ 335757 h 1509713"/>
              <a:gd name="connsiteX53" fmla="*/ 1278731 w 3964781"/>
              <a:gd name="connsiteY53" fmla="*/ 345282 h 1509713"/>
              <a:gd name="connsiteX54" fmla="*/ 1281113 w 3964781"/>
              <a:gd name="connsiteY54" fmla="*/ 359569 h 1509713"/>
              <a:gd name="connsiteX55" fmla="*/ 1376363 w 3964781"/>
              <a:gd name="connsiteY55" fmla="*/ 359570 h 1509713"/>
              <a:gd name="connsiteX56" fmla="*/ 1381125 w 3964781"/>
              <a:gd name="connsiteY56" fmla="*/ 369095 h 1509713"/>
              <a:gd name="connsiteX57" fmla="*/ 1388269 w 3964781"/>
              <a:gd name="connsiteY57" fmla="*/ 371476 h 1509713"/>
              <a:gd name="connsiteX58" fmla="*/ 1407319 w 3964781"/>
              <a:gd name="connsiteY58" fmla="*/ 373857 h 1509713"/>
              <a:gd name="connsiteX59" fmla="*/ 1414463 w 3964781"/>
              <a:gd name="connsiteY59" fmla="*/ 376238 h 1509713"/>
              <a:gd name="connsiteX60" fmla="*/ 1416844 w 3964781"/>
              <a:gd name="connsiteY60" fmla="*/ 383382 h 1509713"/>
              <a:gd name="connsiteX61" fmla="*/ 1426369 w 3964781"/>
              <a:gd name="connsiteY61" fmla="*/ 407195 h 1509713"/>
              <a:gd name="connsiteX62" fmla="*/ 1428750 w 3964781"/>
              <a:gd name="connsiteY62" fmla="*/ 414338 h 1509713"/>
              <a:gd name="connsiteX63" fmla="*/ 1471613 w 3964781"/>
              <a:gd name="connsiteY63" fmla="*/ 419101 h 1509713"/>
              <a:gd name="connsiteX64" fmla="*/ 1476375 w 3964781"/>
              <a:gd name="connsiteY64" fmla="*/ 426245 h 1509713"/>
              <a:gd name="connsiteX65" fmla="*/ 1481138 w 3964781"/>
              <a:gd name="connsiteY65" fmla="*/ 440532 h 1509713"/>
              <a:gd name="connsiteX66" fmla="*/ 1488281 w 3964781"/>
              <a:gd name="connsiteY66" fmla="*/ 442913 h 1509713"/>
              <a:gd name="connsiteX67" fmla="*/ 1585913 w 3964781"/>
              <a:gd name="connsiteY67" fmla="*/ 440532 h 1509713"/>
              <a:gd name="connsiteX68" fmla="*/ 1597819 w 3964781"/>
              <a:gd name="connsiteY68" fmla="*/ 454820 h 1509713"/>
              <a:gd name="connsiteX69" fmla="*/ 1612106 w 3964781"/>
              <a:gd name="connsiteY69" fmla="*/ 464345 h 1509713"/>
              <a:gd name="connsiteX70" fmla="*/ 1624013 w 3964781"/>
              <a:gd name="connsiteY70" fmla="*/ 476251 h 1509713"/>
              <a:gd name="connsiteX71" fmla="*/ 1635919 w 3964781"/>
              <a:gd name="connsiteY71" fmla="*/ 490538 h 1509713"/>
              <a:gd name="connsiteX72" fmla="*/ 1685925 w 3964781"/>
              <a:gd name="connsiteY72" fmla="*/ 492920 h 1509713"/>
              <a:gd name="connsiteX73" fmla="*/ 1702594 w 3964781"/>
              <a:gd name="connsiteY73" fmla="*/ 497682 h 1509713"/>
              <a:gd name="connsiteX74" fmla="*/ 1709738 w 3964781"/>
              <a:gd name="connsiteY74" fmla="*/ 502445 h 1509713"/>
              <a:gd name="connsiteX75" fmla="*/ 1716881 w 3964781"/>
              <a:gd name="connsiteY75" fmla="*/ 504826 h 1509713"/>
              <a:gd name="connsiteX76" fmla="*/ 1731169 w 3964781"/>
              <a:gd name="connsiteY76" fmla="*/ 514351 h 1509713"/>
              <a:gd name="connsiteX77" fmla="*/ 1738313 w 3964781"/>
              <a:gd name="connsiteY77" fmla="*/ 516732 h 1509713"/>
              <a:gd name="connsiteX78" fmla="*/ 1766888 w 3964781"/>
              <a:gd name="connsiteY78" fmla="*/ 542926 h 1509713"/>
              <a:gd name="connsiteX79" fmla="*/ 1774031 w 3964781"/>
              <a:gd name="connsiteY79" fmla="*/ 550070 h 1509713"/>
              <a:gd name="connsiteX80" fmla="*/ 1785938 w 3964781"/>
              <a:gd name="connsiteY80" fmla="*/ 561976 h 1509713"/>
              <a:gd name="connsiteX81" fmla="*/ 1793081 w 3964781"/>
              <a:gd name="connsiteY81" fmla="*/ 576263 h 1509713"/>
              <a:gd name="connsiteX82" fmla="*/ 1821656 w 3964781"/>
              <a:gd name="connsiteY82" fmla="*/ 590551 h 1509713"/>
              <a:gd name="connsiteX83" fmla="*/ 1864519 w 3964781"/>
              <a:gd name="connsiteY83" fmla="*/ 621507 h 1509713"/>
              <a:gd name="connsiteX84" fmla="*/ 1871663 w 3964781"/>
              <a:gd name="connsiteY84" fmla="*/ 626270 h 1509713"/>
              <a:gd name="connsiteX85" fmla="*/ 1919288 w 3964781"/>
              <a:gd name="connsiteY85" fmla="*/ 633413 h 1509713"/>
              <a:gd name="connsiteX86" fmla="*/ 1933575 w 3964781"/>
              <a:gd name="connsiteY86" fmla="*/ 645320 h 1509713"/>
              <a:gd name="connsiteX87" fmla="*/ 1940719 w 3964781"/>
              <a:gd name="connsiteY87" fmla="*/ 647701 h 1509713"/>
              <a:gd name="connsiteX88" fmla="*/ 1955006 w 3964781"/>
              <a:gd name="connsiteY88" fmla="*/ 657226 h 1509713"/>
              <a:gd name="connsiteX89" fmla="*/ 1990725 w 3964781"/>
              <a:gd name="connsiteY89" fmla="*/ 669132 h 1509713"/>
              <a:gd name="connsiteX90" fmla="*/ 2043113 w 3964781"/>
              <a:gd name="connsiteY90" fmla="*/ 673894 h 1509713"/>
              <a:gd name="connsiteX91" fmla="*/ 2043113 w 3964781"/>
              <a:gd name="connsiteY91" fmla="*/ 685800 h 1509713"/>
              <a:gd name="connsiteX92" fmla="*/ 2114550 w 3964781"/>
              <a:gd name="connsiteY92" fmla="*/ 688182 h 1509713"/>
              <a:gd name="connsiteX93" fmla="*/ 2124075 w 3964781"/>
              <a:gd name="connsiteY93" fmla="*/ 702470 h 1509713"/>
              <a:gd name="connsiteX94" fmla="*/ 2135981 w 3964781"/>
              <a:gd name="connsiteY94" fmla="*/ 704851 h 1509713"/>
              <a:gd name="connsiteX95" fmla="*/ 2159794 w 3964781"/>
              <a:gd name="connsiteY95" fmla="*/ 707232 h 1509713"/>
              <a:gd name="connsiteX96" fmla="*/ 2171700 w 3964781"/>
              <a:gd name="connsiteY96" fmla="*/ 709613 h 1509713"/>
              <a:gd name="connsiteX97" fmla="*/ 2185988 w 3964781"/>
              <a:gd name="connsiteY97" fmla="*/ 711995 h 1509713"/>
              <a:gd name="connsiteX98" fmla="*/ 2188369 w 3964781"/>
              <a:gd name="connsiteY98" fmla="*/ 719138 h 1509713"/>
              <a:gd name="connsiteX99" fmla="*/ 2193131 w 3964781"/>
              <a:gd name="connsiteY99" fmla="*/ 726282 h 1509713"/>
              <a:gd name="connsiteX100" fmla="*/ 2200275 w 3964781"/>
              <a:gd name="connsiteY100" fmla="*/ 728663 h 1509713"/>
              <a:gd name="connsiteX101" fmla="*/ 2231231 w 3964781"/>
              <a:gd name="connsiteY101" fmla="*/ 731045 h 1509713"/>
              <a:gd name="connsiteX102" fmla="*/ 2238375 w 3964781"/>
              <a:gd name="connsiteY102" fmla="*/ 745332 h 1509713"/>
              <a:gd name="connsiteX103" fmla="*/ 2240756 w 3964781"/>
              <a:gd name="connsiteY103" fmla="*/ 752476 h 1509713"/>
              <a:gd name="connsiteX104" fmla="*/ 2247900 w 3964781"/>
              <a:gd name="connsiteY104" fmla="*/ 754857 h 1509713"/>
              <a:gd name="connsiteX105" fmla="*/ 2276475 w 3964781"/>
              <a:gd name="connsiteY105" fmla="*/ 757238 h 1509713"/>
              <a:gd name="connsiteX106" fmla="*/ 2293144 w 3964781"/>
              <a:gd name="connsiteY106" fmla="*/ 762001 h 1509713"/>
              <a:gd name="connsiteX107" fmla="*/ 2302669 w 3964781"/>
              <a:gd name="connsiteY107" fmla="*/ 764382 h 1509713"/>
              <a:gd name="connsiteX108" fmla="*/ 2316956 w 3964781"/>
              <a:gd name="connsiteY108" fmla="*/ 769145 h 1509713"/>
              <a:gd name="connsiteX109" fmla="*/ 2331244 w 3964781"/>
              <a:gd name="connsiteY109" fmla="*/ 778670 h 1509713"/>
              <a:gd name="connsiteX110" fmla="*/ 2352675 w 3964781"/>
              <a:gd name="connsiteY110" fmla="*/ 785813 h 1509713"/>
              <a:gd name="connsiteX111" fmla="*/ 2359819 w 3964781"/>
              <a:gd name="connsiteY111" fmla="*/ 788195 h 1509713"/>
              <a:gd name="connsiteX112" fmla="*/ 2366963 w 3964781"/>
              <a:gd name="connsiteY112" fmla="*/ 790576 h 1509713"/>
              <a:gd name="connsiteX113" fmla="*/ 2402682 w 3964781"/>
              <a:gd name="connsiteY113" fmla="*/ 795338 h 1509713"/>
              <a:gd name="connsiteX114" fmla="*/ 2409825 w 3964781"/>
              <a:gd name="connsiteY114" fmla="*/ 814388 h 1509713"/>
              <a:gd name="connsiteX115" fmla="*/ 2471738 w 3964781"/>
              <a:gd name="connsiteY115" fmla="*/ 814388 h 1509713"/>
              <a:gd name="connsiteX116" fmla="*/ 2471737 w 3964781"/>
              <a:gd name="connsiteY116" fmla="*/ 831057 h 1509713"/>
              <a:gd name="connsiteX117" fmla="*/ 2512219 w 3964781"/>
              <a:gd name="connsiteY117" fmla="*/ 831058 h 1509713"/>
              <a:gd name="connsiteX118" fmla="*/ 2514600 w 3964781"/>
              <a:gd name="connsiteY118" fmla="*/ 850107 h 1509713"/>
              <a:gd name="connsiteX119" fmla="*/ 2543175 w 3964781"/>
              <a:gd name="connsiteY119" fmla="*/ 869157 h 1509713"/>
              <a:gd name="connsiteX120" fmla="*/ 2557463 w 3964781"/>
              <a:gd name="connsiteY120" fmla="*/ 873920 h 1509713"/>
              <a:gd name="connsiteX121" fmla="*/ 2564606 w 3964781"/>
              <a:gd name="connsiteY121" fmla="*/ 878682 h 1509713"/>
              <a:gd name="connsiteX122" fmla="*/ 2571750 w 3964781"/>
              <a:gd name="connsiteY122" fmla="*/ 881063 h 1509713"/>
              <a:gd name="connsiteX123" fmla="*/ 2586038 w 3964781"/>
              <a:gd name="connsiteY123" fmla="*/ 890588 h 1509713"/>
              <a:gd name="connsiteX124" fmla="*/ 2593181 w 3964781"/>
              <a:gd name="connsiteY124" fmla="*/ 895351 h 1509713"/>
              <a:gd name="connsiteX125" fmla="*/ 2607469 w 3964781"/>
              <a:gd name="connsiteY125" fmla="*/ 900113 h 1509713"/>
              <a:gd name="connsiteX126" fmla="*/ 2612231 w 3964781"/>
              <a:gd name="connsiteY126" fmla="*/ 902495 h 1509713"/>
              <a:gd name="connsiteX127" fmla="*/ 2693194 w 3964781"/>
              <a:gd name="connsiteY127" fmla="*/ 904876 h 1509713"/>
              <a:gd name="connsiteX128" fmla="*/ 3128962 w 3964781"/>
              <a:gd name="connsiteY128" fmla="*/ 1107281 h 1509713"/>
              <a:gd name="connsiteX129" fmla="*/ 3274218 w 3964781"/>
              <a:gd name="connsiteY129" fmla="*/ 1112044 h 1509713"/>
              <a:gd name="connsiteX130" fmla="*/ 3278980 w 3964781"/>
              <a:gd name="connsiteY130" fmla="*/ 1152525 h 1509713"/>
              <a:gd name="connsiteX131" fmla="*/ 3838574 w 3964781"/>
              <a:gd name="connsiteY131" fmla="*/ 1164431 h 1509713"/>
              <a:gd name="connsiteX132" fmla="*/ 3831432 w 3964781"/>
              <a:gd name="connsiteY132" fmla="*/ 1497807 h 1509713"/>
              <a:gd name="connsiteX133" fmla="*/ 3964781 w 3964781"/>
              <a:gd name="connsiteY133" fmla="*/ 1509713 h 1509713"/>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2 w 3962400"/>
              <a:gd name="connsiteY128" fmla="*/ 1107281 h 1500188"/>
              <a:gd name="connsiteX129" fmla="*/ 3274218 w 3962400"/>
              <a:gd name="connsiteY129" fmla="*/ 1112044 h 1500188"/>
              <a:gd name="connsiteX130" fmla="*/ 3278980 w 3962400"/>
              <a:gd name="connsiteY130" fmla="*/ 1152525 h 1500188"/>
              <a:gd name="connsiteX131" fmla="*/ 3838574 w 3962400"/>
              <a:gd name="connsiteY131" fmla="*/ 1164431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2 w 3962400"/>
              <a:gd name="connsiteY128" fmla="*/ 1107281 h 1500188"/>
              <a:gd name="connsiteX129" fmla="*/ 3274218 w 3962400"/>
              <a:gd name="connsiteY129" fmla="*/ 1112044 h 1500188"/>
              <a:gd name="connsiteX130" fmla="*/ 3278980 w 3962400"/>
              <a:gd name="connsiteY130" fmla="*/ 1152525 h 1500188"/>
              <a:gd name="connsiteX131" fmla="*/ 3838574 w 3962400"/>
              <a:gd name="connsiteY131" fmla="*/ 1164431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2 w 3962400"/>
              <a:gd name="connsiteY128" fmla="*/ 1107281 h 1500188"/>
              <a:gd name="connsiteX129" fmla="*/ 3274218 w 3962400"/>
              <a:gd name="connsiteY129" fmla="*/ 1112044 h 1500188"/>
              <a:gd name="connsiteX130" fmla="*/ 3278980 w 3962400"/>
              <a:gd name="connsiteY130" fmla="*/ 1152525 h 1500188"/>
              <a:gd name="connsiteX131" fmla="*/ 3838574 w 3962400"/>
              <a:gd name="connsiteY131" fmla="*/ 1164431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2 w 3962400"/>
              <a:gd name="connsiteY128" fmla="*/ 1107281 h 1500188"/>
              <a:gd name="connsiteX129" fmla="*/ 3274218 w 3962400"/>
              <a:gd name="connsiteY129" fmla="*/ 1112044 h 1500188"/>
              <a:gd name="connsiteX130" fmla="*/ 3278980 w 3962400"/>
              <a:gd name="connsiteY130" fmla="*/ 1152525 h 1500188"/>
              <a:gd name="connsiteX131" fmla="*/ 3833811 w 3962400"/>
              <a:gd name="connsiteY131" fmla="*/ 1154906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2 w 3962400"/>
              <a:gd name="connsiteY128" fmla="*/ 1107281 h 1500188"/>
              <a:gd name="connsiteX129" fmla="*/ 3274218 w 3962400"/>
              <a:gd name="connsiteY129" fmla="*/ 1112044 h 1500188"/>
              <a:gd name="connsiteX130" fmla="*/ 3278980 w 3962400"/>
              <a:gd name="connsiteY130" fmla="*/ 1152525 h 1500188"/>
              <a:gd name="connsiteX131" fmla="*/ 3833811 w 3962400"/>
              <a:gd name="connsiteY131" fmla="*/ 1154906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2 w 3962400"/>
              <a:gd name="connsiteY128" fmla="*/ 1107281 h 1500188"/>
              <a:gd name="connsiteX129" fmla="*/ 3274218 w 3962400"/>
              <a:gd name="connsiteY129" fmla="*/ 1112044 h 1500188"/>
              <a:gd name="connsiteX130" fmla="*/ 3274217 w 3962400"/>
              <a:gd name="connsiteY130" fmla="*/ 1150144 h 1500188"/>
              <a:gd name="connsiteX131" fmla="*/ 3833811 w 3962400"/>
              <a:gd name="connsiteY131" fmla="*/ 1154906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6580 w 3962400"/>
              <a:gd name="connsiteY128" fmla="*/ 1112044 h 1500188"/>
              <a:gd name="connsiteX129" fmla="*/ 3274218 w 3962400"/>
              <a:gd name="connsiteY129" fmla="*/ 1112044 h 1500188"/>
              <a:gd name="connsiteX130" fmla="*/ 3274217 w 3962400"/>
              <a:gd name="connsiteY130" fmla="*/ 1150144 h 1500188"/>
              <a:gd name="connsiteX131" fmla="*/ 3833811 w 3962400"/>
              <a:gd name="connsiteY131" fmla="*/ 1154906 h 1500188"/>
              <a:gd name="connsiteX132" fmla="*/ 3831432 w 3962400"/>
              <a:gd name="connsiteY132" fmla="*/ 1497807 h 1500188"/>
              <a:gd name="connsiteX133" fmla="*/ 3962400 w 3962400"/>
              <a:gd name="connsiteY13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3128963 w 3962400"/>
              <a:gd name="connsiteY128" fmla="*/ 1081088 h 1500188"/>
              <a:gd name="connsiteX129" fmla="*/ 3126580 w 3962400"/>
              <a:gd name="connsiteY129" fmla="*/ 1112044 h 1500188"/>
              <a:gd name="connsiteX130" fmla="*/ 3274218 w 3962400"/>
              <a:gd name="connsiteY130" fmla="*/ 1112044 h 1500188"/>
              <a:gd name="connsiteX131" fmla="*/ 3274217 w 3962400"/>
              <a:gd name="connsiteY131" fmla="*/ 1150144 h 1500188"/>
              <a:gd name="connsiteX132" fmla="*/ 3833811 w 3962400"/>
              <a:gd name="connsiteY132" fmla="*/ 1154906 h 1500188"/>
              <a:gd name="connsiteX133" fmla="*/ 3831432 w 3962400"/>
              <a:gd name="connsiteY133" fmla="*/ 1497807 h 1500188"/>
              <a:gd name="connsiteX134" fmla="*/ 3962400 w 3962400"/>
              <a:gd name="connsiteY134"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986088 w 3962400"/>
              <a:gd name="connsiteY128" fmla="*/ 1076326 h 1500188"/>
              <a:gd name="connsiteX129" fmla="*/ 3128963 w 3962400"/>
              <a:gd name="connsiteY129" fmla="*/ 1081088 h 1500188"/>
              <a:gd name="connsiteX130" fmla="*/ 3126580 w 3962400"/>
              <a:gd name="connsiteY130" fmla="*/ 1112044 h 1500188"/>
              <a:gd name="connsiteX131" fmla="*/ 3274218 w 3962400"/>
              <a:gd name="connsiteY131" fmla="*/ 1112044 h 1500188"/>
              <a:gd name="connsiteX132" fmla="*/ 3274217 w 3962400"/>
              <a:gd name="connsiteY132" fmla="*/ 1150144 h 1500188"/>
              <a:gd name="connsiteX133" fmla="*/ 3833811 w 3962400"/>
              <a:gd name="connsiteY133" fmla="*/ 1154906 h 1500188"/>
              <a:gd name="connsiteX134" fmla="*/ 3831432 w 3962400"/>
              <a:gd name="connsiteY134" fmla="*/ 1497807 h 1500188"/>
              <a:gd name="connsiteX135" fmla="*/ 3962400 w 3962400"/>
              <a:gd name="connsiteY13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988469 w 3962400"/>
              <a:gd name="connsiteY128" fmla="*/ 1054895 h 1500188"/>
              <a:gd name="connsiteX129" fmla="*/ 2986088 w 3962400"/>
              <a:gd name="connsiteY129" fmla="*/ 1076326 h 1500188"/>
              <a:gd name="connsiteX130" fmla="*/ 3128963 w 3962400"/>
              <a:gd name="connsiteY130" fmla="*/ 1081088 h 1500188"/>
              <a:gd name="connsiteX131" fmla="*/ 3126580 w 3962400"/>
              <a:gd name="connsiteY131" fmla="*/ 1112044 h 1500188"/>
              <a:gd name="connsiteX132" fmla="*/ 3274218 w 3962400"/>
              <a:gd name="connsiteY132" fmla="*/ 1112044 h 1500188"/>
              <a:gd name="connsiteX133" fmla="*/ 3274217 w 3962400"/>
              <a:gd name="connsiteY133" fmla="*/ 1150144 h 1500188"/>
              <a:gd name="connsiteX134" fmla="*/ 3833811 w 3962400"/>
              <a:gd name="connsiteY134" fmla="*/ 1154906 h 1500188"/>
              <a:gd name="connsiteX135" fmla="*/ 3831432 w 3962400"/>
              <a:gd name="connsiteY135" fmla="*/ 1497807 h 1500188"/>
              <a:gd name="connsiteX136" fmla="*/ 3962400 w 3962400"/>
              <a:gd name="connsiteY136"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919413 w 3962400"/>
              <a:gd name="connsiteY128" fmla="*/ 1047751 h 1500188"/>
              <a:gd name="connsiteX129" fmla="*/ 2988469 w 3962400"/>
              <a:gd name="connsiteY129" fmla="*/ 1054895 h 1500188"/>
              <a:gd name="connsiteX130" fmla="*/ 2986088 w 3962400"/>
              <a:gd name="connsiteY130" fmla="*/ 1076326 h 1500188"/>
              <a:gd name="connsiteX131" fmla="*/ 3128963 w 3962400"/>
              <a:gd name="connsiteY131" fmla="*/ 1081088 h 1500188"/>
              <a:gd name="connsiteX132" fmla="*/ 3126580 w 3962400"/>
              <a:gd name="connsiteY132" fmla="*/ 1112044 h 1500188"/>
              <a:gd name="connsiteX133" fmla="*/ 3274218 w 3962400"/>
              <a:gd name="connsiteY133" fmla="*/ 1112044 h 1500188"/>
              <a:gd name="connsiteX134" fmla="*/ 3274217 w 3962400"/>
              <a:gd name="connsiteY134" fmla="*/ 1150144 h 1500188"/>
              <a:gd name="connsiteX135" fmla="*/ 3833811 w 3962400"/>
              <a:gd name="connsiteY135" fmla="*/ 1154906 h 1500188"/>
              <a:gd name="connsiteX136" fmla="*/ 3831432 w 3962400"/>
              <a:gd name="connsiteY136" fmla="*/ 1497807 h 1500188"/>
              <a:gd name="connsiteX137" fmla="*/ 3962400 w 3962400"/>
              <a:gd name="connsiteY137"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914650 w 3962400"/>
              <a:gd name="connsiteY128" fmla="*/ 1014413 h 1500188"/>
              <a:gd name="connsiteX129" fmla="*/ 2919413 w 3962400"/>
              <a:gd name="connsiteY129" fmla="*/ 1047751 h 1500188"/>
              <a:gd name="connsiteX130" fmla="*/ 2988469 w 3962400"/>
              <a:gd name="connsiteY130" fmla="*/ 1054895 h 1500188"/>
              <a:gd name="connsiteX131" fmla="*/ 2986088 w 3962400"/>
              <a:gd name="connsiteY131" fmla="*/ 1076326 h 1500188"/>
              <a:gd name="connsiteX132" fmla="*/ 3128963 w 3962400"/>
              <a:gd name="connsiteY132" fmla="*/ 1081088 h 1500188"/>
              <a:gd name="connsiteX133" fmla="*/ 3126580 w 3962400"/>
              <a:gd name="connsiteY133" fmla="*/ 1112044 h 1500188"/>
              <a:gd name="connsiteX134" fmla="*/ 3274218 w 3962400"/>
              <a:gd name="connsiteY134" fmla="*/ 1112044 h 1500188"/>
              <a:gd name="connsiteX135" fmla="*/ 3274217 w 3962400"/>
              <a:gd name="connsiteY135" fmla="*/ 1150144 h 1500188"/>
              <a:gd name="connsiteX136" fmla="*/ 3833811 w 3962400"/>
              <a:gd name="connsiteY136" fmla="*/ 1154906 h 1500188"/>
              <a:gd name="connsiteX137" fmla="*/ 3831432 w 3962400"/>
              <a:gd name="connsiteY137" fmla="*/ 1497807 h 1500188"/>
              <a:gd name="connsiteX138" fmla="*/ 3962400 w 3962400"/>
              <a:gd name="connsiteY138"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867025 w 3962400"/>
              <a:gd name="connsiteY128" fmla="*/ 1014413 h 1500188"/>
              <a:gd name="connsiteX129" fmla="*/ 2914650 w 3962400"/>
              <a:gd name="connsiteY129" fmla="*/ 1014413 h 1500188"/>
              <a:gd name="connsiteX130" fmla="*/ 2919413 w 3962400"/>
              <a:gd name="connsiteY130" fmla="*/ 1047751 h 1500188"/>
              <a:gd name="connsiteX131" fmla="*/ 2988469 w 3962400"/>
              <a:gd name="connsiteY131" fmla="*/ 1054895 h 1500188"/>
              <a:gd name="connsiteX132" fmla="*/ 2986088 w 3962400"/>
              <a:gd name="connsiteY132" fmla="*/ 1076326 h 1500188"/>
              <a:gd name="connsiteX133" fmla="*/ 3128963 w 3962400"/>
              <a:gd name="connsiteY133" fmla="*/ 1081088 h 1500188"/>
              <a:gd name="connsiteX134" fmla="*/ 3126580 w 3962400"/>
              <a:gd name="connsiteY134" fmla="*/ 1112044 h 1500188"/>
              <a:gd name="connsiteX135" fmla="*/ 3274218 w 3962400"/>
              <a:gd name="connsiteY135" fmla="*/ 1112044 h 1500188"/>
              <a:gd name="connsiteX136" fmla="*/ 3274217 w 3962400"/>
              <a:gd name="connsiteY136" fmla="*/ 1150144 h 1500188"/>
              <a:gd name="connsiteX137" fmla="*/ 3833811 w 3962400"/>
              <a:gd name="connsiteY137" fmla="*/ 1154906 h 1500188"/>
              <a:gd name="connsiteX138" fmla="*/ 3831432 w 3962400"/>
              <a:gd name="connsiteY138" fmla="*/ 1497807 h 1500188"/>
              <a:gd name="connsiteX139" fmla="*/ 3962400 w 3962400"/>
              <a:gd name="connsiteY139"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874169 w 3962400"/>
              <a:gd name="connsiteY128" fmla="*/ 976313 h 1500188"/>
              <a:gd name="connsiteX129" fmla="*/ 2867025 w 3962400"/>
              <a:gd name="connsiteY129" fmla="*/ 1014413 h 1500188"/>
              <a:gd name="connsiteX130" fmla="*/ 2914650 w 3962400"/>
              <a:gd name="connsiteY130" fmla="*/ 1014413 h 1500188"/>
              <a:gd name="connsiteX131" fmla="*/ 2919413 w 3962400"/>
              <a:gd name="connsiteY131" fmla="*/ 1047751 h 1500188"/>
              <a:gd name="connsiteX132" fmla="*/ 2988469 w 3962400"/>
              <a:gd name="connsiteY132" fmla="*/ 1054895 h 1500188"/>
              <a:gd name="connsiteX133" fmla="*/ 2986088 w 3962400"/>
              <a:gd name="connsiteY133" fmla="*/ 1076326 h 1500188"/>
              <a:gd name="connsiteX134" fmla="*/ 3128963 w 3962400"/>
              <a:gd name="connsiteY134" fmla="*/ 1081088 h 1500188"/>
              <a:gd name="connsiteX135" fmla="*/ 3126580 w 3962400"/>
              <a:gd name="connsiteY135" fmla="*/ 1112044 h 1500188"/>
              <a:gd name="connsiteX136" fmla="*/ 3274218 w 3962400"/>
              <a:gd name="connsiteY136" fmla="*/ 1112044 h 1500188"/>
              <a:gd name="connsiteX137" fmla="*/ 3274217 w 3962400"/>
              <a:gd name="connsiteY137" fmla="*/ 1150144 h 1500188"/>
              <a:gd name="connsiteX138" fmla="*/ 3833811 w 3962400"/>
              <a:gd name="connsiteY138" fmla="*/ 1154906 h 1500188"/>
              <a:gd name="connsiteX139" fmla="*/ 3831432 w 3962400"/>
              <a:gd name="connsiteY139" fmla="*/ 1497807 h 1500188"/>
              <a:gd name="connsiteX140" fmla="*/ 3962400 w 3962400"/>
              <a:gd name="connsiteY140"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850356 w 3962400"/>
              <a:gd name="connsiteY128" fmla="*/ 973932 h 1500188"/>
              <a:gd name="connsiteX129" fmla="*/ 2874169 w 3962400"/>
              <a:gd name="connsiteY129" fmla="*/ 976313 h 1500188"/>
              <a:gd name="connsiteX130" fmla="*/ 2867025 w 3962400"/>
              <a:gd name="connsiteY130" fmla="*/ 1014413 h 1500188"/>
              <a:gd name="connsiteX131" fmla="*/ 2914650 w 3962400"/>
              <a:gd name="connsiteY131" fmla="*/ 1014413 h 1500188"/>
              <a:gd name="connsiteX132" fmla="*/ 2919413 w 3962400"/>
              <a:gd name="connsiteY132" fmla="*/ 1047751 h 1500188"/>
              <a:gd name="connsiteX133" fmla="*/ 2988469 w 3962400"/>
              <a:gd name="connsiteY133" fmla="*/ 1054895 h 1500188"/>
              <a:gd name="connsiteX134" fmla="*/ 2986088 w 3962400"/>
              <a:gd name="connsiteY134" fmla="*/ 1076326 h 1500188"/>
              <a:gd name="connsiteX135" fmla="*/ 3128963 w 3962400"/>
              <a:gd name="connsiteY135" fmla="*/ 1081088 h 1500188"/>
              <a:gd name="connsiteX136" fmla="*/ 3126580 w 3962400"/>
              <a:gd name="connsiteY136" fmla="*/ 1112044 h 1500188"/>
              <a:gd name="connsiteX137" fmla="*/ 3274218 w 3962400"/>
              <a:gd name="connsiteY137" fmla="*/ 1112044 h 1500188"/>
              <a:gd name="connsiteX138" fmla="*/ 3274217 w 3962400"/>
              <a:gd name="connsiteY138" fmla="*/ 1150144 h 1500188"/>
              <a:gd name="connsiteX139" fmla="*/ 3833811 w 3962400"/>
              <a:gd name="connsiteY139" fmla="*/ 1154906 h 1500188"/>
              <a:gd name="connsiteX140" fmla="*/ 3831432 w 3962400"/>
              <a:gd name="connsiteY140" fmla="*/ 1497807 h 1500188"/>
              <a:gd name="connsiteX141" fmla="*/ 3962400 w 3962400"/>
              <a:gd name="connsiteY141"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859881 w 3962400"/>
              <a:gd name="connsiteY128" fmla="*/ 952501 h 1500188"/>
              <a:gd name="connsiteX129" fmla="*/ 2850356 w 3962400"/>
              <a:gd name="connsiteY129" fmla="*/ 973932 h 1500188"/>
              <a:gd name="connsiteX130" fmla="*/ 2874169 w 3962400"/>
              <a:gd name="connsiteY130" fmla="*/ 976313 h 1500188"/>
              <a:gd name="connsiteX131" fmla="*/ 2867025 w 3962400"/>
              <a:gd name="connsiteY131" fmla="*/ 1014413 h 1500188"/>
              <a:gd name="connsiteX132" fmla="*/ 2914650 w 3962400"/>
              <a:gd name="connsiteY132" fmla="*/ 1014413 h 1500188"/>
              <a:gd name="connsiteX133" fmla="*/ 2919413 w 3962400"/>
              <a:gd name="connsiteY133" fmla="*/ 1047751 h 1500188"/>
              <a:gd name="connsiteX134" fmla="*/ 2988469 w 3962400"/>
              <a:gd name="connsiteY134" fmla="*/ 1054895 h 1500188"/>
              <a:gd name="connsiteX135" fmla="*/ 2986088 w 3962400"/>
              <a:gd name="connsiteY135" fmla="*/ 1076326 h 1500188"/>
              <a:gd name="connsiteX136" fmla="*/ 3128963 w 3962400"/>
              <a:gd name="connsiteY136" fmla="*/ 1081088 h 1500188"/>
              <a:gd name="connsiteX137" fmla="*/ 3126580 w 3962400"/>
              <a:gd name="connsiteY137" fmla="*/ 1112044 h 1500188"/>
              <a:gd name="connsiteX138" fmla="*/ 3274218 w 3962400"/>
              <a:gd name="connsiteY138" fmla="*/ 1112044 h 1500188"/>
              <a:gd name="connsiteX139" fmla="*/ 3274217 w 3962400"/>
              <a:gd name="connsiteY139" fmla="*/ 1150144 h 1500188"/>
              <a:gd name="connsiteX140" fmla="*/ 3833811 w 3962400"/>
              <a:gd name="connsiteY140" fmla="*/ 1154906 h 1500188"/>
              <a:gd name="connsiteX141" fmla="*/ 3831432 w 3962400"/>
              <a:gd name="connsiteY141" fmla="*/ 1497807 h 1500188"/>
              <a:gd name="connsiteX142" fmla="*/ 3962400 w 3962400"/>
              <a:gd name="connsiteY142"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790825 w 3962400"/>
              <a:gd name="connsiteY128" fmla="*/ 954882 h 1500188"/>
              <a:gd name="connsiteX129" fmla="*/ 2859881 w 3962400"/>
              <a:gd name="connsiteY129" fmla="*/ 952501 h 1500188"/>
              <a:gd name="connsiteX130" fmla="*/ 2850356 w 3962400"/>
              <a:gd name="connsiteY130" fmla="*/ 973932 h 1500188"/>
              <a:gd name="connsiteX131" fmla="*/ 2874169 w 3962400"/>
              <a:gd name="connsiteY131" fmla="*/ 976313 h 1500188"/>
              <a:gd name="connsiteX132" fmla="*/ 2867025 w 3962400"/>
              <a:gd name="connsiteY132" fmla="*/ 1014413 h 1500188"/>
              <a:gd name="connsiteX133" fmla="*/ 2914650 w 3962400"/>
              <a:gd name="connsiteY133" fmla="*/ 1014413 h 1500188"/>
              <a:gd name="connsiteX134" fmla="*/ 2919413 w 3962400"/>
              <a:gd name="connsiteY134" fmla="*/ 1047751 h 1500188"/>
              <a:gd name="connsiteX135" fmla="*/ 2988469 w 3962400"/>
              <a:gd name="connsiteY135" fmla="*/ 1054895 h 1500188"/>
              <a:gd name="connsiteX136" fmla="*/ 2986088 w 3962400"/>
              <a:gd name="connsiteY136" fmla="*/ 1076326 h 1500188"/>
              <a:gd name="connsiteX137" fmla="*/ 3128963 w 3962400"/>
              <a:gd name="connsiteY137" fmla="*/ 1081088 h 1500188"/>
              <a:gd name="connsiteX138" fmla="*/ 3126580 w 3962400"/>
              <a:gd name="connsiteY138" fmla="*/ 1112044 h 1500188"/>
              <a:gd name="connsiteX139" fmla="*/ 3274218 w 3962400"/>
              <a:gd name="connsiteY139" fmla="*/ 1112044 h 1500188"/>
              <a:gd name="connsiteX140" fmla="*/ 3274217 w 3962400"/>
              <a:gd name="connsiteY140" fmla="*/ 1150144 h 1500188"/>
              <a:gd name="connsiteX141" fmla="*/ 3833811 w 3962400"/>
              <a:gd name="connsiteY141" fmla="*/ 1154906 h 1500188"/>
              <a:gd name="connsiteX142" fmla="*/ 3831432 w 3962400"/>
              <a:gd name="connsiteY142" fmla="*/ 1497807 h 1500188"/>
              <a:gd name="connsiteX143" fmla="*/ 3962400 w 3962400"/>
              <a:gd name="connsiteY14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693194 w 3962400"/>
              <a:gd name="connsiteY127" fmla="*/ 904876 h 1500188"/>
              <a:gd name="connsiteX128" fmla="*/ 2750344 w 3962400"/>
              <a:gd name="connsiteY128" fmla="*/ 926307 h 1500188"/>
              <a:gd name="connsiteX129" fmla="*/ 2790825 w 3962400"/>
              <a:gd name="connsiteY129" fmla="*/ 954882 h 1500188"/>
              <a:gd name="connsiteX130" fmla="*/ 2859881 w 3962400"/>
              <a:gd name="connsiteY130" fmla="*/ 952501 h 1500188"/>
              <a:gd name="connsiteX131" fmla="*/ 2850356 w 3962400"/>
              <a:gd name="connsiteY131" fmla="*/ 973932 h 1500188"/>
              <a:gd name="connsiteX132" fmla="*/ 2874169 w 3962400"/>
              <a:gd name="connsiteY132" fmla="*/ 976313 h 1500188"/>
              <a:gd name="connsiteX133" fmla="*/ 2867025 w 3962400"/>
              <a:gd name="connsiteY133" fmla="*/ 1014413 h 1500188"/>
              <a:gd name="connsiteX134" fmla="*/ 2914650 w 3962400"/>
              <a:gd name="connsiteY134" fmla="*/ 1014413 h 1500188"/>
              <a:gd name="connsiteX135" fmla="*/ 2919413 w 3962400"/>
              <a:gd name="connsiteY135" fmla="*/ 1047751 h 1500188"/>
              <a:gd name="connsiteX136" fmla="*/ 2988469 w 3962400"/>
              <a:gd name="connsiteY136" fmla="*/ 1054895 h 1500188"/>
              <a:gd name="connsiteX137" fmla="*/ 2986088 w 3962400"/>
              <a:gd name="connsiteY137" fmla="*/ 1076326 h 1500188"/>
              <a:gd name="connsiteX138" fmla="*/ 3128963 w 3962400"/>
              <a:gd name="connsiteY138" fmla="*/ 1081088 h 1500188"/>
              <a:gd name="connsiteX139" fmla="*/ 3126580 w 3962400"/>
              <a:gd name="connsiteY139" fmla="*/ 1112044 h 1500188"/>
              <a:gd name="connsiteX140" fmla="*/ 3274218 w 3962400"/>
              <a:gd name="connsiteY140" fmla="*/ 1112044 h 1500188"/>
              <a:gd name="connsiteX141" fmla="*/ 3274217 w 3962400"/>
              <a:gd name="connsiteY141" fmla="*/ 1150144 h 1500188"/>
              <a:gd name="connsiteX142" fmla="*/ 3833811 w 3962400"/>
              <a:gd name="connsiteY142" fmla="*/ 1154906 h 1500188"/>
              <a:gd name="connsiteX143" fmla="*/ 3831432 w 3962400"/>
              <a:gd name="connsiteY143" fmla="*/ 1497807 h 1500188"/>
              <a:gd name="connsiteX144" fmla="*/ 3962400 w 3962400"/>
              <a:gd name="connsiteY144"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50344 w 3962400"/>
              <a:gd name="connsiteY128" fmla="*/ 926307 h 1500188"/>
              <a:gd name="connsiteX129" fmla="*/ 2790825 w 3962400"/>
              <a:gd name="connsiteY129" fmla="*/ 954882 h 1500188"/>
              <a:gd name="connsiteX130" fmla="*/ 2859881 w 3962400"/>
              <a:gd name="connsiteY130" fmla="*/ 952501 h 1500188"/>
              <a:gd name="connsiteX131" fmla="*/ 2850356 w 3962400"/>
              <a:gd name="connsiteY131" fmla="*/ 973932 h 1500188"/>
              <a:gd name="connsiteX132" fmla="*/ 2874169 w 3962400"/>
              <a:gd name="connsiteY132" fmla="*/ 976313 h 1500188"/>
              <a:gd name="connsiteX133" fmla="*/ 2867025 w 3962400"/>
              <a:gd name="connsiteY133" fmla="*/ 1014413 h 1500188"/>
              <a:gd name="connsiteX134" fmla="*/ 2914650 w 3962400"/>
              <a:gd name="connsiteY134" fmla="*/ 1014413 h 1500188"/>
              <a:gd name="connsiteX135" fmla="*/ 2919413 w 3962400"/>
              <a:gd name="connsiteY135" fmla="*/ 1047751 h 1500188"/>
              <a:gd name="connsiteX136" fmla="*/ 2988469 w 3962400"/>
              <a:gd name="connsiteY136" fmla="*/ 1054895 h 1500188"/>
              <a:gd name="connsiteX137" fmla="*/ 2986088 w 3962400"/>
              <a:gd name="connsiteY137" fmla="*/ 1076326 h 1500188"/>
              <a:gd name="connsiteX138" fmla="*/ 3128963 w 3962400"/>
              <a:gd name="connsiteY138" fmla="*/ 1081088 h 1500188"/>
              <a:gd name="connsiteX139" fmla="*/ 3126580 w 3962400"/>
              <a:gd name="connsiteY139" fmla="*/ 1112044 h 1500188"/>
              <a:gd name="connsiteX140" fmla="*/ 3274218 w 3962400"/>
              <a:gd name="connsiteY140" fmla="*/ 1112044 h 1500188"/>
              <a:gd name="connsiteX141" fmla="*/ 3274217 w 3962400"/>
              <a:gd name="connsiteY141" fmla="*/ 1150144 h 1500188"/>
              <a:gd name="connsiteX142" fmla="*/ 3833811 w 3962400"/>
              <a:gd name="connsiteY142" fmla="*/ 1154906 h 1500188"/>
              <a:gd name="connsiteX143" fmla="*/ 3831432 w 3962400"/>
              <a:gd name="connsiteY143" fmla="*/ 1497807 h 1500188"/>
              <a:gd name="connsiteX144" fmla="*/ 3962400 w 3962400"/>
              <a:gd name="connsiteY144"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90825 w 3962400"/>
              <a:gd name="connsiteY130" fmla="*/ 954882 h 1500188"/>
              <a:gd name="connsiteX131" fmla="*/ 2859881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9881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9881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9881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9881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67025 w 3962400"/>
              <a:gd name="connsiteY134" fmla="*/ 1014413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74169 w 3962400"/>
              <a:gd name="connsiteY134" fmla="*/ 1007269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74169 w 3962400"/>
              <a:gd name="connsiteY134" fmla="*/ 1007269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74169 w 3962400"/>
              <a:gd name="connsiteY134" fmla="*/ 1007269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74169 w 3962400"/>
              <a:gd name="connsiteY134" fmla="*/ 1007269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3175 w 3962400"/>
              <a:gd name="connsiteY119" fmla="*/ 869157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74169 w 3962400"/>
              <a:gd name="connsiteY134" fmla="*/ 1007269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5557 w 3962400"/>
              <a:gd name="connsiteY119" fmla="*/ 847725 h 1500188"/>
              <a:gd name="connsiteX120" fmla="*/ 2557463 w 3962400"/>
              <a:gd name="connsiteY120" fmla="*/ 873920 h 1500188"/>
              <a:gd name="connsiteX121" fmla="*/ 2564606 w 3962400"/>
              <a:gd name="connsiteY121" fmla="*/ 878682 h 1500188"/>
              <a:gd name="connsiteX122" fmla="*/ 2571750 w 3962400"/>
              <a:gd name="connsiteY122" fmla="*/ 881063 h 1500188"/>
              <a:gd name="connsiteX123" fmla="*/ 2586038 w 3962400"/>
              <a:gd name="connsiteY123" fmla="*/ 890588 h 1500188"/>
              <a:gd name="connsiteX124" fmla="*/ 2593181 w 3962400"/>
              <a:gd name="connsiteY124" fmla="*/ 895351 h 1500188"/>
              <a:gd name="connsiteX125" fmla="*/ 2607469 w 3962400"/>
              <a:gd name="connsiteY125" fmla="*/ 900113 h 1500188"/>
              <a:gd name="connsiteX126" fmla="*/ 2612231 w 3962400"/>
              <a:gd name="connsiteY126" fmla="*/ 902495 h 1500188"/>
              <a:gd name="connsiteX127" fmla="*/ 2714625 w 3962400"/>
              <a:gd name="connsiteY127" fmla="*/ 904876 h 1500188"/>
              <a:gd name="connsiteX128" fmla="*/ 2717006 w 3962400"/>
              <a:gd name="connsiteY128" fmla="*/ 921545 h 1500188"/>
              <a:gd name="connsiteX129" fmla="*/ 2750344 w 3962400"/>
              <a:gd name="connsiteY129" fmla="*/ 926307 h 1500188"/>
              <a:gd name="connsiteX130" fmla="*/ 2783681 w 3962400"/>
              <a:gd name="connsiteY130" fmla="*/ 954882 h 1500188"/>
              <a:gd name="connsiteX131" fmla="*/ 2852737 w 3962400"/>
              <a:gd name="connsiteY131" fmla="*/ 952501 h 1500188"/>
              <a:gd name="connsiteX132" fmla="*/ 2850356 w 3962400"/>
              <a:gd name="connsiteY132" fmla="*/ 973932 h 1500188"/>
              <a:gd name="connsiteX133" fmla="*/ 2874169 w 3962400"/>
              <a:gd name="connsiteY133" fmla="*/ 976313 h 1500188"/>
              <a:gd name="connsiteX134" fmla="*/ 2874169 w 3962400"/>
              <a:gd name="connsiteY134" fmla="*/ 1007269 h 1500188"/>
              <a:gd name="connsiteX135" fmla="*/ 2914650 w 3962400"/>
              <a:gd name="connsiteY135" fmla="*/ 1014413 h 1500188"/>
              <a:gd name="connsiteX136" fmla="*/ 2919413 w 3962400"/>
              <a:gd name="connsiteY136" fmla="*/ 1047751 h 1500188"/>
              <a:gd name="connsiteX137" fmla="*/ 2988469 w 3962400"/>
              <a:gd name="connsiteY137" fmla="*/ 1054895 h 1500188"/>
              <a:gd name="connsiteX138" fmla="*/ 2986088 w 3962400"/>
              <a:gd name="connsiteY138" fmla="*/ 1076326 h 1500188"/>
              <a:gd name="connsiteX139" fmla="*/ 3128963 w 3962400"/>
              <a:gd name="connsiteY139" fmla="*/ 1081088 h 1500188"/>
              <a:gd name="connsiteX140" fmla="*/ 3126580 w 3962400"/>
              <a:gd name="connsiteY140" fmla="*/ 1112044 h 1500188"/>
              <a:gd name="connsiteX141" fmla="*/ 3274218 w 3962400"/>
              <a:gd name="connsiteY141" fmla="*/ 1112044 h 1500188"/>
              <a:gd name="connsiteX142" fmla="*/ 3274217 w 3962400"/>
              <a:gd name="connsiteY142" fmla="*/ 1150144 h 1500188"/>
              <a:gd name="connsiteX143" fmla="*/ 3833811 w 3962400"/>
              <a:gd name="connsiteY143" fmla="*/ 1154906 h 1500188"/>
              <a:gd name="connsiteX144" fmla="*/ 3831432 w 3962400"/>
              <a:gd name="connsiteY144" fmla="*/ 1497807 h 1500188"/>
              <a:gd name="connsiteX145" fmla="*/ 3962400 w 3962400"/>
              <a:gd name="connsiteY145"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5557 w 3962400"/>
              <a:gd name="connsiteY119" fmla="*/ 847725 h 1500188"/>
              <a:gd name="connsiteX120" fmla="*/ 2564606 w 3962400"/>
              <a:gd name="connsiteY120" fmla="*/ 878682 h 1500188"/>
              <a:gd name="connsiteX121" fmla="*/ 2571750 w 3962400"/>
              <a:gd name="connsiteY121" fmla="*/ 881063 h 1500188"/>
              <a:gd name="connsiteX122" fmla="*/ 2586038 w 3962400"/>
              <a:gd name="connsiteY122" fmla="*/ 890588 h 1500188"/>
              <a:gd name="connsiteX123" fmla="*/ 2593181 w 3962400"/>
              <a:gd name="connsiteY123" fmla="*/ 895351 h 1500188"/>
              <a:gd name="connsiteX124" fmla="*/ 2607469 w 3962400"/>
              <a:gd name="connsiteY124" fmla="*/ 900113 h 1500188"/>
              <a:gd name="connsiteX125" fmla="*/ 2612231 w 3962400"/>
              <a:gd name="connsiteY125" fmla="*/ 902495 h 1500188"/>
              <a:gd name="connsiteX126" fmla="*/ 2714625 w 3962400"/>
              <a:gd name="connsiteY126" fmla="*/ 904876 h 1500188"/>
              <a:gd name="connsiteX127" fmla="*/ 2717006 w 3962400"/>
              <a:gd name="connsiteY127" fmla="*/ 921545 h 1500188"/>
              <a:gd name="connsiteX128" fmla="*/ 2750344 w 3962400"/>
              <a:gd name="connsiteY128" fmla="*/ 926307 h 1500188"/>
              <a:gd name="connsiteX129" fmla="*/ 2783681 w 3962400"/>
              <a:gd name="connsiteY129" fmla="*/ 954882 h 1500188"/>
              <a:gd name="connsiteX130" fmla="*/ 2852737 w 3962400"/>
              <a:gd name="connsiteY130" fmla="*/ 952501 h 1500188"/>
              <a:gd name="connsiteX131" fmla="*/ 2850356 w 3962400"/>
              <a:gd name="connsiteY131" fmla="*/ 973932 h 1500188"/>
              <a:gd name="connsiteX132" fmla="*/ 2874169 w 3962400"/>
              <a:gd name="connsiteY132" fmla="*/ 976313 h 1500188"/>
              <a:gd name="connsiteX133" fmla="*/ 2874169 w 3962400"/>
              <a:gd name="connsiteY133" fmla="*/ 1007269 h 1500188"/>
              <a:gd name="connsiteX134" fmla="*/ 2914650 w 3962400"/>
              <a:gd name="connsiteY134" fmla="*/ 1014413 h 1500188"/>
              <a:gd name="connsiteX135" fmla="*/ 2919413 w 3962400"/>
              <a:gd name="connsiteY135" fmla="*/ 1047751 h 1500188"/>
              <a:gd name="connsiteX136" fmla="*/ 2988469 w 3962400"/>
              <a:gd name="connsiteY136" fmla="*/ 1054895 h 1500188"/>
              <a:gd name="connsiteX137" fmla="*/ 2986088 w 3962400"/>
              <a:gd name="connsiteY137" fmla="*/ 1076326 h 1500188"/>
              <a:gd name="connsiteX138" fmla="*/ 3128963 w 3962400"/>
              <a:gd name="connsiteY138" fmla="*/ 1081088 h 1500188"/>
              <a:gd name="connsiteX139" fmla="*/ 3126580 w 3962400"/>
              <a:gd name="connsiteY139" fmla="*/ 1112044 h 1500188"/>
              <a:gd name="connsiteX140" fmla="*/ 3274218 w 3962400"/>
              <a:gd name="connsiteY140" fmla="*/ 1112044 h 1500188"/>
              <a:gd name="connsiteX141" fmla="*/ 3274217 w 3962400"/>
              <a:gd name="connsiteY141" fmla="*/ 1150144 h 1500188"/>
              <a:gd name="connsiteX142" fmla="*/ 3833811 w 3962400"/>
              <a:gd name="connsiteY142" fmla="*/ 1154906 h 1500188"/>
              <a:gd name="connsiteX143" fmla="*/ 3831432 w 3962400"/>
              <a:gd name="connsiteY143" fmla="*/ 1497807 h 1500188"/>
              <a:gd name="connsiteX144" fmla="*/ 3962400 w 3962400"/>
              <a:gd name="connsiteY144"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5557 w 3962400"/>
              <a:gd name="connsiteY119" fmla="*/ 847725 h 1500188"/>
              <a:gd name="connsiteX120" fmla="*/ 2564606 w 3962400"/>
              <a:gd name="connsiteY120" fmla="*/ 878682 h 1500188"/>
              <a:gd name="connsiteX121" fmla="*/ 2586038 w 3962400"/>
              <a:gd name="connsiteY121" fmla="*/ 890588 h 1500188"/>
              <a:gd name="connsiteX122" fmla="*/ 2593181 w 3962400"/>
              <a:gd name="connsiteY122" fmla="*/ 895351 h 1500188"/>
              <a:gd name="connsiteX123" fmla="*/ 2607469 w 3962400"/>
              <a:gd name="connsiteY123" fmla="*/ 900113 h 1500188"/>
              <a:gd name="connsiteX124" fmla="*/ 2612231 w 3962400"/>
              <a:gd name="connsiteY124" fmla="*/ 902495 h 1500188"/>
              <a:gd name="connsiteX125" fmla="*/ 2714625 w 3962400"/>
              <a:gd name="connsiteY125" fmla="*/ 904876 h 1500188"/>
              <a:gd name="connsiteX126" fmla="*/ 2717006 w 3962400"/>
              <a:gd name="connsiteY126" fmla="*/ 921545 h 1500188"/>
              <a:gd name="connsiteX127" fmla="*/ 2750344 w 3962400"/>
              <a:gd name="connsiteY127" fmla="*/ 926307 h 1500188"/>
              <a:gd name="connsiteX128" fmla="*/ 2783681 w 3962400"/>
              <a:gd name="connsiteY128" fmla="*/ 954882 h 1500188"/>
              <a:gd name="connsiteX129" fmla="*/ 2852737 w 3962400"/>
              <a:gd name="connsiteY129" fmla="*/ 952501 h 1500188"/>
              <a:gd name="connsiteX130" fmla="*/ 2850356 w 3962400"/>
              <a:gd name="connsiteY130" fmla="*/ 973932 h 1500188"/>
              <a:gd name="connsiteX131" fmla="*/ 2874169 w 3962400"/>
              <a:gd name="connsiteY131" fmla="*/ 976313 h 1500188"/>
              <a:gd name="connsiteX132" fmla="*/ 2874169 w 3962400"/>
              <a:gd name="connsiteY132" fmla="*/ 1007269 h 1500188"/>
              <a:gd name="connsiteX133" fmla="*/ 2914650 w 3962400"/>
              <a:gd name="connsiteY133" fmla="*/ 1014413 h 1500188"/>
              <a:gd name="connsiteX134" fmla="*/ 2919413 w 3962400"/>
              <a:gd name="connsiteY134" fmla="*/ 1047751 h 1500188"/>
              <a:gd name="connsiteX135" fmla="*/ 2988469 w 3962400"/>
              <a:gd name="connsiteY135" fmla="*/ 1054895 h 1500188"/>
              <a:gd name="connsiteX136" fmla="*/ 2986088 w 3962400"/>
              <a:gd name="connsiteY136" fmla="*/ 1076326 h 1500188"/>
              <a:gd name="connsiteX137" fmla="*/ 3128963 w 3962400"/>
              <a:gd name="connsiteY137" fmla="*/ 1081088 h 1500188"/>
              <a:gd name="connsiteX138" fmla="*/ 3126580 w 3962400"/>
              <a:gd name="connsiteY138" fmla="*/ 1112044 h 1500188"/>
              <a:gd name="connsiteX139" fmla="*/ 3274218 w 3962400"/>
              <a:gd name="connsiteY139" fmla="*/ 1112044 h 1500188"/>
              <a:gd name="connsiteX140" fmla="*/ 3274217 w 3962400"/>
              <a:gd name="connsiteY140" fmla="*/ 1150144 h 1500188"/>
              <a:gd name="connsiteX141" fmla="*/ 3833811 w 3962400"/>
              <a:gd name="connsiteY141" fmla="*/ 1154906 h 1500188"/>
              <a:gd name="connsiteX142" fmla="*/ 3831432 w 3962400"/>
              <a:gd name="connsiteY142" fmla="*/ 1497807 h 1500188"/>
              <a:gd name="connsiteX143" fmla="*/ 3962400 w 3962400"/>
              <a:gd name="connsiteY14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7938 w 3962400"/>
              <a:gd name="connsiteY119" fmla="*/ 857250 h 1500188"/>
              <a:gd name="connsiteX120" fmla="*/ 2564606 w 3962400"/>
              <a:gd name="connsiteY120" fmla="*/ 878682 h 1500188"/>
              <a:gd name="connsiteX121" fmla="*/ 2586038 w 3962400"/>
              <a:gd name="connsiteY121" fmla="*/ 890588 h 1500188"/>
              <a:gd name="connsiteX122" fmla="*/ 2593181 w 3962400"/>
              <a:gd name="connsiteY122" fmla="*/ 895351 h 1500188"/>
              <a:gd name="connsiteX123" fmla="*/ 2607469 w 3962400"/>
              <a:gd name="connsiteY123" fmla="*/ 900113 h 1500188"/>
              <a:gd name="connsiteX124" fmla="*/ 2612231 w 3962400"/>
              <a:gd name="connsiteY124" fmla="*/ 902495 h 1500188"/>
              <a:gd name="connsiteX125" fmla="*/ 2714625 w 3962400"/>
              <a:gd name="connsiteY125" fmla="*/ 904876 h 1500188"/>
              <a:gd name="connsiteX126" fmla="*/ 2717006 w 3962400"/>
              <a:gd name="connsiteY126" fmla="*/ 921545 h 1500188"/>
              <a:gd name="connsiteX127" fmla="*/ 2750344 w 3962400"/>
              <a:gd name="connsiteY127" fmla="*/ 926307 h 1500188"/>
              <a:gd name="connsiteX128" fmla="*/ 2783681 w 3962400"/>
              <a:gd name="connsiteY128" fmla="*/ 954882 h 1500188"/>
              <a:gd name="connsiteX129" fmla="*/ 2852737 w 3962400"/>
              <a:gd name="connsiteY129" fmla="*/ 952501 h 1500188"/>
              <a:gd name="connsiteX130" fmla="*/ 2850356 w 3962400"/>
              <a:gd name="connsiteY130" fmla="*/ 973932 h 1500188"/>
              <a:gd name="connsiteX131" fmla="*/ 2874169 w 3962400"/>
              <a:gd name="connsiteY131" fmla="*/ 976313 h 1500188"/>
              <a:gd name="connsiteX132" fmla="*/ 2874169 w 3962400"/>
              <a:gd name="connsiteY132" fmla="*/ 1007269 h 1500188"/>
              <a:gd name="connsiteX133" fmla="*/ 2914650 w 3962400"/>
              <a:gd name="connsiteY133" fmla="*/ 1014413 h 1500188"/>
              <a:gd name="connsiteX134" fmla="*/ 2919413 w 3962400"/>
              <a:gd name="connsiteY134" fmla="*/ 1047751 h 1500188"/>
              <a:gd name="connsiteX135" fmla="*/ 2988469 w 3962400"/>
              <a:gd name="connsiteY135" fmla="*/ 1054895 h 1500188"/>
              <a:gd name="connsiteX136" fmla="*/ 2986088 w 3962400"/>
              <a:gd name="connsiteY136" fmla="*/ 1076326 h 1500188"/>
              <a:gd name="connsiteX137" fmla="*/ 3128963 w 3962400"/>
              <a:gd name="connsiteY137" fmla="*/ 1081088 h 1500188"/>
              <a:gd name="connsiteX138" fmla="*/ 3126580 w 3962400"/>
              <a:gd name="connsiteY138" fmla="*/ 1112044 h 1500188"/>
              <a:gd name="connsiteX139" fmla="*/ 3274218 w 3962400"/>
              <a:gd name="connsiteY139" fmla="*/ 1112044 h 1500188"/>
              <a:gd name="connsiteX140" fmla="*/ 3274217 w 3962400"/>
              <a:gd name="connsiteY140" fmla="*/ 1150144 h 1500188"/>
              <a:gd name="connsiteX141" fmla="*/ 3833811 w 3962400"/>
              <a:gd name="connsiteY141" fmla="*/ 1154906 h 1500188"/>
              <a:gd name="connsiteX142" fmla="*/ 3831432 w 3962400"/>
              <a:gd name="connsiteY142" fmla="*/ 1497807 h 1500188"/>
              <a:gd name="connsiteX143" fmla="*/ 3962400 w 3962400"/>
              <a:gd name="connsiteY143" fmla="*/ 1500188 h 1500188"/>
              <a:gd name="connsiteX0" fmla="*/ 0 w 3962400"/>
              <a:gd name="connsiteY0" fmla="*/ 0 h 1500188"/>
              <a:gd name="connsiteX1" fmla="*/ 16669 w 3962400"/>
              <a:gd name="connsiteY1" fmla="*/ 21432 h 1500188"/>
              <a:gd name="connsiteX2" fmla="*/ 23813 w 3962400"/>
              <a:gd name="connsiteY2" fmla="*/ 23813 h 1500188"/>
              <a:gd name="connsiteX3" fmla="*/ 40481 w 3962400"/>
              <a:gd name="connsiteY3" fmla="*/ 30957 h 1500188"/>
              <a:gd name="connsiteX4" fmla="*/ 69056 w 3962400"/>
              <a:gd name="connsiteY4" fmla="*/ 33338 h 1500188"/>
              <a:gd name="connsiteX5" fmla="*/ 69056 w 3962400"/>
              <a:gd name="connsiteY5" fmla="*/ 45245 h 1500188"/>
              <a:gd name="connsiteX6" fmla="*/ 154781 w 3962400"/>
              <a:gd name="connsiteY6" fmla="*/ 50008 h 1500188"/>
              <a:gd name="connsiteX7" fmla="*/ 166688 w 3962400"/>
              <a:gd name="connsiteY7" fmla="*/ 52388 h 1500188"/>
              <a:gd name="connsiteX8" fmla="*/ 223838 w 3962400"/>
              <a:gd name="connsiteY8" fmla="*/ 59532 h 1500188"/>
              <a:gd name="connsiteX9" fmla="*/ 230982 w 3962400"/>
              <a:gd name="connsiteY9" fmla="*/ 69056 h 1500188"/>
              <a:gd name="connsiteX10" fmla="*/ 333375 w 3962400"/>
              <a:gd name="connsiteY10" fmla="*/ 64295 h 1500188"/>
              <a:gd name="connsiteX11" fmla="*/ 354806 w 3962400"/>
              <a:gd name="connsiteY11" fmla="*/ 73820 h 1500188"/>
              <a:gd name="connsiteX12" fmla="*/ 466725 w 3962400"/>
              <a:gd name="connsiteY12" fmla="*/ 76201 h 1500188"/>
              <a:gd name="connsiteX13" fmla="*/ 476250 w 3962400"/>
              <a:gd name="connsiteY13" fmla="*/ 88107 h 1500188"/>
              <a:gd name="connsiteX14" fmla="*/ 571500 w 3962400"/>
              <a:gd name="connsiteY14" fmla="*/ 83345 h 1500188"/>
              <a:gd name="connsiteX15" fmla="*/ 573881 w 3962400"/>
              <a:gd name="connsiteY15" fmla="*/ 92870 h 1500188"/>
              <a:gd name="connsiteX16" fmla="*/ 581025 w 3962400"/>
              <a:gd name="connsiteY16" fmla="*/ 95251 h 1500188"/>
              <a:gd name="connsiteX17" fmla="*/ 602456 w 3962400"/>
              <a:gd name="connsiteY17" fmla="*/ 97632 h 1500188"/>
              <a:gd name="connsiteX18" fmla="*/ 609600 w 3962400"/>
              <a:gd name="connsiteY18" fmla="*/ 109538 h 1500188"/>
              <a:gd name="connsiteX19" fmla="*/ 642937 w 3962400"/>
              <a:gd name="connsiteY19" fmla="*/ 119064 h 1500188"/>
              <a:gd name="connsiteX20" fmla="*/ 723900 w 3962400"/>
              <a:gd name="connsiteY20" fmla="*/ 126207 h 1500188"/>
              <a:gd name="connsiteX21" fmla="*/ 731044 w 3962400"/>
              <a:gd name="connsiteY21" fmla="*/ 128588 h 1500188"/>
              <a:gd name="connsiteX22" fmla="*/ 752475 w 3962400"/>
              <a:gd name="connsiteY22" fmla="*/ 142876 h 1500188"/>
              <a:gd name="connsiteX23" fmla="*/ 759619 w 3962400"/>
              <a:gd name="connsiteY23" fmla="*/ 147638 h 1500188"/>
              <a:gd name="connsiteX24" fmla="*/ 766763 w 3962400"/>
              <a:gd name="connsiteY24" fmla="*/ 150020 h 1500188"/>
              <a:gd name="connsiteX25" fmla="*/ 773906 w 3962400"/>
              <a:gd name="connsiteY25" fmla="*/ 157163 h 1500188"/>
              <a:gd name="connsiteX26" fmla="*/ 790575 w 3962400"/>
              <a:gd name="connsiteY26" fmla="*/ 178595 h 1500188"/>
              <a:gd name="connsiteX27" fmla="*/ 814388 w 3962400"/>
              <a:gd name="connsiteY27" fmla="*/ 207169 h 1500188"/>
              <a:gd name="connsiteX28" fmla="*/ 866775 w 3962400"/>
              <a:gd name="connsiteY28" fmla="*/ 200026 h 1500188"/>
              <a:gd name="connsiteX29" fmla="*/ 871537 w 3962400"/>
              <a:gd name="connsiteY29" fmla="*/ 221457 h 1500188"/>
              <a:gd name="connsiteX30" fmla="*/ 902494 w 3962400"/>
              <a:gd name="connsiteY30" fmla="*/ 221458 h 1500188"/>
              <a:gd name="connsiteX31" fmla="*/ 923925 w 3962400"/>
              <a:gd name="connsiteY31" fmla="*/ 219076 h 1500188"/>
              <a:gd name="connsiteX32" fmla="*/ 950119 w 3962400"/>
              <a:gd name="connsiteY32" fmla="*/ 226220 h 1500188"/>
              <a:gd name="connsiteX33" fmla="*/ 964406 w 3962400"/>
              <a:gd name="connsiteY33" fmla="*/ 233363 h 1500188"/>
              <a:gd name="connsiteX34" fmla="*/ 978694 w 3962400"/>
              <a:gd name="connsiteY34" fmla="*/ 240507 h 1500188"/>
              <a:gd name="connsiteX35" fmla="*/ 1000125 w 3962400"/>
              <a:gd name="connsiteY35" fmla="*/ 242888 h 1500188"/>
              <a:gd name="connsiteX36" fmla="*/ 1014413 w 3962400"/>
              <a:gd name="connsiteY36" fmla="*/ 250032 h 1500188"/>
              <a:gd name="connsiteX37" fmla="*/ 1021556 w 3962400"/>
              <a:gd name="connsiteY37" fmla="*/ 252413 h 1500188"/>
              <a:gd name="connsiteX38" fmla="*/ 1035844 w 3962400"/>
              <a:gd name="connsiteY38" fmla="*/ 259557 h 1500188"/>
              <a:gd name="connsiteX39" fmla="*/ 1042988 w 3962400"/>
              <a:gd name="connsiteY39" fmla="*/ 264320 h 1500188"/>
              <a:gd name="connsiteX40" fmla="*/ 1064419 w 3962400"/>
              <a:gd name="connsiteY40" fmla="*/ 271463 h 1500188"/>
              <a:gd name="connsiteX41" fmla="*/ 1071563 w 3962400"/>
              <a:gd name="connsiteY41" fmla="*/ 273845 h 1500188"/>
              <a:gd name="connsiteX42" fmla="*/ 1078706 w 3962400"/>
              <a:gd name="connsiteY42" fmla="*/ 278607 h 1500188"/>
              <a:gd name="connsiteX43" fmla="*/ 1092994 w 3962400"/>
              <a:gd name="connsiteY43" fmla="*/ 283370 h 1500188"/>
              <a:gd name="connsiteX44" fmla="*/ 1112044 w 3962400"/>
              <a:gd name="connsiteY44" fmla="*/ 288132 h 1500188"/>
              <a:gd name="connsiteX45" fmla="*/ 1126332 w 3962400"/>
              <a:gd name="connsiteY45" fmla="*/ 295275 h 1500188"/>
              <a:gd name="connsiteX46" fmla="*/ 1152525 w 3962400"/>
              <a:gd name="connsiteY46" fmla="*/ 302420 h 1500188"/>
              <a:gd name="connsiteX47" fmla="*/ 1154906 w 3962400"/>
              <a:gd name="connsiteY47" fmla="*/ 309563 h 1500188"/>
              <a:gd name="connsiteX48" fmla="*/ 1162050 w 3962400"/>
              <a:gd name="connsiteY48" fmla="*/ 314326 h 1500188"/>
              <a:gd name="connsiteX49" fmla="*/ 1204913 w 3962400"/>
              <a:gd name="connsiteY49" fmla="*/ 311945 h 1500188"/>
              <a:gd name="connsiteX50" fmla="*/ 1209675 w 3962400"/>
              <a:gd name="connsiteY50" fmla="*/ 328613 h 1500188"/>
              <a:gd name="connsiteX51" fmla="*/ 1254919 w 3962400"/>
              <a:gd name="connsiteY51" fmla="*/ 326232 h 1500188"/>
              <a:gd name="connsiteX52" fmla="*/ 1266825 w 3962400"/>
              <a:gd name="connsiteY52" fmla="*/ 335757 h 1500188"/>
              <a:gd name="connsiteX53" fmla="*/ 1278731 w 3962400"/>
              <a:gd name="connsiteY53" fmla="*/ 345282 h 1500188"/>
              <a:gd name="connsiteX54" fmla="*/ 1281113 w 3962400"/>
              <a:gd name="connsiteY54" fmla="*/ 359569 h 1500188"/>
              <a:gd name="connsiteX55" fmla="*/ 1376363 w 3962400"/>
              <a:gd name="connsiteY55" fmla="*/ 359570 h 1500188"/>
              <a:gd name="connsiteX56" fmla="*/ 1381125 w 3962400"/>
              <a:gd name="connsiteY56" fmla="*/ 369095 h 1500188"/>
              <a:gd name="connsiteX57" fmla="*/ 1388269 w 3962400"/>
              <a:gd name="connsiteY57" fmla="*/ 371476 h 1500188"/>
              <a:gd name="connsiteX58" fmla="*/ 1407319 w 3962400"/>
              <a:gd name="connsiteY58" fmla="*/ 373857 h 1500188"/>
              <a:gd name="connsiteX59" fmla="*/ 1414463 w 3962400"/>
              <a:gd name="connsiteY59" fmla="*/ 376238 h 1500188"/>
              <a:gd name="connsiteX60" fmla="*/ 1416844 w 3962400"/>
              <a:gd name="connsiteY60" fmla="*/ 383382 h 1500188"/>
              <a:gd name="connsiteX61" fmla="*/ 1426369 w 3962400"/>
              <a:gd name="connsiteY61" fmla="*/ 407195 h 1500188"/>
              <a:gd name="connsiteX62" fmla="*/ 1428750 w 3962400"/>
              <a:gd name="connsiteY62" fmla="*/ 414338 h 1500188"/>
              <a:gd name="connsiteX63" fmla="*/ 1471613 w 3962400"/>
              <a:gd name="connsiteY63" fmla="*/ 419101 h 1500188"/>
              <a:gd name="connsiteX64" fmla="*/ 1476375 w 3962400"/>
              <a:gd name="connsiteY64" fmla="*/ 426245 h 1500188"/>
              <a:gd name="connsiteX65" fmla="*/ 1481138 w 3962400"/>
              <a:gd name="connsiteY65" fmla="*/ 440532 h 1500188"/>
              <a:gd name="connsiteX66" fmla="*/ 1488281 w 3962400"/>
              <a:gd name="connsiteY66" fmla="*/ 442913 h 1500188"/>
              <a:gd name="connsiteX67" fmla="*/ 1585913 w 3962400"/>
              <a:gd name="connsiteY67" fmla="*/ 440532 h 1500188"/>
              <a:gd name="connsiteX68" fmla="*/ 1597819 w 3962400"/>
              <a:gd name="connsiteY68" fmla="*/ 454820 h 1500188"/>
              <a:gd name="connsiteX69" fmla="*/ 1612106 w 3962400"/>
              <a:gd name="connsiteY69" fmla="*/ 464345 h 1500188"/>
              <a:gd name="connsiteX70" fmla="*/ 1624013 w 3962400"/>
              <a:gd name="connsiteY70" fmla="*/ 476251 h 1500188"/>
              <a:gd name="connsiteX71" fmla="*/ 1635919 w 3962400"/>
              <a:gd name="connsiteY71" fmla="*/ 490538 h 1500188"/>
              <a:gd name="connsiteX72" fmla="*/ 1685925 w 3962400"/>
              <a:gd name="connsiteY72" fmla="*/ 492920 h 1500188"/>
              <a:gd name="connsiteX73" fmla="*/ 1702594 w 3962400"/>
              <a:gd name="connsiteY73" fmla="*/ 497682 h 1500188"/>
              <a:gd name="connsiteX74" fmla="*/ 1709738 w 3962400"/>
              <a:gd name="connsiteY74" fmla="*/ 502445 h 1500188"/>
              <a:gd name="connsiteX75" fmla="*/ 1716881 w 3962400"/>
              <a:gd name="connsiteY75" fmla="*/ 504826 h 1500188"/>
              <a:gd name="connsiteX76" fmla="*/ 1731169 w 3962400"/>
              <a:gd name="connsiteY76" fmla="*/ 514351 h 1500188"/>
              <a:gd name="connsiteX77" fmla="*/ 1738313 w 3962400"/>
              <a:gd name="connsiteY77" fmla="*/ 516732 h 1500188"/>
              <a:gd name="connsiteX78" fmla="*/ 1766888 w 3962400"/>
              <a:gd name="connsiteY78" fmla="*/ 542926 h 1500188"/>
              <a:gd name="connsiteX79" fmla="*/ 1774031 w 3962400"/>
              <a:gd name="connsiteY79" fmla="*/ 550070 h 1500188"/>
              <a:gd name="connsiteX80" fmla="*/ 1785938 w 3962400"/>
              <a:gd name="connsiteY80" fmla="*/ 561976 h 1500188"/>
              <a:gd name="connsiteX81" fmla="*/ 1793081 w 3962400"/>
              <a:gd name="connsiteY81" fmla="*/ 576263 h 1500188"/>
              <a:gd name="connsiteX82" fmla="*/ 1821656 w 3962400"/>
              <a:gd name="connsiteY82" fmla="*/ 590551 h 1500188"/>
              <a:gd name="connsiteX83" fmla="*/ 1864519 w 3962400"/>
              <a:gd name="connsiteY83" fmla="*/ 621507 h 1500188"/>
              <a:gd name="connsiteX84" fmla="*/ 1871663 w 3962400"/>
              <a:gd name="connsiteY84" fmla="*/ 626270 h 1500188"/>
              <a:gd name="connsiteX85" fmla="*/ 1919288 w 3962400"/>
              <a:gd name="connsiteY85" fmla="*/ 633413 h 1500188"/>
              <a:gd name="connsiteX86" fmla="*/ 1933575 w 3962400"/>
              <a:gd name="connsiteY86" fmla="*/ 645320 h 1500188"/>
              <a:gd name="connsiteX87" fmla="*/ 1940719 w 3962400"/>
              <a:gd name="connsiteY87" fmla="*/ 647701 h 1500188"/>
              <a:gd name="connsiteX88" fmla="*/ 1955006 w 3962400"/>
              <a:gd name="connsiteY88" fmla="*/ 657226 h 1500188"/>
              <a:gd name="connsiteX89" fmla="*/ 1990725 w 3962400"/>
              <a:gd name="connsiteY89" fmla="*/ 669132 h 1500188"/>
              <a:gd name="connsiteX90" fmla="*/ 2043113 w 3962400"/>
              <a:gd name="connsiteY90" fmla="*/ 673894 h 1500188"/>
              <a:gd name="connsiteX91" fmla="*/ 2043113 w 3962400"/>
              <a:gd name="connsiteY91" fmla="*/ 685800 h 1500188"/>
              <a:gd name="connsiteX92" fmla="*/ 2114550 w 3962400"/>
              <a:gd name="connsiteY92" fmla="*/ 688182 h 1500188"/>
              <a:gd name="connsiteX93" fmla="*/ 2124075 w 3962400"/>
              <a:gd name="connsiteY93" fmla="*/ 702470 h 1500188"/>
              <a:gd name="connsiteX94" fmla="*/ 2135981 w 3962400"/>
              <a:gd name="connsiteY94" fmla="*/ 704851 h 1500188"/>
              <a:gd name="connsiteX95" fmla="*/ 2159794 w 3962400"/>
              <a:gd name="connsiteY95" fmla="*/ 707232 h 1500188"/>
              <a:gd name="connsiteX96" fmla="*/ 2171700 w 3962400"/>
              <a:gd name="connsiteY96" fmla="*/ 709613 h 1500188"/>
              <a:gd name="connsiteX97" fmla="*/ 2185988 w 3962400"/>
              <a:gd name="connsiteY97" fmla="*/ 711995 h 1500188"/>
              <a:gd name="connsiteX98" fmla="*/ 2188369 w 3962400"/>
              <a:gd name="connsiteY98" fmla="*/ 719138 h 1500188"/>
              <a:gd name="connsiteX99" fmla="*/ 2193131 w 3962400"/>
              <a:gd name="connsiteY99" fmla="*/ 726282 h 1500188"/>
              <a:gd name="connsiteX100" fmla="*/ 2200275 w 3962400"/>
              <a:gd name="connsiteY100" fmla="*/ 728663 h 1500188"/>
              <a:gd name="connsiteX101" fmla="*/ 2231231 w 3962400"/>
              <a:gd name="connsiteY101" fmla="*/ 731045 h 1500188"/>
              <a:gd name="connsiteX102" fmla="*/ 2238375 w 3962400"/>
              <a:gd name="connsiteY102" fmla="*/ 745332 h 1500188"/>
              <a:gd name="connsiteX103" fmla="*/ 2240756 w 3962400"/>
              <a:gd name="connsiteY103" fmla="*/ 752476 h 1500188"/>
              <a:gd name="connsiteX104" fmla="*/ 2247900 w 3962400"/>
              <a:gd name="connsiteY104" fmla="*/ 754857 h 1500188"/>
              <a:gd name="connsiteX105" fmla="*/ 2276475 w 3962400"/>
              <a:gd name="connsiteY105" fmla="*/ 757238 h 1500188"/>
              <a:gd name="connsiteX106" fmla="*/ 2293144 w 3962400"/>
              <a:gd name="connsiteY106" fmla="*/ 762001 h 1500188"/>
              <a:gd name="connsiteX107" fmla="*/ 2302669 w 3962400"/>
              <a:gd name="connsiteY107" fmla="*/ 764382 h 1500188"/>
              <a:gd name="connsiteX108" fmla="*/ 2316956 w 3962400"/>
              <a:gd name="connsiteY108" fmla="*/ 769145 h 1500188"/>
              <a:gd name="connsiteX109" fmla="*/ 2331244 w 3962400"/>
              <a:gd name="connsiteY109" fmla="*/ 778670 h 1500188"/>
              <a:gd name="connsiteX110" fmla="*/ 2352675 w 3962400"/>
              <a:gd name="connsiteY110" fmla="*/ 785813 h 1500188"/>
              <a:gd name="connsiteX111" fmla="*/ 2359819 w 3962400"/>
              <a:gd name="connsiteY111" fmla="*/ 788195 h 1500188"/>
              <a:gd name="connsiteX112" fmla="*/ 2366963 w 3962400"/>
              <a:gd name="connsiteY112" fmla="*/ 790576 h 1500188"/>
              <a:gd name="connsiteX113" fmla="*/ 2402682 w 3962400"/>
              <a:gd name="connsiteY113" fmla="*/ 795338 h 1500188"/>
              <a:gd name="connsiteX114" fmla="*/ 2409825 w 3962400"/>
              <a:gd name="connsiteY114" fmla="*/ 814388 h 1500188"/>
              <a:gd name="connsiteX115" fmla="*/ 2471738 w 3962400"/>
              <a:gd name="connsiteY115" fmla="*/ 814388 h 1500188"/>
              <a:gd name="connsiteX116" fmla="*/ 2471737 w 3962400"/>
              <a:gd name="connsiteY116" fmla="*/ 831057 h 1500188"/>
              <a:gd name="connsiteX117" fmla="*/ 2512219 w 3962400"/>
              <a:gd name="connsiteY117" fmla="*/ 831058 h 1500188"/>
              <a:gd name="connsiteX118" fmla="*/ 2514600 w 3962400"/>
              <a:gd name="connsiteY118" fmla="*/ 850107 h 1500188"/>
              <a:gd name="connsiteX119" fmla="*/ 2547938 w 3962400"/>
              <a:gd name="connsiteY119" fmla="*/ 857250 h 1500188"/>
              <a:gd name="connsiteX120" fmla="*/ 2586038 w 3962400"/>
              <a:gd name="connsiteY120" fmla="*/ 890588 h 1500188"/>
              <a:gd name="connsiteX121" fmla="*/ 2593181 w 3962400"/>
              <a:gd name="connsiteY121" fmla="*/ 895351 h 1500188"/>
              <a:gd name="connsiteX122" fmla="*/ 2607469 w 3962400"/>
              <a:gd name="connsiteY122" fmla="*/ 900113 h 1500188"/>
              <a:gd name="connsiteX123" fmla="*/ 2612231 w 3962400"/>
              <a:gd name="connsiteY123" fmla="*/ 902495 h 1500188"/>
              <a:gd name="connsiteX124" fmla="*/ 2714625 w 3962400"/>
              <a:gd name="connsiteY124" fmla="*/ 904876 h 1500188"/>
              <a:gd name="connsiteX125" fmla="*/ 2717006 w 3962400"/>
              <a:gd name="connsiteY125" fmla="*/ 921545 h 1500188"/>
              <a:gd name="connsiteX126" fmla="*/ 2750344 w 3962400"/>
              <a:gd name="connsiteY126" fmla="*/ 926307 h 1500188"/>
              <a:gd name="connsiteX127" fmla="*/ 2783681 w 3962400"/>
              <a:gd name="connsiteY127" fmla="*/ 954882 h 1500188"/>
              <a:gd name="connsiteX128" fmla="*/ 2852737 w 3962400"/>
              <a:gd name="connsiteY128" fmla="*/ 952501 h 1500188"/>
              <a:gd name="connsiteX129" fmla="*/ 2850356 w 3962400"/>
              <a:gd name="connsiteY129" fmla="*/ 973932 h 1500188"/>
              <a:gd name="connsiteX130" fmla="*/ 2874169 w 3962400"/>
              <a:gd name="connsiteY130" fmla="*/ 976313 h 1500188"/>
              <a:gd name="connsiteX131" fmla="*/ 2874169 w 3962400"/>
              <a:gd name="connsiteY131" fmla="*/ 1007269 h 1500188"/>
              <a:gd name="connsiteX132" fmla="*/ 2914650 w 3962400"/>
              <a:gd name="connsiteY132" fmla="*/ 1014413 h 1500188"/>
              <a:gd name="connsiteX133" fmla="*/ 2919413 w 3962400"/>
              <a:gd name="connsiteY133" fmla="*/ 1047751 h 1500188"/>
              <a:gd name="connsiteX134" fmla="*/ 2988469 w 3962400"/>
              <a:gd name="connsiteY134" fmla="*/ 1054895 h 1500188"/>
              <a:gd name="connsiteX135" fmla="*/ 2986088 w 3962400"/>
              <a:gd name="connsiteY135" fmla="*/ 1076326 h 1500188"/>
              <a:gd name="connsiteX136" fmla="*/ 3128963 w 3962400"/>
              <a:gd name="connsiteY136" fmla="*/ 1081088 h 1500188"/>
              <a:gd name="connsiteX137" fmla="*/ 3126580 w 3962400"/>
              <a:gd name="connsiteY137" fmla="*/ 1112044 h 1500188"/>
              <a:gd name="connsiteX138" fmla="*/ 3274218 w 3962400"/>
              <a:gd name="connsiteY138" fmla="*/ 1112044 h 1500188"/>
              <a:gd name="connsiteX139" fmla="*/ 3274217 w 3962400"/>
              <a:gd name="connsiteY139" fmla="*/ 1150144 h 1500188"/>
              <a:gd name="connsiteX140" fmla="*/ 3833811 w 3962400"/>
              <a:gd name="connsiteY140" fmla="*/ 1154906 h 1500188"/>
              <a:gd name="connsiteX141" fmla="*/ 3831432 w 3962400"/>
              <a:gd name="connsiteY141" fmla="*/ 1497807 h 1500188"/>
              <a:gd name="connsiteX142" fmla="*/ 3962400 w 3962400"/>
              <a:gd name="connsiteY142" fmla="*/ 1500188 h 150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3962400" h="1500188">
                <a:moveTo>
                  <a:pt x="0" y="0"/>
                </a:moveTo>
                <a:cubicBezTo>
                  <a:pt x="3969" y="2381"/>
                  <a:pt x="12700" y="17463"/>
                  <a:pt x="16669" y="21432"/>
                </a:cubicBezTo>
                <a:cubicBezTo>
                  <a:pt x="20638" y="25401"/>
                  <a:pt x="21568" y="22690"/>
                  <a:pt x="23813" y="23813"/>
                </a:cubicBezTo>
                <a:cubicBezTo>
                  <a:pt x="34481" y="29147"/>
                  <a:pt x="27262" y="29305"/>
                  <a:pt x="40481" y="30957"/>
                </a:cubicBezTo>
                <a:cubicBezTo>
                  <a:pt x="49965" y="32142"/>
                  <a:pt x="59531" y="32544"/>
                  <a:pt x="69056" y="33338"/>
                </a:cubicBezTo>
                <a:cubicBezTo>
                  <a:pt x="73818" y="35719"/>
                  <a:pt x="55562" y="44451"/>
                  <a:pt x="69056" y="45245"/>
                </a:cubicBezTo>
                <a:lnTo>
                  <a:pt x="154781" y="50008"/>
                </a:lnTo>
                <a:cubicBezTo>
                  <a:pt x="171053" y="51198"/>
                  <a:pt x="154385" y="50007"/>
                  <a:pt x="166688" y="52388"/>
                </a:cubicBezTo>
                <a:lnTo>
                  <a:pt x="223838" y="59532"/>
                </a:lnTo>
                <a:cubicBezTo>
                  <a:pt x="234554" y="62310"/>
                  <a:pt x="212726" y="68262"/>
                  <a:pt x="230982" y="69056"/>
                </a:cubicBezTo>
                <a:lnTo>
                  <a:pt x="333375" y="64295"/>
                </a:lnTo>
                <a:cubicBezTo>
                  <a:pt x="350378" y="69962"/>
                  <a:pt x="343486" y="66272"/>
                  <a:pt x="354806" y="73820"/>
                </a:cubicBezTo>
                <a:cubicBezTo>
                  <a:pt x="408779" y="71743"/>
                  <a:pt x="446484" y="73820"/>
                  <a:pt x="466725" y="76201"/>
                </a:cubicBezTo>
                <a:cubicBezTo>
                  <a:pt x="486966" y="78582"/>
                  <a:pt x="471487" y="86520"/>
                  <a:pt x="476250" y="88107"/>
                </a:cubicBezTo>
                <a:lnTo>
                  <a:pt x="571500" y="83345"/>
                </a:lnTo>
                <a:cubicBezTo>
                  <a:pt x="572294" y="86520"/>
                  <a:pt x="571837" y="90314"/>
                  <a:pt x="573881" y="92870"/>
                </a:cubicBezTo>
                <a:cubicBezTo>
                  <a:pt x="575449" y="94830"/>
                  <a:pt x="578549" y="94838"/>
                  <a:pt x="581025" y="95251"/>
                </a:cubicBezTo>
                <a:cubicBezTo>
                  <a:pt x="588115" y="96433"/>
                  <a:pt x="595312" y="96838"/>
                  <a:pt x="602456" y="97632"/>
                </a:cubicBezTo>
                <a:cubicBezTo>
                  <a:pt x="610393" y="100410"/>
                  <a:pt x="602853" y="105966"/>
                  <a:pt x="609600" y="109538"/>
                </a:cubicBezTo>
                <a:cubicBezTo>
                  <a:pt x="616347" y="113110"/>
                  <a:pt x="623887" y="116286"/>
                  <a:pt x="642937" y="119064"/>
                </a:cubicBezTo>
                <a:lnTo>
                  <a:pt x="723900" y="126207"/>
                </a:lnTo>
                <a:cubicBezTo>
                  <a:pt x="726281" y="127001"/>
                  <a:pt x="728850" y="127369"/>
                  <a:pt x="731044" y="128588"/>
                </a:cubicBezTo>
                <a:cubicBezTo>
                  <a:pt x="731052" y="128592"/>
                  <a:pt x="748900" y="140492"/>
                  <a:pt x="752475" y="142876"/>
                </a:cubicBezTo>
                <a:cubicBezTo>
                  <a:pt x="754856" y="144463"/>
                  <a:pt x="756904" y="146733"/>
                  <a:pt x="759619" y="147638"/>
                </a:cubicBezTo>
                <a:lnTo>
                  <a:pt x="766763" y="150020"/>
                </a:lnTo>
                <a:cubicBezTo>
                  <a:pt x="769144" y="152401"/>
                  <a:pt x="769937" y="152401"/>
                  <a:pt x="773906" y="157163"/>
                </a:cubicBezTo>
                <a:cubicBezTo>
                  <a:pt x="777875" y="161925"/>
                  <a:pt x="783828" y="170261"/>
                  <a:pt x="790575" y="178595"/>
                </a:cubicBezTo>
                <a:cubicBezTo>
                  <a:pt x="797322" y="186929"/>
                  <a:pt x="801688" y="203597"/>
                  <a:pt x="814388" y="207169"/>
                </a:cubicBezTo>
                <a:cubicBezTo>
                  <a:pt x="827088" y="210741"/>
                  <a:pt x="854869" y="199232"/>
                  <a:pt x="866775" y="200026"/>
                </a:cubicBezTo>
                <a:lnTo>
                  <a:pt x="871537" y="221457"/>
                </a:lnTo>
                <a:cubicBezTo>
                  <a:pt x="877887" y="220663"/>
                  <a:pt x="893763" y="221855"/>
                  <a:pt x="902494" y="221458"/>
                </a:cubicBezTo>
                <a:cubicBezTo>
                  <a:pt x="911225" y="221061"/>
                  <a:pt x="915988" y="218282"/>
                  <a:pt x="923925" y="219076"/>
                </a:cubicBezTo>
                <a:cubicBezTo>
                  <a:pt x="931862" y="219870"/>
                  <a:pt x="933450" y="225426"/>
                  <a:pt x="950119" y="226220"/>
                </a:cubicBezTo>
                <a:cubicBezTo>
                  <a:pt x="970603" y="239874"/>
                  <a:pt x="944680" y="223499"/>
                  <a:pt x="964406" y="233363"/>
                </a:cubicBezTo>
                <a:cubicBezTo>
                  <a:pt x="972635" y="237478"/>
                  <a:pt x="969715" y="239011"/>
                  <a:pt x="978694" y="240507"/>
                </a:cubicBezTo>
                <a:cubicBezTo>
                  <a:pt x="985784" y="241689"/>
                  <a:pt x="992981" y="242094"/>
                  <a:pt x="1000125" y="242888"/>
                </a:cubicBezTo>
                <a:cubicBezTo>
                  <a:pt x="1018086" y="248877"/>
                  <a:pt x="995944" y="240798"/>
                  <a:pt x="1014413" y="250032"/>
                </a:cubicBezTo>
                <a:cubicBezTo>
                  <a:pt x="1016658" y="251154"/>
                  <a:pt x="1019175" y="251619"/>
                  <a:pt x="1021556" y="252413"/>
                </a:cubicBezTo>
                <a:cubicBezTo>
                  <a:pt x="1042030" y="266063"/>
                  <a:pt x="1016126" y="249698"/>
                  <a:pt x="1035844" y="259557"/>
                </a:cubicBezTo>
                <a:cubicBezTo>
                  <a:pt x="1038404" y="260837"/>
                  <a:pt x="1040373" y="263158"/>
                  <a:pt x="1042988" y="264320"/>
                </a:cubicBezTo>
                <a:cubicBezTo>
                  <a:pt x="1042996" y="264324"/>
                  <a:pt x="1060843" y="270271"/>
                  <a:pt x="1064419" y="271463"/>
                </a:cubicBezTo>
                <a:cubicBezTo>
                  <a:pt x="1066800" y="272257"/>
                  <a:pt x="1069474" y="272453"/>
                  <a:pt x="1071563" y="273845"/>
                </a:cubicBezTo>
                <a:cubicBezTo>
                  <a:pt x="1073944" y="275432"/>
                  <a:pt x="1076091" y="277445"/>
                  <a:pt x="1078706" y="278607"/>
                </a:cubicBezTo>
                <a:cubicBezTo>
                  <a:pt x="1083294" y="280646"/>
                  <a:pt x="1088231" y="281782"/>
                  <a:pt x="1092994" y="283370"/>
                </a:cubicBezTo>
                <a:cubicBezTo>
                  <a:pt x="1100573" y="285896"/>
                  <a:pt x="1106488" y="286148"/>
                  <a:pt x="1112044" y="288132"/>
                </a:cubicBezTo>
                <a:cubicBezTo>
                  <a:pt x="1117600" y="290116"/>
                  <a:pt x="1116807" y="294481"/>
                  <a:pt x="1126332" y="295275"/>
                </a:cubicBezTo>
                <a:cubicBezTo>
                  <a:pt x="1133476" y="300038"/>
                  <a:pt x="1147763" y="300039"/>
                  <a:pt x="1152525" y="302420"/>
                </a:cubicBezTo>
                <a:cubicBezTo>
                  <a:pt x="1157287" y="304801"/>
                  <a:pt x="1153338" y="307603"/>
                  <a:pt x="1154906" y="309563"/>
                </a:cubicBezTo>
                <a:cubicBezTo>
                  <a:pt x="1156694" y="311798"/>
                  <a:pt x="1159669" y="312738"/>
                  <a:pt x="1162050" y="314326"/>
                </a:cubicBezTo>
                <a:cubicBezTo>
                  <a:pt x="1170384" y="314723"/>
                  <a:pt x="1196976" y="308373"/>
                  <a:pt x="1204913" y="311945"/>
                </a:cubicBezTo>
                <a:lnTo>
                  <a:pt x="1209675" y="328613"/>
                </a:lnTo>
                <a:lnTo>
                  <a:pt x="1254919" y="326232"/>
                </a:lnTo>
                <a:cubicBezTo>
                  <a:pt x="1268564" y="346703"/>
                  <a:pt x="1250396" y="322614"/>
                  <a:pt x="1266825" y="335757"/>
                </a:cubicBezTo>
                <a:cubicBezTo>
                  <a:pt x="1282213" y="348067"/>
                  <a:pt x="1260776" y="339297"/>
                  <a:pt x="1278731" y="345282"/>
                </a:cubicBezTo>
                <a:cubicBezTo>
                  <a:pt x="1279525" y="347663"/>
                  <a:pt x="1264841" y="357188"/>
                  <a:pt x="1281113" y="359569"/>
                </a:cubicBezTo>
                <a:cubicBezTo>
                  <a:pt x="1297385" y="361950"/>
                  <a:pt x="1359694" y="357982"/>
                  <a:pt x="1376363" y="359570"/>
                </a:cubicBezTo>
                <a:cubicBezTo>
                  <a:pt x="1393032" y="361158"/>
                  <a:pt x="1378615" y="366585"/>
                  <a:pt x="1381125" y="369095"/>
                </a:cubicBezTo>
                <a:cubicBezTo>
                  <a:pt x="1382900" y="370870"/>
                  <a:pt x="1385799" y="371027"/>
                  <a:pt x="1388269" y="371476"/>
                </a:cubicBezTo>
                <a:cubicBezTo>
                  <a:pt x="1394565" y="372621"/>
                  <a:pt x="1400969" y="373063"/>
                  <a:pt x="1407319" y="373857"/>
                </a:cubicBezTo>
                <a:cubicBezTo>
                  <a:pt x="1409700" y="374651"/>
                  <a:pt x="1412688" y="374463"/>
                  <a:pt x="1414463" y="376238"/>
                </a:cubicBezTo>
                <a:cubicBezTo>
                  <a:pt x="1416238" y="378013"/>
                  <a:pt x="1415855" y="381075"/>
                  <a:pt x="1416844" y="383382"/>
                </a:cubicBezTo>
                <a:lnTo>
                  <a:pt x="1426369" y="407195"/>
                </a:lnTo>
                <a:cubicBezTo>
                  <a:pt x="1427163" y="409576"/>
                  <a:pt x="1426315" y="413729"/>
                  <a:pt x="1428750" y="414338"/>
                </a:cubicBezTo>
                <a:cubicBezTo>
                  <a:pt x="1449083" y="419423"/>
                  <a:pt x="1435011" y="416487"/>
                  <a:pt x="1471613" y="419101"/>
                </a:cubicBezTo>
                <a:cubicBezTo>
                  <a:pt x="1473200" y="421482"/>
                  <a:pt x="1475213" y="423630"/>
                  <a:pt x="1476375" y="426245"/>
                </a:cubicBezTo>
                <a:cubicBezTo>
                  <a:pt x="1478414" y="430832"/>
                  <a:pt x="1476376" y="438945"/>
                  <a:pt x="1481138" y="440532"/>
                </a:cubicBezTo>
                <a:lnTo>
                  <a:pt x="1488281" y="442913"/>
                </a:lnTo>
                <a:lnTo>
                  <a:pt x="1585913" y="440532"/>
                </a:lnTo>
                <a:cubicBezTo>
                  <a:pt x="1590147" y="446883"/>
                  <a:pt x="1591471" y="449883"/>
                  <a:pt x="1597819" y="454820"/>
                </a:cubicBezTo>
                <a:cubicBezTo>
                  <a:pt x="1602337" y="458334"/>
                  <a:pt x="1612106" y="464345"/>
                  <a:pt x="1612106" y="464345"/>
                </a:cubicBezTo>
                <a:cubicBezTo>
                  <a:pt x="1621921" y="479065"/>
                  <a:pt x="1611023" y="464704"/>
                  <a:pt x="1624013" y="476251"/>
                </a:cubicBezTo>
                <a:cubicBezTo>
                  <a:pt x="1627982" y="480616"/>
                  <a:pt x="1625600" y="487760"/>
                  <a:pt x="1635919" y="490538"/>
                </a:cubicBezTo>
                <a:cubicBezTo>
                  <a:pt x="1646238" y="493316"/>
                  <a:pt x="1674813" y="491729"/>
                  <a:pt x="1685925" y="492920"/>
                </a:cubicBezTo>
                <a:cubicBezTo>
                  <a:pt x="1688975" y="493683"/>
                  <a:pt x="1699179" y="495974"/>
                  <a:pt x="1702594" y="497682"/>
                </a:cubicBezTo>
                <a:cubicBezTo>
                  <a:pt x="1705154" y="498962"/>
                  <a:pt x="1707178" y="501165"/>
                  <a:pt x="1709738" y="502445"/>
                </a:cubicBezTo>
                <a:cubicBezTo>
                  <a:pt x="1711983" y="503567"/>
                  <a:pt x="1714687" y="503607"/>
                  <a:pt x="1716881" y="504826"/>
                </a:cubicBezTo>
                <a:cubicBezTo>
                  <a:pt x="1721885" y="507606"/>
                  <a:pt x="1726406" y="511176"/>
                  <a:pt x="1731169" y="514351"/>
                </a:cubicBezTo>
                <a:cubicBezTo>
                  <a:pt x="1733258" y="515743"/>
                  <a:pt x="1732360" y="511970"/>
                  <a:pt x="1738313" y="516732"/>
                </a:cubicBezTo>
                <a:cubicBezTo>
                  <a:pt x="1744266" y="521494"/>
                  <a:pt x="1760935" y="537370"/>
                  <a:pt x="1766888" y="542926"/>
                </a:cubicBezTo>
                <a:cubicBezTo>
                  <a:pt x="1772841" y="548482"/>
                  <a:pt x="1771875" y="547483"/>
                  <a:pt x="1774031" y="550070"/>
                </a:cubicBezTo>
                <a:cubicBezTo>
                  <a:pt x="1783951" y="561974"/>
                  <a:pt x="1772843" y="553246"/>
                  <a:pt x="1785938" y="561976"/>
                </a:cubicBezTo>
                <a:cubicBezTo>
                  <a:pt x="1787636" y="567072"/>
                  <a:pt x="1788736" y="572462"/>
                  <a:pt x="1793081" y="576263"/>
                </a:cubicBezTo>
                <a:lnTo>
                  <a:pt x="1821656" y="590551"/>
                </a:lnTo>
                <a:lnTo>
                  <a:pt x="1864519" y="621507"/>
                </a:lnTo>
                <a:cubicBezTo>
                  <a:pt x="1866543" y="623531"/>
                  <a:pt x="1869048" y="625108"/>
                  <a:pt x="1871663" y="626270"/>
                </a:cubicBezTo>
                <a:lnTo>
                  <a:pt x="1919288" y="633413"/>
                </a:lnTo>
                <a:cubicBezTo>
                  <a:pt x="1950861" y="649201"/>
                  <a:pt x="1911132" y="627366"/>
                  <a:pt x="1933575" y="645320"/>
                </a:cubicBezTo>
                <a:cubicBezTo>
                  <a:pt x="1935535" y="646888"/>
                  <a:pt x="1938525" y="646482"/>
                  <a:pt x="1940719" y="647701"/>
                </a:cubicBezTo>
                <a:cubicBezTo>
                  <a:pt x="1945722" y="650481"/>
                  <a:pt x="1949576" y="655416"/>
                  <a:pt x="1955006" y="657226"/>
                </a:cubicBezTo>
                <a:cubicBezTo>
                  <a:pt x="1966912" y="661195"/>
                  <a:pt x="1976040" y="666354"/>
                  <a:pt x="1990725" y="669132"/>
                </a:cubicBezTo>
                <a:cubicBezTo>
                  <a:pt x="2005410" y="671910"/>
                  <a:pt x="2023269" y="673100"/>
                  <a:pt x="2043113" y="673894"/>
                </a:cubicBezTo>
                <a:cubicBezTo>
                  <a:pt x="2045494" y="676275"/>
                  <a:pt x="2031207" y="683419"/>
                  <a:pt x="2043113" y="685800"/>
                </a:cubicBezTo>
                <a:cubicBezTo>
                  <a:pt x="2055019" y="688181"/>
                  <a:pt x="2089532" y="685800"/>
                  <a:pt x="2114550" y="688182"/>
                </a:cubicBezTo>
                <a:lnTo>
                  <a:pt x="2124075" y="702470"/>
                </a:lnTo>
                <a:cubicBezTo>
                  <a:pt x="2126320" y="705838"/>
                  <a:pt x="2131969" y="704316"/>
                  <a:pt x="2135981" y="704851"/>
                </a:cubicBezTo>
                <a:cubicBezTo>
                  <a:pt x="2143888" y="705905"/>
                  <a:pt x="2151856" y="706438"/>
                  <a:pt x="2159794" y="707232"/>
                </a:cubicBezTo>
                <a:lnTo>
                  <a:pt x="2171700" y="709613"/>
                </a:lnTo>
                <a:cubicBezTo>
                  <a:pt x="2176451" y="710477"/>
                  <a:pt x="2181796" y="709599"/>
                  <a:pt x="2185988" y="711995"/>
                </a:cubicBezTo>
                <a:cubicBezTo>
                  <a:pt x="2188167" y="713240"/>
                  <a:pt x="2187247" y="716893"/>
                  <a:pt x="2188369" y="719138"/>
                </a:cubicBezTo>
                <a:cubicBezTo>
                  <a:pt x="2189649" y="721698"/>
                  <a:pt x="2190896" y="724494"/>
                  <a:pt x="2193131" y="726282"/>
                </a:cubicBezTo>
                <a:cubicBezTo>
                  <a:pt x="2195091" y="727850"/>
                  <a:pt x="2197784" y="728352"/>
                  <a:pt x="2200275" y="728663"/>
                </a:cubicBezTo>
                <a:cubicBezTo>
                  <a:pt x="2210544" y="729947"/>
                  <a:pt x="2220912" y="730251"/>
                  <a:pt x="2231231" y="731045"/>
                </a:cubicBezTo>
                <a:cubicBezTo>
                  <a:pt x="2237221" y="749009"/>
                  <a:pt x="2229139" y="726857"/>
                  <a:pt x="2238375" y="745332"/>
                </a:cubicBezTo>
                <a:cubicBezTo>
                  <a:pt x="2239497" y="747577"/>
                  <a:pt x="2238981" y="750701"/>
                  <a:pt x="2240756" y="752476"/>
                </a:cubicBezTo>
                <a:cubicBezTo>
                  <a:pt x="2242531" y="754251"/>
                  <a:pt x="2245412" y="754525"/>
                  <a:pt x="2247900" y="754857"/>
                </a:cubicBezTo>
                <a:cubicBezTo>
                  <a:pt x="2257374" y="756120"/>
                  <a:pt x="2266950" y="756444"/>
                  <a:pt x="2276475" y="757238"/>
                </a:cubicBezTo>
                <a:cubicBezTo>
                  <a:pt x="2306304" y="764698"/>
                  <a:pt x="2269190" y="755158"/>
                  <a:pt x="2293144" y="762001"/>
                </a:cubicBezTo>
                <a:cubicBezTo>
                  <a:pt x="2296291" y="762900"/>
                  <a:pt x="2299534" y="763442"/>
                  <a:pt x="2302669" y="764382"/>
                </a:cubicBezTo>
                <a:cubicBezTo>
                  <a:pt x="2307477" y="765825"/>
                  <a:pt x="2312779" y="766360"/>
                  <a:pt x="2316956" y="769145"/>
                </a:cubicBezTo>
                <a:cubicBezTo>
                  <a:pt x="2321719" y="772320"/>
                  <a:pt x="2325814" y="776860"/>
                  <a:pt x="2331244" y="778670"/>
                </a:cubicBezTo>
                <a:lnTo>
                  <a:pt x="2352675" y="785813"/>
                </a:lnTo>
                <a:lnTo>
                  <a:pt x="2359819" y="788195"/>
                </a:lnTo>
                <a:cubicBezTo>
                  <a:pt x="2362200" y="788989"/>
                  <a:pt x="2361407" y="790576"/>
                  <a:pt x="2366963" y="790576"/>
                </a:cubicBezTo>
                <a:lnTo>
                  <a:pt x="2402682" y="795338"/>
                </a:lnTo>
                <a:cubicBezTo>
                  <a:pt x="2410223" y="799703"/>
                  <a:pt x="2398316" y="811213"/>
                  <a:pt x="2409825" y="814388"/>
                </a:cubicBezTo>
                <a:lnTo>
                  <a:pt x="2471738" y="814388"/>
                </a:lnTo>
                <a:cubicBezTo>
                  <a:pt x="2471738" y="819944"/>
                  <a:pt x="2471737" y="825501"/>
                  <a:pt x="2471737" y="831057"/>
                </a:cubicBezTo>
                <a:cubicBezTo>
                  <a:pt x="2485231" y="831057"/>
                  <a:pt x="2505075" y="827883"/>
                  <a:pt x="2512219" y="831058"/>
                </a:cubicBezTo>
                <a:cubicBezTo>
                  <a:pt x="2519363" y="834233"/>
                  <a:pt x="2509838" y="849313"/>
                  <a:pt x="2514600" y="850107"/>
                </a:cubicBezTo>
                <a:cubicBezTo>
                  <a:pt x="2515389" y="852475"/>
                  <a:pt x="2536032" y="850503"/>
                  <a:pt x="2547938" y="857250"/>
                </a:cubicBezTo>
                <a:cubicBezTo>
                  <a:pt x="2559844" y="863997"/>
                  <a:pt x="2578498" y="884238"/>
                  <a:pt x="2586038" y="890588"/>
                </a:cubicBezTo>
                <a:cubicBezTo>
                  <a:pt x="2593578" y="896938"/>
                  <a:pt x="2590466" y="894446"/>
                  <a:pt x="2593181" y="895351"/>
                </a:cubicBezTo>
                <a:cubicBezTo>
                  <a:pt x="2597944" y="896938"/>
                  <a:pt x="2604294" y="898922"/>
                  <a:pt x="2607469" y="900113"/>
                </a:cubicBezTo>
                <a:cubicBezTo>
                  <a:pt x="2610644" y="901304"/>
                  <a:pt x="2597944" y="901701"/>
                  <a:pt x="2612231" y="902495"/>
                </a:cubicBezTo>
                <a:lnTo>
                  <a:pt x="2714625" y="904876"/>
                </a:lnTo>
                <a:lnTo>
                  <a:pt x="2717006" y="921545"/>
                </a:lnTo>
                <a:cubicBezTo>
                  <a:pt x="2722959" y="925117"/>
                  <a:pt x="2740422" y="918766"/>
                  <a:pt x="2750344" y="926307"/>
                </a:cubicBezTo>
                <a:lnTo>
                  <a:pt x="2783681" y="954882"/>
                </a:lnTo>
                <a:lnTo>
                  <a:pt x="2852737" y="952501"/>
                </a:lnTo>
                <a:lnTo>
                  <a:pt x="2850356" y="973932"/>
                </a:lnTo>
                <a:lnTo>
                  <a:pt x="2874169" y="976313"/>
                </a:lnTo>
                <a:lnTo>
                  <a:pt x="2874169" y="1007269"/>
                </a:lnTo>
                <a:cubicBezTo>
                  <a:pt x="2890441" y="1012825"/>
                  <a:pt x="2904331" y="1003697"/>
                  <a:pt x="2914650" y="1014413"/>
                </a:cubicBezTo>
                <a:lnTo>
                  <a:pt x="2919413" y="1047751"/>
                </a:lnTo>
                <a:cubicBezTo>
                  <a:pt x="2941241" y="1055292"/>
                  <a:pt x="2976166" y="1044576"/>
                  <a:pt x="2988469" y="1054895"/>
                </a:cubicBezTo>
                <a:lnTo>
                  <a:pt x="2986088" y="1076326"/>
                </a:lnTo>
                <a:cubicBezTo>
                  <a:pt x="3016250" y="1079898"/>
                  <a:pt x="3124598" y="1073944"/>
                  <a:pt x="3128963" y="1081088"/>
                </a:cubicBezTo>
                <a:lnTo>
                  <a:pt x="3126580" y="1112044"/>
                </a:lnTo>
                <a:lnTo>
                  <a:pt x="3274218" y="1112044"/>
                </a:lnTo>
                <a:cubicBezTo>
                  <a:pt x="3274218" y="1124744"/>
                  <a:pt x="3274217" y="1137444"/>
                  <a:pt x="3274217" y="1150144"/>
                </a:cubicBezTo>
                <a:lnTo>
                  <a:pt x="3833811" y="1154906"/>
                </a:lnTo>
                <a:lnTo>
                  <a:pt x="3831432" y="1497807"/>
                </a:lnTo>
                <a:lnTo>
                  <a:pt x="3962400" y="1500188"/>
                </a:lnTo>
              </a:path>
            </a:pathLst>
          </a:custGeom>
          <a:noFill/>
          <a:ln w="2222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2314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324023"/>
            <a:ext cx="8467725" cy="1143000"/>
          </a:xfrm>
        </p:spPr>
        <p:txBody>
          <a:bodyPr/>
          <a:lstStyle/>
          <a:p>
            <a:r>
              <a:rPr lang="en-US" dirty="0" smtClean="0"/>
              <a:t>HR by ER/PR status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06277897"/>
              </p:ext>
            </p:extLst>
          </p:nvPr>
        </p:nvGraphicFramePr>
        <p:xfrm>
          <a:off x="457200" y="1397000"/>
          <a:ext cx="8242299" cy="3928032"/>
        </p:xfrm>
        <a:graphic>
          <a:graphicData uri="http://schemas.openxmlformats.org/drawingml/2006/table">
            <a:tbl>
              <a:tblPr firstRow="1" bandRow="1">
                <a:tableStyleId>{5C22544A-7EE6-4342-B048-85BDC9FD1C3A}</a:tableStyleId>
              </a:tblPr>
              <a:tblGrid>
                <a:gridCol w="2747433"/>
                <a:gridCol w="2747433"/>
                <a:gridCol w="2747433"/>
              </a:tblGrid>
              <a:tr h="436448">
                <a:tc>
                  <a:txBody>
                    <a:bodyPr/>
                    <a:lstStyle/>
                    <a:p>
                      <a:endParaRPr lang="en-US" sz="2000" b="1"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2000" b="1" dirty="0" smtClean="0">
                          <a:solidFill>
                            <a:schemeClr val="bg2"/>
                          </a:solidFill>
                        </a:rPr>
                        <a:t>No of patients</a:t>
                      </a:r>
                      <a:endParaRPr lang="en-US" sz="2000" b="1"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2000" b="1" dirty="0" smtClean="0">
                          <a:solidFill>
                            <a:schemeClr val="bg2"/>
                          </a:solidFill>
                        </a:rPr>
                        <a:t>HR</a:t>
                      </a:r>
                      <a:r>
                        <a:rPr lang="en-US" sz="2000" b="1" baseline="0" dirty="0" smtClean="0">
                          <a:solidFill>
                            <a:schemeClr val="bg2"/>
                          </a:solidFill>
                        </a:rPr>
                        <a:t> (95%)</a:t>
                      </a:r>
                      <a:endParaRPr lang="en-US" sz="2000" b="1"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436448">
                <a:tc>
                  <a:txBody>
                    <a:bodyPr/>
                    <a:lstStyle/>
                    <a:p>
                      <a:r>
                        <a:rPr lang="en-US" sz="2000" b="1" dirty="0" smtClean="0">
                          <a:solidFill>
                            <a:schemeClr val="tx1"/>
                          </a:solidFill>
                        </a:rPr>
                        <a:t>OS</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All</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808</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0.66 (0.52-0.84)</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ER/PR-positive</a:t>
                      </a:r>
                      <a:endParaRPr lang="en-US" sz="20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388</a:t>
                      </a:r>
                      <a:endParaRPr lang="en-US" sz="20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0.73 (0.50-1.06)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ER/PR-negative</a:t>
                      </a:r>
                      <a:endParaRPr lang="en-US" sz="20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408</a:t>
                      </a:r>
                      <a:endParaRPr lang="en-US" sz="20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0.57 (0.41-0.79)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PFS</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All</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808</a:t>
                      </a:r>
                      <a:endParaRPr lang="en-US" sz="20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0.69 (0.58-0.81)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ER/PR-positive</a:t>
                      </a:r>
                      <a:endParaRPr lang="en-US" sz="20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388</a:t>
                      </a:r>
                      <a:endParaRPr lang="en-US" sz="20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0.76 (0.60-0.97)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36448">
                <a:tc>
                  <a:txBody>
                    <a:bodyPr/>
                    <a:lstStyle/>
                    <a:p>
                      <a:r>
                        <a:rPr lang="en-US" sz="2000" b="1" dirty="0" smtClean="0">
                          <a:solidFill>
                            <a:schemeClr val="tx1"/>
                          </a:solidFill>
                        </a:rPr>
                        <a:t>ER/PR-negative</a:t>
                      </a:r>
                      <a:endParaRPr lang="en-US" sz="20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408</a:t>
                      </a:r>
                      <a:endParaRPr lang="en-US" sz="20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0.62 (0.49-0.78)</a:t>
                      </a: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p:cNvSpPr txBox="1">
            <a:spLocks noChangeArrowheads="1"/>
          </p:cNvSpPr>
          <p:nvPr/>
        </p:nvSpPr>
        <p:spPr bwMode="auto">
          <a:xfrm>
            <a:off x="337612"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it-CH" altLang="it-CH" sz="1200" dirty="0" smtClean="0"/>
              <a:t>Swain S</a:t>
            </a:r>
            <a:r>
              <a:rPr lang="it-CH" altLang="it-CH" sz="1200" dirty="0" smtClean="0">
                <a:latin typeface="+mn-lt"/>
              </a:rPr>
              <a:t>, et al. </a:t>
            </a:r>
            <a:r>
              <a:rPr lang="en-US" sz="1200" i="1" dirty="0" smtClean="0"/>
              <a:t>Ann </a:t>
            </a:r>
            <a:r>
              <a:rPr lang="en-US" sz="1200" i="1" dirty="0" err="1" smtClean="0"/>
              <a:t>Oncol</a:t>
            </a:r>
            <a:r>
              <a:rPr lang="en-US" sz="1200" i="1" dirty="0" smtClean="0"/>
              <a:t>.</a:t>
            </a:r>
            <a:r>
              <a:rPr lang="en-US" sz="1200" dirty="0" smtClean="0"/>
              <a:t> 2014;25(</a:t>
            </a:r>
            <a:r>
              <a:rPr lang="en-US" sz="1200" dirty="0" err="1" smtClean="0"/>
              <a:t>Suppl</a:t>
            </a:r>
            <a:r>
              <a:rPr lang="en-US" sz="1200" dirty="0" smtClean="0"/>
              <a:t> 4): </a:t>
            </a:r>
            <a:r>
              <a:rPr lang="it-CH" altLang="it-CH" sz="1200" dirty="0">
                <a:latin typeface="+mn-lt"/>
              </a:rPr>
              <a:t>Abstract </a:t>
            </a:r>
            <a:r>
              <a:rPr lang="en-US" sz="1200" dirty="0" smtClean="0">
                <a:cs typeface="Arial Unicode MS" charset="0"/>
              </a:rPr>
              <a:t>3500PR</a:t>
            </a:r>
            <a:r>
              <a:rPr lang="it-CH" altLang="it-CH" sz="1200" dirty="0" smtClean="0">
                <a:latin typeface="+mn-lt"/>
              </a:rPr>
              <a:t>.</a:t>
            </a:r>
            <a:endParaRPr lang="nl-NL" altLang="it-CH" sz="1200" dirty="0">
              <a:latin typeface="+mn-lt"/>
            </a:endParaRPr>
          </a:p>
        </p:txBody>
      </p:sp>
    </p:spTree>
    <p:extLst>
      <p:ext uri="{BB962C8B-B14F-4D97-AF65-F5344CB8AC3E}">
        <p14:creationId xmlns:p14="http://schemas.microsoft.com/office/powerpoint/2010/main" val="1351397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Other Options on the </a:t>
            </a:r>
            <a:br>
              <a:rPr lang="en-US" dirty="0" smtClean="0"/>
            </a:br>
            <a:r>
              <a:rPr lang="en-US" dirty="0" smtClean="0"/>
              <a:t>Forefront for First-Line?</a:t>
            </a:r>
            <a:endParaRPr lang="en-US" dirty="0"/>
          </a:p>
        </p:txBody>
      </p:sp>
    </p:spTree>
    <p:extLst>
      <p:ext uri="{BB962C8B-B14F-4D97-AF65-F5344CB8AC3E}">
        <p14:creationId xmlns:p14="http://schemas.microsoft.com/office/powerpoint/2010/main" val="288765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l="-8000" r="-8000"/>
          </a:stretch>
        </a:blipFill>
        <a:effectLst/>
      </p:bgPr>
    </p:bg>
    <p:spTree>
      <p:nvGrpSpPr>
        <p:cNvPr id="1" name=""/>
        <p:cNvGrpSpPr/>
        <p:nvPr/>
      </p:nvGrpSpPr>
      <p:grpSpPr>
        <a:xfrm>
          <a:off x="0" y="0"/>
          <a:ext cx="0" cy="0"/>
          <a:chOff x="0" y="0"/>
          <a:chExt cx="0" cy="0"/>
        </a:xfrm>
      </p:grpSpPr>
      <p:pic>
        <p:nvPicPr>
          <p:cNvPr id="227329" name="Picture 47" descr="purple Y with lollipop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021330">
            <a:off x="5051425" y="1624531"/>
            <a:ext cx="19208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1" name="Picture 25" descr="MOA cell 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8" y="2307154"/>
            <a:ext cx="7332662" cy="455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2" name="Picture 26" descr="nucleu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13" y="5655193"/>
            <a:ext cx="42941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3" name="Title 1"/>
          <p:cNvSpPr txBox="1">
            <a:spLocks/>
          </p:cNvSpPr>
          <p:nvPr/>
        </p:nvSpPr>
        <p:spPr bwMode="auto">
          <a:xfrm>
            <a:off x="266700" y="134938"/>
            <a:ext cx="85201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fontAlgn="base">
              <a:spcBef>
                <a:spcPct val="0"/>
              </a:spcBef>
              <a:spcAft>
                <a:spcPct val="0"/>
              </a:spcAft>
            </a:pPr>
            <a:endParaRPr lang="en-US" sz="2800" dirty="0" smtClean="0">
              <a:solidFill>
                <a:srgbClr val="731448"/>
              </a:solidFill>
            </a:endParaRPr>
          </a:p>
        </p:txBody>
      </p:sp>
      <p:sp>
        <p:nvSpPr>
          <p:cNvPr id="227334" name="Title 1"/>
          <p:cNvSpPr>
            <a:spLocks noGrp="1"/>
          </p:cNvSpPr>
          <p:nvPr>
            <p:ph type="title" idx="4294967295"/>
          </p:nvPr>
        </p:nvSpPr>
        <p:spPr>
          <a:xfrm>
            <a:off x="174625" y="187328"/>
            <a:ext cx="8529638" cy="919163"/>
          </a:xfrm>
        </p:spPr>
        <p:txBody>
          <a:bodyPr/>
          <a:lstStyle/>
          <a:p>
            <a:pPr algn="ctr" eaLnBrk="1" hangingPunct="1"/>
            <a:r>
              <a:rPr lang="en-US" sz="3600" dirty="0">
                <a:solidFill>
                  <a:srgbClr val="F09828"/>
                </a:solidFill>
                <a:latin typeface="Arial" charset="0"/>
                <a:ea typeface="ＭＳ Ｐゴシック" charset="0"/>
                <a:cs typeface="ＭＳ Ｐゴシック" charset="0"/>
              </a:rPr>
              <a:t>T-DM1: Mechanism of Action</a:t>
            </a:r>
          </a:p>
        </p:txBody>
      </p:sp>
      <p:sp>
        <p:nvSpPr>
          <p:cNvPr id="227335" name="TextBox 22"/>
          <p:cNvSpPr txBox="1">
            <a:spLocks noChangeArrowheads="1"/>
          </p:cNvSpPr>
          <p:nvPr/>
        </p:nvSpPr>
        <p:spPr bwMode="auto">
          <a:xfrm>
            <a:off x="1554163" y="2669105"/>
            <a:ext cx="1182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400" b="1" dirty="0" err="1" smtClean="0">
                <a:solidFill>
                  <a:srgbClr val="FFFFFF"/>
                </a:solidFill>
                <a:cs typeface="Arial" charset="0"/>
              </a:rPr>
              <a:t>Emtansine</a:t>
            </a:r>
            <a:r>
              <a:rPr lang="en-US" sz="1400" b="1" dirty="0" smtClean="0">
                <a:solidFill>
                  <a:srgbClr val="FFFFFF"/>
                </a:solidFill>
                <a:cs typeface="Arial" charset="0"/>
              </a:rPr>
              <a:t> release</a:t>
            </a:r>
          </a:p>
        </p:txBody>
      </p:sp>
      <p:sp>
        <p:nvSpPr>
          <p:cNvPr id="227336" name="TextBox 25"/>
          <p:cNvSpPr txBox="1">
            <a:spLocks noChangeArrowheads="1"/>
          </p:cNvSpPr>
          <p:nvPr/>
        </p:nvSpPr>
        <p:spPr bwMode="auto">
          <a:xfrm>
            <a:off x="-9525" y="3902593"/>
            <a:ext cx="1701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400" b="1" dirty="0" smtClean="0">
                <a:solidFill>
                  <a:srgbClr val="FFFFFF"/>
                </a:solidFill>
                <a:cs typeface="Arial" charset="0"/>
              </a:rPr>
              <a:t>Inhibition of microtubule polymerization</a:t>
            </a:r>
          </a:p>
        </p:txBody>
      </p:sp>
      <p:sp>
        <p:nvSpPr>
          <p:cNvPr id="38" name="Arc 37"/>
          <p:cNvSpPr/>
          <p:nvPr/>
        </p:nvSpPr>
        <p:spPr bwMode="auto">
          <a:xfrm rot="1153129">
            <a:off x="3937000" y="3607318"/>
            <a:ext cx="1765300" cy="1749425"/>
          </a:xfrm>
          <a:prstGeom prst="arc">
            <a:avLst>
              <a:gd name="adj1" fmla="val 18449514"/>
              <a:gd name="adj2" fmla="val 7147911"/>
            </a:avLst>
          </a:prstGeom>
          <a:ln w="1079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defTabSz="457200" fontAlgn="base">
              <a:spcBef>
                <a:spcPct val="0"/>
              </a:spcBef>
              <a:spcAft>
                <a:spcPct val="0"/>
              </a:spcAft>
              <a:defRPr/>
            </a:pPr>
            <a:endParaRPr lang="en-US" dirty="0">
              <a:solidFill>
                <a:srgbClr val="000000"/>
              </a:solidFill>
            </a:endParaRPr>
          </a:p>
        </p:txBody>
      </p:sp>
      <p:sp>
        <p:nvSpPr>
          <p:cNvPr id="31" name="Arc 30"/>
          <p:cNvSpPr/>
          <p:nvPr/>
        </p:nvSpPr>
        <p:spPr bwMode="auto">
          <a:xfrm rot="19422159">
            <a:off x="739775" y="3370780"/>
            <a:ext cx="1054100" cy="815975"/>
          </a:xfrm>
          <a:prstGeom prst="arc">
            <a:avLst>
              <a:gd name="adj1" fmla="val 11745369"/>
              <a:gd name="adj2" fmla="val 19987327"/>
            </a:avLst>
          </a:prstGeom>
          <a:ln w="1016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defTabSz="457200" fontAlgn="base">
              <a:spcBef>
                <a:spcPct val="0"/>
              </a:spcBef>
              <a:spcAft>
                <a:spcPct val="0"/>
              </a:spcAft>
              <a:defRPr/>
            </a:pPr>
            <a:endParaRPr lang="en-US" dirty="0">
              <a:solidFill>
                <a:srgbClr val="731448"/>
              </a:solidFill>
            </a:endParaRPr>
          </a:p>
        </p:txBody>
      </p:sp>
      <p:sp>
        <p:nvSpPr>
          <p:cNvPr id="227340" name="TextBox 22"/>
          <p:cNvSpPr txBox="1">
            <a:spLocks noChangeArrowheads="1"/>
          </p:cNvSpPr>
          <p:nvPr/>
        </p:nvSpPr>
        <p:spPr bwMode="auto">
          <a:xfrm>
            <a:off x="5399088" y="5180530"/>
            <a:ext cx="1387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400" b="1" dirty="0" smtClean="0">
                <a:solidFill>
                  <a:srgbClr val="FFFFFF"/>
                </a:solidFill>
                <a:cs typeface="Arial" charset="0"/>
              </a:rPr>
              <a:t>Internalization</a:t>
            </a:r>
          </a:p>
        </p:txBody>
      </p:sp>
      <p:sp>
        <p:nvSpPr>
          <p:cNvPr id="82" name="Arc 81"/>
          <p:cNvSpPr/>
          <p:nvPr/>
        </p:nvSpPr>
        <p:spPr bwMode="auto">
          <a:xfrm rot="2275402">
            <a:off x="2471738" y="3502543"/>
            <a:ext cx="1054100" cy="815975"/>
          </a:xfrm>
          <a:prstGeom prst="arc">
            <a:avLst>
              <a:gd name="adj1" fmla="val 11745369"/>
              <a:gd name="adj2" fmla="val 19987327"/>
            </a:avLst>
          </a:prstGeom>
          <a:ln w="1016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defTabSz="457200" fontAlgn="base">
              <a:spcBef>
                <a:spcPct val="0"/>
              </a:spcBef>
              <a:spcAft>
                <a:spcPct val="0"/>
              </a:spcAft>
              <a:defRPr/>
            </a:pPr>
            <a:endParaRPr lang="en-US" dirty="0">
              <a:solidFill>
                <a:srgbClr val="731448"/>
              </a:solidFill>
            </a:endParaRPr>
          </a:p>
        </p:txBody>
      </p:sp>
      <p:sp>
        <p:nvSpPr>
          <p:cNvPr id="227342" name="TextBox 33"/>
          <p:cNvSpPr txBox="1">
            <a:spLocks noChangeArrowheads="1"/>
          </p:cNvSpPr>
          <p:nvPr/>
        </p:nvSpPr>
        <p:spPr bwMode="auto">
          <a:xfrm>
            <a:off x="4670425" y="1346718"/>
            <a:ext cx="733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600" b="1" smtClean="0">
                <a:solidFill>
                  <a:srgbClr val="FFFFFF"/>
                </a:solidFill>
                <a:cs typeface="Arial" charset="0"/>
              </a:rPr>
              <a:t>HER2</a:t>
            </a:r>
          </a:p>
        </p:txBody>
      </p:sp>
      <p:sp>
        <p:nvSpPr>
          <p:cNvPr id="227343" name="TextBox 1"/>
          <p:cNvSpPr txBox="1">
            <a:spLocks noChangeArrowheads="1"/>
          </p:cNvSpPr>
          <p:nvPr/>
        </p:nvSpPr>
        <p:spPr bwMode="auto">
          <a:xfrm>
            <a:off x="354803" y="6438109"/>
            <a:ext cx="7500937" cy="276999"/>
          </a:xfrm>
          <a:prstGeom prst="rect">
            <a:avLst/>
          </a:prstGeom>
          <a:noFill/>
          <a:ln>
            <a:noFill/>
          </a:ln>
          <a:extLst/>
        </p:spPr>
        <p:txBody>
          <a:bodyPr>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fontAlgn="base">
              <a:spcBef>
                <a:spcPct val="0"/>
              </a:spcBef>
              <a:spcAft>
                <a:spcPct val="0"/>
              </a:spcAft>
            </a:pPr>
            <a:r>
              <a:rPr lang="en-US" sz="1200" b="1" dirty="0" smtClean="0">
                <a:solidFill>
                  <a:srgbClr val="FFFFFF"/>
                </a:solidFill>
                <a:cs typeface="Arial" charset="0"/>
              </a:rPr>
              <a:t>Adapted from </a:t>
            </a:r>
            <a:r>
              <a:rPr lang="en-US" sz="1200" b="1" dirty="0" err="1" smtClean="0">
                <a:solidFill>
                  <a:srgbClr val="FFFFFF"/>
                </a:solidFill>
                <a:cs typeface="Arial" charset="0"/>
              </a:rPr>
              <a:t>LoRusso</a:t>
            </a:r>
            <a:r>
              <a:rPr lang="en-US" sz="1200" b="1" dirty="0" smtClean="0">
                <a:solidFill>
                  <a:srgbClr val="FFFFFF"/>
                </a:solidFill>
                <a:cs typeface="Arial" charset="0"/>
              </a:rPr>
              <a:t> PM, et al. </a:t>
            </a:r>
            <a:r>
              <a:rPr lang="en-US" sz="1200" b="1" i="1" dirty="0" err="1">
                <a:solidFill>
                  <a:srgbClr val="FFFFFF"/>
                </a:solidFill>
                <a:cs typeface="Arial" charset="0"/>
              </a:rPr>
              <a:t>Clin</a:t>
            </a:r>
            <a:r>
              <a:rPr lang="en-US" sz="1200" b="1" i="1" dirty="0">
                <a:solidFill>
                  <a:srgbClr val="FFFFFF"/>
                </a:solidFill>
                <a:cs typeface="Arial" charset="0"/>
              </a:rPr>
              <a:t> Cancer Res.</a:t>
            </a:r>
            <a:r>
              <a:rPr lang="en-US" sz="1200" b="1" dirty="0">
                <a:solidFill>
                  <a:srgbClr val="FFFFFF"/>
                </a:solidFill>
                <a:cs typeface="Arial" charset="0"/>
              </a:rPr>
              <a:t> 2011;17(20):</a:t>
            </a:r>
            <a:r>
              <a:rPr lang="en-US" sz="1200" b="1" dirty="0" smtClean="0">
                <a:solidFill>
                  <a:srgbClr val="FFFFFF"/>
                </a:solidFill>
                <a:cs typeface="Arial" charset="0"/>
              </a:rPr>
              <a:t>6437-6447.</a:t>
            </a:r>
          </a:p>
        </p:txBody>
      </p:sp>
      <p:sp>
        <p:nvSpPr>
          <p:cNvPr id="227344" name="TextBox 34"/>
          <p:cNvSpPr txBox="1">
            <a:spLocks noChangeArrowheads="1"/>
          </p:cNvSpPr>
          <p:nvPr/>
        </p:nvSpPr>
        <p:spPr bwMode="auto">
          <a:xfrm>
            <a:off x="6145213" y="1716605"/>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800" b="1" smtClean="0">
                <a:solidFill>
                  <a:srgbClr val="FFFFFF"/>
                </a:solidFill>
                <a:cs typeface="Arial" charset="0"/>
              </a:rPr>
              <a:t>T-DM1</a:t>
            </a:r>
          </a:p>
        </p:txBody>
      </p:sp>
      <p:pic>
        <p:nvPicPr>
          <p:cNvPr id="227345" name="Picture 43" descr="lollipops x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3225" y="3192980"/>
            <a:ext cx="9207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46" name="Picture 27" descr="lysosome.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55875" y="4156593"/>
            <a:ext cx="162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47" name="Picture 28" descr="micro tub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8275" y="4640780"/>
            <a:ext cx="15049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48" name="TextBox 22"/>
          <p:cNvSpPr txBox="1">
            <a:spLocks noChangeArrowheads="1"/>
          </p:cNvSpPr>
          <p:nvPr/>
        </p:nvSpPr>
        <p:spPr bwMode="auto">
          <a:xfrm>
            <a:off x="3071813" y="4439168"/>
            <a:ext cx="1235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400" b="1" smtClean="0">
                <a:solidFill>
                  <a:srgbClr val="000000"/>
                </a:solidFill>
                <a:cs typeface="Arial" charset="0"/>
              </a:rPr>
              <a:t>Lysosome</a:t>
            </a:r>
          </a:p>
        </p:txBody>
      </p:sp>
      <p:sp>
        <p:nvSpPr>
          <p:cNvPr id="227349" name="TextBox 20"/>
          <p:cNvSpPr txBox="1">
            <a:spLocks noChangeArrowheads="1"/>
          </p:cNvSpPr>
          <p:nvPr/>
        </p:nvSpPr>
        <p:spPr bwMode="auto">
          <a:xfrm>
            <a:off x="2217738" y="5829818"/>
            <a:ext cx="1139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algn="ctr" fontAlgn="base">
              <a:spcBef>
                <a:spcPct val="0"/>
              </a:spcBef>
              <a:spcAft>
                <a:spcPct val="0"/>
              </a:spcAft>
            </a:pPr>
            <a:r>
              <a:rPr lang="en-US" sz="1400" b="1" smtClean="0">
                <a:solidFill>
                  <a:srgbClr val="FFFFFF"/>
                </a:solidFill>
                <a:cs typeface="Arial" charset="0"/>
              </a:rPr>
              <a:t>Nucleus</a:t>
            </a:r>
          </a:p>
        </p:txBody>
      </p:sp>
      <p:pic>
        <p:nvPicPr>
          <p:cNvPr id="227350" name="Picture 34" descr="DNA helix.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12800" y="5853630"/>
            <a:ext cx="1131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7351" name="Group 35"/>
          <p:cNvGrpSpPr>
            <a:grpSpLocks/>
          </p:cNvGrpSpPr>
          <p:nvPr/>
        </p:nvGrpSpPr>
        <p:grpSpPr bwMode="auto">
          <a:xfrm>
            <a:off x="4497388" y="1738830"/>
            <a:ext cx="1187450" cy="2752725"/>
            <a:chOff x="4412052" y="2478089"/>
            <a:chExt cx="1187205" cy="2753323"/>
          </a:xfrm>
          <a:effectLst>
            <a:glow rad="63500">
              <a:schemeClr val="accent3">
                <a:satMod val="175000"/>
                <a:alpha val="40000"/>
              </a:schemeClr>
            </a:glow>
          </a:effectLst>
        </p:grpSpPr>
        <p:grpSp>
          <p:nvGrpSpPr>
            <p:cNvPr id="227352" name="Group 39"/>
            <p:cNvGrpSpPr>
              <a:grpSpLocks/>
            </p:cNvGrpSpPr>
            <p:nvPr/>
          </p:nvGrpSpPr>
          <p:grpSpPr bwMode="auto">
            <a:xfrm>
              <a:off x="4664767" y="4332662"/>
              <a:ext cx="631412" cy="898750"/>
              <a:chOff x="4807647" y="4232646"/>
              <a:chExt cx="631412" cy="898750"/>
            </a:xfrm>
          </p:grpSpPr>
          <p:pic>
            <p:nvPicPr>
              <p:cNvPr id="227354" name="Picture 4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826223" y="4232646"/>
                <a:ext cx="572977" cy="85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55" name="TextBox 45"/>
              <p:cNvSpPr txBox="1">
                <a:spLocks noChangeArrowheads="1"/>
              </p:cNvSpPr>
              <p:nvPr/>
            </p:nvSpPr>
            <p:spPr bwMode="auto">
              <a:xfrm>
                <a:off x="5137949" y="4373647"/>
                <a:ext cx="301110" cy="3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fontAlgn="base">
                  <a:spcBef>
                    <a:spcPct val="0"/>
                  </a:spcBef>
                  <a:spcAft>
                    <a:spcPct val="0"/>
                  </a:spcAft>
                </a:pPr>
                <a:r>
                  <a:rPr lang="en-US" sz="1400" b="1" smtClean="0">
                    <a:solidFill>
                      <a:srgbClr val="000000"/>
                    </a:solidFill>
                  </a:rPr>
                  <a:t>P</a:t>
                </a:r>
              </a:p>
            </p:txBody>
          </p:sp>
          <p:sp>
            <p:nvSpPr>
              <p:cNvPr id="227356" name="TextBox 46"/>
              <p:cNvSpPr txBox="1">
                <a:spLocks noChangeArrowheads="1"/>
              </p:cNvSpPr>
              <p:nvPr/>
            </p:nvSpPr>
            <p:spPr bwMode="auto">
              <a:xfrm>
                <a:off x="4807647" y="4471455"/>
                <a:ext cx="301110" cy="3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fontAlgn="base">
                  <a:spcBef>
                    <a:spcPct val="0"/>
                  </a:spcBef>
                  <a:spcAft>
                    <a:spcPct val="0"/>
                  </a:spcAft>
                </a:pPr>
                <a:r>
                  <a:rPr lang="en-US" sz="1400" b="1" smtClean="0">
                    <a:solidFill>
                      <a:srgbClr val="000000"/>
                    </a:solidFill>
                  </a:rPr>
                  <a:t>P</a:t>
                </a:r>
              </a:p>
            </p:txBody>
          </p:sp>
          <p:sp>
            <p:nvSpPr>
              <p:cNvPr id="227357" name="TextBox 50"/>
              <p:cNvSpPr txBox="1">
                <a:spLocks noChangeArrowheads="1"/>
              </p:cNvSpPr>
              <p:nvPr/>
            </p:nvSpPr>
            <p:spPr bwMode="auto">
              <a:xfrm>
                <a:off x="4819963" y="4823553"/>
                <a:ext cx="301110" cy="3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1500">
                    <a:solidFill>
                      <a:schemeClr val="tx1"/>
                    </a:solidFill>
                    <a:latin typeface="Arial" charset="0"/>
                    <a:ea typeface="ＭＳ Ｐゴシック" charset="0"/>
                    <a:cs typeface="ＭＳ Ｐゴシック" charset="0"/>
                  </a:defRPr>
                </a:lvl1pPr>
                <a:lvl2pPr marL="742950" indent="-285750" defTabSz="457200">
                  <a:defRPr sz="1500">
                    <a:solidFill>
                      <a:schemeClr val="tx1"/>
                    </a:solidFill>
                    <a:latin typeface="Arial" charset="0"/>
                    <a:ea typeface="ＭＳ Ｐゴシック" charset="0"/>
                  </a:defRPr>
                </a:lvl2pPr>
                <a:lvl3pPr marL="1143000" indent="-228600" defTabSz="457200">
                  <a:defRPr sz="1500">
                    <a:solidFill>
                      <a:schemeClr val="tx1"/>
                    </a:solidFill>
                    <a:latin typeface="Arial" charset="0"/>
                    <a:ea typeface="ＭＳ Ｐゴシック" charset="0"/>
                  </a:defRPr>
                </a:lvl3pPr>
                <a:lvl4pPr marL="1600200" indent="-228600" defTabSz="457200">
                  <a:defRPr sz="1500">
                    <a:solidFill>
                      <a:schemeClr val="tx1"/>
                    </a:solidFill>
                    <a:latin typeface="Arial" charset="0"/>
                    <a:ea typeface="ＭＳ Ｐゴシック" charset="0"/>
                  </a:defRPr>
                </a:lvl4pPr>
                <a:lvl5pPr marL="2057400" indent="-228600" defTabSz="457200">
                  <a:defRPr sz="1500">
                    <a:solidFill>
                      <a:schemeClr val="tx1"/>
                    </a:solidFill>
                    <a:latin typeface="Arial" charset="0"/>
                    <a:ea typeface="ＭＳ Ｐゴシック" charset="0"/>
                  </a:defRPr>
                </a:lvl5pPr>
                <a:lvl6pPr marL="2514600" indent="-228600" eaLnBrk="0" fontAlgn="base" hangingPunct="0">
                  <a:spcBef>
                    <a:spcPct val="0"/>
                  </a:spcBef>
                  <a:spcAft>
                    <a:spcPct val="0"/>
                  </a:spcAft>
                  <a:defRPr sz="1500">
                    <a:solidFill>
                      <a:schemeClr val="tx1"/>
                    </a:solidFill>
                    <a:latin typeface="Arial" charset="0"/>
                    <a:ea typeface="ＭＳ Ｐゴシック" charset="0"/>
                  </a:defRPr>
                </a:lvl6pPr>
                <a:lvl7pPr marL="2971800" indent="-228600" eaLnBrk="0" fontAlgn="base" hangingPunct="0">
                  <a:spcBef>
                    <a:spcPct val="0"/>
                  </a:spcBef>
                  <a:spcAft>
                    <a:spcPct val="0"/>
                  </a:spcAft>
                  <a:defRPr sz="1500">
                    <a:solidFill>
                      <a:schemeClr val="tx1"/>
                    </a:solidFill>
                    <a:latin typeface="Arial" charset="0"/>
                    <a:ea typeface="ＭＳ Ｐゴシック" charset="0"/>
                  </a:defRPr>
                </a:lvl7pPr>
                <a:lvl8pPr marL="3429000" indent="-228600" eaLnBrk="0" fontAlgn="base" hangingPunct="0">
                  <a:spcBef>
                    <a:spcPct val="0"/>
                  </a:spcBef>
                  <a:spcAft>
                    <a:spcPct val="0"/>
                  </a:spcAft>
                  <a:defRPr sz="1500">
                    <a:solidFill>
                      <a:schemeClr val="tx1"/>
                    </a:solidFill>
                    <a:latin typeface="Arial" charset="0"/>
                    <a:ea typeface="ＭＳ Ｐゴシック" charset="0"/>
                  </a:defRPr>
                </a:lvl8pPr>
                <a:lvl9pPr marL="3886200" indent="-228600" eaLnBrk="0" fontAlgn="base" hangingPunct="0">
                  <a:spcBef>
                    <a:spcPct val="0"/>
                  </a:spcBef>
                  <a:spcAft>
                    <a:spcPct val="0"/>
                  </a:spcAft>
                  <a:defRPr sz="1500">
                    <a:solidFill>
                      <a:schemeClr val="tx1"/>
                    </a:solidFill>
                    <a:latin typeface="Arial" charset="0"/>
                    <a:ea typeface="ＭＳ Ｐゴシック" charset="0"/>
                  </a:defRPr>
                </a:lvl9pPr>
              </a:lstStyle>
              <a:p>
                <a:pPr fontAlgn="base">
                  <a:spcBef>
                    <a:spcPct val="0"/>
                  </a:spcBef>
                  <a:spcAft>
                    <a:spcPct val="0"/>
                  </a:spcAft>
                </a:pPr>
                <a:r>
                  <a:rPr lang="en-US" sz="1400" b="1" smtClean="0">
                    <a:solidFill>
                      <a:srgbClr val="000000"/>
                    </a:solidFill>
                  </a:rPr>
                  <a:t>P</a:t>
                </a:r>
              </a:p>
            </p:txBody>
          </p:sp>
        </p:grpSp>
        <p:pic>
          <p:nvPicPr>
            <p:cNvPr id="227353" name="Picture 4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rot="-1969840">
              <a:off x="4412052" y="2478089"/>
              <a:ext cx="1187205" cy="176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9353122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body" idx="4294967295"/>
          </p:nvPr>
        </p:nvSpPr>
        <p:spPr>
          <a:xfrm>
            <a:off x="302962" y="3994711"/>
            <a:ext cx="8817454" cy="1466850"/>
          </a:xfrm>
        </p:spPr>
        <p:txBody>
          <a:bodyPr/>
          <a:lstStyle/>
          <a:p>
            <a:pPr>
              <a:lnSpc>
                <a:spcPct val="90000"/>
              </a:lnSpc>
              <a:spcBef>
                <a:spcPct val="0"/>
              </a:spcBef>
              <a:spcAft>
                <a:spcPts val="600"/>
              </a:spcAft>
            </a:pPr>
            <a:r>
              <a:rPr lang="en-US" sz="1500" dirty="0">
                <a:solidFill>
                  <a:schemeClr val="tx1"/>
                </a:solidFill>
                <a:latin typeface="Arial" charset="0"/>
                <a:ea typeface="ＭＳ Ｐゴシック" charset="0"/>
                <a:cs typeface="ＭＳ Ｐゴシック" charset="0"/>
              </a:rPr>
              <a:t>Randomized, phase II, international, open-label </a:t>
            </a:r>
            <a:r>
              <a:rPr lang="en-US" sz="1500" dirty="0" err="1">
                <a:solidFill>
                  <a:schemeClr val="tx1"/>
                </a:solidFill>
                <a:latin typeface="Arial" charset="0"/>
                <a:ea typeface="ＭＳ Ｐゴシック" charset="0"/>
                <a:cs typeface="ＭＳ Ｐゴシック" charset="0"/>
              </a:rPr>
              <a:t>study</a:t>
            </a:r>
            <a:r>
              <a:rPr lang="en-US" sz="1500" baseline="30000" dirty="0" err="1">
                <a:solidFill>
                  <a:schemeClr val="tx1"/>
                </a:solidFill>
                <a:latin typeface="Arial" charset="0"/>
                <a:ea typeface="ＭＳ Ｐゴシック" charset="0"/>
                <a:cs typeface="ＭＳ Ｐゴシック" charset="0"/>
              </a:rPr>
              <a:t>b</a:t>
            </a:r>
            <a:endParaRPr lang="en-US" sz="1500" baseline="30000" dirty="0">
              <a:solidFill>
                <a:schemeClr val="tx1"/>
              </a:solidFill>
              <a:latin typeface="Arial" charset="0"/>
              <a:ea typeface="ＭＳ Ｐゴシック" charset="0"/>
              <a:cs typeface="ＭＳ Ｐゴシック" charset="0"/>
            </a:endParaRPr>
          </a:p>
          <a:p>
            <a:pPr>
              <a:lnSpc>
                <a:spcPct val="90000"/>
              </a:lnSpc>
              <a:spcBef>
                <a:spcPct val="0"/>
              </a:spcBef>
              <a:spcAft>
                <a:spcPts val="600"/>
              </a:spcAft>
            </a:pPr>
            <a:r>
              <a:rPr lang="en-US" sz="1500" dirty="0">
                <a:solidFill>
                  <a:schemeClr val="tx1"/>
                </a:solidFill>
                <a:latin typeface="Arial" charset="0"/>
                <a:ea typeface="ＭＳ Ｐゴシック" charset="0"/>
                <a:cs typeface="ＭＳ Ｐゴシック" charset="0"/>
              </a:rPr>
              <a:t>Stratification factors: World region, prior adjuvant trastuzumab therapy, disease-free interval </a:t>
            </a:r>
            <a:endParaRPr lang="en-US" sz="1500" dirty="0">
              <a:latin typeface="Arial" charset="0"/>
              <a:ea typeface="ＭＳ Ｐゴシック" charset="0"/>
              <a:cs typeface="ＭＳ Ｐゴシック" charset="0"/>
            </a:endParaRPr>
          </a:p>
          <a:p>
            <a:pPr eaLnBrk="1" hangingPunct="1">
              <a:lnSpc>
                <a:spcPct val="90000"/>
              </a:lnSpc>
              <a:spcBef>
                <a:spcPct val="0"/>
              </a:spcBef>
              <a:spcAft>
                <a:spcPts val="600"/>
              </a:spcAft>
            </a:pPr>
            <a:r>
              <a:rPr lang="en-US" sz="1500" dirty="0">
                <a:solidFill>
                  <a:schemeClr val="tx1"/>
                </a:solidFill>
                <a:latin typeface="Arial" charset="0"/>
                <a:ea typeface="ＭＳ Ｐゴシック" charset="0"/>
                <a:cs typeface="ＭＳ Ｐゴシック" charset="0"/>
              </a:rPr>
              <a:t>Primary end points: PFS by investigator assessment, and safety</a:t>
            </a:r>
          </a:p>
          <a:p>
            <a:pPr>
              <a:lnSpc>
                <a:spcPct val="90000"/>
              </a:lnSpc>
              <a:spcBef>
                <a:spcPct val="0"/>
              </a:spcBef>
              <a:spcAft>
                <a:spcPts val="600"/>
              </a:spcAft>
            </a:pPr>
            <a:r>
              <a:rPr lang="en-US" sz="1500" dirty="0">
                <a:solidFill>
                  <a:schemeClr val="tx1"/>
                </a:solidFill>
                <a:latin typeface="Arial" charset="0"/>
                <a:ea typeface="ＭＳ Ｐゴシック" charset="0"/>
                <a:cs typeface="ＭＳ Ｐゴシック" charset="0"/>
              </a:rPr>
              <a:t>Data analyses were based on clinical data cut of Nov 15, 2010 prior to T-DM1 crossover</a:t>
            </a:r>
          </a:p>
          <a:p>
            <a:pPr>
              <a:lnSpc>
                <a:spcPct val="90000"/>
              </a:lnSpc>
              <a:spcBef>
                <a:spcPct val="0"/>
              </a:spcBef>
              <a:spcAft>
                <a:spcPts val="600"/>
              </a:spcAft>
            </a:pPr>
            <a:r>
              <a:rPr lang="en-US" sz="1500" dirty="0">
                <a:solidFill>
                  <a:schemeClr val="tx1"/>
                </a:solidFill>
                <a:latin typeface="Arial" charset="0"/>
                <a:ea typeface="ＭＳ Ｐゴシック" charset="0"/>
                <a:cs typeface="ＭＳ Ｐゴシック" charset="0"/>
              </a:rPr>
              <a:t>Key secondary end points: OS, ORR, DOR, CBR, and QOL</a:t>
            </a:r>
          </a:p>
        </p:txBody>
      </p:sp>
      <p:sp>
        <p:nvSpPr>
          <p:cNvPr id="150530" name="Rectangle 6"/>
          <p:cNvSpPr>
            <a:spLocks noGrp="1" noChangeArrowheads="1"/>
          </p:cNvSpPr>
          <p:nvPr>
            <p:ph type="title" idx="4294967295"/>
          </p:nvPr>
        </p:nvSpPr>
        <p:spPr>
          <a:xfrm>
            <a:off x="338138" y="115134"/>
            <a:ext cx="8467725" cy="1143000"/>
          </a:xfrm>
        </p:spPr>
        <p:txBody>
          <a:bodyPr/>
          <a:lstStyle/>
          <a:p>
            <a:pPr eaLnBrk="1" hangingPunct="1"/>
            <a:r>
              <a:rPr lang="en-US" sz="3600" dirty="0" smtClean="0">
                <a:latin typeface="Arial" charset="0"/>
                <a:ea typeface="ＭＳ Ｐゴシック" charset="0"/>
                <a:cs typeface="ＭＳ Ｐゴシック" charset="0"/>
              </a:rPr>
              <a:t>TDM4450 Study Design</a:t>
            </a:r>
            <a:endParaRPr lang="en-US" sz="3600" dirty="0">
              <a:latin typeface="Arial" charset="0"/>
              <a:ea typeface="ＭＳ Ｐゴシック" charset="0"/>
              <a:cs typeface="ＭＳ Ｐゴシック" charset="0"/>
            </a:endParaRPr>
          </a:p>
        </p:txBody>
      </p:sp>
      <p:sp>
        <p:nvSpPr>
          <p:cNvPr id="150555" name="Line 7"/>
          <p:cNvSpPr>
            <a:spLocks noChangeShapeType="1"/>
          </p:cNvSpPr>
          <p:nvPr/>
        </p:nvSpPr>
        <p:spPr bwMode="auto">
          <a:xfrm>
            <a:off x="2303417" y="2594725"/>
            <a:ext cx="6560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0556" name="Line 8"/>
          <p:cNvSpPr>
            <a:spLocks noChangeShapeType="1"/>
          </p:cNvSpPr>
          <p:nvPr/>
        </p:nvSpPr>
        <p:spPr bwMode="auto">
          <a:xfrm flipV="1">
            <a:off x="2937607" y="1776413"/>
            <a:ext cx="399305" cy="8490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0557" name="Line 9"/>
          <p:cNvSpPr>
            <a:spLocks noChangeShapeType="1"/>
          </p:cNvSpPr>
          <p:nvPr/>
        </p:nvSpPr>
        <p:spPr bwMode="auto">
          <a:xfrm>
            <a:off x="2937607" y="2582419"/>
            <a:ext cx="399305" cy="7783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0532" name="Rectangle 4"/>
          <p:cNvSpPr>
            <a:spLocks noChangeArrowheads="1"/>
          </p:cNvSpPr>
          <p:nvPr/>
        </p:nvSpPr>
        <p:spPr bwMode="auto">
          <a:xfrm>
            <a:off x="243652" y="1241425"/>
            <a:ext cx="82486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GB" smtClean="0">
              <a:solidFill>
                <a:srgbClr val="FFFFFF"/>
              </a:solidFill>
              <a:latin typeface="Arial" charset="0"/>
              <a:ea typeface="ヒラギノ角ゴ Pro W3" charset="0"/>
              <a:cs typeface="ヒラギノ角ゴ Pro W3" charset="0"/>
            </a:endParaRPr>
          </a:p>
        </p:txBody>
      </p:sp>
      <p:sp>
        <p:nvSpPr>
          <p:cNvPr id="150533" name="Text Box 6"/>
          <p:cNvSpPr txBox="1">
            <a:spLocks noChangeArrowheads="1"/>
          </p:cNvSpPr>
          <p:nvPr/>
        </p:nvSpPr>
        <p:spPr bwMode="auto">
          <a:xfrm>
            <a:off x="2267714" y="2247900"/>
            <a:ext cx="915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800" b="1" smtClean="0">
                <a:solidFill>
                  <a:srgbClr val="FFFFFF"/>
                </a:solidFill>
                <a:ea typeface="ヒラギノ角ゴ Pro W3" charset="0"/>
                <a:cs typeface="ヒラギノ角ゴ Pro W3" charset="0"/>
              </a:rPr>
              <a:t>1:1 </a:t>
            </a:r>
          </a:p>
        </p:txBody>
      </p:sp>
      <p:sp>
        <p:nvSpPr>
          <p:cNvPr id="2" name="AutoShape 10"/>
          <p:cNvSpPr>
            <a:spLocks noChangeArrowheads="1"/>
          </p:cNvSpPr>
          <p:nvPr/>
        </p:nvSpPr>
        <p:spPr bwMode="auto">
          <a:xfrm>
            <a:off x="184152" y="1399841"/>
            <a:ext cx="2228430" cy="2411292"/>
          </a:xfrm>
          <a:prstGeom prst="flowChartAlternateProcess">
            <a:avLst/>
          </a:prstGeom>
          <a:noFill/>
          <a:ln w="9525">
            <a:noFill/>
            <a:miter lim="800000"/>
            <a:headEnd/>
            <a:tailEnd/>
          </a:ln>
          <a:scene3d>
            <a:camera prst="orthographicFront"/>
            <a:lightRig rig="threePt" dir="t"/>
          </a:scene3d>
          <a:sp3d>
            <a:bevelT/>
          </a:sp3d>
        </p:spPr>
        <p:txBody>
          <a:bodyPr anchor="ctr"/>
          <a:lstStyle>
            <a:lvl1pPr eaLnBrk="0" hangingPunct="0">
              <a:defRPr b="1">
                <a:solidFill>
                  <a:schemeClr val="tx1"/>
                </a:solidFill>
                <a:latin typeface="Arial" charset="0"/>
                <a:ea typeface="ヒラギノ角ゴ Pro W3" pitchFamily="-64" charset="-128"/>
              </a:defRPr>
            </a:lvl1pPr>
            <a:lvl2pPr marL="742950" indent="-285750" eaLnBrk="0" hangingPunct="0">
              <a:defRPr b="1">
                <a:solidFill>
                  <a:schemeClr val="tx1"/>
                </a:solidFill>
                <a:latin typeface="Arial" charset="0"/>
                <a:ea typeface="ヒラギノ角ゴ Pro W3" pitchFamily="-64" charset="-128"/>
              </a:defRPr>
            </a:lvl2pPr>
            <a:lvl3pPr marL="1143000" indent="-228600" eaLnBrk="0" hangingPunct="0">
              <a:defRPr b="1">
                <a:solidFill>
                  <a:schemeClr val="tx1"/>
                </a:solidFill>
                <a:latin typeface="Arial" charset="0"/>
                <a:ea typeface="ヒラギノ角ゴ Pro W3" pitchFamily="-64" charset="-128"/>
              </a:defRPr>
            </a:lvl3pPr>
            <a:lvl4pPr marL="1600200" indent="-228600" eaLnBrk="0" hangingPunct="0">
              <a:defRPr b="1">
                <a:solidFill>
                  <a:schemeClr val="tx1"/>
                </a:solidFill>
                <a:latin typeface="Arial" charset="0"/>
                <a:ea typeface="ヒラギノ角ゴ Pro W3" pitchFamily="-64" charset="-128"/>
              </a:defRPr>
            </a:lvl4pPr>
            <a:lvl5pPr marL="2057400" indent="-228600" eaLnBrk="0" hangingPunct="0">
              <a:defRPr b="1">
                <a:solidFill>
                  <a:schemeClr val="tx1"/>
                </a:solidFill>
                <a:latin typeface="Arial" charset="0"/>
                <a:ea typeface="ヒラギノ角ゴ Pro W3" pitchFamily="-64" charset="-128"/>
              </a:defRPr>
            </a:lvl5pPr>
            <a:lvl6pPr marL="2514600" indent="-228600" algn="ctr" eaLnBrk="0" fontAlgn="base" hangingPunct="0">
              <a:spcBef>
                <a:spcPct val="0"/>
              </a:spcBef>
              <a:spcAft>
                <a:spcPct val="0"/>
              </a:spcAft>
              <a:defRPr b="1">
                <a:solidFill>
                  <a:schemeClr val="tx1"/>
                </a:solidFill>
                <a:latin typeface="Arial" charset="0"/>
                <a:ea typeface="ヒラギノ角ゴ Pro W3" pitchFamily="-64" charset="-128"/>
              </a:defRPr>
            </a:lvl6pPr>
            <a:lvl7pPr marL="2971800" indent="-228600" algn="ctr" eaLnBrk="0" fontAlgn="base" hangingPunct="0">
              <a:spcBef>
                <a:spcPct val="0"/>
              </a:spcBef>
              <a:spcAft>
                <a:spcPct val="0"/>
              </a:spcAft>
              <a:defRPr b="1">
                <a:solidFill>
                  <a:schemeClr val="tx1"/>
                </a:solidFill>
                <a:latin typeface="Arial" charset="0"/>
                <a:ea typeface="ヒラギノ角ゴ Pro W3" pitchFamily="-64" charset="-128"/>
              </a:defRPr>
            </a:lvl7pPr>
            <a:lvl8pPr marL="3429000" indent="-228600" algn="ctr" eaLnBrk="0" fontAlgn="base" hangingPunct="0">
              <a:spcBef>
                <a:spcPct val="0"/>
              </a:spcBef>
              <a:spcAft>
                <a:spcPct val="0"/>
              </a:spcAft>
              <a:defRPr b="1">
                <a:solidFill>
                  <a:schemeClr val="tx1"/>
                </a:solidFill>
                <a:latin typeface="Arial" charset="0"/>
                <a:ea typeface="ヒラギノ角ゴ Pro W3" pitchFamily="-64" charset="-128"/>
              </a:defRPr>
            </a:lvl8pPr>
            <a:lvl9pPr marL="3886200" indent="-228600" algn="ctr" eaLnBrk="0" fontAlgn="base" hangingPunct="0">
              <a:spcBef>
                <a:spcPct val="0"/>
              </a:spcBef>
              <a:spcAft>
                <a:spcPct val="0"/>
              </a:spcAft>
              <a:defRPr b="1">
                <a:solidFill>
                  <a:schemeClr val="tx1"/>
                </a:solidFill>
                <a:latin typeface="Arial" charset="0"/>
                <a:ea typeface="ヒラギノ角ゴ Pro W3" pitchFamily="-64" charset="-128"/>
              </a:defRPr>
            </a:lvl9pPr>
          </a:lstStyle>
          <a:p>
            <a:pPr algn="ctr" eaLnBrk="1" fontAlgn="base" hangingPunct="1">
              <a:spcBef>
                <a:spcPct val="0"/>
              </a:spcBef>
              <a:spcAft>
                <a:spcPct val="0"/>
              </a:spcAft>
              <a:defRPr/>
            </a:pPr>
            <a:r>
              <a:rPr lang="en-US" dirty="0" smtClean="0">
                <a:cs typeface="ＭＳ Ｐゴシック" charset="0"/>
              </a:rPr>
              <a:t>HER2-positive, recurrent locally advanced breast cancer or MBC (N = 137)</a:t>
            </a:r>
            <a:endParaRPr lang="en-GB" dirty="0" smtClean="0">
              <a:cs typeface="ＭＳ Ｐゴシック" charset="0"/>
            </a:endParaRPr>
          </a:p>
        </p:txBody>
      </p:sp>
      <p:sp>
        <p:nvSpPr>
          <p:cNvPr id="150547" name="Text Box 22"/>
          <p:cNvSpPr txBox="1">
            <a:spLocks noChangeArrowheads="1"/>
          </p:cNvSpPr>
          <p:nvPr/>
        </p:nvSpPr>
        <p:spPr bwMode="auto">
          <a:xfrm>
            <a:off x="3393252" y="1457326"/>
            <a:ext cx="26320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lnSpc>
                <a:spcPct val="70000"/>
              </a:lnSpc>
              <a:spcBef>
                <a:spcPct val="0"/>
              </a:spcBef>
              <a:spcAft>
                <a:spcPct val="0"/>
              </a:spcAft>
            </a:pPr>
            <a:r>
              <a:rPr lang="en-US" sz="1800" b="1" dirty="0" err="1" smtClean="0">
                <a:ea typeface="ヒラギノ角ゴ Pro W3" charset="0"/>
                <a:cs typeface="ヒラギノ角ゴ Pro W3" charset="0"/>
              </a:rPr>
              <a:t>Trastuzumab</a:t>
            </a:r>
            <a:r>
              <a:rPr lang="en-US" sz="1800" b="1" dirty="0" smtClean="0">
                <a:ea typeface="ヒラギノ角ゴ Pro W3" charset="0"/>
                <a:cs typeface="ヒラギノ角ゴ Pro W3" charset="0"/>
              </a:rPr>
              <a:t> </a:t>
            </a:r>
          </a:p>
          <a:p>
            <a:pPr algn="ctr" fontAlgn="base">
              <a:lnSpc>
                <a:spcPct val="95000"/>
              </a:lnSpc>
              <a:spcBef>
                <a:spcPct val="0"/>
              </a:spcBef>
              <a:spcAft>
                <a:spcPct val="0"/>
              </a:spcAft>
            </a:pPr>
            <a:r>
              <a:rPr lang="en-US" sz="1400" dirty="0" smtClean="0"/>
              <a:t>8 mg/kg loading dose; </a:t>
            </a:r>
            <a:br>
              <a:rPr lang="en-US" sz="1400" dirty="0" smtClean="0"/>
            </a:br>
            <a:r>
              <a:rPr lang="en-US" sz="1400" dirty="0" smtClean="0"/>
              <a:t>6 mg/kg q3w</a:t>
            </a:r>
            <a:r>
              <a:rPr lang="en-US" sz="1200" dirty="0" smtClean="0"/>
              <a:t>  IV</a:t>
            </a:r>
            <a:r>
              <a:rPr lang="en-US" sz="1200" b="1" dirty="0" smtClean="0">
                <a:ea typeface="ヒラギノ角ゴ Pro W3" charset="0"/>
                <a:cs typeface="ヒラギノ角ゴ Pro W3" charset="0"/>
              </a:rPr>
              <a:t/>
            </a:r>
            <a:br>
              <a:rPr lang="en-US" sz="1200" b="1" dirty="0" smtClean="0">
                <a:ea typeface="ヒラギノ角ゴ Pro W3" charset="0"/>
                <a:cs typeface="ヒラギノ角ゴ Pro W3" charset="0"/>
              </a:rPr>
            </a:br>
            <a:r>
              <a:rPr lang="en-US" sz="800" b="1" dirty="0" smtClean="0">
                <a:ea typeface="ヒラギノ角ゴ Pro W3" charset="0"/>
                <a:cs typeface="ヒラギノ角ゴ Pro W3" charset="0"/>
              </a:rPr>
              <a:t> </a:t>
            </a:r>
          </a:p>
          <a:p>
            <a:pPr algn="ctr" fontAlgn="base">
              <a:lnSpc>
                <a:spcPct val="95000"/>
              </a:lnSpc>
              <a:spcBef>
                <a:spcPct val="0"/>
              </a:spcBef>
              <a:spcAft>
                <a:spcPct val="0"/>
              </a:spcAft>
            </a:pPr>
            <a:r>
              <a:rPr lang="en-US" sz="1400" b="1" dirty="0" smtClean="0">
                <a:ea typeface="ヒラギノ角ゴ Pro W3" charset="0"/>
                <a:cs typeface="ヒラギノ角ゴ Pro W3" charset="0"/>
              </a:rPr>
              <a:t>+</a:t>
            </a:r>
            <a:r>
              <a:rPr lang="en-US" sz="1800" b="1" dirty="0" smtClean="0">
                <a:ea typeface="ヒラギノ角ゴ Pro W3" charset="0"/>
                <a:cs typeface="ヒラギノ角ゴ Pro W3" charset="0"/>
              </a:rPr>
              <a:t> </a:t>
            </a:r>
            <a:r>
              <a:rPr lang="en-US" sz="1800" b="1" dirty="0" err="1" smtClean="0">
                <a:ea typeface="ヒラギノ角ゴ Pro W3" charset="0"/>
                <a:cs typeface="ヒラギノ角ゴ Pro W3" charset="0"/>
              </a:rPr>
              <a:t>Docetaxel</a:t>
            </a:r>
            <a:r>
              <a:rPr lang="en-US" sz="1800" b="1" dirty="0" smtClean="0">
                <a:ea typeface="ヒラギノ角ゴ Pro W3" charset="0"/>
                <a:cs typeface="ヒラギノ角ゴ Pro W3" charset="0"/>
              </a:rPr>
              <a:t> </a:t>
            </a:r>
          </a:p>
          <a:p>
            <a:pPr algn="ctr" fontAlgn="base">
              <a:lnSpc>
                <a:spcPct val="70000"/>
              </a:lnSpc>
              <a:spcBef>
                <a:spcPct val="20000"/>
              </a:spcBef>
              <a:spcAft>
                <a:spcPct val="35000"/>
              </a:spcAft>
              <a:buClr>
                <a:srgbClr val="E3C76C"/>
              </a:buClr>
            </a:pPr>
            <a:r>
              <a:rPr lang="en-US" sz="1400" dirty="0" smtClean="0"/>
              <a:t>75 or 100 mg/m</a:t>
            </a:r>
            <a:r>
              <a:rPr lang="en-US" sz="1400" baseline="30000" dirty="0" smtClean="0"/>
              <a:t>2</a:t>
            </a:r>
            <a:r>
              <a:rPr lang="en-US" sz="1400" dirty="0" smtClean="0"/>
              <a:t> q3w</a:t>
            </a:r>
          </a:p>
          <a:p>
            <a:pPr algn="ctr" fontAlgn="base">
              <a:lnSpc>
                <a:spcPct val="70000"/>
              </a:lnSpc>
              <a:spcBef>
                <a:spcPct val="20000"/>
              </a:spcBef>
              <a:spcAft>
                <a:spcPct val="35000"/>
              </a:spcAft>
              <a:buClr>
                <a:srgbClr val="E3C76C"/>
              </a:buClr>
            </a:pPr>
            <a:r>
              <a:rPr lang="en-US" sz="1800" b="1" dirty="0" smtClean="0"/>
              <a:t>(n = 70)</a:t>
            </a:r>
            <a:endParaRPr lang="en-GB" sz="1800" b="1" dirty="0" smtClean="0">
              <a:ea typeface="ヒラギノ角ゴ Pro W3" charset="0"/>
              <a:cs typeface="ヒラギノ角ゴ Pro W3" charset="0"/>
            </a:endParaRPr>
          </a:p>
        </p:txBody>
      </p:sp>
      <p:sp>
        <p:nvSpPr>
          <p:cNvPr id="150548" name="Line 23"/>
          <p:cNvSpPr>
            <a:spLocks noChangeShapeType="1"/>
          </p:cNvSpPr>
          <p:nvPr/>
        </p:nvSpPr>
        <p:spPr bwMode="auto">
          <a:xfrm>
            <a:off x="5982023" y="1889126"/>
            <a:ext cx="3841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0550" name="Text Box 9"/>
          <p:cNvSpPr txBox="1">
            <a:spLocks noChangeArrowheads="1"/>
          </p:cNvSpPr>
          <p:nvPr/>
        </p:nvSpPr>
        <p:spPr bwMode="auto">
          <a:xfrm>
            <a:off x="7750480" y="1656382"/>
            <a:ext cx="1019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400" b="1" dirty="0" smtClean="0">
                <a:ea typeface="ヒラギノ角ゴ Pro W3" charset="0"/>
                <a:cs typeface="ヒラギノ角ゴ Pro W3" charset="0"/>
              </a:rPr>
              <a:t>Crossover to</a:t>
            </a:r>
          </a:p>
          <a:p>
            <a:pPr algn="ctr" eaLnBrk="1" fontAlgn="base" hangingPunct="1">
              <a:spcBef>
                <a:spcPct val="0"/>
              </a:spcBef>
              <a:spcAft>
                <a:spcPct val="0"/>
              </a:spcAft>
            </a:pPr>
            <a:r>
              <a:rPr lang="en-US" sz="1400" b="1" dirty="0" smtClean="0">
                <a:ea typeface="ヒラギノ角ゴ Pro W3" charset="0"/>
                <a:cs typeface="ヒラギノ角ゴ Pro W3" charset="0"/>
              </a:rPr>
              <a:t>T-DM1 </a:t>
            </a:r>
          </a:p>
          <a:p>
            <a:pPr algn="ctr" eaLnBrk="1" fontAlgn="base" hangingPunct="1">
              <a:spcBef>
                <a:spcPct val="0"/>
              </a:spcBef>
              <a:spcAft>
                <a:spcPct val="0"/>
              </a:spcAft>
            </a:pPr>
            <a:r>
              <a:rPr lang="en-US" sz="1400" b="1" dirty="0" smtClean="0">
                <a:ea typeface="ヒラギノ角ゴ Pro W3" charset="0"/>
                <a:cs typeface="ヒラギノ角ゴ Pro W3" charset="0"/>
              </a:rPr>
              <a:t>(optional)</a:t>
            </a:r>
            <a:endParaRPr lang="en-US" sz="1400" dirty="0" smtClean="0">
              <a:ea typeface="ヒラギノ角ゴ Pro W3" charset="0"/>
              <a:cs typeface="ヒラギノ角ゴ Pro W3" charset="0"/>
            </a:endParaRPr>
          </a:p>
        </p:txBody>
      </p:sp>
      <p:sp>
        <p:nvSpPr>
          <p:cNvPr id="150553" name="Text Box 29"/>
          <p:cNvSpPr txBox="1">
            <a:spLocks noChangeArrowheads="1"/>
          </p:cNvSpPr>
          <p:nvPr/>
        </p:nvSpPr>
        <p:spPr bwMode="auto">
          <a:xfrm>
            <a:off x="6547923" y="1622108"/>
            <a:ext cx="462491" cy="53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800" b="1" smtClean="0">
                <a:solidFill>
                  <a:srgbClr val="000000"/>
                </a:solidFill>
                <a:ea typeface="ヒラギノ角ゴ Pro W3" charset="0"/>
                <a:cs typeface="ヒラギノ角ゴ Pro W3" charset="0"/>
              </a:rPr>
              <a:t/>
            </a:r>
            <a:br>
              <a:rPr lang="en-US" sz="1800" b="1" smtClean="0">
                <a:solidFill>
                  <a:srgbClr val="000000"/>
                </a:solidFill>
                <a:ea typeface="ヒラギノ角ゴ Pro W3" charset="0"/>
                <a:cs typeface="ヒラギノ角ゴ Pro W3" charset="0"/>
              </a:rPr>
            </a:br>
            <a:r>
              <a:rPr lang="en-US" sz="1800" b="1" smtClean="0">
                <a:solidFill>
                  <a:srgbClr val="FFFFFF"/>
                </a:solidFill>
                <a:ea typeface="ヒラギノ角ゴ Pro W3" charset="0"/>
                <a:cs typeface="ヒラギノ角ゴ Pro W3" charset="0"/>
              </a:rPr>
              <a:t>PD</a:t>
            </a:r>
            <a:r>
              <a:rPr lang="en-US" sz="1800" b="1" baseline="30000" smtClean="0">
                <a:solidFill>
                  <a:srgbClr val="FFFFFF"/>
                </a:solidFill>
                <a:ea typeface="ヒラギノ角ゴ Pro W3" charset="0"/>
                <a:cs typeface="ヒラギノ角ゴ Pro W3" charset="0"/>
              </a:rPr>
              <a:t>a</a:t>
            </a:r>
          </a:p>
          <a:p>
            <a:pPr algn="ctr" eaLnBrk="1" fontAlgn="base" hangingPunct="1">
              <a:spcBef>
                <a:spcPct val="0"/>
              </a:spcBef>
              <a:spcAft>
                <a:spcPct val="0"/>
              </a:spcAft>
            </a:pPr>
            <a:endParaRPr lang="en-US" sz="1800" b="1" smtClean="0">
              <a:solidFill>
                <a:srgbClr val="FFFFFF"/>
              </a:solidFill>
              <a:ea typeface="ヒラギノ角ゴ Pro W3" charset="0"/>
              <a:cs typeface="ヒラギノ角ゴ Pro W3" charset="0"/>
            </a:endParaRPr>
          </a:p>
        </p:txBody>
      </p:sp>
      <p:sp>
        <p:nvSpPr>
          <p:cNvPr id="150554" name="AutoShape 31"/>
          <p:cNvSpPr>
            <a:spLocks noChangeArrowheads="1"/>
          </p:cNvSpPr>
          <p:nvPr/>
        </p:nvSpPr>
        <p:spPr bwMode="auto">
          <a:xfrm>
            <a:off x="6432300" y="1444626"/>
            <a:ext cx="693737" cy="887412"/>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GB" smtClean="0">
              <a:solidFill>
                <a:srgbClr val="FFFFFF"/>
              </a:solidFill>
              <a:latin typeface="Arial" charset="0"/>
              <a:ea typeface="ＭＳ Ｐゴシック" charset="0"/>
              <a:cs typeface="ＭＳ Ｐゴシック" charset="0"/>
            </a:endParaRPr>
          </a:p>
        </p:txBody>
      </p:sp>
      <p:sp>
        <p:nvSpPr>
          <p:cNvPr id="150552" name="Line 33"/>
          <p:cNvSpPr>
            <a:spLocks noChangeShapeType="1"/>
          </p:cNvSpPr>
          <p:nvPr/>
        </p:nvSpPr>
        <p:spPr bwMode="auto">
          <a:xfrm>
            <a:off x="7192139" y="1889126"/>
            <a:ext cx="3841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0541" name="Text Box 21"/>
          <p:cNvSpPr txBox="1">
            <a:spLocks noChangeArrowheads="1"/>
          </p:cNvSpPr>
          <p:nvPr/>
        </p:nvSpPr>
        <p:spPr bwMode="auto">
          <a:xfrm>
            <a:off x="3802827" y="3011488"/>
            <a:ext cx="187007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800" b="1" dirty="0" smtClean="0">
                <a:ea typeface="ヒラギノ角ゴ Pro W3" charset="0"/>
                <a:cs typeface="ヒラギノ角ゴ Pro W3" charset="0"/>
              </a:rPr>
              <a:t/>
            </a:r>
            <a:br>
              <a:rPr lang="en-US" sz="1800" b="1" dirty="0" smtClean="0">
                <a:ea typeface="ヒラギノ角ゴ Pro W3" charset="0"/>
                <a:cs typeface="ヒラギノ角ゴ Pro W3" charset="0"/>
              </a:rPr>
            </a:br>
            <a:r>
              <a:rPr lang="en-US" sz="1800" b="1" dirty="0" smtClean="0">
                <a:ea typeface="ヒラギノ角ゴ Pro W3" charset="0"/>
                <a:cs typeface="ヒラギノ角ゴ Pro W3" charset="0"/>
              </a:rPr>
              <a:t>T-DM1</a:t>
            </a:r>
          </a:p>
          <a:p>
            <a:pPr algn="ctr" fontAlgn="base">
              <a:lnSpc>
                <a:spcPct val="80000"/>
              </a:lnSpc>
              <a:spcBef>
                <a:spcPct val="20000"/>
              </a:spcBef>
              <a:spcAft>
                <a:spcPct val="35000"/>
              </a:spcAft>
              <a:buClr>
                <a:srgbClr val="E3C76C"/>
              </a:buClr>
            </a:pPr>
            <a:r>
              <a:rPr lang="en-US" sz="1400" dirty="0" smtClean="0">
                <a:ea typeface="ヒラギノ角ゴ Pro W3" charset="0"/>
                <a:cs typeface="ヒラギノ角ゴ Pro W3" charset="0"/>
              </a:rPr>
              <a:t>3.6 mg/kg q3w IV</a:t>
            </a:r>
          </a:p>
          <a:p>
            <a:pPr algn="ctr" fontAlgn="base">
              <a:lnSpc>
                <a:spcPct val="80000"/>
              </a:lnSpc>
              <a:spcBef>
                <a:spcPct val="20000"/>
              </a:spcBef>
              <a:spcAft>
                <a:spcPct val="35000"/>
              </a:spcAft>
              <a:buClr>
                <a:srgbClr val="E3C76C"/>
              </a:buClr>
            </a:pPr>
            <a:r>
              <a:rPr lang="en-US" sz="1800" b="1" dirty="0" smtClean="0">
                <a:ea typeface="ヒラギノ角ゴ Pro W3" charset="0"/>
                <a:cs typeface="ヒラギノ角ゴ Pro W3" charset="0"/>
              </a:rPr>
              <a:t>(n = 67)</a:t>
            </a:r>
          </a:p>
          <a:p>
            <a:pPr algn="ctr" fontAlgn="base">
              <a:lnSpc>
                <a:spcPct val="80000"/>
              </a:lnSpc>
              <a:spcBef>
                <a:spcPct val="20000"/>
              </a:spcBef>
              <a:spcAft>
                <a:spcPct val="35000"/>
              </a:spcAft>
              <a:buClr>
                <a:srgbClr val="E3C76C"/>
              </a:buClr>
            </a:pPr>
            <a:endParaRPr lang="en-US" sz="1400" dirty="0" smtClean="0">
              <a:ea typeface="ヒラギノ角ゴ Pro W3" charset="0"/>
              <a:cs typeface="ヒラギノ角ゴ Pro W3" charset="0"/>
            </a:endParaRPr>
          </a:p>
        </p:txBody>
      </p:sp>
      <p:sp>
        <p:nvSpPr>
          <p:cNvPr id="150542" name="Line 23"/>
          <p:cNvSpPr>
            <a:spLocks noChangeShapeType="1"/>
          </p:cNvSpPr>
          <p:nvPr/>
        </p:nvSpPr>
        <p:spPr bwMode="auto">
          <a:xfrm>
            <a:off x="5972498" y="3408363"/>
            <a:ext cx="3841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0544" name="Text Box 29"/>
          <p:cNvSpPr txBox="1">
            <a:spLocks noChangeArrowheads="1"/>
          </p:cNvSpPr>
          <p:nvPr/>
        </p:nvSpPr>
        <p:spPr bwMode="auto">
          <a:xfrm>
            <a:off x="6538398" y="3141345"/>
            <a:ext cx="462491" cy="53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800" b="1" dirty="0" smtClean="0">
                <a:solidFill>
                  <a:srgbClr val="000000"/>
                </a:solidFill>
                <a:ea typeface="ヒラギノ角ゴ Pro W3" charset="0"/>
                <a:cs typeface="ヒラギノ角ゴ Pro W3" charset="0"/>
              </a:rPr>
              <a:t/>
            </a:r>
            <a:br>
              <a:rPr lang="en-US" sz="1800" b="1" dirty="0" smtClean="0">
                <a:solidFill>
                  <a:srgbClr val="000000"/>
                </a:solidFill>
                <a:ea typeface="ヒラギノ角ゴ Pro W3" charset="0"/>
                <a:cs typeface="ヒラギノ角ゴ Pro W3" charset="0"/>
              </a:rPr>
            </a:br>
            <a:r>
              <a:rPr lang="en-US" sz="1800" b="1" dirty="0" err="1" smtClean="0">
                <a:solidFill>
                  <a:srgbClr val="FFFFFF"/>
                </a:solidFill>
                <a:ea typeface="ヒラギノ角ゴ Pro W3" charset="0"/>
                <a:cs typeface="ヒラギノ角ゴ Pro W3" charset="0"/>
              </a:rPr>
              <a:t>PD</a:t>
            </a:r>
            <a:r>
              <a:rPr lang="en-US" sz="1800" b="1" baseline="30000" dirty="0" err="1" smtClean="0">
                <a:solidFill>
                  <a:srgbClr val="FFFFFF"/>
                </a:solidFill>
                <a:ea typeface="ヒラギノ角ゴ Pro W3" charset="0"/>
                <a:cs typeface="ヒラギノ角ゴ Pro W3" charset="0"/>
              </a:rPr>
              <a:t>a</a:t>
            </a:r>
            <a:endParaRPr lang="en-US" sz="1800" b="1" baseline="30000" dirty="0" smtClean="0">
              <a:solidFill>
                <a:srgbClr val="FFFFFF"/>
              </a:solidFill>
              <a:ea typeface="ヒラギノ角ゴ Pro W3" charset="0"/>
              <a:cs typeface="ヒラギノ角ゴ Pro W3" charset="0"/>
            </a:endParaRPr>
          </a:p>
          <a:p>
            <a:pPr algn="ctr" eaLnBrk="1" fontAlgn="base" hangingPunct="1">
              <a:spcBef>
                <a:spcPct val="0"/>
              </a:spcBef>
              <a:spcAft>
                <a:spcPct val="0"/>
              </a:spcAft>
            </a:pPr>
            <a:endParaRPr lang="en-US" sz="1800" b="1" dirty="0" smtClean="0">
              <a:solidFill>
                <a:srgbClr val="FFFFFF"/>
              </a:solidFill>
              <a:ea typeface="ヒラギノ角ゴ Pro W3" charset="0"/>
              <a:cs typeface="ヒラギノ角ゴ Pro W3" charset="0"/>
            </a:endParaRPr>
          </a:p>
        </p:txBody>
      </p:sp>
      <p:sp>
        <p:nvSpPr>
          <p:cNvPr id="150545" name="AutoShape 31"/>
          <p:cNvSpPr>
            <a:spLocks noChangeArrowheads="1"/>
          </p:cNvSpPr>
          <p:nvPr/>
        </p:nvSpPr>
        <p:spPr bwMode="auto">
          <a:xfrm>
            <a:off x="6422775" y="2963863"/>
            <a:ext cx="693737" cy="887412"/>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GB" smtClean="0">
              <a:solidFill>
                <a:srgbClr val="FFFFFF"/>
              </a:solidFill>
              <a:latin typeface="Arial" charset="0"/>
              <a:ea typeface="ＭＳ Ｐゴシック" charset="0"/>
              <a:cs typeface="ＭＳ Ｐゴシック" charset="0"/>
            </a:endParaRPr>
          </a:p>
        </p:txBody>
      </p:sp>
      <p:sp>
        <p:nvSpPr>
          <p:cNvPr id="150539" name="TextBox 31"/>
          <p:cNvSpPr txBox="1">
            <a:spLocks noChangeArrowheads="1"/>
          </p:cNvSpPr>
          <p:nvPr/>
        </p:nvSpPr>
        <p:spPr bwMode="auto">
          <a:xfrm>
            <a:off x="370116" y="5648771"/>
            <a:ext cx="8750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r>
              <a:rPr lang="en-US" sz="1200" baseline="30000" dirty="0" err="1" smtClean="0">
                <a:solidFill>
                  <a:srgbClr val="FFFFFF"/>
                </a:solidFill>
                <a:ea typeface="ヒラギノ角ゴ Pro W3" charset="0"/>
                <a:cs typeface="ヒラギノ角ゴ Pro W3" charset="0"/>
              </a:rPr>
              <a:t>a</a:t>
            </a:r>
            <a:r>
              <a:rPr lang="en-US" sz="1200" dirty="0" err="1" smtClean="0">
                <a:solidFill>
                  <a:srgbClr val="FFFFFF"/>
                </a:solidFill>
                <a:ea typeface="ヒラギノ角ゴ Pro W3" charset="0"/>
                <a:cs typeface="ヒラギノ角ゴ Pro W3" charset="0"/>
              </a:rPr>
              <a:t>Patients</a:t>
            </a:r>
            <a:r>
              <a:rPr lang="en-US" sz="1200" dirty="0" smtClean="0">
                <a:solidFill>
                  <a:srgbClr val="FFFFFF"/>
                </a:solidFill>
                <a:ea typeface="ヒラギノ角ゴ Pro W3" charset="0"/>
                <a:cs typeface="ヒラギノ角ゴ Pro W3" charset="0"/>
              </a:rPr>
              <a:t> were treated until PD or unacceptable toxicity</a:t>
            </a:r>
            <a:endParaRPr lang="en-US" sz="1200" baseline="30000" dirty="0" smtClean="0">
              <a:solidFill>
                <a:srgbClr val="FF0000"/>
              </a:solidFill>
              <a:ea typeface="ヒラギノ角ゴ Pro W3" charset="0"/>
              <a:cs typeface="ヒラギノ角ゴ Pro W3" charset="0"/>
            </a:endParaRPr>
          </a:p>
          <a:p>
            <a:pPr eaLnBrk="1" fontAlgn="base" hangingPunct="1">
              <a:spcBef>
                <a:spcPct val="0"/>
              </a:spcBef>
              <a:spcAft>
                <a:spcPct val="0"/>
              </a:spcAft>
            </a:pPr>
            <a:r>
              <a:rPr lang="en-US" sz="1200" baseline="30000" dirty="0" err="1" smtClean="0">
                <a:solidFill>
                  <a:srgbClr val="FFFFFF"/>
                </a:solidFill>
                <a:ea typeface="ヒラギノ角ゴ Pro W3" charset="0"/>
                <a:cs typeface="ヒラギノ角ゴ Pro W3" charset="0"/>
              </a:rPr>
              <a:t>b</a:t>
            </a:r>
            <a:r>
              <a:rPr lang="en-US" sz="1200" dirty="0" err="1" smtClean="0">
                <a:solidFill>
                  <a:srgbClr val="FFFFFF"/>
                </a:solidFill>
                <a:ea typeface="ヒラギノ角ゴ Pro W3" charset="0"/>
                <a:cs typeface="ヒラギノ角ゴ Pro W3" charset="0"/>
              </a:rPr>
              <a:t>This</a:t>
            </a:r>
            <a:r>
              <a:rPr lang="en-US" sz="1200" dirty="0" smtClean="0">
                <a:solidFill>
                  <a:srgbClr val="FFFFFF"/>
                </a:solidFill>
                <a:ea typeface="ヒラギノ角ゴ Pro W3" charset="0"/>
                <a:cs typeface="ヒラギノ角ゴ Pro W3" charset="0"/>
              </a:rPr>
              <a:t> was a hypothesis generating study; the final PFS analysis was to take place after 72 events had occurred</a:t>
            </a:r>
          </a:p>
        </p:txBody>
      </p:sp>
      <p:sp>
        <p:nvSpPr>
          <p:cNvPr id="3" name="Rounded Rectangle 2"/>
          <p:cNvSpPr/>
          <p:nvPr/>
        </p:nvSpPr>
        <p:spPr>
          <a:xfrm>
            <a:off x="3580481" y="1066800"/>
            <a:ext cx="2225407" cy="183991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ounded Rectangle 30"/>
          <p:cNvSpPr/>
          <p:nvPr/>
        </p:nvSpPr>
        <p:spPr>
          <a:xfrm>
            <a:off x="263990" y="1603606"/>
            <a:ext cx="2039427" cy="183991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ounded Rectangle 31"/>
          <p:cNvSpPr/>
          <p:nvPr/>
        </p:nvSpPr>
        <p:spPr>
          <a:xfrm>
            <a:off x="3625160" y="2906713"/>
            <a:ext cx="2225407" cy="102473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AutoShape 31"/>
          <p:cNvSpPr>
            <a:spLocks noChangeArrowheads="1"/>
          </p:cNvSpPr>
          <p:nvPr/>
        </p:nvSpPr>
        <p:spPr bwMode="auto">
          <a:xfrm>
            <a:off x="7596473" y="1422226"/>
            <a:ext cx="1327189" cy="887412"/>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GB" smtClean="0">
              <a:solidFill>
                <a:srgbClr val="FFFFFF"/>
              </a:solidFill>
              <a:latin typeface="Arial" charset="0"/>
              <a:ea typeface="ＭＳ Ｐゴシック" charset="0"/>
              <a:cs typeface="ＭＳ Ｐゴシック" charset="0"/>
            </a:endParaRPr>
          </a:p>
        </p:txBody>
      </p:sp>
      <p:sp>
        <p:nvSpPr>
          <p:cNvPr id="35" name="TextBox 34"/>
          <p:cNvSpPr txBox="1">
            <a:spLocks noChangeArrowheads="1"/>
          </p:cNvSpPr>
          <p:nvPr/>
        </p:nvSpPr>
        <p:spPr bwMode="auto">
          <a:xfrm>
            <a:off x="352126"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fr-FR" altLang="it-CH" sz="1200" dirty="0" err="1"/>
              <a:t>Hurvitz</a:t>
            </a:r>
            <a:r>
              <a:rPr lang="fr-FR" altLang="it-CH" sz="1200" dirty="0"/>
              <a:t> SA, et al. </a:t>
            </a:r>
            <a:r>
              <a:rPr lang="fr-FR" altLang="it-CH" sz="1200" i="1" dirty="0"/>
              <a:t>J Clin </a:t>
            </a:r>
            <a:r>
              <a:rPr lang="fr-FR" altLang="it-CH" sz="1200" i="1" dirty="0" err="1"/>
              <a:t>Oncol</a:t>
            </a:r>
            <a:r>
              <a:rPr lang="fr-FR" altLang="it-CH" sz="1200" dirty="0"/>
              <a:t>. 2013;31(9):1157-1163. </a:t>
            </a:r>
            <a:endParaRPr lang="nl-NL" altLang="it-CH" sz="1200" dirty="0">
              <a:latin typeface="+mn-lt"/>
            </a:endParaRPr>
          </a:p>
        </p:txBody>
      </p:sp>
      <p:sp>
        <p:nvSpPr>
          <p:cNvPr id="36" name="TextBox 35"/>
          <p:cNvSpPr txBox="1">
            <a:spLocks noChangeArrowheads="1"/>
          </p:cNvSpPr>
          <p:nvPr/>
        </p:nvSpPr>
        <p:spPr bwMode="auto">
          <a:xfrm>
            <a:off x="352125" y="6166827"/>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fr-FR" altLang="it-CH" sz="1200" dirty="0"/>
              <a:t>DOR, duration of </a:t>
            </a:r>
            <a:r>
              <a:rPr lang="fr-FR" altLang="it-CH" sz="1200" dirty="0" err="1" smtClean="0"/>
              <a:t>response</a:t>
            </a:r>
            <a:r>
              <a:rPr lang="fr-FR" altLang="it-CH" sz="1200" dirty="0"/>
              <a:t>; CBR, </a:t>
            </a:r>
            <a:r>
              <a:rPr lang="fr-FR" altLang="it-CH" sz="1200" dirty="0" err="1"/>
              <a:t>clinical</a:t>
            </a:r>
            <a:r>
              <a:rPr lang="fr-FR" altLang="it-CH" sz="1200" dirty="0"/>
              <a:t> </a:t>
            </a:r>
            <a:r>
              <a:rPr lang="fr-FR" altLang="it-CH" sz="1200" dirty="0" err="1"/>
              <a:t>benefit</a:t>
            </a:r>
            <a:r>
              <a:rPr lang="fr-FR" altLang="it-CH" sz="1200" dirty="0"/>
              <a:t> </a:t>
            </a:r>
            <a:r>
              <a:rPr lang="fr-FR" altLang="it-CH" sz="1200" dirty="0" smtClean="0"/>
              <a:t>rate;</a:t>
            </a:r>
            <a:r>
              <a:rPr lang="en-US" sz="1200" dirty="0"/>
              <a:t> </a:t>
            </a:r>
            <a:r>
              <a:rPr lang="en-US" sz="1200" dirty="0" err="1"/>
              <a:t>QoL</a:t>
            </a:r>
            <a:r>
              <a:rPr lang="en-US" sz="1200" dirty="0"/>
              <a:t>, quality of life</a:t>
            </a:r>
            <a:endParaRPr lang="nl-NL" altLang="it-CH" sz="1200" dirty="0">
              <a:latin typeface="+mn-lt"/>
            </a:endParaRPr>
          </a:p>
        </p:txBody>
      </p:sp>
    </p:spTree>
    <p:extLst>
      <p:ext uri="{BB962C8B-B14F-4D97-AF65-F5344CB8AC3E}">
        <p14:creationId xmlns:p14="http://schemas.microsoft.com/office/powerpoint/2010/main" val="41063501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3"/>
          <p:cNvSpPr>
            <a:spLocks noGrp="1" noChangeArrowheads="1"/>
          </p:cNvSpPr>
          <p:nvPr>
            <p:ph type="title" idx="4294967295"/>
          </p:nvPr>
        </p:nvSpPr>
        <p:spPr bwMode="invGray">
          <a:xfrm>
            <a:off x="-7407" y="304342"/>
            <a:ext cx="9159875" cy="935038"/>
          </a:xfrm>
        </p:spPr>
        <p:txBody>
          <a:bodyPr/>
          <a:lstStyle/>
          <a:p>
            <a:pPr>
              <a:lnSpc>
                <a:spcPct val="85000"/>
              </a:lnSpc>
            </a:pPr>
            <a:r>
              <a:rPr lang="en-US" sz="3200" dirty="0">
                <a:latin typeface="Arial" charset="0"/>
                <a:ea typeface="ＭＳ Ｐゴシック" charset="0"/>
                <a:cs typeface="ＭＳ Ｐゴシック" charset="0"/>
              </a:rPr>
              <a:t>TDM4450 </a:t>
            </a:r>
            <a:r>
              <a:rPr lang="en-US" sz="3200" dirty="0" smtClean="0">
                <a:latin typeface="Arial" charset="0"/>
                <a:ea typeface="ＭＳ Ｐゴシック" charset="0"/>
                <a:cs typeface="ＭＳ Ｐゴシック" charset="0"/>
              </a:rPr>
              <a:t>PFS by Investigator: </a:t>
            </a:r>
            <a:br>
              <a:rPr lang="en-US" sz="3200" dirty="0" smtClean="0">
                <a:latin typeface="Arial" charset="0"/>
                <a:ea typeface="ＭＳ Ｐゴシック" charset="0"/>
                <a:cs typeface="ＭＳ Ｐゴシック" charset="0"/>
              </a:rPr>
            </a:br>
            <a:r>
              <a:rPr lang="en-US" sz="3200" dirty="0" smtClean="0">
                <a:latin typeface="Arial" charset="0"/>
                <a:ea typeface="ＭＳ Ｐゴシック" charset="0"/>
                <a:cs typeface="ＭＳ Ｐゴシック" charset="0"/>
              </a:rPr>
              <a:t>Randomized </a:t>
            </a:r>
            <a:r>
              <a:rPr lang="en-US" sz="3200" dirty="0">
                <a:latin typeface="Arial" charset="0"/>
                <a:ea typeface="ＭＳ Ｐゴシック" charset="0"/>
                <a:cs typeface="ＭＳ Ｐゴシック" charset="0"/>
              </a:rPr>
              <a:t>Patients</a:t>
            </a:r>
          </a:p>
        </p:txBody>
      </p:sp>
      <p:sp>
        <p:nvSpPr>
          <p:cNvPr id="152579" name="Text Box 17"/>
          <p:cNvSpPr txBox="1">
            <a:spLocks noChangeArrowheads="1"/>
          </p:cNvSpPr>
          <p:nvPr/>
        </p:nvSpPr>
        <p:spPr bwMode="invGray">
          <a:xfrm rot="16200000">
            <a:off x="-634532" y="3397126"/>
            <a:ext cx="2332691" cy="276999"/>
          </a:xfrm>
          <a:prstGeom prst="rect">
            <a:avLst/>
          </a:prstGeom>
          <a:noFill/>
          <a:ln>
            <a:noFill/>
          </a:ln>
          <a:effectLst>
            <a:prstShdw prst="shdw17" dist="17961" dir="2700000">
              <a:srgbClr val="9999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200" b="1" dirty="0" smtClean="0">
                <a:solidFill>
                  <a:srgbClr val="FFFFFF"/>
                </a:solidFill>
                <a:ea typeface="ヒラギノ角ゴ Pro W3" charset="0"/>
                <a:cs typeface="ヒラギノ角ゴ Pro W3" charset="0"/>
              </a:rPr>
              <a:t> Proportion Progression Free</a:t>
            </a:r>
          </a:p>
        </p:txBody>
      </p:sp>
      <p:sp>
        <p:nvSpPr>
          <p:cNvPr id="152580" name="Text Box 112"/>
          <p:cNvSpPr txBox="1">
            <a:spLocks noChangeArrowheads="1"/>
          </p:cNvSpPr>
          <p:nvPr/>
        </p:nvSpPr>
        <p:spPr bwMode="invGray">
          <a:xfrm>
            <a:off x="600075" y="1545694"/>
            <a:ext cx="430213" cy="3924300"/>
          </a:xfrm>
          <a:prstGeom prst="rect">
            <a:avLst/>
          </a:prstGeom>
          <a:noFill/>
          <a:ln>
            <a:noFill/>
          </a:ln>
          <a:effectLst>
            <a:prstShdw prst="shdw17" dist="17961" dir="2700000">
              <a:srgbClr val="9999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240000"/>
              </a:spcAft>
            </a:pPr>
            <a:r>
              <a:rPr lang="en-US" sz="1400" dirty="0" smtClean="0">
                <a:solidFill>
                  <a:srgbClr val="FFFFFF"/>
                </a:solidFill>
                <a:ea typeface="ヒラギノ角ゴ Pro W3" charset="0"/>
                <a:cs typeface="ヒラギノ角ゴ Pro W3" charset="0"/>
              </a:rPr>
              <a:t>1.0</a:t>
            </a:r>
          </a:p>
          <a:p>
            <a:pPr algn="ctr" eaLnBrk="1" fontAlgn="base" hangingPunct="1">
              <a:spcBef>
                <a:spcPct val="0"/>
              </a:spcBef>
              <a:spcAft>
                <a:spcPct val="240000"/>
              </a:spcAft>
            </a:pPr>
            <a:r>
              <a:rPr lang="en-US" sz="1400" dirty="0" smtClean="0">
                <a:solidFill>
                  <a:srgbClr val="FFFFFF"/>
                </a:solidFill>
                <a:ea typeface="ヒラギノ角ゴ Pro W3" charset="0"/>
                <a:cs typeface="ヒラギノ角ゴ Pro W3" charset="0"/>
              </a:rPr>
              <a:t>0.8</a:t>
            </a:r>
          </a:p>
          <a:p>
            <a:pPr algn="ctr" eaLnBrk="1" fontAlgn="base" hangingPunct="1">
              <a:spcBef>
                <a:spcPct val="0"/>
              </a:spcBef>
              <a:spcAft>
                <a:spcPct val="240000"/>
              </a:spcAft>
            </a:pPr>
            <a:r>
              <a:rPr lang="en-US" sz="1400" dirty="0" smtClean="0">
                <a:solidFill>
                  <a:srgbClr val="FFFFFF"/>
                </a:solidFill>
                <a:ea typeface="ヒラギノ角ゴ Pro W3" charset="0"/>
                <a:cs typeface="ヒラギノ角ゴ Pro W3" charset="0"/>
              </a:rPr>
              <a:t>0.6</a:t>
            </a:r>
          </a:p>
          <a:p>
            <a:pPr algn="ctr" eaLnBrk="1" fontAlgn="base" hangingPunct="1">
              <a:spcBef>
                <a:spcPct val="0"/>
              </a:spcBef>
              <a:spcAft>
                <a:spcPct val="240000"/>
              </a:spcAft>
            </a:pPr>
            <a:r>
              <a:rPr lang="en-US" sz="1400" dirty="0" smtClean="0">
                <a:solidFill>
                  <a:srgbClr val="FFFFFF"/>
                </a:solidFill>
                <a:ea typeface="ヒラギノ角ゴ Pro W3" charset="0"/>
                <a:cs typeface="ヒラギノ角ゴ Pro W3" charset="0"/>
              </a:rPr>
              <a:t>0.4</a:t>
            </a:r>
          </a:p>
          <a:p>
            <a:pPr algn="ctr" eaLnBrk="1" fontAlgn="base" hangingPunct="1">
              <a:spcBef>
                <a:spcPct val="0"/>
              </a:spcBef>
              <a:spcAft>
                <a:spcPct val="240000"/>
              </a:spcAft>
            </a:pPr>
            <a:r>
              <a:rPr lang="en-US" sz="1400" dirty="0" smtClean="0">
                <a:solidFill>
                  <a:srgbClr val="FFFFFF"/>
                </a:solidFill>
                <a:ea typeface="ヒラギノ角ゴ Pro W3" charset="0"/>
                <a:cs typeface="ヒラギノ角ゴ Pro W3" charset="0"/>
              </a:rPr>
              <a:t>0.2</a:t>
            </a:r>
          </a:p>
          <a:p>
            <a:pPr algn="ctr" eaLnBrk="1" fontAlgn="base" hangingPunct="1">
              <a:spcBef>
                <a:spcPct val="0"/>
              </a:spcBef>
              <a:spcAft>
                <a:spcPct val="240000"/>
              </a:spcAft>
            </a:pPr>
            <a:r>
              <a:rPr lang="en-US" sz="1400" dirty="0" smtClean="0">
                <a:solidFill>
                  <a:srgbClr val="FFFFFF"/>
                </a:solidFill>
                <a:ea typeface="ヒラギノ角ゴ Pro W3" charset="0"/>
                <a:cs typeface="ヒラギノ角ゴ Pro W3" charset="0"/>
              </a:rPr>
              <a:t>0.0</a:t>
            </a:r>
          </a:p>
        </p:txBody>
      </p:sp>
      <p:sp>
        <p:nvSpPr>
          <p:cNvPr id="152581" name="Rectangle 104"/>
          <p:cNvSpPr>
            <a:spLocks noChangeArrowheads="1"/>
          </p:cNvSpPr>
          <p:nvPr/>
        </p:nvSpPr>
        <p:spPr bwMode="invGray">
          <a:xfrm>
            <a:off x="600075" y="5347303"/>
            <a:ext cx="8543925" cy="304800"/>
          </a:xfrm>
          <a:prstGeom prst="rect">
            <a:avLst/>
          </a:prstGeom>
          <a:noFill/>
          <a:ln>
            <a:noFill/>
          </a:ln>
          <a:effectLst>
            <a:prstShdw prst="shdw17" dist="17961" dir="2700000">
              <a:srgbClr val="9999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tabLst>
                <a:tab pos="395288" algn="ctr"/>
                <a:tab pos="1152525" algn="ctr"/>
                <a:tab pos="1909763" algn="ctr"/>
                <a:tab pos="2667000" algn="ctr"/>
                <a:tab pos="3424238" algn="ctr"/>
                <a:tab pos="4181475" algn="ctr"/>
                <a:tab pos="4938713" algn="ctr"/>
                <a:tab pos="5695950" algn="ctr"/>
                <a:tab pos="6448425" algn="ctr"/>
                <a:tab pos="7205663" algn="ctr"/>
                <a:tab pos="7962900" algn="ctr"/>
              </a:tabLst>
            </a:pPr>
            <a:r>
              <a:rPr lang="en-US" sz="1400" smtClean="0">
                <a:solidFill>
                  <a:srgbClr val="FFFFFF"/>
                </a:solidFill>
                <a:latin typeface="Arial" charset="0"/>
                <a:ea typeface="ヒラギノ角ゴ Pro W3" charset="0"/>
                <a:cs typeface="ヒラギノ角ゴ Pro W3" charset="0"/>
              </a:rPr>
              <a:t>	0	2	4	6	8	10	12	14	16	18	20</a:t>
            </a:r>
          </a:p>
        </p:txBody>
      </p:sp>
      <p:sp>
        <p:nvSpPr>
          <p:cNvPr id="152582" name="Text Box 110"/>
          <p:cNvSpPr txBox="1">
            <a:spLocks noChangeArrowheads="1"/>
          </p:cNvSpPr>
          <p:nvPr/>
        </p:nvSpPr>
        <p:spPr bwMode="invGray">
          <a:xfrm>
            <a:off x="352425" y="5556855"/>
            <a:ext cx="8934450" cy="701731"/>
          </a:xfrm>
          <a:prstGeom prst="rect">
            <a:avLst/>
          </a:prstGeom>
          <a:noFill/>
          <a:ln>
            <a:noFill/>
          </a:ln>
          <a:effectLst>
            <a:prstShdw prst="shdw17" dist="17961" dir="2700000">
              <a:srgbClr val="9999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cs typeface="ＭＳ Ｐゴシック" charset="0"/>
              </a:defRPr>
            </a:lvl1pPr>
            <a:lvl2pPr marL="742950" indent="-285750" eaLnBrk="0" hangingPunct="0">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2pPr>
            <a:lvl3pPr marL="1143000" indent="-228600" eaLnBrk="0" hangingPunct="0">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3pPr>
            <a:lvl4pPr marL="1600200" indent="-228600" eaLnBrk="0" hangingPunct="0">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4pPr>
            <a:lvl5pPr marL="2057400" indent="-228600" eaLnBrk="0" hangingPunct="0">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690563" algn="ctr"/>
                <a:tab pos="1441450" algn="ctr"/>
                <a:tab pos="2193925" algn="ctr"/>
                <a:tab pos="2955925" algn="ctr"/>
                <a:tab pos="3719513" algn="ctr"/>
                <a:tab pos="4460875" algn="ctr"/>
                <a:tab pos="5189538" algn="ctr"/>
                <a:tab pos="5942013" algn="ctr"/>
                <a:tab pos="6665913" algn="ctr"/>
                <a:tab pos="7424738" algn="ctr"/>
                <a:tab pos="8162925" algn="ctr"/>
              </a:tabLst>
              <a:defRPr sz="2400">
                <a:solidFill>
                  <a:schemeClr val="tx1"/>
                </a:solidFill>
                <a:latin typeface="Arial" charset="0"/>
                <a:ea typeface="ＭＳ Ｐゴシック" charset="0"/>
              </a:defRPr>
            </a:lvl9pPr>
          </a:lstStyle>
          <a:p>
            <a:pPr eaLnBrk="1" fontAlgn="base" hangingPunct="1">
              <a:spcBef>
                <a:spcPct val="0"/>
              </a:spcBef>
              <a:spcAft>
                <a:spcPct val="25000"/>
              </a:spcAft>
            </a:pPr>
            <a:r>
              <a:rPr lang="en-US" sz="1200" dirty="0" smtClean="0">
                <a:solidFill>
                  <a:srgbClr val="FFFFFF"/>
                </a:solidFill>
                <a:ea typeface="ヒラギノ角ゴ Pro W3" charset="0"/>
                <a:cs typeface="ヒラギノ角ゴ Pro W3" charset="0"/>
              </a:rPr>
              <a:t>Number of patients at risk</a:t>
            </a:r>
          </a:p>
          <a:p>
            <a:pPr eaLnBrk="1" fontAlgn="base" hangingPunct="1">
              <a:spcBef>
                <a:spcPct val="0"/>
              </a:spcBef>
              <a:spcAft>
                <a:spcPct val="5000"/>
              </a:spcAft>
            </a:pPr>
            <a:r>
              <a:rPr lang="en-US" sz="1200" dirty="0" smtClean="0">
                <a:solidFill>
                  <a:srgbClr val="FFFFFF"/>
                </a:solidFill>
                <a:ea typeface="ヒラギノ角ゴ Pro W3" charset="0"/>
                <a:cs typeface="ヒラギノ角ゴ Pro W3" charset="0"/>
              </a:rPr>
              <a:t>	70	66	63	53	43	27	12	4	2	2	0</a:t>
            </a:r>
          </a:p>
          <a:p>
            <a:pPr eaLnBrk="1" fontAlgn="base" hangingPunct="1">
              <a:spcBef>
                <a:spcPct val="0"/>
              </a:spcBef>
              <a:spcAft>
                <a:spcPct val="5000"/>
              </a:spcAft>
            </a:pPr>
            <a:r>
              <a:rPr lang="en-US" sz="1200" dirty="0" smtClean="0">
                <a:solidFill>
                  <a:srgbClr val="FFFFFF"/>
                </a:solidFill>
                <a:ea typeface="ヒラギノ角ゴ Pro W3" charset="0"/>
                <a:cs typeface="ヒラギノ角ゴ Pro W3" charset="0"/>
              </a:rPr>
              <a:t>	67	60	51	46	42	35	22	15	6	3	0</a:t>
            </a:r>
          </a:p>
        </p:txBody>
      </p:sp>
      <p:sp>
        <p:nvSpPr>
          <p:cNvPr id="152583" name="TextBox 3"/>
          <p:cNvSpPr txBox="1">
            <a:spLocks noChangeArrowheads="1"/>
          </p:cNvSpPr>
          <p:nvPr/>
        </p:nvSpPr>
        <p:spPr bwMode="invGray">
          <a:xfrm>
            <a:off x="348932" y="6201697"/>
            <a:ext cx="5828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r>
              <a:rPr lang="en-US" sz="1200" dirty="0" smtClean="0">
                <a:solidFill>
                  <a:srgbClr val="FFFFFF"/>
                </a:solidFill>
                <a:ea typeface="ヒラギノ角ゴ Pro W3" charset="0"/>
                <a:cs typeface="ヒラギノ角ゴ Pro W3" charset="0"/>
              </a:rPr>
              <a:t>Hazard ratio and log-rank </a:t>
            </a:r>
            <a:r>
              <a:rPr lang="en-US" sz="1200" i="1" dirty="0" smtClean="0">
                <a:solidFill>
                  <a:srgbClr val="FFFFFF"/>
                </a:solidFill>
                <a:ea typeface="ヒラギノ角ゴ Pro W3" charset="0"/>
                <a:cs typeface="ヒラギノ角ゴ Pro W3" charset="0"/>
              </a:rPr>
              <a:t>P</a:t>
            </a:r>
            <a:r>
              <a:rPr lang="en-US" sz="1200" dirty="0" smtClean="0">
                <a:solidFill>
                  <a:srgbClr val="FFFFFF"/>
                </a:solidFill>
                <a:ea typeface="ヒラギノ角ゴ Pro W3" charset="0"/>
                <a:cs typeface="ヒラギノ角ゴ Pro W3" charset="0"/>
              </a:rPr>
              <a:t> value were from stratified analysis</a:t>
            </a:r>
          </a:p>
        </p:txBody>
      </p:sp>
      <p:graphicFrame>
        <p:nvGraphicFramePr>
          <p:cNvPr id="152584" name="Object 9"/>
          <p:cNvGraphicFramePr>
            <a:graphicFrameLocks noChangeAspect="1"/>
          </p:cNvGraphicFramePr>
          <p:nvPr>
            <p:extLst>
              <p:ext uri="{D42A27DB-BD31-4B8C-83A1-F6EECF244321}">
                <p14:modId xmlns:p14="http://schemas.microsoft.com/office/powerpoint/2010/main" val="3360405712"/>
              </p:ext>
            </p:extLst>
          </p:nvPr>
        </p:nvGraphicFramePr>
        <p:xfrm>
          <a:off x="982663" y="1671106"/>
          <a:ext cx="7686675" cy="3724275"/>
        </p:xfrm>
        <a:graphic>
          <a:graphicData uri="http://schemas.openxmlformats.org/presentationml/2006/ole">
            <mc:AlternateContent xmlns:mc="http://schemas.openxmlformats.org/markup-compatibility/2006">
              <mc:Choice xmlns:v="urn:schemas-microsoft-com:vml" Requires="v">
                <p:oleObj spid="_x0000_s3113" name="CorelDRAW" r:id="rId4" imgW="7693152" imgH="3727704" progId="">
                  <p:embed/>
                </p:oleObj>
              </mc:Choice>
              <mc:Fallback>
                <p:oleObj name="CorelDRAW" r:id="rId4" imgW="7693152" imgH="372770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63" y="1671106"/>
                        <a:ext cx="76866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3C76C"/>
                            </a:solidFill>
                            <a:miter lim="800000"/>
                            <a:headEnd/>
                            <a:tailEnd/>
                          </a14:hiddenLine>
                        </a:ext>
                        <a:ext uri="{AF507438-7753-43E0-B8FC-AC1667EBCBE1}">
                          <a14:hiddenEffects xmlns:a14="http://schemas.microsoft.com/office/drawing/2010/main">
                            <a:effectLst>
                              <a:outerShdw blurRad="63500" dist="17961" dir="2700000" algn="ctr" rotWithShape="0">
                                <a:srgbClr val="627F93">
                                  <a:alpha val="74997"/>
                                </a:srgbClr>
                              </a:outerShdw>
                            </a:effectLst>
                          </a14:hiddenEffects>
                        </a:ext>
                      </a:extLst>
                    </p:spPr>
                  </p:pic>
                </p:oleObj>
              </mc:Fallback>
            </mc:AlternateContent>
          </a:graphicData>
        </a:graphic>
      </p:graphicFrame>
      <p:sp>
        <p:nvSpPr>
          <p:cNvPr id="152585" name="Rectangle 20"/>
          <p:cNvSpPr>
            <a:spLocks noChangeArrowheads="1"/>
          </p:cNvSpPr>
          <p:nvPr/>
        </p:nvSpPr>
        <p:spPr bwMode="invGray">
          <a:xfrm>
            <a:off x="4086905" y="1617131"/>
            <a:ext cx="2090737" cy="522451"/>
          </a:xfrm>
          <a:prstGeom prst="rect">
            <a:avLst/>
          </a:prstGeom>
          <a:noFill/>
          <a:ln>
            <a:noFill/>
          </a:ln>
          <a:effectLst>
            <a:prstShdw prst="shdw17" dist="17961" dir="2700000">
              <a:srgbClr val="9999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15000"/>
              </a:spcAft>
              <a:tabLst>
                <a:tab pos="1084263" algn="l"/>
                <a:tab pos="2400300" algn="l"/>
              </a:tabLst>
            </a:pPr>
            <a:r>
              <a:rPr lang="en-US" sz="1300" dirty="0" smtClean="0">
                <a:solidFill>
                  <a:srgbClr val="FFFFFF"/>
                </a:solidFill>
                <a:latin typeface="Arial" charset="0"/>
                <a:ea typeface="ヒラギノ角ゴ Pro W3" charset="0"/>
                <a:cs typeface="ヒラギノ角ゴ Pro W3" charset="0"/>
              </a:rPr>
              <a:t>TRAS+ DOC 	(n = 70)</a:t>
            </a:r>
          </a:p>
          <a:p>
            <a:pPr fontAlgn="base">
              <a:spcBef>
                <a:spcPct val="0"/>
              </a:spcBef>
              <a:spcAft>
                <a:spcPct val="15000"/>
              </a:spcAft>
              <a:tabLst>
                <a:tab pos="1084263" algn="l"/>
                <a:tab pos="2400300" algn="l"/>
              </a:tabLst>
            </a:pPr>
            <a:r>
              <a:rPr lang="en-US" sz="1300" dirty="0" smtClean="0">
                <a:solidFill>
                  <a:srgbClr val="FFFFFF"/>
                </a:solidFill>
                <a:latin typeface="Arial" charset="0"/>
                <a:ea typeface="ヒラギノ角ゴ Pro W3" charset="0"/>
                <a:cs typeface="ヒラギノ角ゴ Pro W3" charset="0"/>
              </a:rPr>
              <a:t>T-DM1       	(n = 67)</a:t>
            </a:r>
          </a:p>
        </p:txBody>
      </p:sp>
      <p:sp>
        <p:nvSpPr>
          <p:cNvPr id="152586" name="Line 21"/>
          <p:cNvSpPr>
            <a:spLocks noChangeShapeType="1"/>
          </p:cNvSpPr>
          <p:nvPr/>
        </p:nvSpPr>
        <p:spPr bwMode="invGray">
          <a:xfrm>
            <a:off x="3798888" y="1982611"/>
            <a:ext cx="307975"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2587" name="Line 22"/>
          <p:cNvSpPr>
            <a:spLocks noChangeShapeType="1"/>
          </p:cNvSpPr>
          <p:nvPr/>
        </p:nvSpPr>
        <p:spPr bwMode="invGray">
          <a:xfrm>
            <a:off x="3798888" y="1770122"/>
            <a:ext cx="307975" cy="0"/>
          </a:xfrm>
          <a:prstGeom prst="line">
            <a:avLst/>
          </a:prstGeom>
          <a:noFill/>
          <a:ln w="25400">
            <a:solidFill>
              <a:srgbClr val="E3C76C"/>
            </a:solidFill>
            <a:round/>
            <a:headEnd/>
            <a:tailEnd/>
          </a:ln>
          <a:extLst>
            <a:ext uri="{909E8E84-426E-40DD-AFC4-6F175D3DCCD1}">
              <a14:hiddenFill xmlns:a14="http://schemas.microsoft.com/office/drawing/2010/main">
                <a:noFill/>
              </a14:hiddenFill>
            </a:ext>
          </a:extLst>
        </p:spPr>
        <p:txBody>
          <a:bodyPr wrap="none" anchor="ct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graphicFrame>
        <p:nvGraphicFramePr>
          <p:cNvPr id="26637" name="Group 13"/>
          <p:cNvGraphicFramePr>
            <a:graphicFrameLocks noGrp="1"/>
          </p:cNvGraphicFramePr>
          <p:nvPr>
            <p:extLst>
              <p:ext uri="{D42A27DB-BD31-4B8C-83A1-F6EECF244321}">
                <p14:modId xmlns:p14="http://schemas.microsoft.com/office/powerpoint/2010/main" val="79403490"/>
              </p:ext>
            </p:extLst>
          </p:nvPr>
        </p:nvGraphicFramePr>
        <p:xfrm>
          <a:off x="5585731" y="1188506"/>
          <a:ext cx="3463925" cy="1169988"/>
        </p:xfrm>
        <a:graphic>
          <a:graphicData uri="http://schemas.openxmlformats.org/drawingml/2006/table">
            <a:tbl>
              <a:tblPr/>
              <a:tblGrid>
                <a:gridCol w="1009650"/>
                <a:gridCol w="808038"/>
                <a:gridCol w="506867"/>
                <a:gridCol w="1139370"/>
              </a:tblGrid>
              <a:tr h="4654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ea typeface="ヒラギノ角ゴ Pro W3" charset="0"/>
                          <a:cs typeface="ＭＳ Ｐゴシック" charset="0"/>
                        </a:rPr>
                        <a:t>Median PFS</a:t>
                      </a:r>
                      <a:r>
                        <a:rPr kumimoji="0" lang="en-US" sz="1300" b="1" i="0" u="none" strike="noStrike" cap="none" normalizeH="0" baseline="0" dirty="0">
                          <a:ln>
                            <a:noFill/>
                          </a:ln>
                          <a:solidFill>
                            <a:schemeClr val="tx1"/>
                          </a:solidFill>
                          <a:effectLst/>
                          <a:latin typeface="Arial" charset="0"/>
                          <a:ea typeface="ヒラギノ角ゴ Pro W3" charset="0"/>
                          <a:cs typeface="ＭＳ Ｐゴシック" charset="0"/>
                        </a:rPr>
                        <a:t>, </a:t>
                      </a:r>
                      <a:r>
                        <a:rPr kumimoji="0" lang="en-US" sz="1300" b="1" i="0" u="none" strike="noStrike" cap="none" normalizeH="0" baseline="0" dirty="0" smtClean="0">
                          <a:ln>
                            <a:noFill/>
                          </a:ln>
                          <a:solidFill>
                            <a:schemeClr val="tx1"/>
                          </a:solidFill>
                          <a:effectLst/>
                          <a:latin typeface="Arial" charset="0"/>
                          <a:ea typeface="ヒラギノ角ゴ Pro W3" charset="0"/>
                          <a:cs typeface="ＭＳ Ｐゴシック" charset="0"/>
                        </a:rPr>
                        <a:t>months</a:t>
                      </a:r>
                      <a:endParaRPr kumimoji="0" lang="en-US" sz="1300" b="1" i="0" u="none" strike="noStrike" cap="none" normalizeH="0" baseline="0" dirty="0">
                        <a:ln>
                          <a:noFill/>
                        </a:ln>
                        <a:solidFill>
                          <a:schemeClr val="tx1"/>
                        </a:solidFill>
                        <a:effectLst/>
                        <a:latin typeface="Arial" charset="0"/>
                        <a:ea typeface="ヒラギノ角ゴ Pro W3" charset="0"/>
                        <a:cs typeface="ＭＳ Ｐゴシック"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
                          <a:srgbClr val="E3C76C"/>
                        </a:buClr>
                        <a:buSzTx/>
                        <a:buFontTx/>
                        <a:buNone/>
                        <a:tabLst/>
                      </a:pPr>
                      <a:r>
                        <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rPr>
                        <a:t>Hazard ratio</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
                          <a:srgbClr val="E3C76C"/>
                        </a:buClr>
                        <a:buSzTx/>
                        <a:buFontTx/>
                        <a:buNone/>
                        <a:tabLst/>
                      </a:pPr>
                      <a:r>
                        <a:rPr kumimoji="0" lang="en-US" sz="1300" b="1" i="0" u="none" strike="noStrike" cap="none" normalizeH="0" baseline="0" dirty="0" smtClean="0">
                          <a:ln>
                            <a:noFill/>
                          </a:ln>
                          <a:solidFill>
                            <a:schemeClr val="tx1"/>
                          </a:solidFill>
                          <a:effectLst/>
                          <a:latin typeface="Arial" charset="0"/>
                          <a:ea typeface="ＭＳ Ｐゴシック" charset="0"/>
                          <a:cs typeface="ＭＳ Ｐゴシック" charset="0"/>
                        </a:rPr>
                        <a:t>95</a:t>
                      </a:r>
                      <a:r>
                        <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rPr>
                        <a:t>% CI</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
                          <a:srgbClr val="E3C76C"/>
                        </a:buClr>
                        <a:buSzTx/>
                        <a:buFontTx/>
                        <a:buNone/>
                        <a:tabLst/>
                      </a:pPr>
                      <a:r>
                        <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rPr>
                        <a:t>Log-rank </a:t>
                      </a:r>
                      <a:r>
                        <a:rPr kumimoji="0" lang="en-US" sz="1300" b="1" i="0" u="none" strike="noStrike" cap="none" normalizeH="0" baseline="0" dirty="0" smtClean="0">
                          <a:ln>
                            <a:noFill/>
                          </a:ln>
                          <a:solidFill>
                            <a:schemeClr val="tx1"/>
                          </a:solidFill>
                          <a:effectLst/>
                          <a:latin typeface="Arial" charset="0"/>
                          <a:ea typeface="ＭＳ Ｐゴシック" charset="0"/>
                          <a:cs typeface="ＭＳ Ｐゴシック" charset="0"/>
                        </a:rPr>
                        <a:t/>
                      </a:r>
                      <a:br>
                        <a:rPr kumimoji="0" lang="en-US" sz="1300" b="1" i="0" u="none" strike="noStrike" cap="none" normalizeH="0" baseline="0" dirty="0" smtClean="0">
                          <a:ln>
                            <a:noFill/>
                          </a:ln>
                          <a:solidFill>
                            <a:schemeClr val="tx1"/>
                          </a:solidFill>
                          <a:effectLst/>
                          <a:latin typeface="Arial" charset="0"/>
                          <a:ea typeface="ＭＳ Ｐゴシック" charset="0"/>
                          <a:cs typeface="ＭＳ Ｐゴシック" charset="0"/>
                        </a:rPr>
                      </a:br>
                      <a:r>
                        <a:rPr kumimoji="0" lang="en-US" sz="1300" b="1" i="1" u="none" strike="noStrike" cap="none" normalizeH="0" baseline="0" dirty="0" smtClean="0">
                          <a:ln>
                            <a:noFill/>
                          </a:ln>
                          <a:solidFill>
                            <a:schemeClr val="tx1"/>
                          </a:solidFill>
                          <a:effectLst/>
                          <a:latin typeface="Arial" charset="0"/>
                          <a:ea typeface="ＭＳ Ｐゴシック" charset="0"/>
                          <a:cs typeface="ＭＳ Ｐゴシック" charset="0"/>
                        </a:rPr>
                        <a:t>P</a:t>
                      </a:r>
                      <a:r>
                        <a:rPr kumimoji="0" lang="en-US" sz="1300" b="1" i="0" u="none" strike="noStrike" cap="none" normalizeH="0" baseline="0" dirty="0" smtClean="0">
                          <a:ln>
                            <a:noFill/>
                          </a:ln>
                          <a:solidFill>
                            <a:schemeClr val="tx1"/>
                          </a:solidFill>
                          <a:effectLst/>
                          <a:latin typeface="Arial" charset="0"/>
                          <a:ea typeface="ＭＳ Ｐゴシック" charset="0"/>
                          <a:cs typeface="ＭＳ Ｐゴシック" charset="0"/>
                        </a:rPr>
                        <a:t> </a:t>
                      </a:r>
                      <a:r>
                        <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rPr>
                        <a:t>value</a:t>
                      </a:r>
                    </a:p>
                  </a:txBody>
                  <a:tcPr marL="0" marR="0" marT="0" marB="0" horzOverflow="overflow">
                    <a:lnL>
                      <a:noFill/>
                    </a:lnL>
                    <a:lnR>
                      <a:noFill/>
                    </a:lnR>
                    <a:lnT>
                      <a:noFill/>
                    </a:lnT>
                    <a:lnB>
                      <a:noFill/>
                    </a:lnB>
                    <a:lnTlToBr>
                      <a:noFill/>
                    </a:lnTlToBr>
                    <a:lnBlToTr>
                      <a:noFill/>
                    </a:lnBlToTr>
                    <a:noFill/>
                  </a:tcPr>
                </a:tc>
              </a:tr>
              <a:tr h="704547">
                <a:tc>
                  <a:txBody>
                    <a:bodyPr/>
                    <a:lstStyle/>
                    <a:p>
                      <a:pPr marL="0" marR="0" lvl="0" indent="0" algn="ctr" defTabSz="914400" rtl="0" eaLnBrk="0" fontAlgn="base" latinLnBrk="0" hangingPunct="0">
                        <a:lnSpc>
                          <a:spcPct val="100000"/>
                        </a:lnSpc>
                        <a:spcBef>
                          <a:spcPct val="0"/>
                        </a:spcBef>
                        <a:spcAft>
                          <a:spcPct val="15000"/>
                        </a:spcAft>
                        <a:buClr>
                          <a:srgbClr val="E3C76C"/>
                        </a:buClr>
                        <a:buSzTx/>
                        <a:buFontTx/>
                        <a:buNone/>
                        <a:tabLst/>
                      </a:pPr>
                      <a:r>
                        <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rPr>
                        <a:t> </a:t>
                      </a:r>
                      <a:r>
                        <a:rPr kumimoji="0" lang="en-US" sz="1300" b="1" i="0" u="none" strike="noStrike" cap="none" normalizeH="0" baseline="0" dirty="0" smtClean="0">
                          <a:ln>
                            <a:noFill/>
                          </a:ln>
                          <a:solidFill>
                            <a:schemeClr val="tx1"/>
                          </a:solidFill>
                          <a:effectLst/>
                          <a:latin typeface="Arial" charset="0"/>
                          <a:ea typeface="ＭＳ Ｐゴシック" charset="0"/>
                          <a:cs typeface="ＭＳ Ｐゴシック" charset="0"/>
                        </a:rPr>
                        <a:t>9.2</a:t>
                      </a:r>
                      <a:endPar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endParaRPr>
                    </a:p>
                    <a:p>
                      <a:pPr marL="0" marR="0" lvl="0" indent="0" algn="ctr" defTabSz="914400" rtl="0" eaLnBrk="0" fontAlgn="base" latinLnBrk="0" hangingPunct="0">
                        <a:lnSpc>
                          <a:spcPct val="100000"/>
                        </a:lnSpc>
                        <a:spcBef>
                          <a:spcPct val="0"/>
                        </a:spcBef>
                        <a:spcAft>
                          <a:spcPct val="15000"/>
                        </a:spcAft>
                        <a:buClr>
                          <a:srgbClr val="E3C76C"/>
                        </a:buClr>
                        <a:buSzTx/>
                        <a:buFontTx/>
                        <a:buNone/>
                        <a:tabLst/>
                      </a:pPr>
                      <a:r>
                        <a:rPr kumimoji="0" lang="en-US" sz="1300" b="1" i="0" u="none" strike="noStrike" cap="none" normalizeH="0" baseline="0" dirty="0">
                          <a:ln>
                            <a:noFill/>
                          </a:ln>
                          <a:solidFill>
                            <a:schemeClr val="tx1"/>
                          </a:solidFill>
                          <a:effectLst/>
                          <a:latin typeface="Arial" charset="0"/>
                          <a:ea typeface="ＭＳ Ｐゴシック" charset="0"/>
                          <a:cs typeface="ＭＳ Ｐゴシック" charset="0"/>
                        </a:rPr>
                        <a:t>14.2</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5000"/>
                        </a:spcAft>
                        <a:buClr>
                          <a:srgbClr val="E3C76C"/>
                        </a:buClr>
                        <a:buSzTx/>
                        <a:buFontTx/>
                        <a:buNone/>
                        <a:tabLst/>
                      </a:pPr>
                      <a:r>
                        <a:rPr kumimoji="0" lang="en-US" sz="1300" b="0" i="0" u="none" strike="noStrike" cap="none" normalizeH="0" baseline="0" dirty="0" smtClean="0">
                          <a:ln>
                            <a:noFill/>
                          </a:ln>
                          <a:solidFill>
                            <a:schemeClr val="tx1"/>
                          </a:solidFill>
                          <a:effectLst/>
                          <a:latin typeface="Arial" charset="0"/>
                          <a:ea typeface="ＭＳ Ｐゴシック" charset="0"/>
                          <a:cs typeface="ＭＳ Ｐゴシック" charset="0"/>
                        </a:rPr>
                        <a:t>0.594</a:t>
                      </a:r>
                      <a:endParaRPr kumimoji="0" lang="en-US" sz="13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5000"/>
                        </a:spcAft>
                        <a:buClr>
                          <a:srgbClr val="E3C76C"/>
                        </a:buClr>
                        <a:buSzTx/>
                        <a:buFontTx/>
                        <a:buNone/>
                        <a:tabLst/>
                      </a:pPr>
                      <a:r>
                        <a:rPr kumimoji="0" lang="en-US" sz="1300" b="0" i="0" u="none" strike="noStrike" cap="none" normalizeH="0" baseline="0" dirty="0" smtClean="0">
                          <a:ln>
                            <a:noFill/>
                          </a:ln>
                          <a:solidFill>
                            <a:schemeClr val="tx1"/>
                          </a:solidFill>
                          <a:effectLst/>
                          <a:latin typeface="Arial" charset="0"/>
                          <a:ea typeface="ＭＳ Ｐゴシック" charset="0"/>
                          <a:cs typeface="ＭＳ Ｐゴシック" charset="0"/>
                        </a:rPr>
                        <a:t>0.364-</a:t>
                      </a:r>
                      <a:r>
                        <a:rPr kumimoji="0" lang="en-US" sz="1300" b="0" i="0" u="none" strike="noStrike" cap="none" normalizeH="0" baseline="0" dirty="0">
                          <a:ln>
                            <a:noFill/>
                          </a:ln>
                          <a:solidFill>
                            <a:schemeClr val="tx1"/>
                          </a:solidFill>
                          <a:effectLst/>
                          <a:latin typeface="Arial" charset="0"/>
                          <a:ea typeface="ＭＳ Ｐゴシック" charset="0"/>
                          <a:cs typeface="ＭＳ Ｐゴシック" charset="0"/>
                        </a:rPr>
                        <a:t/>
                      </a:r>
                      <a:br>
                        <a:rPr kumimoji="0" lang="en-US" sz="1300" b="0" i="0" u="none" strike="noStrike" cap="none" normalizeH="0" baseline="0" dirty="0">
                          <a:ln>
                            <a:noFill/>
                          </a:ln>
                          <a:solidFill>
                            <a:schemeClr val="tx1"/>
                          </a:solidFill>
                          <a:effectLst/>
                          <a:latin typeface="Arial" charset="0"/>
                          <a:ea typeface="ＭＳ Ｐゴシック" charset="0"/>
                          <a:cs typeface="ＭＳ Ｐゴシック" charset="0"/>
                        </a:rPr>
                      </a:br>
                      <a:r>
                        <a:rPr kumimoji="0" lang="en-US" sz="1300" b="0" i="0" u="none" strike="noStrike" cap="none" normalizeH="0" baseline="0" dirty="0">
                          <a:ln>
                            <a:noFill/>
                          </a:ln>
                          <a:solidFill>
                            <a:schemeClr val="tx1"/>
                          </a:solidFill>
                          <a:effectLst/>
                          <a:latin typeface="Arial" charset="0"/>
                          <a:ea typeface="ＭＳ Ｐゴシック" charset="0"/>
                          <a:cs typeface="ＭＳ Ｐゴシック" charset="0"/>
                        </a:rPr>
                        <a:t> 0.968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5000"/>
                        </a:spcAft>
                        <a:buClr>
                          <a:srgbClr val="E3C76C"/>
                        </a:buClr>
                        <a:buSzTx/>
                        <a:buFontTx/>
                        <a:buNone/>
                        <a:tabLst/>
                      </a:pPr>
                      <a:r>
                        <a:rPr kumimoji="0" lang="en-US" sz="1300" b="0" i="0" u="none" strike="noStrike" cap="none" normalizeH="0" baseline="0" dirty="0" smtClean="0">
                          <a:ln>
                            <a:noFill/>
                          </a:ln>
                          <a:solidFill>
                            <a:schemeClr val="tx1"/>
                          </a:solidFill>
                          <a:effectLst/>
                          <a:latin typeface="Arial" charset="0"/>
                          <a:ea typeface="ＭＳ Ｐゴシック" charset="0"/>
                          <a:cs typeface="ＭＳ Ｐゴシック" charset="0"/>
                        </a:rPr>
                        <a:t>0353</a:t>
                      </a:r>
                      <a:endParaRPr kumimoji="0" lang="en-US" sz="13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0" marR="0" marT="0" marB="0" anchor="ctr" horzOverflow="overflow">
                    <a:lnL>
                      <a:noFill/>
                    </a:lnL>
                    <a:lnR>
                      <a:noFill/>
                    </a:lnR>
                    <a:lnT>
                      <a:noFill/>
                    </a:lnT>
                    <a:lnB>
                      <a:noFill/>
                    </a:lnB>
                    <a:lnTlToBr>
                      <a:noFill/>
                    </a:lnTlToBr>
                    <a:lnBlToTr>
                      <a:noFill/>
                    </a:lnBlToTr>
                    <a:noFill/>
                  </a:tcPr>
                </a:tc>
              </a:tr>
            </a:tbl>
          </a:graphicData>
        </a:graphic>
      </p:graphicFrame>
      <p:grpSp>
        <p:nvGrpSpPr>
          <p:cNvPr id="152597" name="Group 22"/>
          <p:cNvGrpSpPr>
            <a:grpSpLocks/>
          </p:cNvGrpSpPr>
          <p:nvPr/>
        </p:nvGrpSpPr>
        <p:grpSpPr bwMode="auto">
          <a:xfrm>
            <a:off x="3792538" y="1631419"/>
            <a:ext cx="5137150" cy="598539"/>
            <a:chOff x="2295" y="953"/>
            <a:chExt cx="3336" cy="456"/>
          </a:xfrm>
        </p:grpSpPr>
        <p:sp>
          <p:nvSpPr>
            <p:cNvPr id="152598" name="Line 23"/>
            <p:cNvSpPr>
              <a:spLocks noChangeShapeType="1"/>
            </p:cNvSpPr>
            <p:nvPr/>
          </p:nvSpPr>
          <p:spPr bwMode="auto">
            <a:xfrm flipH="1">
              <a:off x="2295" y="953"/>
              <a:ext cx="3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sp>
          <p:nvSpPr>
            <p:cNvPr id="152599" name="Line 24"/>
            <p:cNvSpPr>
              <a:spLocks noChangeShapeType="1"/>
            </p:cNvSpPr>
            <p:nvPr/>
          </p:nvSpPr>
          <p:spPr bwMode="auto">
            <a:xfrm flipH="1">
              <a:off x="2295" y="1409"/>
              <a:ext cx="3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57200" fontAlgn="base">
                <a:spcBef>
                  <a:spcPct val="0"/>
                </a:spcBef>
                <a:spcAft>
                  <a:spcPct val="0"/>
                </a:spcAft>
              </a:pPr>
              <a:endParaRPr lang="en-US" smtClean="0">
                <a:solidFill>
                  <a:srgbClr val="FFFFFF"/>
                </a:solidFill>
                <a:latin typeface="Arial" charset="0"/>
                <a:ea typeface="ＭＳ Ｐゴシック" charset="0"/>
                <a:cs typeface="ＭＳ Ｐゴシック" charset="0"/>
              </a:endParaRPr>
            </a:p>
          </p:txBody>
        </p:sp>
      </p:grpSp>
      <p:sp>
        <p:nvSpPr>
          <p:cNvPr id="152577" name="Text Box 14"/>
          <p:cNvSpPr txBox="1">
            <a:spLocks noChangeArrowheads="1"/>
          </p:cNvSpPr>
          <p:nvPr/>
        </p:nvSpPr>
        <p:spPr bwMode="invGray">
          <a:xfrm>
            <a:off x="4111075" y="5577944"/>
            <a:ext cx="1183787" cy="276999"/>
          </a:xfrm>
          <a:prstGeom prst="rect">
            <a:avLst/>
          </a:prstGeom>
          <a:noFill/>
          <a:ln>
            <a:noFill/>
          </a:ln>
          <a:effectLst>
            <a:prstShdw prst="shdw17" dist="17961" dir="2700000">
              <a:srgbClr val="9999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pPr>
            <a:r>
              <a:rPr lang="en-US" sz="1200" b="1" dirty="0" smtClean="0">
                <a:solidFill>
                  <a:srgbClr val="FFFFFF"/>
                </a:solidFill>
                <a:ea typeface="ヒラギノ角ゴ Pro W3" charset="0"/>
                <a:cs typeface="ヒラギノ角ゴ Pro W3" charset="0"/>
              </a:rPr>
              <a:t>Time, months</a:t>
            </a:r>
          </a:p>
        </p:txBody>
      </p:sp>
      <p:sp>
        <p:nvSpPr>
          <p:cNvPr id="17" name="TextBox 16"/>
          <p:cNvSpPr txBox="1">
            <a:spLocks noChangeArrowheads="1"/>
          </p:cNvSpPr>
          <p:nvPr/>
        </p:nvSpPr>
        <p:spPr bwMode="auto">
          <a:xfrm>
            <a:off x="352126"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fr-FR" altLang="it-CH" sz="1200" dirty="0" err="1"/>
              <a:t>Hurvitz</a:t>
            </a:r>
            <a:r>
              <a:rPr lang="fr-FR" altLang="it-CH" sz="1200" dirty="0"/>
              <a:t> SA, et al. </a:t>
            </a:r>
            <a:r>
              <a:rPr lang="fr-FR" altLang="it-CH" sz="1200" i="1" dirty="0"/>
              <a:t>J Clin </a:t>
            </a:r>
            <a:r>
              <a:rPr lang="fr-FR" altLang="it-CH" sz="1200" i="1" dirty="0" err="1"/>
              <a:t>Oncol</a:t>
            </a:r>
            <a:r>
              <a:rPr lang="fr-FR" altLang="it-CH" sz="1200" dirty="0"/>
              <a:t>. 2013;31(9):1157-1163. </a:t>
            </a:r>
            <a:endParaRPr lang="nl-NL" altLang="it-CH" sz="1200" dirty="0">
              <a:latin typeface="+mn-lt"/>
            </a:endParaRPr>
          </a:p>
        </p:txBody>
      </p:sp>
      <p:sp>
        <p:nvSpPr>
          <p:cNvPr id="2" name="Rectangle 1"/>
          <p:cNvSpPr/>
          <p:nvPr/>
        </p:nvSpPr>
        <p:spPr>
          <a:xfrm>
            <a:off x="-16702" y="5779431"/>
            <a:ext cx="1112804" cy="461665"/>
          </a:xfrm>
          <a:prstGeom prst="rect">
            <a:avLst/>
          </a:prstGeom>
        </p:spPr>
        <p:txBody>
          <a:bodyPr wrap="none">
            <a:spAutoFit/>
          </a:bodyPr>
          <a:lstStyle/>
          <a:p>
            <a:pPr algn="r"/>
            <a:r>
              <a:rPr lang="en-US" sz="1200" dirty="0" smtClean="0">
                <a:solidFill>
                  <a:srgbClr val="FFFFFF"/>
                </a:solidFill>
                <a:latin typeface="Arial" charset="0"/>
                <a:ea typeface="ヒラギノ角ゴ Pro W3" charset="0"/>
                <a:cs typeface="ヒラギノ角ゴ Pro W3" charset="0"/>
              </a:rPr>
              <a:t>TRAS + DOC</a:t>
            </a:r>
          </a:p>
          <a:p>
            <a:pPr algn="r"/>
            <a:r>
              <a:rPr lang="en-US" sz="1200" dirty="0">
                <a:solidFill>
                  <a:srgbClr val="FFFFFF"/>
                </a:solidFill>
                <a:latin typeface="Arial" charset="0"/>
                <a:ea typeface="ヒラギノ角ゴ Pro W3" charset="0"/>
                <a:cs typeface="ヒラギノ角ゴ Pro W3" charset="0"/>
              </a:rPr>
              <a:t>T-DM1</a:t>
            </a:r>
            <a:r>
              <a:rPr lang="en-US" sz="1200" dirty="0" smtClean="0">
                <a:solidFill>
                  <a:srgbClr val="FFFFFF"/>
                </a:solidFill>
                <a:latin typeface="Arial" charset="0"/>
                <a:ea typeface="ヒラギノ角ゴ Pro W3" charset="0"/>
                <a:cs typeface="ヒラギノ角ゴ Pro W3" charset="0"/>
              </a:rPr>
              <a:t> </a:t>
            </a:r>
            <a:endParaRPr lang="en-US" sz="1200" dirty="0"/>
          </a:p>
        </p:txBody>
      </p:sp>
    </p:spTree>
    <p:extLst>
      <p:ext uri="{BB962C8B-B14F-4D97-AF65-F5344CB8AC3E}">
        <p14:creationId xmlns:p14="http://schemas.microsoft.com/office/powerpoint/2010/main" val="29582594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3"/>
          <p:cNvSpPr>
            <a:spLocks noChangeArrowheads="1"/>
          </p:cNvSpPr>
          <p:nvPr/>
        </p:nvSpPr>
        <p:spPr bwMode="gray">
          <a:xfrm>
            <a:off x="0" y="357408"/>
            <a:ext cx="914399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lnSpc>
                <a:spcPct val="80000"/>
              </a:lnSpc>
              <a:spcBef>
                <a:spcPct val="0"/>
              </a:spcBef>
              <a:spcAft>
                <a:spcPct val="0"/>
              </a:spcAft>
            </a:pPr>
            <a:r>
              <a:rPr lang="en-GB" sz="3200" b="1" dirty="0" smtClean="0">
                <a:solidFill>
                  <a:schemeClr val="tx2"/>
                </a:solidFill>
                <a:latin typeface="Arial" charset="0"/>
                <a:ea typeface="ＭＳ Ｐゴシック" charset="0"/>
                <a:cs typeface="ＭＳ Ｐゴシック" charset="0"/>
              </a:rPr>
              <a:t>First-Line </a:t>
            </a:r>
            <a:r>
              <a:rPr lang="en-GB" sz="3200" b="1" dirty="0" err="1" smtClean="0">
                <a:solidFill>
                  <a:schemeClr val="tx2"/>
                </a:solidFill>
                <a:latin typeface="Arial" charset="0"/>
                <a:ea typeface="ＭＳ Ｐゴシック" charset="0"/>
                <a:cs typeface="ＭＳ Ｐゴシック" charset="0"/>
              </a:rPr>
              <a:t>mBC</a:t>
            </a:r>
            <a:r>
              <a:rPr lang="en-GB" sz="3200" b="1" dirty="0" smtClean="0">
                <a:solidFill>
                  <a:schemeClr val="tx2"/>
                </a:solidFill>
                <a:latin typeface="Arial" charset="0"/>
                <a:ea typeface="ＭＳ Ｐゴシック" charset="0"/>
                <a:cs typeface="ＭＳ Ｐゴシック" charset="0"/>
              </a:rPr>
              <a:t> Phase III MARIANNE Study: BO22589/TDM4788g </a:t>
            </a:r>
            <a:endParaRPr lang="en-US" sz="3200" b="1" dirty="0" smtClean="0">
              <a:solidFill>
                <a:schemeClr val="tx2"/>
              </a:solidFill>
              <a:latin typeface="Arial" charset="0"/>
              <a:ea typeface="ＭＳ Ｐゴシック" charset="0"/>
              <a:cs typeface="ＭＳ Ｐゴシック" charset="0"/>
            </a:endParaRPr>
          </a:p>
        </p:txBody>
      </p:sp>
      <p:sp>
        <p:nvSpPr>
          <p:cNvPr id="160770" name="Rectangle 4"/>
          <p:cNvSpPr>
            <a:spLocks noChangeArrowheads="1"/>
          </p:cNvSpPr>
          <p:nvPr/>
        </p:nvSpPr>
        <p:spPr bwMode="gray">
          <a:xfrm rot="10800000" flipV="1">
            <a:off x="457200" y="4698226"/>
            <a:ext cx="8242300" cy="553998"/>
          </a:xfrm>
          <a:prstGeom prst="rect">
            <a:avLst/>
          </a:prstGeom>
          <a:noFill/>
          <a:ln>
            <a:noFill/>
          </a:ln>
          <a:extLst/>
        </p:spPr>
        <p:txBody>
          <a:bodyPr wrap="square" lIns="0" tIns="0" rIns="0" bIns="0">
            <a:spAutoFit/>
          </a:bodyPr>
          <a:lstStyle/>
          <a:p>
            <a:pPr algn="ctr" fontAlgn="base">
              <a:spcBef>
                <a:spcPct val="0"/>
              </a:spcBef>
              <a:spcAft>
                <a:spcPct val="0"/>
              </a:spcAft>
            </a:pPr>
            <a:r>
              <a:rPr lang="en-GB" b="1" dirty="0" smtClean="0">
                <a:solidFill>
                  <a:srgbClr val="FFFF00"/>
                </a:solidFill>
                <a:latin typeface="Arial" charset="0"/>
                <a:ea typeface="ヒラギノ角ゴ Pro W3" charset="0"/>
                <a:cs typeface="ヒラギノ角ゴ Pro W3" charset="0"/>
              </a:rPr>
              <a:t>Patients with HER2 positive progressive or recurrent locally advanced </a:t>
            </a:r>
            <a:br>
              <a:rPr lang="en-GB" b="1" dirty="0" smtClean="0">
                <a:solidFill>
                  <a:srgbClr val="FFFF00"/>
                </a:solidFill>
                <a:latin typeface="Arial" charset="0"/>
                <a:ea typeface="ヒラギノ角ゴ Pro W3" charset="0"/>
                <a:cs typeface="ヒラギノ角ゴ Pro W3" charset="0"/>
              </a:rPr>
            </a:br>
            <a:r>
              <a:rPr lang="en-GB" b="1" dirty="0" smtClean="0">
                <a:solidFill>
                  <a:srgbClr val="FFFF00"/>
                </a:solidFill>
                <a:latin typeface="Arial" charset="0"/>
                <a:ea typeface="ヒラギノ角ゴ Pro W3" charset="0"/>
                <a:cs typeface="ヒラギノ角ゴ Pro W3" charset="0"/>
              </a:rPr>
              <a:t>breast cancer or previously untreated metastatic breast cancer</a:t>
            </a:r>
          </a:p>
        </p:txBody>
      </p:sp>
      <p:cxnSp>
        <p:nvCxnSpPr>
          <p:cNvPr id="160771" name="AutoShape 5"/>
          <p:cNvCxnSpPr>
            <a:cxnSpLocks noChangeShapeType="1"/>
          </p:cNvCxnSpPr>
          <p:nvPr/>
        </p:nvCxnSpPr>
        <p:spPr bwMode="gray">
          <a:xfrm flipV="1">
            <a:off x="3751263" y="2435225"/>
            <a:ext cx="965200" cy="1023938"/>
          </a:xfrm>
          <a:prstGeom prst="straightConnector1">
            <a:avLst/>
          </a:prstGeom>
          <a:noFill/>
          <a:ln w="28575">
            <a:solidFill>
              <a:srgbClr val="FFFF00"/>
            </a:solidFill>
            <a:round/>
            <a:headEnd/>
            <a:tailEnd type="arrow" w="lg" len="lg"/>
          </a:ln>
          <a:extLst>
            <a:ext uri="{909E8E84-426E-40DD-AFC4-6F175D3DCCD1}">
              <a14:hiddenFill xmlns:a14="http://schemas.microsoft.com/office/drawing/2010/main">
                <a:noFill/>
              </a14:hiddenFill>
            </a:ext>
          </a:extLst>
        </p:spPr>
      </p:cxnSp>
      <p:cxnSp>
        <p:nvCxnSpPr>
          <p:cNvPr id="160772" name="AutoShape 6"/>
          <p:cNvCxnSpPr>
            <a:cxnSpLocks noChangeShapeType="1"/>
          </p:cNvCxnSpPr>
          <p:nvPr/>
        </p:nvCxnSpPr>
        <p:spPr bwMode="gray">
          <a:xfrm flipV="1">
            <a:off x="3719513" y="3413125"/>
            <a:ext cx="965200" cy="12700"/>
          </a:xfrm>
          <a:prstGeom prst="straightConnector1">
            <a:avLst/>
          </a:prstGeom>
          <a:noFill/>
          <a:ln w="28575">
            <a:solidFill>
              <a:srgbClr val="FFFF00"/>
            </a:solidFill>
            <a:round/>
            <a:headEnd/>
            <a:tailEnd type="arrow" w="lg" len="lg"/>
          </a:ln>
          <a:extLst>
            <a:ext uri="{909E8E84-426E-40DD-AFC4-6F175D3DCCD1}">
              <a14:hiddenFill xmlns:a14="http://schemas.microsoft.com/office/drawing/2010/main">
                <a:noFill/>
              </a14:hiddenFill>
            </a:ext>
          </a:extLst>
        </p:spPr>
      </p:cxnSp>
      <p:cxnSp>
        <p:nvCxnSpPr>
          <p:cNvPr id="160773" name="AutoShape 7"/>
          <p:cNvCxnSpPr>
            <a:cxnSpLocks noChangeShapeType="1"/>
          </p:cNvCxnSpPr>
          <p:nvPr/>
        </p:nvCxnSpPr>
        <p:spPr bwMode="gray">
          <a:xfrm>
            <a:off x="3719513" y="3425825"/>
            <a:ext cx="965200" cy="998538"/>
          </a:xfrm>
          <a:prstGeom prst="straightConnector1">
            <a:avLst/>
          </a:prstGeom>
          <a:noFill/>
          <a:ln w="28575">
            <a:solidFill>
              <a:srgbClr val="FFFF00"/>
            </a:solidFill>
            <a:round/>
            <a:headEnd/>
            <a:tailEnd type="arrow" w="lg" len="lg"/>
          </a:ln>
          <a:extLst>
            <a:ext uri="{909E8E84-426E-40DD-AFC4-6F175D3DCCD1}">
              <a14:hiddenFill xmlns:a14="http://schemas.microsoft.com/office/drawing/2010/main">
                <a:noFill/>
              </a14:hiddenFill>
            </a:ext>
          </a:extLst>
        </p:spPr>
      </p:cxnSp>
      <p:sp>
        <p:nvSpPr>
          <p:cNvPr id="160774" name="Text Box 14"/>
          <p:cNvSpPr txBox="1">
            <a:spLocks noChangeArrowheads="1"/>
          </p:cNvSpPr>
          <p:nvPr/>
        </p:nvSpPr>
        <p:spPr bwMode="gray">
          <a:xfrm>
            <a:off x="457200" y="5300313"/>
            <a:ext cx="7904163" cy="1077218"/>
          </a:xfrm>
          <a:prstGeom prst="rect">
            <a:avLst/>
          </a:prstGeom>
          <a:noFill/>
          <a:ln>
            <a:noFill/>
          </a:ln>
          <a:extLst/>
        </p:spPr>
        <p:txBody>
          <a:bodyPr wrap="square" lIns="0" tIns="0" rIns="0" bIns="0" anchor="ctr">
            <a:spAutoFit/>
          </a:bodyPr>
          <a:lstStyle>
            <a:lvl1pPr marL="180975" indent="-180975"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285750" indent="-285750" eaLnBrk="1" fontAlgn="base" hangingPunct="1">
              <a:spcBef>
                <a:spcPct val="0"/>
              </a:spcBef>
              <a:spcAft>
                <a:spcPct val="0"/>
              </a:spcAft>
              <a:buClr>
                <a:srgbClr val="FF9900"/>
              </a:buClr>
              <a:buSzPct val="70000"/>
              <a:buFont typeface="Arial" panose="020B0604020202020204" pitchFamily="34" charset="0"/>
              <a:buChar char="•"/>
            </a:pPr>
            <a:r>
              <a:rPr lang="en-US" sz="1400" b="1" dirty="0" smtClean="0">
                <a:ea typeface="ヒラギノ角ゴ Pro W3" charset="0"/>
                <a:cs typeface="ヒラギノ角ゴ Pro W3" charset="0"/>
              </a:rPr>
              <a:t>Primary endpoints: PFS as assessed by IRF; Safety</a:t>
            </a:r>
          </a:p>
          <a:p>
            <a:pPr marL="285750" indent="-285750" eaLnBrk="1" fontAlgn="base" hangingPunct="1">
              <a:spcBef>
                <a:spcPct val="0"/>
              </a:spcBef>
              <a:spcAft>
                <a:spcPct val="0"/>
              </a:spcAft>
              <a:buClr>
                <a:srgbClr val="FF9900"/>
              </a:buClr>
              <a:buSzPct val="70000"/>
              <a:buFont typeface="Arial" panose="020B0604020202020204" pitchFamily="34" charset="0"/>
              <a:buChar char="•"/>
            </a:pPr>
            <a:r>
              <a:rPr lang="en-US" sz="1400" b="1" dirty="0" smtClean="0">
                <a:ea typeface="ヒラギノ角ゴ Pro W3" charset="0"/>
                <a:cs typeface="ヒラギノ角ゴ Pro W3" charset="0"/>
              </a:rPr>
              <a:t>Secondary endpoints: OS; PFS by investigator; PRO analyses; Biomarkers</a:t>
            </a:r>
          </a:p>
          <a:p>
            <a:pPr marL="285750" indent="-285750" eaLnBrk="1" fontAlgn="base" hangingPunct="1">
              <a:spcBef>
                <a:spcPct val="0"/>
              </a:spcBef>
              <a:spcAft>
                <a:spcPct val="0"/>
              </a:spcAft>
              <a:buClr>
                <a:srgbClr val="FF9900"/>
              </a:buClr>
              <a:buSzPct val="70000"/>
              <a:buFont typeface="Arial" panose="020B0604020202020204" pitchFamily="34" charset="0"/>
              <a:buChar char="•"/>
            </a:pPr>
            <a:r>
              <a:rPr lang="en-US" sz="1400" b="1" dirty="0" smtClean="0">
                <a:ea typeface="ヒラギノ角ゴ Pro W3" charset="0"/>
                <a:cs typeface="ヒラギノ角ゴ Pro W3" charset="0"/>
              </a:rPr>
              <a:t>Non-inferiority followed by Superiority analysis between each of the experimental arms and the control arm</a:t>
            </a:r>
          </a:p>
          <a:p>
            <a:pPr marL="285750" indent="-285750" eaLnBrk="1" fontAlgn="base" hangingPunct="1">
              <a:spcBef>
                <a:spcPct val="0"/>
              </a:spcBef>
              <a:spcAft>
                <a:spcPct val="0"/>
              </a:spcAft>
              <a:buClr>
                <a:srgbClr val="FF9900"/>
              </a:buClr>
              <a:buSzPct val="70000"/>
              <a:buFont typeface="Arial" panose="020B0604020202020204" pitchFamily="34" charset="0"/>
              <a:buChar char="•"/>
            </a:pPr>
            <a:r>
              <a:rPr lang="en-US" sz="1400" b="1" dirty="0" smtClean="0">
                <a:ea typeface="ヒラギノ角ゴ Pro W3" charset="0"/>
                <a:cs typeface="ヒラギノ角ゴ Pro W3" charset="0"/>
              </a:rPr>
              <a:t>Interim futility analysis: Option to drop experimental arm</a:t>
            </a:r>
          </a:p>
        </p:txBody>
      </p:sp>
      <p:sp>
        <p:nvSpPr>
          <p:cNvPr id="160814" name="Rectangle 13"/>
          <p:cNvSpPr>
            <a:spLocks noChangeArrowheads="1"/>
          </p:cNvSpPr>
          <p:nvPr/>
        </p:nvSpPr>
        <p:spPr bwMode="gray">
          <a:xfrm>
            <a:off x="4829448" y="1799482"/>
            <a:ext cx="609264" cy="221237"/>
          </a:xfrm>
          <a:prstGeom prst="rect">
            <a:avLst/>
          </a:prstGeom>
          <a:noFill/>
          <a:ln>
            <a:noFill/>
          </a:ln>
          <a:extLst/>
        </p:spPr>
        <p:txBody>
          <a:bodyPr wrap="none" lIns="0" tIns="0" rIns="0" bIns="0">
            <a:spAutoFit/>
          </a:bodyPr>
          <a:lstStyle/>
          <a:p>
            <a:pPr algn="ctr" fontAlgn="base">
              <a:lnSpc>
                <a:spcPct val="90000"/>
              </a:lnSpc>
              <a:spcBef>
                <a:spcPct val="0"/>
              </a:spcBef>
              <a:spcAft>
                <a:spcPct val="0"/>
              </a:spcAft>
            </a:pPr>
            <a:r>
              <a:rPr lang="en-US" sz="1600" b="1" u="sng" dirty="0" smtClean="0">
                <a:latin typeface="Arial" charset="0"/>
                <a:ea typeface="ヒラギノ角ゴ Pro W3" charset="0"/>
                <a:cs typeface="ヒラギノ角ゴ Pro W3" charset="0"/>
              </a:rPr>
              <a:t>Arm A</a:t>
            </a:r>
          </a:p>
        </p:txBody>
      </p:sp>
      <p:sp>
        <p:nvSpPr>
          <p:cNvPr id="160810" name="Rectangle 18"/>
          <p:cNvSpPr>
            <a:spLocks noChangeArrowheads="1"/>
          </p:cNvSpPr>
          <p:nvPr/>
        </p:nvSpPr>
        <p:spPr bwMode="gray">
          <a:xfrm>
            <a:off x="4826063" y="2899391"/>
            <a:ext cx="616034" cy="221237"/>
          </a:xfrm>
          <a:prstGeom prst="rect">
            <a:avLst/>
          </a:prstGeom>
          <a:noFill/>
          <a:ln>
            <a:noFill/>
          </a:ln>
          <a:extLst/>
        </p:spPr>
        <p:txBody>
          <a:bodyPr wrap="none" lIns="0" tIns="0" rIns="0" bIns="0">
            <a:spAutoFit/>
          </a:bodyPr>
          <a:lstStyle/>
          <a:p>
            <a:pPr algn="ctr" fontAlgn="base">
              <a:lnSpc>
                <a:spcPct val="90000"/>
              </a:lnSpc>
              <a:spcBef>
                <a:spcPct val="0"/>
              </a:spcBef>
              <a:spcAft>
                <a:spcPct val="0"/>
              </a:spcAft>
            </a:pPr>
            <a:r>
              <a:rPr lang="en-US" sz="1600" b="1" u="sng" dirty="0" smtClean="0">
                <a:latin typeface="Arial" charset="0"/>
                <a:ea typeface="ヒラギノ角ゴ Pro W3" charset="0"/>
                <a:cs typeface="ヒラギノ角ゴ Pro W3" charset="0"/>
              </a:rPr>
              <a:t>Arm B</a:t>
            </a:r>
          </a:p>
        </p:txBody>
      </p:sp>
      <p:sp>
        <p:nvSpPr>
          <p:cNvPr id="160806" name="Rectangle 23"/>
          <p:cNvSpPr>
            <a:spLocks noChangeArrowheads="1"/>
          </p:cNvSpPr>
          <p:nvPr/>
        </p:nvSpPr>
        <p:spPr bwMode="gray">
          <a:xfrm>
            <a:off x="4826063" y="3936482"/>
            <a:ext cx="616034" cy="221237"/>
          </a:xfrm>
          <a:prstGeom prst="rect">
            <a:avLst/>
          </a:prstGeom>
          <a:noFill/>
          <a:ln>
            <a:noFill/>
          </a:ln>
          <a:extLst/>
        </p:spPr>
        <p:txBody>
          <a:bodyPr wrap="none" lIns="0" tIns="0" rIns="0" bIns="0">
            <a:spAutoFit/>
          </a:bodyPr>
          <a:lstStyle/>
          <a:p>
            <a:pPr algn="ctr" fontAlgn="base">
              <a:lnSpc>
                <a:spcPct val="90000"/>
              </a:lnSpc>
              <a:spcBef>
                <a:spcPct val="0"/>
              </a:spcBef>
              <a:spcAft>
                <a:spcPct val="0"/>
              </a:spcAft>
            </a:pPr>
            <a:r>
              <a:rPr lang="en-US" sz="1600" b="1" u="sng" dirty="0" smtClean="0">
                <a:latin typeface="Arial" charset="0"/>
                <a:ea typeface="ヒラギノ角ゴ Pro W3" charset="0"/>
                <a:cs typeface="ヒラギノ角ゴ Pro W3" charset="0"/>
              </a:rPr>
              <a:t>Arm C</a:t>
            </a:r>
          </a:p>
        </p:txBody>
      </p:sp>
      <p:sp>
        <p:nvSpPr>
          <p:cNvPr id="160804" name="Rectangle 27"/>
          <p:cNvSpPr>
            <a:spLocks noChangeArrowheads="1"/>
          </p:cNvSpPr>
          <p:nvPr/>
        </p:nvSpPr>
        <p:spPr bwMode="gray">
          <a:xfrm>
            <a:off x="4833938" y="2056553"/>
            <a:ext cx="3120919" cy="443198"/>
          </a:xfrm>
          <a:prstGeom prst="rect">
            <a:avLst/>
          </a:prstGeom>
          <a:noFill/>
          <a:ln>
            <a:noFill/>
          </a:ln>
          <a:extLst/>
        </p:spPr>
        <p:txBody>
          <a:bodyPr wrap="none" lIns="0" tIns="0" rIns="0" bIns="0">
            <a:spAutoFit/>
          </a:bodyPr>
          <a:lstStyle/>
          <a:p>
            <a:pPr fontAlgn="base">
              <a:lnSpc>
                <a:spcPct val="90000"/>
              </a:lnSpc>
              <a:spcBef>
                <a:spcPct val="0"/>
              </a:spcBef>
              <a:spcAft>
                <a:spcPct val="0"/>
              </a:spcAft>
            </a:pPr>
            <a:r>
              <a:rPr lang="pt-BR" altLang="zh-CN" sz="1600" b="1" dirty="0" smtClean="0">
                <a:latin typeface="Arial" charset="0"/>
                <a:ea typeface="SimSun" charset="0"/>
                <a:cs typeface="ヒラギノ角ゴ Pro W3" charset="0"/>
              </a:rPr>
              <a:t>Trastuzumab + taxane (until PD)</a:t>
            </a:r>
          </a:p>
          <a:p>
            <a:pPr fontAlgn="base">
              <a:lnSpc>
                <a:spcPct val="90000"/>
              </a:lnSpc>
              <a:spcBef>
                <a:spcPct val="0"/>
              </a:spcBef>
              <a:spcAft>
                <a:spcPct val="0"/>
              </a:spcAft>
            </a:pPr>
            <a:r>
              <a:rPr lang="pt-BR" altLang="zh-CN" sz="1600" b="1" dirty="0" smtClean="0">
                <a:latin typeface="Arial" charset="0"/>
                <a:ea typeface="SimSun" charset="0"/>
                <a:cs typeface="ヒラギノ角ゴ Pro W3" charset="0"/>
              </a:rPr>
              <a:t>N = 364</a:t>
            </a:r>
            <a:endParaRPr lang="en-US" sz="1600" b="1" dirty="0" smtClean="0">
              <a:latin typeface="Arial" charset="0"/>
              <a:ea typeface="SimSun" charset="0"/>
              <a:cs typeface="ヒラギノ角ゴ Pro W3" charset="0"/>
            </a:endParaRPr>
          </a:p>
        </p:txBody>
      </p:sp>
      <p:sp>
        <p:nvSpPr>
          <p:cNvPr id="160799" name="Rectangle 32"/>
          <p:cNvSpPr>
            <a:spLocks noChangeArrowheads="1"/>
          </p:cNvSpPr>
          <p:nvPr/>
        </p:nvSpPr>
        <p:spPr bwMode="gray">
          <a:xfrm>
            <a:off x="4826063" y="3192462"/>
            <a:ext cx="2984663" cy="443198"/>
          </a:xfrm>
          <a:prstGeom prst="rect">
            <a:avLst/>
          </a:prstGeom>
          <a:noFill/>
          <a:ln>
            <a:noFill/>
          </a:ln>
          <a:extLst/>
        </p:spPr>
        <p:txBody>
          <a:bodyPr wrap="none" lIns="0" tIns="0" rIns="0" bIns="0">
            <a:spAutoFit/>
          </a:bodyPr>
          <a:lstStyle/>
          <a:p>
            <a:pPr fontAlgn="base">
              <a:lnSpc>
                <a:spcPct val="90000"/>
              </a:lnSpc>
              <a:spcBef>
                <a:spcPct val="0"/>
              </a:spcBef>
              <a:spcAft>
                <a:spcPct val="0"/>
              </a:spcAft>
            </a:pPr>
            <a:r>
              <a:rPr lang="pt-BR" altLang="zh-CN" sz="1600" b="1" dirty="0" smtClean="0">
                <a:latin typeface="Arial" charset="0"/>
                <a:ea typeface="SimSun" charset="0"/>
                <a:cs typeface="ヒラギノ角ゴ Pro W3" charset="0"/>
              </a:rPr>
              <a:t>T-DM1 + pertuzumab (until PD)</a:t>
            </a:r>
          </a:p>
          <a:p>
            <a:pPr fontAlgn="base">
              <a:lnSpc>
                <a:spcPct val="90000"/>
              </a:lnSpc>
              <a:spcBef>
                <a:spcPct val="0"/>
              </a:spcBef>
              <a:spcAft>
                <a:spcPct val="0"/>
              </a:spcAft>
            </a:pPr>
            <a:r>
              <a:rPr lang="pt-BR" altLang="zh-CN" sz="1600" b="1" dirty="0" smtClean="0">
                <a:latin typeface="Arial" charset="0"/>
                <a:ea typeface="SimSun" charset="0"/>
                <a:cs typeface="ヒラギノ角ゴ Pro W3" charset="0"/>
              </a:rPr>
              <a:t>N = 364</a:t>
            </a:r>
            <a:endParaRPr lang="en-US" sz="1600" b="1" dirty="0" smtClean="0">
              <a:latin typeface="Arial" charset="0"/>
              <a:ea typeface="SimSun" charset="0"/>
              <a:cs typeface="ヒラギノ角ゴ Pro W3" charset="0"/>
            </a:endParaRPr>
          </a:p>
        </p:txBody>
      </p:sp>
      <p:sp>
        <p:nvSpPr>
          <p:cNvPr id="160781" name="Rectangle 36"/>
          <p:cNvSpPr>
            <a:spLocks noChangeArrowheads="1"/>
          </p:cNvSpPr>
          <p:nvPr/>
        </p:nvSpPr>
        <p:spPr bwMode="gray">
          <a:xfrm>
            <a:off x="4833938" y="4203700"/>
            <a:ext cx="3759200" cy="441325"/>
          </a:xfrm>
          <a:prstGeom prst="rect">
            <a:avLst/>
          </a:prstGeom>
          <a:noFill/>
          <a:ln>
            <a:noFill/>
          </a:ln>
          <a:extLst/>
        </p:spPr>
        <p:txBody>
          <a:bodyPr lIns="0" tIns="0" rIns="0" bIns="0">
            <a:spAutoFit/>
          </a:bodyPr>
          <a:lstStyle/>
          <a:p>
            <a:pPr fontAlgn="base">
              <a:lnSpc>
                <a:spcPct val="90000"/>
              </a:lnSpc>
              <a:spcBef>
                <a:spcPct val="0"/>
              </a:spcBef>
              <a:spcAft>
                <a:spcPct val="0"/>
              </a:spcAft>
            </a:pPr>
            <a:r>
              <a:rPr lang="pt-BR" altLang="zh-CN" sz="1600" b="1" dirty="0" smtClean="0">
                <a:latin typeface="Arial" charset="0"/>
                <a:ea typeface="SimSun" charset="0"/>
                <a:cs typeface="ヒラギノ角ゴ Pro W3" charset="0"/>
              </a:rPr>
              <a:t>T-DM1 + pertuzumab placebo (until PD)</a:t>
            </a:r>
          </a:p>
          <a:p>
            <a:pPr fontAlgn="base">
              <a:lnSpc>
                <a:spcPct val="90000"/>
              </a:lnSpc>
              <a:spcBef>
                <a:spcPct val="0"/>
              </a:spcBef>
              <a:spcAft>
                <a:spcPct val="0"/>
              </a:spcAft>
            </a:pPr>
            <a:r>
              <a:rPr lang="pt-BR" altLang="zh-CN" sz="1600" b="1" dirty="0" smtClean="0">
                <a:latin typeface="Arial" charset="0"/>
                <a:ea typeface="SimSun" charset="0"/>
                <a:cs typeface="ヒラギノ角ゴ Pro W3" charset="0"/>
              </a:rPr>
              <a:t>N = 364</a:t>
            </a:r>
            <a:endParaRPr lang="en-US" sz="1600" b="1" dirty="0" smtClean="0">
              <a:latin typeface="Arial" charset="0"/>
              <a:ea typeface="ＭＳ Ｐゴシック" charset="0"/>
              <a:cs typeface="Arial" charset="0"/>
            </a:endParaRPr>
          </a:p>
        </p:txBody>
      </p:sp>
      <p:sp>
        <p:nvSpPr>
          <p:cNvPr id="160793" name="Rectangle 41"/>
          <p:cNvSpPr>
            <a:spLocks noChangeArrowheads="1"/>
          </p:cNvSpPr>
          <p:nvPr/>
        </p:nvSpPr>
        <p:spPr bwMode="gray">
          <a:xfrm>
            <a:off x="1709738" y="1387476"/>
            <a:ext cx="838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GB" sz="1600" b="1" dirty="0" smtClean="0">
                <a:latin typeface="Arial" charset="0"/>
                <a:ea typeface="ＭＳ Ｐゴシック" charset="0"/>
                <a:cs typeface="Arial" charset="0"/>
              </a:rPr>
              <a:t>n = 1092</a:t>
            </a:r>
          </a:p>
        </p:txBody>
      </p:sp>
      <p:sp>
        <p:nvSpPr>
          <p:cNvPr id="160790" name="AutoShape 45"/>
          <p:cNvSpPr>
            <a:spLocks noChangeArrowheads="1"/>
          </p:cNvSpPr>
          <p:nvPr/>
        </p:nvSpPr>
        <p:spPr bwMode="gray">
          <a:xfrm>
            <a:off x="440267" y="2146299"/>
            <a:ext cx="3268133" cy="2278063"/>
          </a:xfrm>
          <a:prstGeom prst="roundRect">
            <a:avLst>
              <a:gd name="adj" fmla="val 5944"/>
            </a:avLst>
          </a:prstGeom>
          <a:noFill/>
          <a:ln w="28575">
            <a:solidFill>
              <a:schemeClr val="tx1"/>
            </a:solidFill>
            <a:round/>
            <a:headEnd/>
            <a:tailEnd/>
          </a:ln>
          <a:extLst/>
        </p:spPr>
        <p:txBody>
          <a:bodyPr lIns="0" tIns="0" rIns="0" bIns="0" anchor="ctr" anchorCtr="1"/>
          <a:lstStyle/>
          <a:p>
            <a:pPr marL="180975" indent="-180975" fontAlgn="base">
              <a:lnSpc>
                <a:spcPct val="95000"/>
              </a:lnSpc>
              <a:spcBef>
                <a:spcPct val="0"/>
              </a:spcBef>
              <a:spcAft>
                <a:spcPct val="30000"/>
              </a:spcAft>
            </a:pPr>
            <a:endParaRPr lang="en-GB" smtClean="0">
              <a:solidFill>
                <a:schemeClr val="bg2"/>
              </a:solidFill>
              <a:latin typeface="Arial" charset="0"/>
              <a:ea typeface="ヒラギノ角ゴ Pro W3" charset="0"/>
              <a:cs typeface="ヒラギノ角ゴ Pro W3" charset="0"/>
            </a:endParaRPr>
          </a:p>
        </p:txBody>
      </p:sp>
      <p:sp>
        <p:nvSpPr>
          <p:cNvPr id="160784" name="Rectangle 47"/>
          <p:cNvSpPr>
            <a:spLocks noChangeArrowheads="1"/>
          </p:cNvSpPr>
          <p:nvPr/>
        </p:nvSpPr>
        <p:spPr bwMode="gray">
          <a:xfrm>
            <a:off x="609600" y="2251815"/>
            <a:ext cx="3071814" cy="2117503"/>
          </a:xfrm>
          <a:prstGeom prst="rect">
            <a:avLst/>
          </a:prstGeom>
          <a:noFill/>
          <a:ln>
            <a:noFill/>
          </a:ln>
          <a:extLst/>
        </p:spPr>
        <p:txBody>
          <a:bodyPr wrap="square" lIns="0" tIns="0" rIns="0" bIns="0">
            <a:spAutoFit/>
          </a:bodyPr>
          <a:lstStyle/>
          <a:p>
            <a:pPr marL="177800" indent="-177800" fontAlgn="base">
              <a:spcBef>
                <a:spcPct val="0"/>
              </a:spcBef>
              <a:spcAft>
                <a:spcPct val="40000"/>
              </a:spcAft>
            </a:pPr>
            <a:r>
              <a:rPr lang="en-US" sz="1600" b="1" dirty="0" smtClean="0">
                <a:latin typeface="Arial" charset="0"/>
                <a:ea typeface="ヒラギノ角ゴ Pro W3" charset="0"/>
                <a:cs typeface="ヒラギノ角ゴ Pro W3" charset="0"/>
              </a:rPr>
              <a:t>Patients stratified by: </a:t>
            </a:r>
          </a:p>
          <a:p>
            <a:pPr marL="285750" indent="-285750" fontAlgn="base">
              <a:spcBef>
                <a:spcPct val="0"/>
              </a:spcBef>
              <a:spcAft>
                <a:spcPct val="40000"/>
              </a:spcAft>
              <a:buClr>
                <a:srgbClr val="FF9900"/>
              </a:buClr>
              <a:buSzPct val="60000"/>
              <a:buFont typeface="Arial" panose="020B0604020202020204" pitchFamily="34" charset="0"/>
              <a:buChar char="•"/>
            </a:pPr>
            <a:r>
              <a:rPr lang="en-US" sz="1600" b="1" dirty="0" smtClean="0">
                <a:latin typeface="Arial" charset="0"/>
                <a:ea typeface="ヒラギノ角ゴ Pro W3" charset="0"/>
                <a:cs typeface="ヒラギノ角ゴ Pro W3" charset="0"/>
              </a:rPr>
              <a:t>World region</a:t>
            </a:r>
          </a:p>
          <a:p>
            <a:pPr marL="285750" indent="-285750" fontAlgn="base">
              <a:spcBef>
                <a:spcPct val="0"/>
              </a:spcBef>
              <a:spcAft>
                <a:spcPct val="40000"/>
              </a:spcAft>
              <a:buClr>
                <a:srgbClr val="FF9900"/>
              </a:buClr>
              <a:buSzPct val="60000"/>
              <a:buFont typeface="Arial" panose="020B0604020202020204" pitchFamily="34" charset="0"/>
              <a:buChar char="•"/>
            </a:pPr>
            <a:r>
              <a:rPr lang="en-US" sz="1600" b="1" dirty="0" smtClean="0">
                <a:latin typeface="Arial" charset="0"/>
                <a:ea typeface="ヒラギノ角ゴ Pro W3" charset="0"/>
                <a:cs typeface="ヒラギノ角ゴ Pro W3" charset="0"/>
              </a:rPr>
              <a:t>Neo/Adjuvant therapy (Y/N)</a:t>
            </a:r>
          </a:p>
          <a:p>
            <a:pPr marL="465138" lvl="1" indent="-285750" fontAlgn="base">
              <a:spcBef>
                <a:spcPct val="0"/>
              </a:spcBef>
              <a:spcAft>
                <a:spcPct val="40000"/>
              </a:spcAft>
              <a:buClr>
                <a:srgbClr val="FF9900"/>
              </a:buClr>
              <a:buSzPct val="60000"/>
              <a:buFont typeface="Arial" panose="020B0604020202020204" pitchFamily="34" charset="0"/>
              <a:buChar char="‒"/>
            </a:pPr>
            <a:r>
              <a:rPr lang="en-US" sz="1600" b="1" dirty="0" smtClean="0">
                <a:latin typeface="Arial" charset="0"/>
                <a:ea typeface="ヒラギノ角ゴ Pro W3" charset="0"/>
                <a:cs typeface="ヒラギノ角ゴ Pro W3" charset="0"/>
              </a:rPr>
              <a:t>Trastuzumab and/or </a:t>
            </a:r>
            <a:br>
              <a:rPr lang="en-US" sz="1600" b="1" dirty="0" smtClean="0">
                <a:latin typeface="Arial" charset="0"/>
                <a:ea typeface="ヒラギノ角ゴ Pro W3" charset="0"/>
                <a:cs typeface="ヒラギノ角ゴ Pro W3" charset="0"/>
              </a:rPr>
            </a:br>
            <a:r>
              <a:rPr lang="en-US" sz="1600" b="1" dirty="0" err="1" smtClean="0">
                <a:latin typeface="Arial" charset="0"/>
                <a:ea typeface="ヒラギノ角ゴ Pro W3" charset="0"/>
                <a:cs typeface="ヒラギノ角ゴ Pro W3" charset="0"/>
              </a:rPr>
              <a:t>lapatinib</a:t>
            </a:r>
            <a:r>
              <a:rPr lang="en-US" sz="1600" b="1" dirty="0" smtClean="0">
                <a:latin typeface="Arial" charset="0"/>
                <a:ea typeface="ヒラギノ角ゴ Pro W3" charset="0"/>
                <a:cs typeface="ヒラギノ角ゴ Pro W3" charset="0"/>
              </a:rPr>
              <a:t> based therapy (Y/N)</a:t>
            </a:r>
          </a:p>
          <a:p>
            <a:pPr marL="285750" indent="-285750" fontAlgn="base">
              <a:spcBef>
                <a:spcPct val="0"/>
              </a:spcBef>
              <a:spcAft>
                <a:spcPct val="40000"/>
              </a:spcAft>
              <a:buClr>
                <a:srgbClr val="FF9900"/>
              </a:buClr>
              <a:buSzPct val="60000"/>
              <a:buFont typeface="Arial" panose="020B0604020202020204" pitchFamily="34" charset="0"/>
              <a:buChar char="•"/>
            </a:pPr>
            <a:r>
              <a:rPr lang="en-US" sz="1600" b="1" dirty="0" smtClean="0">
                <a:latin typeface="Arial" charset="0"/>
                <a:ea typeface="ヒラギノ角ゴ Pro W3" charset="0"/>
                <a:cs typeface="ヒラギノ角ゴ Pro W3" charset="0"/>
              </a:rPr>
              <a:t>Visceral disease (Y/N)</a:t>
            </a:r>
          </a:p>
        </p:txBody>
      </p:sp>
      <p:sp>
        <p:nvSpPr>
          <p:cNvPr id="160787" name="Rectangle 28"/>
          <p:cNvSpPr>
            <a:spLocks noChangeArrowheads="1"/>
          </p:cNvSpPr>
          <p:nvPr/>
        </p:nvSpPr>
        <p:spPr bwMode="gray">
          <a:xfrm>
            <a:off x="4848334" y="1389064"/>
            <a:ext cx="1373398" cy="244475"/>
          </a:xfrm>
          <a:prstGeom prst="rect">
            <a:avLst/>
          </a:prstGeom>
          <a:noFill/>
          <a:ln>
            <a:noFill/>
          </a:ln>
          <a:extLst/>
        </p:spPr>
        <p:txBody>
          <a:bodyPr wrap="none" lIns="0" tIns="0" rIns="0" bIns="0"/>
          <a:lstStyle/>
          <a:p>
            <a:pPr algn="ctr" fontAlgn="base">
              <a:spcBef>
                <a:spcPct val="15000"/>
              </a:spcBef>
              <a:spcAft>
                <a:spcPct val="0"/>
              </a:spcAft>
            </a:pPr>
            <a:r>
              <a:rPr lang="en-US" sz="1600" b="1" dirty="0" smtClean="0">
                <a:latin typeface="Arial" charset="0"/>
                <a:ea typeface="ヒラギノ角ゴ Pro W3" charset="0"/>
                <a:cs typeface="ヒラギノ角ゴ Pro W3" charset="0"/>
              </a:rPr>
              <a:t>FPI July 6, 2010</a:t>
            </a:r>
          </a:p>
        </p:txBody>
      </p:sp>
      <p:sp>
        <p:nvSpPr>
          <p:cNvPr id="52" name="TextBox 51"/>
          <p:cNvSpPr txBox="1">
            <a:spLocks noChangeArrowheads="1"/>
          </p:cNvSpPr>
          <p:nvPr/>
        </p:nvSpPr>
        <p:spPr bwMode="auto">
          <a:xfrm>
            <a:off x="352126"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en-US" sz="1200" dirty="0" smtClean="0"/>
              <a:t>Ellis PA</a:t>
            </a:r>
            <a:r>
              <a:rPr lang="fr-FR" altLang="it-CH" sz="1200" dirty="0" smtClean="0"/>
              <a:t>, </a:t>
            </a:r>
            <a:r>
              <a:rPr lang="fr-FR" altLang="it-CH" sz="1200" dirty="0"/>
              <a:t>et al. </a:t>
            </a:r>
            <a:r>
              <a:rPr lang="en-US" sz="1200" i="1" dirty="0"/>
              <a:t>J </a:t>
            </a:r>
            <a:r>
              <a:rPr lang="en-US" sz="1200" i="1" dirty="0" err="1"/>
              <a:t>Clin</a:t>
            </a:r>
            <a:r>
              <a:rPr lang="en-US" sz="1200" i="1" dirty="0"/>
              <a:t> </a:t>
            </a:r>
            <a:r>
              <a:rPr lang="en-US" sz="1200" i="1" dirty="0" err="1"/>
              <a:t>Oncol</a:t>
            </a:r>
            <a:r>
              <a:rPr lang="en-US" sz="1200" i="1" dirty="0"/>
              <a:t>. </a:t>
            </a:r>
            <a:r>
              <a:rPr lang="en-US" sz="1200" dirty="0"/>
              <a:t>2011;29(15S</a:t>
            </a:r>
            <a:r>
              <a:rPr lang="en-US" sz="1200" dirty="0" smtClean="0"/>
              <a:t>): Abstract TPS102.</a:t>
            </a:r>
            <a:endParaRPr lang="nl-NL" altLang="it-CH" sz="1200" dirty="0">
              <a:latin typeface="+mn-lt"/>
            </a:endParaRPr>
          </a:p>
        </p:txBody>
      </p:sp>
    </p:spTree>
    <p:extLst>
      <p:ext uri="{BB962C8B-B14F-4D97-AF65-F5344CB8AC3E}">
        <p14:creationId xmlns:p14="http://schemas.microsoft.com/office/powerpoint/2010/main" val="4292417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12" y="1492947"/>
            <a:ext cx="6027056" cy="4413955"/>
          </a:xfrm>
          <a:prstGeom prst="rect">
            <a:avLst/>
          </a:prstGeom>
        </p:spPr>
      </p:pic>
      <p:sp>
        <p:nvSpPr>
          <p:cNvPr id="6" name="Title 1"/>
          <p:cNvSpPr txBox="1">
            <a:spLocks/>
          </p:cNvSpPr>
          <p:nvPr/>
        </p:nvSpPr>
        <p:spPr>
          <a:xfrm>
            <a:off x="457200" y="615761"/>
            <a:ext cx="8229600" cy="1143000"/>
          </a:xfrm>
          <a:prstGeom prst="rect">
            <a:avLst/>
          </a:prstGeom>
        </p:spPr>
        <p:txBody>
          <a:bodyPr>
            <a:noAutofit/>
          </a:bodyP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nSpc>
                <a:spcPct val="85000"/>
              </a:lnSpc>
              <a:defRPr/>
            </a:pPr>
            <a:r>
              <a:rPr lang="en-US" dirty="0" smtClean="0">
                <a:solidFill>
                  <a:srgbClr val="F09828"/>
                </a:solidFill>
              </a:rPr>
              <a:t>Mechanisms of Resistance</a:t>
            </a:r>
          </a:p>
        </p:txBody>
      </p:sp>
      <p:sp>
        <p:nvSpPr>
          <p:cNvPr id="7" name="TextBox 6"/>
          <p:cNvSpPr txBox="1"/>
          <p:nvPr/>
        </p:nvSpPr>
        <p:spPr>
          <a:xfrm>
            <a:off x="357627" y="6431972"/>
            <a:ext cx="5310350" cy="276999"/>
          </a:xfrm>
          <a:prstGeom prst="rect">
            <a:avLst/>
          </a:prstGeom>
          <a:noFill/>
        </p:spPr>
        <p:txBody>
          <a:bodyPr wrap="square" rtlCol="0">
            <a:spAutoFit/>
          </a:bodyPr>
          <a:lstStyle/>
          <a:p>
            <a:r>
              <a:rPr lang="fr-FR" sz="1200" b="1" dirty="0">
                <a:solidFill>
                  <a:srgbClr val="FFFFFF"/>
                </a:solidFill>
              </a:rPr>
              <a:t>Vu T, et al. </a:t>
            </a:r>
            <a:r>
              <a:rPr lang="fr-FR" sz="1200" b="1" i="1" dirty="0">
                <a:solidFill>
                  <a:srgbClr val="FFFFFF"/>
                </a:solidFill>
              </a:rPr>
              <a:t>Front </a:t>
            </a:r>
            <a:r>
              <a:rPr lang="fr-FR" sz="1200" b="1" i="1" dirty="0" err="1">
                <a:solidFill>
                  <a:srgbClr val="FFFFFF"/>
                </a:solidFill>
              </a:rPr>
              <a:t>Oncol</a:t>
            </a:r>
            <a:r>
              <a:rPr lang="fr-FR" sz="1200" b="1" dirty="0">
                <a:solidFill>
                  <a:srgbClr val="FFFFFF"/>
                </a:solidFill>
              </a:rPr>
              <a:t>. 2012;2:62.</a:t>
            </a:r>
            <a:endParaRPr lang="en-US" sz="1200" b="1" dirty="0">
              <a:solidFill>
                <a:srgbClr val="FFFFFF"/>
              </a:solidFill>
            </a:endParaRPr>
          </a:p>
        </p:txBody>
      </p:sp>
      <p:sp>
        <p:nvSpPr>
          <p:cNvPr id="8" name="Oval 7"/>
          <p:cNvSpPr/>
          <p:nvPr/>
        </p:nvSpPr>
        <p:spPr>
          <a:xfrm rot="19285255">
            <a:off x="3323106" y="2349958"/>
            <a:ext cx="2146300" cy="2185049"/>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0" name="Straight Arrow Connector 9"/>
          <p:cNvCxnSpPr/>
          <p:nvPr/>
        </p:nvCxnSpPr>
        <p:spPr>
          <a:xfrm>
            <a:off x="2362200" y="3695700"/>
            <a:ext cx="1193800" cy="1905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57627" y="2713371"/>
            <a:ext cx="2008942" cy="2308324"/>
          </a:xfrm>
          <a:prstGeom prst="rect">
            <a:avLst/>
          </a:prstGeom>
          <a:noFill/>
          <a:ln w="25400" cmpd="sng">
            <a:solidFill>
              <a:schemeClr val="tx1"/>
            </a:solidFill>
          </a:ln>
        </p:spPr>
        <p:txBody>
          <a:bodyPr wrap="square" rtlCol="0">
            <a:spAutoFit/>
          </a:bodyPr>
          <a:lstStyle/>
          <a:p>
            <a:r>
              <a:rPr lang="en-US" b="1" dirty="0" smtClean="0">
                <a:solidFill>
                  <a:srgbClr val="FFFFFF"/>
                </a:solidFill>
              </a:rPr>
              <a:t>Activated PI3K-AKT-mTOR pathway</a:t>
            </a:r>
          </a:p>
          <a:p>
            <a:pPr marL="285750" indent="-285750">
              <a:buFont typeface="Arial"/>
              <a:buChar char="•"/>
            </a:pPr>
            <a:r>
              <a:rPr lang="en-US" b="1" dirty="0" smtClean="0">
                <a:solidFill>
                  <a:srgbClr val="FFFFFF"/>
                </a:solidFill>
              </a:rPr>
              <a:t>Loss PTEN</a:t>
            </a:r>
          </a:p>
          <a:p>
            <a:pPr marL="285750" indent="-285750">
              <a:buFont typeface="Arial"/>
              <a:buChar char="•"/>
            </a:pPr>
            <a:r>
              <a:rPr lang="en-US" b="1" dirty="0" smtClean="0">
                <a:solidFill>
                  <a:srgbClr val="FFFFFF"/>
                </a:solidFill>
              </a:rPr>
              <a:t>Activating mutation PI3K</a:t>
            </a:r>
          </a:p>
          <a:p>
            <a:pPr marL="285750" indent="-285750">
              <a:buFont typeface="Arial"/>
              <a:buChar char="•"/>
            </a:pPr>
            <a:r>
              <a:rPr lang="en-US" b="1" dirty="0" smtClean="0">
                <a:solidFill>
                  <a:srgbClr val="FFFFFF"/>
                </a:solidFill>
              </a:rPr>
              <a:t>Activation mutation AKT</a:t>
            </a:r>
          </a:p>
        </p:txBody>
      </p:sp>
    </p:spTree>
    <p:extLst>
      <p:ext uri="{BB962C8B-B14F-4D97-AF65-F5344CB8AC3E}">
        <p14:creationId xmlns:p14="http://schemas.microsoft.com/office/powerpoint/2010/main" val="410409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print"/>
          <a:srcRect l="22467" t="41876" r="16645" b="25987"/>
          <a:stretch/>
        </p:blipFill>
        <p:spPr bwMode="auto">
          <a:xfrm>
            <a:off x="1852551" y="2700143"/>
            <a:ext cx="6295162" cy="260883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pic>
      <p:sp useBgFill="1">
        <p:nvSpPr>
          <p:cNvPr id="4" name="Rectangle 3"/>
          <p:cNvSpPr/>
          <p:nvPr/>
        </p:nvSpPr>
        <p:spPr>
          <a:xfrm>
            <a:off x="4795098" y="2712018"/>
            <a:ext cx="4134562" cy="92183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bwMode="auto">
          <a:xfrm>
            <a:off x="0" y="304838"/>
            <a:ext cx="9143999" cy="11430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4400" b="1" smtClean="0">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nSpc>
                <a:spcPct val="85000"/>
              </a:lnSpc>
            </a:pPr>
            <a:r>
              <a:rPr lang="en-US" sz="3600" kern="0" dirty="0" err="1" smtClean="0"/>
              <a:t>Trastuzumab</a:t>
            </a:r>
            <a:r>
              <a:rPr lang="en-US" sz="3600" kern="0" dirty="0" smtClean="0"/>
              <a:t> Has Changed the Natural History of HER2</a:t>
            </a:r>
            <a:r>
              <a:rPr lang="en-US" sz="3600" dirty="0" smtClean="0"/>
              <a:t>-Positive </a:t>
            </a:r>
            <a:r>
              <a:rPr lang="en-US" sz="3600" kern="0" dirty="0" smtClean="0"/>
              <a:t>Breast Cancer</a:t>
            </a:r>
            <a:endParaRPr lang="en-US" sz="3600" kern="0" dirty="0"/>
          </a:p>
        </p:txBody>
      </p:sp>
      <p:sp>
        <p:nvSpPr>
          <p:cNvPr id="6" name="TextBox 5"/>
          <p:cNvSpPr txBox="1"/>
          <p:nvPr/>
        </p:nvSpPr>
        <p:spPr>
          <a:xfrm>
            <a:off x="354845" y="1355507"/>
            <a:ext cx="8952927" cy="769441"/>
          </a:xfrm>
          <a:prstGeom prst="rect">
            <a:avLst/>
          </a:prstGeom>
          <a:noFill/>
        </p:spPr>
        <p:txBody>
          <a:bodyPr wrap="square" rtlCol="0">
            <a:spAutoFit/>
          </a:bodyPr>
          <a:lstStyle/>
          <a:p>
            <a:pPr marL="285750" indent="-285750">
              <a:buClr>
                <a:schemeClr val="tx2"/>
              </a:buClr>
              <a:buFont typeface="Arial" pitchFamily="34" charset="0"/>
              <a:buChar char="•"/>
            </a:pPr>
            <a:r>
              <a:rPr lang="en-US" sz="2200" b="1" dirty="0" smtClean="0"/>
              <a:t>Patients with HER2-positive metastatic breast cancer (MBC) now have comparable outcomes with HER2-negative MBC</a:t>
            </a:r>
            <a:endParaRPr lang="en-US" sz="2200" b="1" dirty="0"/>
          </a:p>
        </p:txBody>
      </p:sp>
      <p:sp>
        <p:nvSpPr>
          <p:cNvPr id="7" name="TextBox 6"/>
          <p:cNvSpPr txBox="1"/>
          <p:nvPr/>
        </p:nvSpPr>
        <p:spPr>
          <a:xfrm>
            <a:off x="372972" y="6421983"/>
            <a:ext cx="5663821" cy="276999"/>
          </a:xfrm>
          <a:prstGeom prst="rect">
            <a:avLst/>
          </a:prstGeom>
          <a:noFill/>
        </p:spPr>
        <p:txBody>
          <a:bodyPr wrap="square" rtlCol="0">
            <a:spAutoFit/>
          </a:bodyPr>
          <a:lstStyle/>
          <a:p>
            <a:r>
              <a:rPr lang="en-US" sz="1200" b="1" dirty="0" err="1" smtClean="0"/>
              <a:t>Dawood</a:t>
            </a:r>
            <a:r>
              <a:rPr lang="en-US" sz="1200" b="1" dirty="0" smtClean="0"/>
              <a:t> S, et al. </a:t>
            </a:r>
            <a:r>
              <a:rPr lang="en-US" sz="1200" b="1" i="1" dirty="0" smtClean="0"/>
              <a:t>J </a:t>
            </a:r>
            <a:r>
              <a:rPr lang="en-US" sz="1200" b="1" i="1" dirty="0" err="1" smtClean="0"/>
              <a:t>Clin</a:t>
            </a:r>
            <a:r>
              <a:rPr lang="en-US" sz="1200" b="1" i="1" dirty="0" smtClean="0"/>
              <a:t> </a:t>
            </a:r>
            <a:r>
              <a:rPr lang="en-US" sz="1200" b="1" i="1" dirty="0" err="1" smtClean="0"/>
              <a:t>Oncol</a:t>
            </a:r>
            <a:r>
              <a:rPr lang="en-US" sz="1200" b="1" i="1" dirty="0" smtClean="0"/>
              <a:t>. </a:t>
            </a:r>
            <a:r>
              <a:rPr lang="en-US" sz="1200" b="1" dirty="0" smtClean="0"/>
              <a:t>2010;28(1):92-98.</a:t>
            </a:r>
            <a:endParaRPr lang="en-US" sz="1200" b="1" dirty="0"/>
          </a:p>
        </p:txBody>
      </p:sp>
      <p:cxnSp>
        <p:nvCxnSpPr>
          <p:cNvPr id="8" name="Straight Connector 7"/>
          <p:cNvCxnSpPr/>
          <p:nvPr/>
        </p:nvCxnSpPr>
        <p:spPr>
          <a:xfrm>
            <a:off x="4976063" y="2893325"/>
            <a:ext cx="300251"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97838" y="3105100"/>
            <a:ext cx="300251" cy="0"/>
          </a:xfrm>
          <a:prstGeom prst="line">
            <a:avLst/>
          </a:prstGeom>
          <a:ln w="38100">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07738" y="3328750"/>
            <a:ext cx="300251" cy="0"/>
          </a:xfrm>
          <a:prstGeom prst="line">
            <a:avLst/>
          </a:prstGeom>
          <a:ln w="38100">
            <a:solidFill>
              <a:srgbClr val="00CCFF"/>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18463" y="2700143"/>
            <a:ext cx="3801194" cy="829073"/>
          </a:xfrm>
          <a:prstGeom prst="rect">
            <a:avLst/>
          </a:prstGeom>
          <a:noFill/>
        </p:spPr>
        <p:txBody>
          <a:bodyPr wrap="square" rtlCol="0">
            <a:spAutoFit/>
          </a:bodyPr>
          <a:lstStyle/>
          <a:p>
            <a:pPr>
              <a:lnSpc>
                <a:spcPct val="114000"/>
              </a:lnSpc>
            </a:pPr>
            <a:r>
              <a:rPr lang="en-US" sz="1400" b="1" dirty="0" smtClean="0"/>
              <a:t>HER2 positive, TRAS (n = 191)</a:t>
            </a:r>
          </a:p>
          <a:p>
            <a:pPr>
              <a:lnSpc>
                <a:spcPct val="114000"/>
              </a:lnSpc>
            </a:pPr>
            <a:r>
              <a:rPr lang="en-US" sz="1400" b="1" dirty="0" smtClean="0"/>
              <a:t>HER2 negative (n = 1782)</a:t>
            </a:r>
          </a:p>
          <a:p>
            <a:pPr>
              <a:lnSpc>
                <a:spcPct val="114000"/>
              </a:lnSpc>
            </a:pPr>
            <a:r>
              <a:rPr lang="en-US" sz="1400" b="1" dirty="0" smtClean="0"/>
              <a:t>HER2 positive, no </a:t>
            </a:r>
            <a:r>
              <a:rPr lang="en-US" sz="1400" b="1" dirty="0"/>
              <a:t>TRAS </a:t>
            </a:r>
            <a:r>
              <a:rPr lang="en-US" sz="1400" b="1" dirty="0" smtClean="0"/>
              <a:t>(n = 118)</a:t>
            </a:r>
            <a:endParaRPr lang="en-US" sz="1400" b="1" dirty="0"/>
          </a:p>
        </p:txBody>
      </p:sp>
      <p:cxnSp>
        <p:nvCxnSpPr>
          <p:cNvPr id="12" name="Straight Connector 11"/>
          <p:cNvCxnSpPr/>
          <p:nvPr/>
        </p:nvCxnSpPr>
        <p:spPr>
          <a:xfrm flipV="1">
            <a:off x="1828800" y="2684722"/>
            <a:ext cx="23751" cy="2862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1194" y="5484420"/>
            <a:ext cx="6260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23504" y="4912425"/>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21529" y="4376075"/>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33404" y="3806075"/>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31429" y="3257850"/>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43102" y="2721500"/>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027779" y="5539825"/>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272679" y="5537850"/>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495804" y="5525975"/>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740704" y="5524000"/>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7985604" y="5522025"/>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1897" y="2420871"/>
            <a:ext cx="400110" cy="2770407"/>
          </a:xfrm>
          <a:prstGeom prst="rect">
            <a:avLst/>
          </a:prstGeom>
          <a:noFill/>
        </p:spPr>
        <p:txBody>
          <a:bodyPr vert="vert270" wrap="square" rtlCol="0">
            <a:spAutoFit/>
          </a:bodyPr>
          <a:lstStyle/>
          <a:p>
            <a:r>
              <a:rPr lang="en-US" sz="1400" b="1" dirty="0" smtClean="0"/>
              <a:t>Probability of Survival, %</a:t>
            </a:r>
            <a:endParaRPr lang="en-US" sz="1400" b="1" dirty="0"/>
          </a:p>
        </p:txBody>
      </p:sp>
      <p:sp>
        <p:nvSpPr>
          <p:cNvPr id="25" name="TextBox 24"/>
          <p:cNvSpPr txBox="1"/>
          <p:nvPr/>
        </p:nvSpPr>
        <p:spPr>
          <a:xfrm>
            <a:off x="1199404" y="2555691"/>
            <a:ext cx="567846" cy="3108543"/>
          </a:xfrm>
          <a:prstGeom prst="rect">
            <a:avLst/>
          </a:prstGeom>
          <a:noFill/>
        </p:spPr>
        <p:txBody>
          <a:bodyPr wrap="square" rtlCol="0">
            <a:spAutoFit/>
          </a:bodyPr>
          <a:lstStyle/>
          <a:p>
            <a:pPr>
              <a:spcAft>
                <a:spcPts val="2400"/>
              </a:spcAft>
            </a:pPr>
            <a:r>
              <a:rPr lang="en-US" sz="1600" b="1" dirty="0" smtClean="0"/>
              <a:t>100</a:t>
            </a:r>
          </a:p>
          <a:p>
            <a:pPr>
              <a:spcAft>
                <a:spcPts val="2400"/>
              </a:spcAft>
            </a:pPr>
            <a:r>
              <a:rPr lang="en-US" sz="1600" b="1" dirty="0" smtClean="0"/>
              <a:t>80</a:t>
            </a:r>
          </a:p>
          <a:p>
            <a:pPr>
              <a:spcAft>
                <a:spcPts val="2400"/>
              </a:spcAft>
            </a:pPr>
            <a:r>
              <a:rPr lang="en-US" sz="1600" b="1" dirty="0" smtClean="0"/>
              <a:t>60</a:t>
            </a:r>
          </a:p>
          <a:p>
            <a:pPr>
              <a:spcAft>
                <a:spcPts val="2400"/>
              </a:spcAft>
            </a:pPr>
            <a:r>
              <a:rPr lang="en-US" sz="1600" b="1" dirty="0" smtClean="0"/>
              <a:t>40</a:t>
            </a:r>
          </a:p>
          <a:p>
            <a:pPr>
              <a:spcAft>
                <a:spcPts val="2400"/>
              </a:spcAft>
            </a:pPr>
            <a:r>
              <a:rPr lang="en-US" sz="1600" b="1" dirty="0" smtClean="0"/>
              <a:t>20</a:t>
            </a:r>
          </a:p>
          <a:p>
            <a:pPr>
              <a:spcAft>
                <a:spcPts val="2400"/>
              </a:spcAft>
            </a:pPr>
            <a:r>
              <a:rPr lang="en-US" sz="1600" b="1" dirty="0"/>
              <a:t>0</a:t>
            </a:r>
          </a:p>
        </p:txBody>
      </p:sp>
      <p:sp>
        <p:nvSpPr>
          <p:cNvPr id="26" name="TextBox 25"/>
          <p:cNvSpPr txBox="1"/>
          <p:nvPr/>
        </p:nvSpPr>
        <p:spPr>
          <a:xfrm>
            <a:off x="1686289" y="5573670"/>
            <a:ext cx="6899569" cy="307777"/>
          </a:xfrm>
          <a:prstGeom prst="rect">
            <a:avLst/>
          </a:prstGeom>
          <a:noFill/>
        </p:spPr>
        <p:txBody>
          <a:bodyPr wrap="square" rtlCol="0">
            <a:spAutoFit/>
          </a:bodyPr>
          <a:lstStyle/>
          <a:p>
            <a:pPr>
              <a:tabLst>
                <a:tab pos="1200150" algn="l"/>
                <a:tab pos="2457450" algn="l"/>
                <a:tab pos="3657600" algn="l"/>
                <a:tab pos="4857750" algn="l"/>
                <a:tab pos="6115050" algn="l"/>
              </a:tabLst>
            </a:pPr>
            <a:r>
              <a:rPr lang="en-US" sz="1400" b="1" dirty="0" smtClean="0"/>
              <a:t>0	12	24	36	48	60</a:t>
            </a:r>
            <a:endParaRPr lang="en-US" sz="1400" b="1" dirty="0"/>
          </a:p>
        </p:txBody>
      </p:sp>
      <p:sp>
        <p:nvSpPr>
          <p:cNvPr id="27" name="TextBox 26"/>
          <p:cNvSpPr txBox="1"/>
          <p:nvPr/>
        </p:nvSpPr>
        <p:spPr>
          <a:xfrm>
            <a:off x="372972" y="6144984"/>
            <a:ext cx="5663821" cy="276999"/>
          </a:xfrm>
          <a:prstGeom prst="rect">
            <a:avLst/>
          </a:prstGeom>
          <a:noFill/>
        </p:spPr>
        <p:txBody>
          <a:bodyPr wrap="square" rtlCol="0">
            <a:spAutoFit/>
          </a:bodyPr>
          <a:lstStyle/>
          <a:p>
            <a:r>
              <a:rPr lang="en-US" sz="1200" b="1" dirty="0" smtClean="0"/>
              <a:t>TRAS, </a:t>
            </a:r>
            <a:r>
              <a:rPr lang="en-GB" sz="1200" b="1" dirty="0" err="1" smtClean="0">
                <a:solidFill>
                  <a:srgbClr val="FFFFFF"/>
                </a:solidFill>
                <a:ea typeface="msgothic" charset="0"/>
                <a:cs typeface="msgothic" charset="0"/>
              </a:rPr>
              <a:t>trastuzumab</a:t>
            </a:r>
            <a:r>
              <a:rPr lang="en-US" sz="1200" b="1" dirty="0" smtClean="0"/>
              <a:t> </a:t>
            </a:r>
            <a:endParaRPr lang="en-US" sz="1200" b="1" dirty="0"/>
          </a:p>
        </p:txBody>
      </p:sp>
    </p:spTree>
    <p:extLst>
      <p:ext uri="{BB962C8B-B14F-4D97-AF65-F5344CB8AC3E}">
        <p14:creationId xmlns:p14="http://schemas.microsoft.com/office/powerpoint/2010/main" val="3735916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482600" y="136480"/>
            <a:ext cx="8178800" cy="1066800"/>
          </a:xfrm>
        </p:spPr>
        <p:txBody>
          <a:bodyPr anchor="ctr"/>
          <a:lstStyle/>
          <a:p>
            <a:r>
              <a:rPr lang="en-US" sz="3600" dirty="0">
                <a:latin typeface="Arial" charset="0"/>
                <a:ea typeface="MS PGothic" charset="0"/>
              </a:rPr>
              <a:t>BOLERO-1/TRIO 019: Trial Design</a:t>
            </a:r>
          </a:p>
        </p:txBody>
      </p:sp>
      <p:sp>
        <p:nvSpPr>
          <p:cNvPr id="47" name="Rounded Rectangle 46"/>
          <p:cNvSpPr/>
          <p:nvPr/>
        </p:nvSpPr>
        <p:spPr>
          <a:xfrm>
            <a:off x="225937" y="1117661"/>
            <a:ext cx="3404232" cy="2731963"/>
          </a:xfrm>
          <a:prstGeom prst="roundRect">
            <a:avLst/>
          </a:prstGeom>
          <a:solidFill>
            <a:srgbClr val="F79646">
              <a:lumMod val="20000"/>
              <a:lumOff val="80000"/>
            </a:srgbClr>
          </a:solidFill>
          <a:ln w="9525" cap="flat" cmpd="sng" algn="ctr">
            <a:solidFill>
              <a:srgbClr val="F79646">
                <a:lumMod val="20000"/>
                <a:lumOff val="80000"/>
              </a:srgbClr>
            </a:solidFill>
            <a:prstDash val="solid"/>
          </a:ln>
          <a:effectLst>
            <a:outerShdw blurRad="40000" dist="23000" dir="5400000" rotWithShape="0">
              <a:srgbClr val="000000">
                <a:alpha val="35000"/>
              </a:srgbClr>
            </a:outerShdw>
          </a:effectLst>
          <a:scene3d>
            <a:camera prst="orthographicFront"/>
            <a:lightRig rig="threePt" dir="t"/>
          </a:scene3d>
          <a:sp3d>
            <a:bevelT/>
          </a:sp3d>
        </p:spPr>
        <p:txBody>
          <a:bodyPr anchor="ct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algn="ctr" eaLnBrk="1" hangingPunct="1">
              <a:defRPr/>
            </a:pPr>
            <a:endParaRPr lang="en-US" sz="1800" b="0" smtClean="0">
              <a:solidFill>
                <a:srgbClr val="FFFFFF"/>
              </a:solidFill>
              <a:latin typeface="Calibri" charset="0"/>
            </a:endParaRPr>
          </a:p>
        </p:txBody>
      </p:sp>
      <p:sp>
        <p:nvSpPr>
          <p:cNvPr id="48" name="AutoShape 3"/>
          <p:cNvSpPr>
            <a:spLocks noChangeArrowheads="1"/>
          </p:cNvSpPr>
          <p:nvPr>
            <p:custDataLst>
              <p:tags r:id="rId1"/>
            </p:custDataLst>
          </p:nvPr>
        </p:nvSpPr>
        <p:spPr bwMode="auto">
          <a:xfrm>
            <a:off x="5960579" y="1580883"/>
            <a:ext cx="2906388" cy="815072"/>
          </a:xfrm>
          <a:prstGeom prst="roundRect">
            <a:avLst>
              <a:gd name="adj" fmla="val 16667"/>
            </a:avLst>
          </a:prstGeom>
          <a:solidFill>
            <a:srgbClr val="F79646">
              <a:lumMod val="75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algn="ctr" eaLnBrk="1" hangingPunct="1">
              <a:defRPr/>
            </a:pPr>
            <a:r>
              <a:rPr lang="en-US" sz="1400" b="0" smtClean="0">
                <a:solidFill>
                  <a:srgbClr val="FFFFFF"/>
                </a:solidFill>
              </a:rPr>
              <a:t>Everolimus (10 mg PO daily) +</a:t>
            </a:r>
            <a:br>
              <a:rPr lang="en-US" sz="1400" b="0" smtClean="0">
                <a:solidFill>
                  <a:srgbClr val="FFFFFF"/>
                </a:solidFill>
              </a:rPr>
            </a:br>
            <a:r>
              <a:rPr lang="en-US" sz="1400" b="0" smtClean="0">
                <a:solidFill>
                  <a:srgbClr val="FFFFFF"/>
                </a:solidFill>
              </a:rPr>
              <a:t>Paclitaxel</a:t>
            </a:r>
            <a:r>
              <a:rPr lang="en-US" sz="1400" b="0" baseline="30000" smtClean="0">
                <a:solidFill>
                  <a:srgbClr val="FFFFFF"/>
                </a:solidFill>
              </a:rPr>
              <a:t>2</a:t>
            </a:r>
            <a:r>
              <a:rPr lang="en-US" sz="1400" b="0" smtClean="0">
                <a:solidFill>
                  <a:srgbClr val="FFFFFF"/>
                </a:solidFill>
              </a:rPr>
              <a:t> +</a:t>
            </a:r>
            <a:r>
              <a:rPr lang="zh-TW" altLang="en-US" sz="1400" b="0" smtClean="0">
                <a:solidFill>
                  <a:srgbClr val="FFFFFF"/>
                </a:solidFill>
                <a:ea typeface="PMingLiU" charset="0"/>
                <a:cs typeface="PMingLiU" charset="0"/>
              </a:rPr>
              <a:t> </a:t>
            </a:r>
            <a:r>
              <a:rPr lang="en-US" sz="1400" b="0" smtClean="0">
                <a:solidFill>
                  <a:srgbClr val="FFFFFF"/>
                </a:solidFill>
              </a:rPr>
              <a:t>Trastuzumab</a:t>
            </a:r>
            <a:r>
              <a:rPr lang="en-US" sz="1400" b="0" baseline="30000" smtClean="0">
                <a:solidFill>
                  <a:srgbClr val="FFFFFF"/>
                </a:solidFill>
              </a:rPr>
              <a:t>3</a:t>
            </a:r>
            <a:endParaRPr lang="en-US" sz="800" b="0" baseline="30000" smtClean="0">
              <a:solidFill>
                <a:srgbClr val="FFFFFF"/>
              </a:solidFill>
            </a:endParaRPr>
          </a:p>
        </p:txBody>
      </p:sp>
      <p:sp>
        <p:nvSpPr>
          <p:cNvPr id="49" name="AutoShape 3"/>
          <p:cNvSpPr>
            <a:spLocks noChangeArrowheads="1"/>
          </p:cNvSpPr>
          <p:nvPr>
            <p:custDataLst>
              <p:tags r:id="rId2"/>
            </p:custDataLst>
          </p:nvPr>
        </p:nvSpPr>
        <p:spPr bwMode="auto">
          <a:xfrm>
            <a:off x="5977357" y="2657555"/>
            <a:ext cx="2872832" cy="814580"/>
          </a:xfrm>
          <a:prstGeom prst="roundRect">
            <a:avLst>
              <a:gd name="adj" fmla="val 16667"/>
            </a:avLst>
          </a:prstGeom>
          <a:solidFill>
            <a:srgbClr val="1F497D">
              <a:lumMod val="60000"/>
              <a:lumOff val="4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algn="ctr" eaLnBrk="1" hangingPunct="1">
              <a:defRPr/>
            </a:pPr>
            <a:r>
              <a:rPr lang="en-US" sz="1400" b="0" smtClean="0">
                <a:solidFill>
                  <a:srgbClr val="FFFFFF"/>
                </a:solidFill>
              </a:rPr>
              <a:t>Placebo +</a:t>
            </a:r>
          </a:p>
          <a:p>
            <a:pPr algn="ctr" eaLnBrk="1" hangingPunct="1">
              <a:defRPr/>
            </a:pPr>
            <a:r>
              <a:rPr lang="en-US" sz="1400" b="0" smtClean="0">
                <a:solidFill>
                  <a:srgbClr val="FFFFFF"/>
                </a:solidFill>
              </a:rPr>
              <a:t>Paclitaxel</a:t>
            </a:r>
            <a:r>
              <a:rPr lang="en-US" sz="1400" b="0" baseline="30000" smtClean="0">
                <a:solidFill>
                  <a:srgbClr val="FFFFFF"/>
                </a:solidFill>
              </a:rPr>
              <a:t>2</a:t>
            </a:r>
            <a:r>
              <a:rPr lang="en-US" sz="1400" b="0" smtClean="0">
                <a:solidFill>
                  <a:srgbClr val="FFFFFF"/>
                </a:solidFill>
              </a:rPr>
              <a:t> + Trastuzumab</a:t>
            </a:r>
            <a:r>
              <a:rPr lang="en-US" sz="1400" b="0" baseline="30000" smtClean="0">
                <a:solidFill>
                  <a:srgbClr val="FFFFFF"/>
                </a:solidFill>
              </a:rPr>
              <a:t>3</a:t>
            </a:r>
            <a:endParaRPr lang="en-US" sz="800" b="0" baseline="30000" smtClean="0">
              <a:solidFill>
                <a:srgbClr val="FFFFFF"/>
              </a:solidFill>
            </a:endParaRPr>
          </a:p>
        </p:txBody>
      </p:sp>
      <p:sp>
        <p:nvSpPr>
          <p:cNvPr id="16396" name="Text Box 8"/>
          <p:cNvSpPr txBox="1">
            <a:spLocks noChangeArrowheads="1"/>
          </p:cNvSpPr>
          <p:nvPr>
            <p:custDataLst>
              <p:tags r:id="rId3"/>
            </p:custDataLst>
          </p:nvPr>
        </p:nvSpPr>
        <p:spPr bwMode="auto">
          <a:xfrm>
            <a:off x="3663950" y="3160713"/>
            <a:ext cx="30051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charset="0"/>
                <a:ea typeface="MS PGothic" charset="0"/>
                <a:cs typeface="MS PGothic" charset="0"/>
              </a:defRPr>
            </a:lvl1pPr>
            <a:lvl2pPr marL="284163" indent="-173038"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eaLnBrk="1" hangingPunct="1"/>
            <a:r>
              <a:rPr lang="en-US" sz="1400"/>
              <a:t>Stratification factors:</a:t>
            </a:r>
          </a:p>
          <a:p>
            <a:pPr lvl="1" eaLnBrk="1" hangingPunct="1">
              <a:buFont typeface="Arial" charset="0"/>
              <a:buChar char="•"/>
            </a:pPr>
            <a:r>
              <a:rPr lang="en-US" b="0">
                <a:ea typeface="ＭＳ Ｐゴシック" charset="0"/>
                <a:cs typeface="ＭＳ Ｐゴシック" charset="0"/>
              </a:rPr>
              <a:t>Prior neo/adjuvant TRAS</a:t>
            </a:r>
          </a:p>
          <a:p>
            <a:pPr lvl="1" eaLnBrk="1" hangingPunct="1">
              <a:buFont typeface="Arial" charset="0"/>
              <a:buChar char="•"/>
            </a:pPr>
            <a:r>
              <a:rPr lang="en-US" b="0">
                <a:ea typeface="ＭＳ Ｐゴシック" charset="0"/>
                <a:cs typeface="ＭＳ Ｐゴシック" charset="0"/>
              </a:rPr>
              <a:t>Visceral metastases</a:t>
            </a:r>
          </a:p>
        </p:txBody>
      </p:sp>
      <p:sp>
        <p:nvSpPr>
          <p:cNvPr id="51" name="Rounded Rectangle 50"/>
          <p:cNvSpPr/>
          <p:nvPr/>
        </p:nvSpPr>
        <p:spPr>
          <a:xfrm>
            <a:off x="270348" y="4452266"/>
            <a:ext cx="8579362" cy="960570"/>
          </a:xfrm>
          <a:prstGeom prst="roundRect">
            <a:avLst/>
          </a:prstGeom>
          <a:solidFill>
            <a:srgbClr val="F79646">
              <a:lumMod val="20000"/>
              <a:lumOff val="80000"/>
            </a:srgbClr>
          </a:solidFill>
          <a:ln w="9525" cap="flat" cmpd="sng" algn="ctr">
            <a:solidFill>
              <a:srgbClr val="F79646">
                <a:lumMod val="20000"/>
                <a:lumOff val="80000"/>
              </a:srgbClr>
            </a:solidFill>
            <a:prstDash val="solid"/>
          </a:ln>
          <a:effectLst>
            <a:outerShdw blurRad="40000" dist="23000" dir="5400000" rotWithShape="0">
              <a:srgbClr val="000000">
                <a:alpha val="35000"/>
              </a:srgbClr>
            </a:outerShdw>
          </a:effectLst>
          <a:scene3d>
            <a:camera prst="orthographicFront"/>
            <a:lightRig rig="threePt" dir="t"/>
          </a:scene3d>
          <a:sp3d>
            <a:bevelT/>
          </a:sp3d>
        </p:spPr>
        <p:txBody>
          <a:bodyPr anchor="ct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algn="ctr" eaLnBrk="1" hangingPunct="1">
              <a:defRPr/>
            </a:pPr>
            <a:endParaRPr lang="en-US" sz="1800" b="0" smtClean="0">
              <a:solidFill>
                <a:srgbClr val="FFFFFF"/>
              </a:solidFill>
              <a:latin typeface="Calibri" charset="0"/>
            </a:endParaRPr>
          </a:p>
        </p:txBody>
      </p:sp>
      <p:sp>
        <p:nvSpPr>
          <p:cNvPr id="16400" name="Text Box 8"/>
          <p:cNvSpPr txBox="1">
            <a:spLocks noChangeArrowheads="1"/>
          </p:cNvSpPr>
          <p:nvPr>
            <p:custDataLst>
              <p:tags r:id="rId4"/>
            </p:custDataLst>
          </p:nvPr>
        </p:nvSpPr>
        <p:spPr bwMode="auto">
          <a:xfrm>
            <a:off x="539750" y="4538663"/>
            <a:ext cx="48006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488" indent="-90488" eaLnBrk="0" hangingPunct="0">
              <a:tabLst>
                <a:tab pos="739775" algn="l"/>
              </a:tabLst>
              <a:defRPr sz="1200" b="1">
                <a:solidFill>
                  <a:schemeClr val="tx1"/>
                </a:solidFill>
                <a:latin typeface="Arial" charset="0"/>
                <a:ea typeface="MS PGothic" charset="0"/>
                <a:cs typeface="MS PGothic" charset="0"/>
              </a:defRPr>
            </a:lvl1pPr>
            <a:lvl2pPr marL="284163" indent="-168275" eaLnBrk="0" hangingPunct="0">
              <a:tabLst>
                <a:tab pos="739775" algn="l"/>
              </a:tabLst>
              <a:defRPr sz="1200" b="1">
                <a:solidFill>
                  <a:schemeClr val="tx1"/>
                </a:solidFill>
                <a:latin typeface="Arial" charset="0"/>
                <a:ea typeface="MS PGothic" charset="0"/>
                <a:cs typeface="MS PGothic" charset="0"/>
              </a:defRPr>
            </a:lvl2pPr>
            <a:lvl3pPr marL="1143000" indent="-228600" eaLnBrk="0" hangingPunct="0">
              <a:tabLst>
                <a:tab pos="739775" algn="l"/>
              </a:tabLst>
              <a:defRPr sz="1200" b="1">
                <a:solidFill>
                  <a:schemeClr val="tx1"/>
                </a:solidFill>
                <a:latin typeface="Arial" charset="0"/>
                <a:ea typeface="MS PGothic" charset="0"/>
                <a:cs typeface="MS PGothic" charset="0"/>
              </a:defRPr>
            </a:lvl3pPr>
            <a:lvl4pPr marL="1600200" indent="-228600" eaLnBrk="0" hangingPunct="0">
              <a:tabLst>
                <a:tab pos="739775" algn="l"/>
              </a:tabLst>
              <a:defRPr sz="1200" b="1">
                <a:solidFill>
                  <a:schemeClr val="tx1"/>
                </a:solidFill>
                <a:latin typeface="Arial" charset="0"/>
                <a:ea typeface="MS PGothic" charset="0"/>
                <a:cs typeface="MS PGothic" charset="0"/>
              </a:defRPr>
            </a:lvl4pPr>
            <a:lvl5pPr marL="2057400" indent="-228600" eaLnBrk="0" hangingPunct="0">
              <a:tabLst>
                <a:tab pos="739775" algn="l"/>
              </a:tabLst>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9pPr>
          </a:lstStyle>
          <a:p>
            <a:pPr eaLnBrk="1" hangingPunct="1">
              <a:buFontTx/>
              <a:buChar char="•"/>
            </a:pPr>
            <a:r>
              <a:rPr lang="en-GB" sz="1400" u="sng">
                <a:solidFill>
                  <a:srgbClr val="000000"/>
                </a:solidFill>
              </a:rPr>
              <a:t>Primary:</a:t>
            </a:r>
            <a:r>
              <a:rPr lang="en-GB" sz="1400">
                <a:solidFill>
                  <a:srgbClr val="000000"/>
                </a:solidFill>
              </a:rPr>
              <a:t> PFS (investigator-assessed) </a:t>
            </a:r>
          </a:p>
          <a:p>
            <a:pPr lvl="1" eaLnBrk="1" hangingPunct="1">
              <a:spcBef>
                <a:spcPts val="600"/>
              </a:spcBef>
              <a:buFont typeface="Arial" charset="0"/>
              <a:buChar char="•"/>
            </a:pPr>
            <a:r>
              <a:rPr lang="en-GB" sz="1400">
                <a:solidFill>
                  <a:srgbClr val="000000"/>
                </a:solidFill>
                <a:ea typeface="ＭＳ Ｐゴシック" charset="0"/>
                <a:cs typeface="ＭＳ Ｐゴシック" charset="0"/>
              </a:rPr>
              <a:t>Overall population and </a:t>
            </a:r>
          </a:p>
          <a:p>
            <a:pPr lvl="1" eaLnBrk="1" hangingPunct="1">
              <a:buFont typeface="Arial" charset="0"/>
              <a:buChar char="•"/>
            </a:pPr>
            <a:r>
              <a:rPr lang="en-GB" sz="1400">
                <a:solidFill>
                  <a:srgbClr val="000000"/>
                </a:solidFill>
                <a:ea typeface="ＭＳ Ｐゴシック" charset="0"/>
                <a:cs typeface="ＭＳ Ｐゴシック" charset="0"/>
              </a:rPr>
              <a:t>HR</a:t>
            </a:r>
            <a:r>
              <a:rPr lang="en-GB" sz="1400" baseline="30000">
                <a:solidFill>
                  <a:srgbClr val="000000"/>
                </a:solidFill>
                <a:ea typeface="ＭＳ Ｐゴシック" charset="0"/>
                <a:cs typeface="ＭＳ Ｐゴシック" charset="0"/>
                <a:sym typeface="Symbol" charset="0"/>
              </a:rPr>
              <a:t></a:t>
            </a:r>
            <a:r>
              <a:rPr lang="en-GB" sz="1400">
                <a:solidFill>
                  <a:srgbClr val="000000"/>
                </a:solidFill>
                <a:ea typeface="ＭＳ Ｐゴシック" charset="0"/>
                <a:cs typeface="ＭＳ Ｐゴシック" charset="0"/>
                <a:sym typeface="Symbol" charset="0"/>
              </a:rPr>
              <a:t> subpopulation</a:t>
            </a:r>
            <a:endParaRPr lang="en-GB" sz="1400">
              <a:solidFill>
                <a:srgbClr val="000000"/>
              </a:solidFill>
              <a:ea typeface="ＭＳ Ｐゴシック" charset="0"/>
              <a:cs typeface="ＭＳ Ｐゴシック" charset="0"/>
            </a:endParaRPr>
          </a:p>
        </p:txBody>
      </p:sp>
      <p:sp>
        <p:nvSpPr>
          <p:cNvPr id="53" name="TextBox 52"/>
          <p:cNvSpPr txBox="1"/>
          <p:nvPr/>
        </p:nvSpPr>
        <p:spPr>
          <a:xfrm>
            <a:off x="303213" y="1130300"/>
            <a:ext cx="3171825" cy="2646363"/>
          </a:xfrm>
          <a:prstGeom prst="rect">
            <a:avLst/>
          </a:prstGeom>
          <a:noFill/>
        </p:spPr>
        <p:txBody>
          <a:bodyPr>
            <a:spAutoFit/>
          </a:bodyPr>
          <a:lstStyle/>
          <a:p>
            <a:pPr algn="ctr" fontAlgn="auto">
              <a:spcBef>
                <a:spcPts val="600"/>
              </a:spcBef>
              <a:spcAft>
                <a:spcPts val="600"/>
              </a:spcAft>
              <a:defRPr/>
            </a:pPr>
            <a:r>
              <a:rPr lang="en-US" sz="2000" dirty="0">
                <a:solidFill>
                  <a:prstClr val="black"/>
                </a:solidFill>
                <a:latin typeface="Arial" pitchFamily="34" charset="0"/>
                <a:ea typeface="+mn-ea"/>
                <a:cs typeface="Arial" pitchFamily="34" charset="0"/>
              </a:rPr>
              <a:t>N = 719</a:t>
            </a:r>
          </a:p>
          <a:p>
            <a:pPr marL="173038" indent="-173038" fontAlgn="auto">
              <a:spcBef>
                <a:spcPts val="0"/>
              </a:spcBef>
              <a:spcAft>
                <a:spcPts val="0"/>
              </a:spcAft>
              <a:buFont typeface="Arial" pitchFamily="34" charset="0"/>
              <a:buChar char="•"/>
              <a:defRPr/>
            </a:pPr>
            <a:r>
              <a:rPr lang="en-US" sz="1400" b="0" dirty="0">
                <a:solidFill>
                  <a:prstClr val="black"/>
                </a:solidFill>
                <a:latin typeface="Arial" pitchFamily="34" charset="0"/>
                <a:ea typeface="+mn-ea"/>
                <a:cs typeface="Arial" pitchFamily="34" charset="0"/>
              </a:rPr>
              <a:t>Locally advanced or metastatic HER2+ breast cancer </a:t>
            </a:r>
          </a:p>
          <a:p>
            <a:pPr marL="173038" indent="-173038" fontAlgn="auto">
              <a:spcBef>
                <a:spcPts val="600"/>
              </a:spcBef>
              <a:spcAft>
                <a:spcPts val="0"/>
              </a:spcAft>
              <a:buFont typeface="Arial" pitchFamily="34" charset="0"/>
              <a:buChar char="•"/>
              <a:defRPr/>
            </a:pPr>
            <a:r>
              <a:rPr lang="en-US" sz="1400" b="0" dirty="0">
                <a:solidFill>
                  <a:prstClr val="black"/>
                </a:solidFill>
                <a:latin typeface="Arial" pitchFamily="34" charset="0"/>
                <a:ea typeface="+mn-ea"/>
                <a:cs typeface="Arial" pitchFamily="34" charset="0"/>
              </a:rPr>
              <a:t>No prior therapy for advanced or metastatic disease (except endocrine therapy)</a:t>
            </a:r>
          </a:p>
          <a:p>
            <a:pPr marL="173038" indent="-173038" fontAlgn="auto">
              <a:spcBef>
                <a:spcPts val="600"/>
              </a:spcBef>
              <a:spcAft>
                <a:spcPts val="0"/>
              </a:spcAft>
              <a:buFont typeface="Arial" pitchFamily="34" charset="0"/>
              <a:buChar char="•"/>
              <a:defRPr/>
            </a:pPr>
            <a:r>
              <a:rPr lang="en-US" sz="1400" b="0" spc="-10" dirty="0">
                <a:solidFill>
                  <a:srgbClr val="000000"/>
                </a:solidFill>
                <a:latin typeface="Arial" pitchFamily="34" charset="0"/>
                <a:ea typeface="+mn-ea"/>
                <a:cs typeface="Arial" pitchFamily="34" charset="0"/>
              </a:rPr>
              <a:t>Prior (neo)adjuvant TRAS and/or chemotherapy allowed</a:t>
            </a:r>
            <a:r>
              <a:rPr lang="en-US" sz="1400" b="0" spc="-10" baseline="30000" dirty="0">
                <a:solidFill>
                  <a:srgbClr val="000000"/>
                </a:solidFill>
                <a:latin typeface="Arial" pitchFamily="34" charset="0"/>
                <a:ea typeface="+mn-ea"/>
                <a:cs typeface="Arial" pitchFamily="34" charset="0"/>
              </a:rPr>
              <a:t>1</a:t>
            </a:r>
          </a:p>
          <a:p>
            <a:pPr marL="173038" indent="-173038" fontAlgn="auto">
              <a:spcBef>
                <a:spcPts val="600"/>
              </a:spcBef>
              <a:spcAft>
                <a:spcPts val="0"/>
              </a:spcAft>
              <a:buFont typeface="Arial" pitchFamily="34" charset="0"/>
              <a:buChar char="•"/>
              <a:defRPr/>
            </a:pPr>
            <a:r>
              <a:rPr lang="en-US" sz="1400" b="0" spc="-10" dirty="0">
                <a:solidFill>
                  <a:srgbClr val="000000"/>
                </a:solidFill>
                <a:latin typeface="Arial" pitchFamily="34" charset="0"/>
                <a:ea typeface="+mn-ea"/>
                <a:cs typeface="Arial" pitchFamily="34" charset="0"/>
              </a:rPr>
              <a:t>Measurable disease or presence of bone lesions (lytic or mixed)</a:t>
            </a:r>
            <a:endParaRPr lang="en-US" sz="1400" b="0" dirty="0">
              <a:solidFill>
                <a:prstClr val="black"/>
              </a:solidFill>
              <a:latin typeface="Arial" pitchFamily="34" charset="0"/>
              <a:ea typeface="+mn-ea"/>
              <a:cs typeface="Arial" pitchFamily="34" charset="0"/>
            </a:endParaRPr>
          </a:p>
        </p:txBody>
      </p:sp>
      <p:cxnSp>
        <p:nvCxnSpPr>
          <p:cNvPr id="54" name="Straight Connector 53"/>
          <p:cNvCxnSpPr>
            <a:cxnSpLocks noChangeShapeType="1"/>
          </p:cNvCxnSpPr>
          <p:nvPr/>
        </p:nvCxnSpPr>
        <p:spPr bwMode="auto">
          <a:xfrm flipV="1">
            <a:off x="5241925" y="2108200"/>
            <a:ext cx="682625" cy="512763"/>
          </a:xfrm>
          <a:prstGeom prst="line">
            <a:avLst/>
          </a:prstGeom>
          <a:noFill/>
          <a:ln w="38100">
            <a:solidFill>
              <a:srgbClr val="92278F"/>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a:off x="5232400" y="2743200"/>
            <a:ext cx="693738" cy="541338"/>
          </a:xfrm>
          <a:prstGeom prst="straightConnector1">
            <a:avLst/>
          </a:prstGeom>
          <a:noFill/>
          <a:ln w="38100">
            <a:solidFill>
              <a:srgbClr val="92278F"/>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V="1">
            <a:off x="3673475" y="2652713"/>
            <a:ext cx="441325" cy="0"/>
          </a:xfrm>
          <a:prstGeom prst="straightConnector1">
            <a:avLst/>
          </a:prstGeom>
          <a:noFill/>
          <a:ln w="38100">
            <a:solidFill>
              <a:srgbClr val="92278F"/>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7" name="TextBox 56"/>
          <p:cNvSpPr txBox="1"/>
          <p:nvPr/>
        </p:nvSpPr>
        <p:spPr>
          <a:xfrm>
            <a:off x="4091188" y="2425289"/>
            <a:ext cx="1161532" cy="461665"/>
          </a:xfrm>
          <a:prstGeom prst="rect">
            <a:avLst/>
          </a:prstGeom>
          <a:solidFill>
            <a:schemeClr val="tx1"/>
          </a:solid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algn="ctr" fontAlgn="auto">
              <a:spcBef>
                <a:spcPts val="0"/>
              </a:spcBef>
              <a:spcAft>
                <a:spcPts val="0"/>
              </a:spcAft>
              <a:defRPr/>
            </a:pPr>
            <a:r>
              <a:rPr lang="en-US" sz="1200" kern="0" dirty="0">
                <a:solidFill>
                  <a:srgbClr val="000000"/>
                </a:solidFill>
                <a:latin typeface="Arial" pitchFamily="34" charset="0"/>
                <a:ea typeface="+mn-ea"/>
                <a:cs typeface="Arial" pitchFamily="34" charset="0"/>
              </a:rPr>
              <a:t>Randomized</a:t>
            </a:r>
            <a:br>
              <a:rPr lang="en-US" sz="1200" kern="0" dirty="0">
                <a:solidFill>
                  <a:srgbClr val="000000"/>
                </a:solidFill>
                <a:latin typeface="Arial" pitchFamily="34" charset="0"/>
                <a:ea typeface="+mn-ea"/>
                <a:cs typeface="Arial" pitchFamily="34" charset="0"/>
              </a:rPr>
            </a:br>
            <a:r>
              <a:rPr lang="en-US" sz="1200" kern="0" dirty="0">
                <a:solidFill>
                  <a:srgbClr val="000000"/>
                </a:solidFill>
                <a:latin typeface="Arial" pitchFamily="34" charset="0"/>
                <a:ea typeface="+mn-ea"/>
                <a:cs typeface="Arial" pitchFamily="34" charset="0"/>
              </a:rPr>
              <a:t>2:1</a:t>
            </a:r>
          </a:p>
        </p:txBody>
      </p:sp>
      <p:sp>
        <p:nvSpPr>
          <p:cNvPr id="58" name="AutoShape 3"/>
          <p:cNvSpPr>
            <a:spLocks noChangeArrowheads="1"/>
          </p:cNvSpPr>
          <p:nvPr>
            <p:custDataLst>
              <p:tags r:id="rId5"/>
            </p:custDataLst>
          </p:nvPr>
        </p:nvSpPr>
        <p:spPr bwMode="auto">
          <a:xfrm>
            <a:off x="6048513" y="3520969"/>
            <a:ext cx="2853749" cy="861853"/>
          </a:xfrm>
          <a:prstGeom prst="rightArrow">
            <a:avLst/>
          </a:prstGeom>
          <a:solidFill>
            <a:srgbClr val="F37D9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lvl1pPr marL="85725" indent="-85725"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algn="ctr">
              <a:defRPr/>
            </a:pPr>
            <a:r>
              <a:rPr lang="en-GB" b="0" smtClean="0">
                <a:solidFill>
                  <a:srgbClr val="000000"/>
                </a:solidFill>
                <a:cs typeface="Arial Unicode MS" charset="0"/>
              </a:rPr>
              <a:t>Therapy until disease progression or intolerable toxicity</a:t>
            </a:r>
            <a:r>
              <a:rPr lang="en-GB" b="0" baseline="30000" smtClean="0">
                <a:solidFill>
                  <a:srgbClr val="000000"/>
                </a:solidFill>
                <a:cs typeface="Arial Unicode MS" charset="0"/>
              </a:rPr>
              <a:t>4</a:t>
            </a:r>
            <a:endParaRPr lang="en-US" b="0" baseline="30000" smtClean="0">
              <a:solidFill>
                <a:srgbClr val="000000"/>
              </a:solidFill>
              <a:cs typeface="Arial Unicode MS" charset="0"/>
            </a:endParaRPr>
          </a:p>
        </p:txBody>
      </p:sp>
      <p:sp>
        <p:nvSpPr>
          <p:cNvPr id="16411" name="Text Placeholder 20"/>
          <p:cNvSpPr txBox="1">
            <a:spLocks/>
          </p:cNvSpPr>
          <p:nvPr/>
        </p:nvSpPr>
        <p:spPr bwMode="auto">
          <a:xfrm>
            <a:off x="375531" y="6272213"/>
            <a:ext cx="8434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eaLnBrk="1" hangingPunct="1">
              <a:spcBef>
                <a:spcPct val="20000"/>
              </a:spcBef>
            </a:pPr>
            <a:r>
              <a:rPr lang="da-DK" sz="800" b="0"/>
              <a:t>ABC, advanced breast cancer; CBR, clnical benefit rate; ORR, overall response rate; OS, overall survival; PFS, progression free survival.</a:t>
            </a:r>
            <a:endParaRPr lang="en-US" sz="800" b="0"/>
          </a:p>
        </p:txBody>
      </p:sp>
      <p:sp>
        <p:nvSpPr>
          <p:cNvPr id="16412" name="Text Box 8"/>
          <p:cNvSpPr txBox="1">
            <a:spLocks noChangeArrowheads="1"/>
          </p:cNvSpPr>
          <p:nvPr>
            <p:custDataLst>
              <p:tags r:id="rId6"/>
            </p:custDataLst>
          </p:nvPr>
        </p:nvSpPr>
        <p:spPr bwMode="auto">
          <a:xfrm>
            <a:off x="4065588" y="4538663"/>
            <a:ext cx="48006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488" indent="-90488" eaLnBrk="0" hangingPunct="0">
              <a:tabLst>
                <a:tab pos="739775" algn="l"/>
              </a:tabLst>
              <a:defRPr sz="1200" b="1">
                <a:solidFill>
                  <a:schemeClr val="tx1"/>
                </a:solidFill>
                <a:latin typeface="Arial" charset="0"/>
                <a:ea typeface="MS PGothic" charset="0"/>
                <a:cs typeface="MS PGothic" charset="0"/>
              </a:defRPr>
            </a:lvl1pPr>
            <a:lvl2pPr marL="282575" indent="-163513" eaLnBrk="0" hangingPunct="0">
              <a:tabLst>
                <a:tab pos="739775" algn="l"/>
              </a:tabLst>
              <a:defRPr sz="1200" b="1">
                <a:solidFill>
                  <a:schemeClr val="tx1"/>
                </a:solidFill>
                <a:latin typeface="Arial" charset="0"/>
                <a:ea typeface="MS PGothic" charset="0"/>
                <a:cs typeface="MS PGothic" charset="0"/>
              </a:defRPr>
            </a:lvl2pPr>
            <a:lvl3pPr marL="1143000" indent="-228600" eaLnBrk="0" hangingPunct="0">
              <a:tabLst>
                <a:tab pos="739775" algn="l"/>
              </a:tabLst>
              <a:defRPr sz="1200" b="1">
                <a:solidFill>
                  <a:schemeClr val="tx1"/>
                </a:solidFill>
                <a:latin typeface="Arial" charset="0"/>
                <a:ea typeface="MS PGothic" charset="0"/>
                <a:cs typeface="MS PGothic" charset="0"/>
              </a:defRPr>
            </a:lvl3pPr>
            <a:lvl4pPr marL="1600200" indent="-228600" eaLnBrk="0" hangingPunct="0">
              <a:tabLst>
                <a:tab pos="739775" algn="l"/>
              </a:tabLst>
              <a:defRPr sz="1200" b="1">
                <a:solidFill>
                  <a:schemeClr val="tx1"/>
                </a:solidFill>
                <a:latin typeface="Arial" charset="0"/>
                <a:ea typeface="MS PGothic" charset="0"/>
                <a:cs typeface="MS PGothic" charset="0"/>
              </a:defRPr>
            </a:lvl4pPr>
            <a:lvl5pPr marL="2057400" indent="-228600" eaLnBrk="0" hangingPunct="0">
              <a:tabLst>
                <a:tab pos="739775" algn="l"/>
              </a:tabLst>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739775" algn="l"/>
              </a:tabLst>
              <a:defRPr sz="1200" b="1">
                <a:solidFill>
                  <a:schemeClr val="tx1"/>
                </a:solidFill>
                <a:latin typeface="Arial" charset="0"/>
                <a:ea typeface="MS PGothic" charset="0"/>
                <a:cs typeface="MS PGothic" charset="0"/>
              </a:defRPr>
            </a:lvl9pPr>
          </a:lstStyle>
          <a:p>
            <a:pPr eaLnBrk="1" hangingPunct="1">
              <a:buFontTx/>
              <a:buChar char="•"/>
            </a:pPr>
            <a:r>
              <a:rPr lang="en-GB" sz="1400" b="0" u="sng">
                <a:solidFill>
                  <a:srgbClr val="000000"/>
                </a:solidFill>
              </a:rPr>
              <a:t>Secondary</a:t>
            </a:r>
            <a:r>
              <a:rPr lang="en-GB" sz="1400" b="0">
                <a:solidFill>
                  <a:srgbClr val="000000"/>
                </a:solidFill>
              </a:rPr>
              <a:t>:  </a:t>
            </a:r>
          </a:p>
          <a:p>
            <a:pPr lvl="1" eaLnBrk="1" hangingPunct="1">
              <a:spcBef>
                <a:spcPts val="600"/>
              </a:spcBef>
              <a:buFont typeface="Arial" charset="0"/>
              <a:buChar char="•"/>
            </a:pPr>
            <a:r>
              <a:rPr lang="en-GB" sz="1400" b="0">
                <a:solidFill>
                  <a:srgbClr val="000000"/>
                </a:solidFill>
                <a:ea typeface="ＭＳ Ｐゴシック" charset="0"/>
                <a:cs typeface="ＭＳ Ｐゴシック" charset="0"/>
              </a:rPr>
              <a:t>OS, ORR, CBR, Time to response, Safety, Duration of response</a:t>
            </a:r>
            <a:endParaRPr lang="en-GB" sz="1400">
              <a:solidFill>
                <a:srgbClr val="E46C0A"/>
              </a:solidFill>
              <a:ea typeface="ＭＳ Ｐゴシック" charset="0"/>
              <a:cs typeface="ＭＳ Ｐゴシック" charset="0"/>
            </a:endParaRPr>
          </a:p>
        </p:txBody>
      </p:sp>
      <p:sp>
        <p:nvSpPr>
          <p:cNvPr id="16413" name="Text Placeholder 20"/>
          <p:cNvSpPr txBox="1">
            <a:spLocks/>
          </p:cNvSpPr>
          <p:nvPr/>
        </p:nvSpPr>
        <p:spPr bwMode="auto">
          <a:xfrm>
            <a:off x="352403" y="5541963"/>
            <a:ext cx="8555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eaLnBrk="1" hangingPunct="1"/>
            <a:r>
              <a:rPr lang="da-DK" sz="1000" b="0" baseline="30000" dirty="0"/>
              <a:t>1</a:t>
            </a:r>
            <a:r>
              <a:rPr lang="da-DK" sz="1000" b="0" dirty="0"/>
              <a:t>Discontinued &gt; 12 mo before randomization; </a:t>
            </a:r>
          </a:p>
          <a:p>
            <a:pPr eaLnBrk="1" hangingPunct="1"/>
            <a:r>
              <a:rPr lang="da-DK" sz="1000" b="0" baseline="30000" dirty="0"/>
              <a:t>2</a:t>
            </a:r>
            <a:r>
              <a:rPr lang="en-US" sz="1000" b="0" dirty="0"/>
              <a:t>Paclitaxel: 80 mg/m</a:t>
            </a:r>
            <a:r>
              <a:rPr lang="en-US" sz="1000" b="0" baseline="30000" dirty="0"/>
              <a:t>2</a:t>
            </a:r>
            <a:r>
              <a:rPr lang="en-US" sz="1000" b="0" dirty="0"/>
              <a:t> weekly</a:t>
            </a:r>
            <a:r>
              <a:rPr lang="en-US" altLang="zh-TW" sz="1000" b="0" dirty="0">
                <a:ea typeface="PMingLiU" charset="0"/>
                <a:cs typeface="PMingLiU" charset="0"/>
              </a:rPr>
              <a:t>; </a:t>
            </a:r>
          </a:p>
          <a:p>
            <a:pPr eaLnBrk="1" hangingPunct="1"/>
            <a:r>
              <a:rPr lang="en-US" altLang="zh-TW" sz="1000" b="0" baseline="30000" dirty="0">
                <a:ea typeface="PMingLiU" charset="0"/>
                <a:cs typeface="PMingLiU" charset="0"/>
              </a:rPr>
              <a:t>3</a:t>
            </a:r>
            <a:r>
              <a:rPr lang="en-US" altLang="zh-TW" sz="1000" b="0" dirty="0">
                <a:ea typeface="PMingLiU" charset="0"/>
                <a:cs typeface="PMingLiU" charset="0"/>
              </a:rPr>
              <a:t>Trastuzumab:</a:t>
            </a:r>
            <a:r>
              <a:rPr lang="zh-TW" altLang="en-US" sz="1000" b="0" dirty="0">
                <a:ea typeface="PMingLiU" charset="0"/>
                <a:cs typeface="PMingLiU" charset="0"/>
              </a:rPr>
              <a:t> </a:t>
            </a:r>
            <a:r>
              <a:rPr lang="en-US" sz="1000" b="0" dirty="0"/>
              <a:t>4 mg/kg loading dose on day 1 at cycle 1 followed by 2 mg/kg weekly doses</a:t>
            </a:r>
          </a:p>
          <a:p>
            <a:pPr eaLnBrk="1" hangingPunct="1"/>
            <a:r>
              <a:rPr lang="en-US" sz="1000" b="0" baseline="30000" dirty="0"/>
              <a:t>4</a:t>
            </a:r>
            <a:r>
              <a:rPr lang="en-US" sz="1000" b="0" dirty="0"/>
              <a:t>Patients could discontinue any study treatment due to AEs; other study treatments continued </a:t>
            </a:r>
            <a:r>
              <a:rPr lang="en-GB" sz="1000" b="0" dirty="0"/>
              <a:t>until disease progression or intolerable toxicity</a:t>
            </a:r>
            <a:r>
              <a:rPr lang="en-US" sz="1000" b="0" dirty="0"/>
              <a:t> </a:t>
            </a:r>
          </a:p>
        </p:txBody>
      </p:sp>
      <p:sp>
        <p:nvSpPr>
          <p:cNvPr id="62" name="TextBox 61"/>
          <p:cNvSpPr txBox="1"/>
          <p:nvPr/>
        </p:nvSpPr>
        <p:spPr>
          <a:xfrm>
            <a:off x="548933" y="4133967"/>
            <a:ext cx="1277685" cy="338554"/>
          </a:xfrm>
          <a:prstGeom prst="rect">
            <a:avLst/>
          </a:prstGeom>
          <a:solidFill>
            <a:schemeClr val="tx1"/>
          </a:solid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algn="ctr" fontAlgn="auto">
              <a:spcBef>
                <a:spcPts val="0"/>
              </a:spcBef>
              <a:spcAft>
                <a:spcPts val="0"/>
              </a:spcAft>
              <a:defRPr/>
            </a:pPr>
            <a:r>
              <a:rPr lang="en-US" sz="1600" kern="0" dirty="0">
                <a:solidFill>
                  <a:srgbClr val="000000"/>
                </a:solidFill>
                <a:latin typeface="Arial" pitchFamily="34" charset="0"/>
                <a:ea typeface="+mn-ea"/>
                <a:cs typeface="Arial" pitchFamily="34" charset="0"/>
              </a:rPr>
              <a:t>Endpoints</a:t>
            </a:r>
          </a:p>
        </p:txBody>
      </p:sp>
      <p:sp>
        <p:nvSpPr>
          <p:cNvPr id="2" name="TextBox 1"/>
          <p:cNvSpPr txBox="1"/>
          <p:nvPr/>
        </p:nvSpPr>
        <p:spPr>
          <a:xfrm>
            <a:off x="362326" y="6441481"/>
            <a:ext cx="8822614" cy="461665"/>
          </a:xfrm>
          <a:prstGeom prst="rect">
            <a:avLst/>
          </a:prstGeom>
          <a:noFill/>
        </p:spPr>
        <p:txBody>
          <a:bodyPr wrap="square" rtlCol="0">
            <a:spAutoFit/>
          </a:bodyPr>
          <a:lstStyle/>
          <a:p>
            <a:r>
              <a:rPr lang="en-US" sz="1200" b="1" dirty="0" smtClean="0"/>
              <a:t>Hurvitz SA, </a:t>
            </a:r>
            <a:r>
              <a:rPr lang="en-US" sz="1200" b="1" dirty="0"/>
              <a:t>et al. Presented at: 2014 San Antonio Breast Cancer Symposium; December 9-13, 2014; San Antonio, Texas. Abstract S6-01.</a:t>
            </a:r>
          </a:p>
        </p:txBody>
      </p:sp>
    </p:spTree>
    <p:extLst>
      <p:ext uri="{BB962C8B-B14F-4D97-AF65-F5344CB8AC3E}">
        <p14:creationId xmlns:p14="http://schemas.microsoft.com/office/powerpoint/2010/main" val="4195464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407988" y="163776"/>
            <a:ext cx="8328025" cy="1066800"/>
          </a:xfrm>
        </p:spPr>
        <p:txBody>
          <a:bodyPr anchor="ctr"/>
          <a:lstStyle/>
          <a:p>
            <a:r>
              <a:rPr lang="en-US" sz="3200" dirty="0">
                <a:latin typeface="Arial" charset="0"/>
                <a:ea typeface="MS PGothic" charset="0"/>
              </a:rPr>
              <a:t>BOLERO-1/TRIO 019: PFS by Investigator Assessment (Full Study Population)</a:t>
            </a:r>
          </a:p>
        </p:txBody>
      </p:sp>
      <p:sp>
        <p:nvSpPr>
          <p:cNvPr id="18435" name="Content Placeholder 2"/>
          <p:cNvSpPr txBox="1">
            <a:spLocks/>
          </p:cNvSpPr>
          <p:nvPr/>
        </p:nvSpPr>
        <p:spPr bwMode="auto">
          <a:xfrm>
            <a:off x="152400" y="6034155"/>
            <a:ext cx="8991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eaLnBrk="1" hangingPunct="1">
              <a:spcBef>
                <a:spcPct val="20000"/>
              </a:spcBef>
              <a:buFontTx/>
              <a:buChar char="•"/>
            </a:pPr>
            <a:r>
              <a:rPr lang="en-US" sz="1600" dirty="0"/>
              <a:t>Final PFS analysis was based on 425 PFS events observed in the full population</a:t>
            </a:r>
          </a:p>
        </p:txBody>
      </p:sp>
      <p:grpSp>
        <p:nvGrpSpPr>
          <p:cNvPr id="18436" name="Group 2"/>
          <p:cNvGrpSpPr>
            <a:grpSpLocks/>
          </p:cNvGrpSpPr>
          <p:nvPr/>
        </p:nvGrpSpPr>
        <p:grpSpPr bwMode="auto">
          <a:xfrm>
            <a:off x="457200" y="1244600"/>
            <a:ext cx="8220075" cy="4646613"/>
            <a:chOff x="457200" y="1244600"/>
            <a:chExt cx="8220076" cy="4646233"/>
          </a:xfrm>
        </p:grpSpPr>
        <p:sp>
          <p:nvSpPr>
            <p:cNvPr id="216" name="Rectangle 134"/>
            <p:cNvSpPr>
              <a:spLocks noChangeArrowheads="1"/>
            </p:cNvSpPr>
            <p:nvPr/>
          </p:nvSpPr>
          <p:spPr bwMode="auto">
            <a:xfrm>
              <a:off x="4294188" y="1362065"/>
              <a:ext cx="3355975" cy="2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400" dirty="0">
                  <a:latin typeface="Helvetica" charset="0"/>
                  <a:ea typeface="+mn-ea"/>
                </a:rPr>
                <a:t>Hazard Ratio = 0.89; 95 % CI [0.73, 1.08</a:t>
              </a:r>
              <a:r>
                <a:rPr lang="en-US" altLang="en-US" sz="1400" dirty="0" smtClean="0">
                  <a:latin typeface="Helvetica" charset="0"/>
                  <a:ea typeface="+mn-ea"/>
                </a:rPr>
                <a:t>]</a:t>
              </a:r>
              <a:endParaRPr lang="en-US" altLang="en-US" sz="1400" dirty="0">
                <a:latin typeface="Helvetica" charset="0"/>
                <a:ea typeface="+mn-ea"/>
              </a:endParaRPr>
            </a:p>
          </p:txBody>
        </p:sp>
        <p:sp>
          <p:nvSpPr>
            <p:cNvPr id="18438" name="Rectangle 136"/>
            <p:cNvSpPr>
              <a:spLocks noChangeArrowheads="1"/>
            </p:cNvSpPr>
            <p:nvPr/>
          </p:nvSpPr>
          <p:spPr bwMode="auto">
            <a:xfrm>
              <a:off x="4294188" y="1909709"/>
              <a:ext cx="985837" cy="2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u="sng">
                  <a:latin typeface="Helvetica" charset="0"/>
                </a:rPr>
                <a:t>Median PFS</a:t>
              </a:r>
              <a:endParaRPr lang="en-US" sz="1400" b="0" u="sng"/>
            </a:p>
          </p:txBody>
        </p:sp>
        <p:sp>
          <p:nvSpPr>
            <p:cNvPr id="218" name="Rectangle 137"/>
            <p:cNvSpPr>
              <a:spLocks noChangeArrowheads="1"/>
            </p:cNvSpPr>
            <p:nvPr/>
          </p:nvSpPr>
          <p:spPr bwMode="auto">
            <a:xfrm>
              <a:off x="4294188" y="2120828"/>
              <a:ext cx="4221163" cy="2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400" dirty="0" smtClean="0">
                  <a:latin typeface="Helvetica" charset="0"/>
                  <a:ea typeface="+mn-ea"/>
                </a:rPr>
                <a:t>Everolimus: </a:t>
              </a:r>
              <a:r>
                <a:rPr lang="en-US" altLang="en-US" sz="1400" dirty="0" smtClean="0">
                  <a:solidFill>
                    <a:srgbClr val="F79646">
                      <a:lumMod val="75000"/>
                    </a:srgbClr>
                  </a:solidFill>
                  <a:latin typeface="Helvetica" charset="0"/>
                  <a:ea typeface="+mn-ea"/>
                </a:rPr>
                <a:t>14.95 </a:t>
              </a:r>
              <a:r>
                <a:rPr lang="en-US" altLang="en-US" sz="1400" dirty="0">
                  <a:latin typeface="Helvetica" charset="0"/>
                  <a:ea typeface="+mn-ea"/>
                </a:rPr>
                <a:t>months</a:t>
              </a:r>
              <a:r>
                <a:rPr lang="en-US" altLang="en-US" sz="1400" dirty="0" smtClean="0">
                  <a:latin typeface="Helvetica" charset="0"/>
                  <a:ea typeface="+mn-ea"/>
                </a:rPr>
                <a:t>; 95% CI </a:t>
              </a:r>
              <a:r>
                <a:rPr lang="en-US" altLang="en-US" sz="1400" dirty="0">
                  <a:latin typeface="Helvetica" charset="0"/>
                  <a:ea typeface="+mn-ea"/>
                </a:rPr>
                <a:t>[14.55, 17.91</a:t>
              </a:r>
              <a:r>
                <a:rPr lang="en-US" altLang="en-US" sz="1400" dirty="0" smtClean="0">
                  <a:latin typeface="Helvetica" charset="0"/>
                  <a:ea typeface="+mn-ea"/>
                </a:rPr>
                <a:t>] </a:t>
              </a:r>
              <a:endParaRPr lang="en-US" altLang="en-US" sz="1400" dirty="0">
                <a:latin typeface="Helvetica" charset="0"/>
                <a:ea typeface="+mn-ea"/>
              </a:endParaRPr>
            </a:p>
          </p:txBody>
        </p:sp>
        <p:sp>
          <p:nvSpPr>
            <p:cNvPr id="219" name="Rectangle 138"/>
            <p:cNvSpPr>
              <a:spLocks noChangeArrowheads="1"/>
            </p:cNvSpPr>
            <p:nvPr/>
          </p:nvSpPr>
          <p:spPr bwMode="auto">
            <a:xfrm>
              <a:off x="4284663" y="2335124"/>
              <a:ext cx="4303713" cy="2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400" dirty="0" smtClean="0">
                  <a:latin typeface="Helvetica" charset="0"/>
                  <a:ea typeface="+mn-ea"/>
                </a:rPr>
                <a:t>     Placebo:  </a:t>
              </a:r>
              <a:r>
                <a:rPr lang="en-US" altLang="en-US" sz="1400" dirty="0" smtClean="0">
                  <a:solidFill>
                    <a:srgbClr val="4BACC6">
                      <a:lumMod val="75000"/>
                    </a:srgbClr>
                  </a:solidFill>
                  <a:latin typeface="Helvetica" charset="0"/>
                  <a:ea typeface="+mn-ea"/>
                </a:rPr>
                <a:t>14.49 </a:t>
              </a:r>
              <a:r>
                <a:rPr lang="en-US" altLang="en-US" sz="1400" dirty="0">
                  <a:latin typeface="Helvetica" charset="0"/>
                  <a:ea typeface="+mn-ea"/>
                </a:rPr>
                <a:t>months; 95% CI [12.29, 17.08</a:t>
              </a:r>
              <a:r>
                <a:rPr lang="en-US" altLang="en-US" sz="1400" dirty="0" smtClean="0">
                  <a:latin typeface="Helvetica" charset="0"/>
                  <a:ea typeface="+mn-ea"/>
                </a:rPr>
                <a:t>] </a:t>
              </a:r>
              <a:endParaRPr lang="en-US" altLang="en-US" sz="1400" dirty="0">
                <a:latin typeface="Helvetica" charset="0"/>
                <a:ea typeface="+mn-ea"/>
              </a:endParaRPr>
            </a:p>
          </p:txBody>
        </p:sp>
        <p:sp>
          <p:nvSpPr>
            <p:cNvPr id="18441" name="Rectangle 139"/>
            <p:cNvSpPr>
              <a:spLocks noChangeArrowheads="1"/>
            </p:cNvSpPr>
            <p:nvPr/>
          </p:nvSpPr>
          <p:spPr bwMode="auto">
            <a:xfrm>
              <a:off x="4294188" y="1543026"/>
              <a:ext cx="2071687" cy="2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latin typeface="Helvetica" charset="0"/>
                </a:rPr>
                <a:t>Log rank p value = 0.1166</a:t>
              </a:r>
              <a:endParaRPr lang="en-US" sz="1400" b="0"/>
            </a:p>
          </p:txBody>
        </p:sp>
        <p:sp>
          <p:nvSpPr>
            <p:cNvPr id="18442" name="Rectangle 232"/>
            <p:cNvSpPr>
              <a:spLocks noChangeArrowheads="1"/>
            </p:cNvSpPr>
            <p:nvPr/>
          </p:nvSpPr>
          <p:spPr bwMode="auto">
            <a:xfrm>
              <a:off x="457200" y="5736858"/>
              <a:ext cx="7861301" cy="1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0">
                  <a:latin typeface="Helvetica" charset="0"/>
                </a:rPr>
                <a:t>- One-sided p-value is obtained from the log-rank test stratified by prior use of trastuzumab (Y/N) and Visceral metastasis (Y/N) from IWRS.</a:t>
              </a:r>
              <a:endParaRPr lang="en-US" sz="1800" b="0"/>
            </a:p>
          </p:txBody>
        </p:sp>
        <p:grpSp>
          <p:nvGrpSpPr>
            <p:cNvPr id="18443" name="Group 486"/>
            <p:cNvGrpSpPr>
              <a:grpSpLocks/>
            </p:cNvGrpSpPr>
            <p:nvPr/>
          </p:nvGrpSpPr>
          <p:grpSpPr bwMode="auto">
            <a:xfrm>
              <a:off x="457200" y="5178419"/>
              <a:ext cx="8066158" cy="485865"/>
              <a:chOff x="457200" y="5707063"/>
              <a:chExt cx="8066158" cy="551157"/>
            </a:xfrm>
          </p:grpSpPr>
          <p:sp>
            <p:nvSpPr>
              <p:cNvPr id="18847" name="Rectangle 140"/>
              <p:cNvSpPr>
                <a:spLocks noChangeArrowheads="1"/>
              </p:cNvSpPr>
              <p:nvPr/>
            </p:nvSpPr>
            <p:spPr bwMode="auto">
              <a:xfrm>
                <a:off x="1348670"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480</a:t>
                </a:r>
                <a:endParaRPr lang="en-US" sz="1800"/>
              </a:p>
            </p:txBody>
          </p:sp>
          <p:sp>
            <p:nvSpPr>
              <p:cNvPr id="18848" name="Rectangle 141"/>
              <p:cNvSpPr>
                <a:spLocks noChangeArrowheads="1"/>
              </p:cNvSpPr>
              <p:nvPr/>
            </p:nvSpPr>
            <p:spPr bwMode="auto">
              <a:xfrm>
                <a:off x="1600006"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416</a:t>
                </a:r>
                <a:endParaRPr lang="en-US" sz="1800"/>
              </a:p>
            </p:txBody>
          </p:sp>
          <p:sp>
            <p:nvSpPr>
              <p:cNvPr id="18849" name="Rectangle 142"/>
              <p:cNvSpPr>
                <a:spLocks noChangeArrowheads="1"/>
              </p:cNvSpPr>
              <p:nvPr/>
            </p:nvSpPr>
            <p:spPr bwMode="auto">
              <a:xfrm>
                <a:off x="1845592"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365</a:t>
                </a:r>
                <a:endParaRPr lang="en-US" sz="1800"/>
              </a:p>
            </p:txBody>
          </p:sp>
          <p:sp>
            <p:nvSpPr>
              <p:cNvPr id="18850" name="Rectangle 143"/>
              <p:cNvSpPr>
                <a:spLocks noChangeArrowheads="1"/>
              </p:cNvSpPr>
              <p:nvPr/>
            </p:nvSpPr>
            <p:spPr bwMode="auto">
              <a:xfrm>
                <a:off x="2098799"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324</a:t>
                </a:r>
                <a:endParaRPr lang="en-US" sz="1800"/>
              </a:p>
            </p:txBody>
          </p:sp>
          <p:sp>
            <p:nvSpPr>
              <p:cNvPr id="18851" name="Rectangle 144"/>
              <p:cNvSpPr>
                <a:spLocks noChangeArrowheads="1"/>
              </p:cNvSpPr>
              <p:nvPr/>
            </p:nvSpPr>
            <p:spPr bwMode="auto">
              <a:xfrm>
                <a:off x="2352799"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289</a:t>
                </a:r>
                <a:endParaRPr lang="en-US" sz="1800"/>
              </a:p>
            </p:txBody>
          </p:sp>
          <p:sp>
            <p:nvSpPr>
              <p:cNvPr id="18852" name="Rectangle 145"/>
              <p:cNvSpPr>
                <a:spLocks noChangeArrowheads="1"/>
              </p:cNvSpPr>
              <p:nvPr/>
            </p:nvSpPr>
            <p:spPr bwMode="auto">
              <a:xfrm>
                <a:off x="2610926"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260</a:t>
                </a:r>
                <a:endParaRPr lang="en-US" sz="1800"/>
              </a:p>
            </p:txBody>
          </p:sp>
          <p:sp>
            <p:nvSpPr>
              <p:cNvPr id="18853" name="Rectangle 146"/>
              <p:cNvSpPr>
                <a:spLocks noChangeArrowheads="1"/>
              </p:cNvSpPr>
              <p:nvPr/>
            </p:nvSpPr>
            <p:spPr bwMode="auto">
              <a:xfrm>
                <a:off x="2869495"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217</a:t>
                </a:r>
                <a:endParaRPr lang="en-US" sz="1800"/>
              </a:p>
            </p:txBody>
          </p:sp>
          <p:sp>
            <p:nvSpPr>
              <p:cNvPr id="18854" name="Rectangle 147"/>
              <p:cNvSpPr>
                <a:spLocks noChangeArrowheads="1"/>
              </p:cNvSpPr>
              <p:nvPr/>
            </p:nvSpPr>
            <p:spPr bwMode="auto">
              <a:xfrm>
                <a:off x="3115875"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178</a:t>
                </a:r>
                <a:endParaRPr lang="en-US" sz="1800"/>
              </a:p>
            </p:txBody>
          </p:sp>
          <p:sp>
            <p:nvSpPr>
              <p:cNvPr id="18855" name="Rectangle 148"/>
              <p:cNvSpPr>
                <a:spLocks noChangeArrowheads="1"/>
              </p:cNvSpPr>
              <p:nvPr/>
            </p:nvSpPr>
            <p:spPr bwMode="auto">
              <a:xfrm>
                <a:off x="3374196"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151</a:t>
                </a:r>
                <a:endParaRPr lang="en-US" sz="1800"/>
              </a:p>
            </p:txBody>
          </p:sp>
          <p:sp>
            <p:nvSpPr>
              <p:cNvPr id="18856" name="Rectangle 149"/>
              <p:cNvSpPr>
                <a:spLocks noChangeArrowheads="1"/>
              </p:cNvSpPr>
              <p:nvPr/>
            </p:nvSpPr>
            <p:spPr bwMode="auto">
              <a:xfrm>
                <a:off x="3618989"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130</a:t>
                </a:r>
                <a:endParaRPr lang="en-US" sz="1800"/>
              </a:p>
            </p:txBody>
          </p:sp>
          <p:sp>
            <p:nvSpPr>
              <p:cNvPr id="18857" name="Rectangle 150"/>
              <p:cNvSpPr>
                <a:spLocks noChangeArrowheads="1"/>
              </p:cNvSpPr>
              <p:nvPr/>
            </p:nvSpPr>
            <p:spPr bwMode="auto">
              <a:xfrm>
                <a:off x="3865369"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122</a:t>
                </a:r>
                <a:endParaRPr lang="en-US" sz="1800"/>
              </a:p>
            </p:txBody>
          </p:sp>
          <p:sp>
            <p:nvSpPr>
              <p:cNvPr id="18858" name="Rectangle 151"/>
              <p:cNvSpPr>
                <a:spLocks noChangeArrowheads="1"/>
              </p:cNvSpPr>
              <p:nvPr/>
            </p:nvSpPr>
            <p:spPr bwMode="auto">
              <a:xfrm>
                <a:off x="4126195" y="5921727"/>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107</a:t>
                </a:r>
                <a:endParaRPr lang="en-US" sz="1800"/>
              </a:p>
            </p:txBody>
          </p:sp>
          <p:sp>
            <p:nvSpPr>
              <p:cNvPr id="18859" name="Rectangle 152"/>
              <p:cNvSpPr>
                <a:spLocks noChangeArrowheads="1"/>
              </p:cNvSpPr>
              <p:nvPr/>
            </p:nvSpPr>
            <p:spPr bwMode="auto">
              <a:xfrm>
                <a:off x="4372869"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94</a:t>
                </a:r>
                <a:endParaRPr lang="en-US" sz="1800"/>
              </a:p>
            </p:txBody>
          </p:sp>
          <p:sp>
            <p:nvSpPr>
              <p:cNvPr id="18860" name="Rectangle 153"/>
              <p:cNvSpPr>
                <a:spLocks noChangeArrowheads="1"/>
              </p:cNvSpPr>
              <p:nvPr/>
            </p:nvSpPr>
            <p:spPr bwMode="auto">
              <a:xfrm>
                <a:off x="4632902"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80</a:t>
                </a:r>
                <a:endParaRPr lang="en-US" sz="1800"/>
              </a:p>
            </p:txBody>
          </p:sp>
          <p:sp>
            <p:nvSpPr>
              <p:cNvPr id="18861" name="Rectangle 154"/>
              <p:cNvSpPr>
                <a:spLocks noChangeArrowheads="1"/>
              </p:cNvSpPr>
              <p:nvPr/>
            </p:nvSpPr>
            <p:spPr bwMode="auto">
              <a:xfrm>
                <a:off x="4886902"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72</a:t>
                </a:r>
                <a:endParaRPr lang="en-US" sz="1800"/>
              </a:p>
            </p:txBody>
          </p:sp>
          <p:sp>
            <p:nvSpPr>
              <p:cNvPr id="18862" name="Rectangle 155"/>
              <p:cNvSpPr>
                <a:spLocks noChangeArrowheads="1"/>
              </p:cNvSpPr>
              <p:nvPr/>
            </p:nvSpPr>
            <p:spPr bwMode="auto">
              <a:xfrm>
                <a:off x="5152650"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63</a:t>
                </a:r>
                <a:endParaRPr lang="en-US" sz="1800"/>
              </a:p>
            </p:txBody>
          </p:sp>
          <p:sp>
            <p:nvSpPr>
              <p:cNvPr id="18863" name="Rectangle 156"/>
              <p:cNvSpPr>
                <a:spLocks noChangeArrowheads="1"/>
              </p:cNvSpPr>
              <p:nvPr/>
            </p:nvSpPr>
            <p:spPr bwMode="auto">
              <a:xfrm>
                <a:off x="5391410"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58</a:t>
                </a:r>
                <a:endParaRPr lang="en-US" sz="1800"/>
              </a:p>
            </p:txBody>
          </p:sp>
          <p:sp>
            <p:nvSpPr>
              <p:cNvPr id="18864" name="Rectangle 157"/>
              <p:cNvSpPr>
                <a:spLocks noChangeArrowheads="1"/>
              </p:cNvSpPr>
              <p:nvPr/>
            </p:nvSpPr>
            <p:spPr bwMode="auto">
              <a:xfrm>
                <a:off x="5643822"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48</a:t>
                </a:r>
                <a:endParaRPr lang="en-US" sz="1800"/>
              </a:p>
            </p:txBody>
          </p:sp>
          <p:sp>
            <p:nvSpPr>
              <p:cNvPr id="18865" name="Rectangle 158"/>
              <p:cNvSpPr>
                <a:spLocks noChangeArrowheads="1"/>
              </p:cNvSpPr>
              <p:nvPr/>
            </p:nvSpPr>
            <p:spPr bwMode="auto">
              <a:xfrm>
                <a:off x="5897822"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42</a:t>
                </a:r>
                <a:endParaRPr lang="en-US" sz="1800"/>
              </a:p>
            </p:txBody>
          </p:sp>
          <p:sp>
            <p:nvSpPr>
              <p:cNvPr id="18866" name="Rectangle 159"/>
              <p:cNvSpPr>
                <a:spLocks noChangeArrowheads="1"/>
              </p:cNvSpPr>
              <p:nvPr/>
            </p:nvSpPr>
            <p:spPr bwMode="auto">
              <a:xfrm>
                <a:off x="6134995"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35</a:t>
                </a:r>
                <a:endParaRPr lang="en-US" sz="1800"/>
              </a:p>
            </p:txBody>
          </p:sp>
          <p:sp>
            <p:nvSpPr>
              <p:cNvPr id="18867" name="Rectangle 160"/>
              <p:cNvSpPr>
                <a:spLocks noChangeArrowheads="1"/>
              </p:cNvSpPr>
              <p:nvPr/>
            </p:nvSpPr>
            <p:spPr bwMode="auto">
              <a:xfrm>
                <a:off x="6381375" y="5921727"/>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26</a:t>
                </a:r>
                <a:endParaRPr lang="en-US" sz="1800"/>
              </a:p>
            </p:txBody>
          </p:sp>
          <p:sp>
            <p:nvSpPr>
              <p:cNvPr id="18868" name="Rectangle 161"/>
              <p:cNvSpPr>
                <a:spLocks noChangeArrowheads="1"/>
              </p:cNvSpPr>
              <p:nvPr/>
            </p:nvSpPr>
            <p:spPr bwMode="auto">
              <a:xfrm>
                <a:off x="6668247" y="5921727"/>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21</a:t>
                </a:r>
                <a:endParaRPr lang="en-US" sz="1800"/>
              </a:p>
            </p:txBody>
          </p:sp>
          <p:sp>
            <p:nvSpPr>
              <p:cNvPr id="18869" name="Rectangle 162"/>
              <p:cNvSpPr>
                <a:spLocks noChangeArrowheads="1"/>
              </p:cNvSpPr>
              <p:nvPr/>
            </p:nvSpPr>
            <p:spPr bwMode="auto">
              <a:xfrm>
                <a:off x="6907848" y="5921727"/>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17</a:t>
                </a:r>
                <a:endParaRPr lang="en-US" sz="1800"/>
              </a:p>
            </p:txBody>
          </p:sp>
          <p:sp>
            <p:nvSpPr>
              <p:cNvPr id="18870" name="Rectangle 163"/>
              <p:cNvSpPr>
                <a:spLocks noChangeArrowheads="1"/>
              </p:cNvSpPr>
              <p:nvPr/>
            </p:nvSpPr>
            <p:spPr bwMode="auto">
              <a:xfrm>
                <a:off x="7170403" y="5921727"/>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13</a:t>
                </a:r>
                <a:endParaRPr lang="en-US" sz="1800"/>
              </a:p>
            </p:txBody>
          </p:sp>
          <p:sp>
            <p:nvSpPr>
              <p:cNvPr id="18871" name="Rectangle 164"/>
              <p:cNvSpPr>
                <a:spLocks noChangeArrowheads="1"/>
              </p:cNvSpPr>
              <p:nvPr/>
            </p:nvSpPr>
            <p:spPr bwMode="auto">
              <a:xfrm>
                <a:off x="7419975" y="5921727"/>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10</a:t>
                </a:r>
                <a:endParaRPr lang="en-US" sz="1800"/>
              </a:p>
            </p:txBody>
          </p:sp>
          <p:sp>
            <p:nvSpPr>
              <p:cNvPr id="18872" name="Rectangle 165"/>
              <p:cNvSpPr>
                <a:spLocks noChangeArrowheads="1"/>
              </p:cNvSpPr>
              <p:nvPr/>
            </p:nvSpPr>
            <p:spPr bwMode="auto">
              <a:xfrm>
                <a:off x="7709241" y="5921727"/>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5</a:t>
                </a:r>
                <a:endParaRPr lang="en-US" sz="1800"/>
              </a:p>
            </p:txBody>
          </p:sp>
          <p:sp>
            <p:nvSpPr>
              <p:cNvPr id="18873" name="Rectangle 166"/>
              <p:cNvSpPr>
                <a:spLocks noChangeArrowheads="1"/>
              </p:cNvSpPr>
              <p:nvPr/>
            </p:nvSpPr>
            <p:spPr bwMode="auto">
              <a:xfrm>
                <a:off x="7961654" y="5921727"/>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a:t>
                </a:r>
                <a:endParaRPr lang="en-US" sz="1800"/>
              </a:p>
            </p:txBody>
          </p:sp>
          <p:sp>
            <p:nvSpPr>
              <p:cNvPr id="18874" name="Rectangle 167"/>
              <p:cNvSpPr>
                <a:spLocks noChangeArrowheads="1"/>
              </p:cNvSpPr>
              <p:nvPr/>
            </p:nvSpPr>
            <p:spPr bwMode="auto">
              <a:xfrm>
                <a:off x="8213226" y="5921727"/>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a:t>
                </a:r>
                <a:endParaRPr lang="en-US" sz="1800"/>
              </a:p>
            </p:txBody>
          </p:sp>
          <p:sp>
            <p:nvSpPr>
              <p:cNvPr id="18875" name="Rectangle 168"/>
              <p:cNvSpPr>
                <a:spLocks noChangeArrowheads="1"/>
              </p:cNvSpPr>
              <p:nvPr/>
            </p:nvSpPr>
            <p:spPr bwMode="auto">
              <a:xfrm>
                <a:off x="8452826" y="5921727"/>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8876" name="Rectangle 169"/>
              <p:cNvSpPr>
                <a:spLocks noChangeArrowheads="1"/>
              </p:cNvSpPr>
              <p:nvPr/>
            </p:nvSpPr>
            <p:spPr bwMode="auto">
              <a:xfrm>
                <a:off x="1348670"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239</a:t>
                </a:r>
                <a:endParaRPr lang="en-US" sz="1800"/>
              </a:p>
            </p:txBody>
          </p:sp>
          <p:sp>
            <p:nvSpPr>
              <p:cNvPr id="18877" name="Rectangle 170"/>
              <p:cNvSpPr>
                <a:spLocks noChangeArrowheads="1"/>
              </p:cNvSpPr>
              <p:nvPr/>
            </p:nvSpPr>
            <p:spPr bwMode="auto">
              <a:xfrm>
                <a:off x="1600006"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221</a:t>
                </a:r>
                <a:endParaRPr lang="en-US" sz="1800"/>
              </a:p>
            </p:txBody>
          </p:sp>
          <p:sp>
            <p:nvSpPr>
              <p:cNvPr id="18878" name="Rectangle 171"/>
              <p:cNvSpPr>
                <a:spLocks noChangeArrowheads="1"/>
              </p:cNvSpPr>
              <p:nvPr/>
            </p:nvSpPr>
            <p:spPr bwMode="auto">
              <a:xfrm>
                <a:off x="1845592"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199</a:t>
                </a:r>
                <a:endParaRPr lang="en-US" sz="1800"/>
              </a:p>
            </p:txBody>
          </p:sp>
          <p:sp>
            <p:nvSpPr>
              <p:cNvPr id="18879" name="Rectangle 172"/>
              <p:cNvSpPr>
                <a:spLocks noChangeArrowheads="1"/>
              </p:cNvSpPr>
              <p:nvPr/>
            </p:nvSpPr>
            <p:spPr bwMode="auto">
              <a:xfrm>
                <a:off x="2098799"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166</a:t>
                </a:r>
                <a:endParaRPr lang="en-US" sz="1800"/>
              </a:p>
            </p:txBody>
          </p:sp>
          <p:sp>
            <p:nvSpPr>
              <p:cNvPr id="18880" name="Rectangle 173"/>
              <p:cNvSpPr>
                <a:spLocks noChangeArrowheads="1"/>
              </p:cNvSpPr>
              <p:nvPr/>
            </p:nvSpPr>
            <p:spPr bwMode="auto">
              <a:xfrm>
                <a:off x="2352799"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144</a:t>
                </a:r>
                <a:endParaRPr lang="en-US" sz="1800"/>
              </a:p>
            </p:txBody>
          </p:sp>
          <p:sp>
            <p:nvSpPr>
              <p:cNvPr id="18881" name="Rectangle 174"/>
              <p:cNvSpPr>
                <a:spLocks noChangeArrowheads="1"/>
              </p:cNvSpPr>
              <p:nvPr/>
            </p:nvSpPr>
            <p:spPr bwMode="auto">
              <a:xfrm>
                <a:off x="2610926"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123</a:t>
                </a:r>
                <a:endParaRPr lang="en-US" sz="1800"/>
              </a:p>
            </p:txBody>
          </p:sp>
          <p:sp>
            <p:nvSpPr>
              <p:cNvPr id="18882" name="Rectangle 175"/>
              <p:cNvSpPr>
                <a:spLocks noChangeArrowheads="1"/>
              </p:cNvSpPr>
              <p:nvPr/>
            </p:nvSpPr>
            <p:spPr bwMode="auto">
              <a:xfrm>
                <a:off x="2869495" y="6083652"/>
                <a:ext cx="21159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106</a:t>
                </a:r>
                <a:endParaRPr lang="en-US" sz="1800"/>
              </a:p>
            </p:txBody>
          </p:sp>
          <p:sp>
            <p:nvSpPr>
              <p:cNvPr id="18883" name="Rectangle 176"/>
              <p:cNvSpPr>
                <a:spLocks noChangeArrowheads="1"/>
              </p:cNvSpPr>
              <p:nvPr/>
            </p:nvSpPr>
            <p:spPr bwMode="auto">
              <a:xfrm>
                <a:off x="3133508"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91</a:t>
                </a:r>
                <a:endParaRPr lang="en-US" sz="1800"/>
              </a:p>
            </p:txBody>
          </p:sp>
          <p:sp>
            <p:nvSpPr>
              <p:cNvPr id="18884" name="Rectangle 177"/>
              <p:cNvSpPr>
                <a:spLocks noChangeArrowheads="1"/>
              </p:cNvSpPr>
              <p:nvPr/>
            </p:nvSpPr>
            <p:spPr bwMode="auto">
              <a:xfrm>
                <a:off x="3391829"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80</a:t>
                </a:r>
                <a:endParaRPr lang="en-US" sz="1800"/>
              </a:p>
            </p:txBody>
          </p:sp>
          <p:sp>
            <p:nvSpPr>
              <p:cNvPr id="18885" name="Rectangle 178"/>
              <p:cNvSpPr>
                <a:spLocks noChangeArrowheads="1"/>
              </p:cNvSpPr>
              <p:nvPr/>
            </p:nvSpPr>
            <p:spPr bwMode="auto">
              <a:xfrm>
                <a:off x="3636622"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69</a:t>
                </a:r>
                <a:endParaRPr lang="en-US" sz="1800"/>
              </a:p>
            </p:txBody>
          </p:sp>
          <p:sp>
            <p:nvSpPr>
              <p:cNvPr id="18886" name="Rectangle 179"/>
              <p:cNvSpPr>
                <a:spLocks noChangeArrowheads="1"/>
              </p:cNvSpPr>
              <p:nvPr/>
            </p:nvSpPr>
            <p:spPr bwMode="auto">
              <a:xfrm>
                <a:off x="3883002"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53</a:t>
                </a:r>
                <a:endParaRPr lang="en-US" sz="1800"/>
              </a:p>
            </p:txBody>
          </p:sp>
          <p:sp>
            <p:nvSpPr>
              <p:cNvPr id="18887" name="Rectangle 180"/>
              <p:cNvSpPr>
                <a:spLocks noChangeArrowheads="1"/>
              </p:cNvSpPr>
              <p:nvPr/>
            </p:nvSpPr>
            <p:spPr bwMode="auto">
              <a:xfrm>
                <a:off x="4143828"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47</a:t>
                </a:r>
                <a:endParaRPr lang="en-US" sz="1800"/>
              </a:p>
            </p:txBody>
          </p:sp>
          <p:sp>
            <p:nvSpPr>
              <p:cNvPr id="18888" name="Rectangle 181"/>
              <p:cNvSpPr>
                <a:spLocks noChangeArrowheads="1"/>
              </p:cNvSpPr>
              <p:nvPr/>
            </p:nvSpPr>
            <p:spPr bwMode="auto">
              <a:xfrm>
                <a:off x="4372869"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43</a:t>
                </a:r>
                <a:endParaRPr lang="en-US" sz="1800"/>
              </a:p>
            </p:txBody>
          </p:sp>
          <p:sp>
            <p:nvSpPr>
              <p:cNvPr id="18889" name="Rectangle 182"/>
              <p:cNvSpPr>
                <a:spLocks noChangeArrowheads="1"/>
              </p:cNvSpPr>
              <p:nvPr/>
            </p:nvSpPr>
            <p:spPr bwMode="auto">
              <a:xfrm>
                <a:off x="4632902"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38</a:t>
                </a:r>
                <a:endParaRPr lang="en-US" sz="1800"/>
              </a:p>
            </p:txBody>
          </p:sp>
          <p:sp>
            <p:nvSpPr>
              <p:cNvPr id="18890" name="Rectangle 183"/>
              <p:cNvSpPr>
                <a:spLocks noChangeArrowheads="1"/>
              </p:cNvSpPr>
              <p:nvPr/>
            </p:nvSpPr>
            <p:spPr bwMode="auto">
              <a:xfrm>
                <a:off x="4886902"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36</a:t>
                </a:r>
                <a:endParaRPr lang="en-US" sz="1800"/>
              </a:p>
            </p:txBody>
          </p:sp>
          <p:sp>
            <p:nvSpPr>
              <p:cNvPr id="18891" name="Rectangle 184"/>
              <p:cNvSpPr>
                <a:spLocks noChangeArrowheads="1"/>
              </p:cNvSpPr>
              <p:nvPr/>
            </p:nvSpPr>
            <p:spPr bwMode="auto">
              <a:xfrm>
                <a:off x="5152650"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36</a:t>
                </a:r>
                <a:endParaRPr lang="en-US" sz="1800"/>
              </a:p>
            </p:txBody>
          </p:sp>
          <p:sp>
            <p:nvSpPr>
              <p:cNvPr id="18892" name="Rectangle 185"/>
              <p:cNvSpPr>
                <a:spLocks noChangeArrowheads="1"/>
              </p:cNvSpPr>
              <p:nvPr/>
            </p:nvSpPr>
            <p:spPr bwMode="auto">
              <a:xfrm>
                <a:off x="5391410"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31</a:t>
                </a:r>
                <a:endParaRPr lang="en-US" sz="1800"/>
              </a:p>
            </p:txBody>
          </p:sp>
          <p:sp>
            <p:nvSpPr>
              <p:cNvPr id="18893" name="Rectangle 186"/>
              <p:cNvSpPr>
                <a:spLocks noChangeArrowheads="1"/>
              </p:cNvSpPr>
              <p:nvPr/>
            </p:nvSpPr>
            <p:spPr bwMode="auto">
              <a:xfrm>
                <a:off x="5643822"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24</a:t>
                </a:r>
                <a:endParaRPr lang="en-US" sz="1800"/>
              </a:p>
            </p:txBody>
          </p:sp>
          <p:sp>
            <p:nvSpPr>
              <p:cNvPr id="18894" name="Rectangle 187"/>
              <p:cNvSpPr>
                <a:spLocks noChangeArrowheads="1"/>
              </p:cNvSpPr>
              <p:nvPr/>
            </p:nvSpPr>
            <p:spPr bwMode="auto">
              <a:xfrm>
                <a:off x="5897822"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17</a:t>
                </a:r>
                <a:endParaRPr lang="en-US" sz="1800"/>
              </a:p>
            </p:txBody>
          </p:sp>
          <p:sp>
            <p:nvSpPr>
              <p:cNvPr id="18895" name="Rectangle 188"/>
              <p:cNvSpPr>
                <a:spLocks noChangeArrowheads="1"/>
              </p:cNvSpPr>
              <p:nvPr/>
            </p:nvSpPr>
            <p:spPr bwMode="auto">
              <a:xfrm>
                <a:off x="6134995"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15</a:t>
                </a:r>
                <a:endParaRPr lang="en-US" sz="1800"/>
              </a:p>
            </p:txBody>
          </p:sp>
          <p:sp>
            <p:nvSpPr>
              <p:cNvPr id="18896" name="Rectangle 189"/>
              <p:cNvSpPr>
                <a:spLocks noChangeArrowheads="1"/>
              </p:cNvSpPr>
              <p:nvPr/>
            </p:nvSpPr>
            <p:spPr bwMode="auto">
              <a:xfrm>
                <a:off x="6381375" y="6083652"/>
                <a:ext cx="17633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 12</a:t>
                </a:r>
                <a:endParaRPr lang="en-US" sz="1800"/>
              </a:p>
            </p:txBody>
          </p:sp>
          <p:sp>
            <p:nvSpPr>
              <p:cNvPr id="18897" name="Rectangle 190"/>
              <p:cNvSpPr>
                <a:spLocks noChangeArrowheads="1"/>
              </p:cNvSpPr>
              <p:nvPr/>
            </p:nvSpPr>
            <p:spPr bwMode="auto">
              <a:xfrm>
                <a:off x="6703513"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9</a:t>
                </a:r>
                <a:endParaRPr lang="en-US" sz="1800"/>
              </a:p>
            </p:txBody>
          </p:sp>
          <p:sp>
            <p:nvSpPr>
              <p:cNvPr id="18898" name="Rectangle 191"/>
              <p:cNvSpPr>
                <a:spLocks noChangeArrowheads="1"/>
              </p:cNvSpPr>
              <p:nvPr/>
            </p:nvSpPr>
            <p:spPr bwMode="auto">
              <a:xfrm>
                <a:off x="6943114"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7</a:t>
                </a:r>
                <a:endParaRPr lang="en-US" sz="1800"/>
              </a:p>
            </p:txBody>
          </p:sp>
          <p:sp>
            <p:nvSpPr>
              <p:cNvPr id="18899" name="Rectangle 192"/>
              <p:cNvSpPr>
                <a:spLocks noChangeArrowheads="1"/>
              </p:cNvSpPr>
              <p:nvPr/>
            </p:nvSpPr>
            <p:spPr bwMode="auto">
              <a:xfrm>
                <a:off x="7205669"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6</a:t>
                </a:r>
                <a:endParaRPr lang="en-US" sz="1800"/>
              </a:p>
            </p:txBody>
          </p:sp>
          <p:sp>
            <p:nvSpPr>
              <p:cNvPr id="18900" name="Rectangle 193"/>
              <p:cNvSpPr>
                <a:spLocks noChangeArrowheads="1"/>
              </p:cNvSpPr>
              <p:nvPr/>
            </p:nvSpPr>
            <p:spPr bwMode="auto">
              <a:xfrm>
                <a:off x="7455241"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a:t>
                </a:r>
                <a:endParaRPr lang="en-US" sz="1800"/>
              </a:p>
            </p:txBody>
          </p:sp>
          <p:sp>
            <p:nvSpPr>
              <p:cNvPr id="18901" name="Rectangle 194"/>
              <p:cNvSpPr>
                <a:spLocks noChangeArrowheads="1"/>
              </p:cNvSpPr>
              <p:nvPr/>
            </p:nvSpPr>
            <p:spPr bwMode="auto">
              <a:xfrm>
                <a:off x="7709241"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a:t>
                </a:r>
                <a:endParaRPr lang="en-US" sz="1800"/>
              </a:p>
            </p:txBody>
          </p:sp>
          <p:sp>
            <p:nvSpPr>
              <p:cNvPr id="18902" name="Rectangle 195"/>
              <p:cNvSpPr>
                <a:spLocks noChangeArrowheads="1"/>
              </p:cNvSpPr>
              <p:nvPr/>
            </p:nvSpPr>
            <p:spPr bwMode="auto">
              <a:xfrm>
                <a:off x="7961654"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a:t>
                </a:r>
                <a:endParaRPr lang="en-US" sz="1800"/>
              </a:p>
            </p:txBody>
          </p:sp>
          <p:sp>
            <p:nvSpPr>
              <p:cNvPr id="18903" name="Rectangle 196"/>
              <p:cNvSpPr>
                <a:spLocks noChangeArrowheads="1"/>
              </p:cNvSpPr>
              <p:nvPr/>
            </p:nvSpPr>
            <p:spPr bwMode="auto">
              <a:xfrm>
                <a:off x="8213226"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a:t>
                </a:r>
                <a:endParaRPr lang="en-US" sz="1800"/>
              </a:p>
            </p:txBody>
          </p:sp>
          <p:sp>
            <p:nvSpPr>
              <p:cNvPr id="18904" name="Rectangle 197"/>
              <p:cNvSpPr>
                <a:spLocks noChangeArrowheads="1"/>
              </p:cNvSpPr>
              <p:nvPr/>
            </p:nvSpPr>
            <p:spPr bwMode="auto">
              <a:xfrm>
                <a:off x="8452826" y="6083652"/>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8905" name="Rectangle 228"/>
              <p:cNvSpPr>
                <a:spLocks noChangeArrowheads="1"/>
              </p:cNvSpPr>
              <p:nvPr/>
            </p:nvSpPr>
            <p:spPr bwMode="auto">
              <a:xfrm>
                <a:off x="457200" y="5707063"/>
                <a:ext cx="1554913"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No. of patients still at risk</a:t>
                </a:r>
                <a:endParaRPr lang="en-US" sz="1800"/>
              </a:p>
            </p:txBody>
          </p:sp>
          <p:sp>
            <p:nvSpPr>
              <p:cNvPr id="18906" name="Rectangle 230"/>
              <p:cNvSpPr>
                <a:spLocks noChangeArrowheads="1"/>
              </p:cNvSpPr>
              <p:nvPr/>
            </p:nvSpPr>
            <p:spPr bwMode="auto">
              <a:xfrm>
                <a:off x="457200" y="5921727"/>
                <a:ext cx="687689"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Everolimus</a:t>
                </a:r>
                <a:endParaRPr lang="en-US" sz="1800"/>
              </a:p>
            </p:txBody>
          </p:sp>
          <p:sp>
            <p:nvSpPr>
              <p:cNvPr id="18907" name="Rectangle 231"/>
              <p:cNvSpPr>
                <a:spLocks noChangeArrowheads="1"/>
              </p:cNvSpPr>
              <p:nvPr/>
            </p:nvSpPr>
            <p:spPr bwMode="auto">
              <a:xfrm>
                <a:off x="457200" y="6083652"/>
                <a:ext cx="48891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Placebo</a:t>
                </a:r>
                <a:endParaRPr lang="en-US" sz="1800"/>
              </a:p>
            </p:txBody>
          </p:sp>
        </p:grpSp>
        <p:grpSp>
          <p:nvGrpSpPr>
            <p:cNvPr id="18444" name="Group 488"/>
            <p:cNvGrpSpPr>
              <a:grpSpLocks/>
            </p:cNvGrpSpPr>
            <p:nvPr/>
          </p:nvGrpSpPr>
          <p:grpSpPr bwMode="auto">
            <a:xfrm>
              <a:off x="637433" y="1289382"/>
              <a:ext cx="501001" cy="3309622"/>
              <a:chOff x="637433" y="1295400"/>
              <a:chExt cx="501001" cy="3754381"/>
            </a:xfrm>
          </p:grpSpPr>
          <p:sp>
            <p:nvSpPr>
              <p:cNvPr id="18840" name="Rectangle 38"/>
              <p:cNvSpPr>
                <a:spLocks noChangeArrowheads="1"/>
              </p:cNvSpPr>
              <p:nvPr/>
            </p:nvSpPr>
            <p:spPr bwMode="auto">
              <a:xfrm rot="-5400000">
                <a:off x="206128" y="3033764"/>
                <a:ext cx="101649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Arial Bold" charset="0"/>
                  </a:rPr>
                  <a:t>Probability (%)</a:t>
                </a:r>
                <a:endParaRPr lang="en-US" sz="1800"/>
              </a:p>
            </p:txBody>
          </p:sp>
          <p:sp>
            <p:nvSpPr>
              <p:cNvPr id="18841" name="Rectangle 39"/>
              <p:cNvSpPr>
                <a:spLocks noChangeArrowheads="1"/>
              </p:cNvSpPr>
              <p:nvPr/>
            </p:nvSpPr>
            <p:spPr bwMode="auto">
              <a:xfrm>
                <a:off x="954088" y="4875213"/>
                <a:ext cx="184346"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0%</a:t>
                </a:r>
                <a:endParaRPr lang="en-US" sz="1800"/>
              </a:p>
            </p:txBody>
          </p:sp>
          <p:sp>
            <p:nvSpPr>
              <p:cNvPr id="18842" name="Rectangle 40"/>
              <p:cNvSpPr>
                <a:spLocks noChangeArrowheads="1"/>
              </p:cNvSpPr>
              <p:nvPr/>
            </p:nvSpPr>
            <p:spPr bwMode="auto">
              <a:xfrm>
                <a:off x="873126" y="4154488"/>
                <a:ext cx="254878"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20%</a:t>
                </a:r>
                <a:endParaRPr lang="en-US" sz="1800"/>
              </a:p>
            </p:txBody>
          </p:sp>
          <p:sp>
            <p:nvSpPr>
              <p:cNvPr id="18843" name="Rectangle 41"/>
              <p:cNvSpPr>
                <a:spLocks noChangeArrowheads="1"/>
              </p:cNvSpPr>
              <p:nvPr/>
            </p:nvSpPr>
            <p:spPr bwMode="auto">
              <a:xfrm>
                <a:off x="873126" y="3444875"/>
                <a:ext cx="254878"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40%</a:t>
                </a:r>
                <a:endParaRPr lang="en-US" sz="1800"/>
              </a:p>
            </p:txBody>
          </p:sp>
          <p:sp>
            <p:nvSpPr>
              <p:cNvPr id="18844" name="Rectangle 42"/>
              <p:cNvSpPr>
                <a:spLocks noChangeArrowheads="1"/>
              </p:cNvSpPr>
              <p:nvPr/>
            </p:nvSpPr>
            <p:spPr bwMode="auto">
              <a:xfrm>
                <a:off x="873126" y="2725738"/>
                <a:ext cx="254878"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60%</a:t>
                </a:r>
                <a:endParaRPr lang="en-US" sz="1800"/>
              </a:p>
            </p:txBody>
          </p:sp>
          <p:sp>
            <p:nvSpPr>
              <p:cNvPr id="18845" name="Rectangle 43"/>
              <p:cNvSpPr>
                <a:spLocks noChangeArrowheads="1"/>
              </p:cNvSpPr>
              <p:nvPr/>
            </p:nvSpPr>
            <p:spPr bwMode="auto">
              <a:xfrm>
                <a:off x="873126" y="2014538"/>
                <a:ext cx="254878"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80%</a:t>
                </a:r>
                <a:endParaRPr lang="en-US" sz="1800"/>
              </a:p>
            </p:txBody>
          </p:sp>
          <p:sp>
            <p:nvSpPr>
              <p:cNvPr id="18846" name="Rectangle 44"/>
              <p:cNvSpPr>
                <a:spLocks noChangeArrowheads="1"/>
              </p:cNvSpPr>
              <p:nvPr/>
            </p:nvSpPr>
            <p:spPr bwMode="auto">
              <a:xfrm>
                <a:off x="801688" y="1295400"/>
                <a:ext cx="325410"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100%</a:t>
                </a:r>
                <a:endParaRPr lang="en-US" sz="1800"/>
              </a:p>
            </p:txBody>
          </p:sp>
        </p:grpSp>
        <p:grpSp>
          <p:nvGrpSpPr>
            <p:cNvPr id="18445" name="Group 489"/>
            <p:cNvGrpSpPr>
              <a:grpSpLocks/>
            </p:cNvGrpSpPr>
            <p:nvPr/>
          </p:nvGrpSpPr>
          <p:grpSpPr bwMode="auto">
            <a:xfrm>
              <a:off x="1420813" y="4704010"/>
              <a:ext cx="7164164" cy="386195"/>
              <a:chOff x="1420813" y="5168900"/>
              <a:chExt cx="7164164" cy="438093"/>
            </a:xfrm>
          </p:grpSpPr>
          <p:sp>
            <p:nvSpPr>
              <p:cNvPr id="18810" name="Rectangle 102"/>
              <p:cNvSpPr>
                <a:spLocks noChangeArrowheads="1"/>
              </p:cNvSpPr>
              <p:nvPr/>
            </p:nvSpPr>
            <p:spPr bwMode="auto">
              <a:xfrm>
                <a:off x="4500563" y="5432425"/>
                <a:ext cx="883255"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Arial Bold" charset="0"/>
                  </a:rPr>
                  <a:t>Time (months)</a:t>
                </a:r>
                <a:endParaRPr lang="en-US" sz="1800"/>
              </a:p>
            </p:txBody>
          </p:sp>
          <p:sp>
            <p:nvSpPr>
              <p:cNvPr id="18811" name="Rectangle 103"/>
              <p:cNvSpPr>
                <a:spLocks noChangeArrowheads="1"/>
              </p:cNvSpPr>
              <p:nvPr/>
            </p:nvSpPr>
            <p:spPr bwMode="auto">
              <a:xfrm>
                <a:off x="1420813" y="5168900"/>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0</a:t>
                </a:r>
                <a:endParaRPr lang="en-US" sz="1800"/>
              </a:p>
            </p:txBody>
          </p:sp>
          <p:sp>
            <p:nvSpPr>
              <p:cNvPr id="18812" name="Rectangle 104"/>
              <p:cNvSpPr>
                <a:spLocks noChangeArrowheads="1"/>
              </p:cNvSpPr>
              <p:nvPr/>
            </p:nvSpPr>
            <p:spPr bwMode="auto">
              <a:xfrm>
                <a:off x="1673226" y="5168900"/>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a:t>
                </a:r>
                <a:endParaRPr lang="en-US" sz="1800"/>
              </a:p>
            </p:txBody>
          </p:sp>
          <p:sp>
            <p:nvSpPr>
              <p:cNvPr id="18813" name="Rectangle 105"/>
              <p:cNvSpPr>
                <a:spLocks noChangeArrowheads="1"/>
              </p:cNvSpPr>
              <p:nvPr/>
            </p:nvSpPr>
            <p:spPr bwMode="auto">
              <a:xfrm>
                <a:off x="1916113" y="5168900"/>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a:t>
                </a:r>
                <a:endParaRPr lang="en-US" sz="1800"/>
              </a:p>
            </p:txBody>
          </p:sp>
          <p:sp>
            <p:nvSpPr>
              <p:cNvPr id="18814" name="Rectangle 106"/>
              <p:cNvSpPr>
                <a:spLocks noChangeArrowheads="1"/>
              </p:cNvSpPr>
              <p:nvPr/>
            </p:nvSpPr>
            <p:spPr bwMode="auto">
              <a:xfrm>
                <a:off x="2170113" y="5168900"/>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6</a:t>
                </a:r>
                <a:endParaRPr lang="en-US" sz="1800"/>
              </a:p>
            </p:txBody>
          </p:sp>
          <p:sp>
            <p:nvSpPr>
              <p:cNvPr id="18815" name="Rectangle 107"/>
              <p:cNvSpPr>
                <a:spLocks noChangeArrowheads="1"/>
              </p:cNvSpPr>
              <p:nvPr/>
            </p:nvSpPr>
            <p:spPr bwMode="auto">
              <a:xfrm>
                <a:off x="2424113" y="5168900"/>
                <a:ext cx="70532"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8</a:t>
                </a:r>
                <a:endParaRPr lang="en-US" sz="1800"/>
              </a:p>
            </p:txBody>
          </p:sp>
          <p:sp>
            <p:nvSpPr>
              <p:cNvPr id="18816" name="Rectangle 108"/>
              <p:cNvSpPr>
                <a:spLocks noChangeArrowheads="1"/>
              </p:cNvSpPr>
              <p:nvPr/>
            </p:nvSpPr>
            <p:spPr bwMode="auto">
              <a:xfrm>
                <a:off x="264636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10</a:t>
                </a:r>
                <a:endParaRPr lang="en-US" sz="1800"/>
              </a:p>
            </p:txBody>
          </p:sp>
          <p:sp>
            <p:nvSpPr>
              <p:cNvPr id="18817" name="Rectangle 109"/>
              <p:cNvSpPr>
                <a:spLocks noChangeArrowheads="1"/>
              </p:cNvSpPr>
              <p:nvPr/>
            </p:nvSpPr>
            <p:spPr bwMode="auto">
              <a:xfrm>
                <a:off x="288925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12</a:t>
                </a:r>
                <a:endParaRPr lang="en-US" sz="1800"/>
              </a:p>
            </p:txBody>
          </p:sp>
          <p:sp>
            <p:nvSpPr>
              <p:cNvPr id="18818" name="Rectangle 110"/>
              <p:cNvSpPr>
                <a:spLocks noChangeArrowheads="1"/>
              </p:cNvSpPr>
              <p:nvPr/>
            </p:nvSpPr>
            <p:spPr bwMode="auto">
              <a:xfrm>
                <a:off x="314325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14</a:t>
                </a:r>
                <a:endParaRPr lang="en-US" sz="1800"/>
              </a:p>
            </p:txBody>
          </p:sp>
          <p:sp>
            <p:nvSpPr>
              <p:cNvPr id="18819" name="Rectangle 111"/>
              <p:cNvSpPr>
                <a:spLocks noChangeArrowheads="1"/>
              </p:cNvSpPr>
              <p:nvPr/>
            </p:nvSpPr>
            <p:spPr bwMode="auto">
              <a:xfrm>
                <a:off x="339725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16</a:t>
                </a:r>
                <a:endParaRPr lang="en-US" sz="1800"/>
              </a:p>
            </p:txBody>
          </p:sp>
          <p:sp>
            <p:nvSpPr>
              <p:cNvPr id="18820" name="Rectangle 112"/>
              <p:cNvSpPr>
                <a:spLocks noChangeArrowheads="1"/>
              </p:cNvSpPr>
              <p:nvPr/>
            </p:nvSpPr>
            <p:spPr bwMode="auto">
              <a:xfrm>
                <a:off x="364966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18</a:t>
                </a:r>
                <a:endParaRPr lang="en-US" sz="1800"/>
              </a:p>
            </p:txBody>
          </p:sp>
          <p:sp>
            <p:nvSpPr>
              <p:cNvPr id="18821" name="Rectangle 113"/>
              <p:cNvSpPr>
                <a:spLocks noChangeArrowheads="1"/>
              </p:cNvSpPr>
              <p:nvPr/>
            </p:nvSpPr>
            <p:spPr bwMode="auto">
              <a:xfrm>
                <a:off x="390366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20</a:t>
                </a:r>
                <a:endParaRPr lang="en-US" sz="1800"/>
              </a:p>
            </p:txBody>
          </p:sp>
          <p:sp>
            <p:nvSpPr>
              <p:cNvPr id="18822" name="Rectangle 114"/>
              <p:cNvSpPr>
                <a:spLocks noChangeArrowheads="1"/>
              </p:cNvSpPr>
              <p:nvPr/>
            </p:nvSpPr>
            <p:spPr bwMode="auto">
              <a:xfrm>
                <a:off x="4156076"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22</a:t>
                </a:r>
                <a:endParaRPr lang="en-US" sz="1800"/>
              </a:p>
            </p:txBody>
          </p:sp>
          <p:sp>
            <p:nvSpPr>
              <p:cNvPr id="18823" name="Rectangle 115"/>
              <p:cNvSpPr>
                <a:spLocks noChangeArrowheads="1"/>
              </p:cNvSpPr>
              <p:nvPr/>
            </p:nvSpPr>
            <p:spPr bwMode="auto">
              <a:xfrm>
                <a:off x="440055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24</a:t>
                </a:r>
                <a:endParaRPr lang="en-US" sz="1800"/>
              </a:p>
            </p:txBody>
          </p:sp>
          <p:sp>
            <p:nvSpPr>
              <p:cNvPr id="18824" name="Rectangle 116"/>
              <p:cNvSpPr>
                <a:spLocks noChangeArrowheads="1"/>
              </p:cNvSpPr>
              <p:nvPr/>
            </p:nvSpPr>
            <p:spPr bwMode="auto">
              <a:xfrm>
                <a:off x="465296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26</a:t>
                </a:r>
                <a:endParaRPr lang="en-US" sz="1800"/>
              </a:p>
            </p:txBody>
          </p:sp>
          <p:sp>
            <p:nvSpPr>
              <p:cNvPr id="18825" name="Rectangle 117"/>
              <p:cNvSpPr>
                <a:spLocks noChangeArrowheads="1"/>
              </p:cNvSpPr>
              <p:nvPr/>
            </p:nvSpPr>
            <p:spPr bwMode="auto">
              <a:xfrm>
                <a:off x="490696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28</a:t>
                </a:r>
                <a:endParaRPr lang="en-US" sz="1800"/>
              </a:p>
            </p:txBody>
          </p:sp>
          <p:sp>
            <p:nvSpPr>
              <p:cNvPr id="18826" name="Rectangle 118"/>
              <p:cNvSpPr>
                <a:spLocks noChangeArrowheads="1"/>
              </p:cNvSpPr>
              <p:nvPr/>
            </p:nvSpPr>
            <p:spPr bwMode="auto">
              <a:xfrm>
                <a:off x="5159376"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30</a:t>
                </a:r>
                <a:endParaRPr lang="en-US" sz="1800"/>
              </a:p>
            </p:txBody>
          </p:sp>
          <p:sp>
            <p:nvSpPr>
              <p:cNvPr id="18827" name="Rectangle 119"/>
              <p:cNvSpPr>
                <a:spLocks noChangeArrowheads="1"/>
              </p:cNvSpPr>
              <p:nvPr/>
            </p:nvSpPr>
            <p:spPr bwMode="auto">
              <a:xfrm>
                <a:off x="5413376"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32</a:t>
                </a:r>
                <a:endParaRPr lang="en-US" sz="1800"/>
              </a:p>
            </p:txBody>
          </p:sp>
          <p:sp>
            <p:nvSpPr>
              <p:cNvPr id="18828" name="Rectangle 120"/>
              <p:cNvSpPr>
                <a:spLocks noChangeArrowheads="1"/>
              </p:cNvSpPr>
              <p:nvPr/>
            </p:nvSpPr>
            <p:spPr bwMode="auto">
              <a:xfrm>
                <a:off x="5667376"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34</a:t>
                </a:r>
                <a:endParaRPr lang="en-US" sz="1800"/>
              </a:p>
            </p:txBody>
          </p:sp>
          <p:sp>
            <p:nvSpPr>
              <p:cNvPr id="18829" name="Rectangle 121"/>
              <p:cNvSpPr>
                <a:spLocks noChangeArrowheads="1"/>
              </p:cNvSpPr>
              <p:nvPr/>
            </p:nvSpPr>
            <p:spPr bwMode="auto">
              <a:xfrm>
                <a:off x="5919788"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36</a:t>
                </a:r>
                <a:endParaRPr lang="en-US" sz="1800"/>
              </a:p>
            </p:txBody>
          </p:sp>
          <p:sp>
            <p:nvSpPr>
              <p:cNvPr id="18830" name="Rectangle 122"/>
              <p:cNvSpPr>
                <a:spLocks noChangeArrowheads="1"/>
              </p:cNvSpPr>
              <p:nvPr/>
            </p:nvSpPr>
            <p:spPr bwMode="auto">
              <a:xfrm>
                <a:off x="6173788"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38</a:t>
                </a:r>
                <a:endParaRPr lang="en-US" sz="1800"/>
              </a:p>
            </p:txBody>
          </p:sp>
          <p:sp>
            <p:nvSpPr>
              <p:cNvPr id="18831" name="Rectangle 123"/>
              <p:cNvSpPr>
                <a:spLocks noChangeArrowheads="1"/>
              </p:cNvSpPr>
              <p:nvPr/>
            </p:nvSpPr>
            <p:spPr bwMode="auto">
              <a:xfrm>
                <a:off x="6416676"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40</a:t>
                </a:r>
                <a:endParaRPr lang="en-US" sz="1800"/>
              </a:p>
            </p:txBody>
          </p:sp>
          <p:sp>
            <p:nvSpPr>
              <p:cNvPr id="18832" name="Rectangle 124"/>
              <p:cNvSpPr>
                <a:spLocks noChangeArrowheads="1"/>
              </p:cNvSpPr>
              <p:nvPr/>
            </p:nvSpPr>
            <p:spPr bwMode="auto">
              <a:xfrm>
                <a:off x="6670676"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42</a:t>
                </a:r>
                <a:endParaRPr lang="en-US" sz="1800"/>
              </a:p>
            </p:txBody>
          </p:sp>
          <p:sp>
            <p:nvSpPr>
              <p:cNvPr id="18833" name="Rectangle 125"/>
              <p:cNvSpPr>
                <a:spLocks noChangeArrowheads="1"/>
              </p:cNvSpPr>
              <p:nvPr/>
            </p:nvSpPr>
            <p:spPr bwMode="auto">
              <a:xfrm>
                <a:off x="6923088"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44</a:t>
                </a:r>
                <a:endParaRPr lang="en-US" sz="1800"/>
              </a:p>
            </p:txBody>
          </p:sp>
          <p:sp>
            <p:nvSpPr>
              <p:cNvPr id="18834" name="Rectangle 126"/>
              <p:cNvSpPr>
                <a:spLocks noChangeArrowheads="1"/>
              </p:cNvSpPr>
              <p:nvPr/>
            </p:nvSpPr>
            <p:spPr bwMode="auto">
              <a:xfrm>
                <a:off x="7177088"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46</a:t>
                </a:r>
                <a:endParaRPr lang="en-US" sz="1800"/>
              </a:p>
            </p:txBody>
          </p:sp>
          <p:sp>
            <p:nvSpPr>
              <p:cNvPr id="18835" name="Rectangle 127"/>
              <p:cNvSpPr>
                <a:spLocks noChangeArrowheads="1"/>
              </p:cNvSpPr>
              <p:nvPr/>
            </p:nvSpPr>
            <p:spPr bwMode="auto">
              <a:xfrm>
                <a:off x="742950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48</a:t>
                </a:r>
                <a:endParaRPr lang="en-US" sz="1800"/>
              </a:p>
            </p:txBody>
          </p:sp>
          <p:sp>
            <p:nvSpPr>
              <p:cNvPr id="18836" name="Rectangle 128"/>
              <p:cNvSpPr>
                <a:spLocks noChangeArrowheads="1"/>
              </p:cNvSpPr>
              <p:nvPr/>
            </p:nvSpPr>
            <p:spPr bwMode="auto">
              <a:xfrm>
                <a:off x="768350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50</a:t>
                </a:r>
                <a:endParaRPr lang="en-US" sz="1800"/>
              </a:p>
            </p:txBody>
          </p:sp>
          <p:sp>
            <p:nvSpPr>
              <p:cNvPr id="18837" name="Rectangle 129"/>
              <p:cNvSpPr>
                <a:spLocks noChangeArrowheads="1"/>
              </p:cNvSpPr>
              <p:nvPr/>
            </p:nvSpPr>
            <p:spPr bwMode="auto">
              <a:xfrm>
                <a:off x="7937501"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52</a:t>
                </a:r>
                <a:endParaRPr lang="en-US" sz="1800"/>
              </a:p>
            </p:txBody>
          </p:sp>
          <p:sp>
            <p:nvSpPr>
              <p:cNvPr id="18838" name="Rectangle 130"/>
              <p:cNvSpPr>
                <a:spLocks noChangeArrowheads="1"/>
              </p:cNvSpPr>
              <p:nvPr/>
            </p:nvSpPr>
            <p:spPr bwMode="auto">
              <a:xfrm>
                <a:off x="818991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54</a:t>
                </a:r>
                <a:endParaRPr lang="en-US" sz="1800"/>
              </a:p>
            </p:txBody>
          </p:sp>
          <p:sp>
            <p:nvSpPr>
              <p:cNvPr id="18839" name="Rectangle 131"/>
              <p:cNvSpPr>
                <a:spLocks noChangeArrowheads="1"/>
              </p:cNvSpPr>
              <p:nvPr/>
            </p:nvSpPr>
            <p:spPr bwMode="auto">
              <a:xfrm>
                <a:off x="8443913" y="5168900"/>
                <a:ext cx="141064" cy="17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56</a:t>
                </a:r>
                <a:endParaRPr lang="en-US" sz="1800"/>
              </a:p>
            </p:txBody>
          </p:sp>
        </p:grpSp>
        <p:grpSp>
          <p:nvGrpSpPr>
            <p:cNvPr id="18446" name="Group 495"/>
            <p:cNvGrpSpPr>
              <a:grpSpLocks/>
            </p:cNvGrpSpPr>
            <p:nvPr/>
          </p:nvGrpSpPr>
          <p:grpSpPr bwMode="auto">
            <a:xfrm>
              <a:off x="1196976" y="1244600"/>
              <a:ext cx="7480300" cy="3441220"/>
              <a:chOff x="1196976" y="1244600"/>
              <a:chExt cx="7480300" cy="3903663"/>
            </a:xfrm>
          </p:grpSpPr>
          <p:grpSp>
            <p:nvGrpSpPr>
              <p:cNvPr id="18720" name="Group 497"/>
              <p:cNvGrpSpPr>
                <a:grpSpLocks/>
              </p:cNvGrpSpPr>
              <p:nvPr/>
            </p:nvGrpSpPr>
            <p:grpSpPr bwMode="auto">
              <a:xfrm>
                <a:off x="1196976" y="1366838"/>
                <a:ext cx="7318375" cy="3781425"/>
                <a:chOff x="1196976" y="1366838"/>
                <a:chExt cx="7318375" cy="3781425"/>
              </a:xfrm>
            </p:grpSpPr>
            <p:sp>
              <p:nvSpPr>
                <p:cNvPr id="18722" name="Line 7"/>
                <p:cNvSpPr>
                  <a:spLocks noChangeShapeType="1"/>
                </p:cNvSpPr>
                <p:nvPr/>
              </p:nvSpPr>
              <p:spPr bwMode="auto">
                <a:xfrm flipH="1">
                  <a:off x="1196976" y="4956175"/>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3" name="Line 8"/>
                <p:cNvSpPr>
                  <a:spLocks noChangeShapeType="1"/>
                </p:cNvSpPr>
                <p:nvPr/>
              </p:nvSpPr>
              <p:spPr bwMode="auto">
                <a:xfrm>
                  <a:off x="1238251" y="48450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4" name="Line 9"/>
                <p:cNvSpPr>
                  <a:spLocks noChangeShapeType="1"/>
                </p:cNvSpPr>
                <p:nvPr/>
              </p:nvSpPr>
              <p:spPr bwMode="auto">
                <a:xfrm>
                  <a:off x="1238251" y="47228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5" name="Line 10"/>
                <p:cNvSpPr>
                  <a:spLocks noChangeShapeType="1"/>
                </p:cNvSpPr>
                <p:nvPr/>
              </p:nvSpPr>
              <p:spPr bwMode="auto">
                <a:xfrm>
                  <a:off x="1238251" y="460057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6" name="Line 11"/>
                <p:cNvSpPr>
                  <a:spLocks noChangeShapeType="1"/>
                </p:cNvSpPr>
                <p:nvPr/>
              </p:nvSpPr>
              <p:spPr bwMode="auto">
                <a:xfrm>
                  <a:off x="1238251" y="44894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7" name="Line 12"/>
                <p:cNvSpPr>
                  <a:spLocks noChangeShapeType="1"/>
                </p:cNvSpPr>
                <p:nvPr/>
              </p:nvSpPr>
              <p:spPr bwMode="auto">
                <a:xfrm>
                  <a:off x="1238251" y="435768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8" name="Line 13"/>
                <p:cNvSpPr>
                  <a:spLocks noChangeShapeType="1"/>
                </p:cNvSpPr>
                <p:nvPr/>
              </p:nvSpPr>
              <p:spPr bwMode="auto">
                <a:xfrm flipH="1">
                  <a:off x="1196976" y="4246563"/>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29" name="Line 14"/>
                <p:cNvSpPr>
                  <a:spLocks noChangeShapeType="1"/>
                </p:cNvSpPr>
                <p:nvPr/>
              </p:nvSpPr>
              <p:spPr bwMode="auto">
                <a:xfrm>
                  <a:off x="1238251" y="41243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0" name="Line 15"/>
                <p:cNvSpPr>
                  <a:spLocks noChangeShapeType="1"/>
                </p:cNvSpPr>
                <p:nvPr/>
              </p:nvSpPr>
              <p:spPr bwMode="auto">
                <a:xfrm>
                  <a:off x="1238251" y="400367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1" name="Line 16"/>
                <p:cNvSpPr>
                  <a:spLocks noChangeShapeType="1"/>
                </p:cNvSpPr>
                <p:nvPr/>
              </p:nvSpPr>
              <p:spPr bwMode="auto">
                <a:xfrm>
                  <a:off x="1238251" y="388143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2" name="Line 17"/>
                <p:cNvSpPr>
                  <a:spLocks noChangeShapeType="1"/>
                </p:cNvSpPr>
                <p:nvPr/>
              </p:nvSpPr>
              <p:spPr bwMode="auto">
                <a:xfrm>
                  <a:off x="1238251" y="37703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3" name="Line 18"/>
                <p:cNvSpPr>
                  <a:spLocks noChangeShapeType="1"/>
                </p:cNvSpPr>
                <p:nvPr/>
              </p:nvSpPr>
              <p:spPr bwMode="auto">
                <a:xfrm>
                  <a:off x="1238251" y="36385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4" name="Line 19"/>
                <p:cNvSpPr>
                  <a:spLocks noChangeShapeType="1"/>
                </p:cNvSpPr>
                <p:nvPr/>
              </p:nvSpPr>
              <p:spPr bwMode="auto">
                <a:xfrm flipH="1">
                  <a:off x="1196976" y="3525838"/>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5" name="Line 20"/>
                <p:cNvSpPr>
                  <a:spLocks noChangeShapeType="1"/>
                </p:cNvSpPr>
                <p:nvPr/>
              </p:nvSpPr>
              <p:spPr bwMode="auto">
                <a:xfrm>
                  <a:off x="1238251" y="340518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6" name="Line 21"/>
                <p:cNvSpPr>
                  <a:spLocks noChangeShapeType="1"/>
                </p:cNvSpPr>
                <p:nvPr/>
              </p:nvSpPr>
              <p:spPr bwMode="auto">
                <a:xfrm>
                  <a:off x="1238251" y="32829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7" name="Line 22"/>
                <p:cNvSpPr>
                  <a:spLocks noChangeShapeType="1"/>
                </p:cNvSpPr>
                <p:nvPr/>
              </p:nvSpPr>
              <p:spPr bwMode="auto">
                <a:xfrm>
                  <a:off x="1238251" y="31718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8" name="Line 23"/>
                <p:cNvSpPr>
                  <a:spLocks noChangeShapeType="1"/>
                </p:cNvSpPr>
                <p:nvPr/>
              </p:nvSpPr>
              <p:spPr bwMode="auto">
                <a:xfrm>
                  <a:off x="1238251" y="304006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39" name="Line 24"/>
                <p:cNvSpPr>
                  <a:spLocks noChangeShapeType="1"/>
                </p:cNvSpPr>
                <p:nvPr/>
              </p:nvSpPr>
              <p:spPr bwMode="auto">
                <a:xfrm>
                  <a:off x="1238251" y="292893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0" name="Line 25"/>
                <p:cNvSpPr>
                  <a:spLocks noChangeShapeType="1"/>
                </p:cNvSpPr>
                <p:nvPr/>
              </p:nvSpPr>
              <p:spPr bwMode="auto">
                <a:xfrm flipH="1">
                  <a:off x="1196976" y="2806700"/>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1" name="Line 26"/>
                <p:cNvSpPr>
                  <a:spLocks noChangeShapeType="1"/>
                </p:cNvSpPr>
                <p:nvPr/>
              </p:nvSpPr>
              <p:spPr bwMode="auto">
                <a:xfrm>
                  <a:off x="1238251" y="268446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2" name="Line 27"/>
                <p:cNvSpPr>
                  <a:spLocks noChangeShapeType="1"/>
                </p:cNvSpPr>
                <p:nvPr/>
              </p:nvSpPr>
              <p:spPr bwMode="auto">
                <a:xfrm>
                  <a:off x="1238251" y="25638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3" name="Line 28"/>
                <p:cNvSpPr>
                  <a:spLocks noChangeShapeType="1"/>
                </p:cNvSpPr>
                <p:nvPr/>
              </p:nvSpPr>
              <p:spPr bwMode="auto">
                <a:xfrm>
                  <a:off x="1238251" y="245110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4" name="Line 29"/>
                <p:cNvSpPr>
                  <a:spLocks noChangeShapeType="1"/>
                </p:cNvSpPr>
                <p:nvPr/>
              </p:nvSpPr>
              <p:spPr bwMode="auto">
                <a:xfrm>
                  <a:off x="1238251" y="231933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5" name="Line 30"/>
                <p:cNvSpPr>
                  <a:spLocks noChangeShapeType="1"/>
                </p:cNvSpPr>
                <p:nvPr/>
              </p:nvSpPr>
              <p:spPr bwMode="auto">
                <a:xfrm>
                  <a:off x="1238251" y="22082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6" name="Line 31"/>
                <p:cNvSpPr>
                  <a:spLocks noChangeShapeType="1"/>
                </p:cNvSpPr>
                <p:nvPr/>
              </p:nvSpPr>
              <p:spPr bwMode="auto">
                <a:xfrm flipH="1">
                  <a:off x="1196976" y="2087563"/>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7" name="Line 32"/>
                <p:cNvSpPr>
                  <a:spLocks noChangeShapeType="1"/>
                </p:cNvSpPr>
                <p:nvPr/>
              </p:nvSpPr>
              <p:spPr bwMode="auto">
                <a:xfrm>
                  <a:off x="1238251" y="19653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8" name="Line 33"/>
                <p:cNvSpPr>
                  <a:spLocks noChangeShapeType="1"/>
                </p:cNvSpPr>
                <p:nvPr/>
              </p:nvSpPr>
              <p:spPr bwMode="auto">
                <a:xfrm>
                  <a:off x="1238251" y="185420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49" name="Line 34"/>
                <p:cNvSpPr>
                  <a:spLocks noChangeShapeType="1"/>
                </p:cNvSpPr>
                <p:nvPr/>
              </p:nvSpPr>
              <p:spPr bwMode="auto">
                <a:xfrm>
                  <a:off x="1238251" y="173196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0" name="Line 35"/>
                <p:cNvSpPr>
                  <a:spLocks noChangeShapeType="1"/>
                </p:cNvSpPr>
                <p:nvPr/>
              </p:nvSpPr>
              <p:spPr bwMode="auto">
                <a:xfrm>
                  <a:off x="1238251" y="16097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1" name="Line 36"/>
                <p:cNvSpPr>
                  <a:spLocks noChangeShapeType="1"/>
                </p:cNvSpPr>
                <p:nvPr/>
              </p:nvSpPr>
              <p:spPr bwMode="auto">
                <a:xfrm>
                  <a:off x="1238251" y="148907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2" name="Line 37"/>
                <p:cNvSpPr>
                  <a:spLocks noChangeShapeType="1"/>
                </p:cNvSpPr>
                <p:nvPr/>
              </p:nvSpPr>
              <p:spPr bwMode="auto">
                <a:xfrm flipH="1">
                  <a:off x="1196976" y="1366838"/>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3" name="Line 45"/>
                <p:cNvSpPr>
                  <a:spLocks noChangeShapeType="1"/>
                </p:cNvSpPr>
                <p:nvPr/>
              </p:nvSpPr>
              <p:spPr bwMode="auto">
                <a:xfrm>
                  <a:off x="14509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4" name="Line 46"/>
                <p:cNvSpPr>
                  <a:spLocks noChangeShapeType="1"/>
                </p:cNvSpPr>
                <p:nvPr/>
              </p:nvSpPr>
              <p:spPr bwMode="auto">
                <a:xfrm flipV="1">
                  <a:off x="157162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5" name="Line 47"/>
                <p:cNvSpPr>
                  <a:spLocks noChangeShapeType="1"/>
                </p:cNvSpPr>
                <p:nvPr/>
              </p:nvSpPr>
              <p:spPr bwMode="auto">
                <a:xfrm>
                  <a:off x="16938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6" name="Line 48"/>
                <p:cNvSpPr>
                  <a:spLocks noChangeShapeType="1"/>
                </p:cNvSpPr>
                <p:nvPr/>
              </p:nvSpPr>
              <p:spPr bwMode="auto">
                <a:xfrm flipV="1">
                  <a:off x="182562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7" name="Line 49"/>
                <p:cNvSpPr>
                  <a:spLocks noChangeShapeType="1"/>
                </p:cNvSpPr>
                <p:nvPr/>
              </p:nvSpPr>
              <p:spPr bwMode="auto">
                <a:xfrm>
                  <a:off x="19478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8" name="Line 50"/>
                <p:cNvSpPr>
                  <a:spLocks noChangeShapeType="1"/>
                </p:cNvSpPr>
                <p:nvPr/>
              </p:nvSpPr>
              <p:spPr bwMode="auto">
                <a:xfrm flipV="1">
                  <a:off x="207962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59" name="Line 51"/>
                <p:cNvSpPr>
                  <a:spLocks noChangeShapeType="1"/>
                </p:cNvSpPr>
                <p:nvPr/>
              </p:nvSpPr>
              <p:spPr bwMode="auto">
                <a:xfrm>
                  <a:off x="22002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0" name="Line 52"/>
                <p:cNvSpPr>
                  <a:spLocks noChangeShapeType="1"/>
                </p:cNvSpPr>
                <p:nvPr/>
              </p:nvSpPr>
              <p:spPr bwMode="auto">
                <a:xfrm flipV="1">
                  <a:off x="233203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1" name="Line 53"/>
                <p:cNvSpPr>
                  <a:spLocks noChangeShapeType="1"/>
                </p:cNvSpPr>
                <p:nvPr/>
              </p:nvSpPr>
              <p:spPr bwMode="auto">
                <a:xfrm>
                  <a:off x="24542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2" name="Line 54"/>
                <p:cNvSpPr>
                  <a:spLocks noChangeShapeType="1"/>
                </p:cNvSpPr>
                <p:nvPr/>
              </p:nvSpPr>
              <p:spPr bwMode="auto">
                <a:xfrm flipV="1">
                  <a:off x="258603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3" name="Line 55"/>
                <p:cNvSpPr>
                  <a:spLocks noChangeShapeType="1"/>
                </p:cNvSpPr>
                <p:nvPr/>
              </p:nvSpPr>
              <p:spPr bwMode="auto">
                <a:xfrm>
                  <a:off x="270668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4" name="Line 56"/>
                <p:cNvSpPr>
                  <a:spLocks noChangeShapeType="1"/>
                </p:cNvSpPr>
                <p:nvPr/>
              </p:nvSpPr>
              <p:spPr bwMode="auto">
                <a:xfrm flipV="1">
                  <a:off x="28384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5" name="Line 57"/>
                <p:cNvSpPr>
                  <a:spLocks noChangeShapeType="1"/>
                </p:cNvSpPr>
                <p:nvPr/>
              </p:nvSpPr>
              <p:spPr bwMode="auto">
                <a:xfrm>
                  <a:off x="296068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6" name="Line 58"/>
                <p:cNvSpPr>
                  <a:spLocks noChangeShapeType="1"/>
                </p:cNvSpPr>
                <p:nvPr/>
              </p:nvSpPr>
              <p:spPr bwMode="auto">
                <a:xfrm flipV="1">
                  <a:off x="30924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7" name="Line 59"/>
                <p:cNvSpPr>
                  <a:spLocks noChangeShapeType="1"/>
                </p:cNvSpPr>
                <p:nvPr/>
              </p:nvSpPr>
              <p:spPr bwMode="auto">
                <a:xfrm>
                  <a:off x="321468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8" name="Line 60"/>
                <p:cNvSpPr>
                  <a:spLocks noChangeShapeType="1"/>
                </p:cNvSpPr>
                <p:nvPr/>
              </p:nvSpPr>
              <p:spPr bwMode="auto">
                <a:xfrm flipV="1">
                  <a:off x="33464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69" name="Line 61"/>
                <p:cNvSpPr>
                  <a:spLocks noChangeShapeType="1"/>
                </p:cNvSpPr>
                <p:nvPr/>
              </p:nvSpPr>
              <p:spPr bwMode="auto">
                <a:xfrm>
                  <a:off x="346710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0" name="Line 62"/>
                <p:cNvSpPr>
                  <a:spLocks noChangeShapeType="1"/>
                </p:cNvSpPr>
                <p:nvPr/>
              </p:nvSpPr>
              <p:spPr bwMode="auto">
                <a:xfrm flipV="1">
                  <a:off x="35988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1" name="Line 63"/>
                <p:cNvSpPr>
                  <a:spLocks noChangeShapeType="1"/>
                </p:cNvSpPr>
                <p:nvPr/>
              </p:nvSpPr>
              <p:spPr bwMode="auto">
                <a:xfrm>
                  <a:off x="372110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2" name="Line 64"/>
                <p:cNvSpPr>
                  <a:spLocks noChangeShapeType="1"/>
                </p:cNvSpPr>
                <p:nvPr/>
              </p:nvSpPr>
              <p:spPr bwMode="auto">
                <a:xfrm flipV="1">
                  <a:off x="38528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3" name="Line 65"/>
                <p:cNvSpPr>
                  <a:spLocks noChangeShapeType="1"/>
                </p:cNvSpPr>
                <p:nvPr/>
              </p:nvSpPr>
              <p:spPr bwMode="auto">
                <a:xfrm>
                  <a:off x="397351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4" name="Line 66"/>
                <p:cNvSpPr>
                  <a:spLocks noChangeShapeType="1"/>
                </p:cNvSpPr>
                <p:nvPr/>
              </p:nvSpPr>
              <p:spPr bwMode="auto">
                <a:xfrm flipV="1">
                  <a:off x="40957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5" name="Line 67"/>
                <p:cNvSpPr>
                  <a:spLocks noChangeShapeType="1"/>
                </p:cNvSpPr>
                <p:nvPr/>
              </p:nvSpPr>
              <p:spPr bwMode="auto">
                <a:xfrm>
                  <a:off x="422751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6" name="Line 68"/>
                <p:cNvSpPr>
                  <a:spLocks noChangeShapeType="1"/>
                </p:cNvSpPr>
                <p:nvPr/>
              </p:nvSpPr>
              <p:spPr bwMode="auto">
                <a:xfrm flipV="1">
                  <a:off x="43497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7" name="Line 69"/>
                <p:cNvSpPr>
                  <a:spLocks noChangeShapeType="1"/>
                </p:cNvSpPr>
                <p:nvPr/>
              </p:nvSpPr>
              <p:spPr bwMode="auto">
                <a:xfrm>
                  <a:off x="448151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8" name="Line 70"/>
                <p:cNvSpPr>
                  <a:spLocks noChangeShapeType="1"/>
                </p:cNvSpPr>
                <p:nvPr/>
              </p:nvSpPr>
              <p:spPr bwMode="auto">
                <a:xfrm flipV="1">
                  <a:off x="46021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79" name="Line 71"/>
                <p:cNvSpPr>
                  <a:spLocks noChangeShapeType="1"/>
                </p:cNvSpPr>
                <p:nvPr/>
              </p:nvSpPr>
              <p:spPr bwMode="auto">
                <a:xfrm>
                  <a:off x="473392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0" name="Line 72"/>
                <p:cNvSpPr>
                  <a:spLocks noChangeShapeType="1"/>
                </p:cNvSpPr>
                <p:nvPr/>
              </p:nvSpPr>
              <p:spPr bwMode="auto">
                <a:xfrm flipV="1">
                  <a:off x="48561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1" name="Line 73"/>
                <p:cNvSpPr>
                  <a:spLocks noChangeShapeType="1"/>
                </p:cNvSpPr>
                <p:nvPr/>
              </p:nvSpPr>
              <p:spPr bwMode="auto">
                <a:xfrm>
                  <a:off x="498792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2" name="Line 74"/>
                <p:cNvSpPr>
                  <a:spLocks noChangeShapeType="1"/>
                </p:cNvSpPr>
                <p:nvPr/>
              </p:nvSpPr>
              <p:spPr bwMode="auto">
                <a:xfrm flipV="1">
                  <a:off x="510857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3" name="Line 75"/>
                <p:cNvSpPr>
                  <a:spLocks noChangeShapeType="1"/>
                </p:cNvSpPr>
                <p:nvPr/>
              </p:nvSpPr>
              <p:spPr bwMode="auto">
                <a:xfrm>
                  <a:off x="52403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4" name="Line 76"/>
                <p:cNvSpPr>
                  <a:spLocks noChangeShapeType="1"/>
                </p:cNvSpPr>
                <p:nvPr/>
              </p:nvSpPr>
              <p:spPr bwMode="auto">
                <a:xfrm flipV="1">
                  <a:off x="536257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5" name="Line 77"/>
                <p:cNvSpPr>
                  <a:spLocks noChangeShapeType="1"/>
                </p:cNvSpPr>
                <p:nvPr/>
              </p:nvSpPr>
              <p:spPr bwMode="auto">
                <a:xfrm>
                  <a:off x="54943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6" name="Line 78"/>
                <p:cNvSpPr>
                  <a:spLocks noChangeShapeType="1"/>
                </p:cNvSpPr>
                <p:nvPr/>
              </p:nvSpPr>
              <p:spPr bwMode="auto">
                <a:xfrm flipV="1">
                  <a:off x="561657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7" name="Line 79"/>
                <p:cNvSpPr>
                  <a:spLocks noChangeShapeType="1"/>
                </p:cNvSpPr>
                <p:nvPr/>
              </p:nvSpPr>
              <p:spPr bwMode="auto">
                <a:xfrm>
                  <a:off x="57483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8" name="Line 80"/>
                <p:cNvSpPr>
                  <a:spLocks noChangeShapeType="1"/>
                </p:cNvSpPr>
                <p:nvPr/>
              </p:nvSpPr>
              <p:spPr bwMode="auto">
                <a:xfrm flipV="1">
                  <a:off x="586898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89" name="Line 81"/>
                <p:cNvSpPr>
                  <a:spLocks noChangeShapeType="1"/>
                </p:cNvSpPr>
                <p:nvPr/>
              </p:nvSpPr>
              <p:spPr bwMode="auto">
                <a:xfrm>
                  <a:off x="60007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0" name="Line 82"/>
                <p:cNvSpPr>
                  <a:spLocks noChangeShapeType="1"/>
                </p:cNvSpPr>
                <p:nvPr/>
              </p:nvSpPr>
              <p:spPr bwMode="auto">
                <a:xfrm flipV="1">
                  <a:off x="612298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1" name="Line 83"/>
                <p:cNvSpPr>
                  <a:spLocks noChangeShapeType="1"/>
                </p:cNvSpPr>
                <p:nvPr/>
              </p:nvSpPr>
              <p:spPr bwMode="auto">
                <a:xfrm>
                  <a:off x="62436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2" name="Line 84"/>
                <p:cNvSpPr>
                  <a:spLocks noChangeShapeType="1"/>
                </p:cNvSpPr>
                <p:nvPr/>
              </p:nvSpPr>
              <p:spPr bwMode="auto">
                <a:xfrm flipV="1">
                  <a:off x="63754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3" name="Line 85"/>
                <p:cNvSpPr>
                  <a:spLocks noChangeShapeType="1"/>
                </p:cNvSpPr>
                <p:nvPr/>
              </p:nvSpPr>
              <p:spPr bwMode="auto">
                <a:xfrm>
                  <a:off x="64976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4" name="Line 86"/>
                <p:cNvSpPr>
                  <a:spLocks noChangeShapeType="1"/>
                </p:cNvSpPr>
                <p:nvPr/>
              </p:nvSpPr>
              <p:spPr bwMode="auto">
                <a:xfrm flipV="1">
                  <a:off x="66294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5" name="Line 87"/>
                <p:cNvSpPr>
                  <a:spLocks noChangeShapeType="1"/>
                </p:cNvSpPr>
                <p:nvPr/>
              </p:nvSpPr>
              <p:spPr bwMode="auto">
                <a:xfrm>
                  <a:off x="67516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6" name="Line 88"/>
                <p:cNvSpPr>
                  <a:spLocks noChangeShapeType="1"/>
                </p:cNvSpPr>
                <p:nvPr/>
              </p:nvSpPr>
              <p:spPr bwMode="auto">
                <a:xfrm flipV="1">
                  <a:off x="68834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7" name="Line 89"/>
                <p:cNvSpPr>
                  <a:spLocks noChangeShapeType="1"/>
                </p:cNvSpPr>
                <p:nvPr/>
              </p:nvSpPr>
              <p:spPr bwMode="auto">
                <a:xfrm>
                  <a:off x="70040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8" name="Line 90"/>
                <p:cNvSpPr>
                  <a:spLocks noChangeShapeType="1"/>
                </p:cNvSpPr>
                <p:nvPr/>
              </p:nvSpPr>
              <p:spPr bwMode="auto">
                <a:xfrm flipV="1">
                  <a:off x="713581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99" name="Line 91"/>
                <p:cNvSpPr>
                  <a:spLocks noChangeShapeType="1"/>
                </p:cNvSpPr>
                <p:nvPr/>
              </p:nvSpPr>
              <p:spPr bwMode="auto">
                <a:xfrm>
                  <a:off x="72580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0" name="Line 92"/>
                <p:cNvSpPr>
                  <a:spLocks noChangeShapeType="1"/>
                </p:cNvSpPr>
                <p:nvPr/>
              </p:nvSpPr>
              <p:spPr bwMode="auto">
                <a:xfrm flipV="1">
                  <a:off x="738028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1" name="Line 93"/>
                <p:cNvSpPr>
                  <a:spLocks noChangeShapeType="1"/>
                </p:cNvSpPr>
                <p:nvPr/>
              </p:nvSpPr>
              <p:spPr bwMode="auto">
                <a:xfrm>
                  <a:off x="75120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2" name="Line 94"/>
                <p:cNvSpPr>
                  <a:spLocks noChangeShapeType="1"/>
                </p:cNvSpPr>
                <p:nvPr/>
              </p:nvSpPr>
              <p:spPr bwMode="auto">
                <a:xfrm flipV="1">
                  <a:off x="76327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3" name="Line 95"/>
                <p:cNvSpPr>
                  <a:spLocks noChangeShapeType="1"/>
                </p:cNvSpPr>
                <p:nvPr/>
              </p:nvSpPr>
              <p:spPr bwMode="auto">
                <a:xfrm>
                  <a:off x="77644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4" name="Line 96"/>
                <p:cNvSpPr>
                  <a:spLocks noChangeShapeType="1"/>
                </p:cNvSpPr>
                <p:nvPr/>
              </p:nvSpPr>
              <p:spPr bwMode="auto">
                <a:xfrm flipV="1">
                  <a:off x="78867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5" name="Line 97"/>
                <p:cNvSpPr>
                  <a:spLocks noChangeShapeType="1"/>
                </p:cNvSpPr>
                <p:nvPr/>
              </p:nvSpPr>
              <p:spPr bwMode="auto">
                <a:xfrm>
                  <a:off x="80184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6" name="Line 98"/>
                <p:cNvSpPr>
                  <a:spLocks noChangeShapeType="1"/>
                </p:cNvSpPr>
                <p:nvPr/>
              </p:nvSpPr>
              <p:spPr bwMode="auto">
                <a:xfrm flipV="1">
                  <a:off x="813911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7" name="Line 99"/>
                <p:cNvSpPr>
                  <a:spLocks noChangeShapeType="1"/>
                </p:cNvSpPr>
                <p:nvPr/>
              </p:nvSpPr>
              <p:spPr bwMode="auto">
                <a:xfrm>
                  <a:off x="82708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8" name="Line 100"/>
                <p:cNvSpPr>
                  <a:spLocks noChangeShapeType="1"/>
                </p:cNvSpPr>
                <p:nvPr/>
              </p:nvSpPr>
              <p:spPr bwMode="auto">
                <a:xfrm flipV="1">
                  <a:off x="839311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09" name="Line 101"/>
                <p:cNvSpPr>
                  <a:spLocks noChangeShapeType="1"/>
                </p:cNvSpPr>
                <p:nvPr/>
              </p:nvSpPr>
              <p:spPr bwMode="auto">
                <a:xfrm>
                  <a:off x="85153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721" name="Rectangle 233"/>
              <p:cNvSpPr>
                <a:spLocks noChangeArrowheads="1"/>
              </p:cNvSpPr>
              <p:nvPr/>
            </p:nvSpPr>
            <p:spPr bwMode="auto">
              <a:xfrm>
                <a:off x="1277938" y="1244600"/>
                <a:ext cx="7399338" cy="3843338"/>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8447" name="Group 207"/>
            <p:cNvGrpSpPr>
              <a:grpSpLocks/>
            </p:cNvGrpSpPr>
            <p:nvPr/>
          </p:nvGrpSpPr>
          <p:grpSpPr bwMode="auto">
            <a:xfrm>
              <a:off x="1460818" y="1304925"/>
              <a:ext cx="6945313" cy="2860675"/>
              <a:chOff x="1468438" y="1304925"/>
              <a:chExt cx="6945313" cy="2860675"/>
            </a:xfrm>
          </p:grpSpPr>
          <p:sp>
            <p:nvSpPr>
              <p:cNvPr id="18448" name="Rectangle 5"/>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9" name="Rectangle 6"/>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Rectangle 7"/>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1" name="Rectangle 8"/>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2" name="Rectangle 9"/>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Rectangle 10"/>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Rectangle 11"/>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Rectangle 12"/>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6" name="Rectangle 13"/>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7" name="Rectangle 14"/>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8" name="Rectangle 15"/>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9" name="Rectangle 16"/>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0" name="Rectangle 17"/>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1" name="Rectangle 18"/>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2" name="Rectangle 19"/>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3" name="Rectangle 20"/>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4" name="Rectangle 21"/>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5" name="Rectangle 22"/>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6" name="Rectangle 23"/>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7" name="Rectangle 24"/>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8" name="Rectangle 25"/>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9" name="Rectangle 26"/>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0" name="Rectangle 27"/>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1" name="Rectangle 28"/>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2" name="Rectangle 29"/>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3" name="Rectangle 30"/>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4" name="Rectangle 31"/>
              <p:cNvSpPr>
                <a:spLocks noChangeArrowheads="1"/>
              </p:cNvSpPr>
              <p:nvPr/>
            </p:nvSpPr>
            <p:spPr bwMode="auto">
              <a:xfrm>
                <a:off x="1468438" y="13049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5" name="Rectangle 32"/>
              <p:cNvSpPr>
                <a:spLocks noChangeArrowheads="1"/>
              </p:cNvSpPr>
              <p:nvPr/>
            </p:nvSpPr>
            <p:spPr bwMode="auto">
              <a:xfrm>
                <a:off x="1638301" y="13430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6" name="Rectangle 33"/>
              <p:cNvSpPr>
                <a:spLocks noChangeArrowheads="1"/>
              </p:cNvSpPr>
              <p:nvPr/>
            </p:nvSpPr>
            <p:spPr bwMode="auto">
              <a:xfrm>
                <a:off x="1666876" y="13525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7" name="Rectangle 34"/>
              <p:cNvSpPr>
                <a:spLocks noChangeArrowheads="1"/>
              </p:cNvSpPr>
              <p:nvPr/>
            </p:nvSpPr>
            <p:spPr bwMode="auto">
              <a:xfrm>
                <a:off x="1676401" y="13525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8" name="Rectangle 35"/>
              <p:cNvSpPr>
                <a:spLocks noChangeArrowheads="1"/>
              </p:cNvSpPr>
              <p:nvPr/>
            </p:nvSpPr>
            <p:spPr bwMode="auto">
              <a:xfrm>
                <a:off x="1676401" y="137160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9" name="Rectangle 36"/>
              <p:cNvSpPr>
                <a:spLocks noChangeArrowheads="1"/>
              </p:cNvSpPr>
              <p:nvPr/>
            </p:nvSpPr>
            <p:spPr bwMode="auto">
              <a:xfrm>
                <a:off x="1685926" y="137160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0" name="Rectangle 37"/>
              <p:cNvSpPr>
                <a:spLocks noChangeArrowheads="1"/>
              </p:cNvSpPr>
              <p:nvPr/>
            </p:nvSpPr>
            <p:spPr bwMode="auto">
              <a:xfrm>
                <a:off x="1685926" y="137160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1" name="Rectangle 38"/>
              <p:cNvSpPr>
                <a:spLocks noChangeArrowheads="1"/>
              </p:cNvSpPr>
              <p:nvPr/>
            </p:nvSpPr>
            <p:spPr bwMode="auto">
              <a:xfrm>
                <a:off x="1695451" y="14001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2" name="Rectangle 39"/>
              <p:cNvSpPr>
                <a:spLocks noChangeArrowheads="1"/>
              </p:cNvSpPr>
              <p:nvPr/>
            </p:nvSpPr>
            <p:spPr bwMode="auto">
              <a:xfrm>
                <a:off x="1695451" y="14001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3" name="Rectangle 40"/>
              <p:cNvSpPr>
                <a:spLocks noChangeArrowheads="1"/>
              </p:cNvSpPr>
              <p:nvPr/>
            </p:nvSpPr>
            <p:spPr bwMode="auto">
              <a:xfrm>
                <a:off x="1695451" y="1428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4" name="Rectangle 41"/>
              <p:cNvSpPr>
                <a:spLocks noChangeArrowheads="1"/>
              </p:cNvSpPr>
              <p:nvPr/>
            </p:nvSpPr>
            <p:spPr bwMode="auto">
              <a:xfrm>
                <a:off x="1695451" y="1428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5" name="Rectangle 42"/>
              <p:cNvSpPr>
                <a:spLocks noChangeArrowheads="1"/>
              </p:cNvSpPr>
              <p:nvPr/>
            </p:nvSpPr>
            <p:spPr bwMode="auto">
              <a:xfrm>
                <a:off x="1704976" y="1438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6" name="Rectangle 43"/>
              <p:cNvSpPr>
                <a:spLocks noChangeArrowheads="1"/>
              </p:cNvSpPr>
              <p:nvPr/>
            </p:nvSpPr>
            <p:spPr bwMode="auto">
              <a:xfrm>
                <a:off x="1704976" y="1438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7" name="Rectangle 44"/>
              <p:cNvSpPr>
                <a:spLocks noChangeArrowheads="1"/>
              </p:cNvSpPr>
              <p:nvPr/>
            </p:nvSpPr>
            <p:spPr bwMode="auto">
              <a:xfrm>
                <a:off x="1704976" y="1438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8" name="Rectangle 45"/>
              <p:cNvSpPr>
                <a:spLocks noChangeArrowheads="1"/>
              </p:cNvSpPr>
              <p:nvPr/>
            </p:nvSpPr>
            <p:spPr bwMode="auto">
              <a:xfrm>
                <a:off x="1704976" y="1438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89" name="Rectangle 46"/>
              <p:cNvSpPr>
                <a:spLocks noChangeArrowheads="1"/>
              </p:cNvSpPr>
              <p:nvPr/>
            </p:nvSpPr>
            <p:spPr bwMode="auto">
              <a:xfrm>
                <a:off x="1704976" y="1438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0" name="Rectangle 47"/>
              <p:cNvSpPr>
                <a:spLocks noChangeArrowheads="1"/>
              </p:cNvSpPr>
              <p:nvPr/>
            </p:nvSpPr>
            <p:spPr bwMode="auto">
              <a:xfrm>
                <a:off x="1724026" y="14573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1" name="Rectangle 48"/>
              <p:cNvSpPr>
                <a:spLocks noChangeArrowheads="1"/>
              </p:cNvSpPr>
              <p:nvPr/>
            </p:nvSpPr>
            <p:spPr bwMode="auto">
              <a:xfrm>
                <a:off x="1743076" y="14668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2" name="Rectangle 49"/>
              <p:cNvSpPr>
                <a:spLocks noChangeArrowheads="1"/>
              </p:cNvSpPr>
              <p:nvPr/>
            </p:nvSpPr>
            <p:spPr bwMode="auto">
              <a:xfrm>
                <a:off x="1752601" y="14763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3" name="Rectangle 50"/>
              <p:cNvSpPr>
                <a:spLocks noChangeArrowheads="1"/>
              </p:cNvSpPr>
              <p:nvPr/>
            </p:nvSpPr>
            <p:spPr bwMode="auto">
              <a:xfrm>
                <a:off x="1781176" y="14763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4" name="Rectangle 51"/>
              <p:cNvSpPr>
                <a:spLocks noChangeArrowheads="1"/>
              </p:cNvSpPr>
              <p:nvPr/>
            </p:nvSpPr>
            <p:spPr bwMode="auto">
              <a:xfrm>
                <a:off x="1790701" y="14954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5" name="Rectangle 52"/>
              <p:cNvSpPr>
                <a:spLocks noChangeArrowheads="1"/>
              </p:cNvSpPr>
              <p:nvPr/>
            </p:nvSpPr>
            <p:spPr bwMode="auto">
              <a:xfrm>
                <a:off x="1828801" y="14954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6" name="Rectangle 53"/>
              <p:cNvSpPr>
                <a:spLocks noChangeArrowheads="1"/>
              </p:cNvSpPr>
              <p:nvPr/>
            </p:nvSpPr>
            <p:spPr bwMode="auto">
              <a:xfrm>
                <a:off x="1866901" y="153352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7" name="Rectangle 54"/>
              <p:cNvSpPr>
                <a:spLocks noChangeArrowheads="1"/>
              </p:cNvSpPr>
              <p:nvPr/>
            </p:nvSpPr>
            <p:spPr bwMode="auto">
              <a:xfrm>
                <a:off x="1914526" y="1562100"/>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8" name="Rectangle 55"/>
              <p:cNvSpPr>
                <a:spLocks noChangeArrowheads="1"/>
              </p:cNvSpPr>
              <p:nvPr/>
            </p:nvSpPr>
            <p:spPr bwMode="auto">
              <a:xfrm>
                <a:off x="1914526" y="1562100"/>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9" name="Rectangle 56"/>
              <p:cNvSpPr>
                <a:spLocks noChangeArrowheads="1"/>
              </p:cNvSpPr>
              <p:nvPr/>
            </p:nvSpPr>
            <p:spPr bwMode="auto">
              <a:xfrm>
                <a:off x="1914526" y="1562100"/>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0" name="Rectangle 57"/>
              <p:cNvSpPr>
                <a:spLocks noChangeArrowheads="1"/>
              </p:cNvSpPr>
              <p:nvPr/>
            </p:nvSpPr>
            <p:spPr bwMode="auto">
              <a:xfrm>
                <a:off x="1914526" y="1562100"/>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1" name="Rectangle 58"/>
              <p:cNvSpPr>
                <a:spLocks noChangeArrowheads="1"/>
              </p:cNvSpPr>
              <p:nvPr/>
            </p:nvSpPr>
            <p:spPr bwMode="auto">
              <a:xfrm>
                <a:off x="1922463" y="1590675"/>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2" name="Rectangle 59"/>
              <p:cNvSpPr>
                <a:spLocks noChangeArrowheads="1"/>
              </p:cNvSpPr>
              <p:nvPr/>
            </p:nvSpPr>
            <p:spPr bwMode="auto">
              <a:xfrm>
                <a:off x="1931988" y="1590675"/>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3" name="Rectangle 60"/>
              <p:cNvSpPr>
                <a:spLocks noChangeArrowheads="1"/>
              </p:cNvSpPr>
              <p:nvPr/>
            </p:nvSpPr>
            <p:spPr bwMode="auto">
              <a:xfrm>
                <a:off x="1931988" y="1608138"/>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4" name="Rectangle 61"/>
              <p:cNvSpPr>
                <a:spLocks noChangeArrowheads="1"/>
              </p:cNvSpPr>
              <p:nvPr/>
            </p:nvSpPr>
            <p:spPr bwMode="auto">
              <a:xfrm>
                <a:off x="1931988" y="1608138"/>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5" name="Rectangle 62"/>
              <p:cNvSpPr>
                <a:spLocks noChangeArrowheads="1"/>
              </p:cNvSpPr>
              <p:nvPr/>
            </p:nvSpPr>
            <p:spPr bwMode="auto">
              <a:xfrm>
                <a:off x="1931988" y="1627188"/>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6" name="Rectangle 63"/>
              <p:cNvSpPr>
                <a:spLocks noChangeArrowheads="1"/>
              </p:cNvSpPr>
              <p:nvPr/>
            </p:nvSpPr>
            <p:spPr bwMode="auto">
              <a:xfrm>
                <a:off x="1941513" y="163671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7" name="Rectangle 64"/>
              <p:cNvSpPr>
                <a:spLocks noChangeArrowheads="1"/>
              </p:cNvSpPr>
              <p:nvPr/>
            </p:nvSpPr>
            <p:spPr bwMode="auto">
              <a:xfrm>
                <a:off x="2151063" y="175101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8" name="Freeform 65"/>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09" name="Freeform 66"/>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0" name="Freeform 67"/>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1" name="Freeform 68"/>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2" name="Freeform 69"/>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3" name="Freeform 70"/>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4" name="Freeform 71"/>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5" name="Freeform 72"/>
              <p:cNvSpPr>
                <a:spLocks/>
              </p:cNvSpPr>
              <p:nvPr/>
            </p:nvSpPr>
            <p:spPr bwMode="auto">
              <a:xfrm>
                <a:off x="1468438" y="1304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6" name="Freeform 73"/>
              <p:cNvSpPr>
                <a:spLocks/>
              </p:cNvSpPr>
              <p:nvPr/>
            </p:nvSpPr>
            <p:spPr bwMode="auto">
              <a:xfrm>
                <a:off x="1695451" y="13335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7" name="Freeform 74"/>
              <p:cNvSpPr>
                <a:spLocks/>
              </p:cNvSpPr>
              <p:nvPr/>
            </p:nvSpPr>
            <p:spPr bwMode="auto">
              <a:xfrm>
                <a:off x="1704976" y="14097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8" name="Freeform 75"/>
              <p:cNvSpPr>
                <a:spLocks/>
              </p:cNvSpPr>
              <p:nvPr/>
            </p:nvSpPr>
            <p:spPr bwMode="auto">
              <a:xfrm>
                <a:off x="1704976" y="14097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9" name="Freeform 76"/>
              <p:cNvSpPr>
                <a:spLocks/>
              </p:cNvSpPr>
              <p:nvPr/>
            </p:nvSpPr>
            <p:spPr bwMode="auto">
              <a:xfrm>
                <a:off x="1724026" y="14192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0" name="Freeform 77"/>
              <p:cNvSpPr>
                <a:spLocks/>
              </p:cNvSpPr>
              <p:nvPr/>
            </p:nvSpPr>
            <p:spPr bwMode="auto">
              <a:xfrm>
                <a:off x="1724026" y="14192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1" name="Freeform 78"/>
              <p:cNvSpPr>
                <a:spLocks/>
              </p:cNvSpPr>
              <p:nvPr/>
            </p:nvSpPr>
            <p:spPr bwMode="auto">
              <a:xfrm>
                <a:off x="1914526" y="14859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2" name="Freeform 79"/>
              <p:cNvSpPr>
                <a:spLocks/>
              </p:cNvSpPr>
              <p:nvPr/>
            </p:nvSpPr>
            <p:spPr bwMode="auto">
              <a:xfrm>
                <a:off x="1931988" y="15049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3" name="Freeform 80"/>
              <p:cNvSpPr>
                <a:spLocks/>
              </p:cNvSpPr>
              <p:nvPr/>
            </p:nvSpPr>
            <p:spPr bwMode="auto">
              <a:xfrm>
                <a:off x="1931988" y="15621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4" name="Freeform 81"/>
              <p:cNvSpPr>
                <a:spLocks/>
              </p:cNvSpPr>
              <p:nvPr/>
            </p:nvSpPr>
            <p:spPr bwMode="auto">
              <a:xfrm>
                <a:off x="1931988" y="15621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5" name="Freeform 82"/>
              <p:cNvSpPr>
                <a:spLocks/>
              </p:cNvSpPr>
              <p:nvPr/>
            </p:nvSpPr>
            <p:spPr bwMode="auto">
              <a:xfrm>
                <a:off x="1941513" y="1571625"/>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6" name="Freeform 83"/>
              <p:cNvSpPr>
                <a:spLocks/>
              </p:cNvSpPr>
              <p:nvPr/>
            </p:nvSpPr>
            <p:spPr bwMode="auto">
              <a:xfrm>
                <a:off x="1951038" y="1590675"/>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7" name="Freeform 84"/>
              <p:cNvSpPr>
                <a:spLocks/>
              </p:cNvSpPr>
              <p:nvPr/>
            </p:nvSpPr>
            <p:spPr bwMode="auto">
              <a:xfrm>
                <a:off x="1951038" y="1590675"/>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8" name="Freeform 85"/>
              <p:cNvSpPr>
                <a:spLocks/>
              </p:cNvSpPr>
              <p:nvPr/>
            </p:nvSpPr>
            <p:spPr bwMode="auto">
              <a:xfrm>
                <a:off x="2008188" y="161766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9" name="Freeform 86"/>
              <p:cNvSpPr>
                <a:spLocks/>
              </p:cNvSpPr>
              <p:nvPr/>
            </p:nvSpPr>
            <p:spPr bwMode="auto">
              <a:xfrm>
                <a:off x="2008188" y="161766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0" name="Freeform 87"/>
              <p:cNvSpPr>
                <a:spLocks/>
              </p:cNvSpPr>
              <p:nvPr/>
            </p:nvSpPr>
            <p:spPr bwMode="auto">
              <a:xfrm>
                <a:off x="2093913" y="167481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1" name="Freeform 88"/>
              <p:cNvSpPr>
                <a:spLocks/>
              </p:cNvSpPr>
              <p:nvPr/>
            </p:nvSpPr>
            <p:spPr bwMode="auto">
              <a:xfrm>
                <a:off x="2132013" y="172243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2" name="Freeform 89"/>
              <p:cNvSpPr>
                <a:spLocks/>
              </p:cNvSpPr>
              <p:nvPr/>
            </p:nvSpPr>
            <p:spPr bwMode="auto">
              <a:xfrm>
                <a:off x="2141538" y="173196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3" name="Freeform 90"/>
              <p:cNvSpPr>
                <a:spLocks/>
              </p:cNvSpPr>
              <p:nvPr/>
            </p:nvSpPr>
            <p:spPr bwMode="auto">
              <a:xfrm>
                <a:off x="2141538" y="173196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4" name="Freeform 91"/>
              <p:cNvSpPr>
                <a:spLocks/>
              </p:cNvSpPr>
              <p:nvPr/>
            </p:nvSpPr>
            <p:spPr bwMode="auto">
              <a:xfrm>
                <a:off x="2151063" y="1789113"/>
                <a:ext cx="0" cy="66675"/>
              </a:xfrm>
              <a:custGeom>
                <a:avLst/>
                <a:gdLst>
                  <a:gd name="T0" fmla="*/ 0 h 42"/>
                  <a:gd name="T1" fmla="*/ 2147483647 h 42"/>
                  <a:gd name="T2" fmla="*/ 2147483647 h 42"/>
                  <a:gd name="T3" fmla="*/ 0 h 4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42">
                    <a:moveTo>
                      <a:pt x="0" y="0"/>
                    </a:moveTo>
                    <a:lnTo>
                      <a:pt x="0" y="42"/>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 name="Freeform 92"/>
              <p:cNvSpPr>
                <a:spLocks/>
              </p:cNvSpPr>
              <p:nvPr/>
            </p:nvSpPr>
            <p:spPr bwMode="auto">
              <a:xfrm>
                <a:off x="2170113" y="185578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6" name="Freeform 93"/>
              <p:cNvSpPr>
                <a:spLocks/>
              </p:cNvSpPr>
              <p:nvPr/>
            </p:nvSpPr>
            <p:spPr bwMode="auto">
              <a:xfrm>
                <a:off x="2179638" y="185578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7" name="Freeform 94"/>
              <p:cNvSpPr>
                <a:spLocks/>
              </p:cNvSpPr>
              <p:nvPr/>
            </p:nvSpPr>
            <p:spPr bwMode="auto">
              <a:xfrm>
                <a:off x="2179638" y="185578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 name="Freeform 95"/>
              <p:cNvSpPr>
                <a:spLocks/>
              </p:cNvSpPr>
              <p:nvPr/>
            </p:nvSpPr>
            <p:spPr bwMode="auto">
              <a:xfrm>
                <a:off x="2189163" y="186531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 name="Freeform 96"/>
              <p:cNvSpPr>
                <a:spLocks/>
              </p:cNvSpPr>
              <p:nvPr/>
            </p:nvSpPr>
            <p:spPr bwMode="auto">
              <a:xfrm>
                <a:off x="2368551" y="194151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 name="Freeform 97"/>
              <p:cNvSpPr>
                <a:spLocks/>
              </p:cNvSpPr>
              <p:nvPr/>
            </p:nvSpPr>
            <p:spPr bwMode="auto">
              <a:xfrm>
                <a:off x="2378076" y="200818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 name="Freeform 98"/>
              <p:cNvSpPr>
                <a:spLocks/>
              </p:cNvSpPr>
              <p:nvPr/>
            </p:nvSpPr>
            <p:spPr bwMode="auto">
              <a:xfrm>
                <a:off x="2397126" y="202723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 name="Freeform 99"/>
              <p:cNvSpPr>
                <a:spLocks/>
              </p:cNvSpPr>
              <p:nvPr/>
            </p:nvSpPr>
            <p:spPr bwMode="auto">
              <a:xfrm>
                <a:off x="2406651" y="206533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 name="Freeform 100"/>
              <p:cNvSpPr>
                <a:spLocks/>
              </p:cNvSpPr>
              <p:nvPr/>
            </p:nvSpPr>
            <p:spPr bwMode="auto">
              <a:xfrm>
                <a:off x="2492376" y="2198688"/>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4" name="Freeform 101"/>
              <p:cNvSpPr>
                <a:spLocks/>
              </p:cNvSpPr>
              <p:nvPr/>
            </p:nvSpPr>
            <p:spPr bwMode="auto">
              <a:xfrm>
                <a:off x="2597151" y="2265363"/>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5" name="Freeform 102"/>
              <p:cNvSpPr>
                <a:spLocks/>
              </p:cNvSpPr>
              <p:nvPr/>
            </p:nvSpPr>
            <p:spPr bwMode="auto">
              <a:xfrm>
                <a:off x="2616201" y="2265363"/>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6" name="Freeform 103"/>
              <p:cNvSpPr>
                <a:spLocks/>
              </p:cNvSpPr>
              <p:nvPr/>
            </p:nvSpPr>
            <p:spPr bwMode="auto">
              <a:xfrm>
                <a:off x="2625726" y="23399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7" name="Freeform 104"/>
              <p:cNvSpPr>
                <a:spLocks/>
              </p:cNvSpPr>
              <p:nvPr/>
            </p:nvSpPr>
            <p:spPr bwMode="auto">
              <a:xfrm>
                <a:off x="2720976" y="24542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8" name="Freeform 105"/>
              <p:cNvSpPr>
                <a:spLocks/>
              </p:cNvSpPr>
              <p:nvPr/>
            </p:nvSpPr>
            <p:spPr bwMode="auto">
              <a:xfrm>
                <a:off x="2852738" y="25019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9" name="Freeform 106"/>
              <p:cNvSpPr>
                <a:spLocks/>
              </p:cNvSpPr>
              <p:nvPr/>
            </p:nvSpPr>
            <p:spPr bwMode="auto">
              <a:xfrm>
                <a:off x="2862263" y="25209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0" name="Freeform 107"/>
              <p:cNvSpPr>
                <a:spLocks/>
              </p:cNvSpPr>
              <p:nvPr/>
            </p:nvSpPr>
            <p:spPr bwMode="auto">
              <a:xfrm>
                <a:off x="2862263" y="25400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1" name="Freeform 108"/>
              <p:cNvSpPr>
                <a:spLocks/>
              </p:cNvSpPr>
              <p:nvPr/>
            </p:nvSpPr>
            <p:spPr bwMode="auto">
              <a:xfrm>
                <a:off x="2862263" y="25400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2" name="Freeform 109"/>
              <p:cNvSpPr>
                <a:spLocks/>
              </p:cNvSpPr>
              <p:nvPr/>
            </p:nvSpPr>
            <p:spPr bwMode="auto">
              <a:xfrm>
                <a:off x="2871788" y="25590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3" name="Freeform 110"/>
              <p:cNvSpPr>
                <a:spLocks/>
              </p:cNvSpPr>
              <p:nvPr/>
            </p:nvSpPr>
            <p:spPr bwMode="auto">
              <a:xfrm>
                <a:off x="2881313" y="25685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4" name="Freeform 111"/>
              <p:cNvSpPr>
                <a:spLocks/>
              </p:cNvSpPr>
              <p:nvPr/>
            </p:nvSpPr>
            <p:spPr bwMode="auto">
              <a:xfrm>
                <a:off x="3109913" y="27781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5" name="Freeform 112"/>
              <p:cNvSpPr>
                <a:spLocks/>
              </p:cNvSpPr>
              <p:nvPr/>
            </p:nvSpPr>
            <p:spPr bwMode="auto">
              <a:xfrm>
                <a:off x="3146426" y="28448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6" name="Freeform 113"/>
              <p:cNvSpPr>
                <a:spLocks/>
              </p:cNvSpPr>
              <p:nvPr/>
            </p:nvSpPr>
            <p:spPr bwMode="auto">
              <a:xfrm>
                <a:off x="3298826" y="29019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7" name="Freeform 114"/>
              <p:cNvSpPr>
                <a:spLocks/>
              </p:cNvSpPr>
              <p:nvPr/>
            </p:nvSpPr>
            <p:spPr bwMode="auto">
              <a:xfrm>
                <a:off x="3317876" y="29210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8" name="Freeform 115"/>
              <p:cNvSpPr>
                <a:spLocks/>
              </p:cNvSpPr>
              <p:nvPr/>
            </p:nvSpPr>
            <p:spPr bwMode="auto">
              <a:xfrm>
                <a:off x="3327401" y="29210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59" name="Freeform 116"/>
              <p:cNvSpPr>
                <a:spLocks/>
              </p:cNvSpPr>
              <p:nvPr/>
            </p:nvSpPr>
            <p:spPr bwMode="auto">
              <a:xfrm>
                <a:off x="3384551" y="29591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0" name="Freeform 117"/>
              <p:cNvSpPr>
                <a:spLocks/>
              </p:cNvSpPr>
              <p:nvPr/>
            </p:nvSpPr>
            <p:spPr bwMode="auto">
              <a:xfrm>
                <a:off x="3384551" y="29591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1" name="Freeform 118"/>
              <p:cNvSpPr>
                <a:spLocks/>
              </p:cNvSpPr>
              <p:nvPr/>
            </p:nvSpPr>
            <p:spPr bwMode="auto">
              <a:xfrm>
                <a:off x="3384551" y="2959100"/>
                <a:ext cx="0" cy="55563"/>
              </a:xfrm>
              <a:custGeom>
                <a:avLst/>
                <a:gdLst>
                  <a:gd name="T0" fmla="*/ 0 h 35"/>
                  <a:gd name="T1" fmla="*/ 2147483647 h 35"/>
                  <a:gd name="T2" fmla="*/ 2147483647 h 35"/>
                  <a:gd name="T3" fmla="*/ 0 h 3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5">
                    <a:moveTo>
                      <a:pt x="0" y="0"/>
                    </a:moveTo>
                    <a:lnTo>
                      <a:pt x="0" y="35"/>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2" name="Freeform 119"/>
              <p:cNvSpPr>
                <a:spLocks/>
              </p:cNvSpPr>
              <p:nvPr/>
            </p:nvSpPr>
            <p:spPr bwMode="auto">
              <a:xfrm>
                <a:off x="3546476" y="297656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3" name="Freeform 120"/>
              <p:cNvSpPr>
                <a:spLocks/>
              </p:cNvSpPr>
              <p:nvPr/>
            </p:nvSpPr>
            <p:spPr bwMode="auto">
              <a:xfrm>
                <a:off x="3792538" y="326231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4" name="Freeform 121"/>
              <p:cNvSpPr>
                <a:spLocks/>
              </p:cNvSpPr>
              <p:nvPr/>
            </p:nvSpPr>
            <p:spPr bwMode="auto">
              <a:xfrm>
                <a:off x="4541838" y="36703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5" name="Freeform 122"/>
              <p:cNvSpPr>
                <a:spLocks/>
              </p:cNvSpPr>
              <p:nvPr/>
            </p:nvSpPr>
            <p:spPr bwMode="auto">
              <a:xfrm>
                <a:off x="4598988" y="36703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6" name="Freeform 123"/>
              <p:cNvSpPr>
                <a:spLocks/>
              </p:cNvSpPr>
              <p:nvPr/>
            </p:nvSpPr>
            <p:spPr bwMode="auto">
              <a:xfrm>
                <a:off x="4940301" y="371792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7" name="Freeform 124"/>
              <p:cNvSpPr>
                <a:spLocks/>
              </p:cNvSpPr>
              <p:nvPr/>
            </p:nvSpPr>
            <p:spPr bwMode="auto">
              <a:xfrm>
                <a:off x="5414963" y="37274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8" name="Freeform 125"/>
              <p:cNvSpPr>
                <a:spLocks/>
              </p:cNvSpPr>
              <p:nvPr/>
            </p:nvSpPr>
            <p:spPr bwMode="auto">
              <a:xfrm>
                <a:off x="5434013" y="37274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69" name="Freeform 126"/>
              <p:cNvSpPr>
                <a:spLocks/>
              </p:cNvSpPr>
              <p:nvPr/>
            </p:nvSpPr>
            <p:spPr bwMode="auto">
              <a:xfrm>
                <a:off x="5519738"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0" name="Freeform 127"/>
              <p:cNvSpPr>
                <a:spLocks/>
              </p:cNvSpPr>
              <p:nvPr/>
            </p:nvSpPr>
            <p:spPr bwMode="auto">
              <a:xfrm>
                <a:off x="561340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1" name="Freeform 128"/>
              <p:cNvSpPr>
                <a:spLocks/>
              </p:cNvSpPr>
              <p:nvPr/>
            </p:nvSpPr>
            <p:spPr bwMode="auto">
              <a:xfrm>
                <a:off x="561340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2" name="Freeform 129"/>
              <p:cNvSpPr>
                <a:spLocks/>
              </p:cNvSpPr>
              <p:nvPr/>
            </p:nvSpPr>
            <p:spPr bwMode="auto">
              <a:xfrm>
                <a:off x="563245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3" name="Freeform 130"/>
              <p:cNvSpPr>
                <a:spLocks/>
              </p:cNvSpPr>
              <p:nvPr/>
            </p:nvSpPr>
            <p:spPr bwMode="auto">
              <a:xfrm>
                <a:off x="5641976"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4" name="Freeform 131"/>
              <p:cNvSpPr>
                <a:spLocks/>
              </p:cNvSpPr>
              <p:nvPr/>
            </p:nvSpPr>
            <p:spPr bwMode="auto">
              <a:xfrm>
                <a:off x="5661026"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5" name="Freeform 132"/>
              <p:cNvSpPr>
                <a:spLocks/>
              </p:cNvSpPr>
              <p:nvPr/>
            </p:nvSpPr>
            <p:spPr bwMode="auto">
              <a:xfrm>
                <a:off x="572770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6" name="Freeform 133"/>
              <p:cNvSpPr>
                <a:spLocks/>
              </p:cNvSpPr>
              <p:nvPr/>
            </p:nvSpPr>
            <p:spPr bwMode="auto">
              <a:xfrm>
                <a:off x="584200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7" name="Freeform 134"/>
              <p:cNvSpPr>
                <a:spLocks/>
              </p:cNvSpPr>
              <p:nvPr/>
            </p:nvSpPr>
            <p:spPr bwMode="auto">
              <a:xfrm>
                <a:off x="588010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8" name="Freeform 135"/>
              <p:cNvSpPr>
                <a:spLocks/>
              </p:cNvSpPr>
              <p:nvPr/>
            </p:nvSpPr>
            <p:spPr bwMode="auto">
              <a:xfrm>
                <a:off x="5880101" y="37750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79" name="Freeform 136"/>
              <p:cNvSpPr>
                <a:spLocks/>
              </p:cNvSpPr>
              <p:nvPr/>
            </p:nvSpPr>
            <p:spPr bwMode="auto">
              <a:xfrm>
                <a:off x="5956301" y="38131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0" name="Freeform 137"/>
              <p:cNvSpPr>
                <a:spLocks/>
              </p:cNvSpPr>
              <p:nvPr/>
            </p:nvSpPr>
            <p:spPr bwMode="auto">
              <a:xfrm>
                <a:off x="5994401" y="38417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1" name="Freeform 138"/>
              <p:cNvSpPr>
                <a:spLocks/>
              </p:cNvSpPr>
              <p:nvPr/>
            </p:nvSpPr>
            <p:spPr bwMode="auto">
              <a:xfrm>
                <a:off x="6002338" y="38417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2" name="Freeform 139"/>
              <p:cNvSpPr>
                <a:spLocks/>
              </p:cNvSpPr>
              <p:nvPr/>
            </p:nvSpPr>
            <p:spPr bwMode="auto">
              <a:xfrm>
                <a:off x="6307138" y="39274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3" name="Freeform 140"/>
              <p:cNvSpPr>
                <a:spLocks/>
              </p:cNvSpPr>
              <p:nvPr/>
            </p:nvSpPr>
            <p:spPr bwMode="auto">
              <a:xfrm>
                <a:off x="6553201" y="4003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4" name="Freeform 141"/>
              <p:cNvSpPr>
                <a:spLocks/>
              </p:cNvSpPr>
              <p:nvPr/>
            </p:nvSpPr>
            <p:spPr bwMode="auto">
              <a:xfrm>
                <a:off x="6572251" y="4003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5" name="Freeform 142"/>
              <p:cNvSpPr>
                <a:spLocks/>
              </p:cNvSpPr>
              <p:nvPr/>
            </p:nvSpPr>
            <p:spPr bwMode="auto">
              <a:xfrm>
                <a:off x="6818313" y="4003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6" name="Freeform 143"/>
              <p:cNvSpPr>
                <a:spLocks/>
              </p:cNvSpPr>
              <p:nvPr/>
            </p:nvSpPr>
            <p:spPr bwMode="auto">
              <a:xfrm>
                <a:off x="6913563" y="4003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7" name="Freeform 144"/>
              <p:cNvSpPr>
                <a:spLocks/>
              </p:cNvSpPr>
              <p:nvPr/>
            </p:nvSpPr>
            <p:spPr bwMode="auto">
              <a:xfrm>
                <a:off x="7254876" y="4003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8" name="Freeform 145"/>
              <p:cNvSpPr>
                <a:spLocks/>
              </p:cNvSpPr>
              <p:nvPr/>
            </p:nvSpPr>
            <p:spPr bwMode="auto">
              <a:xfrm>
                <a:off x="7264401" y="4003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89" name="Freeform 146"/>
              <p:cNvSpPr>
                <a:spLocks/>
              </p:cNvSpPr>
              <p:nvPr/>
            </p:nvSpPr>
            <p:spPr bwMode="auto">
              <a:xfrm>
                <a:off x="7729538" y="41084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90" name="Freeform 147"/>
              <p:cNvSpPr>
                <a:spLocks/>
              </p:cNvSpPr>
              <p:nvPr/>
            </p:nvSpPr>
            <p:spPr bwMode="auto">
              <a:xfrm>
                <a:off x="7929563" y="41084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91" name="Freeform 148"/>
              <p:cNvSpPr>
                <a:spLocks/>
              </p:cNvSpPr>
              <p:nvPr/>
            </p:nvSpPr>
            <p:spPr bwMode="auto">
              <a:xfrm>
                <a:off x="7929563" y="41084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92" name="Freeform 149"/>
              <p:cNvSpPr>
                <a:spLocks/>
              </p:cNvSpPr>
              <p:nvPr/>
            </p:nvSpPr>
            <p:spPr bwMode="auto">
              <a:xfrm>
                <a:off x="8413751" y="41084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93" name="Freeform 150"/>
              <p:cNvSpPr>
                <a:spLocks/>
              </p:cNvSpPr>
              <p:nvPr/>
            </p:nvSpPr>
            <p:spPr bwMode="auto">
              <a:xfrm>
                <a:off x="1468438" y="1362075"/>
                <a:ext cx="6945313" cy="2736850"/>
              </a:xfrm>
              <a:custGeom>
                <a:avLst/>
                <a:gdLst>
                  <a:gd name="T0" fmla="*/ 2147483647 w 4375"/>
                  <a:gd name="T1" fmla="*/ 2147483647 h 1724"/>
                  <a:gd name="T2" fmla="*/ 2147483647 w 4375"/>
                  <a:gd name="T3" fmla="*/ 2147483647 h 1724"/>
                  <a:gd name="T4" fmla="*/ 2147483647 w 4375"/>
                  <a:gd name="T5" fmla="*/ 2147483647 h 1724"/>
                  <a:gd name="T6" fmla="*/ 2147483647 w 4375"/>
                  <a:gd name="T7" fmla="*/ 2147483647 h 1724"/>
                  <a:gd name="T8" fmla="*/ 2147483647 w 4375"/>
                  <a:gd name="T9" fmla="*/ 2147483647 h 1724"/>
                  <a:gd name="T10" fmla="*/ 2147483647 w 4375"/>
                  <a:gd name="T11" fmla="*/ 2147483647 h 1724"/>
                  <a:gd name="T12" fmla="*/ 2147483647 w 4375"/>
                  <a:gd name="T13" fmla="*/ 2147483647 h 1724"/>
                  <a:gd name="T14" fmla="*/ 2147483647 w 4375"/>
                  <a:gd name="T15" fmla="*/ 2147483647 h 1724"/>
                  <a:gd name="T16" fmla="*/ 2147483647 w 4375"/>
                  <a:gd name="T17" fmla="*/ 2147483647 h 1724"/>
                  <a:gd name="T18" fmla="*/ 2147483647 w 4375"/>
                  <a:gd name="T19" fmla="*/ 2147483647 h 1724"/>
                  <a:gd name="T20" fmla="*/ 2147483647 w 4375"/>
                  <a:gd name="T21" fmla="*/ 2147483647 h 1724"/>
                  <a:gd name="T22" fmla="*/ 2147483647 w 4375"/>
                  <a:gd name="T23" fmla="*/ 2147483647 h 1724"/>
                  <a:gd name="T24" fmla="*/ 2147483647 w 4375"/>
                  <a:gd name="T25" fmla="*/ 2147483647 h 1724"/>
                  <a:gd name="T26" fmla="*/ 2147483647 w 4375"/>
                  <a:gd name="T27" fmla="*/ 2147483647 h 1724"/>
                  <a:gd name="T28" fmla="*/ 2147483647 w 4375"/>
                  <a:gd name="T29" fmla="*/ 2147483647 h 1724"/>
                  <a:gd name="T30" fmla="*/ 2147483647 w 4375"/>
                  <a:gd name="T31" fmla="*/ 2147483647 h 1724"/>
                  <a:gd name="T32" fmla="*/ 2147483647 w 4375"/>
                  <a:gd name="T33" fmla="*/ 2147483647 h 1724"/>
                  <a:gd name="T34" fmla="*/ 2147483647 w 4375"/>
                  <a:gd name="T35" fmla="*/ 2147483647 h 1724"/>
                  <a:gd name="T36" fmla="*/ 2147483647 w 4375"/>
                  <a:gd name="T37" fmla="*/ 2147483647 h 1724"/>
                  <a:gd name="T38" fmla="*/ 2147483647 w 4375"/>
                  <a:gd name="T39" fmla="*/ 2147483647 h 1724"/>
                  <a:gd name="T40" fmla="*/ 2147483647 w 4375"/>
                  <a:gd name="T41" fmla="*/ 2147483647 h 1724"/>
                  <a:gd name="T42" fmla="*/ 2147483647 w 4375"/>
                  <a:gd name="T43" fmla="*/ 2147483647 h 1724"/>
                  <a:gd name="T44" fmla="*/ 2147483647 w 4375"/>
                  <a:gd name="T45" fmla="*/ 2147483647 h 1724"/>
                  <a:gd name="T46" fmla="*/ 2147483647 w 4375"/>
                  <a:gd name="T47" fmla="*/ 2147483647 h 1724"/>
                  <a:gd name="T48" fmla="*/ 2147483647 w 4375"/>
                  <a:gd name="T49" fmla="*/ 2147483647 h 1724"/>
                  <a:gd name="T50" fmla="*/ 2147483647 w 4375"/>
                  <a:gd name="T51" fmla="*/ 2147483647 h 1724"/>
                  <a:gd name="T52" fmla="*/ 2147483647 w 4375"/>
                  <a:gd name="T53" fmla="*/ 2147483647 h 1724"/>
                  <a:gd name="T54" fmla="*/ 2147483647 w 4375"/>
                  <a:gd name="T55" fmla="*/ 2147483647 h 1724"/>
                  <a:gd name="T56" fmla="*/ 2147483647 w 4375"/>
                  <a:gd name="T57" fmla="*/ 2147483647 h 1724"/>
                  <a:gd name="T58" fmla="*/ 2147483647 w 4375"/>
                  <a:gd name="T59" fmla="*/ 2147483647 h 1724"/>
                  <a:gd name="T60" fmla="*/ 2147483647 w 4375"/>
                  <a:gd name="T61" fmla="*/ 2147483647 h 1724"/>
                  <a:gd name="T62" fmla="*/ 2147483647 w 4375"/>
                  <a:gd name="T63" fmla="*/ 2147483647 h 1724"/>
                  <a:gd name="T64" fmla="*/ 2147483647 w 4375"/>
                  <a:gd name="T65" fmla="*/ 2147483647 h 1724"/>
                  <a:gd name="T66" fmla="*/ 2147483647 w 4375"/>
                  <a:gd name="T67" fmla="*/ 2147483647 h 1724"/>
                  <a:gd name="T68" fmla="*/ 2147483647 w 4375"/>
                  <a:gd name="T69" fmla="*/ 2147483647 h 1724"/>
                  <a:gd name="T70" fmla="*/ 2147483647 w 4375"/>
                  <a:gd name="T71" fmla="*/ 2147483647 h 1724"/>
                  <a:gd name="T72" fmla="*/ 2147483647 w 4375"/>
                  <a:gd name="T73" fmla="*/ 2147483647 h 1724"/>
                  <a:gd name="T74" fmla="*/ 2147483647 w 4375"/>
                  <a:gd name="T75" fmla="*/ 2147483647 h 1724"/>
                  <a:gd name="T76" fmla="*/ 2147483647 w 4375"/>
                  <a:gd name="T77" fmla="*/ 2147483647 h 1724"/>
                  <a:gd name="T78" fmla="*/ 2147483647 w 4375"/>
                  <a:gd name="T79" fmla="*/ 2147483647 h 1724"/>
                  <a:gd name="T80" fmla="*/ 2147483647 w 4375"/>
                  <a:gd name="T81" fmla="*/ 2147483647 h 1724"/>
                  <a:gd name="T82" fmla="*/ 2147483647 w 4375"/>
                  <a:gd name="T83" fmla="*/ 2147483647 h 1724"/>
                  <a:gd name="T84" fmla="*/ 2147483647 w 4375"/>
                  <a:gd name="T85" fmla="*/ 2147483647 h 1724"/>
                  <a:gd name="T86" fmla="*/ 2147483647 w 4375"/>
                  <a:gd name="T87" fmla="*/ 2147483647 h 1724"/>
                  <a:gd name="T88" fmla="*/ 2147483647 w 4375"/>
                  <a:gd name="T89" fmla="*/ 2147483647 h 1724"/>
                  <a:gd name="T90" fmla="*/ 2147483647 w 4375"/>
                  <a:gd name="T91" fmla="*/ 2147483647 h 1724"/>
                  <a:gd name="T92" fmla="*/ 2147483647 w 4375"/>
                  <a:gd name="T93" fmla="*/ 2147483647 h 1724"/>
                  <a:gd name="T94" fmla="*/ 2147483647 w 4375"/>
                  <a:gd name="T95" fmla="*/ 2147483647 h 1724"/>
                  <a:gd name="T96" fmla="*/ 2147483647 w 4375"/>
                  <a:gd name="T97" fmla="*/ 2147483647 h 1724"/>
                  <a:gd name="T98" fmla="*/ 2147483647 w 4375"/>
                  <a:gd name="T99" fmla="*/ 2147483647 h 1724"/>
                  <a:gd name="T100" fmla="*/ 2147483647 w 4375"/>
                  <a:gd name="T101" fmla="*/ 2147483647 h 1724"/>
                  <a:gd name="T102" fmla="*/ 2147483647 w 4375"/>
                  <a:gd name="T103" fmla="*/ 2147483647 h 1724"/>
                  <a:gd name="T104" fmla="*/ 2147483647 w 4375"/>
                  <a:gd name="T105" fmla="*/ 2147483647 h 1724"/>
                  <a:gd name="T106" fmla="*/ 2147483647 w 4375"/>
                  <a:gd name="T107" fmla="*/ 2147483647 h 1724"/>
                  <a:gd name="T108" fmla="*/ 2147483647 w 4375"/>
                  <a:gd name="T109" fmla="*/ 2147483647 h 1724"/>
                  <a:gd name="T110" fmla="*/ 2147483647 w 4375"/>
                  <a:gd name="T111" fmla="*/ 2147483647 h 1724"/>
                  <a:gd name="T112" fmla="*/ 2147483647 w 4375"/>
                  <a:gd name="T113" fmla="*/ 2147483647 h 1724"/>
                  <a:gd name="T114" fmla="*/ 2147483647 w 4375"/>
                  <a:gd name="T115" fmla="*/ 2147483647 h 1724"/>
                  <a:gd name="T116" fmla="*/ 2147483647 w 4375"/>
                  <a:gd name="T117" fmla="*/ 2147483647 h 1724"/>
                  <a:gd name="T118" fmla="*/ 2147483647 w 4375"/>
                  <a:gd name="T119" fmla="*/ 2147483647 h 17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375" h="1724">
                    <a:moveTo>
                      <a:pt x="0" y="0"/>
                    </a:moveTo>
                    <a:lnTo>
                      <a:pt x="0" y="0"/>
                    </a:lnTo>
                    <a:lnTo>
                      <a:pt x="47" y="0"/>
                    </a:lnTo>
                    <a:lnTo>
                      <a:pt x="47" y="6"/>
                    </a:lnTo>
                    <a:lnTo>
                      <a:pt x="59" y="6"/>
                    </a:lnTo>
                    <a:lnTo>
                      <a:pt x="59" y="12"/>
                    </a:lnTo>
                    <a:lnTo>
                      <a:pt x="101" y="12"/>
                    </a:lnTo>
                    <a:lnTo>
                      <a:pt x="101" y="24"/>
                    </a:lnTo>
                    <a:lnTo>
                      <a:pt x="107" y="24"/>
                    </a:lnTo>
                    <a:lnTo>
                      <a:pt x="113" y="24"/>
                    </a:lnTo>
                    <a:lnTo>
                      <a:pt x="113" y="30"/>
                    </a:lnTo>
                    <a:lnTo>
                      <a:pt x="125" y="30"/>
                    </a:lnTo>
                    <a:lnTo>
                      <a:pt x="131" y="30"/>
                    </a:lnTo>
                    <a:lnTo>
                      <a:pt x="131" y="42"/>
                    </a:lnTo>
                    <a:lnTo>
                      <a:pt x="137" y="42"/>
                    </a:lnTo>
                    <a:lnTo>
                      <a:pt x="137" y="54"/>
                    </a:lnTo>
                    <a:lnTo>
                      <a:pt x="143" y="54"/>
                    </a:lnTo>
                    <a:lnTo>
                      <a:pt x="143" y="60"/>
                    </a:lnTo>
                    <a:lnTo>
                      <a:pt x="143" y="78"/>
                    </a:lnTo>
                    <a:lnTo>
                      <a:pt x="149" y="78"/>
                    </a:lnTo>
                    <a:lnTo>
                      <a:pt x="149" y="84"/>
                    </a:lnTo>
                    <a:lnTo>
                      <a:pt x="155" y="84"/>
                    </a:lnTo>
                    <a:lnTo>
                      <a:pt x="155" y="96"/>
                    </a:lnTo>
                    <a:lnTo>
                      <a:pt x="161" y="96"/>
                    </a:lnTo>
                    <a:lnTo>
                      <a:pt x="167" y="96"/>
                    </a:lnTo>
                    <a:lnTo>
                      <a:pt x="167" y="102"/>
                    </a:lnTo>
                    <a:lnTo>
                      <a:pt x="173" y="102"/>
                    </a:lnTo>
                    <a:lnTo>
                      <a:pt x="179" y="102"/>
                    </a:lnTo>
                    <a:lnTo>
                      <a:pt x="179" y="108"/>
                    </a:lnTo>
                    <a:lnTo>
                      <a:pt x="197" y="108"/>
                    </a:lnTo>
                    <a:lnTo>
                      <a:pt x="203" y="108"/>
                    </a:lnTo>
                    <a:lnTo>
                      <a:pt x="203" y="114"/>
                    </a:lnTo>
                    <a:lnTo>
                      <a:pt x="221" y="114"/>
                    </a:lnTo>
                    <a:lnTo>
                      <a:pt x="221" y="120"/>
                    </a:lnTo>
                    <a:lnTo>
                      <a:pt x="227" y="120"/>
                    </a:lnTo>
                    <a:lnTo>
                      <a:pt x="227" y="126"/>
                    </a:lnTo>
                    <a:lnTo>
                      <a:pt x="245" y="126"/>
                    </a:lnTo>
                    <a:lnTo>
                      <a:pt x="245" y="132"/>
                    </a:lnTo>
                    <a:lnTo>
                      <a:pt x="251" y="132"/>
                    </a:lnTo>
                    <a:lnTo>
                      <a:pt x="251" y="138"/>
                    </a:lnTo>
                    <a:lnTo>
                      <a:pt x="263" y="138"/>
                    </a:lnTo>
                    <a:lnTo>
                      <a:pt x="263" y="144"/>
                    </a:lnTo>
                    <a:lnTo>
                      <a:pt x="263" y="149"/>
                    </a:lnTo>
                    <a:lnTo>
                      <a:pt x="269" y="149"/>
                    </a:lnTo>
                    <a:lnTo>
                      <a:pt x="269" y="155"/>
                    </a:lnTo>
                    <a:lnTo>
                      <a:pt x="281" y="155"/>
                    </a:lnTo>
                    <a:lnTo>
                      <a:pt x="281" y="161"/>
                    </a:lnTo>
                    <a:lnTo>
                      <a:pt x="281" y="179"/>
                    </a:lnTo>
                    <a:lnTo>
                      <a:pt x="286" y="179"/>
                    </a:lnTo>
                    <a:lnTo>
                      <a:pt x="292" y="179"/>
                    </a:lnTo>
                    <a:lnTo>
                      <a:pt x="292" y="191"/>
                    </a:lnTo>
                    <a:lnTo>
                      <a:pt x="292" y="203"/>
                    </a:lnTo>
                    <a:lnTo>
                      <a:pt x="292" y="209"/>
                    </a:lnTo>
                    <a:lnTo>
                      <a:pt x="298" y="209"/>
                    </a:lnTo>
                    <a:lnTo>
                      <a:pt x="304" y="209"/>
                    </a:lnTo>
                    <a:lnTo>
                      <a:pt x="304" y="215"/>
                    </a:lnTo>
                    <a:lnTo>
                      <a:pt x="304" y="221"/>
                    </a:lnTo>
                    <a:lnTo>
                      <a:pt x="310" y="221"/>
                    </a:lnTo>
                    <a:lnTo>
                      <a:pt x="310" y="233"/>
                    </a:lnTo>
                    <a:lnTo>
                      <a:pt x="316" y="233"/>
                    </a:lnTo>
                    <a:lnTo>
                      <a:pt x="316" y="239"/>
                    </a:lnTo>
                    <a:lnTo>
                      <a:pt x="322" y="239"/>
                    </a:lnTo>
                    <a:lnTo>
                      <a:pt x="328" y="239"/>
                    </a:lnTo>
                    <a:lnTo>
                      <a:pt x="334" y="239"/>
                    </a:lnTo>
                    <a:lnTo>
                      <a:pt x="340" y="239"/>
                    </a:lnTo>
                    <a:lnTo>
                      <a:pt x="340" y="245"/>
                    </a:lnTo>
                    <a:lnTo>
                      <a:pt x="340" y="251"/>
                    </a:lnTo>
                    <a:lnTo>
                      <a:pt x="376" y="251"/>
                    </a:lnTo>
                    <a:lnTo>
                      <a:pt x="418" y="251"/>
                    </a:lnTo>
                    <a:lnTo>
                      <a:pt x="418" y="257"/>
                    </a:lnTo>
                    <a:lnTo>
                      <a:pt x="424" y="257"/>
                    </a:lnTo>
                    <a:lnTo>
                      <a:pt x="424" y="269"/>
                    </a:lnTo>
                    <a:lnTo>
                      <a:pt x="424" y="275"/>
                    </a:lnTo>
                    <a:lnTo>
                      <a:pt x="430" y="275"/>
                    </a:lnTo>
                    <a:lnTo>
                      <a:pt x="430" y="281"/>
                    </a:lnTo>
                    <a:lnTo>
                      <a:pt x="430" y="305"/>
                    </a:lnTo>
                    <a:lnTo>
                      <a:pt x="436" y="305"/>
                    </a:lnTo>
                    <a:lnTo>
                      <a:pt x="442" y="305"/>
                    </a:lnTo>
                    <a:lnTo>
                      <a:pt x="442" y="311"/>
                    </a:lnTo>
                    <a:lnTo>
                      <a:pt x="448" y="311"/>
                    </a:lnTo>
                    <a:lnTo>
                      <a:pt x="454" y="311"/>
                    </a:lnTo>
                    <a:lnTo>
                      <a:pt x="454" y="317"/>
                    </a:lnTo>
                    <a:lnTo>
                      <a:pt x="454" y="323"/>
                    </a:lnTo>
                    <a:lnTo>
                      <a:pt x="460" y="323"/>
                    </a:lnTo>
                    <a:lnTo>
                      <a:pt x="460" y="329"/>
                    </a:lnTo>
                    <a:lnTo>
                      <a:pt x="472" y="329"/>
                    </a:lnTo>
                    <a:lnTo>
                      <a:pt x="472" y="341"/>
                    </a:lnTo>
                    <a:lnTo>
                      <a:pt x="484" y="341"/>
                    </a:lnTo>
                    <a:lnTo>
                      <a:pt x="490" y="341"/>
                    </a:lnTo>
                    <a:lnTo>
                      <a:pt x="508" y="341"/>
                    </a:lnTo>
                    <a:lnTo>
                      <a:pt x="520" y="341"/>
                    </a:lnTo>
                    <a:lnTo>
                      <a:pt x="520" y="347"/>
                    </a:lnTo>
                    <a:lnTo>
                      <a:pt x="520" y="353"/>
                    </a:lnTo>
                    <a:lnTo>
                      <a:pt x="532" y="353"/>
                    </a:lnTo>
                    <a:lnTo>
                      <a:pt x="532" y="359"/>
                    </a:lnTo>
                    <a:lnTo>
                      <a:pt x="538" y="359"/>
                    </a:lnTo>
                    <a:lnTo>
                      <a:pt x="538" y="365"/>
                    </a:lnTo>
                    <a:lnTo>
                      <a:pt x="543" y="365"/>
                    </a:lnTo>
                    <a:lnTo>
                      <a:pt x="543" y="377"/>
                    </a:lnTo>
                    <a:lnTo>
                      <a:pt x="549" y="377"/>
                    </a:lnTo>
                    <a:lnTo>
                      <a:pt x="561" y="377"/>
                    </a:lnTo>
                    <a:lnTo>
                      <a:pt x="561" y="383"/>
                    </a:lnTo>
                    <a:lnTo>
                      <a:pt x="567" y="383"/>
                    </a:lnTo>
                    <a:lnTo>
                      <a:pt x="573" y="383"/>
                    </a:lnTo>
                    <a:lnTo>
                      <a:pt x="573" y="389"/>
                    </a:lnTo>
                    <a:lnTo>
                      <a:pt x="573" y="395"/>
                    </a:lnTo>
                    <a:lnTo>
                      <a:pt x="573" y="401"/>
                    </a:lnTo>
                    <a:lnTo>
                      <a:pt x="579" y="401"/>
                    </a:lnTo>
                    <a:lnTo>
                      <a:pt x="579" y="413"/>
                    </a:lnTo>
                    <a:lnTo>
                      <a:pt x="585" y="413"/>
                    </a:lnTo>
                    <a:lnTo>
                      <a:pt x="585" y="425"/>
                    </a:lnTo>
                    <a:lnTo>
                      <a:pt x="585" y="431"/>
                    </a:lnTo>
                    <a:lnTo>
                      <a:pt x="585" y="437"/>
                    </a:lnTo>
                    <a:lnTo>
                      <a:pt x="597" y="437"/>
                    </a:lnTo>
                    <a:lnTo>
                      <a:pt x="597" y="443"/>
                    </a:lnTo>
                    <a:lnTo>
                      <a:pt x="609" y="443"/>
                    </a:lnTo>
                    <a:lnTo>
                      <a:pt x="609" y="449"/>
                    </a:lnTo>
                    <a:lnTo>
                      <a:pt x="615" y="449"/>
                    </a:lnTo>
                    <a:lnTo>
                      <a:pt x="615" y="455"/>
                    </a:lnTo>
                    <a:lnTo>
                      <a:pt x="633" y="455"/>
                    </a:lnTo>
                    <a:lnTo>
                      <a:pt x="645" y="455"/>
                    </a:lnTo>
                    <a:lnTo>
                      <a:pt x="645" y="467"/>
                    </a:lnTo>
                    <a:lnTo>
                      <a:pt x="657" y="467"/>
                    </a:lnTo>
                    <a:lnTo>
                      <a:pt x="657" y="473"/>
                    </a:lnTo>
                    <a:lnTo>
                      <a:pt x="699" y="473"/>
                    </a:lnTo>
                    <a:lnTo>
                      <a:pt x="699" y="479"/>
                    </a:lnTo>
                    <a:lnTo>
                      <a:pt x="711" y="479"/>
                    </a:lnTo>
                    <a:lnTo>
                      <a:pt x="711" y="485"/>
                    </a:lnTo>
                    <a:lnTo>
                      <a:pt x="717" y="485"/>
                    </a:lnTo>
                    <a:lnTo>
                      <a:pt x="717" y="491"/>
                    </a:lnTo>
                    <a:lnTo>
                      <a:pt x="723" y="491"/>
                    </a:lnTo>
                    <a:lnTo>
                      <a:pt x="723" y="503"/>
                    </a:lnTo>
                    <a:lnTo>
                      <a:pt x="729" y="503"/>
                    </a:lnTo>
                    <a:lnTo>
                      <a:pt x="729" y="521"/>
                    </a:lnTo>
                    <a:lnTo>
                      <a:pt x="735" y="521"/>
                    </a:lnTo>
                    <a:lnTo>
                      <a:pt x="741" y="521"/>
                    </a:lnTo>
                    <a:lnTo>
                      <a:pt x="741" y="527"/>
                    </a:lnTo>
                    <a:lnTo>
                      <a:pt x="747" y="527"/>
                    </a:lnTo>
                    <a:lnTo>
                      <a:pt x="747" y="533"/>
                    </a:lnTo>
                    <a:lnTo>
                      <a:pt x="747" y="545"/>
                    </a:lnTo>
                    <a:lnTo>
                      <a:pt x="753" y="545"/>
                    </a:lnTo>
                    <a:lnTo>
                      <a:pt x="753" y="551"/>
                    </a:lnTo>
                    <a:lnTo>
                      <a:pt x="759" y="551"/>
                    </a:lnTo>
                    <a:lnTo>
                      <a:pt x="759" y="557"/>
                    </a:lnTo>
                    <a:lnTo>
                      <a:pt x="777" y="557"/>
                    </a:lnTo>
                    <a:lnTo>
                      <a:pt x="777" y="563"/>
                    </a:lnTo>
                    <a:lnTo>
                      <a:pt x="777" y="575"/>
                    </a:lnTo>
                    <a:lnTo>
                      <a:pt x="789" y="575"/>
                    </a:lnTo>
                    <a:lnTo>
                      <a:pt x="800" y="575"/>
                    </a:lnTo>
                    <a:lnTo>
                      <a:pt x="806" y="575"/>
                    </a:lnTo>
                    <a:lnTo>
                      <a:pt x="806" y="580"/>
                    </a:lnTo>
                    <a:lnTo>
                      <a:pt x="824" y="580"/>
                    </a:lnTo>
                    <a:lnTo>
                      <a:pt x="824" y="586"/>
                    </a:lnTo>
                    <a:lnTo>
                      <a:pt x="824" y="592"/>
                    </a:lnTo>
                    <a:lnTo>
                      <a:pt x="842" y="592"/>
                    </a:lnTo>
                    <a:lnTo>
                      <a:pt x="842" y="598"/>
                    </a:lnTo>
                    <a:lnTo>
                      <a:pt x="854" y="598"/>
                    </a:lnTo>
                    <a:lnTo>
                      <a:pt x="854" y="610"/>
                    </a:lnTo>
                    <a:lnTo>
                      <a:pt x="860" y="610"/>
                    </a:lnTo>
                    <a:lnTo>
                      <a:pt x="860" y="616"/>
                    </a:lnTo>
                    <a:lnTo>
                      <a:pt x="860" y="622"/>
                    </a:lnTo>
                    <a:lnTo>
                      <a:pt x="866" y="622"/>
                    </a:lnTo>
                    <a:lnTo>
                      <a:pt x="866" y="628"/>
                    </a:lnTo>
                    <a:lnTo>
                      <a:pt x="872" y="628"/>
                    </a:lnTo>
                    <a:lnTo>
                      <a:pt x="872" y="634"/>
                    </a:lnTo>
                    <a:lnTo>
                      <a:pt x="878" y="634"/>
                    </a:lnTo>
                    <a:lnTo>
                      <a:pt x="878" y="646"/>
                    </a:lnTo>
                    <a:lnTo>
                      <a:pt x="878" y="658"/>
                    </a:lnTo>
                    <a:lnTo>
                      <a:pt x="878" y="676"/>
                    </a:lnTo>
                    <a:lnTo>
                      <a:pt x="878" y="682"/>
                    </a:lnTo>
                    <a:lnTo>
                      <a:pt x="890" y="682"/>
                    </a:lnTo>
                    <a:lnTo>
                      <a:pt x="890" y="688"/>
                    </a:lnTo>
                    <a:lnTo>
                      <a:pt x="890" y="694"/>
                    </a:lnTo>
                    <a:lnTo>
                      <a:pt x="890" y="700"/>
                    </a:lnTo>
                    <a:lnTo>
                      <a:pt x="902" y="700"/>
                    </a:lnTo>
                    <a:lnTo>
                      <a:pt x="902" y="706"/>
                    </a:lnTo>
                    <a:lnTo>
                      <a:pt x="902" y="712"/>
                    </a:lnTo>
                    <a:lnTo>
                      <a:pt x="914" y="712"/>
                    </a:lnTo>
                    <a:lnTo>
                      <a:pt x="914" y="718"/>
                    </a:lnTo>
                    <a:lnTo>
                      <a:pt x="914" y="724"/>
                    </a:lnTo>
                    <a:lnTo>
                      <a:pt x="926" y="724"/>
                    </a:lnTo>
                    <a:lnTo>
                      <a:pt x="926" y="730"/>
                    </a:lnTo>
                    <a:lnTo>
                      <a:pt x="938" y="730"/>
                    </a:lnTo>
                    <a:lnTo>
                      <a:pt x="944" y="730"/>
                    </a:lnTo>
                    <a:lnTo>
                      <a:pt x="944" y="736"/>
                    </a:lnTo>
                    <a:lnTo>
                      <a:pt x="956" y="736"/>
                    </a:lnTo>
                    <a:lnTo>
                      <a:pt x="956" y="742"/>
                    </a:lnTo>
                    <a:lnTo>
                      <a:pt x="968" y="742"/>
                    </a:lnTo>
                    <a:lnTo>
                      <a:pt x="974" y="742"/>
                    </a:lnTo>
                    <a:lnTo>
                      <a:pt x="974" y="748"/>
                    </a:lnTo>
                    <a:lnTo>
                      <a:pt x="980" y="748"/>
                    </a:lnTo>
                    <a:lnTo>
                      <a:pt x="980" y="754"/>
                    </a:lnTo>
                    <a:lnTo>
                      <a:pt x="980" y="760"/>
                    </a:lnTo>
                    <a:lnTo>
                      <a:pt x="1004" y="760"/>
                    </a:lnTo>
                    <a:lnTo>
                      <a:pt x="1004" y="766"/>
                    </a:lnTo>
                    <a:lnTo>
                      <a:pt x="1004" y="772"/>
                    </a:lnTo>
                    <a:lnTo>
                      <a:pt x="1004" y="778"/>
                    </a:lnTo>
                    <a:lnTo>
                      <a:pt x="1010" y="778"/>
                    </a:lnTo>
                    <a:lnTo>
                      <a:pt x="1016" y="778"/>
                    </a:lnTo>
                    <a:lnTo>
                      <a:pt x="1016" y="784"/>
                    </a:lnTo>
                    <a:lnTo>
                      <a:pt x="1022" y="784"/>
                    </a:lnTo>
                    <a:lnTo>
                      <a:pt x="1022" y="796"/>
                    </a:lnTo>
                    <a:lnTo>
                      <a:pt x="1028" y="796"/>
                    </a:lnTo>
                    <a:lnTo>
                      <a:pt x="1028" y="808"/>
                    </a:lnTo>
                    <a:lnTo>
                      <a:pt x="1034" y="808"/>
                    </a:lnTo>
                    <a:lnTo>
                      <a:pt x="1034" y="820"/>
                    </a:lnTo>
                    <a:lnTo>
                      <a:pt x="1034" y="832"/>
                    </a:lnTo>
                    <a:lnTo>
                      <a:pt x="1034" y="838"/>
                    </a:lnTo>
                    <a:lnTo>
                      <a:pt x="1040" y="838"/>
                    </a:lnTo>
                    <a:lnTo>
                      <a:pt x="1040" y="844"/>
                    </a:lnTo>
                    <a:lnTo>
                      <a:pt x="1046" y="844"/>
                    </a:lnTo>
                    <a:lnTo>
                      <a:pt x="1057" y="844"/>
                    </a:lnTo>
                    <a:lnTo>
                      <a:pt x="1057" y="850"/>
                    </a:lnTo>
                    <a:lnTo>
                      <a:pt x="1057" y="856"/>
                    </a:lnTo>
                    <a:lnTo>
                      <a:pt x="1075" y="856"/>
                    </a:lnTo>
                    <a:lnTo>
                      <a:pt x="1075" y="862"/>
                    </a:lnTo>
                    <a:lnTo>
                      <a:pt x="1099" y="862"/>
                    </a:lnTo>
                    <a:lnTo>
                      <a:pt x="1099" y="868"/>
                    </a:lnTo>
                    <a:lnTo>
                      <a:pt x="1135" y="868"/>
                    </a:lnTo>
                    <a:lnTo>
                      <a:pt x="1135" y="874"/>
                    </a:lnTo>
                    <a:lnTo>
                      <a:pt x="1141" y="874"/>
                    </a:lnTo>
                    <a:lnTo>
                      <a:pt x="1141" y="880"/>
                    </a:lnTo>
                    <a:lnTo>
                      <a:pt x="1147" y="880"/>
                    </a:lnTo>
                    <a:lnTo>
                      <a:pt x="1147" y="892"/>
                    </a:lnTo>
                    <a:lnTo>
                      <a:pt x="1153" y="892"/>
                    </a:lnTo>
                    <a:lnTo>
                      <a:pt x="1159" y="892"/>
                    </a:lnTo>
                    <a:lnTo>
                      <a:pt x="1159" y="898"/>
                    </a:lnTo>
                    <a:lnTo>
                      <a:pt x="1159" y="916"/>
                    </a:lnTo>
                    <a:lnTo>
                      <a:pt x="1165" y="916"/>
                    </a:lnTo>
                    <a:lnTo>
                      <a:pt x="1165" y="940"/>
                    </a:lnTo>
                    <a:lnTo>
                      <a:pt x="1165" y="952"/>
                    </a:lnTo>
                    <a:lnTo>
                      <a:pt x="1171" y="952"/>
                    </a:lnTo>
                    <a:lnTo>
                      <a:pt x="1171" y="976"/>
                    </a:lnTo>
                    <a:lnTo>
                      <a:pt x="1171" y="982"/>
                    </a:lnTo>
                    <a:lnTo>
                      <a:pt x="1171" y="988"/>
                    </a:lnTo>
                    <a:lnTo>
                      <a:pt x="1177" y="988"/>
                    </a:lnTo>
                    <a:lnTo>
                      <a:pt x="1177" y="994"/>
                    </a:lnTo>
                    <a:lnTo>
                      <a:pt x="1183" y="994"/>
                    </a:lnTo>
                    <a:lnTo>
                      <a:pt x="1183" y="1000"/>
                    </a:lnTo>
                    <a:lnTo>
                      <a:pt x="1195" y="1000"/>
                    </a:lnTo>
                    <a:lnTo>
                      <a:pt x="1249" y="1000"/>
                    </a:lnTo>
                    <a:lnTo>
                      <a:pt x="1249" y="1006"/>
                    </a:lnTo>
                    <a:lnTo>
                      <a:pt x="1273" y="1006"/>
                    </a:lnTo>
                    <a:lnTo>
                      <a:pt x="1273" y="1017"/>
                    </a:lnTo>
                    <a:lnTo>
                      <a:pt x="1279" y="1017"/>
                    </a:lnTo>
                    <a:lnTo>
                      <a:pt x="1279" y="1023"/>
                    </a:lnTo>
                    <a:lnTo>
                      <a:pt x="1285" y="1023"/>
                    </a:lnTo>
                    <a:lnTo>
                      <a:pt x="1285" y="1029"/>
                    </a:lnTo>
                    <a:lnTo>
                      <a:pt x="1297" y="1029"/>
                    </a:lnTo>
                    <a:lnTo>
                      <a:pt x="1297" y="1035"/>
                    </a:lnTo>
                    <a:lnTo>
                      <a:pt x="1297" y="1041"/>
                    </a:lnTo>
                    <a:lnTo>
                      <a:pt x="1303" y="1041"/>
                    </a:lnTo>
                    <a:lnTo>
                      <a:pt x="1309" y="1041"/>
                    </a:lnTo>
                    <a:lnTo>
                      <a:pt x="1309" y="1065"/>
                    </a:lnTo>
                    <a:lnTo>
                      <a:pt x="1314" y="1065"/>
                    </a:lnTo>
                    <a:lnTo>
                      <a:pt x="1314" y="1071"/>
                    </a:lnTo>
                    <a:lnTo>
                      <a:pt x="1314" y="1077"/>
                    </a:lnTo>
                    <a:lnTo>
                      <a:pt x="1326" y="1077"/>
                    </a:lnTo>
                    <a:lnTo>
                      <a:pt x="1326" y="1083"/>
                    </a:lnTo>
                    <a:lnTo>
                      <a:pt x="1332" y="1083"/>
                    </a:lnTo>
                    <a:lnTo>
                      <a:pt x="1332" y="1089"/>
                    </a:lnTo>
                    <a:lnTo>
                      <a:pt x="1362" y="1089"/>
                    </a:lnTo>
                    <a:lnTo>
                      <a:pt x="1362" y="1095"/>
                    </a:lnTo>
                    <a:lnTo>
                      <a:pt x="1416" y="1095"/>
                    </a:lnTo>
                    <a:lnTo>
                      <a:pt x="1416" y="1101"/>
                    </a:lnTo>
                    <a:lnTo>
                      <a:pt x="1428" y="1101"/>
                    </a:lnTo>
                    <a:lnTo>
                      <a:pt x="1428" y="1107"/>
                    </a:lnTo>
                    <a:lnTo>
                      <a:pt x="1440" y="1107"/>
                    </a:lnTo>
                    <a:lnTo>
                      <a:pt x="1440" y="1119"/>
                    </a:lnTo>
                    <a:lnTo>
                      <a:pt x="1458" y="1119"/>
                    </a:lnTo>
                    <a:lnTo>
                      <a:pt x="1458" y="1125"/>
                    </a:lnTo>
                    <a:lnTo>
                      <a:pt x="1458" y="1131"/>
                    </a:lnTo>
                    <a:lnTo>
                      <a:pt x="1464" y="1131"/>
                    </a:lnTo>
                    <a:lnTo>
                      <a:pt x="1464" y="1137"/>
                    </a:lnTo>
                    <a:lnTo>
                      <a:pt x="1470" y="1137"/>
                    </a:lnTo>
                    <a:lnTo>
                      <a:pt x="1500" y="1137"/>
                    </a:lnTo>
                    <a:lnTo>
                      <a:pt x="1589" y="1137"/>
                    </a:lnTo>
                    <a:lnTo>
                      <a:pt x="1589" y="1143"/>
                    </a:lnTo>
                    <a:lnTo>
                      <a:pt x="1595" y="1143"/>
                    </a:lnTo>
                    <a:lnTo>
                      <a:pt x="1595" y="1155"/>
                    </a:lnTo>
                    <a:lnTo>
                      <a:pt x="1601" y="1155"/>
                    </a:lnTo>
                    <a:lnTo>
                      <a:pt x="1601" y="1161"/>
                    </a:lnTo>
                    <a:lnTo>
                      <a:pt x="1607" y="1161"/>
                    </a:lnTo>
                    <a:lnTo>
                      <a:pt x="1607" y="1185"/>
                    </a:lnTo>
                    <a:lnTo>
                      <a:pt x="1613" y="1185"/>
                    </a:lnTo>
                    <a:lnTo>
                      <a:pt x="1613" y="1197"/>
                    </a:lnTo>
                    <a:lnTo>
                      <a:pt x="1619" y="1197"/>
                    </a:lnTo>
                    <a:lnTo>
                      <a:pt x="1619" y="1209"/>
                    </a:lnTo>
                    <a:lnTo>
                      <a:pt x="1625" y="1209"/>
                    </a:lnTo>
                    <a:lnTo>
                      <a:pt x="1625" y="1215"/>
                    </a:lnTo>
                    <a:lnTo>
                      <a:pt x="1637" y="1215"/>
                    </a:lnTo>
                    <a:lnTo>
                      <a:pt x="1637" y="1221"/>
                    </a:lnTo>
                    <a:lnTo>
                      <a:pt x="1655" y="1221"/>
                    </a:lnTo>
                    <a:lnTo>
                      <a:pt x="1655" y="1227"/>
                    </a:lnTo>
                    <a:lnTo>
                      <a:pt x="1697" y="1227"/>
                    </a:lnTo>
                    <a:lnTo>
                      <a:pt x="1751" y="1227"/>
                    </a:lnTo>
                    <a:lnTo>
                      <a:pt x="1751" y="1245"/>
                    </a:lnTo>
                    <a:lnTo>
                      <a:pt x="1757" y="1245"/>
                    </a:lnTo>
                    <a:lnTo>
                      <a:pt x="1757" y="1257"/>
                    </a:lnTo>
                    <a:lnTo>
                      <a:pt x="1757" y="1263"/>
                    </a:lnTo>
                    <a:lnTo>
                      <a:pt x="1769" y="1263"/>
                    </a:lnTo>
                    <a:lnTo>
                      <a:pt x="1769" y="1269"/>
                    </a:lnTo>
                    <a:lnTo>
                      <a:pt x="1799" y="1269"/>
                    </a:lnTo>
                    <a:lnTo>
                      <a:pt x="1799" y="1281"/>
                    </a:lnTo>
                    <a:lnTo>
                      <a:pt x="1811" y="1281"/>
                    </a:lnTo>
                    <a:lnTo>
                      <a:pt x="1828" y="1281"/>
                    </a:lnTo>
                    <a:lnTo>
                      <a:pt x="1828" y="1287"/>
                    </a:lnTo>
                    <a:lnTo>
                      <a:pt x="1834" y="1287"/>
                    </a:lnTo>
                    <a:lnTo>
                      <a:pt x="1834" y="1293"/>
                    </a:lnTo>
                    <a:lnTo>
                      <a:pt x="1858" y="1293"/>
                    </a:lnTo>
                    <a:lnTo>
                      <a:pt x="1858" y="1299"/>
                    </a:lnTo>
                    <a:lnTo>
                      <a:pt x="1900" y="1299"/>
                    </a:lnTo>
                    <a:lnTo>
                      <a:pt x="1900" y="1305"/>
                    </a:lnTo>
                    <a:lnTo>
                      <a:pt x="1906" y="1305"/>
                    </a:lnTo>
                    <a:lnTo>
                      <a:pt x="1906" y="1317"/>
                    </a:lnTo>
                    <a:lnTo>
                      <a:pt x="1906" y="1323"/>
                    </a:lnTo>
                    <a:lnTo>
                      <a:pt x="1912" y="1323"/>
                    </a:lnTo>
                    <a:lnTo>
                      <a:pt x="1912" y="1329"/>
                    </a:lnTo>
                    <a:lnTo>
                      <a:pt x="1912" y="1335"/>
                    </a:lnTo>
                    <a:lnTo>
                      <a:pt x="1948" y="1335"/>
                    </a:lnTo>
                    <a:lnTo>
                      <a:pt x="1948" y="1341"/>
                    </a:lnTo>
                    <a:lnTo>
                      <a:pt x="1972" y="1341"/>
                    </a:lnTo>
                    <a:lnTo>
                      <a:pt x="1972" y="1353"/>
                    </a:lnTo>
                    <a:lnTo>
                      <a:pt x="1978" y="1353"/>
                    </a:lnTo>
                    <a:lnTo>
                      <a:pt x="1978" y="1359"/>
                    </a:lnTo>
                    <a:lnTo>
                      <a:pt x="2014" y="1359"/>
                    </a:lnTo>
                    <a:lnTo>
                      <a:pt x="2014" y="1365"/>
                    </a:lnTo>
                    <a:lnTo>
                      <a:pt x="2026" y="1365"/>
                    </a:lnTo>
                    <a:lnTo>
                      <a:pt x="2026" y="1371"/>
                    </a:lnTo>
                    <a:lnTo>
                      <a:pt x="2032" y="1371"/>
                    </a:lnTo>
                    <a:lnTo>
                      <a:pt x="2032" y="1377"/>
                    </a:lnTo>
                    <a:lnTo>
                      <a:pt x="2032" y="1395"/>
                    </a:lnTo>
                    <a:lnTo>
                      <a:pt x="2038" y="1395"/>
                    </a:lnTo>
                    <a:lnTo>
                      <a:pt x="2068" y="1395"/>
                    </a:lnTo>
                    <a:lnTo>
                      <a:pt x="2068" y="1401"/>
                    </a:lnTo>
                    <a:lnTo>
                      <a:pt x="2175" y="1401"/>
                    </a:lnTo>
                    <a:lnTo>
                      <a:pt x="2181" y="1401"/>
                    </a:lnTo>
                    <a:lnTo>
                      <a:pt x="2181" y="1413"/>
                    </a:lnTo>
                    <a:lnTo>
                      <a:pt x="2181" y="1419"/>
                    </a:lnTo>
                    <a:lnTo>
                      <a:pt x="2199" y="1419"/>
                    </a:lnTo>
                    <a:lnTo>
                      <a:pt x="2199" y="1425"/>
                    </a:lnTo>
                    <a:lnTo>
                      <a:pt x="2205" y="1425"/>
                    </a:lnTo>
                    <a:lnTo>
                      <a:pt x="2205" y="1431"/>
                    </a:lnTo>
                    <a:lnTo>
                      <a:pt x="2217" y="1431"/>
                    </a:lnTo>
                    <a:lnTo>
                      <a:pt x="2217" y="1442"/>
                    </a:lnTo>
                    <a:lnTo>
                      <a:pt x="2223" y="1442"/>
                    </a:lnTo>
                    <a:lnTo>
                      <a:pt x="2223" y="1448"/>
                    </a:lnTo>
                    <a:lnTo>
                      <a:pt x="2229" y="1448"/>
                    </a:lnTo>
                    <a:lnTo>
                      <a:pt x="2271" y="1448"/>
                    </a:lnTo>
                    <a:lnTo>
                      <a:pt x="2301" y="1448"/>
                    </a:lnTo>
                    <a:lnTo>
                      <a:pt x="2319" y="1448"/>
                    </a:lnTo>
                    <a:lnTo>
                      <a:pt x="2331" y="1448"/>
                    </a:lnTo>
                    <a:lnTo>
                      <a:pt x="2342" y="1448"/>
                    </a:lnTo>
                    <a:lnTo>
                      <a:pt x="2342" y="1460"/>
                    </a:lnTo>
                    <a:lnTo>
                      <a:pt x="2348" y="1460"/>
                    </a:lnTo>
                    <a:lnTo>
                      <a:pt x="2360" y="1460"/>
                    </a:lnTo>
                    <a:lnTo>
                      <a:pt x="2360" y="1466"/>
                    </a:lnTo>
                    <a:lnTo>
                      <a:pt x="2396" y="1466"/>
                    </a:lnTo>
                    <a:lnTo>
                      <a:pt x="2396" y="1472"/>
                    </a:lnTo>
                    <a:lnTo>
                      <a:pt x="2420" y="1472"/>
                    </a:lnTo>
                    <a:lnTo>
                      <a:pt x="2420" y="1478"/>
                    </a:lnTo>
                    <a:lnTo>
                      <a:pt x="2474" y="1478"/>
                    </a:lnTo>
                    <a:lnTo>
                      <a:pt x="2474" y="1490"/>
                    </a:lnTo>
                    <a:lnTo>
                      <a:pt x="2498" y="1490"/>
                    </a:lnTo>
                    <a:lnTo>
                      <a:pt x="2498" y="1496"/>
                    </a:lnTo>
                    <a:lnTo>
                      <a:pt x="2540" y="1496"/>
                    </a:lnTo>
                    <a:lnTo>
                      <a:pt x="2540" y="1508"/>
                    </a:lnTo>
                    <a:lnTo>
                      <a:pt x="2599" y="1508"/>
                    </a:lnTo>
                    <a:lnTo>
                      <a:pt x="2611" y="1508"/>
                    </a:lnTo>
                    <a:lnTo>
                      <a:pt x="2617" y="1508"/>
                    </a:lnTo>
                    <a:lnTo>
                      <a:pt x="2629" y="1508"/>
                    </a:lnTo>
                    <a:lnTo>
                      <a:pt x="2629" y="1514"/>
                    </a:lnTo>
                    <a:lnTo>
                      <a:pt x="2665" y="1514"/>
                    </a:lnTo>
                    <a:lnTo>
                      <a:pt x="2755" y="1514"/>
                    </a:lnTo>
                    <a:lnTo>
                      <a:pt x="2779" y="1514"/>
                    </a:lnTo>
                    <a:lnTo>
                      <a:pt x="2779" y="1526"/>
                    </a:lnTo>
                    <a:lnTo>
                      <a:pt x="2809" y="1526"/>
                    </a:lnTo>
                    <a:lnTo>
                      <a:pt x="2833" y="1526"/>
                    </a:lnTo>
                    <a:lnTo>
                      <a:pt x="2833" y="1538"/>
                    </a:lnTo>
                    <a:lnTo>
                      <a:pt x="2845" y="1538"/>
                    </a:lnTo>
                    <a:lnTo>
                      <a:pt x="2845" y="1550"/>
                    </a:lnTo>
                    <a:lnTo>
                      <a:pt x="2886" y="1550"/>
                    </a:lnTo>
                    <a:lnTo>
                      <a:pt x="2886" y="1562"/>
                    </a:lnTo>
                    <a:lnTo>
                      <a:pt x="2892" y="1562"/>
                    </a:lnTo>
                    <a:lnTo>
                      <a:pt x="2910" y="1562"/>
                    </a:lnTo>
                    <a:lnTo>
                      <a:pt x="2922" y="1562"/>
                    </a:lnTo>
                    <a:lnTo>
                      <a:pt x="2922" y="1568"/>
                    </a:lnTo>
                    <a:lnTo>
                      <a:pt x="2928" y="1568"/>
                    </a:lnTo>
                    <a:lnTo>
                      <a:pt x="2928" y="1580"/>
                    </a:lnTo>
                    <a:lnTo>
                      <a:pt x="2928" y="1592"/>
                    </a:lnTo>
                    <a:lnTo>
                      <a:pt x="3018" y="1592"/>
                    </a:lnTo>
                    <a:lnTo>
                      <a:pt x="3060" y="1592"/>
                    </a:lnTo>
                    <a:lnTo>
                      <a:pt x="3066" y="1592"/>
                    </a:lnTo>
                    <a:lnTo>
                      <a:pt x="3066" y="1604"/>
                    </a:lnTo>
                    <a:lnTo>
                      <a:pt x="3096" y="1604"/>
                    </a:lnTo>
                    <a:lnTo>
                      <a:pt x="3125" y="1604"/>
                    </a:lnTo>
                    <a:lnTo>
                      <a:pt x="3131" y="1604"/>
                    </a:lnTo>
                    <a:lnTo>
                      <a:pt x="3137" y="1604"/>
                    </a:lnTo>
                    <a:lnTo>
                      <a:pt x="3149" y="1604"/>
                    </a:lnTo>
                    <a:lnTo>
                      <a:pt x="3149" y="1622"/>
                    </a:lnTo>
                    <a:lnTo>
                      <a:pt x="3209" y="1622"/>
                    </a:lnTo>
                    <a:lnTo>
                      <a:pt x="3215" y="1622"/>
                    </a:lnTo>
                    <a:lnTo>
                      <a:pt x="3293" y="1622"/>
                    </a:lnTo>
                    <a:lnTo>
                      <a:pt x="3353" y="1622"/>
                    </a:lnTo>
                    <a:lnTo>
                      <a:pt x="3359" y="1622"/>
                    </a:lnTo>
                    <a:lnTo>
                      <a:pt x="3418" y="1622"/>
                    </a:lnTo>
                    <a:lnTo>
                      <a:pt x="3490" y="1622"/>
                    </a:lnTo>
                    <a:lnTo>
                      <a:pt x="3508" y="1622"/>
                    </a:lnTo>
                    <a:lnTo>
                      <a:pt x="3633" y="1622"/>
                    </a:lnTo>
                    <a:lnTo>
                      <a:pt x="3645" y="1622"/>
                    </a:lnTo>
                    <a:lnTo>
                      <a:pt x="3657" y="1622"/>
                    </a:lnTo>
                    <a:lnTo>
                      <a:pt x="3657" y="1652"/>
                    </a:lnTo>
                    <a:lnTo>
                      <a:pt x="3777" y="1652"/>
                    </a:lnTo>
                    <a:lnTo>
                      <a:pt x="3807" y="1652"/>
                    </a:lnTo>
                    <a:lnTo>
                      <a:pt x="3807" y="1688"/>
                    </a:lnTo>
                    <a:lnTo>
                      <a:pt x="3861" y="1688"/>
                    </a:lnTo>
                    <a:lnTo>
                      <a:pt x="3861" y="1724"/>
                    </a:lnTo>
                    <a:lnTo>
                      <a:pt x="3914" y="1724"/>
                    </a:lnTo>
                    <a:lnTo>
                      <a:pt x="3944" y="1724"/>
                    </a:lnTo>
                    <a:lnTo>
                      <a:pt x="4034" y="1724"/>
                    </a:lnTo>
                    <a:lnTo>
                      <a:pt x="4076" y="1724"/>
                    </a:lnTo>
                    <a:lnTo>
                      <a:pt x="4375" y="1724"/>
                    </a:lnTo>
                  </a:path>
                </a:pathLst>
              </a:custGeom>
              <a:noFill/>
              <a:ln w="19050" cap="flat">
                <a:solidFill>
                  <a:srgbClr val="F7964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94" name="Freeform 151"/>
              <p:cNvSpPr>
                <a:spLocks/>
              </p:cNvSpPr>
              <p:nvPr/>
            </p:nvSpPr>
            <p:spPr bwMode="auto">
              <a:xfrm>
                <a:off x="1468438" y="1362075"/>
                <a:ext cx="6945313" cy="2794000"/>
              </a:xfrm>
              <a:custGeom>
                <a:avLst/>
                <a:gdLst>
                  <a:gd name="T0" fmla="*/ 2147483647 w 4375"/>
                  <a:gd name="T1" fmla="*/ 2147483647 h 1760"/>
                  <a:gd name="T2" fmla="*/ 2147483647 w 4375"/>
                  <a:gd name="T3" fmla="*/ 2147483647 h 1760"/>
                  <a:gd name="T4" fmla="*/ 2147483647 w 4375"/>
                  <a:gd name="T5" fmla="*/ 2147483647 h 1760"/>
                  <a:gd name="T6" fmla="*/ 2147483647 w 4375"/>
                  <a:gd name="T7" fmla="*/ 2147483647 h 1760"/>
                  <a:gd name="T8" fmla="*/ 2147483647 w 4375"/>
                  <a:gd name="T9" fmla="*/ 2147483647 h 1760"/>
                  <a:gd name="T10" fmla="*/ 2147483647 w 4375"/>
                  <a:gd name="T11" fmla="*/ 2147483647 h 1760"/>
                  <a:gd name="T12" fmla="*/ 2147483647 w 4375"/>
                  <a:gd name="T13" fmla="*/ 2147483647 h 1760"/>
                  <a:gd name="T14" fmla="*/ 2147483647 w 4375"/>
                  <a:gd name="T15" fmla="*/ 2147483647 h 1760"/>
                  <a:gd name="T16" fmla="*/ 2147483647 w 4375"/>
                  <a:gd name="T17" fmla="*/ 2147483647 h 1760"/>
                  <a:gd name="T18" fmla="*/ 2147483647 w 4375"/>
                  <a:gd name="T19" fmla="*/ 2147483647 h 1760"/>
                  <a:gd name="T20" fmla="*/ 2147483647 w 4375"/>
                  <a:gd name="T21" fmla="*/ 2147483647 h 1760"/>
                  <a:gd name="T22" fmla="*/ 2147483647 w 4375"/>
                  <a:gd name="T23" fmla="*/ 2147483647 h 1760"/>
                  <a:gd name="T24" fmla="*/ 2147483647 w 4375"/>
                  <a:gd name="T25" fmla="*/ 2147483647 h 1760"/>
                  <a:gd name="T26" fmla="*/ 2147483647 w 4375"/>
                  <a:gd name="T27" fmla="*/ 2147483647 h 1760"/>
                  <a:gd name="T28" fmla="*/ 2147483647 w 4375"/>
                  <a:gd name="T29" fmla="*/ 2147483647 h 1760"/>
                  <a:gd name="T30" fmla="*/ 2147483647 w 4375"/>
                  <a:gd name="T31" fmla="*/ 2147483647 h 1760"/>
                  <a:gd name="T32" fmla="*/ 2147483647 w 4375"/>
                  <a:gd name="T33" fmla="*/ 2147483647 h 1760"/>
                  <a:gd name="T34" fmla="*/ 2147483647 w 4375"/>
                  <a:gd name="T35" fmla="*/ 2147483647 h 1760"/>
                  <a:gd name="T36" fmla="*/ 2147483647 w 4375"/>
                  <a:gd name="T37" fmla="*/ 2147483647 h 1760"/>
                  <a:gd name="T38" fmla="*/ 2147483647 w 4375"/>
                  <a:gd name="T39" fmla="*/ 2147483647 h 1760"/>
                  <a:gd name="T40" fmla="*/ 2147483647 w 4375"/>
                  <a:gd name="T41" fmla="*/ 2147483647 h 1760"/>
                  <a:gd name="T42" fmla="*/ 2147483647 w 4375"/>
                  <a:gd name="T43" fmla="*/ 2147483647 h 1760"/>
                  <a:gd name="T44" fmla="*/ 2147483647 w 4375"/>
                  <a:gd name="T45" fmla="*/ 2147483647 h 1760"/>
                  <a:gd name="T46" fmla="*/ 2147483647 w 4375"/>
                  <a:gd name="T47" fmla="*/ 2147483647 h 1760"/>
                  <a:gd name="T48" fmla="*/ 2147483647 w 4375"/>
                  <a:gd name="T49" fmla="*/ 2147483647 h 1760"/>
                  <a:gd name="T50" fmla="*/ 2147483647 w 4375"/>
                  <a:gd name="T51" fmla="*/ 2147483647 h 1760"/>
                  <a:gd name="T52" fmla="*/ 2147483647 w 4375"/>
                  <a:gd name="T53" fmla="*/ 2147483647 h 1760"/>
                  <a:gd name="T54" fmla="*/ 2147483647 w 4375"/>
                  <a:gd name="T55" fmla="*/ 2147483647 h 1760"/>
                  <a:gd name="T56" fmla="*/ 2147483647 w 4375"/>
                  <a:gd name="T57" fmla="*/ 2147483647 h 1760"/>
                  <a:gd name="T58" fmla="*/ 2147483647 w 4375"/>
                  <a:gd name="T59" fmla="*/ 2147483647 h 1760"/>
                  <a:gd name="T60" fmla="*/ 2147483647 w 4375"/>
                  <a:gd name="T61" fmla="*/ 2147483647 h 1760"/>
                  <a:gd name="T62" fmla="*/ 2147483647 w 4375"/>
                  <a:gd name="T63" fmla="*/ 2147483647 h 1760"/>
                  <a:gd name="T64" fmla="*/ 2147483647 w 4375"/>
                  <a:gd name="T65" fmla="*/ 2147483647 h 1760"/>
                  <a:gd name="T66" fmla="*/ 2147483647 w 4375"/>
                  <a:gd name="T67" fmla="*/ 2147483647 h 1760"/>
                  <a:gd name="T68" fmla="*/ 2147483647 w 4375"/>
                  <a:gd name="T69" fmla="*/ 2147483647 h 1760"/>
                  <a:gd name="T70" fmla="*/ 2147483647 w 4375"/>
                  <a:gd name="T71" fmla="*/ 2147483647 h 1760"/>
                  <a:gd name="T72" fmla="*/ 2147483647 w 4375"/>
                  <a:gd name="T73" fmla="*/ 2147483647 h 1760"/>
                  <a:gd name="T74" fmla="*/ 2147483647 w 4375"/>
                  <a:gd name="T75" fmla="*/ 2147483647 h 1760"/>
                  <a:gd name="T76" fmla="*/ 2147483647 w 4375"/>
                  <a:gd name="T77" fmla="*/ 2147483647 h 1760"/>
                  <a:gd name="T78" fmla="*/ 2147483647 w 4375"/>
                  <a:gd name="T79" fmla="*/ 2147483647 h 1760"/>
                  <a:gd name="T80" fmla="*/ 2147483647 w 4375"/>
                  <a:gd name="T81" fmla="*/ 2147483647 h 1760"/>
                  <a:gd name="T82" fmla="*/ 2147483647 w 4375"/>
                  <a:gd name="T83" fmla="*/ 2147483647 h 1760"/>
                  <a:gd name="T84" fmla="*/ 2147483647 w 4375"/>
                  <a:gd name="T85" fmla="*/ 2147483647 h 1760"/>
                  <a:gd name="T86" fmla="*/ 2147483647 w 4375"/>
                  <a:gd name="T87" fmla="*/ 2147483647 h 1760"/>
                  <a:gd name="T88" fmla="*/ 2147483647 w 4375"/>
                  <a:gd name="T89" fmla="*/ 2147483647 h 1760"/>
                  <a:gd name="T90" fmla="*/ 2147483647 w 4375"/>
                  <a:gd name="T91" fmla="*/ 2147483647 h 1760"/>
                  <a:gd name="T92" fmla="*/ 2147483647 w 4375"/>
                  <a:gd name="T93" fmla="*/ 2147483647 h 1760"/>
                  <a:gd name="T94" fmla="*/ 2147483647 w 4375"/>
                  <a:gd name="T95" fmla="*/ 2147483647 h 1760"/>
                  <a:gd name="T96" fmla="*/ 2147483647 w 4375"/>
                  <a:gd name="T97" fmla="*/ 2147483647 h 1760"/>
                  <a:gd name="T98" fmla="*/ 2147483647 w 4375"/>
                  <a:gd name="T99" fmla="*/ 2147483647 h 1760"/>
                  <a:gd name="T100" fmla="*/ 2147483647 w 4375"/>
                  <a:gd name="T101" fmla="*/ 2147483647 h 1760"/>
                  <a:gd name="T102" fmla="*/ 2147483647 w 4375"/>
                  <a:gd name="T103" fmla="*/ 2147483647 h 1760"/>
                  <a:gd name="T104" fmla="*/ 2147483647 w 4375"/>
                  <a:gd name="T105" fmla="*/ 2147483647 h 1760"/>
                  <a:gd name="T106" fmla="*/ 2147483647 w 4375"/>
                  <a:gd name="T107" fmla="*/ 2147483647 h 1760"/>
                  <a:gd name="T108" fmla="*/ 2147483647 w 4375"/>
                  <a:gd name="T109" fmla="*/ 2147483647 h 1760"/>
                  <a:gd name="T110" fmla="*/ 2147483647 w 4375"/>
                  <a:gd name="T111" fmla="*/ 2147483647 h 1760"/>
                  <a:gd name="T112" fmla="*/ 2147483647 w 4375"/>
                  <a:gd name="T113" fmla="*/ 2147483647 h 1760"/>
                  <a:gd name="T114" fmla="*/ 2147483647 w 4375"/>
                  <a:gd name="T115" fmla="*/ 2147483647 h 1760"/>
                  <a:gd name="T116" fmla="*/ 2147483647 w 4375"/>
                  <a:gd name="T117" fmla="*/ 2147483647 h 17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375" h="1760">
                    <a:moveTo>
                      <a:pt x="0" y="0"/>
                    </a:moveTo>
                    <a:lnTo>
                      <a:pt x="0" y="0"/>
                    </a:lnTo>
                    <a:lnTo>
                      <a:pt x="71" y="0"/>
                    </a:lnTo>
                    <a:lnTo>
                      <a:pt x="71" y="6"/>
                    </a:lnTo>
                    <a:lnTo>
                      <a:pt x="143" y="6"/>
                    </a:lnTo>
                    <a:lnTo>
                      <a:pt x="143" y="18"/>
                    </a:lnTo>
                    <a:lnTo>
                      <a:pt x="143" y="24"/>
                    </a:lnTo>
                    <a:lnTo>
                      <a:pt x="149" y="24"/>
                    </a:lnTo>
                    <a:lnTo>
                      <a:pt x="149" y="30"/>
                    </a:lnTo>
                    <a:lnTo>
                      <a:pt x="149" y="60"/>
                    </a:lnTo>
                    <a:lnTo>
                      <a:pt x="161" y="60"/>
                    </a:lnTo>
                    <a:lnTo>
                      <a:pt x="161" y="66"/>
                    </a:lnTo>
                    <a:lnTo>
                      <a:pt x="167" y="66"/>
                    </a:lnTo>
                    <a:lnTo>
                      <a:pt x="167" y="78"/>
                    </a:lnTo>
                    <a:lnTo>
                      <a:pt x="173" y="78"/>
                    </a:lnTo>
                    <a:lnTo>
                      <a:pt x="173" y="84"/>
                    </a:lnTo>
                    <a:lnTo>
                      <a:pt x="179" y="84"/>
                    </a:lnTo>
                    <a:lnTo>
                      <a:pt x="179" y="96"/>
                    </a:lnTo>
                    <a:lnTo>
                      <a:pt x="203" y="96"/>
                    </a:lnTo>
                    <a:lnTo>
                      <a:pt x="203" y="102"/>
                    </a:lnTo>
                    <a:lnTo>
                      <a:pt x="227" y="102"/>
                    </a:lnTo>
                    <a:lnTo>
                      <a:pt x="227" y="114"/>
                    </a:lnTo>
                    <a:lnTo>
                      <a:pt x="281" y="114"/>
                    </a:lnTo>
                    <a:lnTo>
                      <a:pt x="286" y="114"/>
                    </a:lnTo>
                    <a:lnTo>
                      <a:pt x="286" y="120"/>
                    </a:lnTo>
                    <a:lnTo>
                      <a:pt x="292" y="120"/>
                    </a:lnTo>
                    <a:lnTo>
                      <a:pt x="292" y="138"/>
                    </a:lnTo>
                    <a:lnTo>
                      <a:pt x="292" y="149"/>
                    </a:lnTo>
                    <a:lnTo>
                      <a:pt x="292" y="161"/>
                    </a:lnTo>
                    <a:lnTo>
                      <a:pt x="298" y="161"/>
                    </a:lnTo>
                    <a:lnTo>
                      <a:pt x="298" y="167"/>
                    </a:lnTo>
                    <a:lnTo>
                      <a:pt x="304" y="167"/>
                    </a:lnTo>
                    <a:lnTo>
                      <a:pt x="304" y="179"/>
                    </a:lnTo>
                    <a:lnTo>
                      <a:pt x="322" y="179"/>
                    </a:lnTo>
                    <a:lnTo>
                      <a:pt x="322" y="185"/>
                    </a:lnTo>
                    <a:lnTo>
                      <a:pt x="328" y="185"/>
                    </a:lnTo>
                    <a:lnTo>
                      <a:pt x="328" y="197"/>
                    </a:lnTo>
                    <a:lnTo>
                      <a:pt x="340" y="197"/>
                    </a:lnTo>
                    <a:lnTo>
                      <a:pt x="346" y="197"/>
                    </a:lnTo>
                    <a:lnTo>
                      <a:pt x="346" y="215"/>
                    </a:lnTo>
                    <a:lnTo>
                      <a:pt x="364" y="215"/>
                    </a:lnTo>
                    <a:lnTo>
                      <a:pt x="364" y="221"/>
                    </a:lnTo>
                    <a:lnTo>
                      <a:pt x="394" y="221"/>
                    </a:lnTo>
                    <a:lnTo>
                      <a:pt x="394" y="233"/>
                    </a:lnTo>
                    <a:lnTo>
                      <a:pt x="406" y="233"/>
                    </a:lnTo>
                    <a:lnTo>
                      <a:pt x="406" y="239"/>
                    </a:lnTo>
                    <a:lnTo>
                      <a:pt x="418" y="239"/>
                    </a:lnTo>
                    <a:lnTo>
                      <a:pt x="418" y="257"/>
                    </a:lnTo>
                    <a:lnTo>
                      <a:pt x="424" y="257"/>
                    </a:lnTo>
                    <a:lnTo>
                      <a:pt x="424" y="269"/>
                    </a:lnTo>
                    <a:lnTo>
                      <a:pt x="430" y="269"/>
                    </a:lnTo>
                    <a:lnTo>
                      <a:pt x="430" y="287"/>
                    </a:lnTo>
                    <a:lnTo>
                      <a:pt x="430" y="305"/>
                    </a:lnTo>
                    <a:lnTo>
                      <a:pt x="436" y="305"/>
                    </a:lnTo>
                    <a:lnTo>
                      <a:pt x="436" y="323"/>
                    </a:lnTo>
                    <a:lnTo>
                      <a:pt x="442" y="323"/>
                    </a:lnTo>
                    <a:lnTo>
                      <a:pt x="442" y="335"/>
                    </a:lnTo>
                    <a:lnTo>
                      <a:pt x="442" y="341"/>
                    </a:lnTo>
                    <a:lnTo>
                      <a:pt x="448" y="341"/>
                    </a:lnTo>
                    <a:lnTo>
                      <a:pt x="454" y="341"/>
                    </a:lnTo>
                    <a:lnTo>
                      <a:pt x="454" y="353"/>
                    </a:lnTo>
                    <a:lnTo>
                      <a:pt x="454" y="371"/>
                    </a:lnTo>
                    <a:lnTo>
                      <a:pt x="472" y="371"/>
                    </a:lnTo>
                    <a:lnTo>
                      <a:pt x="472" y="383"/>
                    </a:lnTo>
                    <a:lnTo>
                      <a:pt x="532" y="383"/>
                    </a:lnTo>
                    <a:lnTo>
                      <a:pt x="532" y="395"/>
                    </a:lnTo>
                    <a:lnTo>
                      <a:pt x="567" y="395"/>
                    </a:lnTo>
                    <a:lnTo>
                      <a:pt x="567" y="401"/>
                    </a:lnTo>
                    <a:lnTo>
                      <a:pt x="573" y="401"/>
                    </a:lnTo>
                    <a:lnTo>
                      <a:pt x="573" y="419"/>
                    </a:lnTo>
                    <a:lnTo>
                      <a:pt x="573" y="437"/>
                    </a:lnTo>
                    <a:lnTo>
                      <a:pt x="585" y="437"/>
                    </a:lnTo>
                    <a:lnTo>
                      <a:pt x="585" y="449"/>
                    </a:lnTo>
                    <a:lnTo>
                      <a:pt x="585" y="461"/>
                    </a:lnTo>
                    <a:lnTo>
                      <a:pt x="585" y="473"/>
                    </a:lnTo>
                    <a:lnTo>
                      <a:pt x="591" y="473"/>
                    </a:lnTo>
                    <a:lnTo>
                      <a:pt x="591" y="479"/>
                    </a:lnTo>
                    <a:lnTo>
                      <a:pt x="597" y="479"/>
                    </a:lnTo>
                    <a:lnTo>
                      <a:pt x="597" y="521"/>
                    </a:lnTo>
                    <a:lnTo>
                      <a:pt x="609" y="521"/>
                    </a:lnTo>
                    <a:lnTo>
                      <a:pt x="609" y="527"/>
                    </a:lnTo>
                    <a:lnTo>
                      <a:pt x="615" y="527"/>
                    </a:lnTo>
                    <a:lnTo>
                      <a:pt x="615" y="539"/>
                    </a:lnTo>
                    <a:lnTo>
                      <a:pt x="615" y="551"/>
                    </a:lnTo>
                    <a:lnTo>
                      <a:pt x="621" y="551"/>
                    </a:lnTo>
                    <a:lnTo>
                      <a:pt x="621" y="557"/>
                    </a:lnTo>
                    <a:lnTo>
                      <a:pt x="645" y="557"/>
                    </a:lnTo>
                    <a:lnTo>
                      <a:pt x="645" y="569"/>
                    </a:lnTo>
                    <a:lnTo>
                      <a:pt x="687" y="569"/>
                    </a:lnTo>
                    <a:lnTo>
                      <a:pt x="687" y="580"/>
                    </a:lnTo>
                    <a:lnTo>
                      <a:pt x="693" y="580"/>
                    </a:lnTo>
                    <a:lnTo>
                      <a:pt x="693" y="592"/>
                    </a:lnTo>
                    <a:lnTo>
                      <a:pt x="711" y="592"/>
                    </a:lnTo>
                    <a:lnTo>
                      <a:pt x="711" y="604"/>
                    </a:lnTo>
                    <a:lnTo>
                      <a:pt x="723" y="604"/>
                    </a:lnTo>
                    <a:lnTo>
                      <a:pt x="723" y="610"/>
                    </a:lnTo>
                    <a:lnTo>
                      <a:pt x="729" y="610"/>
                    </a:lnTo>
                    <a:lnTo>
                      <a:pt x="729" y="622"/>
                    </a:lnTo>
                    <a:lnTo>
                      <a:pt x="729" y="652"/>
                    </a:lnTo>
                    <a:lnTo>
                      <a:pt x="735" y="652"/>
                    </a:lnTo>
                    <a:lnTo>
                      <a:pt x="735" y="658"/>
                    </a:lnTo>
                    <a:lnTo>
                      <a:pt x="735" y="670"/>
                    </a:lnTo>
                    <a:lnTo>
                      <a:pt x="747" y="670"/>
                    </a:lnTo>
                    <a:lnTo>
                      <a:pt x="747" y="682"/>
                    </a:lnTo>
                    <a:lnTo>
                      <a:pt x="747" y="694"/>
                    </a:lnTo>
                    <a:lnTo>
                      <a:pt x="753" y="694"/>
                    </a:lnTo>
                    <a:lnTo>
                      <a:pt x="753" y="700"/>
                    </a:lnTo>
                    <a:lnTo>
                      <a:pt x="753" y="712"/>
                    </a:lnTo>
                    <a:lnTo>
                      <a:pt x="789" y="712"/>
                    </a:lnTo>
                    <a:lnTo>
                      <a:pt x="789" y="724"/>
                    </a:lnTo>
                    <a:lnTo>
                      <a:pt x="795" y="724"/>
                    </a:lnTo>
                    <a:lnTo>
                      <a:pt x="795" y="730"/>
                    </a:lnTo>
                    <a:lnTo>
                      <a:pt x="866" y="730"/>
                    </a:lnTo>
                    <a:lnTo>
                      <a:pt x="866" y="742"/>
                    </a:lnTo>
                    <a:lnTo>
                      <a:pt x="866" y="754"/>
                    </a:lnTo>
                    <a:lnTo>
                      <a:pt x="872" y="754"/>
                    </a:lnTo>
                    <a:lnTo>
                      <a:pt x="878" y="754"/>
                    </a:lnTo>
                    <a:lnTo>
                      <a:pt x="878" y="766"/>
                    </a:lnTo>
                    <a:lnTo>
                      <a:pt x="878" y="772"/>
                    </a:lnTo>
                    <a:lnTo>
                      <a:pt x="878" y="784"/>
                    </a:lnTo>
                    <a:lnTo>
                      <a:pt x="884" y="784"/>
                    </a:lnTo>
                    <a:lnTo>
                      <a:pt x="890" y="784"/>
                    </a:lnTo>
                    <a:lnTo>
                      <a:pt x="890" y="796"/>
                    </a:lnTo>
                    <a:lnTo>
                      <a:pt x="890" y="808"/>
                    </a:lnTo>
                    <a:lnTo>
                      <a:pt x="890" y="820"/>
                    </a:lnTo>
                    <a:lnTo>
                      <a:pt x="908" y="820"/>
                    </a:lnTo>
                    <a:lnTo>
                      <a:pt x="908" y="826"/>
                    </a:lnTo>
                    <a:lnTo>
                      <a:pt x="914" y="826"/>
                    </a:lnTo>
                    <a:lnTo>
                      <a:pt x="914" y="838"/>
                    </a:lnTo>
                    <a:lnTo>
                      <a:pt x="968" y="838"/>
                    </a:lnTo>
                    <a:lnTo>
                      <a:pt x="968" y="850"/>
                    </a:lnTo>
                    <a:lnTo>
                      <a:pt x="974" y="850"/>
                    </a:lnTo>
                    <a:lnTo>
                      <a:pt x="974" y="862"/>
                    </a:lnTo>
                    <a:lnTo>
                      <a:pt x="980" y="862"/>
                    </a:lnTo>
                    <a:lnTo>
                      <a:pt x="980" y="874"/>
                    </a:lnTo>
                    <a:lnTo>
                      <a:pt x="992" y="874"/>
                    </a:lnTo>
                    <a:lnTo>
                      <a:pt x="992" y="880"/>
                    </a:lnTo>
                    <a:lnTo>
                      <a:pt x="1004" y="880"/>
                    </a:lnTo>
                    <a:lnTo>
                      <a:pt x="1004" y="892"/>
                    </a:lnTo>
                    <a:lnTo>
                      <a:pt x="1016" y="892"/>
                    </a:lnTo>
                    <a:lnTo>
                      <a:pt x="1016" y="904"/>
                    </a:lnTo>
                    <a:lnTo>
                      <a:pt x="1028" y="904"/>
                    </a:lnTo>
                    <a:lnTo>
                      <a:pt x="1028" y="916"/>
                    </a:lnTo>
                    <a:lnTo>
                      <a:pt x="1034" y="916"/>
                    </a:lnTo>
                    <a:lnTo>
                      <a:pt x="1034" y="928"/>
                    </a:lnTo>
                    <a:lnTo>
                      <a:pt x="1034" y="934"/>
                    </a:lnTo>
                    <a:lnTo>
                      <a:pt x="1046" y="934"/>
                    </a:lnTo>
                    <a:lnTo>
                      <a:pt x="1046" y="958"/>
                    </a:lnTo>
                    <a:lnTo>
                      <a:pt x="1052" y="958"/>
                    </a:lnTo>
                    <a:lnTo>
                      <a:pt x="1052" y="970"/>
                    </a:lnTo>
                    <a:lnTo>
                      <a:pt x="1057" y="970"/>
                    </a:lnTo>
                    <a:lnTo>
                      <a:pt x="1093" y="970"/>
                    </a:lnTo>
                    <a:lnTo>
                      <a:pt x="1093" y="982"/>
                    </a:lnTo>
                    <a:lnTo>
                      <a:pt x="1135" y="982"/>
                    </a:lnTo>
                    <a:lnTo>
                      <a:pt x="1135" y="994"/>
                    </a:lnTo>
                    <a:lnTo>
                      <a:pt x="1147" y="994"/>
                    </a:lnTo>
                    <a:lnTo>
                      <a:pt x="1147" y="1006"/>
                    </a:lnTo>
                    <a:lnTo>
                      <a:pt x="1153" y="1006"/>
                    </a:lnTo>
                    <a:lnTo>
                      <a:pt x="1159" y="1006"/>
                    </a:lnTo>
                    <a:lnTo>
                      <a:pt x="1159" y="1017"/>
                    </a:lnTo>
                    <a:lnTo>
                      <a:pt x="1165" y="1017"/>
                    </a:lnTo>
                    <a:lnTo>
                      <a:pt x="1171" y="1017"/>
                    </a:lnTo>
                    <a:lnTo>
                      <a:pt x="1171" y="1035"/>
                    </a:lnTo>
                    <a:lnTo>
                      <a:pt x="1207" y="1035"/>
                    </a:lnTo>
                    <a:lnTo>
                      <a:pt x="1309" y="1035"/>
                    </a:lnTo>
                    <a:lnTo>
                      <a:pt x="1309" y="1053"/>
                    </a:lnTo>
                    <a:lnTo>
                      <a:pt x="1314" y="1053"/>
                    </a:lnTo>
                    <a:lnTo>
                      <a:pt x="1314" y="1071"/>
                    </a:lnTo>
                    <a:lnTo>
                      <a:pt x="1314" y="1089"/>
                    </a:lnTo>
                    <a:lnTo>
                      <a:pt x="1326" y="1089"/>
                    </a:lnTo>
                    <a:lnTo>
                      <a:pt x="1326" y="1101"/>
                    </a:lnTo>
                    <a:lnTo>
                      <a:pt x="1332" y="1101"/>
                    </a:lnTo>
                    <a:lnTo>
                      <a:pt x="1332" y="1107"/>
                    </a:lnTo>
                    <a:lnTo>
                      <a:pt x="1350" y="1107"/>
                    </a:lnTo>
                    <a:lnTo>
                      <a:pt x="1350" y="1125"/>
                    </a:lnTo>
                    <a:lnTo>
                      <a:pt x="1350" y="1137"/>
                    </a:lnTo>
                    <a:lnTo>
                      <a:pt x="1416" y="1137"/>
                    </a:lnTo>
                    <a:lnTo>
                      <a:pt x="1416" y="1143"/>
                    </a:lnTo>
                    <a:lnTo>
                      <a:pt x="1422" y="1143"/>
                    </a:lnTo>
                    <a:lnTo>
                      <a:pt x="1422" y="1161"/>
                    </a:lnTo>
                    <a:lnTo>
                      <a:pt x="1440" y="1161"/>
                    </a:lnTo>
                    <a:lnTo>
                      <a:pt x="1440" y="1173"/>
                    </a:lnTo>
                    <a:lnTo>
                      <a:pt x="1452" y="1173"/>
                    </a:lnTo>
                    <a:lnTo>
                      <a:pt x="1452" y="1179"/>
                    </a:lnTo>
                    <a:lnTo>
                      <a:pt x="1452" y="1197"/>
                    </a:lnTo>
                    <a:lnTo>
                      <a:pt x="1452" y="1209"/>
                    </a:lnTo>
                    <a:lnTo>
                      <a:pt x="1458" y="1209"/>
                    </a:lnTo>
                    <a:lnTo>
                      <a:pt x="1458" y="1221"/>
                    </a:lnTo>
                    <a:lnTo>
                      <a:pt x="1458" y="1233"/>
                    </a:lnTo>
                    <a:lnTo>
                      <a:pt x="1464" y="1233"/>
                    </a:lnTo>
                    <a:lnTo>
                      <a:pt x="1464" y="1245"/>
                    </a:lnTo>
                    <a:lnTo>
                      <a:pt x="1476" y="1245"/>
                    </a:lnTo>
                    <a:lnTo>
                      <a:pt x="1476" y="1257"/>
                    </a:lnTo>
                    <a:lnTo>
                      <a:pt x="1482" y="1257"/>
                    </a:lnTo>
                    <a:lnTo>
                      <a:pt x="1482" y="1269"/>
                    </a:lnTo>
                    <a:lnTo>
                      <a:pt x="1488" y="1269"/>
                    </a:lnTo>
                    <a:lnTo>
                      <a:pt x="1488" y="1281"/>
                    </a:lnTo>
                    <a:lnTo>
                      <a:pt x="1506" y="1281"/>
                    </a:lnTo>
                    <a:lnTo>
                      <a:pt x="1506" y="1293"/>
                    </a:lnTo>
                    <a:lnTo>
                      <a:pt x="1542" y="1293"/>
                    </a:lnTo>
                    <a:lnTo>
                      <a:pt x="1542" y="1305"/>
                    </a:lnTo>
                    <a:lnTo>
                      <a:pt x="1548" y="1305"/>
                    </a:lnTo>
                    <a:lnTo>
                      <a:pt x="1548" y="1317"/>
                    </a:lnTo>
                    <a:lnTo>
                      <a:pt x="1554" y="1317"/>
                    </a:lnTo>
                    <a:lnTo>
                      <a:pt x="1554" y="1329"/>
                    </a:lnTo>
                    <a:lnTo>
                      <a:pt x="1577" y="1329"/>
                    </a:lnTo>
                    <a:lnTo>
                      <a:pt x="1577" y="1341"/>
                    </a:lnTo>
                    <a:lnTo>
                      <a:pt x="1607" y="1341"/>
                    </a:lnTo>
                    <a:lnTo>
                      <a:pt x="1607" y="1353"/>
                    </a:lnTo>
                    <a:lnTo>
                      <a:pt x="1619" y="1353"/>
                    </a:lnTo>
                    <a:lnTo>
                      <a:pt x="1619" y="1365"/>
                    </a:lnTo>
                    <a:lnTo>
                      <a:pt x="1619" y="1377"/>
                    </a:lnTo>
                    <a:lnTo>
                      <a:pt x="1625" y="1377"/>
                    </a:lnTo>
                    <a:lnTo>
                      <a:pt x="1625" y="1389"/>
                    </a:lnTo>
                    <a:lnTo>
                      <a:pt x="1631" y="1389"/>
                    </a:lnTo>
                    <a:lnTo>
                      <a:pt x="1631" y="1407"/>
                    </a:lnTo>
                    <a:lnTo>
                      <a:pt x="1679" y="1407"/>
                    </a:lnTo>
                    <a:lnTo>
                      <a:pt x="1679" y="1413"/>
                    </a:lnTo>
                    <a:lnTo>
                      <a:pt x="1745" y="1413"/>
                    </a:lnTo>
                    <a:lnTo>
                      <a:pt x="1745" y="1425"/>
                    </a:lnTo>
                    <a:lnTo>
                      <a:pt x="1745" y="1442"/>
                    </a:lnTo>
                    <a:lnTo>
                      <a:pt x="1757" y="1442"/>
                    </a:lnTo>
                    <a:lnTo>
                      <a:pt x="1757" y="1448"/>
                    </a:lnTo>
                    <a:lnTo>
                      <a:pt x="1811" y="1448"/>
                    </a:lnTo>
                    <a:lnTo>
                      <a:pt x="1811" y="1466"/>
                    </a:lnTo>
                    <a:lnTo>
                      <a:pt x="1906" y="1466"/>
                    </a:lnTo>
                    <a:lnTo>
                      <a:pt x="1906" y="1478"/>
                    </a:lnTo>
                    <a:lnTo>
                      <a:pt x="1912" y="1478"/>
                    </a:lnTo>
                    <a:lnTo>
                      <a:pt x="1912" y="1490"/>
                    </a:lnTo>
                    <a:lnTo>
                      <a:pt x="1936" y="1490"/>
                    </a:lnTo>
                    <a:lnTo>
                      <a:pt x="1972" y="1490"/>
                    </a:lnTo>
                    <a:lnTo>
                      <a:pt x="2038" y="1490"/>
                    </a:lnTo>
                    <a:lnTo>
                      <a:pt x="2038" y="1502"/>
                    </a:lnTo>
                    <a:lnTo>
                      <a:pt x="2074" y="1502"/>
                    </a:lnTo>
                    <a:lnTo>
                      <a:pt x="2074" y="1514"/>
                    </a:lnTo>
                    <a:lnTo>
                      <a:pt x="2187" y="1514"/>
                    </a:lnTo>
                    <a:lnTo>
                      <a:pt x="2414" y="1514"/>
                    </a:lnTo>
                    <a:lnTo>
                      <a:pt x="2414" y="1526"/>
                    </a:lnTo>
                    <a:lnTo>
                      <a:pt x="2486" y="1526"/>
                    </a:lnTo>
                    <a:lnTo>
                      <a:pt x="2498" y="1526"/>
                    </a:lnTo>
                    <a:lnTo>
                      <a:pt x="2498" y="1544"/>
                    </a:lnTo>
                    <a:lnTo>
                      <a:pt x="2534" y="1544"/>
                    </a:lnTo>
                    <a:lnTo>
                      <a:pt x="2534" y="1556"/>
                    </a:lnTo>
                    <a:lnTo>
                      <a:pt x="2552" y="1556"/>
                    </a:lnTo>
                    <a:lnTo>
                      <a:pt x="2611" y="1556"/>
                    </a:lnTo>
                    <a:lnTo>
                      <a:pt x="2623" y="1556"/>
                    </a:lnTo>
                    <a:lnTo>
                      <a:pt x="2629" y="1556"/>
                    </a:lnTo>
                    <a:lnTo>
                      <a:pt x="2641" y="1556"/>
                    </a:lnTo>
                    <a:lnTo>
                      <a:pt x="2683" y="1556"/>
                    </a:lnTo>
                    <a:lnTo>
                      <a:pt x="2755" y="1556"/>
                    </a:lnTo>
                    <a:lnTo>
                      <a:pt x="2779" y="1556"/>
                    </a:lnTo>
                    <a:lnTo>
                      <a:pt x="2827" y="1556"/>
                    </a:lnTo>
                    <a:lnTo>
                      <a:pt x="2827" y="1580"/>
                    </a:lnTo>
                    <a:lnTo>
                      <a:pt x="2845" y="1580"/>
                    </a:lnTo>
                    <a:lnTo>
                      <a:pt x="2845" y="1598"/>
                    </a:lnTo>
                    <a:lnTo>
                      <a:pt x="2851" y="1598"/>
                    </a:lnTo>
                    <a:lnTo>
                      <a:pt x="2856" y="1598"/>
                    </a:lnTo>
                    <a:lnTo>
                      <a:pt x="2970" y="1598"/>
                    </a:lnTo>
                    <a:lnTo>
                      <a:pt x="2970" y="1622"/>
                    </a:lnTo>
                    <a:lnTo>
                      <a:pt x="3048" y="1622"/>
                    </a:lnTo>
                    <a:lnTo>
                      <a:pt x="3048" y="1652"/>
                    </a:lnTo>
                    <a:lnTo>
                      <a:pt x="3066" y="1652"/>
                    </a:lnTo>
                    <a:lnTo>
                      <a:pt x="3066" y="1676"/>
                    </a:lnTo>
                    <a:lnTo>
                      <a:pt x="3197" y="1676"/>
                    </a:lnTo>
                    <a:lnTo>
                      <a:pt x="3197" y="1700"/>
                    </a:lnTo>
                    <a:lnTo>
                      <a:pt x="3203" y="1700"/>
                    </a:lnTo>
                    <a:lnTo>
                      <a:pt x="3215" y="1700"/>
                    </a:lnTo>
                    <a:lnTo>
                      <a:pt x="3370" y="1700"/>
                    </a:lnTo>
                    <a:lnTo>
                      <a:pt x="3430" y="1700"/>
                    </a:lnTo>
                    <a:lnTo>
                      <a:pt x="3645" y="1700"/>
                    </a:lnTo>
                    <a:lnTo>
                      <a:pt x="3651" y="1700"/>
                    </a:lnTo>
                    <a:lnTo>
                      <a:pt x="3765" y="1700"/>
                    </a:lnTo>
                    <a:lnTo>
                      <a:pt x="3765" y="1760"/>
                    </a:lnTo>
                    <a:lnTo>
                      <a:pt x="3944" y="1760"/>
                    </a:lnTo>
                    <a:lnTo>
                      <a:pt x="4070" y="1760"/>
                    </a:lnTo>
                    <a:lnTo>
                      <a:pt x="4375" y="176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95" name="Line 153"/>
              <p:cNvSpPr>
                <a:spLocks noChangeShapeType="1"/>
              </p:cNvSpPr>
              <p:nvPr/>
            </p:nvSpPr>
            <p:spPr bwMode="auto">
              <a:xfrm flipV="1">
                <a:off x="8413751"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596" name="Line 154"/>
              <p:cNvSpPr>
                <a:spLocks noChangeShapeType="1"/>
              </p:cNvSpPr>
              <p:nvPr/>
            </p:nvSpPr>
            <p:spPr bwMode="auto">
              <a:xfrm flipV="1">
                <a:off x="8413751"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597" name="Line 155"/>
              <p:cNvSpPr>
                <a:spLocks noChangeShapeType="1"/>
              </p:cNvSpPr>
              <p:nvPr/>
            </p:nvSpPr>
            <p:spPr bwMode="auto">
              <a:xfrm flipV="1">
                <a:off x="8413751"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598" name="Line 156"/>
              <p:cNvSpPr>
                <a:spLocks noChangeShapeType="1"/>
              </p:cNvSpPr>
              <p:nvPr/>
            </p:nvSpPr>
            <p:spPr bwMode="auto">
              <a:xfrm flipV="1">
                <a:off x="7939088"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599" name="Line 157"/>
              <p:cNvSpPr>
                <a:spLocks noChangeShapeType="1"/>
              </p:cNvSpPr>
              <p:nvPr/>
            </p:nvSpPr>
            <p:spPr bwMode="auto">
              <a:xfrm flipV="1">
                <a:off x="7872413"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0" name="Line 158"/>
              <p:cNvSpPr>
                <a:spLocks noChangeShapeType="1"/>
              </p:cNvSpPr>
              <p:nvPr/>
            </p:nvSpPr>
            <p:spPr bwMode="auto">
              <a:xfrm flipV="1">
                <a:off x="7729538"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1" name="Line 159"/>
              <p:cNvSpPr>
                <a:spLocks noChangeShapeType="1"/>
              </p:cNvSpPr>
              <p:nvPr/>
            </p:nvSpPr>
            <p:spPr bwMode="auto">
              <a:xfrm flipV="1">
                <a:off x="7681913" y="4060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2" name="Line 160"/>
              <p:cNvSpPr>
                <a:spLocks noChangeShapeType="1"/>
              </p:cNvSpPr>
              <p:nvPr/>
            </p:nvSpPr>
            <p:spPr bwMode="auto">
              <a:xfrm flipV="1">
                <a:off x="7464426" y="39370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3" name="Line 161"/>
              <p:cNvSpPr>
                <a:spLocks noChangeShapeType="1"/>
              </p:cNvSpPr>
              <p:nvPr/>
            </p:nvSpPr>
            <p:spPr bwMode="auto">
              <a:xfrm flipV="1">
                <a:off x="7254876"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4" name="Line 162"/>
              <p:cNvSpPr>
                <a:spLocks noChangeShapeType="1"/>
              </p:cNvSpPr>
              <p:nvPr/>
            </p:nvSpPr>
            <p:spPr bwMode="auto">
              <a:xfrm flipV="1">
                <a:off x="7037388"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5" name="Line 163"/>
              <p:cNvSpPr>
                <a:spLocks noChangeShapeType="1"/>
              </p:cNvSpPr>
              <p:nvPr/>
            </p:nvSpPr>
            <p:spPr bwMode="auto">
              <a:xfrm flipV="1">
                <a:off x="7008813"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6" name="Line 164"/>
              <p:cNvSpPr>
                <a:spLocks noChangeShapeType="1"/>
              </p:cNvSpPr>
              <p:nvPr/>
            </p:nvSpPr>
            <p:spPr bwMode="auto">
              <a:xfrm flipV="1">
                <a:off x="6696076"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7" name="Line 165"/>
              <p:cNvSpPr>
                <a:spLocks noChangeShapeType="1"/>
              </p:cNvSpPr>
              <p:nvPr/>
            </p:nvSpPr>
            <p:spPr bwMode="auto">
              <a:xfrm flipV="1">
                <a:off x="6800851"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8" name="Line 166"/>
              <p:cNvSpPr>
                <a:spLocks noChangeShapeType="1"/>
              </p:cNvSpPr>
              <p:nvPr/>
            </p:nvSpPr>
            <p:spPr bwMode="auto">
              <a:xfrm flipV="1">
                <a:off x="6894513"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09" name="Line 167"/>
              <p:cNvSpPr>
                <a:spLocks noChangeShapeType="1"/>
              </p:cNvSpPr>
              <p:nvPr/>
            </p:nvSpPr>
            <p:spPr bwMode="auto">
              <a:xfrm flipV="1">
                <a:off x="6894513"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0" name="Line 168"/>
              <p:cNvSpPr>
                <a:spLocks noChangeShapeType="1"/>
              </p:cNvSpPr>
              <p:nvPr/>
            </p:nvSpPr>
            <p:spPr bwMode="auto">
              <a:xfrm flipV="1">
                <a:off x="7235826"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1" name="Line 169"/>
              <p:cNvSpPr>
                <a:spLocks noChangeShapeType="1"/>
              </p:cNvSpPr>
              <p:nvPr/>
            </p:nvSpPr>
            <p:spPr bwMode="auto">
              <a:xfrm flipV="1">
                <a:off x="7512051" y="4003675"/>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2" name="Line 170"/>
              <p:cNvSpPr>
                <a:spLocks noChangeShapeType="1"/>
              </p:cNvSpPr>
              <p:nvPr/>
            </p:nvSpPr>
            <p:spPr bwMode="auto">
              <a:xfrm flipV="1">
                <a:off x="6791326"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3" name="Line 171"/>
              <p:cNvSpPr>
                <a:spLocks noChangeShapeType="1"/>
              </p:cNvSpPr>
              <p:nvPr/>
            </p:nvSpPr>
            <p:spPr bwMode="auto">
              <a:xfrm flipV="1">
                <a:off x="6572251"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4" name="Line 172"/>
              <p:cNvSpPr>
                <a:spLocks noChangeShapeType="1"/>
              </p:cNvSpPr>
              <p:nvPr/>
            </p:nvSpPr>
            <p:spPr bwMode="auto">
              <a:xfrm flipV="1">
                <a:off x="6259513" y="38512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5" name="Line 173"/>
              <p:cNvSpPr>
                <a:spLocks noChangeShapeType="1"/>
              </p:cNvSpPr>
              <p:nvPr/>
            </p:nvSpPr>
            <p:spPr bwMode="auto">
              <a:xfrm flipV="1">
                <a:off x="5927726" y="37465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6" name="Line 174"/>
              <p:cNvSpPr>
                <a:spLocks noChangeShapeType="1"/>
              </p:cNvSpPr>
              <p:nvPr/>
            </p:nvSpPr>
            <p:spPr bwMode="auto">
              <a:xfrm flipV="1">
                <a:off x="6069013" y="37941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7" name="Line 175"/>
              <p:cNvSpPr>
                <a:spLocks noChangeShapeType="1"/>
              </p:cNvSpPr>
              <p:nvPr/>
            </p:nvSpPr>
            <p:spPr bwMode="auto">
              <a:xfrm flipV="1">
                <a:off x="6088063" y="37941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8" name="Line 176"/>
              <p:cNvSpPr>
                <a:spLocks noChangeShapeType="1"/>
              </p:cNvSpPr>
              <p:nvPr/>
            </p:nvSpPr>
            <p:spPr bwMode="auto">
              <a:xfrm flipV="1">
                <a:off x="6107113" y="38131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19" name="Line 177"/>
              <p:cNvSpPr>
                <a:spLocks noChangeShapeType="1"/>
              </p:cNvSpPr>
              <p:nvPr/>
            </p:nvSpPr>
            <p:spPr bwMode="auto">
              <a:xfrm flipV="1">
                <a:off x="5842001" y="37274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0" name="Line 178"/>
              <p:cNvSpPr>
                <a:spLocks noChangeShapeType="1"/>
              </p:cNvSpPr>
              <p:nvPr/>
            </p:nvSpPr>
            <p:spPr bwMode="auto">
              <a:xfrm flipV="1">
                <a:off x="5708651" y="37274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1" name="Line 179"/>
              <p:cNvSpPr>
                <a:spLocks noChangeShapeType="1"/>
              </p:cNvSpPr>
              <p:nvPr/>
            </p:nvSpPr>
            <p:spPr bwMode="auto">
              <a:xfrm flipV="1">
                <a:off x="5500688" y="36988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2" name="Line 180"/>
              <p:cNvSpPr>
                <a:spLocks noChangeShapeType="1"/>
              </p:cNvSpPr>
              <p:nvPr/>
            </p:nvSpPr>
            <p:spPr bwMode="auto">
              <a:xfrm flipV="1">
                <a:off x="5434013" y="36988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3" name="Line 181"/>
              <p:cNvSpPr>
                <a:spLocks noChangeShapeType="1"/>
              </p:cNvSpPr>
              <p:nvPr/>
            </p:nvSpPr>
            <p:spPr bwMode="auto">
              <a:xfrm flipV="1">
                <a:off x="4921251" y="35385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4" name="Line 182"/>
              <p:cNvSpPr>
                <a:spLocks noChangeShapeType="1"/>
              </p:cNvSpPr>
              <p:nvPr/>
            </p:nvSpPr>
            <p:spPr bwMode="auto">
              <a:xfrm flipV="1">
                <a:off x="4921251" y="35385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5" name="Line 183"/>
              <p:cNvSpPr>
                <a:spLocks noChangeShapeType="1"/>
              </p:cNvSpPr>
              <p:nvPr/>
            </p:nvSpPr>
            <p:spPr bwMode="auto">
              <a:xfrm flipV="1">
                <a:off x="5006976" y="361473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6" name="Line 184"/>
              <p:cNvSpPr>
                <a:spLocks noChangeShapeType="1"/>
              </p:cNvSpPr>
              <p:nvPr/>
            </p:nvSpPr>
            <p:spPr bwMode="auto">
              <a:xfrm flipV="1">
                <a:off x="4484688" y="33861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7" name="Line 185"/>
              <p:cNvSpPr>
                <a:spLocks noChangeShapeType="1"/>
              </p:cNvSpPr>
              <p:nvPr/>
            </p:nvSpPr>
            <p:spPr bwMode="auto">
              <a:xfrm flipV="1">
                <a:off x="4484688" y="33861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8" name="Line 186"/>
              <p:cNvSpPr>
                <a:spLocks noChangeShapeType="1"/>
              </p:cNvSpPr>
              <p:nvPr/>
            </p:nvSpPr>
            <p:spPr bwMode="auto">
              <a:xfrm flipV="1">
                <a:off x="4343401" y="33480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29" name="Line 187"/>
              <p:cNvSpPr>
                <a:spLocks noChangeShapeType="1"/>
              </p:cNvSpPr>
              <p:nvPr/>
            </p:nvSpPr>
            <p:spPr bwMode="auto">
              <a:xfrm flipV="1">
                <a:off x="4343401" y="33480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0" name="Line 188"/>
              <p:cNvSpPr>
                <a:spLocks noChangeShapeType="1"/>
              </p:cNvSpPr>
              <p:nvPr/>
            </p:nvSpPr>
            <p:spPr bwMode="auto">
              <a:xfrm flipV="1">
                <a:off x="4162426" y="32623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1" name="Line 189"/>
              <p:cNvSpPr>
                <a:spLocks noChangeShapeType="1"/>
              </p:cNvSpPr>
              <p:nvPr/>
            </p:nvSpPr>
            <p:spPr bwMode="auto">
              <a:xfrm flipV="1">
                <a:off x="4000501" y="313848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2" name="Line 190"/>
              <p:cNvSpPr>
                <a:spLocks noChangeShapeType="1"/>
              </p:cNvSpPr>
              <p:nvPr/>
            </p:nvSpPr>
            <p:spPr bwMode="auto">
              <a:xfrm flipV="1">
                <a:off x="4703763" y="35290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3" name="Line 191"/>
              <p:cNvSpPr>
                <a:spLocks noChangeShapeType="1"/>
              </p:cNvSpPr>
              <p:nvPr/>
            </p:nvSpPr>
            <p:spPr bwMode="auto">
              <a:xfrm flipV="1">
                <a:off x="4703763" y="35290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4" name="Line 192"/>
              <p:cNvSpPr>
                <a:spLocks noChangeShapeType="1"/>
              </p:cNvSpPr>
              <p:nvPr/>
            </p:nvSpPr>
            <p:spPr bwMode="auto">
              <a:xfrm flipV="1">
                <a:off x="5500688" y="36988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5" name="Line 193"/>
              <p:cNvSpPr>
                <a:spLocks noChangeShapeType="1"/>
              </p:cNvSpPr>
              <p:nvPr/>
            </p:nvSpPr>
            <p:spPr bwMode="auto">
              <a:xfrm flipV="1">
                <a:off x="5594351" y="3708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6" name="Line 194"/>
              <p:cNvSpPr>
                <a:spLocks noChangeShapeType="1"/>
              </p:cNvSpPr>
              <p:nvPr/>
            </p:nvSpPr>
            <p:spPr bwMode="auto">
              <a:xfrm flipV="1">
                <a:off x="6326188" y="38512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7" name="Line 195"/>
              <p:cNvSpPr>
                <a:spLocks noChangeShapeType="1"/>
              </p:cNvSpPr>
              <p:nvPr/>
            </p:nvSpPr>
            <p:spPr bwMode="auto">
              <a:xfrm flipV="1">
                <a:off x="6383338" y="38703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8" name="Line 196"/>
              <p:cNvSpPr>
                <a:spLocks noChangeShapeType="1"/>
              </p:cNvSpPr>
              <p:nvPr/>
            </p:nvSpPr>
            <p:spPr bwMode="auto">
              <a:xfrm flipV="1">
                <a:off x="6438901" y="38703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39" name="Line 197"/>
              <p:cNvSpPr>
                <a:spLocks noChangeShapeType="1"/>
              </p:cNvSpPr>
              <p:nvPr/>
            </p:nvSpPr>
            <p:spPr bwMode="auto">
              <a:xfrm flipV="1">
                <a:off x="6448426" y="38703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0" name="Line 198"/>
              <p:cNvSpPr>
                <a:spLocks noChangeShapeType="1"/>
              </p:cNvSpPr>
              <p:nvPr/>
            </p:nvSpPr>
            <p:spPr bwMode="auto">
              <a:xfrm flipV="1">
                <a:off x="6429376" y="38703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1" name="Line 199"/>
              <p:cNvSpPr>
                <a:spLocks noChangeShapeType="1"/>
              </p:cNvSpPr>
              <p:nvPr/>
            </p:nvSpPr>
            <p:spPr bwMode="auto">
              <a:xfrm flipV="1">
                <a:off x="6335713" y="38703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2" name="Line 200"/>
              <p:cNvSpPr>
                <a:spLocks noChangeShapeType="1"/>
              </p:cNvSpPr>
              <p:nvPr/>
            </p:nvSpPr>
            <p:spPr bwMode="auto">
              <a:xfrm flipV="1">
                <a:off x="6562726" y="389890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3" name="Line 201"/>
              <p:cNvSpPr>
                <a:spLocks noChangeShapeType="1"/>
              </p:cNvSpPr>
              <p:nvPr/>
            </p:nvSpPr>
            <p:spPr bwMode="auto">
              <a:xfrm flipV="1">
                <a:off x="5613401" y="3708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4" name="Line 202"/>
              <p:cNvSpPr>
                <a:spLocks noChangeShapeType="1"/>
              </p:cNvSpPr>
              <p:nvPr/>
            </p:nvSpPr>
            <p:spPr bwMode="auto">
              <a:xfrm flipV="1">
                <a:off x="5641976" y="3708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5" name="Line 203"/>
              <p:cNvSpPr>
                <a:spLocks noChangeShapeType="1"/>
              </p:cNvSpPr>
              <p:nvPr/>
            </p:nvSpPr>
            <p:spPr bwMode="auto">
              <a:xfrm flipV="1">
                <a:off x="5622926" y="3708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6" name="Line 204"/>
              <p:cNvSpPr>
                <a:spLocks noChangeShapeType="1"/>
              </p:cNvSpPr>
              <p:nvPr/>
            </p:nvSpPr>
            <p:spPr bwMode="auto">
              <a:xfrm flipV="1">
                <a:off x="5651501" y="372745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7" name="Line 206"/>
              <p:cNvSpPr>
                <a:spLocks noChangeShapeType="1"/>
              </p:cNvSpPr>
              <p:nvPr/>
            </p:nvSpPr>
            <p:spPr bwMode="auto">
              <a:xfrm flipV="1">
                <a:off x="5073651" y="361473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8" name="Line 207"/>
              <p:cNvSpPr>
                <a:spLocks noChangeShapeType="1"/>
              </p:cNvSpPr>
              <p:nvPr/>
            </p:nvSpPr>
            <p:spPr bwMode="auto">
              <a:xfrm flipV="1">
                <a:off x="5121276" y="361473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49" name="Line 208"/>
              <p:cNvSpPr>
                <a:spLocks noChangeShapeType="1"/>
              </p:cNvSpPr>
              <p:nvPr/>
            </p:nvSpPr>
            <p:spPr bwMode="auto">
              <a:xfrm flipV="1">
                <a:off x="5159376" y="361473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0" name="Line 209"/>
              <p:cNvSpPr>
                <a:spLocks noChangeShapeType="1"/>
              </p:cNvSpPr>
              <p:nvPr/>
            </p:nvSpPr>
            <p:spPr bwMode="auto">
              <a:xfrm flipV="1">
                <a:off x="5195888" y="363378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1" name="Line 210"/>
              <p:cNvSpPr>
                <a:spLocks noChangeShapeType="1"/>
              </p:cNvSpPr>
              <p:nvPr/>
            </p:nvSpPr>
            <p:spPr bwMode="auto">
              <a:xfrm flipV="1">
                <a:off x="3849688" y="31289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2" name="Line 211"/>
              <p:cNvSpPr>
                <a:spLocks noChangeShapeType="1"/>
              </p:cNvSpPr>
              <p:nvPr/>
            </p:nvSpPr>
            <p:spPr bwMode="auto">
              <a:xfrm flipV="1">
                <a:off x="3802063" y="31289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3" name="Line 212"/>
              <p:cNvSpPr>
                <a:spLocks noChangeShapeType="1"/>
              </p:cNvSpPr>
              <p:nvPr/>
            </p:nvSpPr>
            <p:spPr bwMode="auto">
              <a:xfrm flipV="1">
                <a:off x="3783013" y="3109913"/>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4" name="Line 213"/>
              <p:cNvSpPr>
                <a:spLocks noChangeShapeType="1"/>
              </p:cNvSpPr>
              <p:nvPr/>
            </p:nvSpPr>
            <p:spPr bwMode="auto">
              <a:xfrm flipV="1">
                <a:off x="3213101" y="2692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5" name="Line 214"/>
              <p:cNvSpPr>
                <a:spLocks noChangeShapeType="1"/>
              </p:cNvSpPr>
              <p:nvPr/>
            </p:nvSpPr>
            <p:spPr bwMode="auto">
              <a:xfrm flipV="1">
                <a:off x="3317876" y="2835275"/>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6" name="Line 215"/>
              <p:cNvSpPr>
                <a:spLocks noChangeShapeType="1"/>
              </p:cNvSpPr>
              <p:nvPr/>
            </p:nvSpPr>
            <p:spPr bwMode="auto">
              <a:xfrm flipV="1">
                <a:off x="3375026" y="29114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7" name="Line 216"/>
              <p:cNvSpPr>
                <a:spLocks noChangeShapeType="1"/>
              </p:cNvSpPr>
              <p:nvPr/>
            </p:nvSpPr>
            <p:spPr bwMode="auto">
              <a:xfrm flipV="1">
                <a:off x="3327401" y="28733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8" name="Line 217"/>
              <p:cNvSpPr>
                <a:spLocks noChangeShapeType="1"/>
              </p:cNvSpPr>
              <p:nvPr/>
            </p:nvSpPr>
            <p:spPr bwMode="auto">
              <a:xfrm flipV="1">
                <a:off x="3336926" y="29019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59" name="Line 218"/>
              <p:cNvSpPr>
                <a:spLocks noChangeShapeType="1"/>
              </p:cNvSpPr>
              <p:nvPr/>
            </p:nvSpPr>
            <p:spPr bwMode="auto">
              <a:xfrm flipV="1">
                <a:off x="3498851" y="2940050"/>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0" name="Line 219"/>
              <p:cNvSpPr>
                <a:spLocks noChangeShapeType="1"/>
              </p:cNvSpPr>
              <p:nvPr/>
            </p:nvSpPr>
            <p:spPr bwMode="auto">
              <a:xfrm flipV="1">
                <a:off x="3508376" y="2949575"/>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1" name="Line 220"/>
              <p:cNvSpPr>
                <a:spLocks noChangeShapeType="1"/>
              </p:cNvSpPr>
              <p:nvPr/>
            </p:nvSpPr>
            <p:spPr bwMode="auto">
              <a:xfrm flipV="1">
                <a:off x="3536951" y="29765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2" name="Line 221"/>
              <p:cNvSpPr>
                <a:spLocks noChangeShapeType="1"/>
              </p:cNvSpPr>
              <p:nvPr/>
            </p:nvSpPr>
            <p:spPr bwMode="auto">
              <a:xfrm flipV="1">
                <a:off x="3536951" y="29765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3" name="Line 222"/>
              <p:cNvSpPr>
                <a:spLocks noChangeShapeType="1"/>
              </p:cNvSpPr>
              <p:nvPr/>
            </p:nvSpPr>
            <p:spPr bwMode="auto">
              <a:xfrm flipV="1">
                <a:off x="3582988" y="3043238"/>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4" name="Line 223"/>
              <p:cNvSpPr>
                <a:spLocks noChangeShapeType="1"/>
              </p:cNvSpPr>
              <p:nvPr/>
            </p:nvSpPr>
            <p:spPr bwMode="auto">
              <a:xfrm flipV="1">
                <a:off x="3554413" y="30146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5" name="Line 224"/>
              <p:cNvSpPr>
                <a:spLocks noChangeShapeType="1"/>
              </p:cNvSpPr>
              <p:nvPr/>
            </p:nvSpPr>
            <p:spPr bwMode="auto">
              <a:xfrm flipV="1">
                <a:off x="3546476" y="30146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6" name="Line 225"/>
              <p:cNvSpPr>
                <a:spLocks noChangeShapeType="1"/>
              </p:cNvSpPr>
              <p:nvPr/>
            </p:nvSpPr>
            <p:spPr bwMode="auto">
              <a:xfrm flipV="1">
                <a:off x="2957513" y="24733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7" name="Line 226"/>
              <p:cNvSpPr>
                <a:spLocks noChangeShapeType="1"/>
              </p:cNvSpPr>
              <p:nvPr/>
            </p:nvSpPr>
            <p:spPr bwMode="auto">
              <a:xfrm flipV="1">
                <a:off x="2919413" y="24638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8" name="Line 227"/>
              <p:cNvSpPr>
                <a:spLocks noChangeShapeType="1"/>
              </p:cNvSpPr>
              <p:nvPr/>
            </p:nvSpPr>
            <p:spPr bwMode="auto">
              <a:xfrm flipV="1">
                <a:off x="2862263" y="24066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69" name="Line 228"/>
              <p:cNvSpPr>
                <a:spLocks noChangeShapeType="1"/>
              </p:cNvSpPr>
              <p:nvPr/>
            </p:nvSpPr>
            <p:spPr bwMode="auto">
              <a:xfrm flipV="1">
                <a:off x="2862263" y="23685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0" name="Line 229"/>
              <p:cNvSpPr>
                <a:spLocks noChangeShapeType="1"/>
              </p:cNvSpPr>
              <p:nvPr/>
            </p:nvSpPr>
            <p:spPr bwMode="auto">
              <a:xfrm flipV="1">
                <a:off x="2738438" y="22272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1" name="Line 230"/>
              <p:cNvSpPr>
                <a:spLocks noChangeShapeType="1"/>
              </p:cNvSpPr>
              <p:nvPr/>
            </p:nvSpPr>
            <p:spPr bwMode="auto">
              <a:xfrm flipV="1">
                <a:off x="2738438" y="22272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2" name="Line 231"/>
              <p:cNvSpPr>
                <a:spLocks noChangeShapeType="1"/>
              </p:cNvSpPr>
              <p:nvPr/>
            </p:nvSpPr>
            <p:spPr bwMode="auto">
              <a:xfrm flipV="1">
                <a:off x="2720976" y="22272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3" name="Line 232"/>
              <p:cNvSpPr>
                <a:spLocks noChangeShapeType="1"/>
              </p:cNvSpPr>
              <p:nvPr/>
            </p:nvSpPr>
            <p:spPr bwMode="auto">
              <a:xfrm flipV="1">
                <a:off x="2578101" y="20748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4" name="Line 233"/>
              <p:cNvSpPr>
                <a:spLocks noChangeShapeType="1"/>
              </p:cNvSpPr>
              <p:nvPr/>
            </p:nvSpPr>
            <p:spPr bwMode="auto">
              <a:xfrm flipV="1">
                <a:off x="2444751" y="20367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5" name="Line 234"/>
              <p:cNvSpPr>
                <a:spLocks noChangeShapeType="1"/>
              </p:cNvSpPr>
              <p:nvPr/>
            </p:nvSpPr>
            <p:spPr bwMode="auto">
              <a:xfrm flipV="1">
                <a:off x="2425701" y="20272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6" name="Line 235"/>
              <p:cNvSpPr>
                <a:spLocks noChangeShapeType="1"/>
              </p:cNvSpPr>
              <p:nvPr/>
            </p:nvSpPr>
            <p:spPr bwMode="auto">
              <a:xfrm flipV="1">
                <a:off x="2387601" y="197008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7" name="Line 236"/>
              <p:cNvSpPr>
                <a:spLocks noChangeShapeType="1"/>
              </p:cNvSpPr>
              <p:nvPr/>
            </p:nvSpPr>
            <p:spPr bwMode="auto">
              <a:xfrm flipV="1">
                <a:off x="2387601" y="1960563"/>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8" name="Line 237"/>
              <p:cNvSpPr>
                <a:spLocks noChangeShapeType="1"/>
              </p:cNvSpPr>
              <p:nvPr/>
            </p:nvSpPr>
            <p:spPr bwMode="auto">
              <a:xfrm flipV="1">
                <a:off x="2597151" y="20939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79" name="Line 238"/>
              <p:cNvSpPr>
                <a:spLocks noChangeShapeType="1"/>
              </p:cNvSpPr>
              <p:nvPr/>
            </p:nvSpPr>
            <p:spPr bwMode="auto">
              <a:xfrm flipV="1">
                <a:off x="2616201" y="2103438"/>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0" name="Line 239"/>
              <p:cNvSpPr>
                <a:spLocks noChangeShapeType="1"/>
              </p:cNvSpPr>
              <p:nvPr/>
            </p:nvSpPr>
            <p:spPr bwMode="auto">
              <a:xfrm flipV="1">
                <a:off x="2644776" y="21510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1" name="Line 240"/>
              <p:cNvSpPr>
                <a:spLocks noChangeShapeType="1"/>
              </p:cNvSpPr>
              <p:nvPr/>
            </p:nvSpPr>
            <p:spPr bwMode="auto">
              <a:xfrm flipV="1">
                <a:off x="2635251" y="21510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2" name="Line 241"/>
              <p:cNvSpPr>
                <a:spLocks noChangeShapeType="1"/>
              </p:cNvSpPr>
              <p:nvPr/>
            </p:nvSpPr>
            <p:spPr bwMode="auto">
              <a:xfrm flipV="1">
                <a:off x="2635251" y="21415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3" name="Line 242"/>
              <p:cNvSpPr>
                <a:spLocks noChangeShapeType="1"/>
              </p:cNvSpPr>
              <p:nvPr/>
            </p:nvSpPr>
            <p:spPr bwMode="auto">
              <a:xfrm flipV="1">
                <a:off x="3005138" y="25019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4" name="Line 243"/>
              <p:cNvSpPr>
                <a:spLocks noChangeShapeType="1"/>
              </p:cNvSpPr>
              <p:nvPr/>
            </p:nvSpPr>
            <p:spPr bwMode="auto">
              <a:xfrm flipV="1">
                <a:off x="3024188" y="2520950"/>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5" name="Line 244"/>
              <p:cNvSpPr>
                <a:spLocks noChangeShapeType="1"/>
              </p:cNvSpPr>
              <p:nvPr/>
            </p:nvSpPr>
            <p:spPr bwMode="auto">
              <a:xfrm flipV="1">
                <a:off x="3128963" y="26543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6" name="Line 245"/>
              <p:cNvSpPr>
                <a:spLocks noChangeShapeType="1"/>
              </p:cNvSpPr>
              <p:nvPr/>
            </p:nvSpPr>
            <p:spPr bwMode="auto">
              <a:xfrm flipV="1">
                <a:off x="3071813" y="25590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7" name="Line 246"/>
              <p:cNvSpPr>
                <a:spLocks noChangeShapeType="1"/>
              </p:cNvSpPr>
              <p:nvPr/>
            </p:nvSpPr>
            <p:spPr bwMode="auto">
              <a:xfrm flipV="1">
                <a:off x="3062288" y="2549525"/>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8" name="Line 247"/>
              <p:cNvSpPr>
                <a:spLocks noChangeShapeType="1"/>
              </p:cNvSpPr>
              <p:nvPr/>
            </p:nvSpPr>
            <p:spPr bwMode="auto">
              <a:xfrm flipV="1">
                <a:off x="3062288" y="25304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89" name="Line 248"/>
              <p:cNvSpPr>
                <a:spLocks noChangeShapeType="1"/>
              </p:cNvSpPr>
              <p:nvPr/>
            </p:nvSpPr>
            <p:spPr bwMode="auto">
              <a:xfrm flipV="1">
                <a:off x="3081338" y="25590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0" name="Line 249"/>
              <p:cNvSpPr>
                <a:spLocks noChangeShapeType="1"/>
              </p:cNvSpPr>
              <p:nvPr/>
            </p:nvSpPr>
            <p:spPr bwMode="auto">
              <a:xfrm flipV="1">
                <a:off x="3081338" y="25590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1" name="Line 250"/>
              <p:cNvSpPr>
                <a:spLocks noChangeShapeType="1"/>
              </p:cNvSpPr>
              <p:nvPr/>
            </p:nvSpPr>
            <p:spPr bwMode="auto">
              <a:xfrm flipV="1">
                <a:off x="3128963" y="26543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2" name="Line 251"/>
              <p:cNvSpPr>
                <a:spLocks noChangeShapeType="1"/>
              </p:cNvSpPr>
              <p:nvPr/>
            </p:nvSpPr>
            <p:spPr bwMode="auto">
              <a:xfrm flipV="1">
                <a:off x="3128963" y="26543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3" name="Line 252"/>
              <p:cNvSpPr>
                <a:spLocks noChangeShapeType="1"/>
              </p:cNvSpPr>
              <p:nvPr/>
            </p:nvSpPr>
            <p:spPr bwMode="auto">
              <a:xfrm flipV="1">
                <a:off x="3100388" y="259715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4" name="Line 253"/>
              <p:cNvSpPr>
                <a:spLocks noChangeShapeType="1"/>
              </p:cNvSpPr>
              <p:nvPr/>
            </p:nvSpPr>
            <p:spPr bwMode="auto">
              <a:xfrm flipV="1">
                <a:off x="3090863" y="25781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5" name="Line 254"/>
              <p:cNvSpPr>
                <a:spLocks noChangeShapeType="1"/>
              </p:cNvSpPr>
              <p:nvPr/>
            </p:nvSpPr>
            <p:spPr bwMode="auto">
              <a:xfrm flipV="1">
                <a:off x="2805113" y="225583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6" name="Line 255"/>
              <p:cNvSpPr>
                <a:spLocks noChangeShapeType="1"/>
              </p:cNvSpPr>
              <p:nvPr/>
            </p:nvSpPr>
            <p:spPr bwMode="auto">
              <a:xfrm flipV="1">
                <a:off x="2805113" y="2255838"/>
                <a:ext cx="0" cy="46038"/>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7" name="Line 256"/>
              <p:cNvSpPr>
                <a:spLocks noChangeShapeType="1"/>
              </p:cNvSpPr>
              <p:nvPr/>
            </p:nvSpPr>
            <p:spPr bwMode="auto">
              <a:xfrm flipV="1">
                <a:off x="2824163" y="22828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8" name="Line 257"/>
              <p:cNvSpPr>
                <a:spLocks noChangeShapeType="1"/>
              </p:cNvSpPr>
              <p:nvPr/>
            </p:nvSpPr>
            <p:spPr bwMode="auto">
              <a:xfrm flipV="1">
                <a:off x="2833688" y="23018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699" name="Line 258"/>
              <p:cNvSpPr>
                <a:spLocks noChangeShapeType="1"/>
              </p:cNvSpPr>
              <p:nvPr/>
            </p:nvSpPr>
            <p:spPr bwMode="auto">
              <a:xfrm flipV="1">
                <a:off x="2852738" y="232092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0" name="Line 259"/>
              <p:cNvSpPr>
                <a:spLocks noChangeShapeType="1"/>
              </p:cNvSpPr>
              <p:nvPr/>
            </p:nvSpPr>
            <p:spPr bwMode="auto">
              <a:xfrm flipV="1">
                <a:off x="2843213" y="2311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1" name="Line 260"/>
              <p:cNvSpPr>
                <a:spLocks noChangeShapeType="1"/>
              </p:cNvSpPr>
              <p:nvPr/>
            </p:nvSpPr>
            <p:spPr bwMode="auto">
              <a:xfrm flipV="1">
                <a:off x="2843213" y="2311400"/>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2" name="Line 261"/>
              <p:cNvSpPr>
                <a:spLocks noChangeShapeType="1"/>
              </p:cNvSpPr>
              <p:nvPr/>
            </p:nvSpPr>
            <p:spPr bwMode="auto">
              <a:xfrm flipV="1">
                <a:off x="2833688" y="2301875"/>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3" name="Line 262"/>
              <p:cNvSpPr>
                <a:spLocks noChangeShapeType="1"/>
              </p:cNvSpPr>
              <p:nvPr/>
            </p:nvSpPr>
            <p:spPr bwMode="auto">
              <a:xfrm flipV="1">
                <a:off x="2368551" y="193198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4" name="Line 263"/>
              <p:cNvSpPr>
                <a:spLocks noChangeShapeType="1"/>
              </p:cNvSpPr>
              <p:nvPr/>
            </p:nvSpPr>
            <p:spPr bwMode="auto">
              <a:xfrm flipV="1">
                <a:off x="2359026" y="19129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5" name="Line 264"/>
              <p:cNvSpPr>
                <a:spLocks noChangeShapeType="1"/>
              </p:cNvSpPr>
              <p:nvPr/>
            </p:nvSpPr>
            <p:spPr bwMode="auto">
              <a:xfrm flipV="1">
                <a:off x="2339976" y="19129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6" name="Line 265"/>
              <p:cNvSpPr>
                <a:spLocks noChangeShapeType="1"/>
              </p:cNvSpPr>
              <p:nvPr/>
            </p:nvSpPr>
            <p:spPr bwMode="auto">
              <a:xfrm flipV="1">
                <a:off x="2339976" y="19129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7" name="Line 266"/>
              <p:cNvSpPr>
                <a:spLocks noChangeShapeType="1"/>
              </p:cNvSpPr>
              <p:nvPr/>
            </p:nvSpPr>
            <p:spPr bwMode="auto">
              <a:xfrm flipV="1">
                <a:off x="2330451" y="19129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8" name="Line 267"/>
              <p:cNvSpPr>
                <a:spLocks noChangeShapeType="1"/>
              </p:cNvSpPr>
              <p:nvPr/>
            </p:nvSpPr>
            <p:spPr bwMode="auto">
              <a:xfrm flipV="1">
                <a:off x="2312988" y="18748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09" name="Line 268"/>
              <p:cNvSpPr>
                <a:spLocks noChangeShapeType="1"/>
              </p:cNvSpPr>
              <p:nvPr/>
            </p:nvSpPr>
            <p:spPr bwMode="auto">
              <a:xfrm flipV="1">
                <a:off x="2246313" y="185578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0" name="Line 269"/>
              <p:cNvSpPr>
                <a:spLocks noChangeShapeType="1"/>
              </p:cNvSpPr>
              <p:nvPr/>
            </p:nvSpPr>
            <p:spPr bwMode="auto">
              <a:xfrm flipV="1">
                <a:off x="2236788" y="185578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1" name="Line 270"/>
              <p:cNvSpPr>
                <a:spLocks noChangeShapeType="1"/>
              </p:cNvSpPr>
              <p:nvPr/>
            </p:nvSpPr>
            <p:spPr bwMode="auto">
              <a:xfrm flipV="1">
                <a:off x="2189163" y="18272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2" name="Line 271"/>
              <p:cNvSpPr>
                <a:spLocks noChangeShapeType="1"/>
              </p:cNvSpPr>
              <p:nvPr/>
            </p:nvSpPr>
            <p:spPr bwMode="auto">
              <a:xfrm flipV="1">
                <a:off x="2189163" y="18272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3" name="Line 272"/>
              <p:cNvSpPr>
                <a:spLocks noChangeShapeType="1"/>
              </p:cNvSpPr>
              <p:nvPr/>
            </p:nvSpPr>
            <p:spPr bwMode="auto">
              <a:xfrm flipV="1">
                <a:off x="1998663" y="16938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4" name="Line 273"/>
              <p:cNvSpPr>
                <a:spLocks noChangeShapeType="1"/>
              </p:cNvSpPr>
              <p:nvPr/>
            </p:nvSpPr>
            <p:spPr bwMode="auto">
              <a:xfrm flipV="1">
                <a:off x="1989138" y="16938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5" name="Line 274"/>
              <p:cNvSpPr>
                <a:spLocks noChangeShapeType="1"/>
              </p:cNvSpPr>
              <p:nvPr/>
            </p:nvSpPr>
            <p:spPr bwMode="auto">
              <a:xfrm flipV="1">
                <a:off x="1979613" y="16938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6" name="Line 275"/>
              <p:cNvSpPr>
                <a:spLocks noChangeShapeType="1"/>
              </p:cNvSpPr>
              <p:nvPr/>
            </p:nvSpPr>
            <p:spPr bwMode="auto">
              <a:xfrm flipV="1">
                <a:off x="1960563" y="1693863"/>
                <a:ext cx="0" cy="38100"/>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7" name="Line 276"/>
              <p:cNvSpPr>
                <a:spLocks noChangeShapeType="1"/>
              </p:cNvSpPr>
              <p:nvPr/>
            </p:nvSpPr>
            <p:spPr bwMode="auto">
              <a:xfrm flipV="1">
                <a:off x="1960563" y="169386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8" name="Line 277"/>
              <p:cNvSpPr>
                <a:spLocks noChangeShapeType="1"/>
              </p:cNvSpPr>
              <p:nvPr/>
            </p:nvSpPr>
            <p:spPr bwMode="auto">
              <a:xfrm flipV="1">
                <a:off x="1951038" y="1674813"/>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719" name="Line 278"/>
              <p:cNvSpPr>
                <a:spLocks noChangeShapeType="1"/>
              </p:cNvSpPr>
              <p:nvPr/>
            </p:nvSpPr>
            <p:spPr bwMode="auto">
              <a:xfrm flipV="1">
                <a:off x="1941513" y="1646238"/>
                <a:ext cx="0" cy="47625"/>
              </a:xfrm>
              <a:prstGeom prst="line">
                <a:avLst/>
              </a:prstGeom>
              <a:noFill/>
              <a:ln w="19050">
                <a:solidFill>
                  <a:srgbClr val="F79646"/>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478" name="TextBox 477"/>
          <p:cNvSpPr txBox="1"/>
          <p:nvPr/>
        </p:nvSpPr>
        <p:spPr>
          <a:xfrm>
            <a:off x="362326" y="6414185"/>
            <a:ext cx="8822614" cy="461665"/>
          </a:xfrm>
          <a:prstGeom prst="rect">
            <a:avLst/>
          </a:prstGeom>
          <a:noFill/>
        </p:spPr>
        <p:txBody>
          <a:bodyPr wrap="square" rtlCol="0">
            <a:spAutoFit/>
          </a:bodyPr>
          <a:lstStyle/>
          <a:p>
            <a:r>
              <a:rPr lang="en-US" sz="1200" b="1" dirty="0" smtClean="0"/>
              <a:t>Hurvitz SA, </a:t>
            </a:r>
            <a:r>
              <a:rPr lang="en-US" sz="1200" b="1" dirty="0"/>
              <a:t>et al. Presented at: 2014 San Antonio Breast Cancer Symposium; December 9-13, 2014; San Antonio, Texas. Abstract S6-01.</a:t>
            </a:r>
          </a:p>
        </p:txBody>
      </p:sp>
    </p:spTree>
    <p:extLst>
      <p:ext uri="{BB962C8B-B14F-4D97-AF65-F5344CB8AC3E}">
        <p14:creationId xmlns:p14="http://schemas.microsoft.com/office/powerpoint/2010/main" val="794947549"/>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07987" y="162430"/>
            <a:ext cx="8328025" cy="1066800"/>
          </a:xfrm>
        </p:spPr>
        <p:txBody>
          <a:bodyPr anchor="ctr"/>
          <a:lstStyle/>
          <a:p>
            <a:r>
              <a:rPr lang="en-US" sz="3200" dirty="0">
                <a:latin typeface="Arial" charset="0"/>
                <a:ea typeface="MS PGothic" charset="0"/>
              </a:rPr>
              <a:t>BOLERO-1/TRIO 019: PFS by Investigator Assessment (HR</a:t>
            </a:r>
            <a:r>
              <a:rPr lang="en-US" sz="3200" dirty="0">
                <a:latin typeface="Arial" charset="0"/>
                <a:ea typeface="MS PGothic" charset="0"/>
                <a:sym typeface="Symbol" charset="0"/>
              </a:rPr>
              <a:t> Subp</a:t>
            </a:r>
            <a:r>
              <a:rPr lang="en-US" sz="3200" dirty="0">
                <a:latin typeface="Arial" charset="0"/>
                <a:ea typeface="MS PGothic" charset="0"/>
              </a:rPr>
              <a:t>opulation)</a:t>
            </a:r>
          </a:p>
        </p:txBody>
      </p:sp>
      <p:sp>
        <p:nvSpPr>
          <p:cNvPr id="222" name="Rectangle 221"/>
          <p:cNvSpPr>
            <a:spLocks noChangeArrowheads="1"/>
          </p:cNvSpPr>
          <p:nvPr/>
        </p:nvSpPr>
        <p:spPr bwMode="auto">
          <a:xfrm>
            <a:off x="676275" y="5381076"/>
            <a:ext cx="7940675" cy="1016000"/>
          </a:xfrm>
          <a:prstGeom prst="rect">
            <a:avLst/>
          </a:prstGeom>
          <a:noFill/>
          <a:ln w="9525">
            <a:solidFill>
              <a:srgbClr val="F69240"/>
            </a:solidFill>
            <a:miter lim="800000"/>
            <a:headEnd/>
            <a:tailEnd/>
          </a:ln>
          <a:effectLst>
            <a:outerShdw blurRad="40000" dist="23000" dir="5400000" rotWithShape="0">
              <a:srgbClr val="000000">
                <a:alpha val="34999"/>
              </a:srgbClr>
            </a:outerShdw>
          </a:effectLst>
        </p:spPr>
        <p:txBody>
          <a:bodyPr anchor="ctr"/>
          <a:lstStyle/>
          <a:p>
            <a:pPr algn="ctr">
              <a:defRPr/>
            </a:pPr>
            <a:endParaRPr lang="en-US" sz="1800" b="0">
              <a:noFill/>
              <a:latin typeface="Calibri" charset="0"/>
              <a:cs typeface="Arial" charset="0"/>
            </a:endParaRPr>
          </a:p>
        </p:txBody>
      </p:sp>
      <p:sp>
        <p:nvSpPr>
          <p:cNvPr id="19460" name="Content Placeholder 2"/>
          <p:cNvSpPr txBox="1">
            <a:spLocks/>
          </p:cNvSpPr>
          <p:nvPr/>
        </p:nvSpPr>
        <p:spPr bwMode="auto">
          <a:xfrm>
            <a:off x="4929188" y="5729355"/>
            <a:ext cx="3556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lstStyle>
            <a:lvl1pPr marL="342900" indent="-342900"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463550" indent="-28575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lvl="2" eaLnBrk="1" hangingPunct="1">
              <a:spcBef>
                <a:spcPts val="600"/>
              </a:spcBef>
              <a:buFontTx/>
              <a:buChar char="•"/>
            </a:pPr>
            <a:r>
              <a:rPr lang="en-US" sz="1400" b="0">
                <a:solidFill>
                  <a:srgbClr val="FFFFFF"/>
                </a:solidFill>
                <a:ea typeface="ＭＳ Ｐゴシック" charset="0"/>
                <a:cs typeface="ＭＳ Ｐゴシック" charset="0"/>
              </a:rPr>
              <a:t>HR=0.66 [0.48, 0.9], p = 0.0043</a:t>
            </a:r>
            <a:endParaRPr lang="en-US" b="0">
              <a:solidFill>
                <a:srgbClr val="FFFFFF"/>
              </a:solidFill>
              <a:ea typeface="ＭＳ Ｐゴシック" charset="0"/>
              <a:cs typeface="ＭＳ Ｐゴシック" charset="0"/>
            </a:endParaRPr>
          </a:p>
        </p:txBody>
      </p:sp>
      <p:sp>
        <p:nvSpPr>
          <p:cNvPr id="224" name="TextBox 223"/>
          <p:cNvSpPr txBox="1"/>
          <p:nvPr/>
        </p:nvSpPr>
        <p:spPr>
          <a:xfrm>
            <a:off x="658813" y="5381384"/>
            <a:ext cx="8029575" cy="307975"/>
          </a:xfrm>
          <a:prstGeom prst="rect">
            <a:avLst/>
          </a:prstGeom>
          <a:noFill/>
        </p:spPr>
        <p:txBody>
          <a:bodyPr wrap="none">
            <a:spAutoFit/>
          </a:bodyPr>
          <a:lstStyle/>
          <a:p>
            <a:pPr marL="285750" indent="-285750" fontAlgn="auto">
              <a:spcBef>
                <a:spcPts val="0"/>
              </a:spcBef>
              <a:spcAft>
                <a:spcPts val="0"/>
              </a:spcAft>
              <a:buFont typeface="Arial" panose="020B0604020202020204" pitchFamily="34" charset="0"/>
              <a:buChar char="•"/>
              <a:defRPr/>
            </a:pPr>
            <a:r>
              <a:rPr lang="en-US" sz="1400" dirty="0">
                <a:solidFill>
                  <a:prstClr val="white"/>
                </a:solidFill>
                <a:latin typeface="Arial" pitchFamily="34" charset="0"/>
                <a:ea typeface="+mn-ea"/>
                <a:cs typeface="Arial" pitchFamily="34" charset="0"/>
              </a:rPr>
              <a:t>Sensitivity analysis without censoring patients at the start of new antineoplastic therapy:</a:t>
            </a:r>
          </a:p>
        </p:txBody>
      </p:sp>
      <p:sp>
        <p:nvSpPr>
          <p:cNvPr id="19462" name="Content Placeholder 2"/>
          <p:cNvSpPr txBox="1">
            <a:spLocks/>
          </p:cNvSpPr>
          <p:nvPr/>
        </p:nvSpPr>
        <p:spPr bwMode="auto">
          <a:xfrm>
            <a:off x="760413" y="5729355"/>
            <a:ext cx="43989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lstStyle>
            <a:lvl1pPr marL="342900" indent="-342900"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463550" indent="-285750" eaLnBrk="0" hangingPunct="0">
              <a:defRPr sz="1200" b="1">
                <a:solidFill>
                  <a:schemeClr val="tx1"/>
                </a:solidFill>
                <a:latin typeface="Arial" charset="0"/>
                <a:ea typeface="MS PGothic" charset="0"/>
                <a:cs typeface="MS PGothic" charset="0"/>
              </a:defRPr>
            </a:lvl3pPr>
            <a:lvl4pPr marL="920750" indent="-28575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lvl="2" eaLnBrk="1" hangingPunct="1">
              <a:lnSpc>
                <a:spcPct val="90000"/>
              </a:lnSpc>
              <a:spcBef>
                <a:spcPts val="600"/>
              </a:spcBef>
              <a:buFontTx/>
              <a:buChar char="•"/>
            </a:pPr>
            <a:r>
              <a:rPr lang="en-US" sz="1400" b="0">
                <a:solidFill>
                  <a:srgbClr val="FFFFFF"/>
                </a:solidFill>
                <a:ea typeface="ＭＳ Ｐゴシック" charset="0"/>
                <a:cs typeface="ＭＳ Ｐゴシック" charset="0"/>
              </a:rPr>
              <a:t>Median PFS and 95% CIs</a:t>
            </a:r>
          </a:p>
          <a:p>
            <a:pPr lvl="3" eaLnBrk="1" hangingPunct="1">
              <a:lnSpc>
                <a:spcPct val="90000"/>
              </a:lnSpc>
              <a:spcBef>
                <a:spcPts val="300"/>
              </a:spcBef>
              <a:buFontTx/>
              <a:buChar char="–"/>
            </a:pPr>
            <a:r>
              <a:rPr lang="en-US" b="0">
                <a:solidFill>
                  <a:srgbClr val="FFFFFF"/>
                </a:solidFill>
                <a:ea typeface="ＭＳ Ｐゴシック" charset="0"/>
                <a:cs typeface="ＭＳ Ｐゴシック" charset="0"/>
              </a:rPr>
              <a:t>20.27 mo (14.82, 24.08) for EVE [n = 102]</a:t>
            </a:r>
          </a:p>
          <a:p>
            <a:pPr lvl="3" eaLnBrk="1" hangingPunct="1">
              <a:lnSpc>
                <a:spcPct val="90000"/>
              </a:lnSpc>
              <a:spcBef>
                <a:spcPts val="300"/>
              </a:spcBef>
              <a:buFontTx/>
              <a:buChar char="–"/>
            </a:pPr>
            <a:r>
              <a:rPr lang="en-US" b="0">
                <a:solidFill>
                  <a:srgbClr val="FFFFFF"/>
                </a:solidFill>
                <a:ea typeface="ＭＳ Ｐゴシック" charset="0"/>
                <a:cs typeface="ＭＳ Ｐゴシック" charset="0"/>
              </a:rPr>
              <a:t>12.88 mo (10.94, 16.56) for PBO [n = 68]</a:t>
            </a:r>
          </a:p>
        </p:txBody>
      </p:sp>
      <p:grpSp>
        <p:nvGrpSpPr>
          <p:cNvPr id="19463" name="Group 1"/>
          <p:cNvGrpSpPr>
            <a:grpSpLocks/>
          </p:cNvGrpSpPr>
          <p:nvPr/>
        </p:nvGrpSpPr>
        <p:grpSpPr bwMode="auto">
          <a:xfrm>
            <a:off x="457200" y="1190008"/>
            <a:ext cx="8220075" cy="4137025"/>
            <a:chOff x="457200" y="1244601"/>
            <a:chExt cx="8220076" cy="4137019"/>
          </a:xfrm>
        </p:grpSpPr>
        <p:sp>
          <p:nvSpPr>
            <p:cNvPr id="210" name="Rectangle 134"/>
            <p:cNvSpPr>
              <a:spLocks noChangeArrowheads="1"/>
            </p:cNvSpPr>
            <p:nvPr/>
          </p:nvSpPr>
          <p:spPr bwMode="auto">
            <a:xfrm>
              <a:off x="4356100" y="1371601"/>
              <a:ext cx="33575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400" dirty="0">
                  <a:latin typeface="Helvetica" charset="0"/>
                  <a:ea typeface="+mn-ea"/>
                </a:rPr>
                <a:t>Hazard Ratio = 0.66; 95 % CI [0.48, 0.91</a:t>
              </a:r>
              <a:r>
                <a:rPr lang="en-US" altLang="en-US" sz="1400" dirty="0" smtClean="0">
                  <a:latin typeface="Helvetica" charset="0"/>
                  <a:ea typeface="+mn-ea"/>
                </a:rPr>
                <a:t>]</a:t>
              </a:r>
              <a:endParaRPr lang="en-US" altLang="en-US" sz="1400" dirty="0">
                <a:latin typeface="Helvetica" charset="0"/>
                <a:ea typeface="+mn-ea"/>
              </a:endParaRPr>
            </a:p>
          </p:txBody>
        </p:sp>
        <p:sp>
          <p:nvSpPr>
            <p:cNvPr id="19465" name="Rectangle 136"/>
            <p:cNvSpPr>
              <a:spLocks noChangeArrowheads="1"/>
            </p:cNvSpPr>
            <p:nvPr/>
          </p:nvSpPr>
          <p:spPr bwMode="auto">
            <a:xfrm>
              <a:off x="4356100" y="205740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latin typeface="Helvetica" charset="0"/>
                </a:rPr>
                <a:t>Median PFS</a:t>
              </a:r>
              <a:endParaRPr lang="en-US" sz="1400" u="sng"/>
            </a:p>
          </p:txBody>
        </p:sp>
        <p:sp>
          <p:nvSpPr>
            <p:cNvPr id="212" name="Rectangle 137"/>
            <p:cNvSpPr>
              <a:spLocks noChangeArrowheads="1"/>
            </p:cNvSpPr>
            <p:nvPr/>
          </p:nvSpPr>
          <p:spPr bwMode="auto">
            <a:xfrm>
              <a:off x="4356100" y="2297112"/>
              <a:ext cx="4087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400" dirty="0" smtClean="0">
                  <a:latin typeface="Helvetica" charset="0"/>
                  <a:ea typeface="+mn-ea"/>
                </a:rPr>
                <a:t>Everolimus: </a:t>
              </a:r>
              <a:r>
                <a:rPr lang="en-US" altLang="en-US" sz="1400" dirty="0" smtClean="0">
                  <a:solidFill>
                    <a:srgbClr val="F79646">
                      <a:lumMod val="75000"/>
                    </a:srgbClr>
                  </a:solidFill>
                  <a:latin typeface="Helvetica" charset="0"/>
                  <a:ea typeface="+mn-ea"/>
                </a:rPr>
                <a:t>20.27 </a:t>
              </a:r>
              <a:r>
                <a:rPr lang="en-US" altLang="en-US" sz="1400" dirty="0">
                  <a:latin typeface="Helvetica" charset="0"/>
                  <a:ea typeface="+mn-ea"/>
                </a:rPr>
                <a:t>months; 95% CI [</a:t>
              </a:r>
              <a:r>
                <a:rPr lang="en-US" altLang="en-US" sz="1400" dirty="0" smtClean="0">
                  <a:latin typeface="Helvetica" charset="0"/>
                  <a:ea typeface="+mn-ea"/>
                </a:rPr>
                <a:t>14.95,24.08]</a:t>
              </a:r>
              <a:endParaRPr lang="en-US" altLang="en-US" sz="1400" dirty="0">
                <a:latin typeface="Helvetica" charset="0"/>
                <a:ea typeface="+mn-ea"/>
              </a:endParaRPr>
            </a:p>
          </p:txBody>
        </p:sp>
        <p:sp>
          <p:nvSpPr>
            <p:cNvPr id="213" name="Rectangle 138"/>
            <p:cNvSpPr>
              <a:spLocks noChangeArrowheads="1"/>
            </p:cNvSpPr>
            <p:nvPr/>
          </p:nvSpPr>
          <p:spPr bwMode="auto">
            <a:xfrm>
              <a:off x="4365625" y="2506662"/>
              <a:ext cx="3997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400" dirty="0" smtClean="0">
                  <a:latin typeface="Helvetica" charset="0"/>
                  <a:ea typeface="+mn-ea"/>
                </a:rPr>
                <a:t>     Placebo: </a:t>
              </a:r>
              <a:r>
                <a:rPr lang="en-US" altLang="en-US" sz="1400" dirty="0" smtClean="0">
                  <a:solidFill>
                    <a:srgbClr val="4BACC6">
                      <a:lumMod val="75000"/>
                    </a:srgbClr>
                  </a:solidFill>
                  <a:latin typeface="Helvetica" charset="0"/>
                  <a:ea typeface="+mn-ea"/>
                </a:rPr>
                <a:t>13.08 </a:t>
              </a:r>
              <a:r>
                <a:rPr lang="en-US" altLang="en-US" sz="1400" dirty="0">
                  <a:latin typeface="Helvetica" charset="0"/>
                  <a:ea typeface="+mn-ea"/>
                </a:rPr>
                <a:t>months; 95% CI [</a:t>
              </a:r>
              <a:r>
                <a:rPr lang="en-US" altLang="en-US" sz="1400" dirty="0" smtClean="0">
                  <a:latin typeface="Helvetica" charset="0"/>
                  <a:ea typeface="+mn-ea"/>
                </a:rPr>
                <a:t>10.05,16.56]</a:t>
              </a:r>
              <a:endParaRPr lang="en-US" altLang="en-US" sz="1400" dirty="0">
                <a:latin typeface="Helvetica" charset="0"/>
                <a:ea typeface="+mn-ea"/>
              </a:endParaRPr>
            </a:p>
          </p:txBody>
        </p:sp>
        <p:sp>
          <p:nvSpPr>
            <p:cNvPr id="19468" name="Rectangle 139"/>
            <p:cNvSpPr>
              <a:spLocks noChangeArrowheads="1"/>
            </p:cNvSpPr>
            <p:nvPr/>
          </p:nvSpPr>
          <p:spPr bwMode="auto">
            <a:xfrm>
              <a:off x="4356100" y="1573214"/>
              <a:ext cx="20732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latin typeface="Helvetica" charset="0"/>
                </a:rPr>
                <a:t>Log rank p value = 0.0049</a:t>
              </a:r>
              <a:endParaRPr lang="en-US" sz="1400" b="0"/>
            </a:p>
          </p:txBody>
        </p:sp>
        <p:sp>
          <p:nvSpPr>
            <p:cNvPr id="19469" name="Rectangle 232"/>
            <p:cNvSpPr>
              <a:spLocks noChangeArrowheads="1"/>
            </p:cNvSpPr>
            <p:nvPr/>
          </p:nvSpPr>
          <p:spPr bwMode="auto">
            <a:xfrm>
              <a:off x="457200" y="5227633"/>
              <a:ext cx="7861301"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0">
                  <a:latin typeface="Helvetica" charset="0"/>
                </a:rPr>
                <a:t>- One-sided p-value is obtained from the log-rank test stratified by prior use of trastuzumab (Y/N) and Visceral metastasis (Y/N) from IWRS.</a:t>
              </a:r>
              <a:endParaRPr lang="en-US" sz="1800" b="0"/>
            </a:p>
          </p:txBody>
        </p:sp>
        <p:grpSp>
          <p:nvGrpSpPr>
            <p:cNvPr id="19470" name="Group 369"/>
            <p:cNvGrpSpPr>
              <a:grpSpLocks/>
            </p:cNvGrpSpPr>
            <p:nvPr/>
          </p:nvGrpSpPr>
          <p:grpSpPr bwMode="auto">
            <a:xfrm>
              <a:off x="457200" y="4723601"/>
              <a:ext cx="8066158" cy="452645"/>
              <a:chOff x="457200" y="4723601"/>
              <a:chExt cx="8066158" cy="452645"/>
            </a:xfrm>
          </p:grpSpPr>
          <p:sp>
            <p:nvSpPr>
              <p:cNvPr id="19752" name="Rectangle 140"/>
              <p:cNvSpPr>
                <a:spLocks noChangeArrowheads="1"/>
              </p:cNvSpPr>
              <p:nvPr/>
            </p:nvSpPr>
            <p:spPr bwMode="auto">
              <a:xfrm>
                <a:off x="1348670"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208</a:t>
                </a:r>
                <a:endParaRPr lang="en-US" sz="1800"/>
              </a:p>
            </p:txBody>
          </p:sp>
          <p:sp>
            <p:nvSpPr>
              <p:cNvPr id="19753" name="Rectangle 141"/>
              <p:cNvSpPr>
                <a:spLocks noChangeArrowheads="1"/>
              </p:cNvSpPr>
              <p:nvPr/>
            </p:nvSpPr>
            <p:spPr bwMode="auto">
              <a:xfrm>
                <a:off x="1600006"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183</a:t>
                </a:r>
                <a:endParaRPr lang="en-US" sz="1800"/>
              </a:p>
            </p:txBody>
          </p:sp>
          <p:sp>
            <p:nvSpPr>
              <p:cNvPr id="19754" name="Rectangle 142"/>
              <p:cNvSpPr>
                <a:spLocks noChangeArrowheads="1"/>
              </p:cNvSpPr>
              <p:nvPr/>
            </p:nvSpPr>
            <p:spPr bwMode="auto">
              <a:xfrm>
                <a:off x="1845592"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166</a:t>
                </a:r>
                <a:endParaRPr lang="en-US" sz="1800"/>
              </a:p>
            </p:txBody>
          </p:sp>
          <p:sp>
            <p:nvSpPr>
              <p:cNvPr id="19755" name="Rectangle 143"/>
              <p:cNvSpPr>
                <a:spLocks noChangeArrowheads="1"/>
              </p:cNvSpPr>
              <p:nvPr/>
            </p:nvSpPr>
            <p:spPr bwMode="auto">
              <a:xfrm>
                <a:off x="2098799"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151</a:t>
                </a:r>
                <a:endParaRPr lang="en-US" sz="1800"/>
              </a:p>
            </p:txBody>
          </p:sp>
          <p:sp>
            <p:nvSpPr>
              <p:cNvPr id="19756" name="Rectangle 144"/>
              <p:cNvSpPr>
                <a:spLocks noChangeArrowheads="1"/>
              </p:cNvSpPr>
              <p:nvPr/>
            </p:nvSpPr>
            <p:spPr bwMode="auto">
              <a:xfrm>
                <a:off x="2352799"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138</a:t>
                </a:r>
                <a:endParaRPr lang="en-US" sz="1800"/>
              </a:p>
            </p:txBody>
          </p:sp>
          <p:sp>
            <p:nvSpPr>
              <p:cNvPr id="19757" name="Rectangle 145"/>
              <p:cNvSpPr>
                <a:spLocks noChangeArrowheads="1"/>
              </p:cNvSpPr>
              <p:nvPr/>
            </p:nvSpPr>
            <p:spPr bwMode="auto">
              <a:xfrm>
                <a:off x="2610926"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125</a:t>
                </a:r>
                <a:endParaRPr lang="en-US" sz="1800"/>
              </a:p>
            </p:txBody>
          </p:sp>
          <p:sp>
            <p:nvSpPr>
              <p:cNvPr id="19758" name="Rectangle 146"/>
              <p:cNvSpPr>
                <a:spLocks noChangeArrowheads="1"/>
              </p:cNvSpPr>
              <p:nvPr/>
            </p:nvSpPr>
            <p:spPr bwMode="auto">
              <a:xfrm>
                <a:off x="2869495" y="4896119"/>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100</a:t>
                </a:r>
                <a:endParaRPr lang="en-US" sz="1800"/>
              </a:p>
            </p:txBody>
          </p:sp>
          <p:sp>
            <p:nvSpPr>
              <p:cNvPr id="19759" name="Rectangle 147"/>
              <p:cNvSpPr>
                <a:spLocks noChangeArrowheads="1"/>
              </p:cNvSpPr>
              <p:nvPr/>
            </p:nvSpPr>
            <p:spPr bwMode="auto">
              <a:xfrm>
                <a:off x="3151141"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84</a:t>
                </a:r>
                <a:endParaRPr lang="en-US" sz="1800"/>
              </a:p>
            </p:txBody>
          </p:sp>
          <p:sp>
            <p:nvSpPr>
              <p:cNvPr id="19760" name="Rectangle 148"/>
              <p:cNvSpPr>
                <a:spLocks noChangeArrowheads="1"/>
              </p:cNvSpPr>
              <p:nvPr/>
            </p:nvSpPr>
            <p:spPr bwMode="auto">
              <a:xfrm>
                <a:off x="3409462"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73</a:t>
                </a:r>
                <a:endParaRPr lang="en-US" sz="1800"/>
              </a:p>
            </p:txBody>
          </p:sp>
          <p:sp>
            <p:nvSpPr>
              <p:cNvPr id="19761" name="Rectangle 149"/>
              <p:cNvSpPr>
                <a:spLocks noChangeArrowheads="1"/>
              </p:cNvSpPr>
              <p:nvPr/>
            </p:nvSpPr>
            <p:spPr bwMode="auto">
              <a:xfrm>
                <a:off x="3654255"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64</a:t>
                </a:r>
                <a:endParaRPr lang="en-US" sz="1800"/>
              </a:p>
            </p:txBody>
          </p:sp>
          <p:sp>
            <p:nvSpPr>
              <p:cNvPr id="19762" name="Rectangle 150"/>
              <p:cNvSpPr>
                <a:spLocks noChangeArrowheads="1"/>
              </p:cNvSpPr>
              <p:nvPr/>
            </p:nvSpPr>
            <p:spPr bwMode="auto">
              <a:xfrm>
                <a:off x="3900635"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62</a:t>
                </a:r>
                <a:endParaRPr lang="en-US" sz="1800"/>
              </a:p>
            </p:txBody>
          </p:sp>
          <p:sp>
            <p:nvSpPr>
              <p:cNvPr id="19763" name="Rectangle 151"/>
              <p:cNvSpPr>
                <a:spLocks noChangeArrowheads="1"/>
              </p:cNvSpPr>
              <p:nvPr/>
            </p:nvSpPr>
            <p:spPr bwMode="auto">
              <a:xfrm>
                <a:off x="4161461"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55</a:t>
                </a:r>
                <a:endParaRPr lang="en-US" sz="1800"/>
              </a:p>
            </p:txBody>
          </p:sp>
          <p:sp>
            <p:nvSpPr>
              <p:cNvPr id="19764" name="Rectangle 152"/>
              <p:cNvSpPr>
                <a:spLocks noChangeArrowheads="1"/>
              </p:cNvSpPr>
              <p:nvPr/>
            </p:nvSpPr>
            <p:spPr bwMode="auto">
              <a:xfrm>
                <a:off x="4390502"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49</a:t>
                </a:r>
                <a:endParaRPr lang="en-US" sz="1800"/>
              </a:p>
            </p:txBody>
          </p:sp>
          <p:sp>
            <p:nvSpPr>
              <p:cNvPr id="19765" name="Rectangle 153"/>
              <p:cNvSpPr>
                <a:spLocks noChangeArrowheads="1"/>
              </p:cNvSpPr>
              <p:nvPr/>
            </p:nvSpPr>
            <p:spPr bwMode="auto">
              <a:xfrm>
                <a:off x="4650535"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40</a:t>
                </a:r>
                <a:endParaRPr lang="en-US" sz="1800"/>
              </a:p>
            </p:txBody>
          </p:sp>
          <p:sp>
            <p:nvSpPr>
              <p:cNvPr id="19766" name="Rectangle 154"/>
              <p:cNvSpPr>
                <a:spLocks noChangeArrowheads="1"/>
              </p:cNvSpPr>
              <p:nvPr/>
            </p:nvSpPr>
            <p:spPr bwMode="auto">
              <a:xfrm>
                <a:off x="4904535"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35</a:t>
                </a:r>
                <a:endParaRPr lang="en-US" sz="1800"/>
              </a:p>
            </p:txBody>
          </p:sp>
          <p:sp>
            <p:nvSpPr>
              <p:cNvPr id="19767" name="Rectangle 155"/>
              <p:cNvSpPr>
                <a:spLocks noChangeArrowheads="1"/>
              </p:cNvSpPr>
              <p:nvPr/>
            </p:nvSpPr>
            <p:spPr bwMode="auto">
              <a:xfrm>
                <a:off x="5170283"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32</a:t>
                </a:r>
                <a:endParaRPr lang="en-US" sz="1800"/>
              </a:p>
            </p:txBody>
          </p:sp>
          <p:sp>
            <p:nvSpPr>
              <p:cNvPr id="19768" name="Rectangle 156"/>
              <p:cNvSpPr>
                <a:spLocks noChangeArrowheads="1"/>
              </p:cNvSpPr>
              <p:nvPr/>
            </p:nvSpPr>
            <p:spPr bwMode="auto">
              <a:xfrm>
                <a:off x="5409043"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30</a:t>
                </a:r>
                <a:endParaRPr lang="en-US" sz="1800"/>
              </a:p>
            </p:txBody>
          </p:sp>
          <p:sp>
            <p:nvSpPr>
              <p:cNvPr id="19769" name="Rectangle 157"/>
              <p:cNvSpPr>
                <a:spLocks noChangeArrowheads="1"/>
              </p:cNvSpPr>
              <p:nvPr/>
            </p:nvSpPr>
            <p:spPr bwMode="auto">
              <a:xfrm>
                <a:off x="5661455"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24</a:t>
                </a:r>
                <a:endParaRPr lang="en-US" sz="1800"/>
              </a:p>
            </p:txBody>
          </p:sp>
          <p:sp>
            <p:nvSpPr>
              <p:cNvPr id="19770" name="Rectangle 158"/>
              <p:cNvSpPr>
                <a:spLocks noChangeArrowheads="1"/>
              </p:cNvSpPr>
              <p:nvPr/>
            </p:nvSpPr>
            <p:spPr bwMode="auto">
              <a:xfrm>
                <a:off x="5915455"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21</a:t>
                </a:r>
                <a:endParaRPr lang="en-US" sz="1800"/>
              </a:p>
            </p:txBody>
          </p:sp>
          <p:sp>
            <p:nvSpPr>
              <p:cNvPr id="19771" name="Rectangle 159"/>
              <p:cNvSpPr>
                <a:spLocks noChangeArrowheads="1"/>
              </p:cNvSpPr>
              <p:nvPr/>
            </p:nvSpPr>
            <p:spPr bwMode="auto">
              <a:xfrm>
                <a:off x="6152628"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19</a:t>
                </a:r>
                <a:endParaRPr lang="en-US" sz="1800"/>
              </a:p>
            </p:txBody>
          </p:sp>
          <p:sp>
            <p:nvSpPr>
              <p:cNvPr id="19772" name="Rectangle 160"/>
              <p:cNvSpPr>
                <a:spLocks noChangeArrowheads="1"/>
              </p:cNvSpPr>
              <p:nvPr/>
            </p:nvSpPr>
            <p:spPr bwMode="auto">
              <a:xfrm>
                <a:off x="6399008"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15</a:t>
                </a:r>
                <a:endParaRPr lang="en-US" sz="1800"/>
              </a:p>
            </p:txBody>
          </p:sp>
          <p:sp>
            <p:nvSpPr>
              <p:cNvPr id="19773" name="Rectangle 161"/>
              <p:cNvSpPr>
                <a:spLocks noChangeArrowheads="1"/>
              </p:cNvSpPr>
              <p:nvPr/>
            </p:nvSpPr>
            <p:spPr bwMode="auto">
              <a:xfrm>
                <a:off x="6668247"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11</a:t>
                </a:r>
                <a:endParaRPr lang="en-US" sz="1800"/>
              </a:p>
            </p:txBody>
          </p:sp>
          <p:sp>
            <p:nvSpPr>
              <p:cNvPr id="19774" name="Rectangle 162"/>
              <p:cNvSpPr>
                <a:spLocks noChangeArrowheads="1"/>
              </p:cNvSpPr>
              <p:nvPr/>
            </p:nvSpPr>
            <p:spPr bwMode="auto">
              <a:xfrm>
                <a:off x="6907848" y="4896119"/>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10</a:t>
                </a:r>
                <a:endParaRPr lang="en-US" sz="1800"/>
              </a:p>
            </p:txBody>
          </p:sp>
          <p:sp>
            <p:nvSpPr>
              <p:cNvPr id="19775" name="Rectangle 163"/>
              <p:cNvSpPr>
                <a:spLocks noChangeArrowheads="1"/>
              </p:cNvSpPr>
              <p:nvPr/>
            </p:nvSpPr>
            <p:spPr bwMode="auto">
              <a:xfrm>
                <a:off x="7205669" y="4896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7</a:t>
                </a:r>
                <a:endParaRPr lang="en-US" sz="1800"/>
              </a:p>
            </p:txBody>
          </p:sp>
          <p:sp>
            <p:nvSpPr>
              <p:cNvPr id="19776" name="Rectangle 164"/>
              <p:cNvSpPr>
                <a:spLocks noChangeArrowheads="1"/>
              </p:cNvSpPr>
              <p:nvPr/>
            </p:nvSpPr>
            <p:spPr bwMode="auto">
              <a:xfrm>
                <a:off x="7455241" y="4896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5</a:t>
                </a:r>
                <a:endParaRPr lang="en-US" sz="1800"/>
              </a:p>
            </p:txBody>
          </p:sp>
          <p:sp>
            <p:nvSpPr>
              <p:cNvPr id="19777" name="Rectangle 165"/>
              <p:cNvSpPr>
                <a:spLocks noChangeArrowheads="1"/>
              </p:cNvSpPr>
              <p:nvPr/>
            </p:nvSpPr>
            <p:spPr bwMode="auto">
              <a:xfrm>
                <a:off x="7709241" y="4896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a:t>
                </a:r>
                <a:endParaRPr lang="en-US" sz="1800"/>
              </a:p>
            </p:txBody>
          </p:sp>
          <p:sp>
            <p:nvSpPr>
              <p:cNvPr id="19778" name="Rectangle 166"/>
              <p:cNvSpPr>
                <a:spLocks noChangeArrowheads="1"/>
              </p:cNvSpPr>
              <p:nvPr/>
            </p:nvSpPr>
            <p:spPr bwMode="auto">
              <a:xfrm>
                <a:off x="7961654" y="4896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a:t>
                </a:r>
                <a:endParaRPr lang="en-US" sz="1800"/>
              </a:p>
            </p:txBody>
          </p:sp>
          <p:sp>
            <p:nvSpPr>
              <p:cNvPr id="19779" name="Rectangle 167"/>
              <p:cNvSpPr>
                <a:spLocks noChangeArrowheads="1"/>
              </p:cNvSpPr>
              <p:nvPr/>
            </p:nvSpPr>
            <p:spPr bwMode="auto">
              <a:xfrm>
                <a:off x="8213226" y="4896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a:t>
                </a:r>
                <a:endParaRPr lang="en-US" sz="1800"/>
              </a:p>
            </p:txBody>
          </p:sp>
          <p:sp>
            <p:nvSpPr>
              <p:cNvPr id="19780" name="Rectangle 168"/>
              <p:cNvSpPr>
                <a:spLocks noChangeArrowheads="1"/>
              </p:cNvSpPr>
              <p:nvPr/>
            </p:nvSpPr>
            <p:spPr bwMode="auto">
              <a:xfrm>
                <a:off x="8452826" y="4896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9781" name="Rectangle 169"/>
              <p:cNvSpPr>
                <a:spLocks noChangeArrowheads="1"/>
              </p:cNvSpPr>
              <p:nvPr/>
            </p:nvSpPr>
            <p:spPr bwMode="auto">
              <a:xfrm>
                <a:off x="1348670" y="5022358"/>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103</a:t>
                </a:r>
                <a:endParaRPr lang="en-US" sz="1800"/>
              </a:p>
            </p:txBody>
          </p:sp>
          <p:sp>
            <p:nvSpPr>
              <p:cNvPr id="19782" name="Rectangle 170"/>
              <p:cNvSpPr>
                <a:spLocks noChangeArrowheads="1"/>
              </p:cNvSpPr>
              <p:nvPr/>
            </p:nvSpPr>
            <p:spPr bwMode="auto">
              <a:xfrm>
                <a:off x="1635272"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96</a:t>
                </a:r>
                <a:endParaRPr lang="en-US" sz="1800"/>
              </a:p>
            </p:txBody>
          </p:sp>
          <p:sp>
            <p:nvSpPr>
              <p:cNvPr id="19783" name="Rectangle 171"/>
              <p:cNvSpPr>
                <a:spLocks noChangeArrowheads="1"/>
              </p:cNvSpPr>
              <p:nvPr/>
            </p:nvSpPr>
            <p:spPr bwMode="auto">
              <a:xfrm>
                <a:off x="1880858"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83</a:t>
                </a:r>
                <a:endParaRPr lang="en-US" sz="1800"/>
              </a:p>
            </p:txBody>
          </p:sp>
          <p:sp>
            <p:nvSpPr>
              <p:cNvPr id="19784" name="Rectangle 172"/>
              <p:cNvSpPr>
                <a:spLocks noChangeArrowheads="1"/>
              </p:cNvSpPr>
              <p:nvPr/>
            </p:nvSpPr>
            <p:spPr bwMode="auto">
              <a:xfrm>
                <a:off x="213406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68</a:t>
                </a:r>
                <a:endParaRPr lang="en-US" sz="1800"/>
              </a:p>
            </p:txBody>
          </p:sp>
          <p:sp>
            <p:nvSpPr>
              <p:cNvPr id="19785" name="Rectangle 173"/>
              <p:cNvSpPr>
                <a:spLocks noChangeArrowheads="1"/>
              </p:cNvSpPr>
              <p:nvPr/>
            </p:nvSpPr>
            <p:spPr bwMode="auto">
              <a:xfrm>
                <a:off x="238806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58</a:t>
                </a:r>
                <a:endParaRPr lang="en-US" sz="1800"/>
              </a:p>
            </p:txBody>
          </p:sp>
          <p:sp>
            <p:nvSpPr>
              <p:cNvPr id="19786" name="Rectangle 174"/>
              <p:cNvSpPr>
                <a:spLocks noChangeArrowheads="1"/>
              </p:cNvSpPr>
              <p:nvPr/>
            </p:nvSpPr>
            <p:spPr bwMode="auto">
              <a:xfrm>
                <a:off x="2646192"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49</a:t>
                </a:r>
                <a:endParaRPr lang="en-US" sz="1800"/>
              </a:p>
            </p:txBody>
          </p:sp>
          <p:sp>
            <p:nvSpPr>
              <p:cNvPr id="19787" name="Rectangle 175"/>
              <p:cNvSpPr>
                <a:spLocks noChangeArrowheads="1"/>
              </p:cNvSpPr>
              <p:nvPr/>
            </p:nvSpPr>
            <p:spPr bwMode="auto">
              <a:xfrm>
                <a:off x="2904761"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43</a:t>
                </a:r>
                <a:endParaRPr lang="en-US" sz="1800"/>
              </a:p>
            </p:txBody>
          </p:sp>
          <p:sp>
            <p:nvSpPr>
              <p:cNvPr id="19788" name="Rectangle 176"/>
              <p:cNvSpPr>
                <a:spLocks noChangeArrowheads="1"/>
              </p:cNvSpPr>
              <p:nvPr/>
            </p:nvSpPr>
            <p:spPr bwMode="auto">
              <a:xfrm>
                <a:off x="3151141"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34</a:t>
                </a:r>
                <a:endParaRPr lang="en-US" sz="1800"/>
              </a:p>
            </p:txBody>
          </p:sp>
          <p:sp>
            <p:nvSpPr>
              <p:cNvPr id="19789" name="Rectangle 177"/>
              <p:cNvSpPr>
                <a:spLocks noChangeArrowheads="1"/>
              </p:cNvSpPr>
              <p:nvPr/>
            </p:nvSpPr>
            <p:spPr bwMode="auto">
              <a:xfrm>
                <a:off x="3409462"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32</a:t>
                </a:r>
                <a:endParaRPr lang="en-US" sz="1800"/>
              </a:p>
            </p:txBody>
          </p:sp>
          <p:sp>
            <p:nvSpPr>
              <p:cNvPr id="19790" name="Rectangle 178"/>
              <p:cNvSpPr>
                <a:spLocks noChangeArrowheads="1"/>
              </p:cNvSpPr>
              <p:nvPr/>
            </p:nvSpPr>
            <p:spPr bwMode="auto">
              <a:xfrm>
                <a:off x="365425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28</a:t>
                </a:r>
                <a:endParaRPr lang="en-US" sz="1800"/>
              </a:p>
            </p:txBody>
          </p:sp>
          <p:sp>
            <p:nvSpPr>
              <p:cNvPr id="19791" name="Rectangle 179"/>
              <p:cNvSpPr>
                <a:spLocks noChangeArrowheads="1"/>
              </p:cNvSpPr>
              <p:nvPr/>
            </p:nvSpPr>
            <p:spPr bwMode="auto">
              <a:xfrm>
                <a:off x="390063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24</a:t>
                </a:r>
                <a:endParaRPr lang="en-US" sz="1800"/>
              </a:p>
            </p:txBody>
          </p:sp>
          <p:sp>
            <p:nvSpPr>
              <p:cNvPr id="19792" name="Rectangle 180"/>
              <p:cNvSpPr>
                <a:spLocks noChangeArrowheads="1"/>
              </p:cNvSpPr>
              <p:nvPr/>
            </p:nvSpPr>
            <p:spPr bwMode="auto">
              <a:xfrm>
                <a:off x="4161461"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21</a:t>
                </a:r>
                <a:endParaRPr lang="en-US" sz="1800"/>
              </a:p>
            </p:txBody>
          </p:sp>
          <p:sp>
            <p:nvSpPr>
              <p:cNvPr id="19793" name="Rectangle 181"/>
              <p:cNvSpPr>
                <a:spLocks noChangeArrowheads="1"/>
              </p:cNvSpPr>
              <p:nvPr/>
            </p:nvSpPr>
            <p:spPr bwMode="auto">
              <a:xfrm>
                <a:off x="4390502"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20</a:t>
                </a:r>
                <a:endParaRPr lang="en-US" sz="1800"/>
              </a:p>
            </p:txBody>
          </p:sp>
          <p:sp>
            <p:nvSpPr>
              <p:cNvPr id="19794" name="Rectangle 182"/>
              <p:cNvSpPr>
                <a:spLocks noChangeArrowheads="1"/>
              </p:cNvSpPr>
              <p:nvPr/>
            </p:nvSpPr>
            <p:spPr bwMode="auto">
              <a:xfrm>
                <a:off x="465053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19</a:t>
                </a:r>
                <a:endParaRPr lang="en-US" sz="1800"/>
              </a:p>
            </p:txBody>
          </p:sp>
          <p:sp>
            <p:nvSpPr>
              <p:cNvPr id="19795" name="Rectangle 183"/>
              <p:cNvSpPr>
                <a:spLocks noChangeArrowheads="1"/>
              </p:cNvSpPr>
              <p:nvPr/>
            </p:nvSpPr>
            <p:spPr bwMode="auto">
              <a:xfrm>
                <a:off x="490453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19</a:t>
                </a:r>
                <a:endParaRPr lang="en-US" sz="1800"/>
              </a:p>
            </p:txBody>
          </p:sp>
          <p:sp>
            <p:nvSpPr>
              <p:cNvPr id="19796" name="Rectangle 184"/>
              <p:cNvSpPr>
                <a:spLocks noChangeArrowheads="1"/>
              </p:cNvSpPr>
              <p:nvPr/>
            </p:nvSpPr>
            <p:spPr bwMode="auto">
              <a:xfrm>
                <a:off x="5170283"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19</a:t>
                </a:r>
                <a:endParaRPr lang="en-US" sz="1800"/>
              </a:p>
            </p:txBody>
          </p:sp>
          <p:sp>
            <p:nvSpPr>
              <p:cNvPr id="19797" name="Rectangle 185"/>
              <p:cNvSpPr>
                <a:spLocks noChangeArrowheads="1"/>
              </p:cNvSpPr>
              <p:nvPr/>
            </p:nvSpPr>
            <p:spPr bwMode="auto">
              <a:xfrm>
                <a:off x="5409043"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17</a:t>
                </a:r>
                <a:endParaRPr lang="en-US" sz="1800"/>
              </a:p>
            </p:txBody>
          </p:sp>
          <p:sp>
            <p:nvSpPr>
              <p:cNvPr id="19798" name="Rectangle 186"/>
              <p:cNvSpPr>
                <a:spLocks noChangeArrowheads="1"/>
              </p:cNvSpPr>
              <p:nvPr/>
            </p:nvSpPr>
            <p:spPr bwMode="auto">
              <a:xfrm>
                <a:off x="5661455" y="5022358"/>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13</a:t>
                </a:r>
                <a:endParaRPr lang="en-US" sz="1800"/>
              </a:p>
            </p:txBody>
          </p:sp>
          <p:sp>
            <p:nvSpPr>
              <p:cNvPr id="19799" name="Rectangle 187"/>
              <p:cNvSpPr>
                <a:spLocks noChangeArrowheads="1"/>
              </p:cNvSpPr>
              <p:nvPr/>
            </p:nvSpPr>
            <p:spPr bwMode="auto">
              <a:xfrm>
                <a:off x="5950721"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7</a:t>
                </a:r>
                <a:endParaRPr lang="en-US" sz="1800"/>
              </a:p>
            </p:txBody>
          </p:sp>
          <p:sp>
            <p:nvSpPr>
              <p:cNvPr id="19800" name="Rectangle 188"/>
              <p:cNvSpPr>
                <a:spLocks noChangeArrowheads="1"/>
              </p:cNvSpPr>
              <p:nvPr/>
            </p:nvSpPr>
            <p:spPr bwMode="auto">
              <a:xfrm>
                <a:off x="6187894"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6</a:t>
                </a:r>
                <a:endParaRPr lang="en-US" sz="1800"/>
              </a:p>
            </p:txBody>
          </p:sp>
          <p:sp>
            <p:nvSpPr>
              <p:cNvPr id="19801" name="Rectangle 189"/>
              <p:cNvSpPr>
                <a:spLocks noChangeArrowheads="1"/>
              </p:cNvSpPr>
              <p:nvPr/>
            </p:nvSpPr>
            <p:spPr bwMode="auto">
              <a:xfrm>
                <a:off x="6434274"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5</a:t>
                </a:r>
                <a:endParaRPr lang="en-US" sz="1800"/>
              </a:p>
            </p:txBody>
          </p:sp>
          <p:sp>
            <p:nvSpPr>
              <p:cNvPr id="19802" name="Rectangle 190"/>
              <p:cNvSpPr>
                <a:spLocks noChangeArrowheads="1"/>
              </p:cNvSpPr>
              <p:nvPr/>
            </p:nvSpPr>
            <p:spPr bwMode="auto">
              <a:xfrm>
                <a:off x="6703513"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4</a:t>
                </a:r>
                <a:endParaRPr lang="en-US" sz="1800"/>
              </a:p>
            </p:txBody>
          </p:sp>
          <p:sp>
            <p:nvSpPr>
              <p:cNvPr id="19803" name="Rectangle 191"/>
              <p:cNvSpPr>
                <a:spLocks noChangeArrowheads="1"/>
              </p:cNvSpPr>
              <p:nvPr/>
            </p:nvSpPr>
            <p:spPr bwMode="auto">
              <a:xfrm>
                <a:off x="6943114"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2</a:t>
                </a:r>
                <a:endParaRPr lang="en-US" sz="1800"/>
              </a:p>
            </p:txBody>
          </p:sp>
          <p:sp>
            <p:nvSpPr>
              <p:cNvPr id="19804" name="Rectangle 192"/>
              <p:cNvSpPr>
                <a:spLocks noChangeArrowheads="1"/>
              </p:cNvSpPr>
              <p:nvPr/>
            </p:nvSpPr>
            <p:spPr bwMode="auto">
              <a:xfrm>
                <a:off x="7205669"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a:t>
                </a:r>
                <a:endParaRPr lang="en-US" sz="1800"/>
              </a:p>
            </p:txBody>
          </p:sp>
          <p:sp>
            <p:nvSpPr>
              <p:cNvPr id="19805" name="Rectangle 193"/>
              <p:cNvSpPr>
                <a:spLocks noChangeArrowheads="1"/>
              </p:cNvSpPr>
              <p:nvPr/>
            </p:nvSpPr>
            <p:spPr bwMode="auto">
              <a:xfrm>
                <a:off x="7455241"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1</a:t>
                </a:r>
                <a:endParaRPr lang="en-US" sz="1800"/>
              </a:p>
            </p:txBody>
          </p:sp>
          <p:sp>
            <p:nvSpPr>
              <p:cNvPr id="19806" name="Rectangle 194"/>
              <p:cNvSpPr>
                <a:spLocks noChangeArrowheads="1"/>
              </p:cNvSpPr>
              <p:nvPr/>
            </p:nvSpPr>
            <p:spPr bwMode="auto">
              <a:xfrm>
                <a:off x="7709241"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9807" name="Rectangle 195"/>
              <p:cNvSpPr>
                <a:spLocks noChangeArrowheads="1"/>
              </p:cNvSpPr>
              <p:nvPr/>
            </p:nvSpPr>
            <p:spPr bwMode="auto">
              <a:xfrm>
                <a:off x="7961654"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9808" name="Rectangle 196"/>
              <p:cNvSpPr>
                <a:spLocks noChangeArrowheads="1"/>
              </p:cNvSpPr>
              <p:nvPr/>
            </p:nvSpPr>
            <p:spPr bwMode="auto">
              <a:xfrm>
                <a:off x="8213226"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9809" name="Rectangle 197"/>
              <p:cNvSpPr>
                <a:spLocks noChangeArrowheads="1"/>
              </p:cNvSpPr>
              <p:nvPr/>
            </p:nvSpPr>
            <p:spPr bwMode="auto">
              <a:xfrm>
                <a:off x="8452826" y="50223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latin typeface="Helvetica" charset="0"/>
                  </a:rPr>
                  <a:t>0</a:t>
                </a:r>
                <a:endParaRPr lang="en-US" sz="1800"/>
              </a:p>
            </p:txBody>
          </p:sp>
          <p:sp>
            <p:nvSpPr>
              <p:cNvPr id="19810" name="Rectangle 228"/>
              <p:cNvSpPr>
                <a:spLocks noChangeArrowheads="1"/>
              </p:cNvSpPr>
              <p:nvPr/>
            </p:nvSpPr>
            <p:spPr bwMode="auto">
              <a:xfrm>
                <a:off x="457200" y="4723601"/>
                <a:ext cx="155491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No. of patients still at risk</a:t>
                </a:r>
                <a:endParaRPr lang="en-US" sz="1800"/>
              </a:p>
            </p:txBody>
          </p:sp>
          <p:sp>
            <p:nvSpPr>
              <p:cNvPr id="19811" name="Rectangle 230"/>
              <p:cNvSpPr>
                <a:spLocks noChangeArrowheads="1"/>
              </p:cNvSpPr>
              <p:nvPr/>
            </p:nvSpPr>
            <p:spPr bwMode="auto">
              <a:xfrm>
                <a:off x="457200" y="4896119"/>
                <a:ext cx="68768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Everolimus</a:t>
                </a:r>
                <a:endParaRPr lang="en-US" sz="1800"/>
              </a:p>
            </p:txBody>
          </p:sp>
          <p:sp>
            <p:nvSpPr>
              <p:cNvPr id="19812" name="Rectangle 231"/>
              <p:cNvSpPr>
                <a:spLocks noChangeArrowheads="1"/>
              </p:cNvSpPr>
              <p:nvPr/>
            </p:nvSpPr>
            <p:spPr bwMode="auto">
              <a:xfrm>
                <a:off x="457200" y="5022358"/>
                <a:ext cx="48891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Placebo</a:t>
                </a:r>
                <a:endParaRPr lang="en-US" sz="1800"/>
              </a:p>
            </p:txBody>
          </p:sp>
        </p:grpSp>
        <p:grpSp>
          <p:nvGrpSpPr>
            <p:cNvPr id="19471" name="Group 376"/>
            <p:cNvGrpSpPr>
              <a:grpSpLocks/>
            </p:cNvGrpSpPr>
            <p:nvPr/>
          </p:nvGrpSpPr>
          <p:grpSpPr bwMode="auto">
            <a:xfrm>
              <a:off x="637432" y="1284205"/>
              <a:ext cx="501002" cy="2944760"/>
              <a:chOff x="637432" y="1295400"/>
              <a:chExt cx="501002" cy="3777202"/>
            </a:xfrm>
          </p:grpSpPr>
          <p:sp>
            <p:nvSpPr>
              <p:cNvPr id="19745" name="Rectangle 38"/>
              <p:cNvSpPr>
                <a:spLocks noChangeArrowheads="1"/>
              </p:cNvSpPr>
              <p:nvPr/>
            </p:nvSpPr>
            <p:spPr bwMode="auto">
              <a:xfrm rot="-5400000">
                <a:off x="139682" y="3033763"/>
                <a:ext cx="114938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Arial Bold" charset="0"/>
                  </a:rPr>
                  <a:t>Probability (%)</a:t>
                </a:r>
                <a:endParaRPr lang="en-US" sz="1800"/>
              </a:p>
            </p:txBody>
          </p:sp>
          <p:sp>
            <p:nvSpPr>
              <p:cNvPr id="19746" name="Rectangle 39"/>
              <p:cNvSpPr>
                <a:spLocks noChangeArrowheads="1"/>
              </p:cNvSpPr>
              <p:nvPr/>
            </p:nvSpPr>
            <p:spPr bwMode="auto">
              <a:xfrm>
                <a:off x="954088" y="4875212"/>
                <a:ext cx="184346"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0%</a:t>
                </a:r>
                <a:endParaRPr lang="en-US" sz="1800"/>
              </a:p>
            </p:txBody>
          </p:sp>
          <p:sp>
            <p:nvSpPr>
              <p:cNvPr id="19747" name="Rectangle 40"/>
              <p:cNvSpPr>
                <a:spLocks noChangeArrowheads="1"/>
              </p:cNvSpPr>
              <p:nvPr/>
            </p:nvSpPr>
            <p:spPr bwMode="auto">
              <a:xfrm>
                <a:off x="873126" y="4154488"/>
                <a:ext cx="254878"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20%</a:t>
                </a:r>
                <a:endParaRPr lang="en-US" sz="1800"/>
              </a:p>
            </p:txBody>
          </p:sp>
          <p:sp>
            <p:nvSpPr>
              <p:cNvPr id="19748" name="Rectangle 41"/>
              <p:cNvSpPr>
                <a:spLocks noChangeArrowheads="1"/>
              </p:cNvSpPr>
              <p:nvPr/>
            </p:nvSpPr>
            <p:spPr bwMode="auto">
              <a:xfrm>
                <a:off x="873126" y="3444875"/>
                <a:ext cx="254878"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40%</a:t>
                </a:r>
                <a:endParaRPr lang="en-US" sz="1800"/>
              </a:p>
            </p:txBody>
          </p:sp>
          <p:sp>
            <p:nvSpPr>
              <p:cNvPr id="19749" name="Rectangle 42"/>
              <p:cNvSpPr>
                <a:spLocks noChangeArrowheads="1"/>
              </p:cNvSpPr>
              <p:nvPr/>
            </p:nvSpPr>
            <p:spPr bwMode="auto">
              <a:xfrm>
                <a:off x="873126" y="2725738"/>
                <a:ext cx="254878"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60%</a:t>
                </a:r>
                <a:endParaRPr lang="en-US" sz="1800"/>
              </a:p>
            </p:txBody>
          </p:sp>
          <p:sp>
            <p:nvSpPr>
              <p:cNvPr id="19750" name="Rectangle 43"/>
              <p:cNvSpPr>
                <a:spLocks noChangeArrowheads="1"/>
              </p:cNvSpPr>
              <p:nvPr/>
            </p:nvSpPr>
            <p:spPr bwMode="auto">
              <a:xfrm>
                <a:off x="873126" y="2014538"/>
                <a:ext cx="254878"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80%</a:t>
                </a:r>
                <a:endParaRPr lang="en-US" sz="1800"/>
              </a:p>
            </p:txBody>
          </p:sp>
          <p:sp>
            <p:nvSpPr>
              <p:cNvPr id="19751" name="Rectangle 44"/>
              <p:cNvSpPr>
                <a:spLocks noChangeArrowheads="1"/>
              </p:cNvSpPr>
              <p:nvPr/>
            </p:nvSpPr>
            <p:spPr bwMode="auto">
              <a:xfrm>
                <a:off x="801688" y="1295400"/>
                <a:ext cx="325410"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100%</a:t>
                </a:r>
                <a:endParaRPr lang="en-US" sz="1800"/>
              </a:p>
            </p:txBody>
          </p:sp>
        </p:grpSp>
        <p:grpSp>
          <p:nvGrpSpPr>
            <p:cNvPr id="19472" name="Group 377"/>
            <p:cNvGrpSpPr>
              <a:grpSpLocks/>
            </p:cNvGrpSpPr>
            <p:nvPr/>
          </p:nvGrpSpPr>
          <p:grpSpPr bwMode="auto">
            <a:xfrm>
              <a:off x="1420813" y="4304041"/>
              <a:ext cx="7164164" cy="359336"/>
              <a:chOff x="1420813" y="5168900"/>
              <a:chExt cx="7164164" cy="460915"/>
            </a:xfrm>
          </p:grpSpPr>
          <p:sp>
            <p:nvSpPr>
              <p:cNvPr id="19715" name="Rectangle 102"/>
              <p:cNvSpPr>
                <a:spLocks noChangeArrowheads="1"/>
              </p:cNvSpPr>
              <p:nvPr/>
            </p:nvSpPr>
            <p:spPr bwMode="auto">
              <a:xfrm>
                <a:off x="4500563" y="5432425"/>
                <a:ext cx="883255"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Arial Bold" charset="0"/>
                  </a:rPr>
                  <a:t>Time (months)</a:t>
                </a:r>
                <a:endParaRPr lang="en-US" sz="1800"/>
              </a:p>
            </p:txBody>
          </p:sp>
          <p:sp>
            <p:nvSpPr>
              <p:cNvPr id="19716" name="Rectangle 103"/>
              <p:cNvSpPr>
                <a:spLocks noChangeArrowheads="1"/>
              </p:cNvSpPr>
              <p:nvPr/>
            </p:nvSpPr>
            <p:spPr bwMode="auto">
              <a:xfrm>
                <a:off x="1420813" y="5168900"/>
                <a:ext cx="70532"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0</a:t>
                </a:r>
                <a:endParaRPr lang="en-US" sz="1800"/>
              </a:p>
            </p:txBody>
          </p:sp>
          <p:sp>
            <p:nvSpPr>
              <p:cNvPr id="19717" name="Rectangle 104"/>
              <p:cNvSpPr>
                <a:spLocks noChangeArrowheads="1"/>
              </p:cNvSpPr>
              <p:nvPr/>
            </p:nvSpPr>
            <p:spPr bwMode="auto">
              <a:xfrm>
                <a:off x="1673226" y="5168900"/>
                <a:ext cx="70532"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a:t>
                </a:r>
                <a:endParaRPr lang="en-US" sz="1800"/>
              </a:p>
            </p:txBody>
          </p:sp>
          <p:sp>
            <p:nvSpPr>
              <p:cNvPr id="19718" name="Rectangle 105"/>
              <p:cNvSpPr>
                <a:spLocks noChangeArrowheads="1"/>
              </p:cNvSpPr>
              <p:nvPr/>
            </p:nvSpPr>
            <p:spPr bwMode="auto">
              <a:xfrm>
                <a:off x="1916113" y="5168900"/>
                <a:ext cx="70532"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a:t>
                </a:r>
                <a:endParaRPr lang="en-US" sz="1800"/>
              </a:p>
            </p:txBody>
          </p:sp>
          <p:sp>
            <p:nvSpPr>
              <p:cNvPr id="19719" name="Rectangle 106"/>
              <p:cNvSpPr>
                <a:spLocks noChangeArrowheads="1"/>
              </p:cNvSpPr>
              <p:nvPr/>
            </p:nvSpPr>
            <p:spPr bwMode="auto">
              <a:xfrm>
                <a:off x="2170113" y="5168900"/>
                <a:ext cx="70532"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6</a:t>
                </a:r>
                <a:endParaRPr lang="en-US" sz="1800"/>
              </a:p>
            </p:txBody>
          </p:sp>
          <p:sp>
            <p:nvSpPr>
              <p:cNvPr id="19720" name="Rectangle 107"/>
              <p:cNvSpPr>
                <a:spLocks noChangeArrowheads="1"/>
              </p:cNvSpPr>
              <p:nvPr/>
            </p:nvSpPr>
            <p:spPr bwMode="auto">
              <a:xfrm>
                <a:off x="2424113" y="5168900"/>
                <a:ext cx="70532"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8</a:t>
                </a:r>
                <a:endParaRPr lang="en-US" sz="1800"/>
              </a:p>
            </p:txBody>
          </p:sp>
          <p:sp>
            <p:nvSpPr>
              <p:cNvPr id="19721" name="Rectangle 108"/>
              <p:cNvSpPr>
                <a:spLocks noChangeArrowheads="1"/>
              </p:cNvSpPr>
              <p:nvPr/>
            </p:nvSpPr>
            <p:spPr bwMode="auto">
              <a:xfrm>
                <a:off x="264636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10</a:t>
                </a:r>
                <a:endParaRPr lang="en-US" sz="1800"/>
              </a:p>
            </p:txBody>
          </p:sp>
          <p:sp>
            <p:nvSpPr>
              <p:cNvPr id="19722" name="Rectangle 109"/>
              <p:cNvSpPr>
                <a:spLocks noChangeArrowheads="1"/>
              </p:cNvSpPr>
              <p:nvPr/>
            </p:nvSpPr>
            <p:spPr bwMode="auto">
              <a:xfrm>
                <a:off x="288925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12</a:t>
                </a:r>
                <a:endParaRPr lang="en-US" sz="1800"/>
              </a:p>
            </p:txBody>
          </p:sp>
          <p:sp>
            <p:nvSpPr>
              <p:cNvPr id="19723" name="Rectangle 110"/>
              <p:cNvSpPr>
                <a:spLocks noChangeArrowheads="1"/>
              </p:cNvSpPr>
              <p:nvPr/>
            </p:nvSpPr>
            <p:spPr bwMode="auto">
              <a:xfrm>
                <a:off x="314325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14</a:t>
                </a:r>
                <a:endParaRPr lang="en-US" sz="1800"/>
              </a:p>
            </p:txBody>
          </p:sp>
          <p:sp>
            <p:nvSpPr>
              <p:cNvPr id="19724" name="Rectangle 111"/>
              <p:cNvSpPr>
                <a:spLocks noChangeArrowheads="1"/>
              </p:cNvSpPr>
              <p:nvPr/>
            </p:nvSpPr>
            <p:spPr bwMode="auto">
              <a:xfrm>
                <a:off x="339725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16</a:t>
                </a:r>
                <a:endParaRPr lang="en-US" sz="1800"/>
              </a:p>
            </p:txBody>
          </p:sp>
          <p:sp>
            <p:nvSpPr>
              <p:cNvPr id="19725" name="Rectangle 112"/>
              <p:cNvSpPr>
                <a:spLocks noChangeArrowheads="1"/>
              </p:cNvSpPr>
              <p:nvPr/>
            </p:nvSpPr>
            <p:spPr bwMode="auto">
              <a:xfrm>
                <a:off x="364966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18</a:t>
                </a:r>
                <a:endParaRPr lang="en-US" sz="1800"/>
              </a:p>
            </p:txBody>
          </p:sp>
          <p:sp>
            <p:nvSpPr>
              <p:cNvPr id="19726" name="Rectangle 113"/>
              <p:cNvSpPr>
                <a:spLocks noChangeArrowheads="1"/>
              </p:cNvSpPr>
              <p:nvPr/>
            </p:nvSpPr>
            <p:spPr bwMode="auto">
              <a:xfrm>
                <a:off x="390366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20</a:t>
                </a:r>
                <a:endParaRPr lang="en-US" sz="1800"/>
              </a:p>
            </p:txBody>
          </p:sp>
          <p:sp>
            <p:nvSpPr>
              <p:cNvPr id="19727" name="Rectangle 114"/>
              <p:cNvSpPr>
                <a:spLocks noChangeArrowheads="1"/>
              </p:cNvSpPr>
              <p:nvPr/>
            </p:nvSpPr>
            <p:spPr bwMode="auto">
              <a:xfrm>
                <a:off x="4156076"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22</a:t>
                </a:r>
                <a:endParaRPr lang="en-US" sz="1800"/>
              </a:p>
            </p:txBody>
          </p:sp>
          <p:sp>
            <p:nvSpPr>
              <p:cNvPr id="19728" name="Rectangle 115"/>
              <p:cNvSpPr>
                <a:spLocks noChangeArrowheads="1"/>
              </p:cNvSpPr>
              <p:nvPr/>
            </p:nvSpPr>
            <p:spPr bwMode="auto">
              <a:xfrm>
                <a:off x="440055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24</a:t>
                </a:r>
                <a:endParaRPr lang="en-US" sz="1800"/>
              </a:p>
            </p:txBody>
          </p:sp>
          <p:sp>
            <p:nvSpPr>
              <p:cNvPr id="19729" name="Rectangle 116"/>
              <p:cNvSpPr>
                <a:spLocks noChangeArrowheads="1"/>
              </p:cNvSpPr>
              <p:nvPr/>
            </p:nvSpPr>
            <p:spPr bwMode="auto">
              <a:xfrm>
                <a:off x="465296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26</a:t>
                </a:r>
                <a:endParaRPr lang="en-US" sz="1800"/>
              </a:p>
            </p:txBody>
          </p:sp>
          <p:sp>
            <p:nvSpPr>
              <p:cNvPr id="19730" name="Rectangle 117"/>
              <p:cNvSpPr>
                <a:spLocks noChangeArrowheads="1"/>
              </p:cNvSpPr>
              <p:nvPr/>
            </p:nvSpPr>
            <p:spPr bwMode="auto">
              <a:xfrm>
                <a:off x="490696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28</a:t>
                </a:r>
                <a:endParaRPr lang="en-US" sz="1800"/>
              </a:p>
            </p:txBody>
          </p:sp>
          <p:sp>
            <p:nvSpPr>
              <p:cNvPr id="19731" name="Rectangle 118"/>
              <p:cNvSpPr>
                <a:spLocks noChangeArrowheads="1"/>
              </p:cNvSpPr>
              <p:nvPr/>
            </p:nvSpPr>
            <p:spPr bwMode="auto">
              <a:xfrm>
                <a:off x="5159376"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30</a:t>
                </a:r>
                <a:endParaRPr lang="en-US" sz="1800"/>
              </a:p>
            </p:txBody>
          </p:sp>
          <p:sp>
            <p:nvSpPr>
              <p:cNvPr id="19732" name="Rectangle 119"/>
              <p:cNvSpPr>
                <a:spLocks noChangeArrowheads="1"/>
              </p:cNvSpPr>
              <p:nvPr/>
            </p:nvSpPr>
            <p:spPr bwMode="auto">
              <a:xfrm>
                <a:off x="5413376"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32</a:t>
                </a:r>
                <a:endParaRPr lang="en-US" sz="1800"/>
              </a:p>
            </p:txBody>
          </p:sp>
          <p:sp>
            <p:nvSpPr>
              <p:cNvPr id="19733" name="Rectangle 120"/>
              <p:cNvSpPr>
                <a:spLocks noChangeArrowheads="1"/>
              </p:cNvSpPr>
              <p:nvPr/>
            </p:nvSpPr>
            <p:spPr bwMode="auto">
              <a:xfrm>
                <a:off x="5667376"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34</a:t>
                </a:r>
                <a:endParaRPr lang="en-US" sz="1800"/>
              </a:p>
            </p:txBody>
          </p:sp>
          <p:sp>
            <p:nvSpPr>
              <p:cNvPr id="19734" name="Rectangle 121"/>
              <p:cNvSpPr>
                <a:spLocks noChangeArrowheads="1"/>
              </p:cNvSpPr>
              <p:nvPr/>
            </p:nvSpPr>
            <p:spPr bwMode="auto">
              <a:xfrm>
                <a:off x="5919788"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36</a:t>
                </a:r>
                <a:endParaRPr lang="en-US" sz="1800"/>
              </a:p>
            </p:txBody>
          </p:sp>
          <p:sp>
            <p:nvSpPr>
              <p:cNvPr id="19735" name="Rectangle 122"/>
              <p:cNvSpPr>
                <a:spLocks noChangeArrowheads="1"/>
              </p:cNvSpPr>
              <p:nvPr/>
            </p:nvSpPr>
            <p:spPr bwMode="auto">
              <a:xfrm>
                <a:off x="6173788"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38</a:t>
                </a:r>
                <a:endParaRPr lang="en-US" sz="1800"/>
              </a:p>
            </p:txBody>
          </p:sp>
          <p:sp>
            <p:nvSpPr>
              <p:cNvPr id="19736" name="Rectangle 123"/>
              <p:cNvSpPr>
                <a:spLocks noChangeArrowheads="1"/>
              </p:cNvSpPr>
              <p:nvPr/>
            </p:nvSpPr>
            <p:spPr bwMode="auto">
              <a:xfrm>
                <a:off x="6416676"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40</a:t>
                </a:r>
                <a:endParaRPr lang="en-US" sz="1800"/>
              </a:p>
            </p:txBody>
          </p:sp>
          <p:sp>
            <p:nvSpPr>
              <p:cNvPr id="19737" name="Rectangle 124"/>
              <p:cNvSpPr>
                <a:spLocks noChangeArrowheads="1"/>
              </p:cNvSpPr>
              <p:nvPr/>
            </p:nvSpPr>
            <p:spPr bwMode="auto">
              <a:xfrm>
                <a:off x="6670676"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42</a:t>
                </a:r>
                <a:endParaRPr lang="en-US" sz="1800"/>
              </a:p>
            </p:txBody>
          </p:sp>
          <p:sp>
            <p:nvSpPr>
              <p:cNvPr id="19738" name="Rectangle 125"/>
              <p:cNvSpPr>
                <a:spLocks noChangeArrowheads="1"/>
              </p:cNvSpPr>
              <p:nvPr/>
            </p:nvSpPr>
            <p:spPr bwMode="auto">
              <a:xfrm>
                <a:off x="6923088"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44</a:t>
                </a:r>
                <a:endParaRPr lang="en-US" sz="1800"/>
              </a:p>
            </p:txBody>
          </p:sp>
          <p:sp>
            <p:nvSpPr>
              <p:cNvPr id="19739" name="Rectangle 126"/>
              <p:cNvSpPr>
                <a:spLocks noChangeArrowheads="1"/>
              </p:cNvSpPr>
              <p:nvPr/>
            </p:nvSpPr>
            <p:spPr bwMode="auto">
              <a:xfrm>
                <a:off x="7177088"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46</a:t>
                </a:r>
                <a:endParaRPr lang="en-US" sz="1800"/>
              </a:p>
            </p:txBody>
          </p:sp>
          <p:sp>
            <p:nvSpPr>
              <p:cNvPr id="19740" name="Rectangle 127"/>
              <p:cNvSpPr>
                <a:spLocks noChangeArrowheads="1"/>
              </p:cNvSpPr>
              <p:nvPr/>
            </p:nvSpPr>
            <p:spPr bwMode="auto">
              <a:xfrm>
                <a:off x="742950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48</a:t>
                </a:r>
                <a:endParaRPr lang="en-US" sz="1800"/>
              </a:p>
            </p:txBody>
          </p:sp>
          <p:sp>
            <p:nvSpPr>
              <p:cNvPr id="19741" name="Rectangle 128"/>
              <p:cNvSpPr>
                <a:spLocks noChangeArrowheads="1"/>
              </p:cNvSpPr>
              <p:nvPr/>
            </p:nvSpPr>
            <p:spPr bwMode="auto">
              <a:xfrm>
                <a:off x="768350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50</a:t>
                </a:r>
                <a:endParaRPr lang="en-US" sz="1800"/>
              </a:p>
            </p:txBody>
          </p:sp>
          <p:sp>
            <p:nvSpPr>
              <p:cNvPr id="19742" name="Rectangle 129"/>
              <p:cNvSpPr>
                <a:spLocks noChangeArrowheads="1"/>
              </p:cNvSpPr>
              <p:nvPr/>
            </p:nvSpPr>
            <p:spPr bwMode="auto">
              <a:xfrm>
                <a:off x="7937501"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52</a:t>
                </a:r>
                <a:endParaRPr lang="en-US" sz="1800"/>
              </a:p>
            </p:txBody>
          </p:sp>
          <p:sp>
            <p:nvSpPr>
              <p:cNvPr id="19743" name="Rectangle 130"/>
              <p:cNvSpPr>
                <a:spLocks noChangeArrowheads="1"/>
              </p:cNvSpPr>
              <p:nvPr/>
            </p:nvSpPr>
            <p:spPr bwMode="auto">
              <a:xfrm>
                <a:off x="818991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54</a:t>
                </a:r>
                <a:endParaRPr lang="en-US" sz="1800"/>
              </a:p>
            </p:txBody>
          </p:sp>
          <p:sp>
            <p:nvSpPr>
              <p:cNvPr id="19744" name="Rectangle 131"/>
              <p:cNvSpPr>
                <a:spLocks noChangeArrowheads="1"/>
              </p:cNvSpPr>
              <p:nvPr/>
            </p:nvSpPr>
            <p:spPr bwMode="auto">
              <a:xfrm>
                <a:off x="8443913" y="5168900"/>
                <a:ext cx="141064" cy="19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latin typeface="Helvetica" charset="0"/>
                  </a:rPr>
                  <a:t>56</a:t>
                </a:r>
                <a:endParaRPr lang="en-US" sz="1800"/>
              </a:p>
            </p:txBody>
          </p:sp>
        </p:grpSp>
        <p:grpSp>
          <p:nvGrpSpPr>
            <p:cNvPr id="19473" name="Group 378"/>
            <p:cNvGrpSpPr>
              <a:grpSpLocks/>
            </p:cNvGrpSpPr>
            <p:nvPr/>
          </p:nvGrpSpPr>
          <p:grpSpPr bwMode="auto">
            <a:xfrm>
              <a:off x="1196976" y="1244601"/>
              <a:ext cx="7480300" cy="3043351"/>
              <a:chOff x="1196976" y="1244600"/>
              <a:chExt cx="7480300" cy="3903663"/>
            </a:xfrm>
          </p:grpSpPr>
          <p:grpSp>
            <p:nvGrpSpPr>
              <p:cNvPr id="19625" name="Group 380"/>
              <p:cNvGrpSpPr>
                <a:grpSpLocks/>
              </p:cNvGrpSpPr>
              <p:nvPr/>
            </p:nvGrpSpPr>
            <p:grpSpPr bwMode="auto">
              <a:xfrm>
                <a:off x="1196976" y="1366838"/>
                <a:ext cx="7318375" cy="3781425"/>
                <a:chOff x="1196976" y="1366838"/>
                <a:chExt cx="7318375" cy="3781425"/>
              </a:xfrm>
            </p:grpSpPr>
            <p:sp>
              <p:nvSpPr>
                <p:cNvPr id="19627" name="Line 7"/>
                <p:cNvSpPr>
                  <a:spLocks noChangeShapeType="1"/>
                </p:cNvSpPr>
                <p:nvPr/>
              </p:nvSpPr>
              <p:spPr bwMode="auto">
                <a:xfrm flipH="1">
                  <a:off x="1196976" y="4956175"/>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28" name="Line 8"/>
                <p:cNvSpPr>
                  <a:spLocks noChangeShapeType="1"/>
                </p:cNvSpPr>
                <p:nvPr/>
              </p:nvSpPr>
              <p:spPr bwMode="auto">
                <a:xfrm>
                  <a:off x="1238251" y="48450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29" name="Line 9"/>
                <p:cNvSpPr>
                  <a:spLocks noChangeShapeType="1"/>
                </p:cNvSpPr>
                <p:nvPr/>
              </p:nvSpPr>
              <p:spPr bwMode="auto">
                <a:xfrm>
                  <a:off x="1238251" y="47228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0" name="Line 10"/>
                <p:cNvSpPr>
                  <a:spLocks noChangeShapeType="1"/>
                </p:cNvSpPr>
                <p:nvPr/>
              </p:nvSpPr>
              <p:spPr bwMode="auto">
                <a:xfrm>
                  <a:off x="1238251" y="460057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1" name="Line 11"/>
                <p:cNvSpPr>
                  <a:spLocks noChangeShapeType="1"/>
                </p:cNvSpPr>
                <p:nvPr/>
              </p:nvSpPr>
              <p:spPr bwMode="auto">
                <a:xfrm>
                  <a:off x="1238251" y="44894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2" name="Line 12"/>
                <p:cNvSpPr>
                  <a:spLocks noChangeShapeType="1"/>
                </p:cNvSpPr>
                <p:nvPr/>
              </p:nvSpPr>
              <p:spPr bwMode="auto">
                <a:xfrm>
                  <a:off x="1238251" y="435768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3" name="Line 13"/>
                <p:cNvSpPr>
                  <a:spLocks noChangeShapeType="1"/>
                </p:cNvSpPr>
                <p:nvPr/>
              </p:nvSpPr>
              <p:spPr bwMode="auto">
                <a:xfrm flipH="1">
                  <a:off x="1196976" y="4246563"/>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4" name="Line 14"/>
                <p:cNvSpPr>
                  <a:spLocks noChangeShapeType="1"/>
                </p:cNvSpPr>
                <p:nvPr/>
              </p:nvSpPr>
              <p:spPr bwMode="auto">
                <a:xfrm>
                  <a:off x="1238251" y="41243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5" name="Line 15"/>
                <p:cNvSpPr>
                  <a:spLocks noChangeShapeType="1"/>
                </p:cNvSpPr>
                <p:nvPr/>
              </p:nvSpPr>
              <p:spPr bwMode="auto">
                <a:xfrm>
                  <a:off x="1238251" y="400367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6" name="Line 16"/>
                <p:cNvSpPr>
                  <a:spLocks noChangeShapeType="1"/>
                </p:cNvSpPr>
                <p:nvPr/>
              </p:nvSpPr>
              <p:spPr bwMode="auto">
                <a:xfrm>
                  <a:off x="1238251" y="388143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7" name="Line 17"/>
                <p:cNvSpPr>
                  <a:spLocks noChangeShapeType="1"/>
                </p:cNvSpPr>
                <p:nvPr/>
              </p:nvSpPr>
              <p:spPr bwMode="auto">
                <a:xfrm>
                  <a:off x="1238251" y="37703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8" name="Line 18"/>
                <p:cNvSpPr>
                  <a:spLocks noChangeShapeType="1"/>
                </p:cNvSpPr>
                <p:nvPr/>
              </p:nvSpPr>
              <p:spPr bwMode="auto">
                <a:xfrm>
                  <a:off x="1238251" y="36385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39" name="Line 19"/>
                <p:cNvSpPr>
                  <a:spLocks noChangeShapeType="1"/>
                </p:cNvSpPr>
                <p:nvPr/>
              </p:nvSpPr>
              <p:spPr bwMode="auto">
                <a:xfrm flipH="1">
                  <a:off x="1196976" y="3525838"/>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0" name="Line 20"/>
                <p:cNvSpPr>
                  <a:spLocks noChangeShapeType="1"/>
                </p:cNvSpPr>
                <p:nvPr/>
              </p:nvSpPr>
              <p:spPr bwMode="auto">
                <a:xfrm>
                  <a:off x="1238251" y="340518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1" name="Line 21"/>
                <p:cNvSpPr>
                  <a:spLocks noChangeShapeType="1"/>
                </p:cNvSpPr>
                <p:nvPr/>
              </p:nvSpPr>
              <p:spPr bwMode="auto">
                <a:xfrm>
                  <a:off x="1238251" y="328295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2" name="Line 22"/>
                <p:cNvSpPr>
                  <a:spLocks noChangeShapeType="1"/>
                </p:cNvSpPr>
                <p:nvPr/>
              </p:nvSpPr>
              <p:spPr bwMode="auto">
                <a:xfrm>
                  <a:off x="1238251" y="31718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3" name="Line 23"/>
                <p:cNvSpPr>
                  <a:spLocks noChangeShapeType="1"/>
                </p:cNvSpPr>
                <p:nvPr/>
              </p:nvSpPr>
              <p:spPr bwMode="auto">
                <a:xfrm>
                  <a:off x="1238251" y="304006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4" name="Line 24"/>
                <p:cNvSpPr>
                  <a:spLocks noChangeShapeType="1"/>
                </p:cNvSpPr>
                <p:nvPr/>
              </p:nvSpPr>
              <p:spPr bwMode="auto">
                <a:xfrm>
                  <a:off x="1238251" y="292893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5" name="Line 25"/>
                <p:cNvSpPr>
                  <a:spLocks noChangeShapeType="1"/>
                </p:cNvSpPr>
                <p:nvPr/>
              </p:nvSpPr>
              <p:spPr bwMode="auto">
                <a:xfrm flipH="1">
                  <a:off x="1196976" y="2806700"/>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6" name="Line 26"/>
                <p:cNvSpPr>
                  <a:spLocks noChangeShapeType="1"/>
                </p:cNvSpPr>
                <p:nvPr/>
              </p:nvSpPr>
              <p:spPr bwMode="auto">
                <a:xfrm>
                  <a:off x="1238251" y="268446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7" name="Line 27"/>
                <p:cNvSpPr>
                  <a:spLocks noChangeShapeType="1"/>
                </p:cNvSpPr>
                <p:nvPr/>
              </p:nvSpPr>
              <p:spPr bwMode="auto">
                <a:xfrm>
                  <a:off x="1238251" y="25638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8" name="Line 28"/>
                <p:cNvSpPr>
                  <a:spLocks noChangeShapeType="1"/>
                </p:cNvSpPr>
                <p:nvPr/>
              </p:nvSpPr>
              <p:spPr bwMode="auto">
                <a:xfrm>
                  <a:off x="1238251" y="245110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49" name="Line 29"/>
                <p:cNvSpPr>
                  <a:spLocks noChangeShapeType="1"/>
                </p:cNvSpPr>
                <p:nvPr/>
              </p:nvSpPr>
              <p:spPr bwMode="auto">
                <a:xfrm>
                  <a:off x="1238251" y="2319338"/>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0" name="Line 30"/>
                <p:cNvSpPr>
                  <a:spLocks noChangeShapeType="1"/>
                </p:cNvSpPr>
                <p:nvPr/>
              </p:nvSpPr>
              <p:spPr bwMode="auto">
                <a:xfrm>
                  <a:off x="1238251" y="220821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1" name="Line 31"/>
                <p:cNvSpPr>
                  <a:spLocks noChangeShapeType="1"/>
                </p:cNvSpPr>
                <p:nvPr/>
              </p:nvSpPr>
              <p:spPr bwMode="auto">
                <a:xfrm flipH="1">
                  <a:off x="1196976" y="2087563"/>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2" name="Line 32"/>
                <p:cNvSpPr>
                  <a:spLocks noChangeShapeType="1"/>
                </p:cNvSpPr>
                <p:nvPr/>
              </p:nvSpPr>
              <p:spPr bwMode="auto">
                <a:xfrm>
                  <a:off x="1238251" y="19653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3" name="Line 33"/>
                <p:cNvSpPr>
                  <a:spLocks noChangeShapeType="1"/>
                </p:cNvSpPr>
                <p:nvPr/>
              </p:nvSpPr>
              <p:spPr bwMode="auto">
                <a:xfrm>
                  <a:off x="1238251" y="1854200"/>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4" name="Line 34"/>
                <p:cNvSpPr>
                  <a:spLocks noChangeShapeType="1"/>
                </p:cNvSpPr>
                <p:nvPr/>
              </p:nvSpPr>
              <p:spPr bwMode="auto">
                <a:xfrm>
                  <a:off x="1238251" y="1731963"/>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5" name="Line 35"/>
                <p:cNvSpPr>
                  <a:spLocks noChangeShapeType="1"/>
                </p:cNvSpPr>
                <p:nvPr/>
              </p:nvSpPr>
              <p:spPr bwMode="auto">
                <a:xfrm>
                  <a:off x="1238251" y="160972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6" name="Line 36"/>
                <p:cNvSpPr>
                  <a:spLocks noChangeShapeType="1"/>
                </p:cNvSpPr>
                <p:nvPr/>
              </p:nvSpPr>
              <p:spPr bwMode="auto">
                <a:xfrm>
                  <a:off x="1238251" y="1489075"/>
                  <a:ext cx="39688"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7" name="Line 37"/>
                <p:cNvSpPr>
                  <a:spLocks noChangeShapeType="1"/>
                </p:cNvSpPr>
                <p:nvPr/>
              </p:nvSpPr>
              <p:spPr bwMode="auto">
                <a:xfrm flipH="1">
                  <a:off x="1196976" y="1366838"/>
                  <a:ext cx="80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8" name="Line 45"/>
                <p:cNvSpPr>
                  <a:spLocks noChangeShapeType="1"/>
                </p:cNvSpPr>
                <p:nvPr/>
              </p:nvSpPr>
              <p:spPr bwMode="auto">
                <a:xfrm>
                  <a:off x="14509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9" name="Line 46"/>
                <p:cNvSpPr>
                  <a:spLocks noChangeShapeType="1"/>
                </p:cNvSpPr>
                <p:nvPr/>
              </p:nvSpPr>
              <p:spPr bwMode="auto">
                <a:xfrm flipV="1">
                  <a:off x="157162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0" name="Line 47"/>
                <p:cNvSpPr>
                  <a:spLocks noChangeShapeType="1"/>
                </p:cNvSpPr>
                <p:nvPr/>
              </p:nvSpPr>
              <p:spPr bwMode="auto">
                <a:xfrm>
                  <a:off x="16938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1" name="Line 48"/>
                <p:cNvSpPr>
                  <a:spLocks noChangeShapeType="1"/>
                </p:cNvSpPr>
                <p:nvPr/>
              </p:nvSpPr>
              <p:spPr bwMode="auto">
                <a:xfrm flipV="1">
                  <a:off x="182562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 name="Line 49"/>
                <p:cNvSpPr>
                  <a:spLocks noChangeShapeType="1"/>
                </p:cNvSpPr>
                <p:nvPr/>
              </p:nvSpPr>
              <p:spPr bwMode="auto">
                <a:xfrm>
                  <a:off x="19478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 name="Line 50"/>
                <p:cNvSpPr>
                  <a:spLocks noChangeShapeType="1"/>
                </p:cNvSpPr>
                <p:nvPr/>
              </p:nvSpPr>
              <p:spPr bwMode="auto">
                <a:xfrm flipV="1">
                  <a:off x="207962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 name="Line 51"/>
                <p:cNvSpPr>
                  <a:spLocks noChangeShapeType="1"/>
                </p:cNvSpPr>
                <p:nvPr/>
              </p:nvSpPr>
              <p:spPr bwMode="auto">
                <a:xfrm>
                  <a:off x="22002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5" name="Line 52"/>
                <p:cNvSpPr>
                  <a:spLocks noChangeShapeType="1"/>
                </p:cNvSpPr>
                <p:nvPr/>
              </p:nvSpPr>
              <p:spPr bwMode="auto">
                <a:xfrm flipV="1">
                  <a:off x="233203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 name="Line 53"/>
                <p:cNvSpPr>
                  <a:spLocks noChangeShapeType="1"/>
                </p:cNvSpPr>
                <p:nvPr/>
              </p:nvSpPr>
              <p:spPr bwMode="auto">
                <a:xfrm>
                  <a:off x="24542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 name="Line 54"/>
                <p:cNvSpPr>
                  <a:spLocks noChangeShapeType="1"/>
                </p:cNvSpPr>
                <p:nvPr/>
              </p:nvSpPr>
              <p:spPr bwMode="auto">
                <a:xfrm flipV="1">
                  <a:off x="258603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 name="Line 55"/>
                <p:cNvSpPr>
                  <a:spLocks noChangeShapeType="1"/>
                </p:cNvSpPr>
                <p:nvPr/>
              </p:nvSpPr>
              <p:spPr bwMode="auto">
                <a:xfrm>
                  <a:off x="270668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 name="Line 56"/>
                <p:cNvSpPr>
                  <a:spLocks noChangeShapeType="1"/>
                </p:cNvSpPr>
                <p:nvPr/>
              </p:nvSpPr>
              <p:spPr bwMode="auto">
                <a:xfrm flipV="1">
                  <a:off x="28384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 name="Line 57"/>
                <p:cNvSpPr>
                  <a:spLocks noChangeShapeType="1"/>
                </p:cNvSpPr>
                <p:nvPr/>
              </p:nvSpPr>
              <p:spPr bwMode="auto">
                <a:xfrm>
                  <a:off x="296068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 name="Line 58"/>
                <p:cNvSpPr>
                  <a:spLocks noChangeShapeType="1"/>
                </p:cNvSpPr>
                <p:nvPr/>
              </p:nvSpPr>
              <p:spPr bwMode="auto">
                <a:xfrm flipV="1">
                  <a:off x="30924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 name="Line 59"/>
                <p:cNvSpPr>
                  <a:spLocks noChangeShapeType="1"/>
                </p:cNvSpPr>
                <p:nvPr/>
              </p:nvSpPr>
              <p:spPr bwMode="auto">
                <a:xfrm>
                  <a:off x="321468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3" name="Line 60"/>
                <p:cNvSpPr>
                  <a:spLocks noChangeShapeType="1"/>
                </p:cNvSpPr>
                <p:nvPr/>
              </p:nvSpPr>
              <p:spPr bwMode="auto">
                <a:xfrm flipV="1">
                  <a:off x="33464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 name="Line 61"/>
                <p:cNvSpPr>
                  <a:spLocks noChangeShapeType="1"/>
                </p:cNvSpPr>
                <p:nvPr/>
              </p:nvSpPr>
              <p:spPr bwMode="auto">
                <a:xfrm>
                  <a:off x="346710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 name="Line 62"/>
                <p:cNvSpPr>
                  <a:spLocks noChangeShapeType="1"/>
                </p:cNvSpPr>
                <p:nvPr/>
              </p:nvSpPr>
              <p:spPr bwMode="auto">
                <a:xfrm flipV="1">
                  <a:off x="35988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 name="Line 63"/>
                <p:cNvSpPr>
                  <a:spLocks noChangeShapeType="1"/>
                </p:cNvSpPr>
                <p:nvPr/>
              </p:nvSpPr>
              <p:spPr bwMode="auto">
                <a:xfrm>
                  <a:off x="372110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7" name="Line 64"/>
                <p:cNvSpPr>
                  <a:spLocks noChangeShapeType="1"/>
                </p:cNvSpPr>
                <p:nvPr/>
              </p:nvSpPr>
              <p:spPr bwMode="auto">
                <a:xfrm flipV="1">
                  <a:off x="38528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 name="Line 65"/>
                <p:cNvSpPr>
                  <a:spLocks noChangeShapeType="1"/>
                </p:cNvSpPr>
                <p:nvPr/>
              </p:nvSpPr>
              <p:spPr bwMode="auto">
                <a:xfrm>
                  <a:off x="397351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 name="Line 66"/>
                <p:cNvSpPr>
                  <a:spLocks noChangeShapeType="1"/>
                </p:cNvSpPr>
                <p:nvPr/>
              </p:nvSpPr>
              <p:spPr bwMode="auto">
                <a:xfrm flipV="1">
                  <a:off x="40957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0" name="Line 67"/>
                <p:cNvSpPr>
                  <a:spLocks noChangeShapeType="1"/>
                </p:cNvSpPr>
                <p:nvPr/>
              </p:nvSpPr>
              <p:spPr bwMode="auto">
                <a:xfrm>
                  <a:off x="422751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 name="Line 68"/>
                <p:cNvSpPr>
                  <a:spLocks noChangeShapeType="1"/>
                </p:cNvSpPr>
                <p:nvPr/>
              </p:nvSpPr>
              <p:spPr bwMode="auto">
                <a:xfrm flipV="1">
                  <a:off x="434975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 name="Line 69"/>
                <p:cNvSpPr>
                  <a:spLocks noChangeShapeType="1"/>
                </p:cNvSpPr>
                <p:nvPr/>
              </p:nvSpPr>
              <p:spPr bwMode="auto">
                <a:xfrm>
                  <a:off x="448151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 name="Line 70"/>
                <p:cNvSpPr>
                  <a:spLocks noChangeShapeType="1"/>
                </p:cNvSpPr>
                <p:nvPr/>
              </p:nvSpPr>
              <p:spPr bwMode="auto">
                <a:xfrm flipV="1">
                  <a:off x="46021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 name="Line 71"/>
                <p:cNvSpPr>
                  <a:spLocks noChangeShapeType="1"/>
                </p:cNvSpPr>
                <p:nvPr/>
              </p:nvSpPr>
              <p:spPr bwMode="auto">
                <a:xfrm>
                  <a:off x="473392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 name="Line 72"/>
                <p:cNvSpPr>
                  <a:spLocks noChangeShapeType="1"/>
                </p:cNvSpPr>
                <p:nvPr/>
              </p:nvSpPr>
              <p:spPr bwMode="auto">
                <a:xfrm flipV="1">
                  <a:off x="485616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 name="Line 73"/>
                <p:cNvSpPr>
                  <a:spLocks noChangeShapeType="1"/>
                </p:cNvSpPr>
                <p:nvPr/>
              </p:nvSpPr>
              <p:spPr bwMode="auto">
                <a:xfrm>
                  <a:off x="498792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 name="Line 74"/>
                <p:cNvSpPr>
                  <a:spLocks noChangeShapeType="1"/>
                </p:cNvSpPr>
                <p:nvPr/>
              </p:nvSpPr>
              <p:spPr bwMode="auto">
                <a:xfrm flipV="1">
                  <a:off x="510857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 name="Line 75"/>
                <p:cNvSpPr>
                  <a:spLocks noChangeShapeType="1"/>
                </p:cNvSpPr>
                <p:nvPr/>
              </p:nvSpPr>
              <p:spPr bwMode="auto">
                <a:xfrm>
                  <a:off x="52403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9" name="Line 76"/>
                <p:cNvSpPr>
                  <a:spLocks noChangeShapeType="1"/>
                </p:cNvSpPr>
                <p:nvPr/>
              </p:nvSpPr>
              <p:spPr bwMode="auto">
                <a:xfrm flipV="1">
                  <a:off x="536257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 name="Line 77"/>
                <p:cNvSpPr>
                  <a:spLocks noChangeShapeType="1"/>
                </p:cNvSpPr>
                <p:nvPr/>
              </p:nvSpPr>
              <p:spPr bwMode="auto">
                <a:xfrm>
                  <a:off x="54943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 name="Line 78"/>
                <p:cNvSpPr>
                  <a:spLocks noChangeShapeType="1"/>
                </p:cNvSpPr>
                <p:nvPr/>
              </p:nvSpPr>
              <p:spPr bwMode="auto">
                <a:xfrm flipV="1">
                  <a:off x="5616576"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 name="Line 79"/>
                <p:cNvSpPr>
                  <a:spLocks noChangeShapeType="1"/>
                </p:cNvSpPr>
                <p:nvPr/>
              </p:nvSpPr>
              <p:spPr bwMode="auto">
                <a:xfrm>
                  <a:off x="57483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 name="Line 80"/>
                <p:cNvSpPr>
                  <a:spLocks noChangeShapeType="1"/>
                </p:cNvSpPr>
                <p:nvPr/>
              </p:nvSpPr>
              <p:spPr bwMode="auto">
                <a:xfrm flipV="1">
                  <a:off x="586898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 name="Line 81"/>
                <p:cNvSpPr>
                  <a:spLocks noChangeShapeType="1"/>
                </p:cNvSpPr>
                <p:nvPr/>
              </p:nvSpPr>
              <p:spPr bwMode="auto">
                <a:xfrm>
                  <a:off x="60007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 name="Line 82"/>
                <p:cNvSpPr>
                  <a:spLocks noChangeShapeType="1"/>
                </p:cNvSpPr>
                <p:nvPr/>
              </p:nvSpPr>
              <p:spPr bwMode="auto">
                <a:xfrm flipV="1">
                  <a:off x="612298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 name="Line 83"/>
                <p:cNvSpPr>
                  <a:spLocks noChangeShapeType="1"/>
                </p:cNvSpPr>
                <p:nvPr/>
              </p:nvSpPr>
              <p:spPr bwMode="auto">
                <a:xfrm>
                  <a:off x="62436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 name="Line 84"/>
                <p:cNvSpPr>
                  <a:spLocks noChangeShapeType="1"/>
                </p:cNvSpPr>
                <p:nvPr/>
              </p:nvSpPr>
              <p:spPr bwMode="auto">
                <a:xfrm flipV="1">
                  <a:off x="63754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 name="Line 85"/>
                <p:cNvSpPr>
                  <a:spLocks noChangeShapeType="1"/>
                </p:cNvSpPr>
                <p:nvPr/>
              </p:nvSpPr>
              <p:spPr bwMode="auto">
                <a:xfrm>
                  <a:off x="64976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 name="Line 86"/>
                <p:cNvSpPr>
                  <a:spLocks noChangeShapeType="1"/>
                </p:cNvSpPr>
                <p:nvPr/>
              </p:nvSpPr>
              <p:spPr bwMode="auto">
                <a:xfrm flipV="1">
                  <a:off x="66294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 name="Line 87"/>
                <p:cNvSpPr>
                  <a:spLocks noChangeShapeType="1"/>
                </p:cNvSpPr>
                <p:nvPr/>
              </p:nvSpPr>
              <p:spPr bwMode="auto">
                <a:xfrm>
                  <a:off x="6751638"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 name="Line 88"/>
                <p:cNvSpPr>
                  <a:spLocks noChangeShapeType="1"/>
                </p:cNvSpPr>
                <p:nvPr/>
              </p:nvSpPr>
              <p:spPr bwMode="auto">
                <a:xfrm flipV="1">
                  <a:off x="68834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2" name="Line 89"/>
                <p:cNvSpPr>
                  <a:spLocks noChangeShapeType="1"/>
                </p:cNvSpPr>
                <p:nvPr/>
              </p:nvSpPr>
              <p:spPr bwMode="auto">
                <a:xfrm>
                  <a:off x="70040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 name="Line 90"/>
                <p:cNvSpPr>
                  <a:spLocks noChangeShapeType="1"/>
                </p:cNvSpPr>
                <p:nvPr/>
              </p:nvSpPr>
              <p:spPr bwMode="auto">
                <a:xfrm flipV="1">
                  <a:off x="713581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 name="Line 91"/>
                <p:cNvSpPr>
                  <a:spLocks noChangeShapeType="1"/>
                </p:cNvSpPr>
                <p:nvPr/>
              </p:nvSpPr>
              <p:spPr bwMode="auto">
                <a:xfrm>
                  <a:off x="72580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 name="Line 92"/>
                <p:cNvSpPr>
                  <a:spLocks noChangeShapeType="1"/>
                </p:cNvSpPr>
                <p:nvPr/>
              </p:nvSpPr>
              <p:spPr bwMode="auto">
                <a:xfrm flipV="1">
                  <a:off x="7380288"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6" name="Line 93"/>
                <p:cNvSpPr>
                  <a:spLocks noChangeShapeType="1"/>
                </p:cNvSpPr>
                <p:nvPr/>
              </p:nvSpPr>
              <p:spPr bwMode="auto">
                <a:xfrm>
                  <a:off x="75120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 name="Line 94"/>
                <p:cNvSpPr>
                  <a:spLocks noChangeShapeType="1"/>
                </p:cNvSpPr>
                <p:nvPr/>
              </p:nvSpPr>
              <p:spPr bwMode="auto">
                <a:xfrm flipV="1">
                  <a:off x="76327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 name="Line 95"/>
                <p:cNvSpPr>
                  <a:spLocks noChangeShapeType="1"/>
                </p:cNvSpPr>
                <p:nvPr/>
              </p:nvSpPr>
              <p:spPr bwMode="auto">
                <a:xfrm>
                  <a:off x="77644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 name="Line 96"/>
                <p:cNvSpPr>
                  <a:spLocks noChangeShapeType="1"/>
                </p:cNvSpPr>
                <p:nvPr/>
              </p:nvSpPr>
              <p:spPr bwMode="auto">
                <a:xfrm flipV="1">
                  <a:off x="7886701"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 name="Line 97"/>
                <p:cNvSpPr>
                  <a:spLocks noChangeShapeType="1"/>
                </p:cNvSpPr>
                <p:nvPr/>
              </p:nvSpPr>
              <p:spPr bwMode="auto">
                <a:xfrm>
                  <a:off x="8018463"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1" name="Line 98"/>
                <p:cNvSpPr>
                  <a:spLocks noChangeShapeType="1"/>
                </p:cNvSpPr>
                <p:nvPr/>
              </p:nvSpPr>
              <p:spPr bwMode="auto">
                <a:xfrm flipV="1">
                  <a:off x="813911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2" name="Line 99"/>
                <p:cNvSpPr>
                  <a:spLocks noChangeShapeType="1"/>
                </p:cNvSpPr>
                <p:nvPr/>
              </p:nvSpPr>
              <p:spPr bwMode="auto">
                <a:xfrm>
                  <a:off x="8270876"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3" name="Line 100"/>
                <p:cNvSpPr>
                  <a:spLocks noChangeShapeType="1"/>
                </p:cNvSpPr>
                <p:nvPr/>
              </p:nvSpPr>
              <p:spPr bwMode="auto">
                <a:xfrm flipV="1">
                  <a:off x="8393113" y="5097463"/>
                  <a:ext cx="0" cy="317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4" name="Line 101"/>
                <p:cNvSpPr>
                  <a:spLocks noChangeShapeType="1"/>
                </p:cNvSpPr>
                <p:nvPr/>
              </p:nvSpPr>
              <p:spPr bwMode="auto">
                <a:xfrm>
                  <a:off x="8515351" y="5097463"/>
                  <a:ext cx="0" cy="508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626" name="Rectangle 233"/>
              <p:cNvSpPr>
                <a:spLocks noChangeArrowheads="1"/>
              </p:cNvSpPr>
              <p:nvPr/>
            </p:nvSpPr>
            <p:spPr bwMode="auto">
              <a:xfrm>
                <a:off x="1277938" y="1244600"/>
                <a:ext cx="7399338" cy="3843338"/>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9474" name="Group 215"/>
            <p:cNvGrpSpPr>
              <a:grpSpLocks/>
            </p:cNvGrpSpPr>
            <p:nvPr/>
          </p:nvGrpSpPr>
          <p:grpSpPr bwMode="auto">
            <a:xfrm>
              <a:off x="1450975" y="1289050"/>
              <a:ext cx="6961188" cy="2468563"/>
              <a:chOff x="1450975" y="1289050"/>
              <a:chExt cx="6961188" cy="2468563"/>
            </a:xfrm>
          </p:grpSpPr>
          <p:sp>
            <p:nvSpPr>
              <p:cNvPr id="19475" name="Rectangle 217"/>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Rectangle 6"/>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7" name="Rectangle 7"/>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8" name="Rectangle 8"/>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9" name="Rectangle 9"/>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0" name="Rectangle 10"/>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1" name="Rectangle 11"/>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2" name="Rectangle 12"/>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3" name="Rectangle 13"/>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4" name="Rectangle 14"/>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5" name="Rectangle 15"/>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6" name="Rectangle 16"/>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7" name="Rectangle 17"/>
              <p:cNvSpPr>
                <a:spLocks noChangeArrowheads="1"/>
              </p:cNvSpPr>
              <p:nvPr/>
            </p:nvSpPr>
            <p:spPr bwMode="auto">
              <a:xfrm>
                <a:off x="1450975" y="12890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8" name="Rectangle 18"/>
              <p:cNvSpPr>
                <a:spLocks noChangeArrowheads="1"/>
              </p:cNvSpPr>
              <p:nvPr/>
            </p:nvSpPr>
            <p:spPr bwMode="auto">
              <a:xfrm>
                <a:off x="1622425" y="130810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9" name="Rectangle 19"/>
              <p:cNvSpPr>
                <a:spLocks noChangeArrowheads="1"/>
              </p:cNvSpPr>
              <p:nvPr/>
            </p:nvSpPr>
            <p:spPr bwMode="auto">
              <a:xfrm>
                <a:off x="1651000" y="130810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0" name="Rectangle 20"/>
              <p:cNvSpPr>
                <a:spLocks noChangeArrowheads="1"/>
              </p:cNvSpPr>
              <p:nvPr/>
            </p:nvSpPr>
            <p:spPr bwMode="auto">
              <a:xfrm>
                <a:off x="1660525" y="130810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1" name="Rectangle 21"/>
              <p:cNvSpPr>
                <a:spLocks noChangeArrowheads="1"/>
              </p:cNvSpPr>
              <p:nvPr/>
            </p:nvSpPr>
            <p:spPr bwMode="auto">
              <a:xfrm>
                <a:off x="1660525" y="132715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2" name="Rectangle 22"/>
              <p:cNvSpPr>
                <a:spLocks noChangeArrowheads="1"/>
              </p:cNvSpPr>
              <p:nvPr/>
            </p:nvSpPr>
            <p:spPr bwMode="auto">
              <a:xfrm>
                <a:off x="1670050" y="132715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3" name="Rectangle 23"/>
              <p:cNvSpPr>
                <a:spLocks noChangeArrowheads="1"/>
              </p:cNvSpPr>
              <p:nvPr/>
            </p:nvSpPr>
            <p:spPr bwMode="auto">
              <a:xfrm>
                <a:off x="1689100" y="13366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4" name="Rectangle 24"/>
              <p:cNvSpPr>
                <a:spLocks noChangeArrowheads="1"/>
              </p:cNvSpPr>
              <p:nvPr/>
            </p:nvSpPr>
            <p:spPr bwMode="auto">
              <a:xfrm>
                <a:off x="1689100" y="13366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5" name="Rectangle 25"/>
              <p:cNvSpPr>
                <a:spLocks noChangeArrowheads="1"/>
              </p:cNvSpPr>
              <p:nvPr/>
            </p:nvSpPr>
            <p:spPr bwMode="auto">
              <a:xfrm>
                <a:off x="1689100" y="13366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6" name="Rectangle 26"/>
              <p:cNvSpPr>
                <a:spLocks noChangeArrowheads="1"/>
              </p:cNvSpPr>
              <p:nvPr/>
            </p:nvSpPr>
            <p:spPr bwMode="auto">
              <a:xfrm>
                <a:off x="1708150" y="134620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7" name="Rectangle 27"/>
              <p:cNvSpPr>
                <a:spLocks noChangeArrowheads="1"/>
              </p:cNvSpPr>
              <p:nvPr/>
            </p:nvSpPr>
            <p:spPr bwMode="auto">
              <a:xfrm>
                <a:off x="1773238" y="13747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8" name="Rectangle 28"/>
              <p:cNvSpPr>
                <a:spLocks noChangeArrowheads="1"/>
              </p:cNvSpPr>
              <p:nvPr/>
            </p:nvSpPr>
            <p:spPr bwMode="auto">
              <a:xfrm>
                <a:off x="1811338" y="13747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9" name="Rectangle 29"/>
              <p:cNvSpPr>
                <a:spLocks noChangeArrowheads="1"/>
              </p:cNvSpPr>
              <p:nvPr/>
            </p:nvSpPr>
            <p:spPr bwMode="auto">
              <a:xfrm>
                <a:off x="1906588" y="142240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0" name="Rectangle 30"/>
              <p:cNvSpPr>
                <a:spLocks noChangeArrowheads="1"/>
              </p:cNvSpPr>
              <p:nvPr/>
            </p:nvSpPr>
            <p:spPr bwMode="auto">
              <a:xfrm>
                <a:off x="1925638" y="144145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1" name="Rectangle 31"/>
              <p:cNvSpPr>
                <a:spLocks noChangeArrowheads="1"/>
              </p:cNvSpPr>
              <p:nvPr/>
            </p:nvSpPr>
            <p:spPr bwMode="auto">
              <a:xfrm>
                <a:off x="1925638" y="144145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2" name="Rectangle 32"/>
              <p:cNvSpPr>
                <a:spLocks noChangeArrowheads="1"/>
              </p:cNvSpPr>
              <p:nvPr/>
            </p:nvSpPr>
            <p:spPr bwMode="auto">
              <a:xfrm>
                <a:off x="1935163" y="1479550"/>
                <a:ext cx="1588" cy="46038"/>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3" name="Rectangle 33"/>
              <p:cNvSpPr>
                <a:spLocks noChangeArrowheads="1"/>
              </p:cNvSpPr>
              <p:nvPr/>
            </p:nvSpPr>
            <p:spPr bwMode="auto">
              <a:xfrm>
                <a:off x="1973263" y="151606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4" name="Rectangle 34"/>
              <p:cNvSpPr>
                <a:spLocks noChangeArrowheads="1"/>
              </p:cNvSpPr>
              <p:nvPr/>
            </p:nvSpPr>
            <p:spPr bwMode="auto">
              <a:xfrm>
                <a:off x="1982788" y="151606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5" name="Rectangle 35"/>
              <p:cNvSpPr>
                <a:spLocks noChangeArrowheads="1"/>
              </p:cNvSpPr>
              <p:nvPr/>
            </p:nvSpPr>
            <p:spPr bwMode="auto">
              <a:xfrm>
                <a:off x="2135188" y="153511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6" name="Rectangle 36"/>
              <p:cNvSpPr>
                <a:spLocks noChangeArrowheads="1"/>
              </p:cNvSpPr>
              <p:nvPr/>
            </p:nvSpPr>
            <p:spPr bwMode="auto">
              <a:xfrm>
                <a:off x="2144713" y="15541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7" name="Rectangle 37"/>
              <p:cNvSpPr>
                <a:spLocks noChangeArrowheads="1"/>
              </p:cNvSpPr>
              <p:nvPr/>
            </p:nvSpPr>
            <p:spPr bwMode="auto">
              <a:xfrm>
                <a:off x="2154238" y="15541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8" name="Rectangle 38"/>
              <p:cNvSpPr>
                <a:spLocks noChangeArrowheads="1"/>
              </p:cNvSpPr>
              <p:nvPr/>
            </p:nvSpPr>
            <p:spPr bwMode="auto">
              <a:xfrm>
                <a:off x="2154238" y="15541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9" name="Rectangle 39"/>
              <p:cNvSpPr>
                <a:spLocks noChangeArrowheads="1"/>
              </p:cNvSpPr>
              <p:nvPr/>
            </p:nvSpPr>
            <p:spPr bwMode="auto">
              <a:xfrm>
                <a:off x="2154238" y="15541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0" name="Rectangle 40"/>
              <p:cNvSpPr>
                <a:spLocks noChangeArrowheads="1"/>
              </p:cNvSpPr>
              <p:nvPr/>
            </p:nvSpPr>
            <p:spPr bwMode="auto">
              <a:xfrm>
                <a:off x="2173288" y="1563688"/>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1" name="Rectangle 41"/>
              <p:cNvSpPr>
                <a:spLocks noChangeArrowheads="1"/>
              </p:cNvSpPr>
              <p:nvPr/>
            </p:nvSpPr>
            <p:spPr bwMode="auto">
              <a:xfrm>
                <a:off x="2201863" y="1582738"/>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2" name="Rectangle 42"/>
              <p:cNvSpPr>
                <a:spLocks noChangeArrowheads="1"/>
              </p:cNvSpPr>
              <p:nvPr/>
            </p:nvSpPr>
            <p:spPr bwMode="auto">
              <a:xfrm>
                <a:off x="2220913" y="1601788"/>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3" name="Rectangle 43"/>
              <p:cNvSpPr>
                <a:spLocks noChangeArrowheads="1"/>
              </p:cNvSpPr>
              <p:nvPr/>
            </p:nvSpPr>
            <p:spPr bwMode="auto">
              <a:xfrm>
                <a:off x="2230438" y="1601788"/>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4" name="Rectangle 44"/>
              <p:cNvSpPr>
                <a:spLocks noChangeArrowheads="1"/>
              </p:cNvSpPr>
              <p:nvPr/>
            </p:nvSpPr>
            <p:spPr bwMode="auto">
              <a:xfrm>
                <a:off x="2297113" y="1601788"/>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5" name="Rectangle 45"/>
              <p:cNvSpPr>
                <a:spLocks noChangeArrowheads="1"/>
              </p:cNvSpPr>
              <p:nvPr/>
            </p:nvSpPr>
            <p:spPr bwMode="auto">
              <a:xfrm>
                <a:off x="2316163" y="16303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6" name="Rectangle 46"/>
              <p:cNvSpPr>
                <a:spLocks noChangeArrowheads="1"/>
              </p:cNvSpPr>
              <p:nvPr/>
            </p:nvSpPr>
            <p:spPr bwMode="auto">
              <a:xfrm>
                <a:off x="2325688" y="16303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7" name="Rectangle 47"/>
              <p:cNvSpPr>
                <a:spLocks noChangeArrowheads="1"/>
              </p:cNvSpPr>
              <p:nvPr/>
            </p:nvSpPr>
            <p:spPr bwMode="auto">
              <a:xfrm>
                <a:off x="2344738" y="163036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8" name="Rectangle 48"/>
              <p:cNvSpPr>
                <a:spLocks noChangeArrowheads="1"/>
              </p:cNvSpPr>
              <p:nvPr/>
            </p:nvSpPr>
            <p:spPr bwMode="auto">
              <a:xfrm>
                <a:off x="2354263" y="164941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9" name="Rectangle 49"/>
              <p:cNvSpPr>
                <a:spLocks noChangeArrowheads="1"/>
              </p:cNvSpPr>
              <p:nvPr/>
            </p:nvSpPr>
            <p:spPr bwMode="auto">
              <a:xfrm>
                <a:off x="2582863" y="1754188"/>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0" name="Rectangle 50"/>
              <p:cNvSpPr>
                <a:spLocks noChangeArrowheads="1"/>
              </p:cNvSpPr>
              <p:nvPr/>
            </p:nvSpPr>
            <p:spPr bwMode="auto">
              <a:xfrm>
                <a:off x="2620963" y="182086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1" name="Rectangle 51"/>
              <p:cNvSpPr>
                <a:spLocks noChangeArrowheads="1"/>
              </p:cNvSpPr>
              <p:nvPr/>
            </p:nvSpPr>
            <p:spPr bwMode="auto">
              <a:xfrm>
                <a:off x="2620963" y="182086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2" name="Rectangle 52"/>
              <p:cNvSpPr>
                <a:spLocks noChangeArrowheads="1"/>
              </p:cNvSpPr>
              <p:nvPr/>
            </p:nvSpPr>
            <p:spPr bwMode="auto">
              <a:xfrm>
                <a:off x="2724150" y="187801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3" name="Rectangle 53"/>
              <p:cNvSpPr>
                <a:spLocks noChangeArrowheads="1"/>
              </p:cNvSpPr>
              <p:nvPr/>
            </p:nvSpPr>
            <p:spPr bwMode="auto">
              <a:xfrm>
                <a:off x="2724150" y="187801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4" name="Rectangle 54"/>
              <p:cNvSpPr>
                <a:spLocks noChangeArrowheads="1"/>
              </p:cNvSpPr>
              <p:nvPr/>
            </p:nvSpPr>
            <p:spPr bwMode="auto">
              <a:xfrm>
                <a:off x="2790825" y="1925638"/>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5" name="Rectangle 55"/>
              <p:cNvSpPr>
                <a:spLocks noChangeArrowheads="1"/>
              </p:cNvSpPr>
              <p:nvPr/>
            </p:nvSpPr>
            <p:spPr bwMode="auto">
              <a:xfrm>
                <a:off x="2809875" y="1973263"/>
                <a:ext cx="1588" cy="46038"/>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6" name="Rectangle 56"/>
              <p:cNvSpPr>
                <a:spLocks noChangeArrowheads="1"/>
              </p:cNvSpPr>
              <p:nvPr/>
            </p:nvSpPr>
            <p:spPr bwMode="auto">
              <a:xfrm>
                <a:off x="2819400" y="1973263"/>
                <a:ext cx="1588" cy="46038"/>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7" name="Rectangle 57"/>
              <p:cNvSpPr>
                <a:spLocks noChangeArrowheads="1"/>
              </p:cNvSpPr>
              <p:nvPr/>
            </p:nvSpPr>
            <p:spPr bwMode="auto">
              <a:xfrm>
                <a:off x="2819400" y="1973263"/>
                <a:ext cx="1588" cy="46038"/>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8" name="Rectangle 58"/>
              <p:cNvSpPr>
                <a:spLocks noChangeArrowheads="1"/>
              </p:cNvSpPr>
              <p:nvPr/>
            </p:nvSpPr>
            <p:spPr bwMode="auto">
              <a:xfrm>
                <a:off x="2828925" y="1982788"/>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9" name="Rectangle 59"/>
              <p:cNvSpPr>
                <a:spLocks noChangeArrowheads="1"/>
              </p:cNvSpPr>
              <p:nvPr/>
            </p:nvSpPr>
            <p:spPr bwMode="auto">
              <a:xfrm>
                <a:off x="2838450" y="2001838"/>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0" name="Rectangle 60"/>
              <p:cNvSpPr>
                <a:spLocks noChangeArrowheads="1"/>
              </p:cNvSpPr>
              <p:nvPr/>
            </p:nvSpPr>
            <p:spPr bwMode="auto">
              <a:xfrm>
                <a:off x="2847975" y="20288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1" name="Rectangle 61"/>
              <p:cNvSpPr>
                <a:spLocks noChangeArrowheads="1"/>
              </p:cNvSpPr>
              <p:nvPr/>
            </p:nvSpPr>
            <p:spPr bwMode="auto">
              <a:xfrm>
                <a:off x="2847975" y="205740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2" name="Rectangle 62"/>
              <p:cNvSpPr>
                <a:spLocks noChangeArrowheads="1"/>
              </p:cNvSpPr>
              <p:nvPr/>
            </p:nvSpPr>
            <p:spPr bwMode="auto">
              <a:xfrm>
                <a:off x="2905125" y="21050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3" name="Rectangle 63"/>
              <p:cNvSpPr>
                <a:spLocks noChangeArrowheads="1"/>
              </p:cNvSpPr>
              <p:nvPr/>
            </p:nvSpPr>
            <p:spPr bwMode="auto">
              <a:xfrm>
                <a:off x="2943225" y="21240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4" name="Rectangle 64"/>
              <p:cNvSpPr>
                <a:spLocks noChangeArrowheads="1"/>
              </p:cNvSpPr>
              <p:nvPr/>
            </p:nvSpPr>
            <p:spPr bwMode="auto">
              <a:xfrm>
                <a:off x="3067050" y="21621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5" name="Rectangle 65"/>
              <p:cNvSpPr>
                <a:spLocks noChangeArrowheads="1"/>
              </p:cNvSpPr>
              <p:nvPr/>
            </p:nvSpPr>
            <p:spPr bwMode="auto">
              <a:xfrm>
                <a:off x="3067050" y="21621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6" name="Rectangle 66"/>
              <p:cNvSpPr>
                <a:spLocks noChangeArrowheads="1"/>
              </p:cNvSpPr>
              <p:nvPr/>
            </p:nvSpPr>
            <p:spPr bwMode="auto">
              <a:xfrm>
                <a:off x="3067050" y="21621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7" name="Rectangle 67"/>
              <p:cNvSpPr>
                <a:spLocks noChangeArrowheads="1"/>
              </p:cNvSpPr>
              <p:nvPr/>
            </p:nvSpPr>
            <p:spPr bwMode="auto">
              <a:xfrm>
                <a:off x="3076575" y="21812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8" name="Rectangle 68"/>
              <p:cNvSpPr>
                <a:spLocks noChangeArrowheads="1"/>
              </p:cNvSpPr>
              <p:nvPr/>
            </p:nvSpPr>
            <p:spPr bwMode="auto">
              <a:xfrm>
                <a:off x="3086100" y="2200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9" name="Rectangle 69"/>
              <p:cNvSpPr>
                <a:spLocks noChangeArrowheads="1"/>
              </p:cNvSpPr>
              <p:nvPr/>
            </p:nvSpPr>
            <p:spPr bwMode="auto">
              <a:xfrm>
                <a:off x="3086100" y="2200275"/>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0" name="Rectangle 70"/>
              <p:cNvSpPr>
                <a:spLocks noChangeArrowheads="1"/>
              </p:cNvSpPr>
              <p:nvPr/>
            </p:nvSpPr>
            <p:spPr bwMode="auto">
              <a:xfrm>
                <a:off x="3114675" y="224790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1" name="Rectangle 71"/>
              <p:cNvSpPr>
                <a:spLocks noChangeArrowheads="1"/>
              </p:cNvSpPr>
              <p:nvPr/>
            </p:nvSpPr>
            <p:spPr bwMode="auto">
              <a:xfrm>
                <a:off x="3114675" y="224790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2" name="Rectangle 72"/>
              <p:cNvSpPr>
                <a:spLocks noChangeArrowheads="1"/>
              </p:cNvSpPr>
              <p:nvPr/>
            </p:nvSpPr>
            <p:spPr bwMode="auto">
              <a:xfrm>
                <a:off x="3200400" y="226695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3" name="Rectangle 73"/>
              <p:cNvSpPr>
                <a:spLocks noChangeArrowheads="1"/>
              </p:cNvSpPr>
              <p:nvPr/>
            </p:nvSpPr>
            <p:spPr bwMode="auto">
              <a:xfrm>
                <a:off x="3314700" y="2419350"/>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4" name="Rectangle 74"/>
              <p:cNvSpPr>
                <a:spLocks noChangeArrowheads="1"/>
              </p:cNvSpPr>
              <p:nvPr/>
            </p:nvSpPr>
            <p:spPr bwMode="auto">
              <a:xfrm>
                <a:off x="3352800" y="2457450"/>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5" name="Rectangle 75"/>
              <p:cNvSpPr>
                <a:spLocks noChangeArrowheads="1"/>
              </p:cNvSpPr>
              <p:nvPr/>
            </p:nvSpPr>
            <p:spPr bwMode="auto">
              <a:xfrm>
                <a:off x="3486150" y="2457450"/>
                <a:ext cx="1588" cy="55563"/>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6" name="Rectangle 76"/>
              <p:cNvSpPr>
                <a:spLocks noChangeArrowheads="1"/>
              </p:cNvSpPr>
              <p:nvPr/>
            </p:nvSpPr>
            <p:spPr bwMode="auto">
              <a:xfrm>
                <a:off x="3524250" y="2522538"/>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7" name="Rectangle 77"/>
              <p:cNvSpPr>
                <a:spLocks noChangeArrowheads="1"/>
              </p:cNvSpPr>
              <p:nvPr/>
            </p:nvSpPr>
            <p:spPr bwMode="auto">
              <a:xfrm>
                <a:off x="3562350" y="2598738"/>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8" name="Rectangle 78"/>
              <p:cNvSpPr>
                <a:spLocks noChangeArrowheads="1"/>
              </p:cNvSpPr>
              <p:nvPr/>
            </p:nvSpPr>
            <p:spPr bwMode="auto">
              <a:xfrm>
                <a:off x="3770313" y="2627313"/>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9" name="Rectangle 79"/>
              <p:cNvSpPr>
                <a:spLocks noChangeArrowheads="1"/>
              </p:cNvSpPr>
              <p:nvPr/>
            </p:nvSpPr>
            <p:spPr bwMode="auto">
              <a:xfrm>
                <a:off x="4151313" y="2760663"/>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0" name="Rectangle 80"/>
              <p:cNvSpPr>
                <a:spLocks noChangeArrowheads="1"/>
              </p:cNvSpPr>
              <p:nvPr/>
            </p:nvSpPr>
            <p:spPr bwMode="auto">
              <a:xfrm>
                <a:off x="4692650" y="31019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1" name="Rectangle 81"/>
              <p:cNvSpPr>
                <a:spLocks noChangeArrowheads="1"/>
              </p:cNvSpPr>
              <p:nvPr/>
            </p:nvSpPr>
            <p:spPr bwMode="auto">
              <a:xfrm>
                <a:off x="4911725" y="31019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2" name="Rectangle 82"/>
              <p:cNvSpPr>
                <a:spLocks noChangeArrowheads="1"/>
              </p:cNvSpPr>
              <p:nvPr/>
            </p:nvSpPr>
            <p:spPr bwMode="auto">
              <a:xfrm>
                <a:off x="4911725" y="31019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3" name="Rectangle 83"/>
              <p:cNvSpPr>
                <a:spLocks noChangeArrowheads="1"/>
              </p:cNvSpPr>
              <p:nvPr/>
            </p:nvSpPr>
            <p:spPr bwMode="auto">
              <a:xfrm>
                <a:off x="5064125" y="31781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4" name="Rectangle 84"/>
              <p:cNvSpPr>
                <a:spLocks noChangeArrowheads="1"/>
              </p:cNvSpPr>
              <p:nvPr/>
            </p:nvSpPr>
            <p:spPr bwMode="auto">
              <a:xfrm>
                <a:off x="5111750" y="31781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5" name="Rectangle 85"/>
              <p:cNvSpPr>
                <a:spLocks noChangeArrowheads="1"/>
              </p:cNvSpPr>
              <p:nvPr/>
            </p:nvSpPr>
            <p:spPr bwMode="auto">
              <a:xfrm>
                <a:off x="5159375" y="317817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6" name="Rectangle 86"/>
              <p:cNvSpPr>
                <a:spLocks noChangeArrowheads="1"/>
              </p:cNvSpPr>
              <p:nvPr/>
            </p:nvSpPr>
            <p:spPr bwMode="auto">
              <a:xfrm>
                <a:off x="5424488"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7" name="Rectangle 87"/>
              <p:cNvSpPr>
                <a:spLocks noChangeArrowheads="1"/>
              </p:cNvSpPr>
              <p:nvPr/>
            </p:nvSpPr>
            <p:spPr bwMode="auto">
              <a:xfrm>
                <a:off x="54911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8" name="Rectangle 88"/>
              <p:cNvSpPr>
                <a:spLocks noChangeArrowheads="1"/>
              </p:cNvSpPr>
              <p:nvPr/>
            </p:nvSpPr>
            <p:spPr bwMode="auto">
              <a:xfrm>
                <a:off x="54911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9" name="Rectangle 89"/>
              <p:cNvSpPr>
                <a:spLocks noChangeArrowheads="1"/>
              </p:cNvSpPr>
              <p:nvPr/>
            </p:nvSpPr>
            <p:spPr bwMode="auto">
              <a:xfrm>
                <a:off x="56054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0" name="Rectangle 90"/>
              <p:cNvSpPr>
                <a:spLocks noChangeArrowheads="1"/>
              </p:cNvSpPr>
              <p:nvPr/>
            </p:nvSpPr>
            <p:spPr bwMode="auto">
              <a:xfrm>
                <a:off x="5634038"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1" name="Rectangle 91"/>
              <p:cNvSpPr>
                <a:spLocks noChangeArrowheads="1"/>
              </p:cNvSpPr>
              <p:nvPr/>
            </p:nvSpPr>
            <p:spPr bwMode="auto">
              <a:xfrm>
                <a:off x="5634038"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2" name="Rectangle 92"/>
              <p:cNvSpPr>
                <a:spLocks noChangeArrowheads="1"/>
              </p:cNvSpPr>
              <p:nvPr/>
            </p:nvSpPr>
            <p:spPr bwMode="auto">
              <a:xfrm>
                <a:off x="5691188"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3" name="Rectangle 93"/>
              <p:cNvSpPr>
                <a:spLocks noChangeArrowheads="1"/>
              </p:cNvSpPr>
              <p:nvPr/>
            </p:nvSpPr>
            <p:spPr bwMode="auto">
              <a:xfrm>
                <a:off x="58340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4" name="Rectangle 94"/>
              <p:cNvSpPr>
                <a:spLocks noChangeArrowheads="1"/>
              </p:cNvSpPr>
              <p:nvPr/>
            </p:nvSpPr>
            <p:spPr bwMode="auto">
              <a:xfrm>
                <a:off x="58340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5" name="Rectangle 95"/>
              <p:cNvSpPr>
                <a:spLocks noChangeArrowheads="1"/>
              </p:cNvSpPr>
              <p:nvPr/>
            </p:nvSpPr>
            <p:spPr bwMode="auto">
              <a:xfrm>
                <a:off x="5919788"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6" name="Rectangle 96"/>
              <p:cNvSpPr>
                <a:spLocks noChangeArrowheads="1"/>
              </p:cNvSpPr>
              <p:nvPr/>
            </p:nvSpPr>
            <p:spPr bwMode="auto">
              <a:xfrm>
                <a:off x="6053138"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7" name="Rectangle 97"/>
              <p:cNvSpPr>
                <a:spLocks noChangeArrowheads="1"/>
              </p:cNvSpPr>
              <p:nvPr/>
            </p:nvSpPr>
            <p:spPr bwMode="auto">
              <a:xfrm>
                <a:off x="608171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8" name="Rectangle 98"/>
              <p:cNvSpPr>
                <a:spLocks noChangeArrowheads="1"/>
              </p:cNvSpPr>
              <p:nvPr/>
            </p:nvSpPr>
            <p:spPr bwMode="auto">
              <a:xfrm>
                <a:off x="6318250"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9" name="Rectangle 99"/>
              <p:cNvSpPr>
                <a:spLocks noChangeArrowheads="1"/>
              </p:cNvSpPr>
              <p:nvPr/>
            </p:nvSpPr>
            <p:spPr bwMode="auto">
              <a:xfrm>
                <a:off x="6327775"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0" name="Rectangle 100"/>
              <p:cNvSpPr>
                <a:spLocks noChangeArrowheads="1"/>
              </p:cNvSpPr>
              <p:nvPr/>
            </p:nvSpPr>
            <p:spPr bwMode="auto">
              <a:xfrm>
                <a:off x="6375400"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1" name="Rectangle 101"/>
              <p:cNvSpPr>
                <a:spLocks noChangeArrowheads="1"/>
              </p:cNvSpPr>
              <p:nvPr/>
            </p:nvSpPr>
            <p:spPr bwMode="auto">
              <a:xfrm>
                <a:off x="6442075"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2" name="Rectangle 102"/>
              <p:cNvSpPr>
                <a:spLocks noChangeArrowheads="1"/>
              </p:cNvSpPr>
              <p:nvPr/>
            </p:nvSpPr>
            <p:spPr bwMode="auto">
              <a:xfrm>
                <a:off x="6556375"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3" name="Rectangle 103"/>
              <p:cNvSpPr>
                <a:spLocks noChangeArrowheads="1"/>
              </p:cNvSpPr>
              <p:nvPr/>
            </p:nvSpPr>
            <p:spPr bwMode="auto">
              <a:xfrm>
                <a:off x="6556375"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4" name="Rectangle 104"/>
              <p:cNvSpPr>
                <a:spLocks noChangeArrowheads="1"/>
              </p:cNvSpPr>
              <p:nvPr/>
            </p:nvSpPr>
            <p:spPr bwMode="auto">
              <a:xfrm>
                <a:off x="6565900"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5" name="Rectangle 105"/>
              <p:cNvSpPr>
                <a:spLocks noChangeArrowheads="1"/>
              </p:cNvSpPr>
              <p:nvPr/>
            </p:nvSpPr>
            <p:spPr bwMode="auto">
              <a:xfrm>
                <a:off x="6689725"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6" name="Rectangle 106"/>
              <p:cNvSpPr>
                <a:spLocks noChangeArrowheads="1"/>
              </p:cNvSpPr>
              <p:nvPr/>
            </p:nvSpPr>
            <p:spPr bwMode="auto">
              <a:xfrm>
                <a:off x="6784975"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7" name="Rectangle 107"/>
              <p:cNvSpPr>
                <a:spLocks noChangeArrowheads="1"/>
              </p:cNvSpPr>
              <p:nvPr/>
            </p:nvSpPr>
            <p:spPr bwMode="auto">
              <a:xfrm>
                <a:off x="7004050"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8" name="Rectangle 108"/>
              <p:cNvSpPr>
                <a:spLocks noChangeArrowheads="1"/>
              </p:cNvSpPr>
              <p:nvPr/>
            </p:nvSpPr>
            <p:spPr bwMode="auto">
              <a:xfrm>
                <a:off x="72310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79" name="Rectangle 109"/>
              <p:cNvSpPr>
                <a:spLocks noChangeArrowheads="1"/>
              </p:cNvSpPr>
              <p:nvPr/>
            </p:nvSpPr>
            <p:spPr bwMode="auto">
              <a:xfrm>
                <a:off x="725011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0" name="Rectangle 110"/>
              <p:cNvSpPr>
                <a:spLocks noChangeArrowheads="1"/>
              </p:cNvSpPr>
              <p:nvPr/>
            </p:nvSpPr>
            <p:spPr bwMode="auto">
              <a:xfrm>
                <a:off x="725011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1" name="Rectangle 111"/>
              <p:cNvSpPr>
                <a:spLocks noChangeArrowheads="1"/>
              </p:cNvSpPr>
              <p:nvPr/>
            </p:nvSpPr>
            <p:spPr bwMode="auto">
              <a:xfrm>
                <a:off x="7459663" y="3206750"/>
                <a:ext cx="1588" cy="57150"/>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2" name="Rectangle 112"/>
              <p:cNvSpPr>
                <a:spLocks noChangeArrowheads="1"/>
              </p:cNvSpPr>
              <p:nvPr/>
            </p:nvSpPr>
            <p:spPr bwMode="auto">
              <a:xfrm>
                <a:off x="7678738" y="33877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3" name="Rectangle 113"/>
              <p:cNvSpPr>
                <a:spLocks noChangeArrowheads="1"/>
              </p:cNvSpPr>
              <p:nvPr/>
            </p:nvSpPr>
            <p:spPr bwMode="auto">
              <a:xfrm>
                <a:off x="7726363" y="33877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4" name="Rectangle 114"/>
              <p:cNvSpPr>
                <a:spLocks noChangeArrowheads="1"/>
              </p:cNvSpPr>
              <p:nvPr/>
            </p:nvSpPr>
            <p:spPr bwMode="auto">
              <a:xfrm>
                <a:off x="7869238" y="33877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5" name="Rectangle 115"/>
              <p:cNvSpPr>
                <a:spLocks noChangeArrowheads="1"/>
              </p:cNvSpPr>
              <p:nvPr/>
            </p:nvSpPr>
            <p:spPr bwMode="auto">
              <a:xfrm>
                <a:off x="8410575" y="3387725"/>
                <a:ext cx="1588" cy="47625"/>
              </a:xfrm>
              <a:prstGeom prst="rect">
                <a:avLst/>
              </a:prstGeom>
              <a:noFill/>
              <a:ln w="19050">
                <a:solidFill>
                  <a:srgbClr val="F7964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6" name="Freeform 116"/>
              <p:cNvSpPr>
                <a:spLocks/>
              </p:cNvSpPr>
              <p:nvPr/>
            </p:nvSpPr>
            <p:spPr bwMode="auto">
              <a:xfrm>
                <a:off x="1450975" y="12890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7" name="Freeform 117"/>
              <p:cNvSpPr>
                <a:spLocks/>
              </p:cNvSpPr>
              <p:nvPr/>
            </p:nvSpPr>
            <p:spPr bwMode="auto">
              <a:xfrm>
                <a:off x="1689100" y="143192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8" name="Freeform 118"/>
              <p:cNvSpPr>
                <a:spLocks/>
              </p:cNvSpPr>
              <p:nvPr/>
            </p:nvSpPr>
            <p:spPr bwMode="auto">
              <a:xfrm>
                <a:off x="1708150" y="143192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9" name="Freeform 119"/>
              <p:cNvSpPr>
                <a:spLocks/>
              </p:cNvSpPr>
              <p:nvPr/>
            </p:nvSpPr>
            <p:spPr bwMode="auto">
              <a:xfrm>
                <a:off x="1708150" y="143192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0" name="Freeform 120"/>
              <p:cNvSpPr>
                <a:spLocks/>
              </p:cNvSpPr>
              <p:nvPr/>
            </p:nvSpPr>
            <p:spPr bwMode="auto">
              <a:xfrm>
                <a:off x="1916113" y="151606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1" name="Freeform 121"/>
              <p:cNvSpPr>
                <a:spLocks/>
              </p:cNvSpPr>
              <p:nvPr/>
            </p:nvSpPr>
            <p:spPr bwMode="auto">
              <a:xfrm>
                <a:off x="1916113" y="16017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2" name="Freeform 122"/>
              <p:cNvSpPr>
                <a:spLocks/>
              </p:cNvSpPr>
              <p:nvPr/>
            </p:nvSpPr>
            <p:spPr bwMode="auto">
              <a:xfrm>
                <a:off x="1916113" y="16017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3" name="Freeform 123"/>
              <p:cNvSpPr>
                <a:spLocks/>
              </p:cNvSpPr>
              <p:nvPr/>
            </p:nvSpPr>
            <p:spPr bwMode="auto">
              <a:xfrm>
                <a:off x="1935163" y="163036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4" name="Freeform 124"/>
              <p:cNvSpPr>
                <a:spLocks/>
              </p:cNvSpPr>
              <p:nvPr/>
            </p:nvSpPr>
            <p:spPr bwMode="auto">
              <a:xfrm>
                <a:off x="1992313" y="168751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5" name="Freeform 125"/>
              <p:cNvSpPr>
                <a:spLocks/>
              </p:cNvSpPr>
              <p:nvPr/>
            </p:nvSpPr>
            <p:spPr bwMode="auto">
              <a:xfrm>
                <a:off x="2125663" y="17160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6" name="Freeform 126"/>
              <p:cNvSpPr>
                <a:spLocks/>
              </p:cNvSpPr>
              <p:nvPr/>
            </p:nvSpPr>
            <p:spPr bwMode="auto">
              <a:xfrm>
                <a:off x="2125663" y="17160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7" name="Freeform 127"/>
              <p:cNvSpPr>
                <a:spLocks/>
              </p:cNvSpPr>
              <p:nvPr/>
            </p:nvSpPr>
            <p:spPr bwMode="auto">
              <a:xfrm>
                <a:off x="2163763" y="19065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8" name="Freeform 128"/>
              <p:cNvSpPr>
                <a:spLocks/>
              </p:cNvSpPr>
              <p:nvPr/>
            </p:nvSpPr>
            <p:spPr bwMode="auto">
              <a:xfrm>
                <a:off x="2163763" y="19065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99" name="Freeform 129"/>
              <p:cNvSpPr>
                <a:spLocks/>
              </p:cNvSpPr>
              <p:nvPr/>
            </p:nvSpPr>
            <p:spPr bwMode="auto">
              <a:xfrm>
                <a:off x="2363788" y="2001838"/>
                <a:ext cx="0" cy="46038"/>
              </a:xfrm>
              <a:custGeom>
                <a:avLst/>
                <a:gdLst>
                  <a:gd name="T0" fmla="*/ 0 h 29"/>
                  <a:gd name="T1" fmla="*/ 2147483647 h 29"/>
                  <a:gd name="T2" fmla="*/ 2147483647 h 29"/>
                  <a:gd name="T3" fmla="*/ 0 h 29"/>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9">
                    <a:moveTo>
                      <a:pt x="0" y="0"/>
                    </a:moveTo>
                    <a:lnTo>
                      <a:pt x="0" y="29"/>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0" name="Freeform 130"/>
              <p:cNvSpPr>
                <a:spLocks/>
              </p:cNvSpPr>
              <p:nvPr/>
            </p:nvSpPr>
            <p:spPr bwMode="auto">
              <a:xfrm>
                <a:off x="2382838" y="2001838"/>
                <a:ext cx="0" cy="46038"/>
              </a:xfrm>
              <a:custGeom>
                <a:avLst/>
                <a:gdLst>
                  <a:gd name="T0" fmla="*/ 0 h 29"/>
                  <a:gd name="T1" fmla="*/ 2147483647 h 29"/>
                  <a:gd name="T2" fmla="*/ 2147483647 h 29"/>
                  <a:gd name="T3" fmla="*/ 0 h 29"/>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9">
                    <a:moveTo>
                      <a:pt x="0" y="0"/>
                    </a:moveTo>
                    <a:lnTo>
                      <a:pt x="0" y="29"/>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1" name="Freeform 131"/>
              <p:cNvSpPr>
                <a:spLocks/>
              </p:cNvSpPr>
              <p:nvPr/>
            </p:nvSpPr>
            <p:spPr bwMode="auto">
              <a:xfrm>
                <a:off x="2392363" y="205740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2" name="Freeform 132"/>
              <p:cNvSpPr>
                <a:spLocks/>
              </p:cNvSpPr>
              <p:nvPr/>
            </p:nvSpPr>
            <p:spPr bwMode="auto">
              <a:xfrm>
                <a:off x="2478088" y="216217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3" name="Freeform 133"/>
              <p:cNvSpPr>
                <a:spLocks/>
              </p:cNvSpPr>
              <p:nvPr/>
            </p:nvSpPr>
            <p:spPr bwMode="auto">
              <a:xfrm>
                <a:off x="2611438" y="2266950"/>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4" name="Freeform 134"/>
              <p:cNvSpPr>
                <a:spLocks/>
              </p:cNvSpPr>
              <p:nvPr/>
            </p:nvSpPr>
            <p:spPr bwMode="auto">
              <a:xfrm>
                <a:off x="2705100" y="237172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5" name="Freeform 135"/>
              <p:cNvSpPr>
                <a:spLocks/>
              </p:cNvSpPr>
              <p:nvPr/>
            </p:nvSpPr>
            <p:spPr bwMode="auto">
              <a:xfrm>
                <a:off x="2857500" y="251301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6" name="Freeform 136"/>
              <p:cNvSpPr>
                <a:spLocks/>
              </p:cNvSpPr>
              <p:nvPr/>
            </p:nvSpPr>
            <p:spPr bwMode="auto">
              <a:xfrm>
                <a:off x="3095625" y="2684463"/>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7" name="Freeform 137"/>
              <p:cNvSpPr>
                <a:spLocks/>
              </p:cNvSpPr>
              <p:nvPr/>
            </p:nvSpPr>
            <p:spPr bwMode="auto">
              <a:xfrm>
                <a:off x="3533775" y="295116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8" name="Freeform 138"/>
              <p:cNvSpPr>
                <a:spLocks/>
              </p:cNvSpPr>
              <p:nvPr/>
            </p:nvSpPr>
            <p:spPr bwMode="auto">
              <a:xfrm>
                <a:off x="4530725" y="333057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09" name="Freeform 139"/>
              <p:cNvSpPr>
                <a:spLocks/>
              </p:cNvSpPr>
              <p:nvPr/>
            </p:nvSpPr>
            <p:spPr bwMode="auto">
              <a:xfrm>
                <a:off x="5405438" y="3330575"/>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0" name="Freeform 140"/>
              <p:cNvSpPr>
                <a:spLocks/>
              </p:cNvSpPr>
              <p:nvPr/>
            </p:nvSpPr>
            <p:spPr bwMode="auto">
              <a:xfrm>
                <a:off x="5605463" y="3368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1" name="Freeform 141"/>
              <p:cNvSpPr>
                <a:spLocks/>
              </p:cNvSpPr>
              <p:nvPr/>
            </p:nvSpPr>
            <p:spPr bwMode="auto">
              <a:xfrm>
                <a:off x="5634038" y="3368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2" name="Freeform 142"/>
              <p:cNvSpPr>
                <a:spLocks/>
              </p:cNvSpPr>
              <p:nvPr/>
            </p:nvSpPr>
            <p:spPr bwMode="auto">
              <a:xfrm>
                <a:off x="5653088" y="3368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3" name="Freeform 143"/>
              <p:cNvSpPr>
                <a:spLocks/>
              </p:cNvSpPr>
              <p:nvPr/>
            </p:nvSpPr>
            <p:spPr bwMode="auto">
              <a:xfrm>
                <a:off x="5719763" y="3368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4" name="Freeform 144"/>
              <p:cNvSpPr>
                <a:spLocks/>
              </p:cNvSpPr>
              <p:nvPr/>
            </p:nvSpPr>
            <p:spPr bwMode="auto">
              <a:xfrm>
                <a:off x="5834063" y="3368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5" name="Freeform 145"/>
              <p:cNvSpPr>
                <a:spLocks/>
              </p:cNvSpPr>
              <p:nvPr/>
            </p:nvSpPr>
            <p:spPr bwMode="auto">
              <a:xfrm>
                <a:off x="5872163" y="3368675"/>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6" name="Freeform 146"/>
              <p:cNvSpPr>
                <a:spLocks/>
              </p:cNvSpPr>
              <p:nvPr/>
            </p:nvSpPr>
            <p:spPr bwMode="auto">
              <a:xfrm>
                <a:off x="5948363" y="3435350"/>
                <a:ext cx="0" cy="57150"/>
              </a:xfrm>
              <a:custGeom>
                <a:avLst/>
                <a:gdLst>
                  <a:gd name="T0" fmla="*/ 0 h 36"/>
                  <a:gd name="T1" fmla="*/ 2147483647 h 36"/>
                  <a:gd name="T2" fmla="*/ 2147483647 h 36"/>
                  <a:gd name="T3" fmla="*/ 0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0"/>
                    </a:moveTo>
                    <a:lnTo>
                      <a:pt x="0" y="36"/>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7" name="Freeform 147"/>
              <p:cNvSpPr>
                <a:spLocks/>
              </p:cNvSpPr>
              <p:nvPr/>
            </p:nvSpPr>
            <p:spPr bwMode="auto">
              <a:xfrm>
                <a:off x="5986463" y="350996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8" name="Freeform 148"/>
              <p:cNvSpPr>
                <a:spLocks/>
              </p:cNvSpPr>
              <p:nvPr/>
            </p:nvSpPr>
            <p:spPr bwMode="auto">
              <a:xfrm>
                <a:off x="5995988" y="3509963"/>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19" name="Freeform 149"/>
              <p:cNvSpPr>
                <a:spLocks/>
              </p:cNvSpPr>
              <p:nvPr/>
            </p:nvSpPr>
            <p:spPr bwMode="auto">
              <a:xfrm>
                <a:off x="6813550" y="37099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20" name="Freeform 150"/>
              <p:cNvSpPr>
                <a:spLocks/>
              </p:cNvSpPr>
              <p:nvPr/>
            </p:nvSpPr>
            <p:spPr bwMode="auto">
              <a:xfrm>
                <a:off x="6908800" y="37099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21" name="Freeform 151"/>
              <p:cNvSpPr>
                <a:spLocks/>
              </p:cNvSpPr>
              <p:nvPr/>
            </p:nvSpPr>
            <p:spPr bwMode="auto">
              <a:xfrm>
                <a:off x="7250113" y="37099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22" name="Freeform 152"/>
              <p:cNvSpPr>
                <a:spLocks/>
              </p:cNvSpPr>
              <p:nvPr/>
            </p:nvSpPr>
            <p:spPr bwMode="auto">
              <a:xfrm>
                <a:off x="7726363" y="3709988"/>
                <a:ext cx="0" cy="47625"/>
              </a:xfrm>
              <a:custGeom>
                <a:avLst/>
                <a:gdLst>
                  <a:gd name="T0" fmla="*/ 0 h 30"/>
                  <a:gd name="T1" fmla="*/ 2147483647 h 30"/>
                  <a:gd name="T2" fmla="*/ 2147483647 h 30"/>
                  <a:gd name="T3" fmla="*/ 0 h 3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0">
                    <a:moveTo>
                      <a:pt x="0" y="0"/>
                    </a:moveTo>
                    <a:lnTo>
                      <a:pt x="0" y="30"/>
                    </a:lnTo>
                    <a:lnTo>
                      <a:pt x="0" y="0"/>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23" name="Freeform 153"/>
              <p:cNvSpPr>
                <a:spLocks/>
              </p:cNvSpPr>
              <p:nvPr/>
            </p:nvSpPr>
            <p:spPr bwMode="auto">
              <a:xfrm>
                <a:off x="1450975" y="1346200"/>
                <a:ext cx="6959600" cy="2089150"/>
              </a:xfrm>
              <a:custGeom>
                <a:avLst/>
                <a:gdLst>
                  <a:gd name="T0" fmla="*/ 2147483647 w 4384"/>
                  <a:gd name="T1" fmla="*/ 2147483647 h 1316"/>
                  <a:gd name="T2" fmla="*/ 2147483647 w 4384"/>
                  <a:gd name="T3" fmla="*/ 2147483647 h 1316"/>
                  <a:gd name="T4" fmla="*/ 2147483647 w 4384"/>
                  <a:gd name="T5" fmla="*/ 2147483647 h 1316"/>
                  <a:gd name="T6" fmla="*/ 2147483647 w 4384"/>
                  <a:gd name="T7" fmla="*/ 2147483647 h 1316"/>
                  <a:gd name="T8" fmla="*/ 2147483647 w 4384"/>
                  <a:gd name="T9" fmla="*/ 2147483647 h 1316"/>
                  <a:gd name="T10" fmla="*/ 2147483647 w 4384"/>
                  <a:gd name="T11" fmla="*/ 2147483647 h 1316"/>
                  <a:gd name="T12" fmla="*/ 2147483647 w 4384"/>
                  <a:gd name="T13" fmla="*/ 2147483647 h 1316"/>
                  <a:gd name="T14" fmla="*/ 2147483647 w 4384"/>
                  <a:gd name="T15" fmla="*/ 2147483647 h 1316"/>
                  <a:gd name="T16" fmla="*/ 2147483647 w 4384"/>
                  <a:gd name="T17" fmla="*/ 2147483647 h 1316"/>
                  <a:gd name="T18" fmla="*/ 2147483647 w 4384"/>
                  <a:gd name="T19" fmla="*/ 2147483647 h 1316"/>
                  <a:gd name="T20" fmla="*/ 2147483647 w 4384"/>
                  <a:gd name="T21" fmla="*/ 2147483647 h 1316"/>
                  <a:gd name="T22" fmla="*/ 2147483647 w 4384"/>
                  <a:gd name="T23" fmla="*/ 2147483647 h 1316"/>
                  <a:gd name="T24" fmla="*/ 2147483647 w 4384"/>
                  <a:gd name="T25" fmla="*/ 2147483647 h 1316"/>
                  <a:gd name="T26" fmla="*/ 2147483647 w 4384"/>
                  <a:gd name="T27" fmla="*/ 2147483647 h 1316"/>
                  <a:gd name="T28" fmla="*/ 2147483647 w 4384"/>
                  <a:gd name="T29" fmla="*/ 2147483647 h 1316"/>
                  <a:gd name="T30" fmla="*/ 2147483647 w 4384"/>
                  <a:gd name="T31" fmla="*/ 2147483647 h 1316"/>
                  <a:gd name="T32" fmla="*/ 2147483647 w 4384"/>
                  <a:gd name="T33" fmla="*/ 2147483647 h 1316"/>
                  <a:gd name="T34" fmla="*/ 2147483647 w 4384"/>
                  <a:gd name="T35" fmla="*/ 2147483647 h 1316"/>
                  <a:gd name="T36" fmla="*/ 2147483647 w 4384"/>
                  <a:gd name="T37" fmla="*/ 2147483647 h 1316"/>
                  <a:gd name="T38" fmla="*/ 2147483647 w 4384"/>
                  <a:gd name="T39" fmla="*/ 2147483647 h 1316"/>
                  <a:gd name="T40" fmla="*/ 2147483647 w 4384"/>
                  <a:gd name="T41" fmla="*/ 2147483647 h 1316"/>
                  <a:gd name="T42" fmla="*/ 2147483647 w 4384"/>
                  <a:gd name="T43" fmla="*/ 2147483647 h 1316"/>
                  <a:gd name="T44" fmla="*/ 2147483647 w 4384"/>
                  <a:gd name="T45" fmla="*/ 2147483647 h 1316"/>
                  <a:gd name="T46" fmla="*/ 2147483647 w 4384"/>
                  <a:gd name="T47" fmla="*/ 2147483647 h 1316"/>
                  <a:gd name="T48" fmla="*/ 2147483647 w 4384"/>
                  <a:gd name="T49" fmla="*/ 2147483647 h 1316"/>
                  <a:gd name="T50" fmla="*/ 2147483647 w 4384"/>
                  <a:gd name="T51" fmla="*/ 2147483647 h 1316"/>
                  <a:gd name="T52" fmla="*/ 2147483647 w 4384"/>
                  <a:gd name="T53" fmla="*/ 2147483647 h 1316"/>
                  <a:gd name="T54" fmla="*/ 2147483647 w 4384"/>
                  <a:gd name="T55" fmla="*/ 2147483647 h 1316"/>
                  <a:gd name="T56" fmla="*/ 2147483647 w 4384"/>
                  <a:gd name="T57" fmla="*/ 2147483647 h 1316"/>
                  <a:gd name="T58" fmla="*/ 2147483647 w 4384"/>
                  <a:gd name="T59" fmla="*/ 2147483647 h 1316"/>
                  <a:gd name="T60" fmla="*/ 2147483647 w 4384"/>
                  <a:gd name="T61" fmla="*/ 2147483647 h 1316"/>
                  <a:gd name="T62" fmla="*/ 2147483647 w 4384"/>
                  <a:gd name="T63" fmla="*/ 2147483647 h 1316"/>
                  <a:gd name="T64" fmla="*/ 2147483647 w 4384"/>
                  <a:gd name="T65" fmla="*/ 2147483647 h 1316"/>
                  <a:gd name="T66" fmla="*/ 2147483647 w 4384"/>
                  <a:gd name="T67" fmla="*/ 2147483647 h 1316"/>
                  <a:gd name="T68" fmla="*/ 2147483647 w 4384"/>
                  <a:gd name="T69" fmla="*/ 2147483647 h 1316"/>
                  <a:gd name="T70" fmla="*/ 2147483647 w 4384"/>
                  <a:gd name="T71" fmla="*/ 2147483647 h 1316"/>
                  <a:gd name="T72" fmla="*/ 2147483647 w 4384"/>
                  <a:gd name="T73" fmla="*/ 2147483647 h 1316"/>
                  <a:gd name="T74" fmla="*/ 2147483647 w 4384"/>
                  <a:gd name="T75" fmla="*/ 2147483647 h 1316"/>
                  <a:gd name="T76" fmla="*/ 2147483647 w 4384"/>
                  <a:gd name="T77" fmla="*/ 2147483647 h 1316"/>
                  <a:gd name="T78" fmla="*/ 2147483647 w 4384"/>
                  <a:gd name="T79" fmla="*/ 2147483647 h 1316"/>
                  <a:gd name="T80" fmla="*/ 2147483647 w 4384"/>
                  <a:gd name="T81" fmla="*/ 2147483647 h 1316"/>
                  <a:gd name="T82" fmla="*/ 2147483647 w 4384"/>
                  <a:gd name="T83" fmla="*/ 2147483647 h 1316"/>
                  <a:gd name="T84" fmla="*/ 2147483647 w 4384"/>
                  <a:gd name="T85" fmla="*/ 2147483647 h 1316"/>
                  <a:gd name="T86" fmla="*/ 2147483647 w 4384"/>
                  <a:gd name="T87" fmla="*/ 2147483647 h 1316"/>
                  <a:gd name="T88" fmla="*/ 2147483647 w 4384"/>
                  <a:gd name="T89" fmla="*/ 2147483647 h 1316"/>
                  <a:gd name="T90" fmla="*/ 2147483647 w 4384"/>
                  <a:gd name="T91" fmla="*/ 2147483647 h 1316"/>
                  <a:gd name="T92" fmla="*/ 2147483647 w 4384"/>
                  <a:gd name="T93" fmla="*/ 2147483647 h 1316"/>
                  <a:gd name="T94" fmla="*/ 2147483647 w 4384"/>
                  <a:gd name="T95" fmla="*/ 2147483647 h 1316"/>
                  <a:gd name="T96" fmla="*/ 2147483647 w 4384"/>
                  <a:gd name="T97" fmla="*/ 2147483647 h 1316"/>
                  <a:gd name="T98" fmla="*/ 2147483647 w 4384"/>
                  <a:gd name="T99" fmla="*/ 2147483647 h 1316"/>
                  <a:gd name="T100" fmla="*/ 2147483647 w 4384"/>
                  <a:gd name="T101" fmla="*/ 2147483647 h 1316"/>
                  <a:gd name="T102" fmla="*/ 2147483647 w 4384"/>
                  <a:gd name="T103" fmla="*/ 2147483647 h 1316"/>
                  <a:gd name="T104" fmla="*/ 2147483647 w 4384"/>
                  <a:gd name="T105" fmla="*/ 2147483647 h 1316"/>
                  <a:gd name="T106" fmla="*/ 2147483647 w 4384"/>
                  <a:gd name="T107" fmla="*/ 2147483647 h 1316"/>
                  <a:gd name="T108" fmla="*/ 2147483647 w 4384"/>
                  <a:gd name="T109" fmla="*/ 2147483647 h 1316"/>
                  <a:gd name="T110" fmla="*/ 2147483647 w 4384"/>
                  <a:gd name="T111" fmla="*/ 2147483647 h 1316"/>
                  <a:gd name="T112" fmla="*/ 2147483647 w 4384"/>
                  <a:gd name="T113" fmla="*/ 2147483647 h 1316"/>
                  <a:gd name="T114" fmla="*/ 2147483647 w 4384"/>
                  <a:gd name="T115" fmla="*/ 2147483647 h 1316"/>
                  <a:gd name="T116" fmla="*/ 2147483647 w 4384"/>
                  <a:gd name="T117" fmla="*/ 2147483647 h 1316"/>
                  <a:gd name="T118" fmla="*/ 2147483647 w 4384"/>
                  <a:gd name="T119" fmla="*/ 2147483647 h 1316"/>
                  <a:gd name="T120" fmla="*/ 2147483647 w 4384"/>
                  <a:gd name="T121" fmla="*/ 2147483647 h 1316"/>
                  <a:gd name="T122" fmla="*/ 2147483647 w 4384"/>
                  <a:gd name="T123" fmla="*/ 2147483647 h 1316"/>
                  <a:gd name="T124" fmla="*/ 2147483647 w 4384"/>
                  <a:gd name="T125" fmla="*/ 2147483647 h 13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384" h="1316">
                    <a:moveTo>
                      <a:pt x="0" y="0"/>
                    </a:moveTo>
                    <a:lnTo>
                      <a:pt x="0" y="0"/>
                    </a:lnTo>
                    <a:lnTo>
                      <a:pt x="48" y="0"/>
                    </a:lnTo>
                    <a:lnTo>
                      <a:pt x="48" y="6"/>
                    </a:lnTo>
                    <a:lnTo>
                      <a:pt x="108" y="6"/>
                    </a:lnTo>
                    <a:lnTo>
                      <a:pt x="126" y="6"/>
                    </a:lnTo>
                    <a:lnTo>
                      <a:pt x="132" y="6"/>
                    </a:lnTo>
                    <a:lnTo>
                      <a:pt x="132" y="18"/>
                    </a:lnTo>
                    <a:lnTo>
                      <a:pt x="138" y="18"/>
                    </a:lnTo>
                    <a:lnTo>
                      <a:pt x="138" y="24"/>
                    </a:lnTo>
                    <a:lnTo>
                      <a:pt x="150" y="24"/>
                    </a:lnTo>
                    <a:lnTo>
                      <a:pt x="156" y="24"/>
                    </a:lnTo>
                    <a:lnTo>
                      <a:pt x="156" y="36"/>
                    </a:lnTo>
                    <a:lnTo>
                      <a:pt x="162" y="36"/>
                    </a:lnTo>
                    <a:lnTo>
                      <a:pt x="180" y="36"/>
                    </a:lnTo>
                    <a:lnTo>
                      <a:pt x="180" y="42"/>
                    </a:lnTo>
                    <a:lnTo>
                      <a:pt x="203" y="42"/>
                    </a:lnTo>
                    <a:lnTo>
                      <a:pt x="203" y="54"/>
                    </a:lnTo>
                    <a:lnTo>
                      <a:pt x="227" y="54"/>
                    </a:lnTo>
                    <a:lnTo>
                      <a:pt x="245" y="54"/>
                    </a:lnTo>
                    <a:lnTo>
                      <a:pt x="245" y="60"/>
                    </a:lnTo>
                    <a:lnTo>
                      <a:pt x="251" y="60"/>
                    </a:lnTo>
                    <a:lnTo>
                      <a:pt x="251" y="72"/>
                    </a:lnTo>
                    <a:lnTo>
                      <a:pt x="281" y="72"/>
                    </a:lnTo>
                    <a:lnTo>
                      <a:pt x="281" y="84"/>
                    </a:lnTo>
                    <a:lnTo>
                      <a:pt x="287" y="84"/>
                    </a:lnTo>
                    <a:lnTo>
                      <a:pt x="293" y="84"/>
                    </a:lnTo>
                    <a:lnTo>
                      <a:pt x="293" y="90"/>
                    </a:lnTo>
                    <a:lnTo>
                      <a:pt x="299" y="90"/>
                    </a:lnTo>
                    <a:lnTo>
                      <a:pt x="305" y="90"/>
                    </a:lnTo>
                    <a:lnTo>
                      <a:pt x="305" y="101"/>
                    </a:lnTo>
                    <a:lnTo>
                      <a:pt x="305" y="113"/>
                    </a:lnTo>
                    <a:lnTo>
                      <a:pt x="311" y="113"/>
                    </a:lnTo>
                    <a:lnTo>
                      <a:pt x="311" y="119"/>
                    </a:lnTo>
                    <a:lnTo>
                      <a:pt x="311" y="131"/>
                    </a:lnTo>
                    <a:lnTo>
                      <a:pt x="317" y="131"/>
                    </a:lnTo>
                    <a:lnTo>
                      <a:pt x="317" y="143"/>
                    </a:lnTo>
                    <a:lnTo>
                      <a:pt x="329" y="143"/>
                    </a:lnTo>
                    <a:lnTo>
                      <a:pt x="335" y="143"/>
                    </a:lnTo>
                    <a:lnTo>
                      <a:pt x="377" y="143"/>
                    </a:lnTo>
                    <a:lnTo>
                      <a:pt x="377" y="149"/>
                    </a:lnTo>
                    <a:lnTo>
                      <a:pt x="431" y="149"/>
                    </a:lnTo>
                    <a:lnTo>
                      <a:pt x="431" y="161"/>
                    </a:lnTo>
                    <a:lnTo>
                      <a:pt x="437" y="161"/>
                    </a:lnTo>
                    <a:lnTo>
                      <a:pt x="443" y="161"/>
                    </a:lnTo>
                    <a:lnTo>
                      <a:pt x="455" y="161"/>
                    </a:lnTo>
                    <a:lnTo>
                      <a:pt x="455" y="167"/>
                    </a:lnTo>
                    <a:lnTo>
                      <a:pt x="461" y="167"/>
                    </a:lnTo>
                    <a:lnTo>
                      <a:pt x="461" y="185"/>
                    </a:lnTo>
                    <a:lnTo>
                      <a:pt x="473" y="185"/>
                    </a:lnTo>
                    <a:lnTo>
                      <a:pt x="473" y="191"/>
                    </a:lnTo>
                    <a:lnTo>
                      <a:pt x="485" y="191"/>
                    </a:lnTo>
                    <a:lnTo>
                      <a:pt x="491" y="191"/>
                    </a:lnTo>
                    <a:lnTo>
                      <a:pt x="533" y="191"/>
                    </a:lnTo>
                    <a:lnTo>
                      <a:pt x="533" y="203"/>
                    </a:lnTo>
                    <a:lnTo>
                      <a:pt x="545" y="203"/>
                    </a:lnTo>
                    <a:lnTo>
                      <a:pt x="545" y="209"/>
                    </a:lnTo>
                    <a:lnTo>
                      <a:pt x="551" y="209"/>
                    </a:lnTo>
                    <a:lnTo>
                      <a:pt x="563" y="209"/>
                    </a:lnTo>
                    <a:lnTo>
                      <a:pt x="563" y="227"/>
                    </a:lnTo>
                    <a:lnTo>
                      <a:pt x="569" y="227"/>
                    </a:lnTo>
                    <a:lnTo>
                      <a:pt x="587" y="227"/>
                    </a:lnTo>
                    <a:lnTo>
                      <a:pt x="587" y="233"/>
                    </a:lnTo>
                    <a:lnTo>
                      <a:pt x="611" y="233"/>
                    </a:lnTo>
                    <a:lnTo>
                      <a:pt x="611" y="245"/>
                    </a:lnTo>
                    <a:lnTo>
                      <a:pt x="617" y="245"/>
                    </a:lnTo>
                    <a:lnTo>
                      <a:pt x="617" y="257"/>
                    </a:lnTo>
                    <a:lnTo>
                      <a:pt x="635" y="257"/>
                    </a:lnTo>
                    <a:lnTo>
                      <a:pt x="635" y="269"/>
                    </a:lnTo>
                    <a:lnTo>
                      <a:pt x="647" y="269"/>
                    </a:lnTo>
                    <a:lnTo>
                      <a:pt x="647" y="281"/>
                    </a:lnTo>
                    <a:lnTo>
                      <a:pt x="659" y="281"/>
                    </a:lnTo>
                    <a:lnTo>
                      <a:pt x="659" y="287"/>
                    </a:lnTo>
                    <a:lnTo>
                      <a:pt x="713" y="287"/>
                    </a:lnTo>
                    <a:lnTo>
                      <a:pt x="719" y="287"/>
                    </a:lnTo>
                    <a:lnTo>
                      <a:pt x="719" y="299"/>
                    </a:lnTo>
                    <a:lnTo>
                      <a:pt x="725" y="299"/>
                    </a:lnTo>
                    <a:lnTo>
                      <a:pt x="725" y="311"/>
                    </a:lnTo>
                    <a:lnTo>
                      <a:pt x="731" y="311"/>
                    </a:lnTo>
                    <a:lnTo>
                      <a:pt x="731" y="335"/>
                    </a:lnTo>
                    <a:lnTo>
                      <a:pt x="737" y="335"/>
                    </a:lnTo>
                    <a:lnTo>
                      <a:pt x="749" y="335"/>
                    </a:lnTo>
                    <a:lnTo>
                      <a:pt x="749" y="347"/>
                    </a:lnTo>
                    <a:lnTo>
                      <a:pt x="760" y="347"/>
                    </a:lnTo>
                    <a:lnTo>
                      <a:pt x="760" y="353"/>
                    </a:lnTo>
                    <a:lnTo>
                      <a:pt x="778" y="353"/>
                    </a:lnTo>
                    <a:lnTo>
                      <a:pt x="778" y="365"/>
                    </a:lnTo>
                    <a:lnTo>
                      <a:pt x="802" y="365"/>
                    </a:lnTo>
                    <a:lnTo>
                      <a:pt x="808" y="365"/>
                    </a:lnTo>
                    <a:lnTo>
                      <a:pt x="808" y="377"/>
                    </a:lnTo>
                    <a:lnTo>
                      <a:pt x="826" y="377"/>
                    </a:lnTo>
                    <a:lnTo>
                      <a:pt x="826" y="389"/>
                    </a:lnTo>
                    <a:lnTo>
                      <a:pt x="826" y="401"/>
                    </a:lnTo>
                    <a:lnTo>
                      <a:pt x="844" y="401"/>
                    </a:lnTo>
                    <a:lnTo>
                      <a:pt x="856" y="401"/>
                    </a:lnTo>
                    <a:lnTo>
                      <a:pt x="856" y="424"/>
                    </a:lnTo>
                    <a:lnTo>
                      <a:pt x="862" y="424"/>
                    </a:lnTo>
                    <a:lnTo>
                      <a:pt x="868" y="424"/>
                    </a:lnTo>
                    <a:lnTo>
                      <a:pt x="868" y="436"/>
                    </a:lnTo>
                    <a:lnTo>
                      <a:pt x="874" y="436"/>
                    </a:lnTo>
                    <a:lnTo>
                      <a:pt x="874" y="448"/>
                    </a:lnTo>
                    <a:lnTo>
                      <a:pt x="880" y="448"/>
                    </a:lnTo>
                    <a:lnTo>
                      <a:pt x="880" y="460"/>
                    </a:lnTo>
                    <a:lnTo>
                      <a:pt x="880" y="472"/>
                    </a:lnTo>
                    <a:lnTo>
                      <a:pt x="880" y="484"/>
                    </a:lnTo>
                    <a:lnTo>
                      <a:pt x="892" y="484"/>
                    </a:lnTo>
                    <a:lnTo>
                      <a:pt x="892" y="496"/>
                    </a:lnTo>
                    <a:lnTo>
                      <a:pt x="916" y="496"/>
                    </a:lnTo>
                    <a:lnTo>
                      <a:pt x="916" y="508"/>
                    </a:lnTo>
                    <a:lnTo>
                      <a:pt x="928" y="508"/>
                    </a:lnTo>
                    <a:lnTo>
                      <a:pt x="928" y="520"/>
                    </a:lnTo>
                    <a:lnTo>
                      <a:pt x="940" y="520"/>
                    </a:lnTo>
                    <a:lnTo>
                      <a:pt x="958" y="520"/>
                    </a:lnTo>
                    <a:lnTo>
                      <a:pt x="958" y="532"/>
                    </a:lnTo>
                    <a:lnTo>
                      <a:pt x="1018" y="532"/>
                    </a:lnTo>
                    <a:lnTo>
                      <a:pt x="1018" y="544"/>
                    </a:lnTo>
                    <a:lnTo>
                      <a:pt x="1024" y="544"/>
                    </a:lnTo>
                    <a:lnTo>
                      <a:pt x="1024" y="556"/>
                    </a:lnTo>
                    <a:lnTo>
                      <a:pt x="1030" y="556"/>
                    </a:lnTo>
                    <a:lnTo>
                      <a:pt x="1030" y="574"/>
                    </a:lnTo>
                    <a:lnTo>
                      <a:pt x="1036" y="574"/>
                    </a:lnTo>
                    <a:lnTo>
                      <a:pt x="1036" y="586"/>
                    </a:lnTo>
                    <a:lnTo>
                      <a:pt x="1036" y="598"/>
                    </a:lnTo>
                    <a:lnTo>
                      <a:pt x="1048" y="598"/>
                    </a:lnTo>
                    <a:lnTo>
                      <a:pt x="1102" y="598"/>
                    </a:lnTo>
                    <a:lnTo>
                      <a:pt x="1102" y="610"/>
                    </a:lnTo>
                    <a:lnTo>
                      <a:pt x="1138" y="610"/>
                    </a:lnTo>
                    <a:lnTo>
                      <a:pt x="1138" y="622"/>
                    </a:lnTo>
                    <a:lnTo>
                      <a:pt x="1144" y="622"/>
                    </a:lnTo>
                    <a:lnTo>
                      <a:pt x="1144" y="640"/>
                    </a:lnTo>
                    <a:lnTo>
                      <a:pt x="1162" y="640"/>
                    </a:lnTo>
                    <a:lnTo>
                      <a:pt x="1162" y="652"/>
                    </a:lnTo>
                    <a:lnTo>
                      <a:pt x="1162" y="664"/>
                    </a:lnTo>
                    <a:lnTo>
                      <a:pt x="1168" y="664"/>
                    </a:lnTo>
                    <a:lnTo>
                      <a:pt x="1168" y="682"/>
                    </a:lnTo>
                    <a:lnTo>
                      <a:pt x="1168" y="694"/>
                    </a:lnTo>
                    <a:lnTo>
                      <a:pt x="1174" y="694"/>
                    </a:lnTo>
                    <a:lnTo>
                      <a:pt x="1174" y="706"/>
                    </a:lnTo>
                    <a:lnTo>
                      <a:pt x="1174" y="724"/>
                    </a:lnTo>
                    <a:lnTo>
                      <a:pt x="1186" y="724"/>
                    </a:lnTo>
                    <a:lnTo>
                      <a:pt x="1186" y="735"/>
                    </a:lnTo>
                    <a:lnTo>
                      <a:pt x="1198" y="735"/>
                    </a:lnTo>
                    <a:lnTo>
                      <a:pt x="1282" y="735"/>
                    </a:lnTo>
                    <a:lnTo>
                      <a:pt x="1288" y="735"/>
                    </a:lnTo>
                    <a:lnTo>
                      <a:pt x="1288" y="747"/>
                    </a:lnTo>
                    <a:lnTo>
                      <a:pt x="1300" y="747"/>
                    </a:lnTo>
                    <a:lnTo>
                      <a:pt x="1300" y="765"/>
                    </a:lnTo>
                    <a:lnTo>
                      <a:pt x="1300" y="777"/>
                    </a:lnTo>
                    <a:lnTo>
                      <a:pt x="1306" y="777"/>
                    </a:lnTo>
                    <a:lnTo>
                      <a:pt x="1312" y="777"/>
                    </a:lnTo>
                    <a:lnTo>
                      <a:pt x="1312" y="807"/>
                    </a:lnTo>
                    <a:lnTo>
                      <a:pt x="1318" y="807"/>
                    </a:lnTo>
                    <a:lnTo>
                      <a:pt x="1318" y="819"/>
                    </a:lnTo>
                    <a:lnTo>
                      <a:pt x="1330" y="819"/>
                    </a:lnTo>
                    <a:lnTo>
                      <a:pt x="1443" y="819"/>
                    </a:lnTo>
                    <a:lnTo>
                      <a:pt x="1443" y="837"/>
                    </a:lnTo>
                    <a:lnTo>
                      <a:pt x="1461" y="837"/>
                    </a:lnTo>
                    <a:lnTo>
                      <a:pt x="1593" y="837"/>
                    </a:lnTo>
                    <a:lnTo>
                      <a:pt x="1593" y="849"/>
                    </a:lnTo>
                    <a:lnTo>
                      <a:pt x="1611" y="849"/>
                    </a:lnTo>
                    <a:lnTo>
                      <a:pt x="1611" y="879"/>
                    </a:lnTo>
                    <a:lnTo>
                      <a:pt x="1617" y="879"/>
                    </a:lnTo>
                    <a:lnTo>
                      <a:pt x="1617" y="891"/>
                    </a:lnTo>
                    <a:lnTo>
                      <a:pt x="1623" y="891"/>
                    </a:lnTo>
                    <a:lnTo>
                      <a:pt x="1623" y="909"/>
                    </a:lnTo>
                    <a:lnTo>
                      <a:pt x="1641" y="909"/>
                    </a:lnTo>
                    <a:lnTo>
                      <a:pt x="1641" y="927"/>
                    </a:lnTo>
                    <a:lnTo>
                      <a:pt x="1701" y="927"/>
                    </a:lnTo>
                    <a:lnTo>
                      <a:pt x="1755" y="927"/>
                    </a:lnTo>
                    <a:lnTo>
                      <a:pt x="1755" y="957"/>
                    </a:lnTo>
                    <a:lnTo>
                      <a:pt x="1761" y="957"/>
                    </a:lnTo>
                    <a:lnTo>
                      <a:pt x="1761" y="969"/>
                    </a:lnTo>
                    <a:lnTo>
                      <a:pt x="1773" y="969"/>
                    </a:lnTo>
                    <a:lnTo>
                      <a:pt x="1773" y="987"/>
                    </a:lnTo>
                    <a:lnTo>
                      <a:pt x="1803" y="987"/>
                    </a:lnTo>
                    <a:lnTo>
                      <a:pt x="1803" y="1005"/>
                    </a:lnTo>
                    <a:lnTo>
                      <a:pt x="1839" y="1005"/>
                    </a:lnTo>
                    <a:lnTo>
                      <a:pt x="1839" y="1017"/>
                    </a:lnTo>
                    <a:lnTo>
                      <a:pt x="1910" y="1017"/>
                    </a:lnTo>
                    <a:lnTo>
                      <a:pt x="1910" y="1029"/>
                    </a:lnTo>
                    <a:lnTo>
                      <a:pt x="1916" y="1029"/>
                    </a:lnTo>
                    <a:lnTo>
                      <a:pt x="1916" y="1046"/>
                    </a:lnTo>
                    <a:lnTo>
                      <a:pt x="1916" y="1064"/>
                    </a:lnTo>
                    <a:lnTo>
                      <a:pt x="1982" y="1064"/>
                    </a:lnTo>
                    <a:lnTo>
                      <a:pt x="1982" y="1076"/>
                    </a:lnTo>
                    <a:lnTo>
                      <a:pt x="2018" y="1076"/>
                    </a:lnTo>
                    <a:lnTo>
                      <a:pt x="2018" y="1094"/>
                    </a:lnTo>
                    <a:lnTo>
                      <a:pt x="2030" y="1094"/>
                    </a:lnTo>
                    <a:lnTo>
                      <a:pt x="2030" y="1106"/>
                    </a:lnTo>
                    <a:lnTo>
                      <a:pt x="2036" y="1106"/>
                    </a:lnTo>
                    <a:lnTo>
                      <a:pt x="2036" y="1124"/>
                    </a:lnTo>
                    <a:lnTo>
                      <a:pt x="2036" y="1142"/>
                    </a:lnTo>
                    <a:lnTo>
                      <a:pt x="2042" y="1142"/>
                    </a:lnTo>
                    <a:lnTo>
                      <a:pt x="2180" y="1142"/>
                    </a:lnTo>
                    <a:lnTo>
                      <a:pt x="2186" y="1142"/>
                    </a:lnTo>
                    <a:lnTo>
                      <a:pt x="2186" y="1154"/>
                    </a:lnTo>
                    <a:lnTo>
                      <a:pt x="2204" y="1154"/>
                    </a:lnTo>
                    <a:lnTo>
                      <a:pt x="2204" y="1172"/>
                    </a:lnTo>
                    <a:lnTo>
                      <a:pt x="2210" y="1172"/>
                    </a:lnTo>
                    <a:lnTo>
                      <a:pt x="2210" y="1184"/>
                    </a:lnTo>
                    <a:lnTo>
                      <a:pt x="2276" y="1184"/>
                    </a:lnTo>
                    <a:lnTo>
                      <a:pt x="2306" y="1184"/>
                    </a:lnTo>
                    <a:lnTo>
                      <a:pt x="2336" y="1184"/>
                    </a:lnTo>
                    <a:lnTo>
                      <a:pt x="2480" y="1184"/>
                    </a:lnTo>
                    <a:lnTo>
                      <a:pt x="2480" y="1208"/>
                    </a:lnTo>
                    <a:lnTo>
                      <a:pt x="2503" y="1208"/>
                    </a:lnTo>
                    <a:lnTo>
                      <a:pt x="2545" y="1208"/>
                    </a:lnTo>
                    <a:lnTo>
                      <a:pt x="2617" y="1208"/>
                    </a:lnTo>
                    <a:lnTo>
                      <a:pt x="2635" y="1208"/>
                    </a:lnTo>
                    <a:lnTo>
                      <a:pt x="2671" y="1208"/>
                    </a:lnTo>
                    <a:lnTo>
                      <a:pt x="2761" y="1208"/>
                    </a:lnTo>
                    <a:lnTo>
                      <a:pt x="2815" y="1208"/>
                    </a:lnTo>
                    <a:lnTo>
                      <a:pt x="2899" y="1208"/>
                    </a:lnTo>
                    <a:lnTo>
                      <a:pt x="2917" y="1208"/>
                    </a:lnTo>
                    <a:lnTo>
                      <a:pt x="3066" y="1208"/>
                    </a:lnTo>
                    <a:lnTo>
                      <a:pt x="3072" y="1208"/>
                    </a:lnTo>
                    <a:lnTo>
                      <a:pt x="3102" y="1208"/>
                    </a:lnTo>
                    <a:lnTo>
                      <a:pt x="3144" y="1208"/>
                    </a:lnTo>
                    <a:lnTo>
                      <a:pt x="3216" y="1208"/>
                    </a:lnTo>
                    <a:lnTo>
                      <a:pt x="3222" y="1208"/>
                    </a:lnTo>
                    <a:lnTo>
                      <a:pt x="3300" y="1208"/>
                    </a:lnTo>
                    <a:lnTo>
                      <a:pt x="3360" y="1208"/>
                    </a:lnTo>
                    <a:lnTo>
                      <a:pt x="3498" y="1208"/>
                    </a:lnTo>
                    <a:lnTo>
                      <a:pt x="3641" y="1208"/>
                    </a:lnTo>
                    <a:lnTo>
                      <a:pt x="3653" y="1208"/>
                    </a:lnTo>
                    <a:lnTo>
                      <a:pt x="3785" y="1208"/>
                    </a:lnTo>
                    <a:lnTo>
                      <a:pt x="3815" y="1208"/>
                    </a:lnTo>
                    <a:lnTo>
                      <a:pt x="3815" y="1316"/>
                    </a:lnTo>
                    <a:lnTo>
                      <a:pt x="3923" y="1316"/>
                    </a:lnTo>
                    <a:lnTo>
                      <a:pt x="3953" y="1316"/>
                    </a:lnTo>
                    <a:lnTo>
                      <a:pt x="4043" y="1316"/>
                    </a:lnTo>
                    <a:lnTo>
                      <a:pt x="4384" y="1316"/>
                    </a:lnTo>
                  </a:path>
                </a:pathLst>
              </a:custGeom>
              <a:noFill/>
              <a:ln w="19050" cap="flat">
                <a:solidFill>
                  <a:srgbClr val="F7964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24" name="Freeform 154"/>
              <p:cNvSpPr>
                <a:spLocks/>
              </p:cNvSpPr>
              <p:nvPr/>
            </p:nvSpPr>
            <p:spPr bwMode="auto">
              <a:xfrm>
                <a:off x="1450975" y="1346200"/>
                <a:ext cx="6275388" cy="2411413"/>
              </a:xfrm>
              <a:custGeom>
                <a:avLst/>
                <a:gdLst>
                  <a:gd name="T0" fmla="*/ 2147483647 w 3953"/>
                  <a:gd name="T1" fmla="*/ 0 h 1519"/>
                  <a:gd name="T2" fmla="*/ 2147483647 w 3953"/>
                  <a:gd name="T3" fmla="*/ 2147483647 h 1519"/>
                  <a:gd name="T4" fmla="*/ 2147483647 w 3953"/>
                  <a:gd name="T5" fmla="*/ 2147483647 h 1519"/>
                  <a:gd name="T6" fmla="*/ 2147483647 w 3953"/>
                  <a:gd name="T7" fmla="*/ 2147483647 h 1519"/>
                  <a:gd name="T8" fmla="*/ 2147483647 w 3953"/>
                  <a:gd name="T9" fmla="*/ 2147483647 h 1519"/>
                  <a:gd name="T10" fmla="*/ 2147483647 w 3953"/>
                  <a:gd name="T11" fmla="*/ 2147483647 h 1519"/>
                  <a:gd name="T12" fmla="*/ 2147483647 w 3953"/>
                  <a:gd name="T13" fmla="*/ 2147483647 h 1519"/>
                  <a:gd name="T14" fmla="*/ 2147483647 w 3953"/>
                  <a:gd name="T15" fmla="*/ 2147483647 h 1519"/>
                  <a:gd name="T16" fmla="*/ 2147483647 w 3953"/>
                  <a:gd name="T17" fmla="*/ 2147483647 h 1519"/>
                  <a:gd name="T18" fmla="*/ 2147483647 w 3953"/>
                  <a:gd name="T19" fmla="*/ 2147483647 h 1519"/>
                  <a:gd name="T20" fmla="*/ 2147483647 w 3953"/>
                  <a:gd name="T21" fmla="*/ 2147483647 h 1519"/>
                  <a:gd name="T22" fmla="*/ 2147483647 w 3953"/>
                  <a:gd name="T23" fmla="*/ 2147483647 h 1519"/>
                  <a:gd name="T24" fmla="*/ 2147483647 w 3953"/>
                  <a:gd name="T25" fmla="*/ 2147483647 h 1519"/>
                  <a:gd name="T26" fmla="*/ 2147483647 w 3953"/>
                  <a:gd name="T27" fmla="*/ 2147483647 h 1519"/>
                  <a:gd name="T28" fmla="*/ 2147483647 w 3953"/>
                  <a:gd name="T29" fmla="*/ 2147483647 h 1519"/>
                  <a:gd name="T30" fmla="*/ 2147483647 w 3953"/>
                  <a:gd name="T31" fmla="*/ 2147483647 h 1519"/>
                  <a:gd name="T32" fmla="*/ 2147483647 w 3953"/>
                  <a:gd name="T33" fmla="*/ 2147483647 h 1519"/>
                  <a:gd name="T34" fmla="*/ 2147483647 w 3953"/>
                  <a:gd name="T35" fmla="*/ 2147483647 h 1519"/>
                  <a:gd name="T36" fmla="*/ 2147483647 w 3953"/>
                  <a:gd name="T37" fmla="*/ 2147483647 h 1519"/>
                  <a:gd name="T38" fmla="*/ 2147483647 w 3953"/>
                  <a:gd name="T39" fmla="*/ 2147483647 h 1519"/>
                  <a:gd name="T40" fmla="*/ 2147483647 w 3953"/>
                  <a:gd name="T41" fmla="*/ 2147483647 h 1519"/>
                  <a:gd name="T42" fmla="*/ 2147483647 w 3953"/>
                  <a:gd name="T43" fmla="*/ 2147483647 h 1519"/>
                  <a:gd name="T44" fmla="*/ 2147483647 w 3953"/>
                  <a:gd name="T45" fmla="*/ 2147483647 h 1519"/>
                  <a:gd name="T46" fmla="*/ 2147483647 w 3953"/>
                  <a:gd name="T47" fmla="*/ 2147483647 h 1519"/>
                  <a:gd name="T48" fmla="*/ 2147483647 w 3953"/>
                  <a:gd name="T49" fmla="*/ 2147483647 h 1519"/>
                  <a:gd name="T50" fmla="*/ 2147483647 w 3953"/>
                  <a:gd name="T51" fmla="*/ 2147483647 h 1519"/>
                  <a:gd name="T52" fmla="*/ 2147483647 w 3953"/>
                  <a:gd name="T53" fmla="*/ 2147483647 h 1519"/>
                  <a:gd name="T54" fmla="*/ 2147483647 w 3953"/>
                  <a:gd name="T55" fmla="*/ 2147483647 h 1519"/>
                  <a:gd name="T56" fmla="*/ 2147483647 w 3953"/>
                  <a:gd name="T57" fmla="*/ 2147483647 h 1519"/>
                  <a:gd name="T58" fmla="*/ 2147483647 w 3953"/>
                  <a:gd name="T59" fmla="*/ 2147483647 h 1519"/>
                  <a:gd name="T60" fmla="*/ 2147483647 w 3953"/>
                  <a:gd name="T61" fmla="*/ 2147483647 h 1519"/>
                  <a:gd name="T62" fmla="*/ 2147483647 w 3953"/>
                  <a:gd name="T63" fmla="*/ 2147483647 h 1519"/>
                  <a:gd name="T64" fmla="*/ 2147483647 w 3953"/>
                  <a:gd name="T65" fmla="*/ 2147483647 h 1519"/>
                  <a:gd name="T66" fmla="*/ 2147483647 w 3953"/>
                  <a:gd name="T67" fmla="*/ 2147483647 h 1519"/>
                  <a:gd name="T68" fmla="*/ 2147483647 w 3953"/>
                  <a:gd name="T69" fmla="*/ 2147483647 h 1519"/>
                  <a:gd name="T70" fmla="*/ 2147483647 w 3953"/>
                  <a:gd name="T71" fmla="*/ 2147483647 h 1519"/>
                  <a:gd name="T72" fmla="*/ 2147483647 w 3953"/>
                  <a:gd name="T73" fmla="*/ 2147483647 h 1519"/>
                  <a:gd name="T74" fmla="*/ 2147483647 w 3953"/>
                  <a:gd name="T75" fmla="*/ 2147483647 h 1519"/>
                  <a:gd name="T76" fmla="*/ 2147483647 w 3953"/>
                  <a:gd name="T77" fmla="*/ 2147483647 h 1519"/>
                  <a:gd name="T78" fmla="*/ 2147483647 w 3953"/>
                  <a:gd name="T79" fmla="*/ 2147483647 h 1519"/>
                  <a:gd name="T80" fmla="*/ 2147483647 w 3953"/>
                  <a:gd name="T81" fmla="*/ 2147483647 h 1519"/>
                  <a:gd name="T82" fmla="*/ 2147483647 w 3953"/>
                  <a:gd name="T83" fmla="*/ 2147483647 h 1519"/>
                  <a:gd name="T84" fmla="*/ 2147483647 w 3953"/>
                  <a:gd name="T85" fmla="*/ 2147483647 h 1519"/>
                  <a:gd name="T86" fmla="*/ 2147483647 w 3953"/>
                  <a:gd name="T87" fmla="*/ 2147483647 h 1519"/>
                  <a:gd name="T88" fmla="*/ 2147483647 w 3953"/>
                  <a:gd name="T89" fmla="*/ 2147483647 h 1519"/>
                  <a:gd name="T90" fmla="*/ 2147483647 w 3953"/>
                  <a:gd name="T91" fmla="*/ 2147483647 h 1519"/>
                  <a:gd name="T92" fmla="*/ 2147483647 w 3953"/>
                  <a:gd name="T93" fmla="*/ 2147483647 h 1519"/>
                  <a:gd name="T94" fmla="*/ 2147483647 w 3953"/>
                  <a:gd name="T95" fmla="*/ 2147483647 h 1519"/>
                  <a:gd name="T96" fmla="*/ 2147483647 w 3953"/>
                  <a:gd name="T97" fmla="*/ 2147483647 h 15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53" h="1519">
                    <a:moveTo>
                      <a:pt x="0" y="0"/>
                    </a:moveTo>
                    <a:lnTo>
                      <a:pt x="0" y="0"/>
                    </a:lnTo>
                    <a:lnTo>
                      <a:pt x="72" y="0"/>
                    </a:lnTo>
                    <a:lnTo>
                      <a:pt x="72" y="12"/>
                    </a:lnTo>
                    <a:lnTo>
                      <a:pt x="144" y="12"/>
                    </a:lnTo>
                    <a:lnTo>
                      <a:pt x="144" y="36"/>
                    </a:lnTo>
                    <a:lnTo>
                      <a:pt x="150" y="36"/>
                    </a:lnTo>
                    <a:lnTo>
                      <a:pt x="150" y="48"/>
                    </a:lnTo>
                    <a:lnTo>
                      <a:pt x="150" y="84"/>
                    </a:lnTo>
                    <a:lnTo>
                      <a:pt x="162" y="84"/>
                    </a:lnTo>
                    <a:lnTo>
                      <a:pt x="174" y="84"/>
                    </a:lnTo>
                    <a:lnTo>
                      <a:pt x="174" y="101"/>
                    </a:lnTo>
                    <a:lnTo>
                      <a:pt x="203" y="101"/>
                    </a:lnTo>
                    <a:lnTo>
                      <a:pt x="203" y="119"/>
                    </a:lnTo>
                    <a:lnTo>
                      <a:pt x="287" y="119"/>
                    </a:lnTo>
                    <a:lnTo>
                      <a:pt x="287" y="137"/>
                    </a:lnTo>
                    <a:lnTo>
                      <a:pt x="293" y="137"/>
                    </a:lnTo>
                    <a:lnTo>
                      <a:pt x="293" y="155"/>
                    </a:lnTo>
                    <a:lnTo>
                      <a:pt x="293" y="173"/>
                    </a:lnTo>
                    <a:lnTo>
                      <a:pt x="293" y="191"/>
                    </a:lnTo>
                    <a:lnTo>
                      <a:pt x="299" y="191"/>
                    </a:lnTo>
                    <a:lnTo>
                      <a:pt x="299" y="209"/>
                    </a:lnTo>
                    <a:lnTo>
                      <a:pt x="305" y="209"/>
                    </a:lnTo>
                    <a:lnTo>
                      <a:pt x="323" y="209"/>
                    </a:lnTo>
                    <a:lnTo>
                      <a:pt x="323" y="227"/>
                    </a:lnTo>
                    <a:lnTo>
                      <a:pt x="329" y="227"/>
                    </a:lnTo>
                    <a:lnTo>
                      <a:pt x="329" y="245"/>
                    </a:lnTo>
                    <a:lnTo>
                      <a:pt x="341" y="245"/>
                    </a:lnTo>
                    <a:lnTo>
                      <a:pt x="419" y="245"/>
                    </a:lnTo>
                    <a:lnTo>
                      <a:pt x="419" y="263"/>
                    </a:lnTo>
                    <a:lnTo>
                      <a:pt x="425" y="263"/>
                    </a:lnTo>
                    <a:lnTo>
                      <a:pt x="431" y="263"/>
                    </a:lnTo>
                    <a:lnTo>
                      <a:pt x="431" y="287"/>
                    </a:lnTo>
                    <a:lnTo>
                      <a:pt x="431" y="323"/>
                    </a:lnTo>
                    <a:lnTo>
                      <a:pt x="437" y="323"/>
                    </a:lnTo>
                    <a:lnTo>
                      <a:pt x="437" y="347"/>
                    </a:lnTo>
                    <a:lnTo>
                      <a:pt x="443" y="347"/>
                    </a:lnTo>
                    <a:lnTo>
                      <a:pt x="443" y="365"/>
                    </a:lnTo>
                    <a:lnTo>
                      <a:pt x="443" y="383"/>
                    </a:lnTo>
                    <a:lnTo>
                      <a:pt x="449" y="383"/>
                    </a:lnTo>
                    <a:lnTo>
                      <a:pt x="455" y="383"/>
                    </a:lnTo>
                    <a:lnTo>
                      <a:pt x="455" y="401"/>
                    </a:lnTo>
                    <a:lnTo>
                      <a:pt x="569" y="401"/>
                    </a:lnTo>
                    <a:lnTo>
                      <a:pt x="569" y="424"/>
                    </a:lnTo>
                    <a:lnTo>
                      <a:pt x="575" y="424"/>
                    </a:lnTo>
                    <a:lnTo>
                      <a:pt x="575" y="442"/>
                    </a:lnTo>
                    <a:lnTo>
                      <a:pt x="587" y="442"/>
                    </a:lnTo>
                    <a:lnTo>
                      <a:pt x="587" y="460"/>
                    </a:lnTo>
                    <a:lnTo>
                      <a:pt x="593" y="460"/>
                    </a:lnTo>
                    <a:lnTo>
                      <a:pt x="593" y="484"/>
                    </a:lnTo>
                    <a:lnTo>
                      <a:pt x="599" y="484"/>
                    </a:lnTo>
                    <a:lnTo>
                      <a:pt x="599" y="526"/>
                    </a:lnTo>
                    <a:lnTo>
                      <a:pt x="617" y="526"/>
                    </a:lnTo>
                    <a:lnTo>
                      <a:pt x="617" y="544"/>
                    </a:lnTo>
                    <a:lnTo>
                      <a:pt x="647" y="544"/>
                    </a:lnTo>
                    <a:lnTo>
                      <a:pt x="647" y="568"/>
                    </a:lnTo>
                    <a:lnTo>
                      <a:pt x="689" y="568"/>
                    </a:lnTo>
                    <a:lnTo>
                      <a:pt x="689" y="592"/>
                    </a:lnTo>
                    <a:lnTo>
                      <a:pt x="725" y="592"/>
                    </a:lnTo>
                    <a:lnTo>
                      <a:pt x="725" y="610"/>
                    </a:lnTo>
                    <a:lnTo>
                      <a:pt x="731" y="610"/>
                    </a:lnTo>
                    <a:lnTo>
                      <a:pt x="737" y="610"/>
                    </a:lnTo>
                    <a:lnTo>
                      <a:pt x="737" y="634"/>
                    </a:lnTo>
                    <a:lnTo>
                      <a:pt x="749" y="634"/>
                    </a:lnTo>
                    <a:lnTo>
                      <a:pt x="749" y="652"/>
                    </a:lnTo>
                    <a:lnTo>
                      <a:pt x="755" y="652"/>
                    </a:lnTo>
                    <a:lnTo>
                      <a:pt x="755" y="676"/>
                    </a:lnTo>
                    <a:lnTo>
                      <a:pt x="790" y="676"/>
                    </a:lnTo>
                    <a:lnTo>
                      <a:pt x="796" y="676"/>
                    </a:lnTo>
                    <a:lnTo>
                      <a:pt x="796" y="700"/>
                    </a:lnTo>
                    <a:lnTo>
                      <a:pt x="868" y="700"/>
                    </a:lnTo>
                    <a:lnTo>
                      <a:pt x="868" y="724"/>
                    </a:lnTo>
                    <a:lnTo>
                      <a:pt x="880" y="724"/>
                    </a:lnTo>
                    <a:lnTo>
                      <a:pt x="880" y="741"/>
                    </a:lnTo>
                    <a:lnTo>
                      <a:pt x="880" y="765"/>
                    </a:lnTo>
                    <a:lnTo>
                      <a:pt x="886" y="765"/>
                    </a:lnTo>
                    <a:lnTo>
                      <a:pt x="892" y="765"/>
                    </a:lnTo>
                    <a:lnTo>
                      <a:pt x="892" y="789"/>
                    </a:lnTo>
                    <a:lnTo>
                      <a:pt x="976" y="789"/>
                    </a:lnTo>
                    <a:lnTo>
                      <a:pt x="976" y="813"/>
                    </a:lnTo>
                    <a:lnTo>
                      <a:pt x="994" y="813"/>
                    </a:lnTo>
                    <a:lnTo>
                      <a:pt x="994" y="831"/>
                    </a:lnTo>
                    <a:lnTo>
                      <a:pt x="1006" y="831"/>
                    </a:lnTo>
                    <a:lnTo>
                      <a:pt x="1006" y="855"/>
                    </a:lnTo>
                    <a:lnTo>
                      <a:pt x="1018" y="855"/>
                    </a:lnTo>
                    <a:lnTo>
                      <a:pt x="1018" y="879"/>
                    </a:lnTo>
                    <a:lnTo>
                      <a:pt x="1036" y="879"/>
                    </a:lnTo>
                    <a:lnTo>
                      <a:pt x="1036" y="903"/>
                    </a:lnTo>
                    <a:lnTo>
                      <a:pt x="1048" y="903"/>
                    </a:lnTo>
                    <a:lnTo>
                      <a:pt x="1048" y="927"/>
                    </a:lnTo>
                    <a:lnTo>
                      <a:pt x="1054" y="927"/>
                    </a:lnTo>
                    <a:lnTo>
                      <a:pt x="1054" y="951"/>
                    </a:lnTo>
                    <a:lnTo>
                      <a:pt x="1096" y="951"/>
                    </a:lnTo>
                    <a:lnTo>
                      <a:pt x="1096" y="969"/>
                    </a:lnTo>
                    <a:lnTo>
                      <a:pt x="1150" y="969"/>
                    </a:lnTo>
                    <a:lnTo>
                      <a:pt x="1150" y="999"/>
                    </a:lnTo>
                    <a:lnTo>
                      <a:pt x="1174" y="999"/>
                    </a:lnTo>
                    <a:lnTo>
                      <a:pt x="1174" y="1017"/>
                    </a:lnTo>
                    <a:lnTo>
                      <a:pt x="1312" y="1017"/>
                    </a:lnTo>
                    <a:lnTo>
                      <a:pt x="1312" y="1041"/>
                    </a:lnTo>
                    <a:lnTo>
                      <a:pt x="1318" y="1041"/>
                    </a:lnTo>
                    <a:lnTo>
                      <a:pt x="1318" y="1064"/>
                    </a:lnTo>
                    <a:lnTo>
                      <a:pt x="1353" y="1064"/>
                    </a:lnTo>
                    <a:lnTo>
                      <a:pt x="1353" y="1088"/>
                    </a:lnTo>
                    <a:lnTo>
                      <a:pt x="1461" y="1088"/>
                    </a:lnTo>
                    <a:lnTo>
                      <a:pt x="1461" y="1112"/>
                    </a:lnTo>
                    <a:lnTo>
                      <a:pt x="1485" y="1112"/>
                    </a:lnTo>
                    <a:lnTo>
                      <a:pt x="1485" y="1136"/>
                    </a:lnTo>
                    <a:lnTo>
                      <a:pt x="1491" y="1136"/>
                    </a:lnTo>
                    <a:lnTo>
                      <a:pt x="1491" y="1160"/>
                    </a:lnTo>
                    <a:lnTo>
                      <a:pt x="1509" y="1160"/>
                    </a:lnTo>
                    <a:lnTo>
                      <a:pt x="1509" y="1184"/>
                    </a:lnTo>
                    <a:lnTo>
                      <a:pt x="1623" y="1184"/>
                    </a:lnTo>
                    <a:lnTo>
                      <a:pt x="1623" y="1208"/>
                    </a:lnTo>
                    <a:lnTo>
                      <a:pt x="1629" y="1208"/>
                    </a:lnTo>
                    <a:lnTo>
                      <a:pt x="1629" y="1232"/>
                    </a:lnTo>
                    <a:lnTo>
                      <a:pt x="1635" y="1232"/>
                    </a:lnTo>
                    <a:lnTo>
                      <a:pt x="1635" y="1256"/>
                    </a:lnTo>
                    <a:lnTo>
                      <a:pt x="1761" y="1256"/>
                    </a:lnTo>
                    <a:lnTo>
                      <a:pt x="1761" y="1280"/>
                    </a:lnTo>
                    <a:lnTo>
                      <a:pt x="1940" y="1280"/>
                    </a:lnTo>
                    <a:lnTo>
                      <a:pt x="2491" y="1280"/>
                    </a:lnTo>
                    <a:lnTo>
                      <a:pt x="2539" y="1280"/>
                    </a:lnTo>
                    <a:lnTo>
                      <a:pt x="2539" y="1310"/>
                    </a:lnTo>
                    <a:lnTo>
                      <a:pt x="2617" y="1310"/>
                    </a:lnTo>
                    <a:lnTo>
                      <a:pt x="2635" y="1310"/>
                    </a:lnTo>
                    <a:lnTo>
                      <a:pt x="2647" y="1310"/>
                    </a:lnTo>
                    <a:lnTo>
                      <a:pt x="2689" y="1310"/>
                    </a:lnTo>
                    <a:lnTo>
                      <a:pt x="2761" y="1310"/>
                    </a:lnTo>
                    <a:lnTo>
                      <a:pt x="2785" y="1310"/>
                    </a:lnTo>
                    <a:lnTo>
                      <a:pt x="2833" y="1310"/>
                    </a:lnTo>
                    <a:lnTo>
                      <a:pt x="2833" y="1352"/>
                    </a:lnTo>
                    <a:lnTo>
                      <a:pt x="2851" y="1352"/>
                    </a:lnTo>
                    <a:lnTo>
                      <a:pt x="2851" y="1393"/>
                    </a:lnTo>
                    <a:lnTo>
                      <a:pt x="2857" y="1393"/>
                    </a:lnTo>
                    <a:lnTo>
                      <a:pt x="2863" y="1393"/>
                    </a:lnTo>
                    <a:lnTo>
                      <a:pt x="3055" y="1393"/>
                    </a:lnTo>
                    <a:lnTo>
                      <a:pt x="3055" y="1459"/>
                    </a:lnTo>
                    <a:lnTo>
                      <a:pt x="3204" y="1459"/>
                    </a:lnTo>
                    <a:lnTo>
                      <a:pt x="3204" y="1519"/>
                    </a:lnTo>
                    <a:lnTo>
                      <a:pt x="3378" y="1519"/>
                    </a:lnTo>
                    <a:lnTo>
                      <a:pt x="3438" y="1519"/>
                    </a:lnTo>
                    <a:lnTo>
                      <a:pt x="3653" y="1519"/>
                    </a:lnTo>
                    <a:lnTo>
                      <a:pt x="3953" y="1519"/>
                    </a:lnTo>
                  </a:path>
                </a:pathLst>
              </a:custGeom>
              <a:noFill/>
              <a:ln w="19050" cap="flat">
                <a:solidFill>
                  <a:srgbClr val="4BACC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358" name="TextBox 357"/>
          <p:cNvSpPr txBox="1"/>
          <p:nvPr/>
        </p:nvSpPr>
        <p:spPr>
          <a:xfrm>
            <a:off x="362326" y="6414185"/>
            <a:ext cx="8822614" cy="461665"/>
          </a:xfrm>
          <a:prstGeom prst="rect">
            <a:avLst/>
          </a:prstGeom>
          <a:noFill/>
        </p:spPr>
        <p:txBody>
          <a:bodyPr wrap="square" rtlCol="0">
            <a:spAutoFit/>
          </a:bodyPr>
          <a:lstStyle/>
          <a:p>
            <a:r>
              <a:rPr lang="en-US" sz="1200" b="1" dirty="0" smtClean="0"/>
              <a:t>Hurvitz SA, </a:t>
            </a:r>
            <a:r>
              <a:rPr lang="en-US" sz="1200" b="1" dirty="0"/>
              <a:t>et al. Presented at: 2014 San Antonio Breast Cancer Symposium; December 9-13, 2014; San Antonio, Texas. Abstract S6-01.</a:t>
            </a:r>
          </a:p>
        </p:txBody>
      </p:sp>
    </p:spTree>
    <p:extLst>
      <p:ext uri="{BB962C8B-B14F-4D97-AF65-F5344CB8AC3E}">
        <p14:creationId xmlns:p14="http://schemas.microsoft.com/office/powerpoint/2010/main" val="230619671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39688" y="86651"/>
            <a:ext cx="9144000" cy="1143000"/>
          </a:xfrm>
        </p:spPr>
        <p:txBody>
          <a:bodyPr anchor="ctr"/>
          <a:lstStyle/>
          <a:p>
            <a:r>
              <a:rPr lang="en-US" sz="3200" dirty="0">
                <a:latin typeface="Arial" charset="0"/>
                <a:ea typeface="MS PGothic" charset="0"/>
              </a:rPr>
              <a:t>BOLERO-1/TRIO 019: Most Frequent Adverse Events (Safety set) [&gt; 25% in </a:t>
            </a:r>
            <a:r>
              <a:rPr lang="en-US" sz="3200" dirty="0" smtClean="0">
                <a:latin typeface="Arial" charset="0"/>
                <a:ea typeface="MS PGothic" charset="0"/>
              </a:rPr>
              <a:t>the </a:t>
            </a:r>
            <a:r>
              <a:rPr lang="en-US" sz="3200" dirty="0">
                <a:latin typeface="Arial" charset="0"/>
                <a:ea typeface="MS PGothic" charset="0"/>
              </a:rPr>
              <a:t>EVE Arm] </a:t>
            </a:r>
          </a:p>
        </p:txBody>
      </p:sp>
      <p:graphicFrame>
        <p:nvGraphicFramePr>
          <p:cNvPr id="10" name="Content Placeholder 5"/>
          <p:cNvGraphicFramePr>
            <a:graphicFrameLocks noGrp="1"/>
          </p:cNvGraphicFramePr>
          <p:nvPr>
            <p:ph idx="1"/>
          </p:nvPr>
        </p:nvGraphicFramePr>
        <p:xfrm>
          <a:off x="152400" y="1138238"/>
          <a:ext cx="8767763" cy="3184530"/>
        </p:xfrm>
        <a:graphic>
          <a:graphicData uri="http://schemas.openxmlformats.org/drawingml/2006/table">
            <a:tbl>
              <a:tblPr/>
              <a:tblGrid>
                <a:gridCol w="2922588"/>
                <a:gridCol w="974725"/>
                <a:gridCol w="973137"/>
                <a:gridCol w="974725"/>
                <a:gridCol w="974725"/>
                <a:gridCol w="973138"/>
                <a:gridCol w="974725"/>
              </a:tblGrid>
              <a:tr h="547687">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AE/Grade, %</a:t>
                      </a:r>
                      <a:endParaRPr kumimoji="0" lang="en-US" sz="1200" b="1" i="0" u="none" strike="noStrike" cap="none" normalizeH="0" baseline="0">
                        <a:ln>
                          <a:noFill/>
                        </a:ln>
                        <a:solidFill>
                          <a:schemeClr val="bg1"/>
                        </a:solidFill>
                        <a:effectLst/>
                        <a:latin typeface="Arial" charset="0"/>
                        <a:ea typeface="MS PGothic" charset="0"/>
                        <a:cs typeface="MS PGothic" charset="0"/>
                      </a:endParaRP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MS PGothic" charset="0"/>
                        </a:rPr>
                        <a:t>EVE + TRAS + PAC</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MS PGothic" charset="0"/>
                        </a:rPr>
                        <a:t>(N = 472)</a:t>
                      </a:r>
                    </a:p>
                  </a:txBody>
                  <a:tcPr marL="92860" marR="92860" marT="46722" marB="46722"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6C0A"/>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MS PGothic" charset="0"/>
                        </a:rPr>
                        <a:t>PBO + TRAS + PAC</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MS PGothic" charset="0"/>
                        </a:rPr>
                        <a:t>(N = 238)</a:t>
                      </a:r>
                    </a:p>
                  </a:txBody>
                  <a:tcPr marL="92860" marR="92860" marT="46722" marB="46722"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58ED5"/>
                    </a:solidFill>
                  </a:tcPr>
                </a:tc>
                <a:tc hMerge="1">
                  <a:txBody>
                    <a:bodyPr/>
                    <a:lstStyle/>
                    <a:p>
                      <a:endParaRPr lang="en-US"/>
                    </a:p>
                  </a:txBody>
                  <a:tcPr/>
                </a:tc>
                <a:tc hMerge="1">
                  <a:txBody>
                    <a:bodyPr/>
                    <a:lstStyle/>
                    <a:p>
                      <a:endParaRPr lang="en-US"/>
                    </a:p>
                  </a:txBody>
                  <a:tcPr/>
                </a:tc>
              </a:tr>
              <a:tr h="293687">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ea typeface="MS PGothic" charset="0"/>
                          <a:cs typeface="MS PGothic" charset="0"/>
                        </a:rPr>
                        <a:t>Any</a:t>
                      </a: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6C0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ea typeface="MS PGothic" charset="0"/>
                          <a:cs typeface="MS PGothic" charset="0"/>
                        </a:rPr>
                        <a:t>Grade 3</a:t>
                      </a: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6C0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ea typeface="MS PGothic" charset="0"/>
                          <a:cs typeface="MS PGothic" charset="0"/>
                        </a:rPr>
                        <a:t>Grade 4</a:t>
                      </a: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6C0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ea typeface="MS PGothic" charset="0"/>
                          <a:cs typeface="MS PGothic" charset="0"/>
                        </a:rPr>
                        <a:t>Any</a:t>
                      </a: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ea typeface="MS PGothic" charset="0"/>
                          <a:cs typeface="MS PGothic" charset="0"/>
                        </a:rPr>
                        <a:t>Grade 3</a:t>
                      </a: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ea typeface="MS PGothic" charset="0"/>
                          <a:cs typeface="MS PGothic" charset="0"/>
                        </a:rPr>
                        <a:t>Grade 4</a:t>
                      </a:r>
                    </a:p>
                  </a:txBody>
                  <a:tcPr marL="91437" marR="91437" marT="45731" marB="4573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58ED5"/>
                    </a:solidFill>
                  </a:tcPr>
                </a:tc>
              </a:tr>
              <a:tr h="195263">
                <a:tc gridSpan="7">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Non-hematologic</a:t>
                      </a:r>
                      <a:endParaRPr kumimoji="0" lang="en-US" sz="1200" b="1" i="0" u="none" strike="noStrike" cap="none" normalizeH="0" baseline="0">
                        <a:ln>
                          <a:noFill/>
                        </a:ln>
                        <a:solidFill>
                          <a:schemeClr val="bg1"/>
                        </a:solidFill>
                        <a:effectLst/>
                        <a:latin typeface="Arial" charset="0"/>
                        <a:ea typeface="MS Mincho" charset="0"/>
                        <a:cs typeface="MS Mincho" charset="0"/>
                      </a:endParaRPr>
                    </a:p>
                  </a:txBody>
                  <a:tcPr marL="38099" marR="38099"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Stomatitis</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67</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13</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32</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Diarrhea</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57</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9</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47</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4</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Alopecia</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47</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&lt;1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53</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Rash</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40</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21</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&lt;1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Cough</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40</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&lt;1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33</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Pyrexia</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39</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2</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27</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Fatigue</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35</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5</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36</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3</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Mincho" charset="0"/>
                          <a:cs typeface="MS Mincho" charset="0"/>
                        </a:rPr>
                        <a:t>Pneumonitis*</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Mincho" charset="0"/>
                          <a:cs typeface="MS Mincho" charset="0"/>
                        </a:rPr>
                        <a:t>16</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Mincho" charset="0"/>
                          <a:cs typeface="MS Mincho" charset="0"/>
                        </a:rPr>
                        <a:t>4</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Mincho" charset="0"/>
                          <a:cs typeface="MS Mincho" charset="0"/>
                        </a:rPr>
                        <a:t>1</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Mincho" charset="0"/>
                          <a:cs typeface="MS Mincho" charset="0"/>
                        </a:rPr>
                        <a:t>4</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Mincho" charset="0"/>
                          <a:cs typeface="MS Mincho" charset="0"/>
                        </a:rPr>
                        <a:t>&lt;1</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Mincho" charset="0"/>
                          <a:cs typeface="MS Mincho" charset="0"/>
                        </a:rPr>
                        <a:t>0</a:t>
                      </a:r>
                    </a:p>
                  </a:txBody>
                  <a:tcPr marL="38099" marR="38099"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5263">
                <a:tc gridSpan="7">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Hematologic</a:t>
                      </a:r>
                      <a:endParaRPr kumimoji="0" lang="en-US" sz="1200" b="1" i="0" u="none" strike="noStrike" cap="none" normalizeH="0" baseline="0">
                        <a:ln>
                          <a:noFill/>
                        </a:ln>
                        <a:solidFill>
                          <a:schemeClr val="bg1"/>
                        </a:solidFill>
                        <a:effectLst/>
                        <a:latin typeface="Arial" charset="0"/>
                        <a:ea typeface="MS Mincho" charset="0"/>
                        <a:cs typeface="MS Mincho" charset="0"/>
                      </a:endParaRPr>
                    </a:p>
                  </a:txBody>
                  <a:tcPr marL="38099" marR="38099"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Neutropenia</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38</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21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4</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25</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4</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a:noFill/>
                    </a:lnB>
                    <a:lnTlToBr>
                      <a:noFill/>
                    </a:lnTlToBr>
                    <a:lnBlToTr>
                      <a:noFill/>
                    </a:lnBlToTr>
                    <a:noFill/>
                  </a:tcPr>
                </a:tc>
              </a:tr>
              <a:tr h="195263">
                <a:tc>
                  <a:txBody>
                    <a:bodyPr/>
                    <a:lstStyle/>
                    <a:p>
                      <a:pPr marL="173038" marR="0" lvl="0" indent="0" algn="l"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Anemia</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31</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9</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1</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MS PGothic" charset="0"/>
                        </a:rPr>
                        <a:t>16</a:t>
                      </a:r>
                      <a:endParaRPr kumimoji="0" lang="en-US" sz="1200" b="0"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3</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MS PGothic" charset="0"/>
                        </a:rPr>
                        <a:t>0</a:t>
                      </a:r>
                      <a:endParaRPr kumimoji="0" lang="en-US" sz="1200" b="1" i="0" u="none" strike="noStrike" cap="none" normalizeH="0" baseline="0">
                        <a:ln>
                          <a:noFill/>
                        </a:ln>
                        <a:solidFill>
                          <a:schemeClr val="tx1"/>
                        </a:solidFill>
                        <a:effectLst/>
                        <a:latin typeface="Arial" charset="0"/>
                        <a:ea typeface="MS Mincho" charset="0"/>
                        <a:cs typeface="MS Mincho" charset="0"/>
                      </a:endParaRPr>
                    </a:p>
                  </a:txBody>
                  <a:tcPr marL="38099" marR="38099" marT="0" marB="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2"/>
          <p:cNvSpPr/>
          <p:nvPr/>
        </p:nvSpPr>
        <p:spPr>
          <a:xfrm>
            <a:off x="200025" y="2182813"/>
            <a:ext cx="8702675" cy="204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MS PGothic" charset="0"/>
              <a:cs typeface="Arial" charset="0"/>
            </a:endParaRPr>
          </a:p>
        </p:txBody>
      </p:sp>
      <p:sp>
        <p:nvSpPr>
          <p:cNvPr id="11" name="Rectangle 10"/>
          <p:cNvSpPr/>
          <p:nvPr/>
        </p:nvSpPr>
        <p:spPr>
          <a:xfrm>
            <a:off x="153988" y="4144963"/>
            <a:ext cx="8702675" cy="1857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MS PGothic" charset="0"/>
              <a:cs typeface="Arial" charset="0"/>
            </a:endParaRPr>
          </a:p>
        </p:txBody>
      </p:sp>
      <p:sp>
        <p:nvSpPr>
          <p:cNvPr id="12" name="Rectangle 11"/>
          <p:cNvSpPr/>
          <p:nvPr/>
        </p:nvSpPr>
        <p:spPr>
          <a:xfrm>
            <a:off x="201613" y="2382838"/>
            <a:ext cx="8702675" cy="1857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MS PGothic" charset="0"/>
              <a:cs typeface="Arial" charset="0"/>
            </a:endParaRPr>
          </a:p>
        </p:txBody>
      </p:sp>
      <p:sp>
        <p:nvSpPr>
          <p:cNvPr id="13" name="Rectangle 12"/>
          <p:cNvSpPr/>
          <p:nvPr/>
        </p:nvSpPr>
        <p:spPr>
          <a:xfrm>
            <a:off x="153988" y="3954463"/>
            <a:ext cx="8702675" cy="1857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MS PGothic" charset="0"/>
              <a:cs typeface="Arial" charset="0"/>
            </a:endParaRPr>
          </a:p>
        </p:txBody>
      </p:sp>
      <p:sp>
        <p:nvSpPr>
          <p:cNvPr id="20574" name="Text Placeholder 4"/>
          <p:cNvSpPr txBox="1">
            <a:spLocks/>
          </p:cNvSpPr>
          <p:nvPr/>
        </p:nvSpPr>
        <p:spPr bwMode="auto">
          <a:xfrm>
            <a:off x="309563" y="6260483"/>
            <a:ext cx="843438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MS PGothic" charset="0"/>
                <a:cs typeface="MS PGothic" charset="0"/>
              </a:defRPr>
            </a:lvl1pPr>
            <a:lvl2pPr marL="742950" indent="-285750" eaLnBrk="0" hangingPunct="0">
              <a:defRPr sz="1200" b="1">
                <a:solidFill>
                  <a:schemeClr val="tx1"/>
                </a:solidFill>
                <a:latin typeface="Arial" charset="0"/>
                <a:ea typeface="MS PGothic" charset="0"/>
                <a:cs typeface="MS PGothic" charset="0"/>
              </a:defRPr>
            </a:lvl2pPr>
            <a:lvl3pPr marL="1143000" indent="-228600" eaLnBrk="0" hangingPunct="0">
              <a:defRPr sz="1200" b="1">
                <a:solidFill>
                  <a:schemeClr val="tx1"/>
                </a:solidFill>
                <a:latin typeface="Arial" charset="0"/>
                <a:ea typeface="MS PGothic" charset="0"/>
                <a:cs typeface="MS PGothic" charset="0"/>
              </a:defRPr>
            </a:lvl3pPr>
            <a:lvl4pPr marL="1600200" indent="-228600" eaLnBrk="0" hangingPunct="0">
              <a:defRPr sz="1200" b="1">
                <a:solidFill>
                  <a:schemeClr val="tx1"/>
                </a:solidFill>
                <a:latin typeface="Arial" charset="0"/>
                <a:ea typeface="MS PGothic" charset="0"/>
                <a:cs typeface="MS PGothic" charset="0"/>
              </a:defRPr>
            </a:lvl4pPr>
            <a:lvl5pPr marL="2057400" indent="-228600" eaLnBrk="0" hangingPunct="0">
              <a:defRPr sz="1200" b="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b="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b="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b="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b="1">
                <a:solidFill>
                  <a:schemeClr val="tx1"/>
                </a:solidFill>
                <a:latin typeface="Arial" charset="0"/>
                <a:ea typeface="MS PGothic" charset="0"/>
                <a:cs typeface="MS PGothic" charset="0"/>
              </a:defRPr>
            </a:lvl9pPr>
          </a:lstStyle>
          <a:p>
            <a:pPr eaLnBrk="1" hangingPunct="1">
              <a:spcBef>
                <a:spcPct val="20000"/>
              </a:spcBef>
            </a:pPr>
            <a:r>
              <a:rPr lang="en-US" sz="800" dirty="0"/>
              <a:t>*AE of clinical importance</a:t>
            </a:r>
          </a:p>
          <a:p>
            <a:pPr eaLnBrk="1" hangingPunct="1">
              <a:spcBef>
                <a:spcPct val="20000"/>
              </a:spcBef>
            </a:pPr>
            <a:r>
              <a:rPr lang="en-US" sz="800" dirty="0"/>
              <a:t>EVE, </a:t>
            </a:r>
            <a:r>
              <a:rPr lang="en-US" sz="800" dirty="0" err="1"/>
              <a:t>Everolimus</a:t>
            </a:r>
            <a:r>
              <a:rPr lang="en-US" sz="800" dirty="0"/>
              <a:t>; HR, hormone receptor; PAC, Paclitaxel; PBO, Placebo; TRAS, </a:t>
            </a:r>
            <a:r>
              <a:rPr lang="en-US" sz="800" dirty="0" err="1"/>
              <a:t>Trastuzumab</a:t>
            </a:r>
            <a:r>
              <a:rPr lang="en-US" sz="800" dirty="0"/>
              <a:t>.</a:t>
            </a:r>
          </a:p>
        </p:txBody>
      </p:sp>
      <p:graphicFrame>
        <p:nvGraphicFramePr>
          <p:cNvPr id="2" name="Table 1"/>
          <p:cNvGraphicFramePr>
            <a:graphicFrameLocks noGrp="1"/>
          </p:cNvGraphicFramePr>
          <p:nvPr/>
        </p:nvGraphicFramePr>
        <p:xfrm>
          <a:off x="142875" y="4535488"/>
          <a:ext cx="8775700" cy="1741486"/>
        </p:xfrm>
        <a:graphic>
          <a:graphicData uri="http://schemas.openxmlformats.org/drawingml/2006/table">
            <a:tbl>
              <a:tblPr/>
              <a:tblGrid>
                <a:gridCol w="2998788"/>
                <a:gridCol w="1371600"/>
                <a:gridCol w="1563687"/>
                <a:gridCol w="1382713"/>
                <a:gridCol w="1458912"/>
              </a:tblGrid>
              <a:tr h="276335">
                <a:tc>
                  <a:txBody>
                    <a:bodyPr/>
                    <a:lstStyle/>
                    <a:p>
                      <a:pPr marL="4763"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charset="0"/>
                        <a:ea typeface="MS PGothic" charset="0"/>
                        <a:cs typeface="Arial" charset="0"/>
                      </a:endParaRPr>
                    </a:p>
                  </a:txBody>
                  <a:tcPr marR="274320" marT="8179"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Arial" charset="0"/>
                          <a:ea typeface="MS PGothic" charset="0"/>
                          <a:cs typeface="Arial" charset="0"/>
                        </a:rPr>
                        <a:t>Full Population</a:t>
                      </a:r>
                    </a:p>
                  </a:txBody>
                  <a:tcPr marL="92863" marR="92863" marT="46717" marB="467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Arial" charset="0"/>
                          <a:ea typeface="MS PGothic" charset="0"/>
                          <a:cs typeface="Arial" charset="0"/>
                        </a:rPr>
                        <a:t>HR– subpopulation</a:t>
                      </a:r>
                    </a:p>
                  </a:txBody>
                  <a:tcPr marL="92863" marR="92863" marT="46717" marB="467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42140">
                <a:tc>
                  <a:txBody>
                    <a:bodyPr/>
                    <a:lstStyle/>
                    <a:p>
                      <a:pPr marL="4763"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Arial" charset="0"/>
                        </a:rPr>
                        <a:t>Deaths, %</a:t>
                      </a:r>
                    </a:p>
                  </a:txBody>
                  <a:tcPr marR="274320" marT="8179"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EVE +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TRAS + PAC</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(N = 472)</a:t>
                      </a:r>
                    </a:p>
                  </a:txBody>
                  <a:tcPr marL="92863" marR="92863" marT="46717" marB="467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6C0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PBO +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TRAS + PAC</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(N = 238)</a:t>
                      </a:r>
                    </a:p>
                  </a:txBody>
                  <a:tcPr marL="92863" marR="92863" marT="46717" marB="467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EVE +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TRAS + PAC</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(N = 206)</a:t>
                      </a:r>
                    </a:p>
                  </a:txBody>
                  <a:tcPr marL="92863" marR="92863" marT="46717" marB="467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6C0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PBO +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TRAS + PAC</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rgbClr val="000000"/>
                          </a:solidFill>
                          <a:effectLst/>
                          <a:latin typeface="Arial" charset="0"/>
                          <a:ea typeface="MS PGothic" charset="0"/>
                          <a:cs typeface="Arial" charset="0"/>
                        </a:rPr>
                        <a:t>(N = 103)</a:t>
                      </a:r>
                    </a:p>
                  </a:txBody>
                  <a:tcPr marL="92863" marR="92863" marT="46717" marB="467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58ED5"/>
                    </a:solidFill>
                  </a:tcPr>
                </a:tc>
              </a:tr>
              <a:tr h="274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Arial" charset="0"/>
                        </a:rPr>
                        <a:t>On-treatment deaths</a:t>
                      </a:r>
                    </a:p>
                  </a:txBody>
                  <a:tcPr marR="274320" marT="8179"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Arial" charset="0"/>
                        </a:rPr>
                        <a:t>4.7</a:t>
                      </a:r>
                    </a:p>
                  </a:txBody>
                  <a:tcPr marT="45718" marB="45718"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Arial" charset="0"/>
                        </a:rPr>
                        <a:t>0.8</a:t>
                      </a:r>
                    </a:p>
                  </a:txBody>
                  <a:tcPr marT="45718" marB="45718"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Arial" charset="0"/>
                        </a:rPr>
                        <a:t>3.4</a:t>
                      </a:r>
                    </a:p>
                  </a:txBody>
                  <a:tcPr marT="45718" marB="45718"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MS PGothic" charset="0"/>
                          <a:cs typeface="Arial" charset="0"/>
                        </a:rPr>
                        <a:t>1.9</a:t>
                      </a:r>
                    </a:p>
                  </a:txBody>
                  <a:tcPr marT="45718" marB="45718"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74337">
                <a:tc>
                  <a:txBody>
                    <a:bodyPr/>
                    <a:lstStyle/>
                    <a:p>
                      <a:pPr marL="14605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Due to disease progression</a:t>
                      </a:r>
                    </a:p>
                  </a:txBody>
                  <a:tcPr marR="274320" marT="8179"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1.1</a:t>
                      </a:r>
                    </a:p>
                  </a:txBody>
                  <a:tcPr marT="45718" marB="4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0.8</a:t>
                      </a:r>
                    </a:p>
                  </a:txBody>
                  <a:tcPr marT="45718" marB="4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0.5</a:t>
                      </a:r>
                    </a:p>
                  </a:txBody>
                  <a:tcPr marT="45718" marB="4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1.9</a:t>
                      </a:r>
                    </a:p>
                  </a:txBody>
                  <a:tcPr marT="45718" marB="45718" anchor="ctr" horzOverflow="overflow">
                    <a:lnL>
                      <a:noFill/>
                    </a:lnL>
                    <a:lnR>
                      <a:noFill/>
                    </a:lnR>
                    <a:lnT>
                      <a:noFill/>
                    </a:lnT>
                    <a:lnB>
                      <a:noFill/>
                    </a:lnB>
                    <a:lnTlToBr>
                      <a:noFill/>
                    </a:lnTlToBr>
                    <a:lnBlToTr>
                      <a:noFill/>
                    </a:lnBlToTr>
                    <a:noFill/>
                  </a:tcPr>
                </a:tc>
              </a:tr>
              <a:tr h="274337">
                <a:tc>
                  <a:txBody>
                    <a:bodyPr/>
                    <a:lstStyle/>
                    <a:p>
                      <a:pPr marL="14605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MS PGothic" charset="0"/>
                          <a:cs typeface="Arial" charset="0"/>
                        </a:rPr>
                        <a:t>Due to AE</a:t>
                      </a:r>
                    </a:p>
                  </a:txBody>
                  <a:tcPr marR="274320" marT="8179"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3.6</a:t>
                      </a:r>
                    </a:p>
                  </a:txBody>
                  <a:tcPr marT="45718" marB="4571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0</a:t>
                      </a:r>
                    </a:p>
                  </a:txBody>
                  <a:tcPr marT="45718" marB="4571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2.9</a:t>
                      </a:r>
                    </a:p>
                  </a:txBody>
                  <a:tcPr marT="45718" marB="4571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PGothic" charset="0"/>
                          <a:cs typeface="Arial" charset="0"/>
                        </a:rPr>
                        <a:t>0</a:t>
                      </a:r>
                    </a:p>
                  </a:txBody>
                  <a:tcPr marT="45718" marB="4571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Box 13"/>
          <p:cNvSpPr txBox="1"/>
          <p:nvPr/>
        </p:nvSpPr>
        <p:spPr>
          <a:xfrm>
            <a:off x="362326" y="6577961"/>
            <a:ext cx="8822614" cy="253916"/>
          </a:xfrm>
          <a:prstGeom prst="rect">
            <a:avLst/>
          </a:prstGeom>
          <a:noFill/>
        </p:spPr>
        <p:txBody>
          <a:bodyPr wrap="square" rtlCol="0">
            <a:spAutoFit/>
          </a:bodyPr>
          <a:lstStyle/>
          <a:p>
            <a:r>
              <a:rPr lang="en-US" sz="1050" b="1" dirty="0" smtClean="0"/>
              <a:t>Hurvitz SA, </a:t>
            </a:r>
            <a:r>
              <a:rPr lang="en-US" sz="1050" b="1" dirty="0"/>
              <a:t>et al. Presented at: 2014 San Antonio Breast Cancer Symposium; December 9-13, 2014; San Antonio, Texas. Abstract S6-01.</a:t>
            </a:r>
          </a:p>
        </p:txBody>
      </p:sp>
    </p:spTree>
    <p:extLst>
      <p:ext uri="{BB962C8B-B14F-4D97-AF65-F5344CB8AC3E}">
        <p14:creationId xmlns:p14="http://schemas.microsoft.com/office/powerpoint/2010/main" val="2089509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069" y="949087"/>
            <a:ext cx="7895771" cy="3832499"/>
          </a:xfrm>
          <a:prstGeom prst="rect">
            <a:avLst/>
          </a:prstGeom>
        </p:spPr>
      </p:pic>
      <p:sp>
        <p:nvSpPr>
          <p:cNvPr id="5" name="TextBox 4"/>
          <p:cNvSpPr txBox="1"/>
          <p:nvPr/>
        </p:nvSpPr>
        <p:spPr>
          <a:xfrm>
            <a:off x="457200" y="4756606"/>
            <a:ext cx="8229600" cy="1631216"/>
          </a:xfrm>
          <a:prstGeom prst="rect">
            <a:avLst/>
          </a:prstGeom>
          <a:noFill/>
        </p:spPr>
        <p:txBody>
          <a:bodyPr wrap="square" rtlCol="0">
            <a:spAutoFit/>
          </a:bodyPr>
          <a:lstStyle/>
          <a:p>
            <a:pPr marL="342900" indent="-342900">
              <a:buClr>
                <a:srgbClr val="FF9900"/>
              </a:buClr>
              <a:buFont typeface="Arial"/>
              <a:buChar char="•"/>
            </a:pPr>
            <a:r>
              <a:rPr lang="en-US" sz="2000" b="1" dirty="0" smtClean="0"/>
              <a:t>Clinicians should recommend combination of </a:t>
            </a:r>
            <a:r>
              <a:rPr lang="en-US" sz="2000" b="1" dirty="0" err="1" smtClean="0"/>
              <a:t>trastuzumab</a:t>
            </a:r>
            <a:r>
              <a:rPr lang="en-US" sz="2000" b="1" dirty="0" smtClean="0"/>
              <a:t>, </a:t>
            </a:r>
            <a:r>
              <a:rPr lang="en-US" sz="2000" b="1" dirty="0" err="1" smtClean="0"/>
              <a:t>pertuzumab</a:t>
            </a:r>
            <a:r>
              <a:rPr lang="en-US" sz="2000" b="1" dirty="0" smtClean="0"/>
              <a:t> and a </a:t>
            </a:r>
            <a:r>
              <a:rPr lang="en-US" sz="2000" b="1" dirty="0" err="1" smtClean="0"/>
              <a:t>taxane</a:t>
            </a:r>
            <a:r>
              <a:rPr lang="en-US" sz="2000" b="1" dirty="0" smtClean="0"/>
              <a:t> for first-line treatment, unless contraindication to </a:t>
            </a:r>
            <a:r>
              <a:rPr lang="en-US" sz="2000" b="1" dirty="0" err="1" smtClean="0"/>
              <a:t>taxane</a:t>
            </a:r>
            <a:r>
              <a:rPr lang="en-US" sz="2000" b="1" dirty="0" smtClean="0"/>
              <a:t> use</a:t>
            </a:r>
          </a:p>
          <a:p>
            <a:pPr marL="342900" indent="-342900">
              <a:buClr>
                <a:srgbClr val="FF9900"/>
              </a:buClr>
              <a:buFont typeface="Arial"/>
              <a:buChar char="•"/>
            </a:pPr>
            <a:r>
              <a:rPr lang="en-US" sz="2000" b="1" dirty="0" smtClean="0"/>
              <a:t>If ER+, can consider endocrine therapy + </a:t>
            </a:r>
            <a:r>
              <a:rPr lang="en-US" sz="2000" b="1" dirty="0" err="1" smtClean="0"/>
              <a:t>trastuzumab</a:t>
            </a:r>
            <a:r>
              <a:rPr lang="en-US" sz="2000" b="1" dirty="0" smtClean="0"/>
              <a:t> or </a:t>
            </a:r>
            <a:r>
              <a:rPr lang="en-US" sz="2000" b="1" dirty="0" err="1" smtClean="0"/>
              <a:t>lapatinib</a:t>
            </a:r>
            <a:r>
              <a:rPr lang="en-US" sz="2000" b="1" dirty="0" smtClean="0"/>
              <a:t> in selected cases</a:t>
            </a:r>
            <a:endParaRPr lang="en-US" sz="2000" b="1" dirty="0"/>
          </a:p>
        </p:txBody>
      </p:sp>
      <p:sp>
        <p:nvSpPr>
          <p:cNvPr id="6" name="TextBox 5"/>
          <p:cNvSpPr txBox="1">
            <a:spLocks noChangeArrowheads="1"/>
          </p:cNvSpPr>
          <p:nvPr/>
        </p:nvSpPr>
        <p:spPr bwMode="auto">
          <a:xfrm>
            <a:off x="352126"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it-IT" altLang="it-CH" sz="1200" dirty="0"/>
              <a:t>Giordano SH, et al. </a:t>
            </a:r>
            <a:r>
              <a:rPr lang="it-IT" altLang="it-CH" sz="1200" i="1" dirty="0"/>
              <a:t>J Clin Oncol</a:t>
            </a:r>
            <a:r>
              <a:rPr lang="it-IT" altLang="it-CH" sz="1200" dirty="0"/>
              <a:t>. 2014;32(19):2078-2099. </a:t>
            </a:r>
            <a:endParaRPr lang="nl-NL" altLang="it-CH" sz="1200" dirty="0">
              <a:latin typeface="+mn-lt"/>
            </a:endParaRPr>
          </a:p>
        </p:txBody>
      </p:sp>
      <p:sp>
        <p:nvSpPr>
          <p:cNvPr id="7" name="Title 3"/>
          <p:cNvSpPr>
            <a:spLocks noGrp="1"/>
          </p:cNvSpPr>
          <p:nvPr>
            <p:ph type="title"/>
          </p:nvPr>
        </p:nvSpPr>
        <p:spPr>
          <a:xfrm>
            <a:off x="160090" y="4708"/>
            <a:ext cx="8742063" cy="1143000"/>
          </a:xfrm>
        </p:spPr>
        <p:txBody>
          <a:bodyPr/>
          <a:lstStyle/>
          <a:p>
            <a:pPr>
              <a:lnSpc>
                <a:spcPct val="85000"/>
              </a:lnSpc>
            </a:pPr>
            <a:r>
              <a:rPr lang="en-US" sz="2800" dirty="0" smtClean="0"/>
              <a:t>Summary: Optimal Choice First-Line Setting 2015</a:t>
            </a:r>
            <a:endParaRPr lang="en-US" sz="2800" dirty="0"/>
          </a:p>
        </p:txBody>
      </p:sp>
    </p:spTree>
    <p:extLst>
      <p:ext uri="{BB962C8B-B14F-4D97-AF65-F5344CB8AC3E}">
        <p14:creationId xmlns:p14="http://schemas.microsoft.com/office/powerpoint/2010/main" val="625748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138" y="332239"/>
            <a:ext cx="8467725" cy="1143000"/>
          </a:xfrm>
        </p:spPr>
        <p:txBody>
          <a:bodyPr/>
          <a:lstStyle/>
          <a:p>
            <a:r>
              <a:rPr lang="en-US" dirty="0" smtClean="0"/>
              <a:t>Case Continued</a:t>
            </a:r>
            <a:endParaRPr lang="en-US" dirty="0"/>
          </a:p>
        </p:txBody>
      </p:sp>
      <p:sp>
        <p:nvSpPr>
          <p:cNvPr id="5" name="Content Placeholder 4"/>
          <p:cNvSpPr>
            <a:spLocks noGrp="1"/>
          </p:cNvSpPr>
          <p:nvPr>
            <p:ph idx="1"/>
          </p:nvPr>
        </p:nvSpPr>
        <p:spPr>
          <a:xfrm>
            <a:off x="346605" y="1481673"/>
            <a:ext cx="8652252" cy="4525963"/>
          </a:xfrm>
        </p:spPr>
        <p:txBody>
          <a:bodyPr/>
          <a:lstStyle/>
          <a:p>
            <a:r>
              <a:rPr lang="en-US" sz="3000" dirty="0" smtClean="0"/>
              <a:t>Linda receives first-line </a:t>
            </a:r>
            <a:r>
              <a:rPr lang="en-US" sz="3000" dirty="0" err="1" smtClean="0"/>
              <a:t>pertuzumab</a:t>
            </a:r>
            <a:r>
              <a:rPr lang="en-US" sz="3000" dirty="0" smtClean="0"/>
              <a:t>/ </a:t>
            </a:r>
            <a:r>
              <a:rPr lang="en-US" sz="3000" dirty="0" err="1" smtClean="0"/>
              <a:t>trastuzumab</a:t>
            </a:r>
            <a:r>
              <a:rPr lang="en-US" sz="3000" dirty="0" smtClean="0"/>
              <a:t>/</a:t>
            </a:r>
            <a:r>
              <a:rPr lang="en-US" sz="3000" dirty="0" err="1" smtClean="0"/>
              <a:t>docetaxel</a:t>
            </a:r>
            <a:r>
              <a:rPr lang="en-US" sz="3000" dirty="0" smtClean="0"/>
              <a:t> for 6 cycles</a:t>
            </a:r>
          </a:p>
          <a:p>
            <a:r>
              <a:rPr lang="en-US" sz="3000" dirty="0" smtClean="0"/>
              <a:t>She has a complete response</a:t>
            </a:r>
          </a:p>
          <a:p>
            <a:r>
              <a:rPr lang="en-US" sz="3000" dirty="0" smtClean="0"/>
              <a:t>She continues on </a:t>
            </a:r>
            <a:r>
              <a:rPr lang="en-US" sz="3000" dirty="0" err="1" smtClean="0"/>
              <a:t>pertuzumab</a:t>
            </a:r>
            <a:r>
              <a:rPr lang="en-US" sz="3000" dirty="0" smtClean="0"/>
              <a:t>/</a:t>
            </a:r>
            <a:r>
              <a:rPr lang="en-US" sz="3000" dirty="0" err="1" smtClean="0"/>
              <a:t>trastuzumab</a:t>
            </a:r>
            <a:r>
              <a:rPr lang="en-US" sz="3000" dirty="0" smtClean="0"/>
              <a:t> for 1 year when imaging reveals a new 2 cm lesion in the liver and several new </a:t>
            </a:r>
            <a:r>
              <a:rPr lang="en-US" sz="3000" dirty="0" err="1" smtClean="0"/>
              <a:t>subcentimeter</a:t>
            </a:r>
            <a:r>
              <a:rPr lang="en-US" sz="3000" dirty="0" smtClean="0"/>
              <a:t> nodules in the lungs</a:t>
            </a:r>
          </a:p>
          <a:p>
            <a:r>
              <a:rPr lang="en-US" sz="3000" dirty="0" smtClean="0"/>
              <a:t>What second-line therapy do you recommend?</a:t>
            </a:r>
            <a:endParaRPr lang="en-US" sz="3000" dirty="0"/>
          </a:p>
        </p:txBody>
      </p:sp>
    </p:spTree>
    <p:extLst>
      <p:ext uri="{BB962C8B-B14F-4D97-AF65-F5344CB8AC3E}">
        <p14:creationId xmlns:p14="http://schemas.microsoft.com/office/powerpoint/2010/main" val="3427476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138" y="328613"/>
            <a:ext cx="8467725" cy="1143000"/>
          </a:xfrm>
        </p:spPr>
        <p:txBody>
          <a:bodyPr/>
          <a:lstStyle/>
          <a:p>
            <a:r>
              <a:rPr lang="en-US" dirty="0" smtClean="0"/>
              <a:t>Case Continued</a:t>
            </a:r>
            <a:endParaRPr lang="en-US" dirty="0"/>
          </a:p>
        </p:txBody>
      </p:sp>
      <p:sp>
        <p:nvSpPr>
          <p:cNvPr id="5" name="Content Placeholder 4"/>
          <p:cNvSpPr>
            <a:spLocks noGrp="1"/>
          </p:cNvSpPr>
          <p:nvPr>
            <p:ph idx="1"/>
          </p:nvPr>
        </p:nvSpPr>
        <p:spPr>
          <a:xfrm>
            <a:off x="363538" y="1295406"/>
            <a:ext cx="8780462" cy="4525963"/>
          </a:xfrm>
        </p:spPr>
        <p:txBody>
          <a:bodyPr/>
          <a:lstStyle/>
          <a:p>
            <a:pPr marL="0" indent="0">
              <a:buNone/>
            </a:pPr>
            <a:r>
              <a:rPr lang="en-US" sz="3000" dirty="0" smtClean="0"/>
              <a:t>What second-line therapy do you recommend?</a:t>
            </a:r>
          </a:p>
          <a:p>
            <a:pPr marL="514350" indent="-514350">
              <a:buFont typeface="+mj-lt"/>
              <a:buAutoNum type="alphaUcPeriod"/>
            </a:pPr>
            <a:r>
              <a:rPr lang="en-US" sz="3000" dirty="0" smtClean="0"/>
              <a:t>T-DM1</a:t>
            </a:r>
          </a:p>
          <a:p>
            <a:pPr marL="514350" indent="-514350">
              <a:buFont typeface="+mj-lt"/>
              <a:buAutoNum type="alphaUcPeriod"/>
            </a:pPr>
            <a:r>
              <a:rPr lang="en-US" sz="3000" dirty="0" smtClean="0"/>
              <a:t>Resume </a:t>
            </a:r>
            <a:r>
              <a:rPr lang="en-US" sz="3000" dirty="0" err="1" smtClean="0"/>
              <a:t>docetaxel</a:t>
            </a:r>
            <a:r>
              <a:rPr lang="en-US" sz="3000" dirty="0" smtClean="0"/>
              <a:t> (or paclitaxel) and continue </a:t>
            </a:r>
            <a:r>
              <a:rPr lang="en-US" sz="3000" dirty="0" err="1" smtClean="0"/>
              <a:t>trastuzumab</a:t>
            </a:r>
            <a:r>
              <a:rPr lang="en-US" sz="3000" dirty="0" smtClean="0"/>
              <a:t>/</a:t>
            </a:r>
            <a:r>
              <a:rPr lang="en-US" sz="3000" dirty="0" err="1" smtClean="0"/>
              <a:t>pertuzumab</a:t>
            </a:r>
            <a:endParaRPr lang="en-US" sz="3000" dirty="0" smtClean="0"/>
          </a:p>
          <a:p>
            <a:pPr marL="514350" indent="-514350">
              <a:buFont typeface="+mj-lt"/>
              <a:buAutoNum type="alphaUcPeriod"/>
            </a:pPr>
            <a:r>
              <a:rPr lang="en-US" sz="3000" dirty="0" smtClean="0"/>
              <a:t>Continue </a:t>
            </a:r>
            <a:r>
              <a:rPr lang="en-US" sz="3000" dirty="0" err="1" smtClean="0"/>
              <a:t>trastuzumab</a:t>
            </a:r>
            <a:r>
              <a:rPr lang="en-US" sz="3000" dirty="0" smtClean="0"/>
              <a:t>/</a:t>
            </a:r>
            <a:r>
              <a:rPr lang="en-US" sz="3000" dirty="0" err="1" smtClean="0"/>
              <a:t>pertuzumab</a:t>
            </a:r>
            <a:r>
              <a:rPr lang="en-US" sz="3000" dirty="0" smtClean="0"/>
              <a:t>, add in </a:t>
            </a:r>
            <a:r>
              <a:rPr lang="en-US" sz="3000" dirty="0" err="1" smtClean="0"/>
              <a:t>tamoxifen</a:t>
            </a:r>
            <a:endParaRPr lang="en-US" sz="3000" dirty="0" smtClean="0"/>
          </a:p>
          <a:p>
            <a:pPr marL="514350" indent="-514350">
              <a:buFont typeface="+mj-lt"/>
              <a:buAutoNum type="alphaUcPeriod"/>
            </a:pPr>
            <a:r>
              <a:rPr lang="en-US" sz="3000" dirty="0" err="1" smtClean="0"/>
              <a:t>Vinorelbine</a:t>
            </a:r>
            <a:r>
              <a:rPr lang="en-US" sz="3000" dirty="0" smtClean="0"/>
              <a:t>, </a:t>
            </a:r>
            <a:r>
              <a:rPr lang="en-US" sz="3000" dirty="0" err="1" smtClean="0"/>
              <a:t>trastuzumab</a:t>
            </a:r>
            <a:r>
              <a:rPr lang="en-US" sz="3000" dirty="0" smtClean="0"/>
              <a:t>, </a:t>
            </a:r>
            <a:r>
              <a:rPr lang="en-US" sz="3000" dirty="0" err="1" smtClean="0"/>
              <a:t>everolimus</a:t>
            </a:r>
            <a:endParaRPr lang="en-US" sz="3000" dirty="0" smtClean="0"/>
          </a:p>
          <a:p>
            <a:pPr marL="514350" indent="-514350">
              <a:buFont typeface="+mj-lt"/>
              <a:buAutoNum type="alphaUcPeriod"/>
            </a:pPr>
            <a:r>
              <a:rPr lang="en-US" sz="3000" dirty="0" err="1" smtClean="0"/>
              <a:t>Lapatinib</a:t>
            </a:r>
            <a:r>
              <a:rPr lang="en-US" sz="3000" dirty="0"/>
              <a:t> </a:t>
            </a:r>
            <a:r>
              <a:rPr lang="en-US" sz="3000" dirty="0" smtClean="0"/>
              <a:t>and </a:t>
            </a:r>
            <a:r>
              <a:rPr lang="en-US" sz="3000" dirty="0" err="1" smtClean="0"/>
              <a:t>capecitabine</a:t>
            </a:r>
            <a:endParaRPr lang="en-US" sz="3000" dirty="0"/>
          </a:p>
        </p:txBody>
      </p:sp>
    </p:spTree>
    <p:extLst>
      <p:ext uri="{BB962C8B-B14F-4D97-AF65-F5344CB8AC3E}">
        <p14:creationId xmlns:p14="http://schemas.microsoft.com/office/powerpoint/2010/main" val="1829828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Beyond Progression</a:t>
            </a:r>
            <a:endParaRPr lang="en-US" dirty="0"/>
          </a:p>
        </p:txBody>
      </p:sp>
    </p:spTree>
    <p:extLst>
      <p:ext uri="{BB962C8B-B14F-4D97-AF65-F5344CB8AC3E}">
        <p14:creationId xmlns:p14="http://schemas.microsoft.com/office/powerpoint/2010/main" val="3325864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0" y="334381"/>
            <a:ext cx="9144000" cy="1143000"/>
          </a:xfrm>
        </p:spPr>
        <p:txBody>
          <a:bodyPr/>
          <a:lstStyle/>
          <a:p>
            <a:pPr>
              <a:lnSpc>
                <a:spcPct val="85000"/>
              </a:lnSpc>
            </a:pPr>
            <a:r>
              <a:rPr lang="en-US" sz="3000" dirty="0" smtClean="0">
                <a:solidFill>
                  <a:srgbClr val="F09828"/>
                </a:solidFill>
                <a:latin typeface="Arial" charset="0"/>
              </a:rPr>
              <a:t>We Do Know: Continued HER2 Blockade After Progression on </a:t>
            </a:r>
            <a:r>
              <a:rPr lang="en-US" sz="3000" dirty="0" err="1" smtClean="0">
                <a:solidFill>
                  <a:srgbClr val="F09828"/>
                </a:solidFill>
                <a:latin typeface="Arial" charset="0"/>
              </a:rPr>
              <a:t>Trastuzumab</a:t>
            </a:r>
            <a:r>
              <a:rPr lang="en-US" sz="3000" dirty="0" smtClean="0">
                <a:solidFill>
                  <a:srgbClr val="F09828"/>
                </a:solidFill>
                <a:latin typeface="Arial" charset="0"/>
              </a:rPr>
              <a:t> Is Beneficial</a:t>
            </a:r>
            <a:endParaRPr lang="en-US" sz="3000" dirty="0">
              <a:solidFill>
                <a:srgbClr val="F09828"/>
              </a:solidFill>
              <a:latin typeface="Arial"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753042"/>
              </p:ext>
            </p:extLst>
          </p:nvPr>
        </p:nvGraphicFramePr>
        <p:xfrm>
          <a:off x="358590" y="1600200"/>
          <a:ext cx="8382001" cy="3434659"/>
        </p:xfrm>
        <a:graphic>
          <a:graphicData uri="http://schemas.openxmlformats.org/drawingml/2006/table">
            <a:tbl>
              <a:tblPr firstRow="1" bandRow="1">
                <a:tableStyleId>{F5AB1C69-6EDB-4FF4-983F-18BD219EF322}</a:tableStyleId>
              </a:tblPr>
              <a:tblGrid>
                <a:gridCol w="1641695"/>
                <a:gridCol w="1647731"/>
                <a:gridCol w="588475"/>
                <a:gridCol w="1557196"/>
                <a:gridCol w="1421394"/>
                <a:gridCol w="1525510"/>
              </a:tblGrid>
              <a:tr h="364402">
                <a:tc>
                  <a:txBody>
                    <a:bodyPr/>
                    <a:lstStyle/>
                    <a:p>
                      <a:pPr algn="ctr"/>
                      <a:r>
                        <a:rPr lang="en-US" sz="1400" b="1" dirty="0" smtClean="0">
                          <a:solidFill>
                            <a:schemeClr val="bg2"/>
                          </a:solidFill>
                        </a:rPr>
                        <a:t>Author</a:t>
                      </a:r>
                      <a:endParaRPr lang="en-US" sz="14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Agents</a:t>
                      </a:r>
                      <a:endParaRPr lang="en-US" sz="14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N </a:t>
                      </a:r>
                      <a:endParaRPr lang="en-US" sz="14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TTP</a:t>
                      </a:r>
                      <a:endParaRPr lang="en-US" sz="14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PFS</a:t>
                      </a:r>
                      <a:endParaRPr lang="en-US" sz="14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OS</a:t>
                      </a:r>
                      <a:endParaRPr lang="en-US" sz="14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1006067">
                <a:tc>
                  <a:txBody>
                    <a:bodyPr/>
                    <a:lstStyle/>
                    <a:p>
                      <a:pPr algn="ctr"/>
                      <a:r>
                        <a:rPr lang="en-US" sz="1400" b="1" dirty="0" smtClean="0">
                          <a:solidFill>
                            <a:schemeClr val="tx1"/>
                          </a:solidFill>
                        </a:rPr>
                        <a:t>Von </a:t>
                      </a:r>
                      <a:r>
                        <a:rPr lang="en-US" sz="1400" b="1" dirty="0" err="1" smtClean="0">
                          <a:solidFill>
                            <a:schemeClr val="tx1"/>
                          </a:solidFill>
                        </a:rPr>
                        <a:t>Minckwitz</a:t>
                      </a:r>
                      <a:r>
                        <a:rPr lang="en-US" sz="1400" b="1" dirty="0" smtClean="0">
                          <a:solidFill>
                            <a:schemeClr val="tx1"/>
                          </a:solidFill>
                        </a:rPr>
                        <a:t>,</a:t>
                      </a:r>
                      <a:r>
                        <a:rPr lang="en-US" sz="1400" b="1" baseline="0" dirty="0" smtClean="0">
                          <a:solidFill>
                            <a:schemeClr val="tx1"/>
                          </a:solidFill>
                        </a:rPr>
                        <a:t> </a:t>
                      </a:r>
                      <a:br>
                        <a:rPr lang="en-US" sz="1400" b="1" baseline="0" dirty="0" smtClean="0">
                          <a:solidFill>
                            <a:schemeClr val="tx1"/>
                          </a:solidFill>
                        </a:rPr>
                      </a:br>
                      <a:r>
                        <a:rPr lang="en-US" sz="1400" b="1" dirty="0" smtClean="0">
                          <a:solidFill>
                            <a:schemeClr val="tx1"/>
                          </a:solidFill>
                        </a:rPr>
                        <a:t>et al</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Capecitabine </a:t>
                      </a:r>
                      <a:r>
                        <a:rPr lang="en-US" sz="1400" b="1" baseline="0" dirty="0" smtClean="0">
                          <a:solidFill>
                            <a:schemeClr val="tx1"/>
                          </a:solidFill>
                        </a:rPr>
                        <a:t> + trastuzumab vs capecitabine</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156</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8.2 months vs 5.6 months,            </a:t>
                      </a:r>
                      <a:r>
                        <a:rPr lang="en-US" sz="1400" b="1" i="1" dirty="0" smtClean="0">
                          <a:solidFill>
                            <a:schemeClr val="tx1"/>
                          </a:solidFill>
                        </a:rPr>
                        <a:t>P </a:t>
                      </a:r>
                      <a:r>
                        <a:rPr lang="en-US" sz="1400" b="1" dirty="0" smtClean="0">
                          <a:solidFill>
                            <a:schemeClr val="tx1"/>
                          </a:solidFill>
                        </a:rPr>
                        <a:t>= .03</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NR</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baseline="0" dirty="0" smtClean="0">
                          <a:solidFill>
                            <a:schemeClr val="tx1"/>
                          </a:solidFill>
                        </a:rPr>
                        <a:t>25.5 months vs 20.4 months </a:t>
                      </a:r>
                    </a:p>
                    <a:p>
                      <a:pPr algn="ctr"/>
                      <a:r>
                        <a:rPr lang="en-US" sz="1400" b="1" i="1" baseline="0" dirty="0" smtClean="0">
                          <a:solidFill>
                            <a:schemeClr val="tx1"/>
                          </a:solidFill>
                        </a:rPr>
                        <a:t>P </a:t>
                      </a:r>
                      <a:r>
                        <a:rPr lang="en-US" sz="1400" b="1" i="0" baseline="0" dirty="0" smtClean="0">
                          <a:solidFill>
                            <a:schemeClr val="tx1"/>
                          </a:solidFill>
                        </a:rPr>
                        <a:t>= .257</a:t>
                      </a:r>
                      <a:endParaRPr lang="en-US" sz="1400" b="1"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4111">
                <a:tc>
                  <a:txBody>
                    <a:bodyPr/>
                    <a:lstStyle/>
                    <a:p>
                      <a:pPr algn="ctr"/>
                      <a:r>
                        <a:rPr lang="en-US" sz="1400" b="1" dirty="0" smtClean="0">
                          <a:solidFill>
                            <a:schemeClr val="tx1"/>
                          </a:solidFill>
                        </a:rPr>
                        <a:t>Geyer, </a:t>
                      </a:r>
                      <a:br>
                        <a:rPr lang="en-US" sz="1400" b="1" dirty="0" smtClean="0">
                          <a:solidFill>
                            <a:schemeClr val="tx1"/>
                          </a:solidFill>
                        </a:rPr>
                      </a:br>
                      <a:r>
                        <a:rPr lang="en-US" sz="1400" b="1" dirty="0" smtClean="0">
                          <a:solidFill>
                            <a:schemeClr val="tx1"/>
                          </a:solidFill>
                        </a:rPr>
                        <a:t>et al</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Capecitabine + </a:t>
                      </a:r>
                      <a:r>
                        <a:rPr lang="en-US" sz="1400" b="1" dirty="0" err="1" smtClean="0">
                          <a:solidFill>
                            <a:schemeClr val="tx1"/>
                          </a:solidFill>
                        </a:rPr>
                        <a:t>lapatinib</a:t>
                      </a:r>
                      <a:r>
                        <a:rPr lang="en-US" sz="1400" b="1" baseline="0" dirty="0" smtClean="0">
                          <a:solidFill>
                            <a:schemeClr val="tx1"/>
                          </a:solidFill>
                        </a:rPr>
                        <a:t> </a:t>
                      </a:r>
                      <a:r>
                        <a:rPr lang="en-US" sz="1400" b="1" dirty="0" err="1" smtClean="0">
                          <a:solidFill>
                            <a:schemeClr val="tx1"/>
                          </a:solidFill>
                        </a:rPr>
                        <a:t>vs</a:t>
                      </a:r>
                      <a:r>
                        <a:rPr lang="en-US" sz="1400" b="1" dirty="0" smtClean="0">
                          <a:solidFill>
                            <a:schemeClr val="tx1"/>
                          </a:solidFill>
                        </a:rPr>
                        <a:t> capecitabine</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324</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8.4 months vs 4.4 months,               </a:t>
                      </a:r>
                      <a:r>
                        <a:rPr lang="en-US" sz="1400" b="1" i="1" dirty="0" smtClean="0">
                          <a:solidFill>
                            <a:schemeClr val="tx1"/>
                          </a:solidFill>
                        </a:rPr>
                        <a:t>P</a:t>
                      </a:r>
                      <a:r>
                        <a:rPr lang="en-US" sz="1400" b="1" dirty="0" smtClean="0">
                          <a:solidFill>
                            <a:schemeClr val="tx1"/>
                          </a:solidFill>
                        </a:rPr>
                        <a:t>&lt;.001</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8.4 months vs 4.1 months,</a:t>
                      </a:r>
                      <a:r>
                        <a:rPr lang="en-US" sz="1400" b="1" i="1" dirty="0" smtClean="0">
                          <a:solidFill>
                            <a:schemeClr val="tx1"/>
                          </a:solidFill>
                        </a:rPr>
                        <a:t>               P</a:t>
                      </a:r>
                      <a:r>
                        <a:rPr lang="en-US" sz="1400" b="1" dirty="0" smtClean="0">
                          <a:solidFill>
                            <a:schemeClr val="tx1"/>
                          </a:solidFill>
                        </a:rPr>
                        <a:t>&lt;.001</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19 months</a:t>
                      </a:r>
                      <a:r>
                        <a:rPr lang="en-US" sz="1400" b="1" baseline="0" dirty="0" smtClean="0">
                          <a:solidFill>
                            <a:schemeClr val="tx1"/>
                          </a:solidFill>
                        </a:rPr>
                        <a:t> vs 16 months </a:t>
                      </a:r>
                    </a:p>
                    <a:p>
                      <a:pPr algn="ctr"/>
                      <a:r>
                        <a:rPr lang="en-US" sz="1400" b="1" i="1" baseline="0" dirty="0" smtClean="0">
                          <a:solidFill>
                            <a:schemeClr val="tx1"/>
                          </a:solidFill>
                        </a:rPr>
                        <a:t>P </a:t>
                      </a:r>
                      <a:r>
                        <a:rPr lang="en-US" sz="1400" b="1" baseline="0" dirty="0" smtClean="0">
                          <a:solidFill>
                            <a:schemeClr val="tx1"/>
                          </a:solidFill>
                        </a:rPr>
                        <a:t>= .206</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60079">
                <a:tc>
                  <a:txBody>
                    <a:bodyPr/>
                    <a:lstStyle/>
                    <a:p>
                      <a:pPr algn="ctr"/>
                      <a:r>
                        <a:rPr lang="en-US" sz="1400" b="1" dirty="0" smtClean="0">
                          <a:solidFill>
                            <a:schemeClr val="tx1"/>
                          </a:solidFill>
                        </a:rPr>
                        <a:t>Blackwell,</a:t>
                      </a:r>
                      <a:br>
                        <a:rPr lang="en-US" sz="1400" b="1" dirty="0" smtClean="0">
                          <a:solidFill>
                            <a:schemeClr val="tx1"/>
                          </a:solidFill>
                        </a:rPr>
                      </a:br>
                      <a:r>
                        <a:rPr lang="en-US" sz="1400" b="1" dirty="0" smtClean="0">
                          <a:solidFill>
                            <a:schemeClr val="tx1"/>
                          </a:solidFill>
                        </a:rPr>
                        <a:t>et al </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Lapatinib + trastuzumab vs lapatinib</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296</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NR</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 weeks vs 8.1</a:t>
                      </a:r>
                      <a:r>
                        <a:rPr lang="en-US" sz="1400" b="1" baseline="0" dirty="0" smtClean="0">
                          <a:solidFill>
                            <a:schemeClr val="tx1"/>
                          </a:solidFill>
                        </a:rPr>
                        <a:t> weeks,                     </a:t>
                      </a:r>
                      <a:r>
                        <a:rPr lang="en-US" sz="1400" b="1" i="1" baseline="0" dirty="0" smtClean="0">
                          <a:solidFill>
                            <a:schemeClr val="tx1"/>
                          </a:solidFill>
                        </a:rPr>
                        <a:t>P</a:t>
                      </a:r>
                      <a:r>
                        <a:rPr lang="en-US" sz="1400" b="1" baseline="0" dirty="0" smtClean="0">
                          <a:solidFill>
                            <a:schemeClr val="tx1"/>
                          </a:solidFill>
                        </a:rPr>
                        <a:t> = .008</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 months vs 9.5</a:t>
                      </a:r>
                      <a:r>
                        <a:rPr lang="en-US" sz="1400" b="1" baseline="0" dirty="0" smtClean="0">
                          <a:solidFill>
                            <a:schemeClr val="tx1"/>
                          </a:solidFill>
                        </a:rPr>
                        <a:t> months, </a:t>
                      </a:r>
                    </a:p>
                    <a:p>
                      <a:pPr algn="ctr"/>
                      <a:r>
                        <a:rPr lang="en-US" sz="1400" b="1" i="1" baseline="0" dirty="0" smtClean="0">
                          <a:solidFill>
                            <a:schemeClr val="tx1"/>
                          </a:solidFill>
                        </a:rPr>
                        <a:t>P </a:t>
                      </a:r>
                      <a:r>
                        <a:rPr lang="en-US" sz="1400" b="1" i="0" baseline="0" dirty="0" smtClean="0">
                          <a:solidFill>
                            <a:schemeClr val="tx1"/>
                          </a:solidFill>
                        </a:rPr>
                        <a:t>= .026</a:t>
                      </a:r>
                      <a:endParaRPr lang="en-US" sz="1400" b="1"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1415" name="Text Box 4"/>
          <p:cNvSpPr txBox="1">
            <a:spLocks noChangeArrowheads="1"/>
          </p:cNvSpPr>
          <p:nvPr/>
        </p:nvSpPr>
        <p:spPr bwMode="auto">
          <a:xfrm>
            <a:off x="283041" y="6357189"/>
            <a:ext cx="8609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1">
            <a:spAutoFit/>
          </a:bodyPr>
          <a:lstStyle>
            <a:lvl1pPr marL="122238" indent="-122238"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marL="0" indent="0"/>
            <a:r>
              <a:rPr lang="en-US" sz="1200" b="1" dirty="0">
                <a:solidFill>
                  <a:srgbClr val="FFFFFF"/>
                </a:solidFill>
              </a:rPr>
              <a:t>Blackwell K, et al. </a:t>
            </a:r>
            <a:r>
              <a:rPr lang="en-US" sz="1200" b="1" i="1" dirty="0">
                <a:solidFill>
                  <a:srgbClr val="FFFFFF"/>
                </a:solidFill>
              </a:rPr>
              <a:t>J </a:t>
            </a:r>
            <a:r>
              <a:rPr lang="en-US" sz="1200" b="1" i="1" dirty="0" err="1">
                <a:solidFill>
                  <a:srgbClr val="FFFFFF"/>
                </a:solidFill>
              </a:rPr>
              <a:t>Clin</a:t>
            </a:r>
            <a:r>
              <a:rPr lang="en-US" sz="1200" b="1" i="1" dirty="0">
                <a:solidFill>
                  <a:srgbClr val="FFFFFF"/>
                </a:solidFill>
              </a:rPr>
              <a:t> </a:t>
            </a:r>
            <a:r>
              <a:rPr lang="en-US" sz="1200" b="1" i="1" dirty="0" err="1" smtClean="0">
                <a:solidFill>
                  <a:srgbClr val="FFFFFF"/>
                </a:solidFill>
              </a:rPr>
              <a:t>Oncol</a:t>
            </a:r>
            <a:r>
              <a:rPr lang="en-US" sz="1200" b="1" i="1" dirty="0" smtClean="0">
                <a:solidFill>
                  <a:srgbClr val="FFFFFF"/>
                </a:solidFill>
              </a:rPr>
              <a:t>.</a:t>
            </a:r>
            <a:r>
              <a:rPr lang="en-US" sz="1200" b="1" dirty="0" smtClean="0">
                <a:solidFill>
                  <a:srgbClr val="FFFFFF"/>
                </a:solidFill>
              </a:rPr>
              <a:t> </a:t>
            </a:r>
            <a:r>
              <a:rPr lang="en-US" sz="1200" b="1" dirty="0">
                <a:solidFill>
                  <a:srgbClr val="FFFFFF"/>
                </a:solidFill>
              </a:rPr>
              <a:t>2012:30(21):2585-2592. </a:t>
            </a:r>
            <a:r>
              <a:rPr lang="en-US" sz="1200" b="1" dirty="0" smtClean="0">
                <a:solidFill>
                  <a:srgbClr val="FFFFFF"/>
                </a:solidFill>
              </a:rPr>
              <a:t>Cameron </a:t>
            </a:r>
            <a:r>
              <a:rPr lang="en-US" sz="1200" b="1" dirty="0">
                <a:solidFill>
                  <a:srgbClr val="FFFFFF"/>
                </a:solidFill>
              </a:rPr>
              <a:t>D, et al. </a:t>
            </a:r>
            <a:r>
              <a:rPr lang="en-US" sz="1200" b="1" i="1" dirty="0" smtClean="0">
                <a:solidFill>
                  <a:srgbClr val="FFFFFF"/>
                </a:solidFill>
              </a:rPr>
              <a:t>Oncologist. </a:t>
            </a:r>
            <a:r>
              <a:rPr lang="en-US" sz="1200" b="1" dirty="0" smtClean="0">
                <a:solidFill>
                  <a:srgbClr val="FFFFFF"/>
                </a:solidFill>
              </a:rPr>
              <a:t>2010:15(9</a:t>
            </a:r>
            <a:r>
              <a:rPr lang="en-US" sz="1200" b="1" dirty="0">
                <a:solidFill>
                  <a:srgbClr val="FFFFFF"/>
                </a:solidFill>
              </a:rPr>
              <a:t>):</a:t>
            </a:r>
            <a:r>
              <a:rPr lang="en-US" sz="1200" b="1" dirty="0" smtClean="0">
                <a:solidFill>
                  <a:srgbClr val="FFFFFF"/>
                </a:solidFill>
              </a:rPr>
              <a:t>924-934</a:t>
            </a:r>
            <a:r>
              <a:rPr lang="en-US" sz="1200" b="1" dirty="0">
                <a:solidFill>
                  <a:srgbClr val="FFFFFF"/>
                </a:solidFill>
              </a:rPr>
              <a:t>. </a:t>
            </a:r>
            <a:r>
              <a:rPr lang="en-US" sz="1200" b="1" dirty="0" smtClean="0">
                <a:solidFill>
                  <a:srgbClr val="FFFFFF"/>
                </a:solidFill>
              </a:rPr>
              <a:t/>
            </a:r>
            <a:br>
              <a:rPr lang="en-US" sz="1200" b="1" dirty="0" smtClean="0">
                <a:solidFill>
                  <a:srgbClr val="FFFFFF"/>
                </a:solidFill>
              </a:rPr>
            </a:br>
            <a:r>
              <a:rPr lang="en-US" sz="1200" b="1" dirty="0" smtClean="0">
                <a:solidFill>
                  <a:srgbClr val="FFFFFF"/>
                </a:solidFill>
              </a:rPr>
              <a:t>Geyer </a:t>
            </a:r>
            <a:r>
              <a:rPr lang="en-US" sz="1200" b="1" dirty="0">
                <a:solidFill>
                  <a:srgbClr val="FFFFFF"/>
                </a:solidFill>
              </a:rPr>
              <a:t>CE, et al. </a:t>
            </a:r>
            <a:r>
              <a:rPr lang="en-US" sz="1200" b="1" i="1" dirty="0">
                <a:solidFill>
                  <a:srgbClr val="FFFFFF"/>
                </a:solidFill>
              </a:rPr>
              <a:t>N </a:t>
            </a:r>
            <a:r>
              <a:rPr lang="en-US" sz="1200" b="1" i="1" dirty="0" err="1">
                <a:solidFill>
                  <a:srgbClr val="FFFFFF"/>
                </a:solidFill>
              </a:rPr>
              <a:t>Engl</a:t>
            </a:r>
            <a:r>
              <a:rPr lang="en-US" sz="1200" b="1" i="1" dirty="0">
                <a:solidFill>
                  <a:srgbClr val="FFFFFF"/>
                </a:solidFill>
              </a:rPr>
              <a:t> J Med</a:t>
            </a:r>
            <a:r>
              <a:rPr lang="en-US" sz="1200" b="1" dirty="0">
                <a:solidFill>
                  <a:srgbClr val="FFFFFF"/>
                </a:solidFill>
              </a:rPr>
              <a:t>. 2006;355(26):2733-2743. </a:t>
            </a:r>
            <a:r>
              <a:rPr lang="en-US" sz="1200" b="1" dirty="0" smtClean="0">
                <a:solidFill>
                  <a:srgbClr val="FFFFFF"/>
                </a:solidFill>
              </a:rPr>
              <a:t>Von </a:t>
            </a:r>
            <a:r>
              <a:rPr lang="en-US" sz="1200" b="1" dirty="0" err="1" smtClean="0">
                <a:solidFill>
                  <a:srgbClr val="FFFFFF"/>
                </a:solidFill>
              </a:rPr>
              <a:t>Minckwitz</a:t>
            </a:r>
            <a:r>
              <a:rPr lang="en-US" sz="1200" b="1" dirty="0" smtClean="0">
                <a:solidFill>
                  <a:srgbClr val="FFFFFF"/>
                </a:solidFill>
              </a:rPr>
              <a:t> G, et al. </a:t>
            </a:r>
            <a:r>
              <a:rPr lang="en-US" sz="1200" b="1" i="1" dirty="0" smtClean="0">
                <a:solidFill>
                  <a:srgbClr val="FFFFFF"/>
                </a:solidFill>
              </a:rPr>
              <a:t>J </a:t>
            </a:r>
            <a:r>
              <a:rPr lang="en-US" sz="1200" b="1" i="1" dirty="0" err="1" smtClean="0">
                <a:solidFill>
                  <a:srgbClr val="FFFFFF"/>
                </a:solidFill>
              </a:rPr>
              <a:t>Clin</a:t>
            </a:r>
            <a:r>
              <a:rPr lang="en-US" sz="1200" b="1" i="1" dirty="0" smtClean="0">
                <a:solidFill>
                  <a:srgbClr val="FFFFFF"/>
                </a:solidFill>
              </a:rPr>
              <a:t> </a:t>
            </a:r>
            <a:r>
              <a:rPr lang="en-US" sz="1200" b="1" i="1" dirty="0" err="1" smtClean="0">
                <a:solidFill>
                  <a:srgbClr val="FFFFFF"/>
                </a:solidFill>
              </a:rPr>
              <a:t>Oncol</a:t>
            </a:r>
            <a:r>
              <a:rPr lang="en-US" sz="1200" b="1" dirty="0" smtClean="0">
                <a:solidFill>
                  <a:srgbClr val="FFFFFF"/>
                </a:solidFill>
              </a:rPr>
              <a:t>. 2009:27(12):1999-2006. </a:t>
            </a:r>
          </a:p>
        </p:txBody>
      </p:sp>
      <p:sp>
        <p:nvSpPr>
          <p:cNvPr id="3" name="Rectangle 2"/>
          <p:cNvSpPr/>
          <p:nvPr/>
        </p:nvSpPr>
        <p:spPr>
          <a:xfrm>
            <a:off x="360950" y="5786327"/>
            <a:ext cx="1981055" cy="276999"/>
          </a:xfrm>
          <a:prstGeom prst="rect">
            <a:avLst/>
          </a:prstGeom>
        </p:spPr>
        <p:txBody>
          <a:bodyPr wrap="none">
            <a:spAutoFit/>
          </a:bodyPr>
          <a:lstStyle/>
          <a:p>
            <a:r>
              <a:rPr lang="en-US" sz="1200" b="1" dirty="0">
                <a:solidFill>
                  <a:srgbClr val="FFFFFF"/>
                </a:solidFill>
              </a:rPr>
              <a:t>TTP, time to </a:t>
            </a:r>
            <a:r>
              <a:rPr lang="en-US" sz="1200" b="1" dirty="0" smtClean="0">
                <a:solidFill>
                  <a:srgbClr val="FFFFFF"/>
                </a:solidFill>
              </a:rPr>
              <a:t>progression</a:t>
            </a:r>
            <a:endParaRPr lang="en-US" sz="1200" b="1" dirty="0">
              <a:solidFill>
                <a:srgbClr val="FFFFFF"/>
              </a:solidFill>
            </a:endParaRPr>
          </a:p>
        </p:txBody>
      </p:sp>
    </p:spTree>
    <p:custDataLst>
      <p:tags r:id="rId1"/>
    </p:custDataLst>
    <p:extLst>
      <p:ext uri="{BB962C8B-B14F-4D97-AF65-F5344CB8AC3E}">
        <p14:creationId xmlns:p14="http://schemas.microsoft.com/office/powerpoint/2010/main" val="3651977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7"/>
          <p:cNvSpPr txBox="1">
            <a:spLocks noChangeArrowheads="1"/>
          </p:cNvSpPr>
          <p:nvPr/>
        </p:nvSpPr>
        <p:spPr bwMode="auto">
          <a:xfrm>
            <a:off x="4116434" y="3556936"/>
            <a:ext cx="4600575" cy="800219"/>
          </a:xfrm>
          <a:prstGeom prst="rect">
            <a:avLst/>
          </a:prstGeom>
          <a:solidFill>
            <a:srgbClr val="99CCFF"/>
          </a:solidFill>
          <a:ln w="12700">
            <a:solidFill>
              <a:schemeClr val="tx1"/>
            </a:solidFill>
            <a:miter lim="800000"/>
            <a:headEnd/>
            <a:tailEnd/>
          </a:ln>
          <a:scene3d>
            <a:camera prst="orthographicFront"/>
            <a:lightRig rig="threePt" dir="t"/>
          </a:scene3d>
          <a:sp3d>
            <a:bevelT/>
          </a:sp3d>
        </p:spPr>
        <p:txBody>
          <a:bodyPr>
            <a:spAutoFit/>
          </a:bodyPr>
          <a:lstStyle/>
          <a:p>
            <a:pPr marL="109538">
              <a:spcBef>
                <a:spcPct val="20000"/>
              </a:spcBef>
              <a:defRPr/>
            </a:pPr>
            <a:r>
              <a:rPr lang="en-US" sz="2800" b="1" dirty="0">
                <a:solidFill>
                  <a:srgbClr val="000000"/>
                </a:solidFill>
                <a:latin typeface="Arial"/>
                <a:ea typeface="ＭＳ Ｐゴシック" pitchFamily="34" charset="-128"/>
                <a:cs typeface="Arial" pitchFamily="34" charset="0"/>
              </a:rPr>
              <a:t>T-DM1</a:t>
            </a:r>
            <a:br>
              <a:rPr lang="en-US" sz="2800" b="1" dirty="0">
                <a:solidFill>
                  <a:srgbClr val="000000"/>
                </a:solidFill>
                <a:latin typeface="Arial"/>
                <a:ea typeface="ＭＳ Ｐゴシック" pitchFamily="34" charset="-128"/>
                <a:cs typeface="Arial" pitchFamily="34" charset="0"/>
              </a:rPr>
            </a:br>
            <a:r>
              <a:rPr lang="en-US" b="1" dirty="0">
                <a:solidFill>
                  <a:srgbClr val="000000"/>
                </a:solidFill>
                <a:latin typeface="Arial"/>
                <a:ea typeface="ＭＳ Ｐゴシック" pitchFamily="34" charset="-128"/>
                <a:cs typeface="Arial" pitchFamily="34" charset="0"/>
              </a:rPr>
              <a:t>(3.6 mg/kg IV q3w)</a:t>
            </a:r>
            <a:endParaRPr lang="en-US" b="1" dirty="0">
              <a:solidFill>
                <a:srgbClr val="000000"/>
              </a:solidFill>
              <a:latin typeface="Arial"/>
              <a:cs typeface="Arial" charset="0"/>
            </a:endParaRPr>
          </a:p>
        </p:txBody>
      </p:sp>
      <p:sp>
        <p:nvSpPr>
          <p:cNvPr id="13" name="Text Box 18"/>
          <p:cNvSpPr txBox="1">
            <a:spLocks noChangeArrowheads="1"/>
          </p:cNvSpPr>
          <p:nvPr/>
        </p:nvSpPr>
        <p:spPr bwMode="auto">
          <a:xfrm>
            <a:off x="4114800" y="4522240"/>
            <a:ext cx="4659312" cy="1015663"/>
          </a:xfrm>
          <a:prstGeom prst="rect">
            <a:avLst/>
          </a:prstGeom>
          <a:solidFill>
            <a:srgbClr val="FFFF00"/>
          </a:solidFill>
          <a:ln w="12700">
            <a:solidFill>
              <a:schemeClr val="bg1"/>
            </a:solidFill>
            <a:miter lim="800000"/>
            <a:headEnd/>
            <a:tailEnd/>
          </a:ln>
          <a:scene3d>
            <a:camera prst="orthographicFront"/>
            <a:lightRig rig="threePt" dir="t"/>
          </a:scene3d>
          <a:sp3d>
            <a:bevelT/>
          </a:sp3d>
        </p:spPr>
        <p:txBody>
          <a:bodyPr>
            <a:spAutoFit/>
          </a:bodyPr>
          <a:lstStyle/>
          <a:p>
            <a:pPr marL="109538">
              <a:spcBef>
                <a:spcPct val="20000"/>
              </a:spcBef>
              <a:defRPr/>
            </a:pPr>
            <a:r>
              <a:rPr lang="en-US" sz="2400" b="1" dirty="0">
                <a:solidFill>
                  <a:srgbClr val="000000"/>
                </a:solidFill>
                <a:latin typeface="Arial"/>
                <a:cs typeface="Arial" charset="0"/>
              </a:rPr>
              <a:t>Lapatinib + capecitabine</a:t>
            </a:r>
            <a:r>
              <a:rPr lang="en-US" b="1" dirty="0">
                <a:solidFill>
                  <a:srgbClr val="000000"/>
                </a:solidFill>
                <a:latin typeface="Arial"/>
                <a:ea typeface="ＭＳ Ｐゴシック" pitchFamily="34" charset="-128"/>
                <a:cs typeface="Arial" pitchFamily="34" charset="0"/>
              </a:rPr>
              <a:t/>
            </a:r>
            <a:br>
              <a:rPr lang="en-US" b="1" dirty="0">
                <a:solidFill>
                  <a:srgbClr val="000000"/>
                </a:solidFill>
                <a:latin typeface="Arial"/>
                <a:ea typeface="ＭＳ Ｐゴシック" pitchFamily="34" charset="-128"/>
                <a:cs typeface="Arial" pitchFamily="34" charset="0"/>
              </a:rPr>
            </a:br>
            <a:r>
              <a:rPr lang="en-US" b="1" dirty="0">
                <a:solidFill>
                  <a:srgbClr val="000000"/>
                </a:solidFill>
                <a:latin typeface="Arial"/>
                <a:ea typeface="ＭＳ Ｐゴシック" pitchFamily="34" charset="-128"/>
                <a:cs typeface="Arial" pitchFamily="34" charset="0"/>
              </a:rPr>
              <a:t>(L: 1250 mg/d PO) </a:t>
            </a:r>
            <a:br>
              <a:rPr lang="en-US" b="1" dirty="0">
                <a:solidFill>
                  <a:srgbClr val="000000"/>
                </a:solidFill>
                <a:latin typeface="Arial"/>
                <a:ea typeface="ＭＳ Ｐゴシック" pitchFamily="34" charset="-128"/>
                <a:cs typeface="Arial" pitchFamily="34" charset="0"/>
              </a:rPr>
            </a:br>
            <a:r>
              <a:rPr lang="en-US" b="1" dirty="0">
                <a:solidFill>
                  <a:srgbClr val="000000"/>
                </a:solidFill>
                <a:latin typeface="Arial"/>
                <a:ea typeface="ＭＳ Ｐゴシック" pitchFamily="34" charset="-128"/>
                <a:cs typeface="Arial" pitchFamily="34" charset="0"/>
              </a:rPr>
              <a:t>(C: 1000 mg/m</a:t>
            </a:r>
            <a:r>
              <a:rPr lang="en-US" b="1" baseline="30000" dirty="0">
                <a:solidFill>
                  <a:srgbClr val="000000"/>
                </a:solidFill>
                <a:latin typeface="Arial"/>
                <a:ea typeface="ＭＳ Ｐゴシック" pitchFamily="34" charset="-128"/>
                <a:cs typeface="Arial" pitchFamily="34" charset="0"/>
              </a:rPr>
              <a:t>2</a:t>
            </a:r>
            <a:r>
              <a:rPr lang="en-US" b="1" dirty="0">
                <a:solidFill>
                  <a:srgbClr val="000000"/>
                </a:solidFill>
                <a:latin typeface="Arial"/>
                <a:ea typeface="ＭＳ Ｐゴシック" pitchFamily="34" charset="-128"/>
                <a:cs typeface="Arial" pitchFamily="34" charset="0"/>
              </a:rPr>
              <a:t> PO BID, days 1-14q3w)</a:t>
            </a:r>
          </a:p>
        </p:txBody>
      </p:sp>
      <p:sp>
        <p:nvSpPr>
          <p:cNvPr id="39938" name="Rectangle 2"/>
          <p:cNvSpPr>
            <a:spLocks noGrp="1" noChangeArrowheads="1"/>
          </p:cNvSpPr>
          <p:nvPr>
            <p:ph type="title"/>
          </p:nvPr>
        </p:nvSpPr>
        <p:spPr>
          <a:xfrm>
            <a:off x="-17235" y="188683"/>
            <a:ext cx="8993187" cy="990600"/>
          </a:xfrm>
        </p:spPr>
        <p:txBody>
          <a:bodyPr lIns="85857" tIns="42929" rIns="85857" bIns="42929" anchorCtr="1">
            <a:noAutofit/>
          </a:bodyPr>
          <a:lstStyle/>
          <a:p>
            <a:pPr defTabSz="760413" eaLnBrk="1" hangingPunct="1">
              <a:defRPr/>
            </a:pPr>
            <a:r>
              <a:rPr lang="en-US" sz="3600" dirty="0" smtClean="0">
                <a:latin typeface="+mn-lt"/>
                <a:ea typeface="+mj-ea"/>
                <a:cs typeface="+mj-cs"/>
              </a:rPr>
              <a:t>EMILIA: T-DM1 Phase III Trial Design</a:t>
            </a:r>
            <a:endParaRPr lang="en-GB" sz="3600" dirty="0" smtClean="0">
              <a:latin typeface="+mn-lt"/>
              <a:ea typeface="+mj-ea"/>
              <a:cs typeface="+mj-cs"/>
            </a:endParaRPr>
          </a:p>
        </p:txBody>
      </p:sp>
      <p:sp>
        <p:nvSpPr>
          <p:cNvPr id="16" name="Oval 5"/>
          <p:cNvSpPr>
            <a:spLocks noChangeArrowheads="1"/>
          </p:cNvSpPr>
          <p:nvPr/>
        </p:nvSpPr>
        <p:spPr bwMode="auto">
          <a:xfrm>
            <a:off x="0" y="2921945"/>
            <a:ext cx="4156122" cy="2895695"/>
          </a:xfrm>
          <a:prstGeom prst="ellipse">
            <a:avLst/>
          </a:prstGeom>
          <a:solidFill>
            <a:srgbClr val="FFFF99"/>
          </a:solidFill>
          <a:ln w="19050">
            <a:noFill/>
            <a:round/>
            <a:headEnd/>
            <a:tailEnd/>
          </a:ln>
          <a:scene3d>
            <a:camera prst="orthographicFront"/>
            <a:lightRig rig="threePt" dir="t"/>
          </a:scene3d>
          <a:sp3d>
            <a:bevelT/>
          </a:sp3d>
        </p:spPr>
        <p:txBody>
          <a:bodyPr lIns="90000" tIns="46800" rIns="90000" bIns="46800" anchor="ctr" anchorCtr="1"/>
          <a:lstStyle/>
          <a:p>
            <a:pPr algn="ctr" fontAlgn="auto">
              <a:spcBef>
                <a:spcPct val="10000"/>
              </a:spcBef>
              <a:spcAft>
                <a:spcPts val="0"/>
              </a:spcAft>
              <a:defRPr/>
            </a:pPr>
            <a:r>
              <a:rPr lang="en-US" sz="2000" b="1" dirty="0">
                <a:solidFill>
                  <a:srgbClr val="000000"/>
                </a:solidFill>
                <a:latin typeface="Arial"/>
                <a:cs typeface="Calibri" pitchFamily="34" charset="0"/>
              </a:rPr>
              <a:t>EMILIA</a:t>
            </a:r>
          </a:p>
          <a:p>
            <a:pPr algn="ctr" fontAlgn="auto">
              <a:spcBef>
                <a:spcPct val="10000"/>
              </a:spcBef>
              <a:spcAft>
                <a:spcPts val="0"/>
              </a:spcAft>
              <a:defRPr/>
            </a:pPr>
            <a:r>
              <a:rPr lang="en-US" b="1" dirty="0">
                <a:solidFill>
                  <a:srgbClr val="000000"/>
                </a:solidFill>
                <a:latin typeface="Arial"/>
                <a:cs typeface="Calibri" pitchFamily="34" charset="0"/>
              </a:rPr>
              <a:t>N = 978</a:t>
            </a:r>
          </a:p>
          <a:p>
            <a:pPr marL="109538" indent="-109538" fontAlgn="auto">
              <a:spcBef>
                <a:spcPct val="10000"/>
              </a:spcBef>
              <a:spcAft>
                <a:spcPts val="0"/>
              </a:spcAft>
              <a:buClr>
                <a:schemeClr val="bg2"/>
              </a:buClr>
              <a:buFont typeface="Arial" pitchFamily="34" charset="0"/>
              <a:buChar char="•"/>
              <a:defRPr/>
            </a:pPr>
            <a:r>
              <a:rPr lang="en-US" sz="1600" b="1" dirty="0">
                <a:solidFill>
                  <a:srgbClr val="000000"/>
                </a:solidFill>
                <a:latin typeface="Arial"/>
                <a:cs typeface="Calibri" pitchFamily="34" charset="0"/>
              </a:rPr>
              <a:t>Postmenopausal</a:t>
            </a:r>
          </a:p>
          <a:p>
            <a:pPr marL="109538" indent="-109538" fontAlgn="auto">
              <a:spcBef>
                <a:spcPct val="10000"/>
              </a:spcBef>
              <a:spcAft>
                <a:spcPts val="0"/>
              </a:spcAft>
              <a:buClr>
                <a:schemeClr val="bg2"/>
              </a:buClr>
              <a:buFont typeface="Arial" pitchFamily="34" charset="0"/>
              <a:buChar char="•"/>
              <a:defRPr/>
            </a:pPr>
            <a:r>
              <a:rPr lang="en-US" sz="1600" b="1" dirty="0">
                <a:solidFill>
                  <a:srgbClr val="000000"/>
                </a:solidFill>
                <a:latin typeface="Arial"/>
                <a:cs typeface="Calibri" pitchFamily="34" charset="0"/>
              </a:rPr>
              <a:t>ABC</a:t>
            </a:r>
          </a:p>
          <a:p>
            <a:pPr marL="109538" indent="-109538" fontAlgn="auto">
              <a:spcBef>
                <a:spcPct val="10000"/>
              </a:spcBef>
              <a:spcAft>
                <a:spcPts val="0"/>
              </a:spcAft>
              <a:buClr>
                <a:schemeClr val="bg2"/>
              </a:buClr>
              <a:buFont typeface="Arial" pitchFamily="34" charset="0"/>
              <a:buChar char="•"/>
              <a:defRPr/>
            </a:pPr>
            <a:r>
              <a:rPr lang="en-US" sz="1600" b="1" dirty="0">
                <a:solidFill>
                  <a:srgbClr val="FF0000"/>
                </a:solidFill>
                <a:latin typeface="Arial"/>
                <a:cs typeface="Calibri" pitchFamily="34" charset="0"/>
              </a:rPr>
              <a:t>Prior taxane and progression on TRAS</a:t>
            </a:r>
          </a:p>
          <a:p>
            <a:pPr marL="109538" indent="-109538" fontAlgn="auto">
              <a:spcBef>
                <a:spcPct val="10000"/>
              </a:spcBef>
              <a:spcAft>
                <a:spcPts val="0"/>
              </a:spcAft>
              <a:buClr>
                <a:schemeClr val="bg2"/>
              </a:buClr>
              <a:buFont typeface="Arial" pitchFamily="34" charset="0"/>
              <a:buChar char="•"/>
              <a:defRPr/>
            </a:pPr>
            <a:r>
              <a:rPr lang="en-US" sz="1600" b="1" dirty="0">
                <a:solidFill>
                  <a:srgbClr val="000000"/>
                </a:solidFill>
                <a:latin typeface="Arial"/>
                <a:cs typeface="Calibri" pitchFamily="34" charset="0"/>
              </a:rPr>
              <a:t>Cardiac ejection fraction ≥50%</a:t>
            </a:r>
          </a:p>
          <a:p>
            <a:pPr marL="109538" indent="-109538" fontAlgn="auto">
              <a:spcBef>
                <a:spcPct val="10000"/>
              </a:spcBef>
              <a:spcAft>
                <a:spcPts val="0"/>
              </a:spcAft>
              <a:buClr>
                <a:schemeClr val="bg2"/>
              </a:buClr>
              <a:buFont typeface="Arial" pitchFamily="34" charset="0"/>
              <a:buChar char="•"/>
              <a:defRPr/>
            </a:pPr>
            <a:r>
              <a:rPr lang="en-US" sz="1600" b="1" dirty="0">
                <a:solidFill>
                  <a:srgbClr val="000000"/>
                </a:solidFill>
                <a:latin typeface="Arial"/>
                <a:cs typeface="Calibri" pitchFamily="34" charset="0"/>
              </a:rPr>
              <a:t>ECOG PS ≤1</a:t>
            </a:r>
            <a:endParaRPr lang="en-US" sz="1600" b="1" dirty="0">
              <a:solidFill>
                <a:srgbClr val="000000"/>
              </a:solidFill>
              <a:latin typeface="Arial"/>
              <a:cs typeface="Arial" charset="0"/>
            </a:endParaRPr>
          </a:p>
        </p:txBody>
      </p:sp>
      <p:sp>
        <p:nvSpPr>
          <p:cNvPr id="17" name="Oval 10"/>
          <p:cNvSpPr>
            <a:spLocks noChangeArrowheads="1"/>
          </p:cNvSpPr>
          <p:nvPr/>
        </p:nvSpPr>
        <p:spPr bwMode="auto">
          <a:xfrm>
            <a:off x="3581400" y="3345373"/>
            <a:ext cx="612186" cy="2285999"/>
          </a:xfrm>
          <a:prstGeom prst="ellipse">
            <a:avLst/>
          </a:prstGeom>
          <a:solidFill>
            <a:srgbClr val="FF66CC"/>
          </a:solidFill>
          <a:ln w="19050">
            <a:noFill/>
            <a:round/>
            <a:headEnd/>
            <a:tailEnd/>
          </a:ln>
          <a:scene3d>
            <a:camera prst="orthographicFront"/>
            <a:lightRig rig="threePt" dir="t"/>
          </a:scene3d>
          <a:sp3d>
            <a:bevelT/>
          </a:sp3d>
        </p:spPr>
        <p:txBody>
          <a:bodyPr wrap="none" lIns="90000" tIns="46800" rIns="90000" bIns="46800" anchor="ctr"/>
          <a:lstStyle/>
          <a:p>
            <a:pPr algn="ctr" fontAlgn="auto">
              <a:spcBef>
                <a:spcPts val="0"/>
              </a:spcBef>
              <a:spcAft>
                <a:spcPts val="0"/>
              </a:spcAft>
              <a:defRPr/>
            </a:pPr>
            <a:r>
              <a:rPr lang="en-US" sz="3600" b="1" dirty="0">
                <a:solidFill>
                  <a:srgbClr val="000000"/>
                </a:solidFill>
                <a:latin typeface="Arial"/>
                <a:cs typeface="Calibri" pitchFamily="34" charset="0"/>
              </a:rPr>
              <a:t>R</a:t>
            </a:r>
          </a:p>
        </p:txBody>
      </p:sp>
      <p:sp>
        <p:nvSpPr>
          <p:cNvPr id="316430" name="TextBox 17"/>
          <p:cNvSpPr txBox="1">
            <a:spLocks noChangeArrowheads="1"/>
          </p:cNvSpPr>
          <p:nvPr/>
        </p:nvSpPr>
        <p:spPr bwMode="auto">
          <a:xfrm>
            <a:off x="3581400" y="4669068"/>
            <a:ext cx="574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cs typeface="Arial" charset="0"/>
              </a:rPr>
              <a:t>1:1</a:t>
            </a:r>
          </a:p>
        </p:txBody>
      </p:sp>
      <p:sp>
        <p:nvSpPr>
          <p:cNvPr id="48144" name="Rectangle 11"/>
          <p:cNvSpPr txBox="1">
            <a:spLocks noChangeArrowheads="1"/>
          </p:cNvSpPr>
          <p:nvPr/>
        </p:nvSpPr>
        <p:spPr bwMode="auto">
          <a:xfrm>
            <a:off x="503238" y="984481"/>
            <a:ext cx="8458200" cy="2054225"/>
          </a:xfrm>
          <a:prstGeom prst="rect">
            <a:avLst/>
          </a:prstGeom>
          <a:noFill/>
          <a:ln w="9525">
            <a:noFill/>
            <a:miter lim="800000"/>
            <a:headEnd/>
            <a:tailEnd/>
          </a:ln>
        </p:spPr>
        <p:txBody>
          <a:bodyPr lIns="0" tIns="0" rIns="0" bIns="0"/>
          <a:lstStyle/>
          <a:p>
            <a:pPr marL="233363" indent="-233363" defTabSz="966788">
              <a:spcBef>
                <a:spcPct val="5000"/>
              </a:spcBef>
              <a:buClr>
                <a:srgbClr val="EEECE1"/>
              </a:buClr>
              <a:buFont typeface="Arial" pitchFamily="34" charset="0"/>
              <a:buNone/>
              <a:defRPr/>
            </a:pPr>
            <a:r>
              <a:rPr lang="en-US" sz="2400" b="1" dirty="0">
                <a:solidFill>
                  <a:srgbClr val="F2F2F2"/>
                </a:solidFill>
                <a:latin typeface="Arial"/>
                <a:cs typeface="Calibri" pitchFamily="34" charset="0"/>
              </a:rPr>
              <a:t>Key endpoints</a:t>
            </a:r>
            <a:endParaRPr lang="en-US" sz="2400" b="1" baseline="30000" dirty="0">
              <a:solidFill>
                <a:srgbClr val="F2F2F2"/>
              </a:solidFill>
              <a:latin typeface="Arial"/>
              <a:cs typeface="Calibri" pitchFamily="34" charset="0"/>
            </a:endParaRPr>
          </a:p>
          <a:p>
            <a:pPr marL="225425" indent="-225425" defTabSz="966788">
              <a:spcBef>
                <a:spcPct val="5000"/>
              </a:spcBef>
              <a:buClr>
                <a:srgbClr val="F09828"/>
              </a:buClr>
              <a:buFont typeface="Arial" pitchFamily="34" charset="0"/>
              <a:buChar char="•"/>
              <a:defRPr/>
            </a:pPr>
            <a:r>
              <a:rPr lang="en-US" b="1" dirty="0">
                <a:solidFill>
                  <a:srgbClr val="F09828"/>
                </a:solidFill>
                <a:latin typeface="Arial"/>
                <a:cs typeface="Calibri" pitchFamily="34" charset="0"/>
              </a:rPr>
              <a:t>Primary: </a:t>
            </a:r>
            <a:r>
              <a:rPr lang="en-US" b="1" dirty="0">
                <a:solidFill>
                  <a:srgbClr val="F2F2F2"/>
                </a:solidFill>
                <a:latin typeface="Arial"/>
                <a:cs typeface="Calibri" pitchFamily="34" charset="0"/>
              </a:rPr>
              <a:t>Progression-free survival (</a:t>
            </a:r>
            <a:r>
              <a:rPr lang="en-US" b="1" dirty="0">
                <a:solidFill>
                  <a:srgbClr val="F2F2F2"/>
                </a:solidFill>
                <a:latin typeface="Arial"/>
                <a:cs typeface="Arial" pitchFamily="34" charset="0"/>
              </a:rPr>
              <a:t>PFS, central assessment), safety, OS</a:t>
            </a:r>
          </a:p>
          <a:p>
            <a:pPr marL="225425" indent="-225425" defTabSz="966788">
              <a:spcBef>
                <a:spcPts val="200"/>
              </a:spcBef>
              <a:buClr>
                <a:srgbClr val="F09828"/>
              </a:buClr>
              <a:buFont typeface="Arial" pitchFamily="34" charset="0"/>
              <a:buChar char="•"/>
              <a:defRPr/>
            </a:pPr>
            <a:r>
              <a:rPr lang="en-US" b="1" dirty="0">
                <a:solidFill>
                  <a:srgbClr val="F09828"/>
                </a:solidFill>
                <a:latin typeface="Arial"/>
                <a:cs typeface="Calibri" pitchFamily="34" charset="0"/>
              </a:rPr>
              <a:t>Secondary: </a:t>
            </a:r>
            <a:r>
              <a:rPr lang="en-US" b="1" dirty="0">
                <a:solidFill>
                  <a:srgbClr val="F2F2F2"/>
                </a:solidFill>
                <a:latin typeface="Arial"/>
                <a:cs typeface="Calibri" pitchFamily="34" charset="0"/>
              </a:rPr>
              <a:t>Objective response, duration of objective response, PFS (investigator review)</a:t>
            </a:r>
          </a:p>
          <a:p>
            <a:pPr marL="225425" indent="-225425" defTabSz="966788">
              <a:spcBef>
                <a:spcPts val="200"/>
              </a:spcBef>
              <a:buClr>
                <a:srgbClr val="F09828"/>
              </a:buClr>
              <a:buFont typeface="Arial" pitchFamily="34" charset="0"/>
              <a:buChar char="•"/>
              <a:defRPr/>
            </a:pPr>
            <a:r>
              <a:rPr lang="en-US" b="1" dirty="0">
                <a:solidFill>
                  <a:srgbClr val="F09828"/>
                </a:solidFill>
                <a:latin typeface="Arial"/>
                <a:cs typeface="Calibri" pitchFamily="34" charset="0"/>
              </a:rPr>
              <a:t>Stratification factors: </a:t>
            </a:r>
            <a:r>
              <a:rPr lang="en-US" b="1" dirty="0">
                <a:solidFill>
                  <a:srgbClr val="F2F2F2"/>
                </a:solidFill>
                <a:latin typeface="Arial"/>
                <a:cs typeface="Calibri" pitchFamily="34" charset="0"/>
              </a:rPr>
              <a:t>World region, number of prior chemo regimens for ABC or unresectable LABC, presence of visceral disease</a:t>
            </a:r>
            <a:endParaRPr lang="en-US" sz="2400" b="1" dirty="0">
              <a:solidFill>
                <a:srgbClr val="F2F2F2"/>
              </a:solidFill>
              <a:latin typeface="Arial"/>
              <a:cs typeface="Calibri" pitchFamily="34" charset="0"/>
            </a:endParaRPr>
          </a:p>
          <a:p>
            <a:pPr marL="233363" indent="-233363" defTabSz="966788">
              <a:spcBef>
                <a:spcPts val="200"/>
              </a:spcBef>
              <a:buClr>
                <a:srgbClr val="FFFFFF"/>
              </a:buClr>
              <a:buFont typeface="Arial" pitchFamily="34" charset="0"/>
              <a:buNone/>
              <a:defRPr/>
            </a:pPr>
            <a:endParaRPr lang="en-US" sz="2400" b="1" dirty="0">
              <a:solidFill>
                <a:srgbClr val="F2F2F2"/>
              </a:solidFill>
              <a:latin typeface="Arial"/>
              <a:cs typeface="Arial" pitchFamily="34" charset="0"/>
            </a:endParaRPr>
          </a:p>
        </p:txBody>
      </p:sp>
      <p:sp>
        <p:nvSpPr>
          <p:cNvPr id="11" name="Rectangle 20"/>
          <p:cNvSpPr>
            <a:spLocks noChangeArrowheads="1"/>
          </p:cNvSpPr>
          <p:nvPr/>
        </p:nvSpPr>
        <p:spPr bwMode="auto">
          <a:xfrm>
            <a:off x="353560" y="6370185"/>
            <a:ext cx="8320087" cy="461962"/>
          </a:xfrm>
          <a:prstGeom prst="rect">
            <a:avLst/>
          </a:prstGeom>
          <a:noFill/>
          <a:ln w="9525">
            <a:noFill/>
            <a:miter lim="800000"/>
            <a:headEnd/>
            <a:tailEnd/>
          </a:ln>
        </p:spPr>
        <p:txBody>
          <a:bodyPr anchor="b">
            <a:spAutoFit/>
          </a:bodyPr>
          <a:lstStyle/>
          <a:p>
            <a:pPr indent="-228600" fontAlgn="auto">
              <a:spcBef>
                <a:spcPts val="0"/>
              </a:spcBef>
              <a:spcAft>
                <a:spcPts val="0"/>
              </a:spcAft>
              <a:buAutoNum type="arabicPeriod"/>
              <a:defRPr/>
            </a:pPr>
            <a:r>
              <a:rPr lang="en-US" sz="1200" b="1" kern="0" dirty="0" smtClean="0">
                <a:solidFill>
                  <a:srgbClr val="FFFFFF"/>
                </a:solidFill>
                <a:latin typeface="Arial"/>
                <a:cs typeface="Arial" charset="0"/>
              </a:rPr>
              <a:t>Blackwell </a:t>
            </a:r>
            <a:r>
              <a:rPr lang="en-US" sz="1200" b="1" kern="0" dirty="0">
                <a:solidFill>
                  <a:srgbClr val="FFFFFF"/>
                </a:solidFill>
                <a:latin typeface="Arial"/>
                <a:cs typeface="Arial" charset="0"/>
              </a:rPr>
              <a:t>KL, et al. </a:t>
            </a:r>
            <a:r>
              <a:rPr lang="en-US" sz="1200" b="1" i="1" kern="0" dirty="0">
                <a:solidFill>
                  <a:srgbClr val="FFFFFF"/>
                </a:solidFill>
                <a:latin typeface="Arial"/>
                <a:cs typeface="Arial" charset="0"/>
              </a:rPr>
              <a:t>J Clin Oncol. </a:t>
            </a:r>
            <a:r>
              <a:rPr lang="en-US" sz="1200" b="1" kern="0" dirty="0">
                <a:solidFill>
                  <a:srgbClr val="FFFFFF"/>
                </a:solidFill>
                <a:latin typeface="Arial"/>
                <a:cs typeface="Arial" charset="0"/>
              </a:rPr>
              <a:t>2012;20(</a:t>
            </a:r>
            <a:r>
              <a:rPr lang="en-US" sz="1200" b="1" kern="0" dirty="0" err="1">
                <a:solidFill>
                  <a:srgbClr val="FFFFFF"/>
                </a:solidFill>
                <a:latin typeface="Arial"/>
                <a:cs typeface="Arial" charset="0"/>
              </a:rPr>
              <a:t>suppl</a:t>
            </a:r>
            <a:r>
              <a:rPr lang="en-US" sz="1200" b="1" kern="0" dirty="0">
                <a:solidFill>
                  <a:srgbClr val="FFFFFF"/>
                </a:solidFill>
                <a:latin typeface="Arial"/>
                <a:cs typeface="Arial" charset="0"/>
              </a:rPr>
              <a:t>): Abstract LBA1. </a:t>
            </a:r>
            <a:r>
              <a:rPr lang="en-US" sz="1200" b="1" kern="0" dirty="0" smtClean="0">
                <a:solidFill>
                  <a:srgbClr val="FFFFFF"/>
                </a:solidFill>
                <a:latin typeface="Arial"/>
                <a:cs typeface="Arial" charset="0"/>
              </a:rPr>
              <a:t>2</a:t>
            </a:r>
            <a:r>
              <a:rPr lang="en-US" sz="1200" b="1" kern="0" dirty="0">
                <a:solidFill>
                  <a:srgbClr val="FFFFFF"/>
                </a:solidFill>
                <a:latin typeface="Arial"/>
                <a:cs typeface="Arial" charset="0"/>
              </a:rPr>
              <a:t>. Verma S, et al. </a:t>
            </a:r>
            <a:r>
              <a:rPr lang="en-US" sz="1200" b="1" i="1" kern="0" dirty="0">
                <a:solidFill>
                  <a:srgbClr val="FFFFFF"/>
                </a:solidFill>
                <a:latin typeface="Arial"/>
                <a:cs typeface="Arial" charset="0"/>
              </a:rPr>
              <a:t>N Engl J Med</a:t>
            </a:r>
            <a:r>
              <a:rPr lang="en-US" sz="1200" b="1" kern="0" dirty="0">
                <a:solidFill>
                  <a:srgbClr val="FFFFFF"/>
                </a:solidFill>
                <a:latin typeface="Arial"/>
                <a:cs typeface="Arial" charset="0"/>
              </a:rPr>
              <a:t>. 2012;367(12):183-1791.</a:t>
            </a:r>
          </a:p>
        </p:txBody>
      </p:sp>
      <p:sp>
        <p:nvSpPr>
          <p:cNvPr id="28" name="TextBox 27"/>
          <p:cNvSpPr txBox="1"/>
          <p:nvPr/>
        </p:nvSpPr>
        <p:spPr bwMode="auto">
          <a:xfrm>
            <a:off x="609603" y="5902048"/>
            <a:ext cx="7884059" cy="276999"/>
          </a:xfrm>
          <a:prstGeom prst="rect">
            <a:avLst/>
          </a:prstGeom>
          <a:solidFill>
            <a:schemeClr val="tx2"/>
          </a:solidFill>
          <a:scene3d>
            <a:camera prst="orthographicFront"/>
            <a:lightRig rig="threePt" dir="t"/>
          </a:scene3d>
          <a:sp3d>
            <a:bevelT/>
          </a:sp3d>
        </p:spPr>
        <p:txBody>
          <a:bodyPr>
            <a:spAutoFit/>
          </a:bodyPr>
          <a:lstStyle/>
          <a:p>
            <a:pPr algn="ctr">
              <a:spcBef>
                <a:spcPts val="0"/>
              </a:spcBef>
              <a:defRPr/>
            </a:pPr>
            <a:r>
              <a:rPr lang="en-US" sz="1200" b="1" dirty="0">
                <a:solidFill>
                  <a:srgbClr val="000000"/>
                </a:solidFill>
                <a:latin typeface="Arial"/>
                <a:cs typeface="Arial" pitchFamily="34" charset="0"/>
              </a:rPr>
              <a:t>Estimated Study Completion Date: April 2014</a:t>
            </a:r>
          </a:p>
        </p:txBody>
      </p:sp>
    </p:spTree>
    <p:extLst>
      <p:ext uri="{BB962C8B-B14F-4D97-AF65-F5344CB8AC3E}">
        <p14:creationId xmlns:p14="http://schemas.microsoft.com/office/powerpoint/2010/main" val="75428152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2"/>
          <p:cNvSpPr>
            <a:spLocks noGrp="1"/>
          </p:cNvSpPr>
          <p:nvPr>
            <p:ph type="title"/>
          </p:nvPr>
        </p:nvSpPr>
        <p:spPr>
          <a:xfrm>
            <a:off x="0" y="460895"/>
            <a:ext cx="9144000" cy="990600"/>
          </a:xfrm>
        </p:spPr>
        <p:txBody>
          <a:bodyPr/>
          <a:lstStyle/>
          <a:p>
            <a:pPr>
              <a:lnSpc>
                <a:spcPct val="85000"/>
              </a:lnSpc>
            </a:pPr>
            <a:r>
              <a:rPr lang="en-US" dirty="0" smtClean="0">
                <a:latin typeface="Arial" charset="0"/>
              </a:rPr>
              <a:t>HER2</a:t>
            </a:r>
            <a:r>
              <a:rPr lang="en-US" dirty="0" smtClean="0"/>
              <a:t>-Positive</a:t>
            </a:r>
            <a:r>
              <a:rPr lang="en-US" dirty="0" smtClean="0">
                <a:latin typeface="Arial" charset="0"/>
              </a:rPr>
              <a:t> </a:t>
            </a:r>
            <a:r>
              <a:rPr lang="en-US" dirty="0">
                <a:latin typeface="Arial" charset="0"/>
              </a:rPr>
              <a:t>Breast Cancer: </a:t>
            </a:r>
            <a:br>
              <a:rPr lang="en-US" dirty="0">
                <a:latin typeface="Arial" charset="0"/>
              </a:rPr>
            </a:br>
            <a:r>
              <a:rPr lang="en-US" dirty="0">
                <a:latin typeface="Arial" charset="0"/>
              </a:rPr>
              <a:t>Major Clinical Advances</a:t>
            </a:r>
          </a:p>
        </p:txBody>
      </p:sp>
      <p:sp>
        <p:nvSpPr>
          <p:cNvPr id="116738" name="Text Box 4"/>
          <p:cNvSpPr txBox="1">
            <a:spLocks noChangeArrowheads="1"/>
          </p:cNvSpPr>
          <p:nvPr/>
        </p:nvSpPr>
        <p:spPr bwMode="auto">
          <a:xfrm>
            <a:off x="457338" y="6289902"/>
            <a:ext cx="8034338"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723900" algn="l"/>
                <a:tab pos="1447800" algn="l"/>
                <a:tab pos="2171700" algn="l"/>
                <a:tab pos="2895600" algn="l"/>
                <a:tab pos="3619500" algn="l"/>
              </a:tabLst>
              <a:defRPr sz="2400">
                <a:solidFill>
                  <a:schemeClr val="tx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 pos="3619500" algn="l"/>
              </a:tabLst>
              <a:defRPr sz="2400">
                <a:solidFill>
                  <a:schemeClr val="tx1"/>
                </a:solidFill>
                <a:latin typeface="Arial" charset="0"/>
                <a:ea typeface="ＭＳ Ｐゴシック" charset="0"/>
              </a:defRPr>
            </a:lvl2pPr>
            <a:lvl3pPr marL="1143000" indent="-228600" eaLnBrk="0" hangingPunct="0">
              <a:tabLst>
                <a:tab pos="723900" algn="l"/>
                <a:tab pos="1447800" algn="l"/>
                <a:tab pos="2171700" algn="l"/>
                <a:tab pos="2895600" algn="l"/>
                <a:tab pos="3619500" algn="l"/>
              </a:tabLst>
              <a:defRPr sz="2400">
                <a:solidFill>
                  <a:schemeClr val="tx1"/>
                </a:solidFill>
                <a:latin typeface="Arial" charset="0"/>
                <a:ea typeface="ＭＳ Ｐゴシック" charset="0"/>
              </a:defRPr>
            </a:lvl3pPr>
            <a:lvl4pPr marL="1600200" indent="-228600" eaLnBrk="0" hangingPunct="0">
              <a:tabLst>
                <a:tab pos="723900" algn="l"/>
                <a:tab pos="1447800" algn="l"/>
                <a:tab pos="2171700" algn="l"/>
                <a:tab pos="2895600" algn="l"/>
                <a:tab pos="3619500" algn="l"/>
              </a:tabLst>
              <a:defRPr sz="2400">
                <a:solidFill>
                  <a:schemeClr val="tx1"/>
                </a:solidFill>
                <a:latin typeface="Arial" charset="0"/>
                <a:ea typeface="ＭＳ Ｐゴシック" charset="0"/>
              </a:defRPr>
            </a:lvl4pPr>
            <a:lvl5pPr marL="2057400" indent="-228600" eaLnBrk="0" hangingPunct="0">
              <a:tabLst>
                <a:tab pos="723900" algn="l"/>
                <a:tab pos="1447800" algn="l"/>
                <a:tab pos="2171700" algn="l"/>
                <a:tab pos="2895600" algn="l"/>
                <a:tab pos="36195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Arial" charset="0"/>
                <a:ea typeface="ＭＳ Ｐゴシック" charset="0"/>
              </a:defRPr>
            </a:lvl9pPr>
          </a:lstStyle>
          <a:p>
            <a:pPr eaLnBrk="1" hangingPunct="1"/>
            <a:r>
              <a:rPr lang="en-GB" sz="1200" b="1" dirty="0">
                <a:solidFill>
                  <a:srgbClr val="FFFFFF"/>
                </a:solidFill>
                <a:ea typeface="msgothic" charset="0"/>
                <a:cs typeface="msgothic" charset="0"/>
              </a:rPr>
              <a:t>BC, breast cancer</a:t>
            </a:r>
            <a:r>
              <a:rPr lang="en-US" sz="1200" b="1" dirty="0">
                <a:solidFill>
                  <a:srgbClr val="FFFFFF"/>
                </a:solidFill>
                <a:cs typeface="Arial" charset="0"/>
              </a:rPr>
              <a:t>; </a:t>
            </a:r>
            <a:r>
              <a:rPr lang="en-GB" sz="1200" b="1" dirty="0">
                <a:solidFill>
                  <a:srgbClr val="FFFFFF"/>
                </a:solidFill>
                <a:ea typeface="msgothic" charset="0"/>
                <a:cs typeface="msgothic" charset="0"/>
              </a:rPr>
              <a:t>T-DM1, </a:t>
            </a:r>
            <a:r>
              <a:rPr lang="en-GB" sz="1200" b="1" dirty="0" err="1">
                <a:solidFill>
                  <a:srgbClr val="FFFFFF"/>
                </a:solidFill>
                <a:ea typeface="msgothic" charset="0"/>
                <a:cs typeface="msgothic" charset="0"/>
              </a:rPr>
              <a:t>trastuzumab</a:t>
            </a:r>
            <a:r>
              <a:rPr lang="en-GB" sz="1200" b="1" dirty="0">
                <a:solidFill>
                  <a:srgbClr val="FFFFFF"/>
                </a:solidFill>
                <a:ea typeface="msgothic" charset="0"/>
                <a:cs typeface="msgothic" charset="0"/>
              </a:rPr>
              <a:t> </a:t>
            </a:r>
            <a:r>
              <a:rPr lang="en-GB" sz="1200" b="1" dirty="0" err="1" smtClean="0">
                <a:solidFill>
                  <a:srgbClr val="FFFFFF"/>
                </a:solidFill>
                <a:ea typeface="msgothic" charset="0"/>
                <a:cs typeface="msgothic" charset="0"/>
              </a:rPr>
              <a:t>emtansine</a:t>
            </a:r>
            <a:endParaRPr lang="en-GB" sz="1200" b="1" dirty="0" smtClean="0">
              <a:solidFill>
                <a:srgbClr val="FFFFFF"/>
              </a:solidFill>
              <a:ea typeface="msgothic" charset="0"/>
              <a:cs typeface="msgothic" charset="0"/>
            </a:endParaRPr>
          </a:p>
          <a:p>
            <a:pPr eaLnBrk="1" hangingPunct="1"/>
            <a:r>
              <a:rPr lang="en-GB" sz="1200" b="1" dirty="0" err="1" smtClean="0">
                <a:solidFill>
                  <a:srgbClr val="FFFFFF"/>
                </a:solidFill>
                <a:ea typeface="msgothic" charset="0"/>
                <a:cs typeface="msgothic" charset="0"/>
              </a:rPr>
              <a:t>Krop</a:t>
            </a:r>
            <a:r>
              <a:rPr lang="en-GB" sz="1200" b="1" dirty="0" smtClean="0">
                <a:solidFill>
                  <a:srgbClr val="FFFFFF"/>
                </a:solidFill>
                <a:ea typeface="msgothic" charset="0"/>
                <a:cs typeface="msgothic" charset="0"/>
              </a:rPr>
              <a:t> </a:t>
            </a:r>
            <a:r>
              <a:rPr lang="en-GB" sz="1200" b="1" dirty="0">
                <a:solidFill>
                  <a:srgbClr val="FFFFFF"/>
                </a:solidFill>
                <a:ea typeface="msgothic" charset="0"/>
                <a:cs typeface="msgothic" charset="0"/>
              </a:rPr>
              <a:t>I, et al</a:t>
            </a:r>
            <a:r>
              <a:rPr lang="en-GB" sz="1200" b="1" i="1" dirty="0">
                <a:solidFill>
                  <a:srgbClr val="FFFFFF"/>
                </a:solidFill>
                <a:ea typeface="msgothic" charset="0"/>
                <a:cs typeface="msgothic" charset="0"/>
              </a:rPr>
              <a:t>. Cancer Res.</a:t>
            </a:r>
            <a:r>
              <a:rPr lang="en-GB" sz="1200" b="1" dirty="0">
                <a:solidFill>
                  <a:srgbClr val="FFFFFF"/>
                </a:solidFill>
                <a:ea typeface="msgothic" charset="0"/>
                <a:cs typeface="msgothic" charset="0"/>
              </a:rPr>
              <a:t> 2011;71(24): Abstract ES1-3.</a:t>
            </a:r>
          </a:p>
        </p:txBody>
      </p:sp>
      <p:cxnSp>
        <p:nvCxnSpPr>
          <p:cNvPr id="60" name="Straight Connector 59"/>
          <p:cNvCxnSpPr/>
          <p:nvPr/>
        </p:nvCxnSpPr>
        <p:spPr>
          <a:xfrm>
            <a:off x="714375" y="2967038"/>
            <a:ext cx="0" cy="5334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438775" y="2967038"/>
            <a:ext cx="0" cy="52705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38975" y="2967038"/>
            <a:ext cx="0" cy="527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6846888" y="2754313"/>
            <a:ext cx="147955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124200" y="2112963"/>
            <a:ext cx="1938338" cy="831850"/>
          </a:xfrm>
          <a:prstGeom prst="rect">
            <a:avLst/>
          </a:prstGeom>
          <a:noFill/>
        </p:spPr>
        <p:txBody>
          <a:bodyPr>
            <a:spAutoFit/>
          </a:bodyPr>
          <a:lstStyle/>
          <a:p>
            <a:pPr>
              <a:defRPr/>
            </a:pPr>
            <a:r>
              <a:rPr lang="en-US" sz="1600" b="1" dirty="0">
                <a:latin typeface="+mn-lt"/>
              </a:rPr>
              <a:t>Three large</a:t>
            </a:r>
          </a:p>
          <a:p>
            <a:pPr>
              <a:defRPr/>
            </a:pPr>
            <a:r>
              <a:rPr lang="en-US" sz="1600" b="1" dirty="0">
                <a:latin typeface="+mn-lt"/>
              </a:rPr>
              <a:t>adjuvant trials</a:t>
            </a:r>
          </a:p>
          <a:p>
            <a:pPr>
              <a:defRPr/>
            </a:pPr>
            <a:r>
              <a:rPr lang="en-US" sz="1600" b="1" dirty="0"/>
              <a:t>of TRAS r</a:t>
            </a:r>
            <a:r>
              <a:rPr lang="en-US" sz="1600" b="1" dirty="0">
                <a:latin typeface="+mn-lt"/>
              </a:rPr>
              <a:t>eported</a:t>
            </a:r>
            <a:endParaRPr lang="en-US" sz="1600" dirty="0">
              <a:latin typeface="+mn-lt"/>
            </a:endParaRPr>
          </a:p>
        </p:txBody>
      </p:sp>
      <p:sp>
        <p:nvSpPr>
          <p:cNvPr id="66" name="TextBox 65"/>
          <p:cNvSpPr txBox="1"/>
          <p:nvPr/>
        </p:nvSpPr>
        <p:spPr>
          <a:xfrm>
            <a:off x="4986338" y="2144713"/>
            <a:ext cx="1457325" cy="831850"/>
          </a:xfrm>
          <a:prstGeom prst="rect">
            <a:avLst/>
          </a:prstGeom>
          <a:noFill/>
        </p:spPr>
        <p:txBody>
          <a:bodyPr>
            <a:spAutoFit/>
          </a:bodyPr>
          <a:lstStyle/>
          <a:p>
            <a:pPr>
              <a:defRPr/>
            </a:pPr>
            <a:r>
              <a:rPr lang="en-US" sz="1600" b="1" dirty="0">
                <a:solidFill>
                  <a:schemeClr val="tx2"/>
                </a:solidFill>
                <a:latin typeface="+mn-lt"/>
              </a:rPr>
              <a:t>Lapatinib</a:t>
            </a:r>
          </a:p>
          <a:p>
            <a:pPr>
              <a:defRPr/>
            </a:pPr>
            <a:r>
              <a:rPr lang="en-US" sz="1600" b="1" dirty="0">
                <a:solidFill>
                  <a:schemeClr val="tx2"/>
                </a:solidFill>
                <a:latin typeface="+mn-lt"/>
              </a:rPr>
              <a:t>approved</a:t>
            </a:r>
          </a:p>
          <a:p>
            <a:pPr>
              <a:defRPr/>
            </a:pPr>
            <a:r>
              <a:rPr lang="en-US" sz="1600" b="1" dirty="0">
                <a:solidFill>
                  <a:schemeClr val="tx2"/>
                </a:solidFill>
              </a:rPr>
              <a:t>(advanced) </a:t>
            </a:r>
            <a:endParaRPr lang="en-US" sz="1600" dirty="0">
              <a:solidFill>
                <a:schemeClr val="tx2"/>
              </a:solidFill>
            </a:endParaRPr>
          </a:p>
        </p:txBody>
      </p:sp>
      <p:sp>
        <p:nvSpPr>
          <p:cNvPr id="71" name="TextBox 70"/>
          <p:cNvSpPr txBox="1"/>
          <p:nvPr/>
        </p:nvSpPr>
        <p:spPr>
          <a:xfrm>
            <a:off x="6149975" y="2141538"/>
            <a:ext cx="1628775" cy="831850"/>
          </a:xfrm>
          <a:prstGeom prst="rect">
            <a:avLst/>
          </a:prstGeom>
          <a:noFill/>
        </p:spPr>
        <p:txBody>
          <a:bodyPr>
            <a:spAutoFit/>
          </a:bodyPr>
          <a:lstStyle/>
          <a:p>
            <a:pPr>
              <a:defRPr/>
            </a:pPr>
            <a:r>
              <a:rPr lang="en-US" sz="1600" b="1" dirty="0">
                <a:solidFill>
                  <a:srgbClr val="FFFFFF"/>
                </a:solidFill>
                <a:latin typeface="+mn-lt"/>
              </a:rPr>
              <a:t>Phase II</a:t>
            </a:r>
          </a:p>
          <a:p>
            <a:pPr>
              <a:defRPr/>
            </a:pPr>
            <a:r>
              <a:rPr lang="en-US" sz="1600" b="1" dirty="0">
                <a:solidFill>
                  <a:srgbClr val="FFFFFF"/>
                </a:solidFill>
                <a:latin typeface="+mn-lt"/>
              </a:rPr>
              <a:t>randomized</a:t>
            </a:r>
          </a:p>
          <a:p>
            <a:pPr>
              <a:defRPr/>
            </a:pPr>
            <a:r>
              <a:rPr lang="en-US" sz="1600" b="1" dirty="0">
                <a:solidFill>
                  <a:srgbClr val="FFFFFF"/>
                </a:solidFill>
                <a:latin typeface="+mn-lt"/>
              </a:rPr>
              <a:t>trial of T-DM1</a:t>
            </a:r>
            <a:endParaRPr lang="en-US" sz="1600" dirty="0">
              <a:solidFill>
                <a:srgbClr val="FFFFFF"/>
              </a:solidFill>
              <a:latin typeface="+mn-lt"/>
            </a:endParaRPr>
          </a:p>
        </p:txBody>
      </p:sp>
      <p:sp>
        <p:nvSpPr>
          <p:cNvPr id="72" name="TextBox 71"/>
          <p:cNvSpPr txBox="1"/>
          <p:nvPr/>
        </p:nvSpPr>
        <p:spPr>
          <a:xfrm>
            <a:off x="6673850" y="1422400"/>
            <a:ext cx="1809750" cy="584200"/>
          </a:xfrm>
          <a:prstGeom prst="rect">
            <a:avLst/>
          </a:prstGeom>
          <a:noFill/>
        </p:spPr>
        <p:txBody>
          <a:bodyPr>
            <a:spAutoFit/>
          </a:bodyPr>
          <a:lstStyle/>
          <a:p>
            <a:pPr algn="ctr">
              <a:defRPr/>
            </a:pPr>
            <a:r>
              <a:rPr lang="en-US" sz="1600" b="1" dirty="0">
                <a:solidFill>
                  <a:srgbClr val="FFFFFF"/>
                </a:solidFill>
                <a:latin typeface="+mn-lt"/>
              </a:rPr>
              <a:t>Phase III</a:t>
            </a:r>
          </a:p>
          <a:p>
            <a:pPr algn="ctr">
              <a:defRPr/>
            </a:pPr>
            <a:r>
              <a:rPr lang="en-US" sz="1600" b="1" dirty="0">
                <a:solidFill>
                  <a:srgbClr val="FFFFFF"/>
                </a:solidFill>
                <a:latin typeface="+mn-lt"/>
              </a:rPr>
              <a:t>of pertuzumab</a:t>
            </a:r>
            <a:endParaRPr lang="en-US" sz="1600" dirty="0">
              <a:solidFill>
                <a:srgbClr val="FFFFFF"/>
              </a:solidFill>
              <a:latin typeface="+mn-lt"/>
            </a:endParaRPr>
          </a:p>
        </p:txBody>
      </p:sp>
      <p:sp>
        <p:nvSpPr>
          <p:cNvPr id="73" name="TextBox 72"/>
          <p:cNvSpPr txBox="1"/>
          <p:nvPr/>
        </p:nvSpPr>
        <p:spPr>
          <a:xfrm>
            <a:off x="1776413" y="4338638"/>
            <a:ext cx="2133600" cy="1323975"/>
          </a:xfrm>
          <a:prstGeom prst="rect">
            <a:avLst/>
          </a:prstGeom>
          <a:noFill/>
        </p:spPr>
        <p:txBody>
          <a:bodyPr>
            <a:spAutoFit/>
          </a:bodyPr>
          <a:lstStyle/>
          <a:p>
            <a:pPr>
              <a:defRPr/>
            </a:pPr>
            <a:r>
              <a:rPr lang="en-US" sz="1600" b="1" dirty="0">
                <a:solidFill>
                  <a:srgbClr val="FFFFFF"/>
                </a:solidFill>
                <a:latin typeface="+mn-lt"/>
              </a:rPr>
              <a:t>First preoperative</a:t>
            </a:r>
          </a:p>
          <a:p>
            <a:pPr>
              <a:defRPr/>
            </a:pPr>
            <a:r>
              <a:rPr lang="en-US" sz="1600" b="1" dirty="0">
                <a:solidFill>
                  <a:srgbClr val="FFFFFF"/>
                </a:solidFill>
                <a:latin typeface="+mn-lt"/>
              </a:rPr>
              <a:t>trials reported, paving the way for use of TRAS in early-stage disease</a:t>
            </a:r>
            <a:endParaRPr lang="en-US" sz="1600" dirty="0">
              <a:solidFill>
                <a:srgbClr val="FFFFFF"/>
              </a:solidFill>
              <a:latin typeface="+mn-lt"/>
            </a:endParaRPr>
          </a:p>
        </p:txBody>
      </p:sp>
      <p:sp>
        <p:nvSpPr>
          <p:cNvPr id="74" name="TextBox 73"/>
          <p:cNvSpPr txBox="1"/>
          <p:nvPr/>
        </p:nvSpPr>
        <p:spPr>
          <a:xfrm>
            <a:off x="5310188" y="4338638"/>
            <a:ext cx="1416050" cy="1323975"/>
          </a:xfrm>
          <a:prstGeom prst="rect">
            <a:avLst/>
          </a:prstGeom>
          <a:noFill/>
        </p:spPr>
        <p:txBody>
          <a:bodyPr>
            <a:spAutoFit/>
          </a:bodyPr>
          <a:lstStyle/>
          <a:p>
            <a:pPr>
              <a:defRPr/>
            </a:pPr>
            <a:r>
              <a:rPr lang="en-US" sz="1600" b="1" dirty="0">
                <a:solidFill>
                  <a:srgbClr val="FFFFFF"/>
                </a:solidFill>
                <a:latin typeface="+mn-lt"/>
              </a:rPr>
              <a:t>Initial trials</a:t>
            </a:r>
          </a:p>
          <a:p>
            <a:pPr>
              <a:defRPr/>
            </a:pPr>
            <a:r>
              <a:rPr lang="en-US" sz="1600" b="1" dirty="0">
                <a:solidFill>
                  <a:srgbClr val="FFFFFF"/>
                </a:solidFill>
                <a:latin typeface="+mn-lt"/>
              </a:rPr>
              <a:t>of T-DM1,</a:t>
            </a:r>
          </a:p>
          <a:p>
            <a:pPr>
              <a:defRPr/>
            </a:pPr>
            <a:r>
              <a:rPr lang="en-US" sz="1600" b="1" dirty="0">
                <a:solidFill>
                  <a:srgbClr val="FFFFFF"/>
                </a:solidFill>
                <a:latin typeface="+mn-lt"/>
              </a:rPr>
              <a:t>pertuzumab,</a:t>
            </a:r>
          </a:p>
          <a:p>
            <a:pPr>
              <a:defRPr/>
            </a:pPr>
            <a:r>
              <a:rPr lang="en-US" sz="1600" b="1" dirty="0">
                <a:solidFill>
                  <a:srgbClr val="FFFFFF"/>
                </a:solidFill>
                <a:latin typeface="+mn-lt"/>
              </a:rPr>
              <a:t>neratinib, afatinib</a:t>
            </a:r>
            <a:endParaRPr lang="en-US" sz="1600" dirty="0">
              <a:solidFill>
                <a:srgbClr val="FFFFFF"/>
              </a:solidFill>
              <a:latin typeface="+mn-lt"/>
            </a:endParaRPr>
          </a:p>
        </p:txBody>
      </p:sp>
      <p:sp>
        <p:nvSpPr>
          <p:cNvPr id="78" name="TextBox 77"/>
          <p:cNvSpPr txBox="1"/>
          <p:nvPr/>
        </p:nvSpPr>
        <p:spPr>
          <a:xfrm>
            <a:off x="6596063" y="4338638"/>
            <a:ext cx="1416050" cy="1077218"/>
          </a:xfrm>
          <a:prstGeom prst="rect">
            <a:avLst/>
          </a:prstGeom>
          <a:noFill/>
        </p:spPr>
        <p:txBody>
          <a:bodyPr>
            <a:spAutoFit/>
          </a:bodyPr>
          <a:lstStyle/>
          <a:p>
            <a:pPr>
              <a:defRPr/>
            </a:pPr>
            <a:r>
              <a:rPr lang="en-US" sz="1600" b="1" dirty="0" err="1" smtClean="0">
                <a:solidFill>
                  <a:srgbClr val="FFFFFF"/>
                </a:solidFill>
                <a:latin typeface="+mn-lt"/>
              </a:rPr>
              <a:t>Preop</a:t>
            </a:r>
            <a:endParaRPr lang="en-US" sz="1600" b="1" dirty="0">
              <a:solidFill>
                <a:srgbClr val="FFFFFF"/>
              </a:solidFill>
              <a:latin typeface="+mn-lt"/>
            </a:endParaRPr>
          </a:p>
          <a:p>
            <a:pPr>
              <a:defRPr/>
            </a:pPr>
            <a:r>
              <a:rPr lang="en-US" sz="1600" b="1" dirty="0">
                <a:solidFill>
                  <a:srgbClr val="FFFFFF"/>
                </a:solidFill>
                <a:latin typeface="+mn-lt"/>
              </a:rPr>
              <a:t>trials of</a:t>
            </a:r>
          </a:p>
          <a:p>
            <a:pPr>
              <a:defRPr/>
            </a:pPr>
            <a:r>
              <a:rPr lang="en-US" sz="1600" b="1" dirty="0">
                <a:solidFill>
                  <a:srgbClr val="FFFFFF"/>
                </a:solidFill>
                <a:latin typeface="+mn-lt"/>
              </a:rPr>
              <a:t>dual blockade</a:t>
            </a:r>
            <a:endParaRPr lang="en-US" sz="1600" dirty="0">
              <a:solidFill>
                <a:srgbClr val="FFFFFF"/>
              </a:solidFill>
              <a:latin typeface="+mn-lt"/>
            </a:endParaRPr>
          </a:p>
        </p:txBody>
      </p:sp>
      <p:sp>
        <p:nvSpPr>
          <p:cNvPr id="80" name="Flowchart: Alternate Process 79"/>
          <p:cNvSpPr/>
          <p:nvPr/>
        </p:nvSpPr>
        <p:spPr bwMode="invGray">
          <a:xfrm>
            <a:off x="409568" y="3500432"/>
            <a:ext cx="533400" cy="304800"/>
          </a:xfrm>
          <a:prstGeom prst="flowChartAlternateProcess">
            <a:avLst/>
          </a:prstGeom>
          <a:solidFill>
            <a:schemeClr val="accent6"/>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1998</a:t>
            </a:r>
          </a:p>
        </p:txBody>
      </p:sp>
      <p:sp>
        <p:nvSpPr>
          <p:cNvPr id="81" name="Flowchart: Alternate Process 80"/>
          <p:cNvSpPr/>
          <p:nvPr/>
        </p:nvSpPr>
        <p:spPr bwMode="invGray">
          <a:xfrm>
            <a:off x="942968" y="3500432"/>
            <a:ext cx="533400" cy="304800"/>
          </a:xfrm>
          <a:prstGeom prst="flowChartAlternateProcess">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1999</a:t>
            </a:r>
          </a:p>
        </p:txBody>
      </p:sp>
      <p:sp>
        <p:nvSpPr>
          <p:cNvPr id="82" name="Flowchart: Alternate Process 81"/>
          <p:cNvSpPr/>
          <p:nvPr/>
        </p:nvSpPr>
        <p:spPr bwMode="invGray">
          <a:xfrm>
            <a:off x="1476368" y="3500432"/>
            <a:ext cx="533400" cy="304800"/>
          </a:xfrm>
          <a:prstGeom prst="flowChartAlternateProcess">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2000</a:t>
            </a:r>
          </a:p>
        </p:txBody>
      </p:sp>
      <p:sp>
        <p:nvSpPr>
          <p:cNvPr id="83" name="Flowchart: Alternate Process 82"/>
          <p:cNvSpPr/>
          <p:nvPr/>
        </p:nvSpPr>
        <p:spPr bwMode="invGray">
          <a:xfrm>
            <a:off x="2009768" y="3500432"/>
            <a:ext cx="533400" cy="304800"/>
          </a:xfrm>
          <a:prstGeom prst="flowChartAlternateProcess">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2001</a:t>
            </a:r>
          </a:p>
        </p:txBody>
      </p:sp>
      <p:sp>
        <p:nvSpPr>
          <p:cNvPr id="84" name="Flowchart: Alternate Process 83"/>
          <p:cNvSpPr/>
          <p:nvPr/>
        </p:nvSpPr>
        <p:spPr bwMode="invGray">
          <a:xfrm>
            <a:off x="2543168" y="3500432"/>
            <a:ext cx="533400" cy="304800"/>
          </a:xfrm>
          <a:prstGeom prst="flowChartAlternateProcess">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2002</a:t>
            </a:r>
          </a:p>
        </p:txBody>
      </p:sp>
      <p:sp>
        <p:nvSpPr>
          <p:cNvPr id="85" name="Flowchart: Alternate Process 84"/>
          <p:cNvSpPr/>
          <p:nvPr/>
        </p:nvSpPr>
        <p:spPr bwMode="invGray">
          <a:xfrm>
            <a:off x="3076568" y="3500432"/>
            <a:ext cx="533400" cy="304800"/>
          </a:xfrm>
          <a:prstGeom prst="flowChartAlternateProcess">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2003</a:t>
            </a:r>
          </a:p>
        </p:txBody>
      </p:sp>
      <p:sp>
        <p:nvSpPr>
          <p:cNvPr id="86" name="Flowchart: Alternate Process 85"/>
          <p:cNvSpPr/>
          <p:nvPr/>
        </p:nvSpPr>
        <p:spPr bwMode="invGray">
          <a:xfrm>
            <a:off x="3609968" y="3500432"/>
            <a:ext cx="533400" cy="304800"/>
          </a:xfrm>
          <a:prstGeom prst="flowChartAlternateProcess">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2004</a:t>
            </a:r>
          </a:p>
        </p:txBody>
      </p:sp>
      <p:sp>
        <p:nvSpPr>
          <p:cNvPr id="87" name="Flowchart: Alternate Process 86"/>
          <p:cNvSpPr/>
          <p:nvPr/>
        </p:nvSpPr>
        <p:spPr bwMode="invGray">
          <a:xfrm>
            <a:off x="4143368" y="3500432"/>
            <a:ext cx="533400" cy="304800"/>
          </a:xfrm>
          <a:prstGeom prst="flowChartAlternateProcess">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2005</a:t>
            </a:r>
          </a:p>
        </p:txBody>
      </p:sp>
      <p:sp>
        <p:nvSpPr>
          <p:cNvPr id="88" name="Flowchart: Alternate Process 87"/>
          <p:cNvSpPr/>
          <p:nvPr/>
        </p:nvSpPr>
        <p:spPr bwMode="invGray">
          <a:xfrm>
            <a:off x="4676768" y="3500432"/>
            <a:ext cx="533400" cy="304800"/>
          </a:xfrm>
          <a:prstGeom prst="flowChartAlternateProcess">
            <a:avLst/>
          </a:prstGeom>
          <a:solidFill>
            <a:schemeClr val="accent6"/>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2006</a:t>
            </a:r>
          </a:p>
        </p:txBody>
      </p:sp>
      <p:sp>
        <p:nvSpPr>
          <p:cNvPr id="89" name="Flowchart: Alternate Process 88"/>
          <p:cNvSpPr/>
          <p:nvPr/>
        </p:nvSpPr>
        <p:spPr bwMode="invGray">
          <a:xfrm>
            <a:off x="5210168" y="3500432"/>
            <a:ext cx="533400" cy="304800"/>
          </a:xfrm>
          <a:prstGeom prst="flowChartAlternateProcess">
            <a:avLst/>
          </a:prstGeom>
          <a:solidFill>
            <a:schemeClr val="accent6"/>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2007</a:t>
            </a:r>
          </a:p>
        </p:txBody>
      </p:sp>
      <p:sp>
        <p:nvSpPr>
          <p:cNvPr id="90" name="Flowchart: Alternate Process 89"/>
          <p:cNvSpPr/>
          <p:nvPr/>
        </p:nvSpPr>
        <p:spPr bwMode="invGray">
          <a:xfrm>
            <a:off x="5743568" y="3500432"/>
            <a:ext cx="533400" cy="304800"/>
          </a:xfrm>
          <a:prstGeom prst="flowChartAlternateProcess">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2008</a:t>
            </a:r>
          </a:p>
        </p:txBody>
      </p:sp>
      <p:sp>
        <p:nvSpPr>
          <p:cNvPr id="91" name="Flowchart: Alternate Process 90"/>
          <p:cNvSpPr/>
          <p:nvPr/>
        </p:nvSpPr>
        <p:spPr bwMode="invGray">
          <a:xfrm>
            <a:off x="6276968" y="3500432"/>
            <a:ext cx="533400" cy="304800"/>
          </a:xfrm>
          <a:prstGeom prst="flowChartAlternateProcess">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2009</a:t>
            </a:r>
          </a:p>
        </p:txBody>
      </p:sp>
      <p:sp>
        <p:nvSpPr>
          <p:cNvPr id="92" name="Flowchart: Alternate Process 91"/>
          <p:cNvSpPr/>
          <p:nvPr/>
        </p:nvSpPr>
        <p:spPr bwMode="invGray">
          <a:xfrm>
            <a:off x="6810368" y="3500432"/>
            <a:ext cx="533400" cy="304800"/>
          </a:xfrm>
          <a:prstGeom prst="flowChartAlternateProcess">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2010</a:t>
            </a:r>
          </a:p>
        </p:txBody>
      </p:sp>
      <p:sp>
        <p:nvSpPr>
          <p:cNvPr id="93" name="Flowchart: Alternate Process 92"/>
          <p:cNvSpPr/>
          <p:nvPr/>
        </p:nvSpPr>
        <p:spPr bwMode="invGray">
          <a:xfrm>
            <a:off x="7343768" y="3500432"/>
            <a:ext cx="533400" cy="304800"/>
          </a:xfrm>
          <a:prstGeom prst="flowChartAlternateProcess">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2011</a:t>
            </a:r>
          </a:p>
        </p:txBody>
      </p:sp>
      <p:sp>
        <p:nvSpPr>
          <p:cNvPr id="94" name="Flowchart: Alternate Process 93"/>
          <p:cNvSpPr/>
          <p:nvPr/>
        </p:nvSpPr>
        <p:spPr bwMode="invGray">
          <a:xfrm>
            <a:off x="7877168" y="3500432"/>
            <a:ext cx="533400" cy="304800"/>
          </a:xfrm>
          <a:prstGeom prst="flowChartAlternateProcess">
            <a:avLst/>
          </a:prstGeom>
          <a:solidFill>
            <a:schemeClr val="accent6"/>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a:effectLst>
                  <a:outerShdw blurRad="38100" dist="38100" dir="2700000" algn="tl">
                    <a:srgbClr val="000000">
                      <a:alpha val="43137"/>
                    </a:srgbClr>
                  </a:outerShdw>
                </a:effectLst>
              </a:rPr>
              <a:t>2012</a:t>
            </a:r>
          </a:p>
        </p:txBody>
      </p:sp>
      <p:cxnSp>
        <p:nvCxnSpPr>
          <p:cNvPr id="95" name="Straight Connector 94"/>
          <p:cNvCxnSpPr/>
          <p:nvPr/>
        </p:nvCxnSpPr>
        <p:spPr>
          <a:xfrm>
            <a:off x="4371975" y="2967038"/>
            <a:ext cx="0" cy="527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6" name="Right Bracket 95"/>
          <p:cNvSpPr/>
          <p:nvPr/>
        </p:nvSpPr>
        <p:spPr>
          <a:xfrm rot="5400000">
            <a:off x="5629275" y="3386138"/>
            <a:ext cx="228600" cy="1066800"/>
          </a:xfrm>
          <a:prstGeom prst="rightBracket">
            <a:avLst>
              <a:gd name="adj" fmla="val 146794"/>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97" name="TextBox 96"/>
          <p:cNvSpPr txBox="1"/>
          <p:nvPr/>
        </p:nvSpPr>
        <p:spPr>
          <a:xfrm>
            <a:off x="7700963" y="2130425"/>
            <a:ext cx="1643062" cy="831850"/>
          </a:xfrm>
          <a:prstGeom prst="rect">
            <a:avLst/>
          </a:prstGeom>
          <a:noFill/>
        </p:spPr>
        <p:txBody>
          <a:bodyPr>
            <a:spAutoFit/>
          </a:bodyPr>
          <a:lstStyle/>
          <a:p>
            <a:pPr>
              <a:defRPr/>
            </a:pPr>
            <a:r>
              <a:rPr lang="en-US" sz="1600" b="1" dirty="0">
                <a:solidFill>
                  <a:schemeClr val="tx2"/>
                </a:solidFill>
                <a:latin typeface="+mn-lt"/>
              </a:rPr>
              <a:t>Pertuzumab approved  (advanced)</a:t>
            </a:r>
            <a:endParaRPr lang="en-US" sz="1600" dirty="0">
              <a:solidFill>
                <a:schemeClr val="tx2"/>
              </a:solidFill>
              <a:latin typeface="+mn-lt"/>
            </a:endParaRPr>
          </a:p>
        </p:txBody>
      </p:sp>
      <p:cxnSp>
        <p:nvCxnSpPr>
          <p:cNvPr id="98" name="Straight Connector 97"/>
          <p:cNvCxnSpPr/>
          <p:nvPr/>
        </p:nvCxnSpPr>
        <p:spPr>
          <a:xfrm>
            <a:off x="8105775" y="2967038"/>
            <a:ext cx="0" cy="52705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600957" y="4338638"/>
            <a:ext cx="1187450" cy="830262"/>
          </a:xfrm>
          <a:prstGeom prst="rect">
            <a:avLst/>
          </a:prstGeom>
          <a:noFill/>
        </p:spPr>
        <p:txBody>
          <a:bodyPr>
            <a:spAutoFit/>
          </a:bodyPr>
          <a:lstStyle/>
          <a:p>
            <a:pPr>
              <a:defRPr/>
            </a:pPr>
            <a:r>
              <a:rPr lang="en-US" sz="1600" b="1" dirty="0">
                <a:solidFill>
                  <a:srgbClr val="FFFFFF"/>
                </a:solidFill>
                <a:latin typeface="+mn-lt"/>
              </a:rPr>
              <a:t>T-DM1 phase 3 reported </a:t>
            </a:r>
            <a:endParaRPr lang="en-US" sz="1600" dirty="0">
              <a:solidFill>
                <a:srgbClr val="FFFFFF"/>
              </a:solidFill>
              <a:latin typeface="+mn-lt"/>
            </a:endParaRPr>
          </a:p>
        </p:txBody>
      </p:sp>
      <p:cxnSp>
        <p:nvCxnSpPr>
          <p:cNvPr id="100" name="Straight Connector 99"/>
          <p:cNvCxnSpPr/>
          <p:nvPr/>
        </p:nvCxnSpPr>
        <p:spPr>
          <a:xfrm>
            <a:off x="7038975" y="3805238"/>
            <a:ext cx="0" cy="527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105775" y="3805238"/>
            <a:ext cx="0" cy="527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847975" y="3805238"/>
            <a:ext cx="0" cy="527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6" idx="2"/>
          </p:cNvCxnSpPr>
          <p:nvPr/>
        </p:nvCxnSpPr>
        <p:spPr>
          <a:xfrm>
            <a:off x="5743575" y="4033838"/>
            <a:ext cx="0" cy="298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66700" y="2139950"/>
            <a:ext cx="1462088" cy="831850"/>
          </a:xfrm>
          <a:prstGeom prst="rect">
            <a:avLst/>
          </a:prstGeom>
          <a:noFill/>
        </p:spPr>
        <p:txBody>
          <a:bodyPr>
            <a:spAutoFit/>
          </a:bodyPr>
          <a:lstStyle/>
          <a:p>
            <a:pPr>
              <a:defRPr/>
            </a:pPr>
            <a:r>
              <a:rPr lang="en-US" sz="1600" b="1" dirty="0">
                <a:solidFill>
                  <a:schemeClr val="tx2"/>
                </a:solidFill>
                <a:latin typeface="+mn-lt"/>
              </a:rPr>
              <a:t>TRAS</a:t>
            </a:r>
          </a:p>
          <a:p>
            <a:pPr>
              <a:defRPr/>
            </a:pPr>
            <a:r>
              <a:rPr lang="en-US" sz="1600" b="1" dirty="0">
                <a:solidFill>
                  <a:schemeClr val="tx2"/>
                </a:solidFill>
                <a:latin typeface="+mn-lt"/>
              </a:rPr>
              <a:t>approved </a:t>
            </a:r>
            <a:br>
              <a:rPr lang="en-US" sz="1600" b="1" dirty="0">
                <a:solidFill>
                  <a:schemeClr val="tx2"/>
                </a:solidFill>
                <a:latin typeface="+mn-lt"/>
              </a:rPr>
            </a:br>
            <a:r>
              <a:rPr lang="en-US" sz="1600" b="1" dirty="0">
                <a:solidFill>
                  <a:schemeClr val="tx2"/>
                </a:solidFill>
                <a:latin typeface="+mn-lt"/>
              </a:rPr>
              <a:t>(advanced)</a:t>
            </a:r>
            <a:endParaRPr lang="en-US" sz="1600" dirty="0">
              <a:solidFill>
                <a:schemeClr val="tx2"/>
              </a:solidFill>
              <a:latin typeface="+mn-lt"/>
            </a:endParaRPr>
          </a:p>
        </p:txBody>
      </p:sp>
      <p:cxnSp>
        <p:nvCxnSpPr>
          <p:cNvPr id="105" name="Straight Connector 104"/>
          <p:cNvCxnSpPr/>
          <p:nvPr/>
        </p:nvCxnSpPr>
        <p:spPr>
          <a:xfrm rot="5400000">
            <a:off x="4579143" y="4136232"/>
            <a:ext cx="671513"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191000" y="4378325"/>
            <a:ext cx="1462088" cy="831850"/>
          </a:xfrm>
          <a:prstGeom prst="rect">
            <a:avLst/>
          </a:prstGeom>
          <a:noFill/>
        </p:spPr>
        <p:txBody>
          <a:bodyPr>
            <a:spAutoFit/>
          </a:bodyPr>
          <a:lstStyle/>
          <a:p>
            <a:pPr>
              <a:defRPr/>
            </a:pPr>
            <a:r>
              <a:rPr lang="en-US" sz="1600" b="1" dirty="0">
                <a:solidFill>
                  <a:schemeClr val="tx2"/>
                </a:solidFill>
                <a:latin typeface="+mn-lt"/>
              </a:rPr>
              <a:t>TRAS</a:t>
            </a:r>
          </a:p>
          <a:p>
            <a:pPr>
              <a:defRPr/>
            </a:pPr>
            <a:r>
              <a:rPr lang="en-US" sz="1600" b="1" dirty="0">
                <a:solidFill>
                  <a:schemeClr val="tx2"/>
                </a:solidFill>
                <a:latin typeface="+mn-lt"/>
              </a:rPr>
              <a:t>approved </a:t>
            </a:r>
            <a:br>
              <a:rPr lang="en-US" sz="1600" b="1" dirty="0">
                <a:solidFill>
                  <a:schemeClr val="tx2"/>
                </a:solidFill>
                <a:latin typeface="+mn-lt"/>
              </a:rPr>
            </a:br>
            <a:r>
              <a:rPr lang="en-US" sz="1600" b="1" dirty="0">
                <a:solidFill>
                  <a:schemeClr val="tx2"/>
                </a:solidFill>
                <a:latin typeface="+mn-lt"/>
              </a:rPr>
              <a:t>(adjuvant)</a:t>
            </a:r>
            <a:endParaRPr lang="en-US" sz="1600" dirty="0">
              <a:solidFill>
                <a:schemeClr val="tx2"/>
              </a:solidFill>
              <a:latin typeface="+mn-lt"/>
            </a:endParaRPr>
          </a:p>
        </p:txBody>
      </p:sp>
      <p:sp>
        <p:nvSpPr>
          <p:cNvPr id="42" name="Flowchart: Alternate Process 93"/>
          <p:cNvSpPr/>
          <p:nvPr/>
        </p:nvSpPr>
        <p:spPr bwMode="invGray">
          <a:xfrm>
            <a:off x="8419027" y="3500435"/>
            <a:ext cx="533400" cy="304800"/>
          </a:xfrm>
          <a:prstGeom prst="flowChartAlternateProcess">
            <a:avLst/>
          </a:prstGeom>
          <a:solidFill>
            <a:schemeClr val="accent6"/>
          </a:solidFill>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b="1" dirty="0" smtClean="0">
                <a:effectLst>
                  <a:outerShdw blurRad="38100" dist="38100" dir="2700000" algn="tl">
                    <a:srgbClr val="000000">
                      <a:alpha val="43137"/>
                    </a:srgbClr>
                  </a:outerShdw>
                </a:effectLst>
              </a:rPr>
              <a:t>2013</a:t>
            </a:r>
            <a:endParaRPr lang="en-US" sz="1400" b="1" dirty="0">
              <a:effectLst>
                <a:outerShdw blurRad="38100" dist="38100" dir="2700000" algn="tl">
                  <a:srgbClr val="000000">
                    <a:alpha val="43137"/>
                  </a:srgbClr>
                </a:outerShdw>
              </a:effectLst>
            </a:endParaRPr>
          </a:p>
        </p:txBody>
      </p:sp>
      <p:sp>
        <p:nvSpPr>
          <p:cNvPr id="43" name="TextBox 42"/>
          <p:cNvSpPr txBox="1"/>
          <p:nvPr/>
        </p:nvSpPr>
        <p:spPr>
          <a:xfrm>
            <a:off x="7975600" y="5219175"/>
            <a:ext cx="1303867" cy="815608"/>
          </a:xfrm>
          <a:prstGeom prst="rect">
            <a:avLst/>
          </a:prstGeom>
          <a:noFill/>
        </p:spPr>
        <p:txBody>
          <a:bodyPr wrap="square">
            <a:spAutoFit/>
          </a:bodyPr>
          <a:lstStyle/>
          <a:p>
            <a:pPr>
              <a:defRPr/>
            </a:pPr>
            <a:r>
              <a:rPr lang="en-US" sz="1600" b="1" dirty="0">
                <a:solidFill>
                  <a:schemeClr val="tx2"/>
                </a:solidFill>
                <a:latin typeface="+mn-lt"/>
              </a:rPr>
              <a:t>T-DM1 </a:t>
            </a:r>
            <a:r>
              <a:rPr lang="en-US" sz="1600" b="1" dirty="0" smtClean="0">
                <a:solidFill>
                  <a:schemeClr val="tx2"/>
                </a:solidFill>
                <a:latin typeface="+mn-lt"/>
              </a:rPr>
              <a:t>approved</a:t>
            </a:r>
          </a:p>
          <a:p>
            <a:pPr>
              <a:defRPr/>
            </a:pPr>
            <a:r>
              <a:rPr lang="en-US" sz="1500" b="1" dirty="0" smtClean="0">
                <a:solidFill>
                  <a:schemeClr val="tx2"/>
                </a:solidFill>
              </a:rPr>
              <a:t>(advanced)</a:t>
            </a:r>
            <a:endParaRPr lang="en-US" sz="1500" dirty="0">
              <a:solidFill>
                <a:schemeClr val="tx2"/>
              </a:solidFill>
            </a:endParaRPr>
          </a:p>
        </p:txBody>
      </p:sp>
      <p:cxnSp>
        <p:nvCxnSpPr>
          <p:cNvPr id="45" name="Straight Connector 44"/>
          <p:cNvCxnSpPr/>
          <p:nvPr/>
        </p:nvCxnSpPr>
        <p:spPr>
          <a:xfrm>
            <a:off x="8630701" y="3813691"/>
            <a:ext cx="5302" cy="146950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5620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439178"/>
            <a:ext cx="9144000" cy="990600"/>
          </a:xfrm>
        </p:spPr>
        <p:txBody>
          <a:bodyPr>
            <a:noAutofit/>
          </a:bodyPr>
          <a:lstStyle/>
          <a:p>
            <a:pPr>
              <a:lnSpc>
                <a:spcPct val="85000"/>
              </a:lnSpc>
              <a:defRPr/>
            </a:pPr>
            <a:r>
              <a:rPr lang="en-US" sz="3800" dirty="0" smtClean="0"/>
              <a:t>EMILIA: PFS by Independent Review</a:t>
            </a:r>
            <a:endParaRPr lang="en-US" sz="3800" dirty="0"/>
          </a:p>
        </p:txBody>
      </p:sp>
      <p:graphicFrame>
        <p:nvGraphicFramePr>
          <p:cNvPr id="5" name="Table 4"/>
          <p:cNvGraphicFramePr>
            <a:graphicFrameLocks noGrp="1"/>
          </p:cNvGraphicFramePr>
          <p:nvPr>
            <p:extLst>
              <p:ext uri="{D42A27DB-BD31-4B8C-83A1-F6EECF244321}">
                <p14:modId xmlns:p14="http://schemas.microsoft.com/office/powerpoint/2010/main" val="2067964612"/>
              </p:ext>
            </p:extLst>
          </p:nvPr>
        </p:nvGraphicFramePr>
        <p:xfrm>
          <a:off x="4038600" y="1383320"/>
          <a:ext cx="4953000" cy="1584960"/>
        </p:xfrm>
        <a:graphic>
          <a:graphicData uri="http://schemas.openxmlformats.org/drawingml/2006/table">
            <a:tbl>
              <a:tblPr>
                <a:tableStyleId>{5C22544A-7EE6-4342-B048-85BDC9FD1C3A}</a:tableStyleId>
              </a:tblPr>
              <a:tblGrid>
                <a:gridCol w="1542803"/>
                <a:gridCol w="1759197"/>
                <a:gridCol w="1651000"/>
              </a:tblGrid>
              <a:tr h="271230">
                <a:tc>
                  <a:txBody>
                    <a:bodyPr/>
                    <a:lstStyle/>
                    <a:p>
                      <a:endParaRPr lang="en-US" sz="16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bg2"/>
                          </a:solidFill>
                        </a:rPr>
                        <a:t>Median,</a:t>
                      </a:r>
                      <a:r>
                        <a:rPr lang="en-US" sz="1600" b="1" baseline="0" dirty="0" smtClean="0">
                          <a:solidFill>
                            <a:schemeClr val="bg2"/>
                          </a:solidFill>
                        </a:rPr>
                        <a:t> </a:t>
                      </a:r>
                      <a:r>
                        <a:rPr lang="en-US" sz="1600" b="1" dirty="0" smtClean="0">
                          <a:solidFill>
                            <a:schemeClr val="bg2"/>
                          </a:solidFill>
                        </a:rPr>
                        <a:t>months</a:t>
                      </a:r>
                      <a:endParaRPr lang="en-US" sz="16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bg2"/>
                          </a:solidFill>
                        </a:rPr>
                        <a:t>No. events</a:t>
                      </a:r>
                      <a:endParaRPr lang="en-US" sz="16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71230">
                <a:tc>
                  <a:txBody>
                    <a:bodyPr/>
                    <a:lstStyle/>
                    <a:p>
                      <a:r>
                        <a:rPr lang="en-US" sz="1600" b="1" dirty="0" smtClean="0">
                          <a:solidFill>
                            <a:srgbClr val="FFFF00"/>
                          </a:solidFill>
                        </a:rPr>
                        <a:t>CAP</a:t>
                      </a:r>
                      <a:r>
                        <a:rPr lang="en-US" sz="1600" b="1" baseline="0" dirty="0" smtClean="0">
                          <a:solidFill>
                            <a:srgbClr val="FFFF00"/>
                          </a:solidFill>
                        </a:rPr>
                        <a:t> + L</a:t>
                      </a:r>
                      <a:endParaRPr lang="en-US" sz="1600" b="1" dirty="0">
                        <a:solidFill>
                          <a:srgbClr val="FFFF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FFFFFF"/>
                          </a:solidFill>
                        </a:rPr>
                        <a:t>6.4</a:t>
                      </a:r>
                      <a:endParaRPr lang="en-US" sz="16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FFFFFF"/>
                          </a:solidFill>
                        </a:rPr>
                        <a:t>304</a:t>
                      </a:r>
                      <a:endParaRPr lang="en-US" sz="16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1230">
                <a:tc>
                  <a:txBody>
                    <a:bodyPr/>
                    <a:lstStyle/>
                    <a:p>
                      <a:r>
                        <a:rPr lang="en-US" sz="1600" b="1" dirty="0" smtClean="0">
                          <a:solidFill>
                            <a:srgbClr val="99CCFF"/>
                          </a:solidFill>
                        </a:rPr>
                        <a:t>T-DM1</a:t>
                      </a:r>
                      <a:endParaRPr lang="en-US" sz="1600" b="1" dirty="0">
                        <a:solidFill>
                          <a:srgbClr val="99CC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FFFFFF"/>
                          </a:solidFill>
                        </a:rPr>
                        <a:t>9.6</a:t>
                      </a:r>
                      <a:endParaRPr lang="en-US" sz="16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FFFFFF"/>
                          </a:solidFill>
                        </a:rPr>
                        <a:t>265</a:t>
                      </a:r>
                      <a:endParaRPr lang="en-US" sz="16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5509">
                <a:tc gridSpan="3">
                  <a:txBody>
                    <a:bodyPr/>
                    <a:lstStyle/>
                    <a:p>
                      <a:pPr algn="ctr"/>
                      <a:r>
                        <a:rPr lang="en-US" sz="1600" b="1" dirty="0" smtClean="0">
                          <a:solidFill>
                            <a:srgbClr val="FFFFFF"/>
                          </a:solidFill>
                        </a:rPr>
                        <a:t>Stratified HR = 0.65 (95% CI, 0.55, 0.77)</a:t>
                      </a:r>
                    </a:p>
                    <a:p>
                      <a:pPr algn="ctr"/>
                      <a:r>
                        <a:rPr lang="en-US" sz="1600" b="1" i="1" dirty="0" smtClean="0">
                          <a:solidFill>
                            <a:srgbClr val="FFFFFF"/>
                          </a:solidFill>
                        </a:rPr>
                        <a:t>P</a:t>
                      </a:r>
                      <a:r>
                        <a:rPr lang="en-US" sz="1600" b="1" dirty="0" smtClean="0">
                          <a:solidFill>
                            <a:srgbClr val="FFFFFF"/>
                          </a:solidFill>
                        </a:rPr>
                        <a:t>&lt;.001</a:t>
                      </a:r>
                      <a:endParaRPr lang="en-US" sz="16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7124" name="TextBox 5"/>
          <p:cNvSpPr txBox="1">
            <a:spLocks noChangeArrowheads="1"/>
          </p:cNvSpPr>
          <p:nvPr/>
        </p:nvSpPr>
        <p:spPr bwMode="auto">
          <a:xfrm>
            <a:off x="377030" y="6233134"/>
            <a:ext cx="4078361" cy="461665"/>
          </a:xfrm>
          <a:prstGeom prst="rect">
            <a:avLst/>
          </a:prstGeom>
          <a:noFill/>
          <a:ln w="9525">
            <a:noFill/>
            <a:miter lim="800000"/>
            <a:headEnd/>
            <a:tailEnd/>
          </a:ln>
        </p:spPr>
        <p:txBody>
          <a:bodyPr wrap="none">
            <a:spAutoFit/>
          </a:bodyPr>
          <a:lstStyle/>
          <a:p>
            <a:pPr>
              <a:defRPr/>
            </a:pPr>
            <a:r>
              <a:rPr lang="en-US" sz="1200" b="1" kern="0" dirty="0" smtClean="0">
                <a:solidFill>
                  <a:srgbClr val="FFFFFF"/>
                </a:solidFill>
                <a:cs typeface="Arial" charset="0"/>
              </a:rPr>
              <a:t>CAP, </a:t>
            </a:r>
            <a:r>
              <a:rPr lang="en-US" sz="1200" b="1" kern="0" dirty="0" err="1" smtClean="0">
                <a:solidFill>
                  <a:srgbClr val="FFFFFF"/>
                </a:solidFill>
                <a:cs typeface="Arial" charset="0"/>
              </a:rPr>
              <a:t>capecitabine</a:t>
            </a:r>
            <a:r>
              <a:rPr lang="en-US" sz="1200" b="1" kern="0" dirty="0" smtClean="0">
                <a:solidFill>
                  <a:srgbClr val="FFFFFF"/>
                </a:solidFill>
                <a:cs typeface="Arial" charset="0"/>
              </a:rPr>
              <a:t>; L, </a:t>
            </a:r>
            <a:r>
              <a:rPr lang="en-US" sz="1200" b="1" kern="0" dirty="0" err="1">
                <a:solidFill>
                  <a:srgbClr val="FFFFFF"/>
                </a:solidFill>
                <a:cs typeface="Arial" charset="0"/>
              </a:rPr>
              <a:t>lapatinib</a:t>
            </a:r>
            <a:endParaRPr lang="en-US" sz="1200" b="1" kern="0" dirty="0" smtClean="0">
              <a:solidFill>
                <a:srgbClr val="FFFFFF"/>
              </a:solidFill>
              <a:cs typeface="Arial" charset="0"/>
            </a:endParaRPr>
          </a:p>
          <a:p>
            <a:pPr>
              <a:defRPr/>
            </a:pPr>
            <a:r>
              <a:rPr lang="nl-NL" sz="1200" b="1" kern="0" dirty="0" smtClean="0">
                <a:solidFill>
                  <a:srgbClr val="FFFFFF"/>
                </a:solidFill>
                <a:cs typeface="Arial" charset="0"/>
              </a:rPr>
              <a:t>Verma </a:t>
            </a:r>
            <a:r>
              <a:rPr lang="nl-NL" sz="1200" b="1" kern="0" dirty="0">
                <a:solidFill>
                  <a:srgbClr val="FFFFFF"/>
                </a:solidFill>
                <a:cs typeface="Arial" charset="0"/>
              </a:rPr>
              <a:t>S, et al. </a:t>
            </a:r>
            <a:r>
              <a:rPr lang="nl-NL" sz="1200" b="1" i="1" kern="0" dirty="0">
                <a:solidFill>
                  <a:srgbClr val="FFFFFF"/>
                </a:solidFill>
                <a:cs typeface="Arial" charset="0"/>
              </a:rPr>
              <a:t>N Engl J Med. </a:t>
            </a:r>
            <a:r>
              <a:rPr lang="nl-NL" sz="1200" b="1" kern="0" dirty="0" smtClean="0">
                <a:solidFill>
                  <a:srgbClr val="FFFFFF"/>
                </a:solidFill>
                <a:cs typeface="Arial" charset="0"/>
              </a:rPr>
              <a:t>2012;367(19):1783-1791.</a:t>
            </a:r>
            <a:endParaRPr lang="en-US" sz="1200" b="1" dirty="0">
              <a:solidFill>
                <a:srgbClr val="F2F2F2"/>
              </a:solidFill>
              <a:cs typeface="Arial" pitchFamily="34" charset="0"/>
            </a:endParaRPr>
          </a:p>
        </p:txBody>
      </p:sp>
      <p:sp>
        <p:nvSpPr>
          <p:cNvPr id="57349" name="Line 5"/>
          <p:cNvSpPr>
            <a:spLocks noChangeShapeType="1"/>
          </p:cNvSpPr>
          <p:nvPr/>
        </p:nvSpPr>
        <p:spPr bwMode="auto">
          <a:xfrm>
            <a:off x="1571626" y="1400877"/>
            <a:ext cx="1588" cy="352107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50" name="Line 6"/>
          <p:cNvSpPr>
            <a:spLocks noChangeShapeType="1"/>
          </p:cNvSpPr>
          <p:nvPr/>
        </p:nvSpPr>
        <p:spPr bwMode="auto">
          <a:xfrm>
            <a:off x="1571625" y="4921858"/>
            <a:ext cx="7042150" cy="1588"/>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51" name="Line 7"/>
          <p:cNvSpPr>
            <a:spLocks noChangeShapeType="1"/>
          </p:cNvSpPr>
          <p:nvPr/>
        </p:nvSpPr>
        <p:spPr bwMode="auto">
          <a:xfrm>
            <a:off x="1571626" y="4921952"/>
            <a:ext cx="1588"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52" name="Rectangle 8"/>
          <p:cNvSpPr>
            <a:spLocks noChangeArrowheads="1"/>
          </p:cNvSpPr>
          <p:nvPr/>
        </p:nvSpPr>
        <p:spPr bwMode="auto">
          <a:xfrm>
            <a:off x="1517651" y="506155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0</a:t>
            </a:r>
            <a:endParaRPr lang="en-US" b="1" dirty="0" smtClean="0">
              <a:solidFill>
                <a:srgbClr val="FFFFFF"/>
              </a:solidFill>
              <a:cs typeface="Arial" pitchFamily="34" charset="0"/>
            </a:endParaRPr>
          </a:p>
        </p:txBody>
      </p:sp>
      <p:sp>
        <p:nvSpPr>
          <p:cNvPr id="57353" name="Line 9"/>
          <p:cNvSpPr>
            <a:spLocks noChangeShapeType="1"/>
          </p:cNvSpPr>
          <p:nvPr/>
        </p:nvSpPr>
        <p:spPr bwMode="auto">
          <a:xfrm>
            <a:off x="202565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54" name="Rectangle 10"/>
          <p:cNvSpPr>
            <a:spLocks noChangeArrowheads="1"/>
          </p:cNvSpPr>
          <p:nvPr/>
        </p:nvSpPr>
        <p:spPr bwMode="auto">
          <a:xfrm>
            <a:off x="1971676" y="506155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a:t>
            </a:r>
            <a:endParaRPr lang="en-US" b="1" dirty="0" smtClean="0">
              <a:solidFill>
                <a:srgbClr val="FFFFFF"/>
              </a:solidFill>
              <a:cs typeface="Arial" pitchFamily="34" charset="0"/>
            </a:endParaRPr>
          </a:p>
        </p:txBody>
      </p:sp>
      <p:sp>
        <p:nvSpPr>
          <p:cNvPr id="57355" name="Line 11"/>
          <p:cNvSpPr>
            <a:spLocks noChangeShapeType="1"/>
          </p:cNvSpPr>
          <p:nvPr/>
        </p:nvSpPr>
        <p:spPr bwMode="auto">
          <a:xfrm>
            <a:off x="2479675"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56" name="Rectangle 12"/>
          <p:cNvSpPr>
            <a:spLocks noChangeArrowheads="1"/>
          </p:cNvSpPr>
          <p:nvPr/>
        </p:nvSpPr>
        <p:spPr bwMode="auto">
          <a:xfrm>
            <a:off x="2425701" y="506155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4</a:t>
            </a:r>
            <a:endParaRPr lang="en-US" b="1" dirty="0" smtClean="0">
              <a:solidFill>
                <a:srgbClr val="FFFFFF"/>
              </a:solidFill>
              <a:cs typeface="Arial" pitchFamily="34" charset="0"/>
            </a:endParaRPr>
          </a:p>
        </p:txBody>
      </p:sp>
      <p:sp>
        <p:nvSpPr>
          <p:cNvPr id="57357" name="Line 13"/>
          <p:cNvSpPr>
            <a:spLocks noChangeShapeType="1"/>
          </p:cNvSpPr>
          <p:nvPr/>
        </p:nvSpPr>
        <p:spPr bwMode="auto">
          <a:xfrm>
            <a:off x="295910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58" name="Rectangle 14"/>
          <p:cNvSpPr>
            <a:spLocks noChangeArrowheads="1"/>
          </p:cNvSpPr>
          <p:nvPr/>
        </p:nvSpPr>
        <p:spPr bwMode="auto">
          <a:xfrm>
            <a:off x="2905126" y="506155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6</a:t>
            </a:r>
            <a:endParaRPr lang="en-US" b="1" dirty="0" smtClean="0">
              <a:solidFill>
                <a:srgbClr val="FFFFFF"/>
              </a:solidFill>
              <a:cs typeface="Arial" pitchFamily="34" charset="0"/>
            </a:endParaRPr>
          </a:p>
        </p:txBody>
      </p:sp>
      <p:sp>
        <p:nvSpPr>
          <p:cNvPr id="57359" name="Line 15"/>
          <p:cNvSpPr>
            <a:spLocks noChangeShapeType="1"/>
          </p:cNvSpPr>
          <p:nvPr/>
        </p:nvSpPr>
        <p:spPr bwMode="auto">
          <a:xfrm>
            <a:off x="343535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60" name="Rectangle 16"/>
          <p:cNvSpPr>
            <a:spLocks noChangeArrowheads="1"/>
          </p:cNvSpPr>
          <p:nvPr/>
        </p:nvSpPr>
        <p:spPr bwMode="auto">
          <a:xfrm>
            <a:off x="3381377" y="506155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8</a:t>
            </a:r>
            <a:endParaRPr lang="en-US" b="1" dirty="0" smtClean="0">
              <a:solidFill>
                <a:srgbClr val="FFFFFF"/>
              </a:solidFill>
              <a:cs typeface="Arial" pitchFamily="34" charset="0"/>
            </a:endParaRPr>
          </a:p>
        </p:txBody>
      </p:sp>
      <p:sp>
        <p:nvSpPr>
          <p:cNvPr id="57361" name="Line 17"/>
          <p:cNvSpPr>
            <a:spLocks noChangeShapeType="1"/>
          </p:cNvSpPr>
          <p:nvPr/>
        </p:nvSpPr>
        <p:spPr bwMode="auto">
          <a:xfrm>
            <a:off x="3914775"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62" name="Rectangle 18"/>
          <p:cNvSpPr>
            <a:spLocks noChangeArrowheads="1"/>
          </p:cNvSpPr>
          <p:nvPr/>
        </p:nvSpPr>
        <p:spPr bwMode="auto">
          <a:xfrm>
            <a:off x="3810053"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10</a:t>
            </a:r>
            <a:endParaRPr lang="en-US" b="1" dirty="0" smtClean="0">
              <a:solidFill>
                <a:srgbClr val="FFFFFF"/>
              </a:solidFill>
              <a:cs typeface="Arial" pitchFamily="34" charset="0"/>
            </a:endParaRPr>
          </a:p>
        </p:txBody>
      </p:sp>
      <p:sp>
        <p:nvSpPr>
          <p:cNvPr id="57363" name="Line 19"/>
          <p:cNvSpPr>
            <a:spLocks noChangeShapeType="1"/>
          </p:cNvSpPr>
          <p:nvPr/>
        </p:nvSpPr>
        <p:spPr bwMode="auto">
          <a:xfrm>
            <a:off x="4391025"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64" name="Rectangle 20"/>
          <p:cNvSpPr>
            <a:spLocks noChangeArrowheads="1"/>
          </p:cNvSpPr>
          <p:nvPr/>
        </p:nvSpPr>
        <p:spPr bwMode="auto">
          <a:xfrm>
            <a:off x="4289477"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12</a:t>
            </a:r>
            <a:endParaRPr lang="en-US" b="1" dirty="0" smtClean="0">
              <a:solidFill>
                <a:srgbClr val="FFFFFF"/>
              </a:solidFill>
              <a:cs typeface="Arial" pitchFamily="34" charset="0"/>
            </a:endParaRPr>
          </a:p>
        </p:txBody>
      </p:sp>
      <p:sp>
        <p:nvSpPr>
          <p:cNvPr id="57365" name="Line 21"/>
          <p:cNvSpPr>
            <a:spLocks noChangeShapeType="1"/>
          </p:cNvSpPr>
          <p:nvPr/>
        </p:nvSpPr>
        <p:spPr bwMode="auto">
          <a:xfrm>
            <a:off x="487045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66" name="Rectangle 22"/>
          <p:cNvSpPr>
            <a:spLocks noChangeArrowheads="1"/>
          </p:cNvSpPr>
          <p:nvPr/>
        </p:nvSpPr>
        <p:spPr bwMode="auto">
          <a:xfrm>
            <a:off x="4765727"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14</a:t>
            </a:r>
            <a:endParaRPr lang="en-US" b="1" dirty="0" smtClean="0">
              <a:solidFill>
                <a:srgbClr val="FFFFFF"/>
              </a:solidFill>
              <a:cs typeface="Arial" pitchFamily="34" charset="0"/>
            </a:endParaRPr>
          </a:p>
        </p:txBody>
      </p:sp>
      <p:sp>
        <p:nvSpPr>
          <p:cNvPr id="57367" name="Line 23"/>
          <p:cNvSpPr>
            <a:spLocks noChangeShapeType="1"/>
          </p:cNvSpPr>
          <p:nvPr/>
        </p:nvSpPr>
        <p:spPr bwMode="auto">
          <a:xfrm>
            <a:off x="5349875"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68" name="Rectangle 24"/>
          <p:cNvSpPr>
            <a:spLocks noChangeArrowheads="1"/>
          </p:cNvSpPr>
          <p:nvPr/>
        </p:nvSpPr>
        <p:spPr bwMode="auto">
          <a:xfrm>
            <a:off x="5245153"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16</a:t>
            </a:r>
            <a:endParaRPr lang="en-US" b="1" dirty="0" smtClean="0">
              <a:solidFill>
                <a:srgbClr val="FFFFFF"/>
              </a:solidFill>
              <a:cs typeface="Arial" pitchFamily="34" charset="0"/>
            </a:endParaRPr>
          </a:p>
        </p:txBody>
      </p:sp>
      <p:sp>
        <p:nvSpPr>
          <p:cNvPr id="57369" name="Rectangle 25"/>
          <p:cNvSpPr>
            <a:spLocks noChangeArrowheads="1"/>
          </p:cNvSpPr>
          <p:nvPr/>
        </p:nvSpPr>
        <p:spPr bwMode="auto">
          <a:xfrm>
            <a:off x="4613275" y="5296508"/>
            <a:ext cx="10900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T</a:t>
            </a:r>
            <a:endParaRPr lang="en-US" b="1" dirty="0" smtClean="0">
              <a:solidFill>
                <a:srgbClr val="FFFFFF"/>
              </a:solidFill>
              <a:cs typeface="Arial" pitchFamily="34" charset="0"/>
            </a:endParaRPr>
          </a:p>
        </p:txBody>
      </p:sp>
      <p:sp>
        <p:nvSpPr>
          <p:cNvPr id="57370" name="Rectangle 26"/>
          <p:cNvSpPr>
            <a:spLocks noChangeArrowheads="1"/>
          </p:cNvSpPr>
          <p:nvPr/>
        </p:nvSpPr>
        <p:spPr bwMode="auto">
          <a:xfrm>
            <a:off x="4718050" y="5296508"/>
            <a:ext cx="105477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err="1">
                <a:solidFill>
                  <a:srgbClr val="FFFFFF"/>
                </a:solidFill>
                <a:cs typeface="Arial" pitchFamily="34" charset="0"/>
              </a:rPr>
              <a:t>i</a:t>
            </a:r>
            <a:r>
              <a:rPr lang="en-US" sz="1400" b="1" dirty="0" err="1" smtClean="0">
                <a:solidFill>
                  <a:srgbClr val="FFFFFF"/>
                </a:solidFill>
                <a:cs typeface="Arial" pitchFamily="34" charset="0"/>
              </a:rPr>
              <a:t>me</a:t>
            </a:r>
            <a:r>
              <a:rPr lang="en-US" sz="1400" b="1" dirty="0" smtClean="0">
                <a:solidFill>
                  <a:srgbClr val="FFFFFF"/>
                </a:solidFill>
                <a:cs typeface="Arial" pitchFamily="34" charset="0"/>
              </a:rPr>
              <a:t>, months</a:t>
            </a:r>
            <a:endParaRPr lang="en-US" b="1" dirty="0" smtClean="0">
              <a:solidFill>
                <a:srgbClr val="FFFFFF"/>
              </a:solidFill>
              <a:cs typeface="Arial" pitchFamily="34" charset="0"/>
            </a:endParaRPr>
          </a:p>
        </p:txBody>
      </p:sp>
      <p:sp>
        <p:nvSpPr>
          <p:cNvPr id="57371" name="Rectangle 27"/>
          <p:cNvSpPr>
            <a:spLocks noChangeArrowheads="1"/>
          </p:cNvSpPr>
          <p:nvPr/>
        </p:nvSpPr>
        <p:spPr bwMode="auto">
          <a:xfrm rot="16200000">
            <a:off x="-288546" y="3153611"/>
            <a:ext cx="2548775"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Progression-Free Survival, %</a:t>
            </a:r>
            <a:endParaRPr lang="en-US" b="1" dirty="0" smtClean="0">
              <a:solidFill>
                <a:srgbClr val="FFFFFF"/>
              </a:solidFill>
              <a:cs typeface="Arial" pitchFamily="34" charset="0"/>
            </a:endParaRPr>
          </a:p>
        </p:txBody>
      </p:sp>
      <p:sp>
        <p:nvSpPr>
          <p:cNvPr id="57372" name="Line 28"/>
          <p:cNvSpPr>
            <a:spLocks noChangeShapeType="1"/>
          </p:cNvSpPr>
          <p:nvPr/>
        </p:nvSpPr>
        <p:spPr bwMode="auto">
          <a:xfrm>
            <a:off x="583565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73" name="Rectangle 29"/>
          <p:cNvSpPr>
            <a:spLocks noChangeArrowheads="1"/>
          </p:cNvSpPr>
          <p:nvPr/>
        </p:nvSpPr>
        <p:spPr bwMode="auto">
          <a:xfrm>
            <a:off x="5730927"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18</a:t>
            </a:r>
            <a:endParaRPr lang="en-US" b="1" dirty="0" smtClean="0">
              <a:solidFill>
                <a:srgbClr val="FFFFFF"/>
              </a:solidFill>
              <a:cs typeface="Arial" pitchFamily="34" charset="0"/>
            </a:endParaRPr>
          </a:p>
        </p:txBody>
      </p:sp>
      <p:sp>
        <p:nvSpPr>
          <p:cNvPr id="57374" name="Line 30"/>
          <p:cNvSpPr>
            <a:spLocks noChangeShapeType="1"/>
          </p:cNvSpPr>
          <p:nvPr/>
        </p:nvSpPr>
        <p:spPr bwMode="auto">
          <a:xfrm>
            <a:off x="627380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75" name="Rectangle 31"/>
          <p:cNvSpPr>
            <a:spLocks noChangeArrowheads="1"/>
          </p:cNvSpPr>
          <p:nvPr/>
        </p:nvSpPr>
        <p:spPr bwMode="auto">
          <a:xfrm>
            <a:off x="6169077"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20</a:t>
            </a:r>
            <a:endParaRPr lang="en-US" b="1" dirty="0" smtClean="0">
              <a:solidFill>
                <a:srgbClr val="FFFFFF"/>
              </a:solidFill>
              <a:cs typeface="Arial" pitchFamily="34" charset="0"/>
            </a:endParaRPr>
          </a:p>
        </p:txBody>
      </p:sp>
      <p:sp>
        <p:nvSpPr>
          <p:cNvPr id="57376" name="Line 32"/>
          <p:cNvSpPr>
            <a:spLocks noChangeShapeType="1"/>
          </p:cNvSpPr>
          <p:nvPr/>
        </p:nvSpPr>
        <p:spPr bwMode="auto">
          <a:xfrm>
            <a:off x="6753225"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77" name="Rectangle 33"/>
          <p:cNvSpPr>
            <a:spLocks noChangeArrowheads="1"/>
          </p:cNvSpPr>
          <p:nvPr/>
        </p:nvSpPr>
        <p:spPr bwMode="auto">
          <a:xfrm>
            <a:off x="6648502"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22</a:t>
            </a:r>
            <a:endParaRPr lang="en-US" b="1" dirty="0" smtClean="0">
              <a:solidFill>
                <a:srgbClr val="FFFFFF"/>
              </a:solidFill>
              <a:cs typeface="Arial" pitchFamily="34" charset="0"/>
            </a:endParaRPr>
          </a:p>
        </p:txBody>
      </p:sp>
      <p:sp>
        <p:nvSpPr>
          <p:cNvPr id="57378" name="Line 34"/>
          <p:cNvSpPr>
            <a:spLocks noChangeShapeType="1"/>
          </p:cNvSpPr>
          <p:nvPr/>
        </p:nvSpPr>
        <p:spPr bwMode="auto">
          <a:xfrm>
            <a:off x="721360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79" name="Rectangle 35"/>
          <p:cNvSpPr>
            <a:spLocks noChangeArrowheads="1"/>
          </p:cNvSpPr>
          <p:nvPr/>
        </p:nvSpPr>
        <p:spPr bwMode="auto">
          <a:xfrm>
            <a:off x="7112053"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24</a:t>
            </a:r>
            <a:endParaRPr lang="en-US" b="1" dirty="0" smtClean="0">
              <a:solidFill>
                <a:srgbClr val="FFFFFF"/>
              </a:solidFill>
              <a:cs typeface="Arial" pitchFamily="34" charset="0"/>
            </a:endParaRPr>
          </a:p>
        </p:txBody>
      </p:sp>
      <p:sp>
        <p:nvSpPr>
          <p:cNvPr id="57380" name="Line 36"/>
          <p:cNvSpPr>
            <a:spLocks noChangeShapeType="1"/>
          </p:cNvSpPr>
          <p:nvPr/>
        </p:nvSpPr>
        <p:spPr bwMode="auto">
          <a:xfrm>
            <a:off x="767715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81" name="Rectangle 37"/>
          <p:cNvSpPr>
            <a:spLocks noChangeArrowheads="1"/>
          </p:cNvSpPr>
          <p:nvPr/>
        </p:nvSpPr>
        <p:spPr bwMode="auto">
          <a:xfrm>
            <a:off x="7572428"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26</a:t>
            </a:r>
            <a:endParaRPr lang="en-US" b="1" dirty="0" smtClean="0">
              <a:solidFill>
                <a:srgbClr val="FFFFFF"/>
              </a:solidFill>
              <a:cs typeface="Arial" pitchFamily="34" charset="0"/>
            </a:endParaRPr>
          </a:p>
        </p:txBody>
      </p:sp>
      <p:sp>
        <p:nvSpPr>
          <p:cNvPr id="57382" name="Line 38"/>
          <p:cNvSpPr>
            <a:spLocks noChangeShapeType="1"/>
          </p:cNvSpPr>
          <p:nvPr/>
        </p:nvSpPr>
        <p:spPr bwMode="auto">
          <a:xfrm>
            <a:off x="8131175"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83" name="Rectangle 39"/>
          <p:cNvSpPr>
            <a:spLocks noChangeArrowheads="1"/>
          </p:cNvSpPr>
          <p:nvPr/>
        </p:nvSpPr>
        <p:spPr bwMode="auto">
          <a:xfrm>
            <a:off x="8029628"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28</a:t>
            </a:r>
            <a:endParaRPr lang="en-US" b="1" dirty="0" smtClean="0">
              <a:solidFill>
                <a:srgbClr val="FFFFFF"/>
              </a:solidFill>
              <a:cs typeface="Arial" pitchFamily="34" charset="0"/>
            </a:endParaRPr>
          </a:p>
        </p:txBody>
      </p:sp>
      <p:sp>
        <p:nvSpPr>
          <p:cNvPr id="57384" name="Line 40"/>
          <p:cNvSpPr>
            <a:spLocks noChangeShapeType="1"/>
          </p:cNvSpPr>
          <p:nvPr/>
        </p:nvSpPr>
        <p:spPr bwMode="auto">
          <a:xfrm>
            <a:off x="8585200" y="4921952"/>
            <a:ext cx="0" cy="123825"/>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385" name="Rectangle 41"/>
          <p:cNvSpPr>
            <a:spLocks noChangeArrowheads="1"/>
          </p:cNvSpPr>
          <p:nvPr/>
        </p:nvSpPr>
        <p:spPr bwMode="auto">
          <a:xfrm>
            <a:off x="8483653" y="5061558"/>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30</a:t>
            </a:r>
            <a:endParaRPr lang="en-US" b="1" dirty="0" smtClean="0">
              <a:solidFill>
                <a:srgbClr val="FFFFFF"/>
              </a:solidFill>
              <a:cs typeface="Arial" pitchFamily="34" charset="0"/>
            </a:endParaRPr>
          </a:p>
        </p:txBody>
      </p:sp>
      <p:sp>
        <p:nvSpPr>
          <p:cNvPr id="57386" name="Rectangle 42"/>
          <p:cNvSpPr>
            <a:spLocks noChangeArrowheads="1"/>
          </p:cNvSpPr>
          <p:nvPr/>
        </p:nvSpPr>
        <p:spPr bwMode="auto">
          <a:xfrm>
            <a:off x="1438274" y="569655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496</a:t>
            </a:r>
            <a:endParaRPr lang="en-US" b="1" dirty="0" smtClean="0">
              <a:solidFill>
                <a:srgbClr val="FFFFFF"/>
              </a:solidFill>
              <a:cs typeface="Arial" pitchFamily="34" charset="0"/>
            </a:endParaRPr>
          </a:p>
        </p:txBody>
      </p:sp>
      <p:sp>
        <p:nvSpPr>
          <p:cNvPr id="57387" name="Rectangle 43"/>
          <p:cNvSpPr>
            <a:spLocks noChangeArrowheads="1"/>
          </p:cNvSpPr>
          <p:nvPr/>
        </p:nvSpPr>
        <p:spPr bwMode="auto">
          <a:xfrm>
            <a:off x="1438274"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495</a:t>
            </a:r>
            <a:endParaRPr lang="en-US" b="1" dirty="0" smtClean="0">
              <a:solidFill>
                <a:srgbClr val="FFFFFF"/>
              </a:solidFill>
              <a:cs typeface="Arial" pitchFamily="34" charset="0"/>
            </a:endParaRPr>
          </a:p>
        </p:txBody>
      </p:sp>
      <p:sp>
        <p:nvSpPr>
          <p:cNvPr id="57388" name="Rectangle 44"/>
          <p:cNvSpPr>
            <a:spLocks noChangeArrowheads="1"/>
          </p:cNvSpPr>
          <p:nvPr/>
        </p:nvSpPr>
        <p:spPr bwMode="auto">
          <a:xfrm>
            <a:off x="460378" y="5696558"/>
            <a:ext cx="591957"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00"/>
                </a:solidFill>
                <a:cs typeface="Arial" pitchFamily="34" charset="0"/>
              </a:rPr>
              <a:t>CAP + L</a:t>
            </a:r>
            <a:endParaRPr lang="en-US" b="1" dirty="0" smtClean="0">
              <a:solidFill>
                <a:srgbClr val="FFFF00"/>
              </a:solidFill>
              <a:cs typeface="Arial" pitchFamily="34" charset="0"/>
            </a:endParaRPr>
          </a:p>
        </p:txBody>
      </p:sp>
      <p:sp>
        <p:nvSpPr>
          <p:cNvPr id="57389" name="Rectangle 45"/>
          <p:cNvSpPr>
            <a:spLocks noChangeArrowheads="1"/>
          </p:cNvSpPr>
          <p:nvPr/>
        </p:nvSpPr>
        <p:spPr bwMode="auto">
          <a:xfrm>
            <a:off x="460427" y="5880708"/>
            <a:ext cx="945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00B0F0"/>
                </a:solidFill>
                <a:cs typeface="Arial" pitchFamily="34" charset="0"/>
              </a:rPr>
              <a:t>T</a:t>
            </a:r>
            <a:endParaRPr lang="en-US" b="1" dirty="0" smtClean="0">
              <a:solidFill>
                <a:srgbClr val="00B0F0"/>
              </a:solidFill>
              <a:cs typeface="Arial" pitchFamily="34" charset="0"/>
            </a:endParaRPr>
          </a:p>
        </p:txBody>
      </p:sp>
      <p:sp>
        <p:nvSpPr>
          <p:cNvPr id="57390" name="Rectangle 46"/>
          <p:cNvSpPr>
            <a:spLocks noChangeArrowheads="1"/>
          </p:cNvSpPr>
          <p:nvPr/>
        </p:nvSpPr>
        <p:spPr bwMode="auto">
          <a:xfrm>
            <a:off x="546152" y="5880708"/>
            <a:ext cx="375103"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00B0F0"/>
                </a:solidFill>
                <a:cs typeface="Arial" pitchFamily="34" charset="0"/>
              </a:rPr>
              <a:t>-DM1</a:t>
            </a:r>
            <a:endParaRPr lang="en-US" b="1" dirty="0" smtClean="0">
              <a:solidFill>
                <a:srgbClr val="00B0F0"/>
              </a:solidFill>
              <a:cs typeface="Arial" pitchFamily="34" charset="0"/>
            </a:endParaRPr>
          </a:p>
        </p:txBody>
      </p:sp>
      <p:sp>
        <p:nvSpPr>
          <p:cNvPr id="57394" name="Rectangle 50"/>
          <p:cNvSpPr>
            <a:spLocks noChangeArrowheads="1"/>
          </p:cNvSpPr>
          <p:nvPr/>
        </p:nvSpPr>
        <p:spPr bwMode="auto">
          <a:xfrm>
            <a:off x="460427" y="5515583"/>
            <a:ext cx="2499082"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No. at risk by independent review:</a:t>
            </a:r>
            <a:endParaRPr lang="en-US" b="1" dirty="0" smtClean="0">
              <a:solidFill>
                <a:srgbClr val="FFFFFF"/>
              </a:solidFill>
              <a:cs typeface="Arial" pitchFamily="34" charset="0"/>
            </a:endParaRPr>
          </a:p>
        </p:txBody>
      </p:sp>
      <p:sp>
        <p:nvSpPr>
          <p:cNvPr id="57395" name="Rectangle 51"/>
          <p:cNvSpPr>
            <a:spLocks noChangeArrowheads="1"/>
          </p:cNvSpPr>
          <p:nvPr/>
        </p:nvSpPr>
        <p:spPr bwMode="auto">
          <a:xfrm>
            <a:off x="1892298" y="569655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404</a:t>
            </a:r>
            <a:endParaRPr lang="en-US" b="1" dirty="0" smtClean="0">
              <a:solidFill>
                <a:srgbClr val="FFFFFF"/>
              </a:solidFill>
              <a:cs typeface="Arial" pitchFamily="34" charset="0"/>
            </a:endParaRPr>
          </a:p>
        </p:txBody>
      </p:sp>
      <p:sp>
        <p:nvSpPr>
          <p:cNvPr id="57396" name="Rectangle 52"/>
          <p:cNvSpPr>
            <a:spLocks noChangeArrowheads="1"/>
          </p:cNvSpPr>
          <p:nvPr/>
        </p:nvSpPr>
        <p:spPr bwMode="auto">
          <a:xfrm>
            <a:off x="1892298"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419</a:t>
            </a:r>
            <a:endParaRPr lang="en-US" b="1" dirty="0" smtClean="0">
              <a:solidFill>
                <a:srgbClr val="FFFFFF"/>
              </a:solidFill>
              <a:cs typeface="Arial" pitchFamily="34" charset="0"/>
            </a:endParaRPr>
          </a:p>
        </p:txBody>
      </p:sp>
      <p:sp>
        <p:nvSpPr>
          <p:cNvPr id="57397" name="Rectangle 53"/>
          <p:cNvSpPr>
            <a:spLocks noChangeArrowheads="1"/>
          </p:cNvSpPr>
          <p:nvPr/>
        </p:nvSpPr>
        <p:spPr bwMode="auto">
          <a:xfrm>
            <a:off x="2346322" y="569655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310</a:t>
            </a:r>
            <a:endParaRPr lang="en-US" b="1" dirty="0" smtClean="0">
              <a:solidFill>
                <a:srgbClr val="FFFFFF"/>
              </a:solidFill>
              <a:cs typeface="Arial" pitchFamily="34" charset="0"/>
            </a:endParaRPr>
          </a:p>
        </p:txBody>
      </p:sp>
      <p:sp>
        <p:nvSpPr>
          <p:cNvPr id="57398" name="Rectangle 54"/>
          <p:cNvSpPr>
            <a:spLocks noChangeArrowheads="1"/>
          </p:cNvSpPr>
          <p:nvPr/>
        </p:nvSpPr>
        <p:spPr bwMode="auto">
          <a:xfrm>
            <a:off x="2346322"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341</a:t>
            </a:r>
            <a:endParaRPr lang="en-US" b="1" dirty="0" smtClean="0">
              <a:solidFill>
                <a:srgbClr val="FFFFFF"/>
              </a:solidFill>
              <a:cs typeface="Arial" pitchFamily="34" charset="0"/>
            </a:endParaRPr>
          </a:p>
        </p:txBody>
      </p:sp>
      <p:sp>
        <p:nvSpPr>
          <p:cNvPr id="57399" name="Rectangle 55"/>
          <p:cNvSpPr>
            <a:spLocks noChangeArrowheads="1"/>
          </p:cNvSpPr>
          <p:nvPr/>
        </p:nvSpPr>
        <p:spPr bwMode="auto">
          <a:xfrm>
            <a:off x="2828922" y="569655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176</a:t>
            </a:r>
            <a:endParaRPr lang="en-US" b="1" dirty="0" smtClean="0">
              <a:solidFill>
                <a:srgbClr val="FFFFFF"/>
              </a:solidFill>
              <a:cs typeface="Arial" pitchFamily="34" charset="0"/>
            </a:endParaRPr>
          </a:p>
        </p:txBody>
      </p:sp>
      <p:sp>
        <p:nvSpPr>
          <p:cNvPr id="57400" name="Rectangle 56"/>
          <p:cNvSpPr>
            <a:spLocks noChangeArrowheads="1"/>
          </p:cNvSpPr>
          <p:nvPr/>
        </p:nvSpPr>
        <p:spPr bwMode="auto">
          <a:xfrm>
            <a:off x="2828922"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236</a:t>
            </a:r>
            <a:endParaRPr lang="en-US" b="1" dirty="0" smtClean="0">
              <a:solidFill>
                <a:srgbClr val="FFFFFF"/>
              </a:solidFill>
              <a:cs typeface="Arial" pitchFamily="34" charset="0"/>
            </a:endParaRPr>
          </a:p>
        </p:txBody>
      </p:sp>
      <p:sp>
        <p:nvSpPr>
          <p:cNvPr id="57401" name="Rectangle 57"/>
          <p:cNvSpPr>
            <a:spLocks noChangeArrowheads="1"/>
          </p:cNvSpPr>
          <p:nvPr/>
        </p:nvSpPr>
        <p:spPr bwMode="auto">
          <a:xfrm>
            <a:off x="1139831" y="1308708"/>
            <a:ext cx="29815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100</a:t>
            </a:r>
            <a:endParaRPr lang="en-US" b="1" dirty="0" smtClean="0">
              <a:solidFill>
                <a:srgbClr val="FFFFFF"/>
              </a:solidFill>
              <a:cs typeface="Arial" pitchFamily="34" charset="0"/>
            </a:endParaRPr>
          </a:p>
        </p:txBody>
      </p:sp>
      <p:sp>
        <p:nvSpPr>
          <p:cNvPr id="57402" name="Rectangle 58"/>
          <p:cNvSpPr>
            <a:spLocks noChangeArrowheads="1"/>
          </p:cNvSpPr>
          <p:nvPr/>
        </p:nvSpPr>
        <p:spPr bwMode="auto">
          <a:xfrm>
            <a:off x="3305175" y="569655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129</a:t>
            </a:r>
            <a:endParaRPr lang="en-US" b="1" dirty="0" smtClean="0">
              <a:solidFill>
                <a:srgbClr val="FFFFFF"/>
              </a:solidFill>
              <a:cs typeface="Arial" pitchFamily="34" charset="0"/>
            </a:endParaRPr>
          </a:p>
        </p:txBody>
      </p:sp>
      <p:sp>
        <p:nvSpPr>
          <p:cNvPr id="57403" name="Rectangle 59"/>
          <p:cNvSpPr>
            <a:spLocks noChangeArrowheads="1"/>
          </p:cNvSpPr>
          <p:nvPr/>
        </p:nvSpPr>
        <p:spPr bwMode="auto">
          <a:xfrm>
            <a:off x="3305175"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183</a:t>
            </a:r>
            <a:endParaRPr lang="en-US" b="1" dirty="0" smtClean="0">
              <a:solidFill>
                <a:srgbClr val="FFFFFF"/>
              </a:solidFill>
              <a:cs typeface="Arial" pitchFamily="34" charset="0"/>
            </a:endParaRPr>
          </a:p>
        </p:txBody>
      </p:sp>
      <p:sp>
        <p:nvSpPr>
          <p:cNvPr id="57404" name="Rectangle 60"/>
          <p:cNvSpPr>
            <a:spLocks noChangeArrowheads="1"/>
          </p:cNvSpPr>
          <p:nvPr/>
        </p:nvSpPr>
        <p:spPr bwMode="auto">
          <a:xfrm>
            <a:off x="3825926" y="569655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73</a:t>
            </a:r>
            <a:endParaRPr lang="en-US" b="1" dirty="0" smtClean="0">
              <a:solidFill>
                <a:srgbClr val="FFFFFF"/>
              </a:solidFill>
              <a:cs typeface="Arial" pitchFamily="34" charset="0"/>
            </a:endParaRPr>
          </a:p>
        </p:txBody>
      </p:sp>
      <p:sp>
        <p:nvSpPr>
          <p:cNvPr id="57405" name="Rectangle 61"/>
          <p:cNvSpPr>
            <a:spLocks noChangeArrowheads="1"/>
          </p:cNvSpPr>
          <p:nvPr/>
        </p:nvSpPr>
        <p:spPr bwMode="auto">
          <a:xfrm>
            <a:off x="3781425"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130</a:t>
            </a:r>
            <a:endParaRPr lang="en-US" b="1" dirty="0" smtClean="0">
              <a:solidFill>
                <a:srgbClr val="FFFFFF"/>
              </a:solidFill>
              <a:cs typeface="Arial" pitchFamily="34" charset="0"/>
            </a:endParaRPr>
          </a:p>
        </p:txBody>
      </p:sp>
      <p:sp>
        <p:nvSpPr>
          <p:cNvPr id="57406" name="Rectangle 62"/>
          <p:cNvSpPr>
            <a:spLocks noChangeArrowheads="1"/>
          </p:cNvSpPr>
          <p:nvPr/>
        </p:nvSpPr>
        <p:spPr bwMode="auto">
          <a:xfrm>
            <a:off x="4302178" y="569655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53</a:t>
            </a:r>
            <a:endParaRPr lang="en-US" b="1" dirty="0" smtClean="0">
              <a:solidFill>
                <a:srgbClr val="FFFFFF"/>
              </a:solidFill>
              <a:cs typeface="Arial" pitchFamily="34" charset="0"/>
            </a:endParaRPr>
          </a:p>
        </p:txBody>
      </p:sp>
      <p:sp>
        <p:nvSpPr>
          <p:cNvPr id="57407" name="Rectangle 63"/>
          <p:cNvSpPr>
            <a:spLocks noChangeArrowheads="1"/>
          </p:cNvSpPr>
          <p:nvPr/>
        </p:nvSpPr>
        <p:spPr bwMode="auto">
          <a:xfrm>
            <a:off x="4260850" y="5880708"/>
            <a:ext cx="25487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101</a:t>
            </a:r>
            <a:endParaRPr lang="en-US" b="1" dirty="0" smtClean="0">
              <a:solidFill>
                <a:srgbClr val="FFFFFF"/>
              </a:solidFill>
              <a:cs typeface="Arial" pitchFamily="34" charset="0"/>
            </a:endParaRPr>
          </a:p>
        </p:txBody>
      </p:sp>
      <p:sp>
        <p:nvSpPr>
          <p:cNvPr id="57408" name="Rectangle 64"/>
          <p:cNvSpPr>
            <a:spLocks noChangeArrowheads="1"/>
          </p:cNvSpPr>
          <p:nvPr/>
        </p:nvSpPr>
        <p:spPr bwMode="auto">
          <a:xfrm>
            <a:off x="4781601" y="569655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35</a:t>
            </a:r>
            <a:endParaRPr lang="en-US" b="1" dirty="0" smtClean="0">
              <a:solidFill>
                <a:srgbClr val="FFFFFF"/>
              </a:solidFill>
              <a:cs typeface="Arial" pitchFamily="34" charset="0"/>
            </a:endParaRPr>
          </a:p>
        </p:txBody>
      </p:sp>
      <p:sp>
        <p:nvSpPr>
          <p:cNvPr id="57409" name="Rectangle 65"/>
          <p:cNvSpPr>
            <a:spLocks noChangeArrowheads="1"/>
          </p:cNvSpPr>
          <p:nvPr/>
        </p:nvSpPr>
        <p:spPr bwMode="auto">
          <a:xfrm>
            <a:off x="4781601" y="588070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72</a:t>
            </a:r>
            <a:endParaRPr lang="en-US" b="1" dirty="0" smtClean="0">
              <a:solidFill>
                <a:srgbClr val="FFFFFF"/>
              </a:solidFill>
              <a:cs typeface="Arial" pitchFamily="34" charset="0"/>
            </a:endParaRPr>
          </a:p>
        </p:txBody>
      </p:sp>
      <p:sp>
        <p:nvSpPr>
          <p:cNvPr id="57410" name="Rectangle 66"/>
          <p:cNvSpPr>
            <a:spLocks noChangeArrowheads="1"/>
          </p:cNvSpPr>
          <p:nvPr/>
        </p:nvSpPr>
        <p:spPr bwMode="auto">
          <a:xfrm>
            <a:off x="5261026" y="569655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25</a:t>
            </a:r>
            <a:endParaRPr lang="en-US" b="1" dirty="0" smtClean="0">
              <a:solidFill>
                <a:srgbClr val="FFFFFF"/>
              </a:solidFill>
              <a:cs typeface="Arial" pitchFamily="34" charset="0"/>
            </a:endParaRPr>
          </a:p>
        </p:txBody>
      </p:sp>
      <p:sp>
        <p:nvSpPr>
          <p:cNvPr id="57411" name="Rectangle 67"/>
          <p:cNvSpPr>
            <a:spLocks noChangeArrowheads="1"/>
          </p:cNvSpPr>
          <p:nvPr/>
        </p:nvSpPr>
        <p:spPr bwMode="auto">
          <a:xfrm>
            <a:off x="5261026" y="588070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54</a:t>
            </a:r>
            <a:endParaRPr lang="en-US" b="1" dirty="0" smtClean="0">
              <a:solidFill>
                <a:srgbClr val="FFFFFF"/>
              </a:solidFill>
              <a:cs typeface="Arial" pitchFamily="34" charset="0"/>
            </a:endParaRPr>
          </a:p>
        </p:txBody>
      </p:sp>
      <p:sp>
        <p:nvSpPr>
          <p:cNvPr id="57412" name="Rectangle 68"/>
          <p:cNvSpPr>
            <a:spLocks noChangeArrowheads="1"/>
          </p:cNvSpPr>
          <p:nvPr/>
        </p:nvSpPr>
        <p:spPr bwMode="auto">
          <a:xfrm>
            <a:off x="5746800" y="569655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14</a:t>
            </a:r>
            <a:endParaRPr lang="en-US" b="1" dirty="0" smtClean="0">
              <a:solidFill>
                <a:srgbClr val="FFFFFF"/>
              </a:solidFill>
              <a:cs typeface="Arial" pitchFamily="34" charset="0"/>
            </a:endParaRPr>
          </a:p>
        </p:txBody>
      </p:sp>
      <p:sp>
        <p:nvSpPr>
          <p:cNvPr id="57413" name="Rectangle 69"/>
          <p:cNvSpPr>
            <a:spLocks noChangeArrowheads="1"/>
          </p:cNvSpPr>
          <p:nvPr/>
        </p:nvSpPr>
        <p:spPr bwMode="auto">
          <a:xfrm>
            <a:off x="5746800" y="588070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44</a:t>
            </a:r>
            <a:endParaRPr lang="en-US" b="1" dirty="0" smtClean="0">
              <a:solidFill>
                <a:srgbClr val="FFFFFF"/>
              </a:solidFill>
              <a:cs typeface="Arial" pitchFamily="34" charset="0"/>
            </a:endParaRPr>
          </a:p>
        </p:txBody>
      </p:sp>
      <p:sp>
        <p:nvSpPr>
          <p:cNvPr id="57414" name="Rectangle 70"/>
          <p:cNvSpPr>
            <a:spLocks noChangeArrowheads="1"/>
          </p:cNvSpPr>
          <p:nvPr/>
        </p:nvSpPr>
        <p:spPr bwMode="auto">
          <a:xfrm>
            <a:off x="6226182" y="569655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9</a:t>
            </a:r>
            <a:endParaRPr lang="en-US" b="1" dirty="0" smtClean="0">
              <a:solidFill>
                <a:srgbClr val="FFFFFF"/>
              </a:solidFill>
              <a:cs typeface="Arial" pitchFamily="34" charset="0"/>
            </a:endParaRPr>
          </a:p>
        </p:txBody>
      </p:sp>
      <p:sp>
        <p:nvSpPr>
          <p:cNvPr id="57415" name="Rectangle 71"/>
          <p:cNvSpPr>
            <a:spLocks noChangeArrowheads="1"/>
          </p:cNvSpPr>
          <p:nvPr/>
        </p:nvSpPr>
        <p:spPr bwMode="auto">
          <a:xfrm>
            <a:off x="6184952" y="588070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30</a:t>
            </a:r>
            <a:endParaRPr lang="en-US" b="1" dirty="0" smtClean="0">
              <a:solidFill>
                <a:srgbClr val="FFFFFF"/>
              </a:solidFill>
              <a:cs typeface="Arial" pitchFamily="34" charset="0"/>
            </a:endParaRPr>
          </a:p>
        </p:txBody>
      </p:sp>
      <p:sp>
        <p:nvSpPr>
          <p:cNvPr id="57416" name="Rectangle 72"/>
          <p:cNvSpPr>
            <a:spLocks noChangeArrowheads="1"/>
          </p:cNvSpPr>
          <p:nvPr/>
        </p:nvSpPr>
        <p:spPr bwMode="auto">
          <a:xfrm>
            <a:off x="6705606" y="569655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8</a:t>
            </a:r>
            <a:endParaRPr lang="en-US" b="1" dirty="0" smtClean="0">
              <a:solidFill>
                <a:srgbClr val="FFFFFF"/>
              </a:solidFill>
              <a:cs typeface="Arial" pitchFamily="34" charset="0"/>
            </a:endParaRPr>
          </a:p>
        </p:txBody>
      </p:sp>
      <p:sp>
        <p:nvSpPr>
          <p:cNvPr id="57417" name="Rectangle 73"/>
          <p:cNvSpPr>
            <a:spLocks noChangeArrowheads="1"/>
          </p:cNvSpPr>
          <p:nvPr/>
        </p:nvSpPr>
        <p:spPr bwMode="auto">
          <a:xfrm>
            <a:off x="6664378" y="5880708"/>
            <a:ext cx="1699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18</a:t>
            </a:r>
            <a:endParaRPr lang="en-US" b="1" dirty="0" smtClean="0">
              <a:solidFill>
                <a:srgbClr val="FFFFFF"/>
              </a:solidFill>
              <a:cs typeface="Arial" pitchFamily="34" charset="0"/>
            </a:endParaRPr>
          </a:p>
        </p:txBody>
      </p:sp>
      <p:sp>
        <p:nvSpPr>
          <p:cNvPr id="57418" name="Rectangle 74"/>
          <p:cNvSpPr>
            <a:spLocks noChangeArrowheads="1"/>
          </p:cNvSpPr>
          <p:nvPr/>
        </p:nvSpPr>
        <p:spPr bwMode="auto">
          <a:xfrm>
            <a:off x="7169150" y="569655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5</a:t>
            </a:r>
            <a:endParaRPr lang="en-US" b="1" dirty="0" smtClean="0">
              <a:solidFill>
                <a:srgbClr val="FFFFFF"/>
              </a:solidFill>
              <a:cs typeface="Arial" pitchFamily="34" charset="0"/>
            </a:endParaRPr>
          </a:p>
        </p:txBody>
      </p:sp>
      <p:sp>
        <p:nvSpPr>
          <p:cNvPr id="57419" name="Rectangle 75"/>
          <p:cNvSpPr>
            <a:spLocks noChangeArrowheads="1"/>
          </p:cNvSpPr>
          <p:nvPr/>
        </p:nvSpPr>
        <p:spPr bwMode="auto">
          <a:xfrm>
            <a:off x="7169150" y="588070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9</a:t>
            </a:r>
            <a:endParaRPr lang="en-US" b="1" dirty="0" smtClean="0">
              <a:solidFill>
                <a:srgbClr val="FFFFFF"/>
              </a:solidFill>
              <a:cs typeface="Arial" pitchFamily="34" charset="0"/>
            </a:endParaRPr>
          </a:p>
        </p:txBody>
      </p:sp>
      <p:sp>
        <p:nvSpPr>
          <p:cNvPr id="57420" name="Rectangle 76"/>
          <p:cNvSpPr>
            <a:spLocks noChangeArrowheads="1"/>
          </p:cNvSpPr>
          <p:nvPr/>
        </p:nvSpPr>
        <p:spPr bwMode="auto">
          <a:xfrm>
            <a:off x="7629526" y="569655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a:t>
            </a:r>
            <a:endParaRPr lang="en-US" b="1" dirty="0" smtClean="0">
              <a:solidFill>
                <a:srgbClr val="FFFFFF"/>
              </a:solidFill>
              <a:cs typeface="Arial" pitchFamily="34" charset="0"/>
            </a:endParaRPr>
          </a:p>
        </p:txBody>
      </p:sp>
      <p:sp>
        <p:nvSpPr>
          <p:cNvPr id="57421" name="Rectangle 77"/>
          <p:cNvSpPr>
            <a:spLocks noChangeArrowheads="1"/>
          </p:cNvSpPr>
          <p:nvPr/>
        </p:nvSpPr>
        <p:spPr bwMode="auto">
          <a:xfrm>
            <a:off x="7629526" y="588070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3</a:t>
            </a:r>
            <a:endParaRPr lang="en-US" b="1" dirty="0" smtClean="0">
              <a:solidFill>
                <a:srgbClr val="FFFFFF"/>
              </a:solidFill>
              <a:cs typeface="Arial" pitchFamily="34" charset="0"/>
            </a:endParaRPr>
          </a:p>
        </p:txBody>
      </p:sp>
      <p:sp>
        <p:nvSpPr>
          <p:cNvPr id="57422" name="Rectangle 78"/>
          <p:cNvSpPr>
            <a:spLocks noChangeArrowheads="1"/>
          </p:cNvSpPr>
          <p:nvPr/>
        </p:nvSpPr>
        <p:spPr bwMode="auto">
          <a:xfrm>
            <a:off x="8083550" y="569655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0</a:t>
            </a:r>
            <a:endParaRPr lang="en-US" b="1" dirty="0" smtClean="0">
              <a:solidFill>
                <a:srgbClr val="FFFFFF"/>
              </a:solidFill>
              <a:cs typeface="Arial" pitchFamily="34" charset="0"/>
            </a:endParaRPr>
          </a:p>
        </p:txBody>
      </p:sp>
      <p:sp>
        <p:nvSpPr>
          <p:cNvPr id="57423" name="Rectangle 79"/>
          <p:cNvSpPr>
            <a:spLocks noChangeArrowheads="1"/>
          </p:cNvSpPr>
          <p:nvPr/>
        </p:nvSpPr>
        <p:spPr bwMode="auto">
          <a:xfrm>
            <a:off x="8083550" y="588070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1</a:t>
            </a:r>
            <a:endParaRPr lang="en-US" b="1" dirty="0" smtClean="0">
              <a:solidFill>
                <a:srgbClr val="FFFFFF"/>
              </a:solidFill>
              <a:cs typeface="Arial" pitchFamily="34" charset="0"/>
            </a:endParaRPr>
          </a:p>
        </p:txBody>
      </p:sp>
      <p:sp>
        <p:nvSpPr>
          <p:cNvPr id="57424" name="Rectangle 80"/>
          <p:cNvSpPr>
            <a:spLocks noChangeArrowheads="1"/>
          </p:cNvSpPr>
          <p:nvPr/>
        </p:nvSpPr>
        <p:spPr bwMode="auto">
          <a:xfrm>
            <a:off x="8540750" y="569655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0</a:t>
            </a:r>
            <a:endParaRPr lang="en-US" b="1" dirty="0" smtClean="0">
              <a:solidFill>
                <a:srgbClr val="FFFFFF"/>
              </a:solidFill>
              <a:cs typeface="Arial" pitchFamily="34" charset="0"/>
            </a:endParaRPr>
          </a:p>
        </p:txBody>
      </p:sp>
      <p:sp>
        <p:nvSpPr>
          <p:cNvPr id="57425" name="Rectangle 81"/>
          <p:cNvSpPr>
            <a:spLocks noChangeArrowheads="1"/>
          </p:cNvSpPr>
          <p:nvPr/>
        </p:nvSpPr>
        <p:spPr bwMode="auto">
          <a:xfrm>
            <a:off x="8540750" y="5880708"/>
            <a:ext cx="8496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b="1" dirty="0" smtClean="0">
                <a:solidFill>
                  <a:srgbClr val="FFFFFF"/>
                </a:solidFill>
                <a:cs typeface="Arial" pitchFamily="34" charset="0"/>
              </a:rPr>
              <a:t>0</a:t>
            </a:r>
            <a:endParaRPr lang="en-US" b="1" dirty="0" smtClean="0">
              <a:solidFill>
                <a:srgbClr val="FFFFFF"/>
              </a:solidFill>
              <a:cs typeface="Arial" pitchFamily="34" charset="0"/>
            </a:endParaRPr>
          </a:p>
        </p:txBody>
      </p:sp>
      <p:sp>
        <p:nvSpPr>
          <p:cNvPr id="57426" name="Line 82"/>
          <p:cNvSpPr>
            <a:spLocks noChangeShapeType="1"/>
          </p:cNvSpPr>
          <p:nvPr/>
        </p:nvSpPr>
        <p:spPr bwMode="auto">
          <a:xfrm flipH="1">
            <a:off x="1435137" y="1400783"/>
            <a:ext cx="136525"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27" name="Rectangle 83"/>
          <p:cNvSpPr>
            <a:spLocks noChangeArrowheads="1"/>
          </p:cNvSpPr>
          <p:nvPr/>
        </p:nvSpPr>
        <p:spPr bwMode="auto">
          <a:xfrm>
            <a:off x="1139877" y="2029433"/>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80</a:t>
            </a:r>
            <a:endParaRPr lang="en-US" b="1" dirty="0" smtClean="0">
              <a:solidFill>
                <a:srgbClr val="FFFFFF"/>
              </a:solidFill>
              <a:cs typeface="Arial" pitchFamily="34" charset="0"/>
            </a:endParaRPr>
          </a:p>
        </p:txBody>
      </p:sp>
      <p:sp>
        <p:nvSpPr>
          <p:cNvPr id="57428" name="Line 84"/>
          <p:cNvSpPr>
            <a:spLocks noChangeShapeType="1"/>
          </p:cNvSpPr>
          <p:nvPr/>
        </p:nvSpPr>
        <p:spPr bwMode="auto">
          <a:xfrm flipH="1">
            <a:off x="1435137" y="2121508"/>
            <a:ext cx="136525"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29" name="Rectangle 85"/>
          <p:cNvSpPr>
            <a:spLocks noChangeArrowheads="1"/>
          </p:cNvSpPr>
          <p:nvPr/>
        </p:nvSpPr>
        <p:spPr bwMode="auto">
          <a:xfrm>
            <a:off x="1139877" y="2740633"/>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60</a:t>
            </a:r>
            <a:endParaRPr lang="en-US" b="1" dirty="0" smtClean="0">
              <a:solidFill>
                <a:srgbClr val="FFFFFF"/>
              </a:solidFill>
              <a:cs typeface="Arial" pitchFamily="34" charset="0"/>
            </a:endParaRPr>
          </a:p>
        </p:txBody>
      </p:sp>
      <p:sp>
        <p:nvSpPr>
          <p:cNvPr id="57430" name="Line 86"/>
          <p:cNvSpPr>
            <a:spLocks noChangeShapeType="1"/>
          </p:cNvSpPr>
          <p:nvPr/>
        </p:nvSpPr>
        <p:spPr bwMode="auto">
          <a:xfrm flipH="1">
            <a:off x="1435137" y="2835883"/>
            <a:ext cx="136525"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1" name="Rectangle 87"/>
          <p:cNvSpPr>
            <a:spLocks noChangeArrowheads="1"/>
          </p:cNvSpPr>
          <p:nvPr/>
        </p:nvSpPr>
        <p:spPr bwMode="auto">
          <a:xfrm>
            <a:off x="1139877" y="3464533"/>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40</a:t>
            </a:r>
            <a:endParaRPr lang="en-US" b="1" dirty="0" smtClean="0">
              <a:solidFill>
                <a:srgbClr val="FFFFFF"/>
              </a:solidFill>
              <a:cs typeface="Arial" pitchFamily="34" charset="0"/>
            </a:endParaRPr>
          </a:p>
        </p:txBody>
      </p:sp>
      <p:sp>
        <p:nvSpPr>
          <p:cNvPr id="57432" name="Line 88"/>
          <p:cNvSpPr>
            <a:spLocks noChangeShapeType="1"/>
          </p:cNvSpPr>
          <p:nvPr/>
        </p:nvSpPr>
        <p:spPr bwMode="auto">
          <a:xfrm flipH="1">
            <a:off x="1435137" y="3556608"/>
            <a:ext cx="136525"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3" name="Rectangle 89"/>
          <p:cNvSpPr>
            <a:spLocks noChangeArrowheads="1"/>
          </p:cNvSpPr>
          <p:nvPr/>
        </p:nvSpPr>
        <p:spPr bwMode="auto">
          <a:xfrm>
            <a:off x="1139877" y="4201133"/>
            <a:ext cx="19877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20</a:t>
            </a:r>
            <a:endParaRPr lang="en-US" b="1" dirty="0" smtClean="0">
              <a:solidFill>
                <a:srgbClr val="FFFFFF"/>
              </a:solidFill>
              <a:cs typeface="Arial" pitchFamily="34" charset="0"/>
            </a:endParaRPr>
          </a:p>
        </p:txBody>
      </p:sp>
      <p:sp>
        <p:nvSpPr>
          <p:cNvPr id="57434" name="Line 90"/>
          <p:cNvSpPr>
            <a:spLocks noChangeShapeType="1"/>
          </p:cNvSpPr>
          <p:nvPr/>
        </p:nvSpPr>
        <p:spPr bwMode="auto">
          <a:xfrm flipH="1">
            <a:off x="1435137" y="4293208"/>
            <a:ext cx="136525"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5" name="Line 91"/>
          <p:cNvSpPr>
            <a:spLocks noChangeShapeType="1"/>
          </p:cNvSpPr>
          <p:nvPr/>
        </p:nvSpPr>
        <p:spPr bwMode="auto">
          <a:xfrm flipH="1">
            <a:off x="1495425" y="1753208"/>
            <a:ext cx="76200"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6" name="Line 92"/>
          <p:cNvSpPr>
            <a:spLocks noChangeShapeType="1"/>
          </p:cNvSpPr>
          <p:nvPr/>
        </p:nvSpPr>
        <p:spPr bwMode="auto">
          <a:xfrm flipH="1">
            <a:off x="1495425" y="2473933"/>
            <a:ext cx="76200"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7" name="Line 93"/>
          <p:cNvSpPr>
            <a:spLocks noChangeShapeType="1"/>
          </p:cNvSpPr>
          <p:nvPr/>
        </p:nvSpPr>
        <p:spPr bwMode="auto">
          <a:xfrm flipH="1">
            <a:off x="1495425" y="3188308"/>
            <a:ext cx="76200"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8" name="Line 94"/>
          <p:cNvSpPr>
            <a:spLocks noChangeShapeType="1"/>
          </p:cNvSpPr>
          <p:nvPr/>
        </p:nvSpPr>
        <p:spPr bwMode="auto">
          <a:xfrm flipH="1">
            <a:off x="1495425" y="3909033"/>
            <a:ext cx="76200"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39" name="Line 95"/>
          <p:cNvSpPr>
            <a:spLocks noChangeShapeType="1"/>
          </p:cNvSpPr>
          <p:nvPr/>
        </p:nvSpPr>
        <p:spPr bwMode="auto">
          <a:xfrm flipH="1">
            <a:off x="1495425" y="4645633"/>
            <a:ext cx="76200" cy="0"/>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0" name="Rectangle 96"/>
          <p:cNvSpPr>
            <a:spLocks noChangeArrowheads="1"/>
          </p:cNvSpPr>
          <p:nvPr/>
        </p:nvSpPr>
        <p:spPr bwMode="auto">
          <a:xfrm>
            <a:off x="1139826" y="4836133"/>
            <a:ext cx="14908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400" b="1" dirty="0" smtClean="0">
                <a:solidFill>
                  <a:srgbClr val="FFFFFF"/>
                </a:solidFill>
                <a:cs typeface="Arial" pitchFamily="34" charset="0"/>
              </a:rPr>
              <a:t> 0</a:t>
            </a:r>
            <a:endParaRPr lang="en-US" b="1" dirty="0" smtClean="0">
              <a:solidFill>
                <a:srgbClr val="FFFFFF"/>
              </a:solidFill>
              <a:cs typeface="Arial" pitchFamily="34" charset="0"/>
            </a:endParaRPr>
          </a:p>
        </p:txBody>
      </p:sp>
      <p:sp>
        <p:nvSpPr>
          <p:cNvPr id="57441" name="Line 97"/>
          <p:cNvSpPr>
            <a:spLocks noChangeShapeType="1"/>
          </p:cNvSpPr>
          <p:nvPr/>
        </p:nvSpPr>
        <p:spPr bwMode="auto">
          <a:xfrm flipH="1">
            <a:off x="1435137" y="4928208"/>
            <a:ext cx="136525" cy="1588"/>
          </a:xfrm>
          <a:prstGeom prst="line">
            <a:avLst/>
          </a:prstGeom>
          <a:noFill/>
          <a:ln w="190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2" name="Freeform 98"/>
          <p:cNvSpPr>
            <a:spLocks/>
          </p:cNvSpPr>
          <p:nvPr/>
        </p:nvSpPr>
        <p:spPr bwMode="auto">
          <a:xfrm>
            <a:off x="1590675" y="1407227"/>
            <a:ext cx="6635750" cy="3216275"/>
          </a:xfrm>
          <a:custGeom>
            <a:avLst/>
            <a:gdLst/>
            <a:ahLst/>
            <a:cxnLst>
              <a:cxn ang="0">
                <a:pos x="178" y="10"/>
              </a:cxn>
              <a:cxn ang="0">
                <a:pos x="198" y="68"/>
              </a:cxn>
              <a:cxn ang="0">
                <a:pos x="210" y="176"/>
              </a:cxn>
              <a:cxn ang="0">
                <a:pos x="238" y="190"/>
              </a:cxn>
              <a:cxn ang="0">
                <a:pos x="302" y="226"/>
              </a:cxn>
              <a:cxn ang="0">
                <a:pos x="372" y="240"/>
              </a:cxn>
              <a:cxn ang="0">
                <a:pos x="388" y="314"/>
              </a:cxn>
              <a:cxn ang="0">
                <a:pos x="410" y="406"/>
              </a:cxn>
              <a:cxn ang="0">
                <a:pos x="426" y="434"/>
              </a:cxn>
              <a:cxn ang="0">
                <a:pos x="504" y="440"/>
              </a:cxn>
              <a:cxn ang="0">
                <a:pos x="536" y="460"/>
              </a:cxn>
              <a:cxn ang="0">
                <a:pos x="582" y="478"/>
              </a:cxn>
              <a:cxn ang="0">
                <a:pos x="590" y="504"/>
              </a:cxn>
              <a:cxn ang="0">
                <a:pos x="616" y="528"/>
              </a:cxn>
              <a:cxn ang="0">
                <a:pos x="644" y="568"/>
              </a:cxn>
              <a:cxn ang="0">
                <a:pos x="702" y="578"/>
              </a:cxn>
              <a:cxn ang="0">
                <a:pos x="740" y="584"/>
              </a:cxn>
              <a:cxn ang="0">
                <a:pos x="772" y="624"/>
              </a:cxn>
              <a:cxn ang="0">
                <a:pos x="800" y="664"/>
              </a:cxn>
              <a:cxn ang="0">
                <a:pos x="820" y="754"/>
              </a:cxn>
              <a:cxn ang="0">
                <a:pos x="868" y="774"/>
              </a:cxn>
              <a:cxn ang="0">
                <a:pos x="968" y="800"/>
              </a:cxn>
              <a:cxn ang="0">
                <a:pos x="984" y="842"/>
              </a:cxn>
              <a:cxn ang="0">
                <a:pos x="1006" y="870"/>
              </a:cxn>
              <a:cxn ang="0">
                <a:pos x="1024" y="942"/>
              </a:cxn>
              <a:cxn ang="0">
                <a:pos x="1064" y="952"/>
              </a:cxn>
              <a:cxn ang="0">
                <a:pos x="1144" y="976"/>
              </a:cxn>
              <a:cxn ang="0">
                <a:pos x="1202" y="996"/>
              </a:cxn>
              <a:cxn ang="0">
                <a:pos x="1216" y="1032"/>
              </a:cxn>
              <a:cxn ang="0">
                <a:pos x="1244" y="1044"/>
              </a:cxn>
              <a:cxn ang="0">
                <a:pos x="1296" y="1066"/>
              </a:cxn>
              <a:cxn ang="0">
                <a:pos x="1376" y="1092"/>
              </a:cxn>
              <a:cxn ang="0">
                <a:pos x="1394" y="1110"/>
              </a:cxn>
              <a:cxn ang="0">
                <a:pos x="1428" y="1146"/>
              </a:cxn>
              <a:cxn ang="0">
                <a:pos x="1444" y="1178"/>
              </a:cxn>
              <a:cxn ang="0">
                <a:pos x="1504" y="1200"/>
              </a:cxn>
              <a:cxn ang="0">
                <a:pos x="1548" y="1234"/>
              </a:cxn>
              <a:cxn ang="0">
                <a:pos x="1594" y="1252"/>
              </a:cxn>
              <a:cxn ang="0">
                <a:pos x="1604" y="1286"/>
              </a:cxn>
              <a:cxn ang="0">
                <a:pos x="1646" y="1326"/>
              </a:cxn>
              <a:cxn ang="0">
                <a:pos x="1680" y="1364"/>
              </a:cxn>
              <a:cxn ang="0">
                <a:pos x="1830" y="1394"/>
              </a:cxn>
              <a:cxn ang="0">
                <a:pos x="1888" y="1430"/>
              </a:cxn>
              <a:cxn ang="0">
                <a:pos x="1944" y="1446"/>
              </a:cxn>
              <a:cxn ang="0">
                <a:pos x="2036" y="1488"/>
              </a:cxn>
              <a:cxn ang="0">
                <a:pos x="2104" y="1498"/>
              </a:cxn>
              <a:cxn ang="0">
                <a:pos x="2182" y="1510"/>
              </a:cxn>
              <a:cxn ang="0">
                <a:pos x="2240" y="1530"/>
              </a:cxn>
              <a:cxn ang="0">
                <a:pos x="2256" y="1566"/>
              </a:cxn>
              <a:cxn ang="0">
                <a:pos x="2316" y="1582"/>
              </a:cxn>
              <a:cxn ang="0">
                <a:pos x="2444" y="1582"/>
              </a:cxn>
              <a:cxn ang="0">
                <a:pos x="2462" y="1608"/>
              </a:cxn>
              <a:cxn ang="0">
                <a:pos x="2676" y="1620"/>
              </a:cxn>
              <a:cxn ang="0">
                <a:pos x="2696" y="1640"/>
              </a:cxn>
              <a:cxn ang="0">
                <a:pos x="2822" y="1652"/>
              </a:cxn>
              <a:cxn ang="0">
                <a:pos x="3114" y="1692"/>
              </a:cxn>
              <a:cxn ang="0">
                <a:pos x="3204" y="1714"/>
              </a:cxn>
              <a:cxn ang="0">
                <a:pos x="3492" y="1794"/>
              </a:cxn>
              <a:cxn ang="0">
                <a:pos x="3630" y="1848"/>
              </a:cxn>
              <a:cxn ang="0">
                <a:pos x="3980" y="2026"/>
              </a:cxn>
            </a:cxnLst>
            <a:rect l="0" t="0" r="r" b="b"/>
            <a:pathLst>
              <a:path w="4180" h="2026">
                <a:moveTo>
                  <a:pt x="0" y="0"/>
                </a:moveTo>
                <a:lnTo>
                  <a:pt x="178" y="0"/>
                </a:lnTo>
                <a:lnTo>
                  <a:pt x="178" y="10"/>
                </a:lnTo>
                <a:lnTo>
                  <a:pt x="184" y="10"/>
                </a:lnTo>
                <a:lnTo>
                  <a:pt x="184" y="68"/>
                </a:lnTo>
                <a:lnTo>
                  <a:pt x="198" y="68"/>
                </a:lnTo>
                <a:lnTo>
                  <a:pt x="198" y="76"/>
                </a:lnTo>
                <a:lnTo>
                  <a:pt x="210" y="76"/>
                </a:lnTo>
                <a:lnTo>
                  <a:pt x="210" y="176"/>
                </a:lnTo>
                <a:lnTo>
                  <a:pt x="224" y="176"/>
                </a:lnTo>
                <a:lnTo>
                  <a:pt x="224" y="190"/>
                </a:lnTo>
                <a:lnTo>
                  <a:pt x="238" y="190"/>
                </a:lnTo>
                <a:lnTo>
                  <a:pt x="238" y="218"/>
                </a:lnTo>
                <a:lnTo>
                  <a:pt x="302" y="218"/>
                </a:lnTo>
                <a:lnTo>
                  <a:pt x="302" y="226"/>
                </a:lnTo>
                <a:lnTo>
                  <a:pt x="314" y="226"/>
                </a:lnTo>
                <a:lnTo>
                  <a:pt x="314" y="240"/>
                </a:lnTo>
                <a:lnTo>
                  <a:pt x="372" y="240"/>
                </a:lnTo>
                <a:lnTo>
                  <a:pt x="372" y="264"/>
                </a:lnTo>
                <a:lnTo>
                  <a:pt x="388" y="264"/>
                </a:lnTo>
                <a:lnTo>
                  <a:pt x="388" y="314"/>
                </a:lnTo>
                <a:lnTo>
                  <a:pt x="398" y="314"/>
                </a:lnTo>
                <a:lnTo>
                  <a:pt x="398" y="406"/>
                </a:lnTo>
                <a:lnTo>
                  <a:pt x="410" y="406"/>
                </a:lnTo>
                <a:lnTo>
                  <a:pt x="410" y="418"/>
                </a:lnTo>
                <a:lnTo>
                  <a:pt x="426" y="418"/>
                </a:lnTo>
                <a:lnTo>
                  <a:pt x="426" y="434"/>
                </a:lnTo>
                <a:lnTo>
                  <a:pt x="444" y="434"/>
                </a:lnTo>
                <a:lnTo>
                  <a:pt x="444" y="440"/>
                </a:lnTo>
                <a:lnTo>
                  <a:pt x="504" y="440"/>
                </a:lnTo>
                <a:lnTo>
                  <a:pt x="504" y="452"/>
                </a:lnTo>
                <a:lnTo>
                  <a:pt x="536" y="452"/>
                </a:lnTo>
                <a:lnTo>
                  <a:pt x="536" y="460"/>
                </a:lnTo>
                <a:lnTo>
                  <a:pt x="574" y="460"/>
                </a:lnTo>
                <a:lnTo>
                  <a:pt x="574" y="478"/>
                </a:lnTo>
                <a:lnTo>
                  <a:pt x="582" y="478"/>
                </a:lnTo>
                <a:lnTo>
                  <a:pt x="582" y="492"/>
                </a:lnTo>
                <a:lnTo>
                  <a:pt x="590" y="492"/>
                </a:lnTo>
                <a:lnTo>
                  <a:pt x="590" y="504"/>
                </a:lnTo>
                <a:lnTo>
                  <a:pt x="604" y="504"/>
                </a:lnTo>
                <a:lnTo>
                  <a:pt x="604" y="528"/>
                </a:lnTo>
                <a:lnTo>
                  <a:pt x="616" y="528"/>
                </a:lnTo>
                <a:lnTo>
                  <a:pt x="616" y="558"/>
                </a:lnTo>
                <a:lnTo>
                  <a:pt x="644" y="558"/>
                </a:lnTo>
                <a:lnTo>
                  <a:pt x="644" y="568"/>
                </a:lnTo>
                <a:lnTo>
                  <a:pt x="680" y="568"/>
                </a:lnTo>
                <a:lnTo>
                  <a:pt x="702" y="568"/>
                </a:lnTo>
                <a:lnTo>
                  <a:pt x="702" y="578"/>
                </a:lnTo>
                <a:lnTo>
                  <a:pt x="724" y="578"/>
                </a:lnTo>
                <a:lnTo>
                  <a:pt x="724" y="584"/>
                </a:lnTo>
                <a:lnTo>
                  <a:pt x="740" y="584"/>
                </a:lnTo>
                <a:lnTo>
                  <a:pt x="740" y="596"/>
                </a:lnTo>
                <a:lnTo>
                  <a:pt x="772" y="596"/>
                </a:lnTo>
                <a:lnTo>
                  <a:pt x="772" y="624"/>
                </a:lnTo>
                <a:lnTo>
                  <a:pt x="786" y="624"/>
                </a:lnTo>
                <a:lnTo>
                  <a:pt x="786" y="664"/>
                </a:lnTo>
                <a:lnTo>
                  <a:pt x="800" y="664"/>
                </a:lnTo>
                <a:lnTo>
                  <a:pt x="800" y="736"/>
                </a:lnTo>
                <a:lnTo>
                  <a:pt x="820" y="736"/>
                </a:lnTo>
                <a:lnTo>
                  <a:pt x="820" y="754"/>
                </a:lnTo>
                <a:lnTo>
                  <a:pt x="844" y="754"/>
                </a:lnTo>
                <a:lnTo>
                  <a:pt x="844" y="774"/>
                </a:lnTo>
                <a:lnTo>
                  <a:pt x="868" y="774"/>
                </a:lnTo>
                <a:lnTo>
                  <a:pt x="904" y="774"/>
                </a:lnTo>
                <a:lnTo>
                  <a:pt x="904" y="800"/>
                </a:lnTo>
                <a:lnTo>
                  <a:pt x="968" y="800"/>
                </a:lnTo>
                <a:lnTo>
                  <a:pt x="968" y="816"/>
                </a:lnTo>
                <a:lnTo>
                  <a:pt x="984" y="816"/>
                </a:lnTo>
                <a:lnTo>
                  <a:pt x="984" y="842"/>
                </a:lnTo>
                <a:lnTo>
                  <a:pt x="996" y="842"/>
                </a:lnTo>
                <a:lnTo>
                  <a:pt x="996" y="870"/>
                </a:lnTo>
                <a:lnTo>
                  <a:pt x="1006" y="870"/>
                </a:lnTo>
                <a:lnTo>
                  <a:pt x="1006" y="908"/>
                </a:lnTo>
                <a:lnTo>
                  <a:pt x="1024" y="908"/>
                </a:lnTo>
                <a:lnTo>
                  <a:pt x="1024" y="942"/>
                </a:lnTo>
                <a:lnTo>
                  <a:pt x="1036" y="942"/>
                </a:lnTo>
                <a:lnTo>
                  <a:pt x="1036" y="952"/>
                </a:lnTo>
                <a:lnTo>
                  <a:pt x="1064" y="952"/>
                </a:lnTo>
                <a:lnTo>
                  <a:pt x="1064" y="964"/>
                </a:lnTo>
                <a:lnTo>
                  <a:pt x="1144" y="964"/>
                </a:lnTo>
                <a:lnTo>
                  <a:pt x="1144" y="976"/>
                </a:lnTo>
                <a:lnTo>
                  <a:pt x="1188" y="976"/>
                </a:lnTo>
                <a:lnTo>
                  <a:pt x="1188" y="996"/>
                </a:lnTo>
                <a:lnTo>
                  <a:pt x="1202" y="996"/>
                </a:lnTo>
                <a:lnTo>
                  <a:pt x="1202" y="1008"/>
                </a:lnTo>
                <a:lnTo>
                  <a:pt x="1216" y="1008"/>
                </a:lnTo>
                <a:lnTo>
                  <a:pt x="1216" y="1032"/>
                </a:lnTo>
                <a:lnTo>
                  <a:pt x="1232" y="1032"/>
                </a:lnTo>
                <a:lnTo>
                  <a:pt x="1232" y="1044"/>
                </a:lnTo>
                <a:lnTo>
                  <a:pt x="1244" y="1044"/>
                </a:lnTo>
                <a:lnTo>
                  <a:pt x="1244" y="1060"/>
                </a:lnTo>
                <a:lnTo>
                  <a:pt x="1296" y="1060"/>
                </a:lnTo>
                <a:lnTo>
                  <a:pt x="1296" y="1066"/>
                </a:lnTo>
                <a:lnTo>
                  <a:pt x="1310" y="1066"/>
                </a:lnTo>
                <a:lnTo>
                  <a:pt x="1310" y="1092"/>
                </a:lnTo>
                <a:lnTo>
                  <a:pt x="1376" y="1092"/>
                </a:lnTo>
                <a:lnTo>
                  <a:pt x="1376" y="1096"/>
                </a:lnTo>
                <a:lnTo>
                  <a:pt x="1394" y="1096"/>
                </a:lnTo>
                <a:lnTo>
                  <a:pt x="1394" y="1110"/>
                </a:lnTo>
                <a:lnTo>
                  <a:pt x="1416" y="1110"/>
                </a:lnTo>
                <a:lnTo>
                  <a:pt x="1416" y="1146"/>
                </a:lnTo>
                <a:lnTo>
                  <a:pt x="1428" y="1146"/>
                </a:lnTo>
                <a:lnTo>
                  <a:pt x="1428" y="1156"/>
                </a:lnTo>
                <a:lnTo>
                  <a:pt x="1444" y="1156"/>
                </a:lnTo>
                <a:lnTo>
                  <a:pt x="1444" y="1178"/>
                </a:lnTo>
                <a:lnTo>
                  <a:pt x="1478" y="1178"/>
                </a:lnTo>
                <a:lnTo>
                  <a:pt x="1478" y="1200"/>
                </a:lnTo>
                <a:lnTo>
                  <a:pt x="1504" y="1200"/>
                </a:lnTo>
                <a:lnTo>
                  <a:pt x="1504" y="1224"/>
                </a:lnTo>
                <a:lnTo>
                  <a:pt x="1548" y="1224"/>
                </a:lnTo>
                <a:lnTo>
                  <a:pt x="1548" y="1234"/>
                </a:lnTo>
                <a:lnTo>
                  <a:pt x="1580" y="1234"/>
                </a:lnTo>
                <a:lnTo>
                  <a:pt x="1580" y="1252"/>
                </a:lnTo>
                <a:lnTo>
                  <a:pt x="1594" y="1252"/>
                </a:lnTo>
                <a:lnTo>
                  <a:pt x="1594" y="1270"/>
                </a:lnTo>
                <a:lnTo>
                  <a:pt x="1604" y="1270"/>
                </a:lnTo>
                <a:lnTo>
                  <a:pt x="1604" y="1286"/>
                </a:lnTo>
                <a:lnTo>
                  <a:pt x="1624" y="1286"/>
                </a:lnTo>
                <a:lnTo>
                  <a:pt x="1624" y="1326"/>
                </a:lnTo>
                <a:lnTo>
                  <a:pt x="1646" y="1326"/>
                </a:lnTo>
                <a:lnTo>
                  <a:pt x="1646" y="1336"/>
                </a:lnTo>
                <a:lnTo>
                  <a:pt x="1680" y="1336"/>
                </a:lnTo>
                <a:lnTo>
                  <a:pt x="1680" y="1364"/>
                </a:lnTo>
                <a:lnTo>
                  <a:pt x="1796" y="1364"/>
                </a:lnTo>
                <a:lnTo>
                  <a:pt x="1796" y="1394"/>
                </a:lnTo>
                <a:lnTo>
                  <a:pt x="1830" y="1394"/>
                </a:lnTo>
                <a:lnTo>
                  <a:pt x="1830" y="1420"/>
                </a:lnTo>
                <a:lnTo>
                  <a:pt x="1888" y="1420"/>
                </a:lnTo>
                <a:lnTo>
                  <a:pt x="1888" y="1430"/>
                </a:lnTo>
                <a:lnTo>
                  <a:pt x="1910" y="1430"/>
                </a:lnTo>
                <a:lnTo>
                  <a:pt x="1910" y="1446"/>
                </a:lnTo>
                <a:lnTo>
                  <a:pt x="1944" y="1446"/>
                </a:lnTo>
                <a:lnTo>
                  <a:pt x="1944" y="1462"/>
                </a:lnTo>
                <a:lnTo>
                  <a:pt x="2036" y="1462"/>
                </a:lnTo>
                <a:lnTo>
                  <a:pt x="2036" y="1488"/>
                </a:lnTo>
                <a:lnTo>
                  <a:pt x="2070" y="1488"/>
                </a:lnTo>
                <a:lnTo>
                  <a:pt x="2070" y="1498"/>
                </a:lnTo>
                <a:lnTo>
                  <a:pt x="2104" y="1498"/>
                </a:lnTo>
                <a:lnTo>
                  <a:pt x="2138" y="1498"/>
                </a:lnTo>
                <a:lnTo>
                  <a:pt x="2138" y="1510"/>
                </a:lnTo>
                <a:lnTo>
                  <a:pt x="2182" y="1510"/>
                </a:lnTo>
                <a:lnTo>
                  <a:pt x="2234" y="1510"/>
                </a:lnTo>
                <a:lnTo>
                  <a:pt x="2234" y="1530"/>
                </a:lnTo>
                <a:lnTo>
                  <a:pt x="2240" y="1530"/>
                </a:lnTo>
                <a:lnTo>
                  <a:pt x="2240" y="1554"/>
                </a:lnTo>
                <a:lnTo>
                  <a:pt x="2256" y="1554"/>
                </a:lnTo>
                <a:lnTo>
                  <a:pt x="2256" y="1566"/>
                </a:lnTo>
                <a:lnTo>
                  <a:pt x="2316" y="1566"/>
                </a:lnTo>
                <a:lnTo>
                  <a:pt x="2316" y="1582"/>
                </a:lnTo>
                <a:lnTo>
                  <a:pt x="2316" y="1582"/>
                </a:lnTo>
                <a:lnTo>
                  <a:pt x="2380" y="1582"/>
                </a:lnTo>
                <a:lnTo>
                  <a:pt x="2444" y="1582"/>
                </a:lnTo>
                <a:lnTo>
                  <a:pt x="2444" y="1582"/>
                </a:lnTo>
                <a:lnTo>
                  <a:pt x="2444" y="1598"/>
                </a:lnTo>
                <a:lnTo>
                  <a:pt x="2462" y="1598"/>
                </a:lnTo>
                <a:lnTo>
                  <a:pt x="2462" y="1608"/>
                </a:lnTo>
                <a:lnTo>
                  <a:pt x="2646" y="1608"/>
                </a:lnTo>
                <a:lnTo>
                  <a:pt x="2646" y="1620"/>
                </a:lnTo>
                <a:lnTo>
                  <a:pt x="2676" y="1620"/>
                </a:lnTo>
                <a:lnTo>
                  <a:pt x="2676" y="1634"/>
                </a:lnTo>
                <a:lnTo>
                  <a:pt x="2696" y="1634"/>
                </a:lnTo>
                <a:lnTo>
                  <a:pt x="2696" y="1640"/>
                </a:lnTo>
                <a:lnTo>
                  <a:pt x="2734" y="1640"/>
                </a:lnTo>
                <a:lnTo>
                  <a:pt x="2734" y="1652"/>
                </a:lnTo>
                <a:lnTo>
                  <a:pt x="2822" y="1652"/>
                </a:lnTo>
                <a:lnTo>
                  <a:pt x="2822" y="1672"/>
                </a:lnTo>
                <a:lnTo>
                  <a:pt x="3114" y="1672"/>
                </a:lnTo>
                <a:lnTo>
                  <a:pt x="3114" y="1692"/>
                </a:lnTo>
                <a:lnTo>
                  <a:pt x="3158" y="1692"/>
                </a:lnTo>
                <a:lnTo>
                  <a:pt x="3158" y="1714"/>
                </a:lnTo>
                <a:lnTo>
                  <a:pt x="3204" y="1714"/>
                </a:lnTo>
                <a:lnTo>
                  <a:pt x="3204" y="1736"/>
                </a:lnTo>
                <a:lnTo>
                  <a:pt x="3492" y="1736"/>
                </a:lnTo>
                <a:lnTo>
                  <a:pt x="3492" y="1794"/>
                </a:lnTo>
                <a:lnTo>
                  <a:pt x="3560" y="1794"/>
                </a:lnTo>
                <a:lnTo>
                  <a:pt x="3560" y="1848"/>
                </a:lnTo>
                <a:lnTo>
                  <a:pt x="3630" y="1848"/>
                </a:lnTo>
                <a:lnTo>
                  <a:pt x="3630" y="1904"/>
                </a:lnTo>
                <a:lnTo>
                  <a:pt x="3980" y="1904"/>
                </a:lnTo>
                <a:lnTo>
                  <a:pt x="3980" y="2026"/>
                </a:lnTo>
                <a:lnTo>
                  <a:pt x="4180" y="2026"/>
                </a:lnTo>
              </a:path>
            </a:pathLst>
          </a:custGeom>
          <a:noFill/>
          <a:ln w="28575">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3" name="Line 99"/>
          <p:cNvSpPr>
            <a:spLocks noChangeShapeType="1"/>
          </p:cNvSpPr>
          <p:nvPr/>
        </p:nvSpPr>
        <p:spPr bwMode="auto">
          <a:xfrm>
            <a:off x="8194675" y="45821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4" name="Line 100"/>
          <p:cNvSpPr>
            <a:spLocks noChangeShapeType="1"/>
          </p:cNvSpPr>
          <p:nvPr/>
        </p:nvSpPr>
        <p:spPr bwMode="auto">
          <a:xfrm>
            <a:off x="8093075" y="45821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5" name="Line 101"/>
          <p:cNvSpPr>
            <a:spLocks noChangeShapeType="1"/>
          </p:cNvSpPr>
          <p:nvPr/>
        </p:nvSpPr>
        <p:spPr bwMode="auto">
          <a:xfrm>
            <a:off x="7429500" y="43884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6" name="Line 102"/>
          <p:cNvSpPr>
            <a:spLocks noChangeShapeType="1"/>
          </p:cNvSpPr>
          <p:nvPr/>
        </p:nvSpPr>
        <p:spPr bwMode="auto">
          <a:xfrm>
            <a:off x="7397750" y="43884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7" name="Line 103"/>
          <p:cNvSpPr>
            <a:spLocks noChangeShapeType="1"/>
          </p:cNvSpPr>
          <p:nvPr/>
        </p:nvSpPr>
        <p:spPr bwMode="auto">
          <a:xfrm>
            <a:off x="7092954" y="41217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8" name="Line 104"/>
          <p:cNvSpPr>
            <a:spLocks noChangeShapeType="1"/>
          </p:cNvSpPr>
          <p:nvPr/>
        </p:nvSpPr>
        <p:spPr bwMode="auto">
          <a:xfrm>
            <a:off x="6918325" y="41217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49" name="Line 105"/>
          <p:cNvSpPr>
            <a:spLocks noChangeShapeType="1"/>
          </p:cNvSpPr>
          <p:nvPr/>
        </p:nvSpPr>
        <p:spPr bwMode="auto">
          <a:xfrm>
            <a:off x="6870700" y="41217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0" name="Line 106"/>
          <p:cNvSpPr>
            <a:spLocks noChangeShapeType="1"/>
          </p:cNvSpPr>
          <p:nvPr/>
        </p:nvSpPr>
        <p:spPr bwMode="auto">
          <a:xfrm>
            <a:off x="6807202" y="41217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1" name="Line 107"/>
          <p:cNvSpPr>
            <a:spLocks noChangeShapeType="1"/>
          </p:cNvSpPr>
          <p:nvPr/>
        </p:nvSpPr>
        <p:spPr bwMode="auto">
          <a:xfrm>
            <a:off x="6778626" y="41217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2" name="Line 108"/>
          <p:cNvSpPr>
            <a:spLocks noChangeShapeType="1"/>
          </p:cNvSpPr>
          <p:nvPr/>
        </p:nvSpPr>
        <p:spPr bwMode="auto">
          <a:xfrm>
            <a:off x="6731002" y="41217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3" name="Line 109"/>
          <p:cNvSpPr>
            <a:spLocks noChangeShapeType="1"/>
          </p:cNvSpPr>
          <p:nvPr/>
        </p:nvSpPr>
        <p:spPr bwMode="auto">
          <a:xfrm>
            <a:off x="6619875" y="40836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4" name="Line 110"/>
          <p:cNvSpPr>
            <a:spLocks noChangeShapeType="1"/>
          </p:cNvSpPr>
          <p:nvPr/>
        </p:nvSpPr>
        <p:spPr bwMode="auto">
          <a:xfrm>
            <a:off x="6473826"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5" name="Line 111"/>
          <p:cNvSpPr>
            <a:spLocks noChangeShapeType="1"/>
          </p:cNvSpPr>
          <p:nvPr/>
        </p:nvSpPr>
        <p:spPr bwMode="auto">
          <a:xfrm>
            <a:off x="6429378"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6" name="Line 112"/>
          <p:cNvSpPr>
            <a:spLocks noChangeShapeType="1"/>
          </p:cNvSpPr>
          <p:nvPr/>
        </p:nvSpPr>
        <p:spPr bwMode="auto">
          <a:xfrm>
            <a:off x="6407154"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7" name="Line 113"/>
          <p:cNvSpPr>
            <a:spLocks noChangeShapeType="1"/>
          </p:cNvSpPr>
          <p:nvPr/>
        </p:nvSpPr>
        <p:spPr bwMode="auto">
          <a:xfrm>
            <a:off x="6315075"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8" name="Line 114"/>
          <p:cNvSpPr>
            <a:spLocks noChangeShapeType="1"/>
          </p:cNvSpPr>
          <p:nvPr/>
        </p:nvSpPr>
        <p:spPr bwMode="auto">
          <a:xfrm>
            <a:off x="6159500"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59" name="Line 115"/>
          <p:cNvSpPr>
            <a:spLocks noChangeShapeType="1"/>
          </p:cNvSpPr>
          <p:nvPr/>
        </p:nvSpPr>
        <p:spPr bwMode="auto">
          <a:xfrm>
            <a:off x="6134100"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0" name="Line 116"/>
          <p:cNvSpPr>
            <a:spLocks noChangeShapeType="1"/>
          </p:cNvSpPr>
          <p:nvPr/>
        </p:nvSpPr>
        <p:spPr bwMode="auto">
          <a:xfrm>
            <a:off x="6083300" y="4020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1" name="Line 117"/>
          <p:cNvSpPr>
            <a:spLocks noChangeShapeType="1"/>
          </p:cNvSpPr>
          <p:nvPr/>
        </p:nvSpPr>
        <p:spPr bwMode="auto">
          <a:xfrm>
            <a:off x="5864226" y="39693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2" name="Line 118"/>
          <p:cNvSpPr>
            <a:spLocks noChangeShapeType="1"/>
          </p:cNvSpPr>
          <p:nvPr/>
        </p:nvSpPr>
        <p:spPr bwMode="auto">
          <a:xfrm>
            <a:off x="5705475" y="39217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3" name="Line 119"/>
          <p:cNvSpPr>
            <a:spLocks noChangeShapeType="1"/>
          </p:cNvSpPr>
          <p:nvPr/>
        </p:nvSpPr>
        <p:spPr bwMode="auto">
          <a:xfrm>
            <a:off x="5530850" y="39217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4" name="Line 120"/>
          <p:cNvSpPr>
            <a:spLocks noChangeShapeType="1"/>
          </p:cNvSpPr>
          <p:nvPr/>
        </p:nvSpPr>
        <p:spPr bwMode="auto">
          <a:xfrm>
            <a:off x="5489578" y="38931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5" name="Line 121"/>
          <p:cNvSpPr>
            <a:spLocks noChangeShapeType="1"/>
          </p:cNvSpPr>
          <p:nvPr/>
        </p:nvSpPr>
        <p:spPr bwMode="auto">
          <a:xfrm>
            <a:off x="5451475" y="38709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6" name="Line 122"/>
          <p:cNvSpPr>
            <a:spLocks noChangeShapeType="1"/>
          </p:cNvSpPr>
          <p:nvPr/>
        </p:nvSpPr>
        <p:spPr bwMode="auto">
          <a:xfrm>
            <a:off x="5241925" y="38614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7" name="Line 123"/>
          <p:cNvSpPr>
            <a:spLocks noChangeShapeType="1"/>
          </p:cNvSpPr>
          <p:nvPr/>
        </p:nvSpPr>
        <p:spPr bwMode="auto">
          <a:xfrm>
            <a:off x="4933954" y="37534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8" name="Line 124"/>
          <p:cNvSpPr>
            <a:spLocks noChangeShapeType="1"/>
          </p:cNvSpPr>
          <p:nvPr/>
        </p:nvSpPr>
        <p:spPr bwMode="auto">
          <a:xfrm>
            <a:off x="4864100" y="37312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69" name="Line 125"/>
          <p:cNvSpPr>
            <a:spLocks noChangeShapeType="1"/>
          </p:cNvSpPr>
          <p:nvPr/>
        </p:nvSpPr>
        <p:spPr bwMode="auto">
          <a:xfrm>
            <a:off x="4832350" y="37312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0" name="Line 126"/>
          <p:cNvSpPr>
            <a:spLocks noChangeShapeType="1"/>
          </p:cNvSpPr>
          <p:nvPr/>
        </p:nvSpPr>
        <p:spPr bwMode="auto">
          <a:xfrm>
            <a:off x="4797426" y="369948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1" name="Line 127"/>
          <p:cNvSpPr>
            <a:spLocks noChangeShapeType="1"/>
          </p:cNvSpPr>
          <p:nvPr/>
        </p:nvSpPr>
        <p:spPr bwMode="auto">
          <a:xfrm>
            <a:off x="4552954" y="36201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2" name="Line 128"/>
          <p:cNvSpPr>
            <a:spLocks noChangeShapeType="1"/>
          </p:cNvSpPr>
          <p:nvPr/>
        </p:nvSpPr>
        <p:spPr bwMode="auto">
          <a:xfrm>
            <a:off x="4511675" y="36201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3" name="Line 129"/>
          <p:cNvSpPr>
            <a:spLocks noChangeShapeType="1"/>
          </p:cNvSpPr>
          <p:nvPr/>
        </p:nvSpPr>
        <p:spPr bwMode="auto">
          <a:xfrm>
            <a:off x="4441826" y="35375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4" name="Line 130"/>
          <p:cNvSpPr>
            <a:spLocks noChangeShapeType="1"/>
          </p:cNvSpPr>
          <p:nvPr/>
        </p:nvSpPr>
        <p:spPr bwMode="auto">
          <a:xfrm>
            <a:off x="4270378" y="353438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5" name="Line 131"/>
          <p:cNvSpPr>
            <a:spLocks noChangeShapeType="1"/>
          </p:cNvSpPr>
          <p:nvPr/>
        </p:nvSpPr>
        <p:spPr bwMode="auto">
          <a:xfrm>
            <a:off x="4029075" y="33026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6" name="Line 132"/>
          <p:cNvSpPr>
            <a:spLocks noChangeShapeType="1"/>
          </p:cNvSpPr>
          <p:nvPr/>
        </p:nvSpPr>
        <p:spPr bwMode="auto">
          <a:xfrm>
            <a:off x="3768725" y="30962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7" name="Line 133"/>
          <p:cNvSpPr>
            <a:spLocks noChangeShapeType="1"/>
          </p:cNvSpPr>
          <p:nvPr/>
        </p:nvSpPr>
        <p:spPr bwMode="auto">
          <a:xfrm>
            <a:off x="3740154" y="30962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8" name="Line 134"/>
          <p:cNvSpPr>
            <a:spLocks noChangeShapeType="1"/>
          </p:cNvSpPr>
          <p:nvPr/>
        </p:nvSpPr>
        <p:spPr bwMode="auto">
          <a:xfrm>
            <a:off x="3260725" y="28835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79" name="Line 135"/>
          <p:cNvSpPr>
            <a:spLocks noChangeShapeType="1"/>
          </p:cNvSpPr>
          <p:nvPr/>
        </p:nvSpPr>
        <p:spPr bwMode="auto">
          <a:xfrm>
            <a:off x="3213100" y="28708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0" name="Line 136"/>
          <p:cNvSpPr>
            <a:spLocks noChangeShapeType="1"/>
          </p:cNvSpPr>
          <p:nvPr/>
        </p:nvSpPr>
        <p:spPr bwMode="auto">
          <a:xfrm>
            <a:off x="2952754" y="26009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1" name="Line 137"/>
          <p:cNvSpPr>
            <a:spLocks noChangeShapeType="1"/>
          </p:cNvSpPr>
          <p:nvPr/>
        </p:nvSpPr>
        <p:spPr bwMode="auto">
          <a:xfrm>
            <a:off x="3009900" y="26009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2" name="Line 138"/>
          <p:cNvSpPr>
            <a:spLocks noChangeShapeType="1"/>
          </p:cNvSpPr>
          <p:nvPr/>
        </p:nvSpPr>
        <p:spPr bwMode="auto">
          <a:xfrm>
            <a:off x="2695578" y="22612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3" name="Line 139"/>
          <p:cNvSpPr>
            <a:spLocks noChangeShapeType="1"/>
          </p:cNvSpPr>
          <p:nvPr/>
        </p:nvSpPr>
        <p:spPr bwMode="auto">
          <a:xfrm>
            <a:off x="2670178" y="22612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4" name="Line 140"/>
          <p:cNvSpPr>
            <a:spLocks noChangeShapeType="1"/>
          </p:cNvSpPr>
          <p:nvPr/>
        </p:nvSpPr>
        <p:spPr bwMode="auto">
          <a:xfrm>
            <a:off x="2619378" y="226120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5" name="Line 141"/>
          <p:cNvSpPr>
            <a:spLocks noChangeShapeType="1"/>
          </p:cNvSpPr>
          <p:nvPr/>
        </p:nvSpPr>
        <p:spPr bwMode="auto">
          <a:xfrm>
            <a:off x="2489202" y="2092933"/>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6" name="Line 142"/>
          <p:cNvSpPr>
            <a:spLocks noChangeShapeType="1"/>
          </p:cNvSpPr>
          <p:nvPr/>
        </p:nvSpPr>
        <p:spPr bwMode="auto">
          <a:xfrm>
            <a:off x="2327275" y="2051658"/>
            <a:ext cx="1588" cy="88900"/>
          </a:xfrm>
          <a:prstGeom prst="line">
            <a:avLst/>
          </a:prstGeom>
          <a:noFill/>
          <a:ln w="19050">
            <a:solidFill>
              <a:srgbClr val="99CCFF"/>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8" name="Line 144"/>
          <p:cNvSpPr>
            <a:spLocks noChangeShapeType="1"/>
          </p:cNvSpPr>
          <p:nvPr/>
        </p:nvSpPr>
        <p:spPr bwMode="auto">
          <a:xfrm>
            <a:off x="7829554" y="47218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9" name="Line 145"/>
          <p:cNvSpPr>
            <a:spLocks noChangeShapeType="1"/>
          </p:cNvSpPr>
          <p:nvPr/>
        </p:nvSpPr>
        <p:spPr bwMode="auto">
          <a:xfrm>
            <a:off x="7505700" y="47218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0" name="Line 146"/>
          <p:cNvSpPr>
            <a:spLocks noChangeShapeType="1"/>
          </p:cNvSpPr>
          <p:nvPr/>
        </p:nvSpPr>
        <p:spPr bwMode="auto">
          <a:xfrm>
            <a:off x="7397750" y="47218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1" name="Line 147"/>
          <p:cNvSpPr>
            <a:spLocks noChangeShapeType="1"/>
          </p:cNvSpPr>
          <p:nvPr/>
        </p:nvSpPr>
        <p:spPr bwMode="auto">
          <a:xfrm>
            <a:off x="7353300" y="463610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2" name="Line 148"/>
          <p:cNvSpPr>
            <a:spLocks noChangeShapeType="1"/>
          </p:cNvSpPr>
          <p:nvPr/>
        </p:nvSpPr>
        <p:spPr bwMode="auto">
          <a:xfrm>
            <a:off x="7188202" y="463610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3" name="Line 149"/>
          <p:cNvSpPr>
            <a:spLocks noChangeShapeType="1"/>
          </p:cNvSpPr>
          <p:nvPr/>
        </p:nvSpPr>
        <p:spPr bwMode="auto">
          <a:xfrm>
            <a:off x="7137402" y="463610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4" name="Line 150"/>
          <p:cNvSpPr>
            <a:spLocks noChangeShapeType="1"/>
          </p:cNvSpPr>
          <p:nvPr/>
        </p:nvSpPr>
        <p:spPr bwMode="auto">
          <a:xfrm>
            <a:off x="7010402" y="463610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5" name="Line 151"/>
          <p:cNvSpPr>
            <a:spLocks noChangeShapeType="1"/>
          </p:cNvSpPr>
          <p:nvPr/>
        </p:nvSpPr>
        <p:spPr bwMode="auto">
          <a:xfrm>
            <a:off x="6248402" y="459800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6" name="Line 152"/>
          <p:cNvSpPr>
            <a:spLocks noChangeShapeType="1"/>
          </p:cNvSpPr>
          <p:nvPr/>
        </p:nvSpPr>
        <p:spPr bwMode="auto">
          <a:xfrm>
            <a:off x="5940426" y="45662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7" name="Line 153"/>
          <p:cNvSpPr>
            <a:spLocks noChangeShapeType="1"/>
          </p:cNvSpPr>
          <p:nvPr/>
        </p:nvSpPr>
        <p:spPr bwMode="auto">
          <a:xfrm>
            <a:off x="5794378" y="45313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8" name="Line 154"/>
          <p:cNvSpPr>
            <a:spLocks noChangeShapeType="1"/>
          </p:cNvSpPr>
          <p:nvPr/>
        </p:nvSpPr>
        <p:spPr bwMode="auto">
          <a:xfrm>
            <a:off x="5588002" y="45313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99" name="Line 155"/>
          <p:cNvSpPr>
            <a:spLocks noChangeShapeType="1"/>
          </p:cNvSpPr>
          <p:nvPr/>
        </p:nvSpPr>
        <p:spPr bwMode="auto">
          <a:xfrm>
            <a:off x="5492754" y="45313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0" name="Line 156"/>
          <p:cNvSpPr>
            <a:spLocks noChangeShapeType="1"/>
          </p:cNvSpPr>
          <p:nvPr/>
        </p:nvSpPr>
        <p:spPr bwMode="auto">
          <a:xfrm>
            <a:off x="5241925" y="44138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1" name="Line 157"/>
          <p:cNvSpPr>
            <a:spLocks noChangeShapeType="1"/>
          </p:cNvSpPr>
          <p:nvPr/>
        </p:nvSpPr>
        <p:spPr bwMode="auto">
          <a:xfrm>
            <a:off x="5162554" y="43757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2" name="Line 158"/>
          <p:cNvSpPr>
            <a:spLocks noChangeShapeType="1"/>
          </p:cNvSpPr>
          <p:nvPr/>
        </p:nvSpPr>
        <p:spPr bwMode="auto">
          <a:xfrm>
            <a:off x="5130802" y="43757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3" name="Line 159"/>
          <p:cNvSpPr>
            <a:spLocks noChangeShapeType="1"/>
          </p:cNvSpPr>
          <p:nvPr/>
        </p:nvSpPr>
        <p:spPr bwMode="auto">
          <a:xfrm>
            <a:off x="4483100" y="413128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4" name="Line 160"/>
          <p:cNvSpPr>
            <a:spLocks noChangeShapeType="1"/>
          </p:cNvSpPr>
          <p:nvPr/>
        </p:nvSpPr>
        <p:spPr bwMode="auto">
          <a:xfrm>
            <a:off x="4289426" y="40582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5" name="Line 161"/>
          <p:cNvSpPr>
            <a:spLocks noChangeShapeType="1"/>
          </p:cNvSpPr>
          <p:nvPr/>
        </p:nvSpPr>
        <p:spPr bwMode="auto">
          <a:xfrm>
            <a:off x="4229100" y="405508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6" name="Line 162"/>
          <p:cNvSpPr>
            <a:spLocks noChangeShapeType="1"/>
          </p:cNvSpPr>
          <p:nvPr/>
        </p:nvSpPr>
        <p:spPr bwMode="auto">
          <a:xfrm>
            <a:off x="4038602" y="39217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7" name="Line 163"/>
          <p:cNvSpPr>
            <a:spLocks noChangeShapeType="1"/>
          </p:cNvSpPr>
          <p:nvPr/>
        </p:nvSpPr>
        <p:spPr bwMode="auto">
          <a:xfrm>
            <a:off x="3949700" y="39058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8" name="Line 164"/>
          <p:cNvSpPr>
            <a:spLocks noChangeShapeType="1"/>
          </p:cNvSpPr>
          <p:nvPr/>
        </p:nvSpPr>
        <p:spPr bwMode="auto">
          <a:xfrm>
            <a:off x="3883026" y="39058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09" name="Line 165"/>
          <p:cNvSpPr>
            <a:spLocks noChangeShapeType="1"/>
          </p:cNvSpPr>
          <p:nvPr/>
        </p:nvSpPr>
        <p:spPr bwMode="auto">
          <a:xfrm>
            <a:off x="3800475" y="36931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0" name="Line 166"/>
          <p:cNvSpPr>
            <a:spLocks noChangeShapeType="1"/>
          </p:cNvSpPr>
          <p:nvPr/>
        </p:nvSpPr>
        <p:spPr bwMode="auto">
          <a:xfrm>
            <a:off x="3648075" y="369630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1" name="Line 167"/>
          <p:cNvSpPr>
            <a:spLocks noChangeShapeType="1"/>
          </p:cNvSpPr>
          <p:nvPr/>
        </p:nvSpPr>
        <p:spPr bwMode="auto">
          <a:xfrm>
            <a:off x="3454402" y="34264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2" name="Line 168"/>
          <p:cNvSpPr>
            <a:spLocks noChangeShapeType="1"/>
          </p:cNvSpPr>
          <p:nvPr/>
        </p:nvSpPr>
        <p:spPr bwMode="auto">
          <a:xfrm>
            <a:off x="3267075" y="335658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3" name="Line 169"/>
          <p:cNvSpPr>
            <a:spLocks noChangeShapeType="1"/>
          </p:cNvSpPr>
          <p:nvPr/>
        </p:nvSpPr>
        <p:spPr bwMode="auto">
          <a:xfrm>
            <a:off x="3009900" y="31057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4" name="Line 170"/>
          <p:cNvSpPr>
            <a:spLocks noChangeShapeType="1"/>
          </p:cNvSpPr>
          <p:nvPr/>
        </p:nvSpPr>
        <p:spPr bwMode="auto">
          <a:xfrm>
            <a:off x="3111500" y="315338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5" name="Line 171"/>
          <p:cNvSpPr>
            <a:spLocks noChangeShapeType="1"/>
          </p:cNvSpPr>
          <p:nvPr/>
        </p:nvSpPr>
        <p:spPr bwMode="auto">
          <a:xfrm>
            <a:off x="2873378" y="279778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6" name="Line 172"/>
          <p:cNvSpPr>
            <a:spLocks noChangeShapeType="1"/>
          </p:cNvSpPr>
          <p:nvPr/>
        </p:nvSpPr>
        <p:spPr bwMode="auto">
          <a:xfrm>
            <a:off x="2787650" y="2686658"/>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7" name="Line 173"/>
          <p:cNvSpPr>
            <a:spLocks noChangeShapeType="1"/>
          </p:cNvSpPr>
          <p:nvPr/>
        </p:nvSpPr>
        <p:spPr bwMode="auto">
          <a:xfrm>
            <a:off x="2705100" y="26644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8" name="Line 174"/>
          <p:cNvSpPr>
            <a:spLocks noChangeShapeType="1"/>
          </p:cNvSpPr>
          <p:nvPr/>
        </p:nvSpPr>
        <p:spPr bwMode="auto">
          <a:xfrm>
            <a:off x="2654300" y="26644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519" name="Line 175"/>
          <p:cNvSpPr>
            <a:spLocks noChangeShapeType="1"/>
          </p:cNvSpPr>
          <p:nvPr/>
        </p:nvSpPr>
        <p:spPr bwMode="auto">
          <a:xfrm>
            <a:off x="3206750" y="3337533"/>
            <a:ext cx="1588" cy="101600"/>
          </a:xfrm>
          <a:prstGeom prst="line">
            <a:avLst/>
          </a:prstGeom>
          <a:noFill/>
          <a:ln w="1905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
        <p:nvSpPr>
          <p:cNvPr id="57487" name="Freeform 143"/>
          <p:cNvSpPr>
            <a:spLocks/>
          </p:cNvSpPr>
          <p:nvPr/>
        </p:nvSpPr>
        <p:spPr bwMode="auto">
          <a:xfrm>
            <a:off x="1591439" y="1407227"/>
            <a:ext cx="6273036" cy="3362325"/>
          </a:xfrm>
          <a:custGeom>
            <a:avLst/>
            <a:gdLst>
              <a:gd name="connsiteX0" fmla="*/ 0 w 10065"/>
              <a:gd name="connsiteY0" fmla="*/ 0 h 10000"/>
              <a:gd name="connsiteX1" fmla="*/ 401 w 10065"/>
              <a:gd name="connsiteY1" fmla="*/ 0 h 10000"/>
              <a:gd name="connsiteX2" fmla="*/ 401 w 10065"/>
              <a:gd name="connsiteY2" fmla="*/ 123 h 10000"/>
              <a:gd name="connsiteX3" fmla="*/ 473 w 10065"/>
              <a:gd name="connsiteY3" fmla="*/ 123 h 10000"/>
              <a:gd name="connsiteX4" fmla="*/ 473 w 10065"/>
              <a:gd name="connsiteY4" fmla="*/ 236 h 10000"/>
              <a:gd name="connsiteX5" fmla="*/ 518 w 10065"/>
              <a:gd name="connsiteY5" fmla="*/ 236 h 10000"/>
              <a:gd name="connsiteX6" fmla="*/ 518 w 10065"/>
              <a:gd name="connsiteY6" fmla="*/ 378 h 10000"/>
              <a:gd name="connsiteX7" fmla="*/ 549 w 10065"/>
              <a:gd name="connsiteY7" fmla="*/ 378 h 10000"/>
              <a:gd name="connsiteX8" fmla="*/ 549 w 10065"/>
              <a:gd name="connsiteY8" fmla="*/ 557 h 10000"/>
              <a:gd name="connsiteX9" fmla="*/ 564 w 10065"/>
              <a:gd name="connsiteY9" fmla="*/ 557 h 10000"/>
              <a:gd name="connsiteX10" fmla="*/ 564 w 10065"/>
              <a:gd name="connsiteY10" fmla="*/ 850 h 10000"/>
              <a:gd name="connsiteX11" fmla="*/ 590 w 10065"/>
              <a:gd name="connsiteY11" fmla="*/ 850 h 10000"/>
              <a:gd name="connsiteX12" fmla="*/ 590 w 10065"/>
              <a:gd name="connsiteY12" fmla="*/ 916 h 10000"/>
              <a:gd name="connsiteX13" fmla="*/ 610 w 10065"/>
              <a:gd name="connsiteY13" fmla="*/ 916 h 10000"/>
              <a:gd name="connsiteX14" fmla="*/ 610 w 10065"/>
              <a:gd name="connsiteY14" fmla="*/ 1020 h 10000"/>
              <a:gd name="connsiteX15" fmla="*/ 758 w 10065"/>
              <a:gd name="connsiteY15" fmla="*/ 1020 h 10000"/>
              <a:gd name="connsiteX16" fmla="*/ 758 w 10065"/>
              <a:gd name="connsiteY16" fmla="*/ 1067 h 10000"/>
              <a:gd name="connsiteX17" fmla="*/ 804 w 10065"/>
              <a:gd name="connsiteY17" fmla="*/ 1067 h 10000"/>
              <a:gd name="connsiteX18" fmla="*/ 804 w 10065"/>
              <a:gd name="connsiteY18" fmla="*/ 1133 h 10000"/>
              <a:gd name="connsiteX19" fmla="*/ 951 w 10065"/>
              <a:gd name="connsiteY19" fmla="*/ 1133 h 10000"/>
              <a:gd name="connsiteX20" fmla="*/ 951 w 10065"/>
              <a:gd name="connsiteY20" fmla="*/ 1379 h 10000"/>
              <a:gd name="connsiteX21" fmla="*/ 972 w 10065"/>
              <a:gd name="connsiteY21" fmla="*/ 1379 h 10000"/>
              <a:gd name="connsiteX22" fmla="*/ 972 w 10065"/>
              <a:gd name="connsiteY22" fmla="*/ 1653 h 10000"/>
              <a:gd name="connsiteX23" fmla="*/ 1002 w 10065"/>
              <a:gd name="connsiteY23" fmla="*/ 1653 h 10000"/>
              <a:gd name="connsiteX24" fmla="*/ 1002 w 10065"/>
              <a:gd name="connsiteY24" fmla="*/ 2087 h 10000"/>
              <a:gd name="connsiteX25" fmla="*/ 1069 w 10065"/>
              <a:gd name="connsiteY25" fmla="*/ 2087 h 10000"/>
              <a:gd name="connsiteX26" fmla="*/ 1069 w 10065"/>
              <a:gd name="connsiteY26" fmla="*/ 2200 h 10000"/>
              <a:gd name="connsiteX27" fmla="*/ 1099 w 10065"/>
              <a:gd name="connsiteY27" fmla="*/ 2200 h 10000"/>
              <a:gd name="connsiteX28" fmla="*/ 1099 w 10065"/>
              <a:gd name="connsiteY28" fmla="*/ 2266 h 10000"/>
              <a:gd name="connsiteX29" fmla="*/ 1232 w 10065"/>
              <a:gd name="connsiteY29" fmla="*/ 2266 h 10000"/>
              <a:gd name="connsiteX30" fmla="*/ 1232 w 10065"/>
              <a:gd name="connsiteY30" fmla="*/ 2436 h 10000"/>
              <a:gd name="connsiteX31" fmla="*/ 1303 w 10065"/>
              <a:gd name="connsiteY31" fmla="*/ 2436 h 10000"/>
              <a:gd name="connsiteX32" fmla="*/ 1303 w 10065"/>
              <a:gd name="connsiteY32" fmla="*/ 2474 h 10000"/>
              <a:gd name="connsiteX33" fmla="*/ 1374 w 10065"/>
              <a:gd name="connsiteY33" fmla="*/ 2474 h 10000"/>
              <a:gd name="connsiteX34" fmla="*/ 1374 w 10065"/>
              <a:gd name="connsiteY34" fmla="*/ 2531 h 10000"/>
              <a:gd name="connsiteX35" fmla="*/ 1451 w 10065"/>
              <a:gd name="connsiteY35" fmla="*/ 2531 h 10000"/>
              <a:gd name="connsiteX36" fmla="*/ 1451 w 10065"/>
              <a:gd name="connsiteY36" fmla="*/ 2597 h 10000"/>
              <a:gd name="connsiteX37" fmla="*/ 1486 w 10065"/>
              <a:gd name="connsiteY37" fmla="*/ 2597 h 10000"/>
              <a:gd name="connsiteX38" fmla="*/ 1486 w 10065"/>
              <a:gd name="connsiteY38" fmla="*/ 2842 h 10000"/>
              <a:gd name="connsiteX39" fmla="*/ 1502 w 10065"/>
              <a:gd name="connsiteY39" fmla="*/ 2842 h 10000"/>
              <a:gd name="connsiteX40" fmla="*/ 1502 w 10065"/>
              <a:gd name="connsiteY40" fmla="*/ 3144 h 10000"/>
              <a:gd name="connsiteX41" fmla="*/ 1522 w 10065"/>
              <a:gd name="connsiteY41" fmla="*/ 3144 h 10000"/>
              <a:gd name="connsiteX42" fmla="*/ 1522 w 10065"/>
              <a:gd name="connsiteY42" fmla="*/ 3314 h 10000"/>
              <a:gd name="connsiteX43" fmla="*/ 1542 w 10065"/>
              <a:gd name="connsiteY43" fmla="*/ 3314 h 10000"/>
              <a:gd name="connsiteX44" fmla="*/ 1542 w 10065"/>
              <a:gd name="connsiteY44" fmla="*/ 3607 h 10000"/>
              <a:gd name="connsiteX45" fmla="*/ 1568 w 10065"/>
              <a:gd name="connsiteY45" fmla="*/ 3607 h 10000"/>
              <a:gd name="connsiteX46" fmla="*/ 1568 w 10065"/>
              <a:gd name="connsiteY46" fmla="*/ 3730 h 10000"/>
              <a:gd name="connsiteX47" fmla="*/ 1619 w 10065"/>
              <a:gd name="connsiteY47" fmla="*/ 3730 h 10000"/>
              <a:gd name="connsiteX48" fmla="*/ 1619 w 10065"/>
              <a:gd name="connsiteY48" fmla="*/ 3815 h 10000"/>
              <a:gd name="connsiteX49" fmla="*/ 1685 w 10065"/>
              <a:gd name="connsiteY49" fmla="*/ 3815 h 10000"/>
              <a:gd name="connsiteX50" fmla="*/ 1685 w 10065"/>
              <a:gd name="connsiteY50" fmla="*/ 3872 h 10000"/>
              <a:gd name="connsiteX51" fmla="*/ 1787 w 10065"/>
              <a:gd name="connsiteY51" fmla="*/ 3872 h 10000"/>
              <a:gd name="connsiteX52" fmla="*/ 1787 w 10065"/>
              <a:gd name="connsiteY52" fmla="*/ 3928 h 10000"/>
              <a:gd name="connsiteX53" fmla="*/ 1940 w 10065"/>
              <a:gd name="connsiteY53" fmla="*/ 3928 h 10000"/>
              <a:gd name="connsiteX54" fmla="*/ 1940 w 10065"/>
              <a:gd name="connsiteY54" fmla="*/ 4060 h 10000"/>
              <a:gd name="connsiteX55" fmla="*/ 1975 w 10065"/>
              <a:gd name="connsiteY55" fmla="*/ 4060 h 10000"/>
              <a:gd name="connsiteX56" fmla="*/ 1975 w 10065"/>
              <a:gd name="connsiteY56" fmla="*/ 4230 h 10000"/>
              <a:gd name="connsiteX57" fmla="*/ 2026 w 10065"/>
              <a:gd name="connsiteY57" fmla="*/ 4230 h 10000"/>
              <a:gd name="connsiteX58" fmla="*/ 2026 w 10065"/>
              <a:gd name="connsiteY58" fmla="*/ 4570 h 10000"/>
              <a:gd name="connsiteX59" fmla="*/ 2057 w 10065"/>
              <a:gd name="connsiteY59" fmla="*/ 4570 h 10000"/>
              <a:gd name="connsiteX60" fmla="*/ 2057 w 10065"/>
              <a:gd name="connsiteY60" fmla="*/ 4693 h 10000"/>
              <a:gd name="connsiteX61" fmla="*/ 2093 w 10065"/>
              <a:gd name="connsiteY61" fmla="*/ 4693 h 10000"/>
              <a:gd name="connsiteX62" fmla="*/ 2093 w 10065"/>
              <a:gd name="connsiteY62" fmla="*/ 4806 h 10000"/>
              <a:gd name="connsiteX63" fmla="*/ 2128 w 10065"/>
              <a:gd name="connsiteY63" fmla="*/ 4806 h 10000"/>
              <a:gd name="connsiteX64" fmla="*/ 2128 w 10065"/>
              <a:gd name="connsiteY64" fmla="*/ 5033 h 10000"/>
              <a:gd name="connsiteX65" fmla="*/ 2189 w 10065"/>
              <a:gd name="connsiteY65" fmla="*/ 5033 h 10000"/>
              <a:gd name="connsiteX66" fmla="*/ 2189 w 10065"/>
              <a:gd name="connsiteY66" fmla="*/ 5109 h 10000"/>
              <a:gd name="connsiteX67" fmla="*/ 2261 w 10065"/>
              <a:gd name="connsiteY67" fmla="*/ 5109 h 10000"/>
              <a:gd name="connsiteX68" fmla="*/ 2261 w 10065"/>
              <a:gd name="connsiteY68" fmla="*/ 5194 h 10000"/>
              <a:gd name="connsiteX69" fmla="*/ 2332 w 10065"/>
              <a:gd name="connsiteY69" fmla="*/ 5194 h 10000"/>
              <a:gd name="connsiteX70" fmla="*/ 2332 w 10065"/>
              <a:gd name="connsiteY70" fmla="*/ 5288 h 10000"/>
              <a:gd name="connsiteX71" fmla="*/ 2373 w 10065"/>
              <a:gd name="connsiteY71" fmla="*/ 5288 h 10000"/>
              <a:gd name="connsiteX72" fmla="*/ 2373 w 10065"/>
              <a:gd name="connsiteY72" fmla="*/ 5345 h 10000"/>
              <a:gd name="connsiteX73" fmla="*/ 2444 w 10065"/>
              <a:gd name="connsiteY73" fmla="*/ 5345 h 10000"/>
              <a:gd name="connsiteX74" fmla="*/ 2444 w 10065"/>
              <a:gd name="connsiteY74" fmla="*/ 5458 h 10000"/>
              <a:gd name="connsiteX75" fmla="*/ 2531 w 10065"/>
              <a:gd name="connsiteY75" fmla="*/ 5458 h 10000"/>
              <a:gd name="connsiteX76" fmla="*/ 2531 w 10065"/>
              <a:gd name="connsiteY76" fmla="*/ 5637 h 10000"/>
              <a:gd name="connsiteX77" fmla="*/ 2551 w 10065"/>
              <a:gd name="connsiteY77" fmla="*/ 5637 h 10000"/>
              <a:gd name="connsiteX78" fmla="*/ 2551 w 10065"/>
              <a:gd name="connsiteY78" fmla="*/ 5788 h 10000"/>
              <a:gd name="connsiteX79" fmla="*/ 2582 w 10065"/>
              <a:gd name="connsiteY79" fmla="*/ 5788 h 10000"/>
              <a:gd name="connsiteX80" fmla="*/ 2582 w 10065"/>
              <a:gd name="connsiteY80" fmla="*/ 5921 h 10000"/>
              <a:gd name="connsiteX81" fmla="*/ 2694 w 10065"/>
              <a:gd name="connsiteY81" fmla="*/ 5921 h 10000"/>
              <a:gd name="connsiteX82" fmla="*/ 2694 w 10065"/>
              <a:gd name="connsiteY82" fmla="*/ 5968 h 10000"/>
              <a:gd name="connsiteX83" fmla="*/ 2739 w 10065"/>
              <a:gd name="connsiteY83" fmla="*/ 5968 h 10000"/>
              <a:gd name="connsiteX84" fmla="*/ 2739 w 10065"/>
              <a:gd name="connsiteY84" fmla="*/ 6025 h 10000"/>
              <a:gd name="connsiteX85" fmla="*/ 2801 w 10065"/>
              <a:gd name="connsiteY85" fmla="*/ 6025 h 10000"/>
              <a:gd name="connsiteX86" fmla="*/ 2801 w 10065"/>
              <a:gd name="connsiteY86" fmla="*/ 6147 h 10000"/>
              <a:gd name="connsiteX87" fmla="*/ 2999 w 10065"/>
              <a:gd name="connsiteY87" fmla="*/ 6147 h 10000"/>
              <a:gd name="connsiteX88" fmla="*/ 2999 w 10065"/>
              <a:gd name="connsiteY88" fmla="*/ 6280 h 10000"/>
              <a:gd name="connsiteX89" fmla="*/ 3050 w 10065"/>
              <a:gd name="connsiteY89" fmla="*/ 6280 h 10000"/>
              <a:gd name="connsiteX90" fmla="*/ 3050 w 10065"/>
              <a:gd name="connsiteY90" fmla="*/ 6412 h 10000"/>
              <a:gd name="connsiteX91" fmla="*/ 3076 w 10065"/>
              <a:gd name="connsiteY91" fmla="*/ 6412 h 10000"/>
              <a:gd name="connsiteX92" fmla="*/ 3076 w 10065"/>
              <a:gd name="connsiteY92" fmla="*/ 6591 h 10000"/>
              <a:gd name="connsiteX93" fmla="*/ 3101 w 10065"/>
              <a:gd name="connsiteY93" fmla="*/ 6591 h 10000"/>
              <a:gd name="connsiteX94" fmla="*/ 3101 w 10065"/>
              <a:gd name="connsiteY94" fmla="*/ 6686 h 10000"/>
              <a:gd name="connsiteX95" fmla="*/ 3147 w 10065"/>
              <a:gd name="connsiteY95" fmla="*/ 6686 h 10000"/>
              <a:gd name="connsiteX96" fmla="*/ 3147 w 10065"/>
              <a:gd name="connsiteY96" fmla="*/ 6808 h 10000"/>
              <a:gd name="connsiteX97" fmla="*/ 3188 w 10065"/>
              <a:gd name="connsiteY97" fmla="*/ 6808 h 10000"/>
              <a:gd name="connsiteX98" fmla="*/ 3188 w 10065"/>
              <a:gd name="connsiteY98" fmla="*/ 6865 h 10000"/>
              <a:gd name="connsiteX99" fmla="*/ 3279 w 10065"/>
              <a:gd name="connsiteY99" fmla="*/ 6865 h 10000"/>
              <a:gd name="connsiteX100" fmla="*/ 3279 w 10065"/>
              <a:gd name="connsiteY100" fmla="*/ 6941 h 10000"/>
              <a:gd name="connsiteX101" fmla="*/ 3458 w 10065"/>
              <a:gd name="connsiteY101" fmla="*/ 6941 h 10000"/>
              <a:gd name="connsiteX102" fmla="*/ 3458 w 10065"/>
              <a:gd name="connsiteY102" fmla="*/ 6978 h 10000"/>
              <a:gd name="connsiteX103" fmla="*/ 3575 w 10065"/>
              <a:gd name="connsiteY103" fmla="*/ 6978 h 10000"/>
              <a:gd name="connsiteX104" fmla="*/ 3575 w 10065"/>
              <a:gd name="connsiteY104" fmla="*/ 7280 h 10000"/>
              <a:gd name="connsiteX105" fmla="*/ 3605 w 10065"/>
              <a:gd name="connsiteY105" fmla="*/ 7280 h 10000"/>
              <a:gd name="connsiteX106" fmla="*/ 3605 w 10065"/>
              <a:gd name="connsiteY106" fmla="*/ 7441 h 10000"/>
              <a:gd name="connsiteX107" fmla="*/ 3662 w 10065"/>
              <a:gd name="connsiteY107" fmla="*/ 7441 h 10000"/>
              <a:gd name="connsiteX108" fmla="*/ 3662 w 10065"/>
              <a:gd name="connsiteY108" fmla="*/ 7573 h 10000"/>
              <a:gd name="connsiteX109" fmla="*/ 3804 w 10065"/>
              <a:gd name="connsiteY109" fmla="*/ 7573 h 10000"/>
              <a:gd name="connsiteX110" fmla="*/ 3804 w 10065"/>
              <a:gd name="connsiteY110" fmla="*/ 7611 h 10000"/>
              <a:gd name="connsiteX111" fmla="*/ 4074 w 10065"/>
              <a:gd name="connsiteY111" fmla="*/ 7611 h 10000"/>
              <a:gd name="connsiteX112" fmla="*/ 4074 w 10065"/>
              <a:gd name="connsiteY112" fmla="*/ 7790 h 10000"/>
              <a:gd name="connsiteX113" fmla="*/ 4110 w 10065"/>
              <a:gd name="connsiteY113" fmla="*/ 7790 h 10000"/>
              <a:gd name="connsiteX114" fmla="*/ 4110 w 10065"/>
              <a:gd name="connsiteY114" fmla="*/ 7913 h 10000"/>
              <a:gd name="connsiteX115" fmla="*/ 4130 w 10065"/>
              <a:gd name="connsiteY115" fmla="*/ 7913 h 10000"/>
              <a:gd name="connsiteX116" fmla="*/ 4130 w 10065"/>
              <a:gd name="connsiteY116" fmla="*/ 7979 h 10000"/>
              <a:gd name="connsiteX117" fmla="*/ 4237 w 10065"/>
              <a:gd name="connsiteY117" fmla="*/ 7979 h 10000"/>
              <a:gd name="connsiteX118" fmla="*/ 4237 w 10065"/>
              <a:gd name="connsiteY118" fmla="*/ 8026 h 10000"/>
              <a:gd name="connsiteX119" fmla="*/ 4319 w 10065"/>
              <a:gd name="connsiteY119" fmla="*/ 8026 h 10000"/>
              <a:gd name="connsiteX120" fmla="*/ 4319 w 10065"/>
              <a:gd name="connsiteY120" fmla="*/ 8083 h 10000"/>
              <a:gd name="connsiteX121" fmla="*/ 4553 w 10065"/>
              <a:gd name="connsiteY121" fmla="*/ 8083 h 10000"/>
              <a:gd name="connsiteX122" fmla="*/ 4553 w 10065"/>
              <a:gd name="connsiteY122" fmla="*/ 8234 h 10000"/>
              <a:gd name="connsiteX123" fmla="*/ 4655 w 10065"/>
              <a:gd name="connsiteY123" fmla="*/ 8234 h 10000"/>
              <a:gd name="connsiteX124" fmla="*/ 4655 w 10065"/>
              <a:gd name="connsiteY124" fmla="*/ 8423 h 10000"/>
              <a:gd name="connsiteX125" fmla="*/ 4711 w 10065"/>
              <a:gd name="connsiteY125" fmla="*/ 8423 h 10000"/>
              <a:gd name="connsiteX126" fmla="*/ 4711 w 10065"/>
              <a:gd name="connsiteY126" fmla="*/ 8602 h 10000"/>
              <a:gd name="connsiteX127" fmla="*/ 4991 w 10065"/>
              <a:gd name="connsiteY127" fmla="*/ 8602 h 10000"/>
              <a:gd name="connsiteX128" fmla="*/ 4991 w 10065"/>
              <a:gd name="connsiteY128" fmla="*/ 8744 h 10000"/>
              <a:gd name="connsiteX129" fmla="*/ 5113 w 10065"/>
              <a:gd name="connsiteY129" fmla="*/ 8744 h 10000"/>
              <a:gd name="connsiteX130" fmla="*/ 5113 w 10065"/>
              <a:gd name="connsiteY130" fmla="*/ 8801 h 10000"/>
              <a:gd name="connsiteX131" fmla="*/ 5445 w 10065"/>
              <a:gd name="connsiteY131" fmla="*/ 8801 h 10000"/>
              <a:gd name="connsiteX132" fmla="*/ 5445 w 10065"/>
              <a:gd name="connsiteY132" fmla="*/ 8905 h 10000"/>
              <a:gd name="connsiteX133" fmla="*/ 5531 w 10065"/>
              <a:gd name="connsiteY133" fmla="*/ 8905 h 10000"/>
              <a:gd name="connsiteX134" fmla="*/ 5531 w 10065"/>
              <a:gd name="connsiteY134" fmla="*/ 8952 h 10000"/>
              <a:gd name="connsiteX135" fmla="*/ 5694 w 10065"/>
              <a:gd name="connsiteY135" fmla="*/ 8952 h 10000"/>
              <a:gd name="connsiteX136" fmla="*/ 5694 w 10065"/>
              <a:gd name="connsiteY136" fmla="*/ 8990 h 10000"/>
              <a:gd name="connsiteX137" fmla="*/ 5776 w 10065"/>
              <a:gd name="connsiteY137" fmla="*/ 8990 h 10000"/>
              <a:gd name="connsiteX138" fmla="*/ 5776 w 10065"/>
              <a:gd name="connsiteY138" fmla="*/ 9056 h 10000"/>
              <a:gd name="connsiteX139" fmla="*/ 5852 w 10065"/>
              <a:gd name="connsiteY139" fmla="*/ 9056 h 10000"/>
              <a:gd name="connsiteX140" fmla="*/ 5852 w 10065"/>
              <a:gd name="connsiteY140" fmla="*/ 9122 h 10000"/>
              <a:gd name="connsiteX141" fmla="*/ 6000 w 10065"/>
              <a:gd name="connsiteY141" fmla="*/ 9122 h 10000"/>
              <a:gd name="connsiteX142" fmla="*/ 6000 w 10065"/>
              <a:gd name="connsiteY142" fmla="*/ 9207 h 10000"/>
              <a:gd name="connsiteX143" fmla="*/ 6209 w 10065"/>
              <a:gd name="connsiteY143" fmla="*/ 9207 h 10000"/>
              <a:gd name="connsiteX144" fmla="*/ 6209 w 10065"/>
              <a:gd name="connsiteY144" fmla="*/ 9282 h 10000"/>
              <a:gd name="connsiteX145" fmla="*/ 6239 w 10065"/>
              <a:gd name="connsiteY145" fmla="*/ 9282 h 10000"/>
              <a:gd name="connsiteX146" fmla="*/ 6239 w 10065"/>
              <a:gd name="connsiteY146" fmla="*/ 9433 h 10000"/>
              <a:gd name="connsiteX147" fmla="*/ 6769 w 10065"/>
              <a:gd name="connsiteY147" fmla="*/ 9433 h 10000"/>
              <a:gd name="connsiteX148" fmla="*/ 6769 w 10065"/>
              <a:gd name="connsiteY148" fmla="*/ 9518 h 10000"/>
              <a:gd name="connsiteX149" fmla="*/ 7329 w 10065"/>
              <a:gd name="connsiteY149" fmla="*/ 9518 h 10000"/>
              <a:gd name="connsiteX150" fmla="*/ 7329 w 10065"/>
              <a:gd name="connsiteY150" fmla="*/ 9632 h 10000"/>
              <a:gd name="connsiteX151" fmla="*/ 7803 w 10065"/>
              <a:gd name="connsiteY151" fmla="*/ 9632 h 10000"/>
              <a:gd name="connsiteX152" fmla="*/ 7803 w 10065"/>
              <a:gd name="connsiteY152" fmla="*/ 9745 h 10000"/>
              <a:gd name="connsiteX153" fmla="*/ 9311 w 10065"/>
              <a:gd name="connsiteY153" fmla="*/ 9745 h 10000"/>
              <a:gd name="connsiteX154" fmla="*/ 9311 w 10065"/>
              <a:gd name="connsiteY154" fmla="*/ 10000 h 10000"/>
              <a:gd name="connsiteX155" fmla="*/ 10065 w 10065"/>
              <a:gd name="connsiteY15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0065" h="10000">
                <a:moveTo>
                  <a:pt x="0" y="0"/>
                </a:moveTo>
                <a:lnTo>
                  <a:pt x="401" y="0"/>
                </a:lnTo>
                <a:lnTo>
                  <a:pt x="401" y="123"/>
                </a:lnTo>
                <a:lnTo>
                  <a:pt x="473" y="123"/>
                </a:lnTo>
                <a:lnTo>
                  <a:pt x="473" y="236"/>
                </a:lnTo>
                <a:lnTo>
                  <a:pt x="518" y="236"/>
                </a:lnTo>
                <a:lnTo>
                  <a:pt x="518" y="378"/>
                </a:lnTo>
                <a:lnTo>
                  <a:pt x="549" y="378"/>
                </a:lnTo>
                <a:lnTo>
                  <a:pt x="549" y="557"/>
                </a:lnTo>
                <a:lnTo>
                  <a:pt x="564" y="557"/>
                </a:lnTo>
                <a:lnTo>
                  <a:pt x="564" y="850"/>
                </a:lnTo>
                <a:lnTo>
                  <a:pt x="590" y="850"/>
                </a:lnTo>
                <a:lnTo>
                  <a:pt x="590" y="916"/>
                </a:lnTo>
                <a:lnTo>
                  <a:pt x="610" y="916"/>
                </a:lnTo>
                <a:lnTo>
                  <a:pt x="610" y="1020"/>
                </a:lnTo>
                <a:lnTo>
                  <a:pt x="758" y="1020"/>
                </a:lnTo>
                <a:lnTo>
                  <a:pt x="758" y="1067"/>
                </a:lnTo>
                <a:lnTo>
                  <a:pt x="804" y="1067"/>
                </a:lnTo>
                <a:lnTo>
                  <a:pt x="804" y="1133"/>
                </a:lnTo>
                <a:lnTo>
                  <a:pt x="951" y="1133"/>
                </a:lnTo>
                <a:lnTo>
                  <a:pt x="951" y="1379"/>
                </a:lnTo>
                <a:lnTo>
                  <a:pt x="972" y="1379"/>
                </a:lnTo>
                <a:lnTo>
                  <a:pt x="972" y="1653"/>
                </a:lnTo>
                <a:lnTo>
                  <a:pt x="1002" y="1653"/>
                </a:lnTo>
                <a:lnTo>
                  <a:pt x="1002" y="2087"/>
                </a:lnTo>
                <a:lnTo>
                  <a:pt x="1069" y="2087"/>
                </a:lnTo>
                <a:lnTo>
                  <a:pt x="1069" y="2200"/>
                </a:lnTo>
                <a:lnTo>
                  <a:pt x="1099" y="2200"/>
                </a:lnTo>
                <a:lnTo>
                  <a:pt x="1099" y="2266"/>
                </a:lnTo>
                <a:lnTo>
                  <a:pt x="1232" y="2266"/>
                </a:lnTo>
                <a:lnTo>
                  <a:pt x="1232" y="2436"/>
                </a:lnTo>
                <a:lnTo>
                  <a:pt x="1303" y="2436"/>
                </a:lnTo>
                <a:lnTo>
                  <a:pt x="1303" y="2474"/>
                </a:lnTo>
                <a:lnTo>
                  <a:pt x="1374" y="2474"/>
                </a:lnTo>
                <a:lnTo>
                  <a:pt x="1374" y="2531"/>
                </a:lnTo>
                <a:lnTo>
                  <a:pt x="1451" y="2531"/>
                </a:lnTo>
                <a:lnTo>
                  <a:pt x="1451" y="2597"/>
                </a:lnTo>
                <a:lnTo>
                  <a:pt x="1486" y="2597"/>
                </a:lnTo>
                <a:lnTo>
                  <a:pt x="1486" y="2842"/>
                </a:lnTo>
                <a:lnTo>
                  <a:pt x="1502" y="2842"/>
                </a:lnTo>
                <a:lnTo>
                  <a:pt x="1502" y="3144"/>
                </a:lnTo>
                <a:lnTo>
                  <a:pt x="1522" y="3144"/>
                </a:lnTo>
                <a:lnTo>
                  <a:pt x="1522" y="3314"/>
                </a:lnTo>
                <a:lnTo>
                  <a:pt x="1542" y="3314"/>
                </a:lnTo>
                <a:lnTo>
                  <a:pt x="1542" y="3607"/>
                </a:lnTo>
                <a:lnTo>
                  <a:pt x="1568" y="3607"/>
                </a:lnTo>
                <a:lnTo>
                  <a:pt x="1568" y="3730"/>
                </a:lnTo>
                <a:lnTo>
                  <a:pt x="1619" y="3730"/>
                </a:lnTo>
                <a:lnTo>
                  <a:pt x="1619" y="3815"/>
                </a:lnTo>
                <a:lnTo>
                  <a:pt x="1685" y="3815"/>
                </a:lnTo>
                <a:lnTo>
                  <a:pt x="1685" y="3872"/>
                </a:lnTo>
                <a:lnTo>
                  <a:pt x="1787" y="3872"/>
                </a:lnTo>
                <a:lnTo>
                  <a:pt x="1787" y="3928"/>
                </a:lnTo>
                <a:lnTo>
                  <a:pt x="1940" y="3928"/>
                </a:lnTo>
                <a:lnTo>
                  <a:pt x="1940" y="4060"/>
                </a:lnTo>
                <a:lnTo>
                  <a:pt x="1975" y="4060"/>
                </a:lnTo>
                <a:lnTo>
                  <a:pt x="1975" y="4230"/>
                </a:lnTo>
                <a:lnTo>
                  <a:pt x="2026" y="4230"/>
                </a:lnTo>
                <a:lnTo>
                  <a:pt x="2026" y="4570"/>
                </a:lnTo>
                <a:lnTo>
                  <a:pt x="2057" y="4570"/>
                </a:lnTo>
                <a:lnTo>
                  <a:pt x="2057" y="4693"/>
                </a:lnTo>
                <a:lnTo>
                  <a:pt x="2093" y="4693"/>
                </a:lnTo>
                <a:lnTo>
                  <a:pt x="2093" y="4806"/>
                </a:lnTo>
                <a:lnTo>
                  <a:pt x="2128" y="4806"/>
                </a:lnTo>
                <a:lnTo>
                  <a:pt x="2128" y="5033"/>
                </a:lnTo>
                <a:lnTo>
                  <a:pt x="2189" y="5033"/>
                </a:lnTo>
                <a:lnTo>
                  <a:pt x="2189" y="5109"/>
                </a:lnTo>
                <a:lnTo>
                  <a:pt x="2261" y="5109"/>
                </a:lnTo>
                <a:lnTo>
                  <a:pt x="2261" y="5194"/>
                </a:lnTo>
                <a:lnTo>
                  <a:pt x="2332" y="5194"/>
                </a:lnTo>
                <a:lnTo>
                  <a:pt x="2332" y="5288"/>
                </a:lnTo>
                <a:lnTo>
                  <a:pt x="2373" y="5288"/>
                </a:lnTo>
                <a:lnTo>
                  <a:pt x="2373" y="5345"/>
                </a:lnTo>
                <a:lnTo>
                  <a:pt x="2444" y="5345"/>
                </a:lnTo>
                <a:lnTo>
                  <a:pt x="2444" y="5458"/>
                </a:lnTo>
                <a:lnTo>
                  <a:pt x="2531" y="5458"/>
                </a:lnTo>
                <a:lnTo>
                  <a:pt x="2531" y="5637"/>
                </a:lnTo>
                <a:lnTo>
                  <a:pt x="2551" y="5637"/>
                </a:lnTo>
                <a:lnTo>
                  <a:pt x="2551" y="5788"/>
                </a:lnTo>
                <a:lnTo>
                  <a:pt x="2582" y="5788"/>
                </a:lnTo>
                <a:lnTo>
                  <a:pt x="2582" y="5921"/>
                </a:lnTo>
                <a:lnTo>
                  <a:pt x="2694" y="5921"/>
                </a:lnTo>
                <a:lnTo>
                  <a:pt x="2694" y="5968"/>
                </a:lnTo>
                <a:lnTo>
                  <a:pt x="2739" y="5968"/>
                </a:lnTo>
                <a:lnTo>
                  <a:pt x="2739" y="6025"/>
                </a:lnTo>
                <a:lnTo>
                  <a:pt x="2801" y="6025"/>
                </a:lnTo>
                <a:lnTo>
                  <a:pt x="2801" y="6147"/>
                </a:lnTo>
                <a:lnTo>
                  <a:pt x="2999" y="6147"/>
                </a:lnTo>
                <a:lnTo>
                  <a:pt x="2999" y="6280"/>
                </a:lnTo>
                <a:lnTo>
                  <a:pt x="3050" y="6280"/>
                </a:lnTo>
                <a:lnTo>
                  <a:pt x="3050" y="6412"/>
                </a:lnTo>
                <a:lnTo>
                  <a:pt x="3076" y="6412"/>
                </a:lnTo>
                <a:lnTo>
                  <a:pt x="3076" y="6591"/>
                </a:lnTo>
                <a:lnTo>
                  <a:pt x="3101" y="6591"/>
                </a:lnTo>
                <a:lnTo>
                  <a:pt x="3101" y="6686"/>
                </a:lnTo>
                <a:lnTo>
                  <a:pt x="3147" y="6686"/>
                </a:lnTo>
                <a:lnTo>
                  <a:pt x="3147" y="6808"/>
                </a:lnTo>
                <a:lnTo>
                  <a:pt x="3188" y="6808"/>
                </a:lnTo>
                <a:lnTo>
                  <a:pt x="3188" y="6865"/>
                </a:lnTo>
                <a:lnTo>
                  <a:pt x="3279" y="6865"/>
                </a:lnTo>
                <a:lnTo>
                  <a:pt x="3279" y="6941"/>
                </a:lnTo>
                <a:lnTo>
                  <a:pt x="3458" y="6941"/>
                </a:lnTo>
                <a:lnTo>
                  <a:pt x="3458" y="6978"/>
                </a:lnTo>
                <a:lnTo>
                  <a:pt x="3575" y="6978"/>
                </a:lnTo>
                <a:lnTo>
                  <a:pt x="3575" y="7280"/>
                </a:lnTo>
                <a:lnTo>
                  <a:pt x="3605" y="7280"/>
                </a:lnTo>
                <a:lnTo>
                  <a:pt x="3605" y="7441"/>
                </a:lnTo>
                <a:lnTo>
                  <a:pt x="3662" y="7441"/>
                </a:lnTo>
                <a:lnTo>
                  <a:pt x="3662" y="7573"/>
                </a:lnTo>
                <a:lnTo>
                  <a:pt x="3804" y="7573"/>
                </a:lnTo>
                <a:lnTo>
                  <a:pt x="3804" y="7611"/>
                </a:lnTo>
                <a:lnTo>
                  <a:pt x="4074" y="7611"/>
                </a:lnTo>
                <a:lnTo>
                  <a:pt x="4074" y="7790"/>
                </a:lnTo>
                <a:lnTo>
                  <a:pt x="4110" y="7790"/>
                </a:lnTo>
                <a:lnTo>
                  <a:pt x="4110" y="7913"/>
                </a:lnTo>
                <a:lnTo>
                  <a:pt x="4130" y="7913"/>
                </a:lnTo>
                <a:lnTo>
                  <a:pt x="4130" y="7979"/>
                </a:lnTo>
                <a:lnTo>
                  <a:pt x="4237" y="7979"/>
                </a:lnTo>
                <a:lnTo>
                  <a:pt x="4237" y="8026"/>
                </a:lnTo>
                <a:lnTo>
                  <a:pt x="4319" y="8026"/>
                </a:lnTo>
                <a:lnTo>
                  <a:pt x="4319" y="8083"/>
                </a:lnTo>
                <a:lnTo>
                  <a:pt x="4553" y="8083"/>
                </a:lnTo>
                <a:lnTo>
                  <a:pt x="4553" y="8234"/>
                </a:lnTo>
                <a:lnTo>
                  <a:pt x="4655" y="8234"/>
                </a:lnTo>
                <a:lnTo>
                  <a:pt x="4655" y="8423"/>
                </a:lnTo>
                <a:lnTo>
                  <a:pt x="4711" y="8423"/>
                </a:lnTo>
                <a:lnTo>
                  <a:pt x="4711" y="8602"/>
                </a:lnTo>
                <a:lnTo>
                  <a:pt x="4991" y="8602"/>
                </a:lnTo>
                <a:lnTo>
                  <a:pt x="4991" y="8744"/>
                </a:lnTo>
                <a:lnTo>
                  <a:pt x="5113" y="8744"/>
                </a:lnTo>
                <a:lnTo>
                  <a:pt x="5113" y="8801"/>
                </a:lnTo>
                <a:lnTo>
                  <a:pt x="5445" y="8801"/>
                </a:lnTo>
                <a:lnTo>
                  <a:pt x="5445" y="8905"/>
                </a:lnTo>
                <a:lnTo>
                  <a:pt x="5531" y="8905"/>
                </a:lnTo>
                <a:lnTo>
                  <a:pt x="5531" y="8952"/>
                </a:lnTo>
                <a:lnTo>
                  <a:pt x="5694" y="8952"/>
                </a:lnTo>
                <a:lnTo>
                  <a:pt x="5694" y="8990"/>
                </a:lnTo>
                <a:lnTo>
                  <a:pt x="5776" y="8990"/>
                </a:lnTo>
                <a:lnTo>
                  <a:pt x="5776" y="9056"/>
                </a:lnTo>
                <a:lnTo>
                  <a:pt x="5852" y="9056"/>
                </a:lnTo>
                <a:lnTo>
                  <a:pt x="5852" y="9122"/>
                </a:lnTo>
                <a:lnTo>
                  <a:pt x="6000" y="9122"/>
                </a:lnTo>
                <a:lnTo>
                  <a:pt x="6000" y="9207"/>
                </a:lnTo>
                <a:lnTo>
                  <a:pt x="6209" y="9207"/>
                </a:lnTo>
                <a:lnTo>
                  <a:pt x="6209" y="9282"/>
                </a:lnTo>
                <a:lnTo>
                  <a:pt x="6239" y="9282"/>
                </a:lnTo>
                <a:lnTo>
                  <a:pt x="6239" y="9433"/>
                </a:lnTo>
                <a:lnTo>
                  <a:pt x="6769" y="9433"/>
                </a:lnTo>
                <a:lnTo>
                  <a:pt x="6769" y="9518"/>
                </a:lnTo>
                <a:lnTo>
                  <a:pt x="7329" y="9518"/>
                </a:lnTo>
                <a:lnTo>
                  <a:pt x="7329" y="9632"/>
                </a:lnTo>
                <a:lnTo>
                  <a:pt x="7803" y="9632"/>
                </a:lnTo>
                <a:lnTo>
                  <a:pt x="7803" y="9745"/>
                </a:lnTo>
                <a:lnTo>
                  <a:pt x="9311" y="9745"/>
                </a:lnTo>
                <a:lnTo>
                  <a:pt x="9311" y="10000"/>
                </a:lnTo>
                <a:lnTo>
                  <a:pt x="10065" y="10000"/>
                </a:lnTo>
              </a:path>
            </a:pathLst>
          </a:custGeom>
          <a:noFill/>
          <a:ln w="28575">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solidFill>
                <a:srgbClr val="F2F2F2"/>
              </a:solidFill>
              <a:cs typeface="Arial" pitchFamily="34" charset="0"/>
            </a:endParaRPr>
          </a:p>
        </p:txBody>
      </p:sp>
    </p:spTree>
    <p:extLst>
      <p:ext uri="{BB962C8B-B14F-4D97-AF65-F5344CB8AC3E}">
        <p14:creationId xmlns:p14="http://schemas.microsoft.com/office/powerpoint/2010/main" val="690778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956" y="613436"/>
            <a:ext cx="8229600" cy="574675"/>
          </a:xfrm>
        </p:spPr>
        <p:txBody>
          <a:bodyPr>
            <a:noAutofit/>
          </a:bodyPr>
          <a:lstStyle/>
          <a:p>
            <a:pPr>
              <a:defRPr/>
            </a:pPr>
            <a:r>
              <a:rPr lang="en-US" dirty="0" smtClean="0"/>
              <a:t>EMILIA: OS</a:t>
            </a:r>
            <a:endParaRPr lang="en-US" dirty="0"/>
          </a:p>
        </p:txBody>
      </p:sp>
      <p:sp>
        <p:nvSpPr>
          <p:cNvPr id="7" name="Line 5"/>
          <p:cNvSpPr>
            <a:spLocks noChangeShapeType="1"/>
          </p:cNvSpPr>
          <p:nvPr/>
        </p:nvSpPr>
        <p:spPr bwMode="auto">
          <a:xfrm>
            <a:off x="1404985" y="1682552"/>
            <a:ext cx="1587" cy="3116263"/>
          </a:xfrm>
          <a:prstGeom prst="line">
            <a:avLst/>
          </a:prstGeom>
          <a:noFill/>
          <a:ln w="12700">
            <a:solidFill>
              <a:schemeClr val="tx1"/>
            </a:solidFill>
            <a:round/>
            <a:headEnd/>
            <a:tailEnd/>
          </a:ln>
        </p:spPr>
        <p:txBody>
          <a:bodyPr/>
          <a:lstStyle/>
          <a:p>
            <a:endParaRPr lang="en-US" b="1" dirty="0">
              <a:ln>
                <a:solidFill>
                  <a:srgbClr val="000066"/>
                </a:solidFill>
              </a:ln>
              <a:solidFill>
                <a:srgbClr val="FFFFFF"/>
              </a:solidFill>
              <a:cs typeface="Arial" pitchFamily="34" charset="0"/>
            </a:endParaRPr>
          </a:p>
        </p:txBody>
      </p:sp>
      <p:sp>
        <p:nvSpPr>
          <p:cNvPr id="8" name="Line 6"/>
          <p:cNvSpPr>
            <a:spLocks noChangeShapeType="1"/>
          </p:cNvSpPr>
          <p:nvPr/>
        </p:nvSpPr>
        <p:spPr bwMode="auto">
          <a:xfrm>
            <a:off x="1404985" y="4798903"/>
            <a:ext cx="6827837" cy="1587"/>
          </a:xfrm>
          <a:prstGeom prst="line">
            <a:avLst/>
          </a:prstGeom>
          <a:noFill/>
          <a:ln w="12700">
            <a:solidFill>
              <a:srgbClr val="FFFFFF"/>
            </a:solidFill>
            <a:round/>
            <a:headEnd/>
            <a:tailEnd/>
          </a:ln>
        </p:spPr>
        <p:txBody>
          <a:bodyPr/>
          <a:lstStyle/>
          <a:p>
            <a:endParaRPr lang="en-US" b="1" dirty="0">
              <a:solidFill>
                <a:srgbClr val="FFFFFF"/>
              </a:solidFill>
              <a:cs typeface="Arial" pitchFamily="34" charset="0"/>
            </a:endParaRPr>
          </a:p>
        </p:txBody>
      </p:sp>
      <p:sp>
        <p:nvSpPr>
          <p:cNvPr id="9" name="Line 7"/>
          <p:cNvSpPr>
            <a:spLocks noChangeShapeType="1"/>
          </p:cNvSpPr>
          <p:nvPr/>
        </p:nvSpPr>
        <p:spPr bwMode="auto">
          <a:xfrm>
            <a:off x="1404985" y="4798903"/>
            <a:ext cx="1587"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 name="Rectangle 8"/>
          <p:cNvSpPr>
            <a:spLocks noChangeArrowheads="1"/>
          </p:cNvSpPr>
          <p:nvPr/>
        </p:nvSpPr>
        <p:spPr bwMode="auto">
          <a:xfrm>
            <a:off x="1357318" y="4922634"/>
            <a:ext cx="8496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0</a:t>
            </a:r>
            <a:endParaRPr lang="en-US" b="1" dirty="0">
              <a:solidFill>
                <a:srgbClr val="FFFFFF"/>
              </a:solidFill>
              <a:cs typeface="Arial" pitchFamily="34" charset="0"/>
            </a:endParaRPr>
          </a:p>
        </p:txBody>
      </p:sp>
      <p:sp>
        <p:nvSpPr>
          <p:cNvPr id="11" name="Line 9"/>
          <p:cNvSpPr>
            <a:spLocks noChangeShapeType="1"/>
          </p:cNvSpPr>
          <p:nvPr/>
        </p:nvSpPr>
        <p:spPr bwMode="auto">
          <a:xfrm>
            <a:off x="1762125"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2" name="Rectangle 10"/>
          <p:cNvSpPr>
            <a:spLocks noChangeArrowheads="1"/>
          </p:cNvSpPr>
          <p:nvPr/>
        </p:nvSpPr>
        <p:spPr bwMode="auto">
          <a:xfrm>
            <a:off x="1725614" y="4922634"/>
            <a:ext cx="8496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2</a:t>
            </a:r>
            <a:endParaRPr lang="en-US" b="1" dirty="0">
              <a:solidFill>
                <a:srgbClr val="FFFFFF"/>
              </a:solidFill>
              <a:cs typeface="Arial" pitchFamily="34" charset="0"/>
            </a:endParaRPr>
          </a:p>
        </p:txBody>
      </p:sp>
      <p:sp>
        <p:nvSpPr>
          <p:cNvPr id="13" name="Line 11"/>
          <p:cNvSpPr>
            <a:spLocks noChangeShapeType="1"/>
          </p:cNvSpPr>
          <p:nvPr/>
        </p:nvSpPr>
        <p:spPr bwMode="auto">
          <a:xfrm>
            <a:off x="2127250"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4" name="Rectangle 12"/>
          <p:cNvSpPr>
            <a:spLocks noChangeArrowheads="1"/>
          </p:cNvSpPr>
          <p:nvPr/>
        </p:nvSpPr>
        <p:spPr bwMode="auto">
          <a:xfrm>
            <a:off x="2079630" y="4922634"/>
            <a:ext cx="8496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4</a:t>
            </a:r>
            <a:endParaRPr lang="en-US" b="1" dirty="0">
              <a:solidFill>
                <a:srgbClr val="FFFFFF"/>
              </a:solidFill>
              <a:cs typeface="Arial" pitchFamily="34" charset="0"/>
            </a:endParaRPr>
          </a:p>
        </p:txBody>
      </p:sp>
      <p:sp>
        <p:nvSpPr>
          <p:cNvPr id="15" name="Line 13"/>
          <p:cNvSpPr>
            <a:spLocks noChangeShapeType="1"/>
          </p:cNvSpPr>
          <p:nvPr/>
        </p:nvSpPr>
        <p:spPr bwMode="auto">
          <a:xfrm>
            <a:off x="2501900"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6" name="Rectangle 14"/>
          <p:cNvSpPr>
            <a:spLocks noChangeArrowheads="1"/>
          </p:cNvSpPr>
          <p:nvPr/>
        </p:nvSpPr>
        <p:spPr bwMode="auto">
          <a:xfrm>
            <a:off x="2451127" y="4922634"/>
            <a:ext cx="8496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6</a:t>
            </a:r>
            <a:endParaRPr lang="en-US" b="1" dirty="0">
              <a:solidFill>
                <a:srgbClr val="FFFFFF"/>
              </a:solidFill>
              <a:cs typeface="Arial" pitchFamily="34" charset="0"/>
            </a:endParaRPr>
          </a:p>
        </p:txBody>
      </p:sp>
      <p:sp>
        <p:nvSpPr>
          <p:cNvPr id="17" name="Line 15"/>
          <p:cNvSpPr>
            <a:spLocks noChangeShapeType="1"/>
          </p:cNvSpPr>
          <p:nvPr/>
        </p:nvSpPr>
        <p:spPr bwMode="auto">
          <a:xfrm>
            <a:off x="2886075"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8" name="Rectangle 16"/>
          <p:cNvSpPr>
            <a:spLocks noChangeArrowheads="1"/>
          </p:cNvSpPr>
          <p:nvPr/>
        </p:nvSpPr>
        <p:spPr bwMode="auto">
          <a:xfrm>
            <a:off x="2846389" y="4922634"/>
            <a:ext cx="8496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8</a:t>
            </a:r>
            <a:endParaRPr lang="en-US" b="1" dirty="0">
              <a:solidFill>
                <a:srgbClr val="FFFFFF"/>
              </a:solidFill>
              <a:cs typeface="Arial" pitchFamily="34" charset="0"/>
            </a:endParaRPr>
          </a:p>
        </p:txBody>
      </p:sp>
      <p:sp>
        <p:nvSpPr>
          <p:cNvPr id="19" name="Line 17"/>
          <p:cNvSpPr>
            <a:spLocks noChangeShapeType="1"/>
          </p:cNvSpPr>
          <p:nvPr/>
        </p:nvSpPr>
        <p:spPr bwMode="auto">
          <a:xfrm>
            <a:off x="3273425" y="4798903"/>
            <a:ext cx="0" cy="109537"/>
          </a:xfrm>
          <a:prstGeom prst="line">
            <a:avLst/>
          </a:prstGeom>
          <a:noFill/>
          <a:ln w="12700">
            <a:solidFill>
              <a:schemeClr val="bg1"/>
            </a:solidFill>
            <a:round/>
            <a:headEnd/>
            <a:tailEnd/>
          </a:ln>
        </p:spPr>
        <p:txBody>
          <a:bodyPr/>
          <a:lstStyle/>
          <a:p>
            <a:endParaRPr lang="en-US" b="1" dirty="0">
              <a:solidFill>
                <a:srgbClr val="FFFFFF"/>
              </a:solidFill>
              <a:cs typeface="Arial" pitchFamily="34" charset="0"/>
            </a:endParaRPr>
          </a:p>
        </p:txBody>
      </p:sp>
      <p:sp>
        <p:nvSpPr>
          <p:cNvPr id="20" name="Rectangle 18"/>
          <p:cNvSpPr>
            <a:spLocks noChangeArrowheads="1"/>
          </p:cNvSpPr>
          <p:nvPr/>
        </p:nvSpPr>
        <p:spPr bwMode="auto">
          <a:xfrm>
            <a:off x="3186162"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10</a:t>
            </a:r>
            <a:endParaRPr lang="en-US" b="1" dirty="0">
              <a:solidFill>
                <a:srgbClr val="FFFFFF"/>
              </a:solidFill>
              <a:cs typeface="Arial" pitchFamily="34" charset="0"/>
            </a:endParaRPr>
          </a:p>
        </p:txBody>
      </p:sp>
      <p:sp>
        <p:nvSpPr>
          <p:cNvPr id="21" name="Line 19"/>
          <p:cNvSpPr>
            <a:spLocks noChangeShapeType="1"/>
          </p:cNvSpPr>
          <p:nvPr/>
        </p:nvSpPr>
        <p:spPr bwMode="auto">
          <a:xfrm>
            <a:off x="3652838"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22" name="Line 20"/>
          <p:cNvSpPr>
            <a:spLocks noChangeShapeType="1"/>
          </p:cNvSpPr>
          <p:nvPr/>
        </p:nvSpPr>
        <p:spPr bwMode="auto">
          <a:xfrm>
            <a:off x="3654425" y="2908190"/>
            <a:ext cx="0" cy="1890713"/>
          </a:xfrm>
          <a:prstGeom prst="line">
            <a:avLst/>
          </a:prstGeom>
          <a:noFill/>
          <a:ln w="12700">
            <a:solidFill>
              <a:srgbClr val="FFFFFF"/>
            </a:solidFill>
            <a:prstDash val="dash"/>
            <a:round/>
            <a:headEnd/>
            <a:tailEnd/>
          </a:ln>
        </p:spPr>
        <p:txBody>
          <a:bodyPr/>
          <a:lstStyle/>
          <a:p>
            <a:endParaRPr lang="en-US" b="1" dirty="0">
              <a:solidFill>
                <a:srgbClr val="F2F2F2"/>
              </a:solidFill>
              <a:cs typeface="Arial" pitchFamily="34" charset="0"/>
            </a:endParaRPr>
          </a:p>
        </p:txBody>
      </p:sp>
      <p:sp>
        <p:nvSpPr>
          <p:cNvPr id="23" name="Line 21"/>
          <p:cNvSpPr>
            <a:spLocks noChangeShapeType="1"/>
          </p:cNvSpPr>
          <p:nvPr/>
        </p:nvSpPr>
        <p:spPr bwMode="auto">
          <a:xfrm>
            <a:off x="5970588" y="3746390"/>
            <a:ext cx="0" cy="1052513"/>
          </a:xfrm>
          <a:prstGeom prst="line">
            <a:avLst/>
          </a:prstGeom>
          <a:noFill/>
          <a:ln w="12700">
            <a:solidFill>
              <a:srgbClr val="FFFFFF"/>
            </a:solidFill>
            <a:prstDash val="dash"/>
            <a:round/>
            <a:headEnd/>
            <a:tailEnd/>
          </a:ln>
        </p:spPr>
        <p:txBody>
          <a:bodyPr/>
          <a:lstStyle/>
          <a:p>
            <a:endParaRPr lang="en-US" b="1" dirty="0">
              <a:solidFill>
                <a:srgbClr val="F2F2F2"/>
              </a:solidFill>
              <a:cs typeface="Arial" pitchFamily="34" charset="0"/>
            </a:endParaRPr>
          </a:p>
        </p:txBody>
      </p:sp>
      <p:sp>
        <p:nvSpPr>
          <p:cNvPr id="24" name="Rectangle 22"/>
          <p:cNvSpPr>
            <a:spLocks noChangeArrowheads="1"/>
          </p:cNvSpPr>
          <p:nvPr/>
        </p:nvSpPr>
        <p:spPr bwMode="auto">
          <a:xfrm>
            <a:off x="3563988"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12</a:t>
            </a:r>
            <a:endParaRPr lang="en-US" b="1" dirty="0">
              <a:solidFill>
                <a:srgbClr val="FFFFFF"/>
              </a:solidFill>
              <a:cs typeface="Arial" pitchFamily="34" charset="0"/>
            </a:endParaRPr>
          </a:p>
        </p:txBody>
      </p:sp>
      <p:sp>
        <p:nvSpPr>
          <p:cNvPr id="25" name="Line 23"/>
          <p:cNvSpPr>
            <a:spLocks noChangeShapeType="1"/>
          </p:cNvSpPr>
          <p:nvPr/>
        </p:nvSpPr>
        <p:spPr bwMode="auto">
          <a:xfrm>
            <a:off x="4038600"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26" name="Rectangle 24"/>
          <p:cNvSpPr>
            <a:spLocks noChangeArrowheads="1"/>
          </p:cNvSpPr>
          <p:nvPr/>
        </p:nvSpPr>
        <p:spPr bwMode="auto">
          <a:xfrm>
            <a:off x="3948164"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14</a:t>
            </a:r>
            <a:endParaRPr lang="en-US" b="1" dirty="0">
              <a:solidFill>
                <a:srgbClr val="FFFFFF"/>
              </a:solidFill>
              <a:cs typeface="Arial" pitchFamily="34" charset="0"/>
            </a:endParaRPr>
          </a:p>
        </p:txBody>
      </p:sp>
      <p:sp>
        <p:nvSpPr>
          <p:cNvPr id="27" name="Line 25"/>
          <p:cNvSpPr>
            <a:spLocks noChangeShapeType="1"/>
          </p:cNvSpPr>
          <p:nvPr/>
        </p:nvSpPr>
        <p:spPr bwMode="auto">
          <a:xfrm>
            <a:off x="4430713"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28" name="Rectangle 26"/>
          <p:cNvSpPr>
            <a:spLocks noChangeArrowheads="1"/>
          </p:cNvSpPr>
          <p:nvPr/>
        </p:nvSpPr>
        <p:spPr bwMode="auto">
          <a:xfrm>
            <a:off x="4338690"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16</a:t>
            </a:r>
            <a:endParaRPr lang="en-US" b="1" dirty="0">
              <a:solidFill>
                <a:srgbClr val="FFFFFF"/>
              </a:solidFill>
              <a:cs typeface="Arial" pitchFamily="34" charset="0"/>
            </a:endParaRPr>
          </a:p>
        </p:txBody>
      </p:sp>
      <p:sp>
        <p:nvSpPr>
          <p:cNvPr id="29" name="Rectangle 28"/>
          <p:cNvSpPr>
            <a:spLocks noChangeArrowheads="1"/>
          </p:cNvSpPr>
          <p:nvPr/>
        </p:nvSpPr>
        <p:spPr bwMode="auto">
          <a:xfrm>
            <a:off x="4305025" y="5130596"/>
            <a:ext cx="999121" cy="184666"/>
          </a:xfrm>
          <a:prstGeom prst="rect">
            <a:avLst/>
          </a:prstGeom>
          <a:noFill/>
          <a:ln w="9525">
            <a:noFill/>
            <a:miter lim="800000"/>
            <a:headEnd/>
            <a:tailEnd/>
          </a:ln>
        </p:spPr>
        <p:txBody>
          <a:bodyPr wrap="none" lIns="0" tIns="0" rIns="0" bIns="0">
            <a:spAutoFit/>
          </a:bodyPr>
          <a:lstStyle/>
          <a:p>
            <a:pPr algn="ctr"/>
            <a:r>
              <a:rPr lang="en-US" sz="1200" b="1" dirty="0" smtClean="0">
                <a:solidFill>
                  <a:srgbClr val="FFFFFF"/>
                </a:solidFill>
                <a:cs typeface="Arial" pitchFamily="34" charset="0"/>
              </a:rPr>
              <a:t>Time, months</a:t>
            </a:r>
            <a:endParaRPr lang="en-US" b="1" dirty="0">
              <a:solidFill>
                <a:srgbClr val="FFFFFF"/>
              </a:solidFill>
              <a:cs typeface="Arial" pitchFamily="34" charset="0"/>
            </a:endParaRPr>
          </a:p>
        </p:txBody>
      </p:sp>
      <p:sp>
        <p:nvSpPr>
          <p:cNvPr id="30" name="Rectangle 29"/>
          <p:cNvSpPr>
            <a:spLocks noChangeArrowheads="1"/>
          </p:cNvSpPr>
          <p:nvPr/>
        </p:nvSpPr>
        <p:spPr bwMode="auto">
          <a:xfrm rot="16200000">
            <a:off x="155228" y="3201526"/>
            <a:ext cx="1384995" cy="184666"/>
          </a:xfrm>
          <a:prstGeom prst="rect">
            <a:avLst/>
          </a:prstGeom>
          <a:noFill/>
          <a:ln w="9525">
            <a:noFill/>
            <a:miter lim="800000"/>
            <a:headEnd/>
            <a:tailEnd/>
          </a:ln>
        </p:spPr>
        <p:txBody>
          <a:bodyPr wrap="none" lIns="0" tIns="0" rIns="0" bIns="0">
            <a:spAutoFit/>
          </a:bodyPr>
          <a:lstStyle/>
          <a:p>
            <a:pPr algn="ctr"/>
            <a:r>
              <a:rPr lang="en-US" sz="1200" b="1" dirty="0">
                <a:solidFill>
                  <a:srgbClr val="FFFFFF"/>
                </a:solidFill>
                <a:cs typeface="Arial" pitchFamily="34" charset="0"/>
              </a:rPr>
              <a:t>Overall </a:t>
            </a:r>
            <a:r>
              <a:rPr lang="en-US" sz="1200" b="1" dirty="0" smtClean="0">
                <a:solidFill>
                  <a:srgbClr val="FFFFFF"/>
                </a:solidFill>
                <a:cs typeface="Arial" pitchFamily="34" charset="0"/>
              </a:rPr>
              <a:t>Survival, %</a:t>
            </a:r>
            <a:endParaRPr lang="en-US" b="1" dirty="0">
              <a:solidFill>
                <a:srgbClr val="FFFFFF"/>
              </a:solidFill>
              <a:cs typeface="Arial" pitchFamily="34" charset="0"/>
            </a:endParaRPr>
          </a:p>
        </p:txBody>
      </p:sp>
      <p:sp>
        <p:nvSpPr>
          <p:cNvPr id="31" name="Line 30"/>
          <p:cNvSpPr>
            <a:spLocks noChangeShapeType="1"/>
          </p:cNvSpPr>
          <p:nvPr/>
        </p:nvSpPr>
        <p:spPr bwMode="auto">
          <a:xfrm>
            <a:off x="4797425"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32" name="Rectangle 31"/>
          <p:cNvSpPr>
            <a:spLocks noChangeArrowheads="1"/>
          </p:cNvSpPr>
          <p:nvPr/>
        </p:nvSpPr>
        <p:spPr bwMode="auto">
          <a:xfrm>
            <a:off x="4710162"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18</a:t>
            </a:r>
            <a:endParaRPr lang="en-US" b="1" dirty="0">
              <a:solidFill>
                <a:srgbClr val="FFFFFF"/>
              </a:solidFill>
              <a:cs typeface="Arial" pitchFamily="34" charset="0"/>
            </a:endParaRPr>
          </a:p>
        </p:txBody>
      </p:sp>
      <p:sp>
        <p:nvSpPr>
          <p:cNvPr id="33" name="Line 32"/>
          <p:cNvSpPr>
            <a:spLocks noChangeShapeType="1"/>
          </p:cNvSpPr>
          <p:nvPr/>
        </p:nvSpPr>
        <p:spPr bwMode="auto">
          <a:xfrm>
            <a:off x="5184775"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34" name="Rectangle 33"/>
          <p:cNvSpPr>
            <a:spLocks noChangeArrowheads="1"/>
          </p:cNvSpPr>
          <p:nvPr/>
        </p:nvSpPr>
        <p:spPr bwMode="auto">
          <a:xfrm>
            <a:off x="5091164"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20</a:t>
            </a:r>
            <a:endParaRPr lang="en-US" b="1" dirty="0">
              <a:solidFill>
                <a:srgbClr val="FFFFFF"/>
              </a:solidFill>
              <a:cs typeface="Arial" pitchFamily="34" charset="0"/>
            </a:endParaRPr>
          </a:p>
        </p:txBody>
      </p:sp>
      <p:sp>
        <p:nvSpPr>
          <p:cNvPr id="35" name="Line 34"/>
          <p:cNvSpPr>
            <a:spLocks noChangeShapeType="1"/>
          </p:cNvSpPr>
          <p:nvPr/>
        </p:nvSpPr>
        <p:spPr bwMode="auto">
          <a:xfrm>
            <a:off x="5568950"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36" name="Rectangle 35"/>
          <p:cNvSpPr>
            <a:spLocks noChangeArrowheads="1"/>
          </p:cNvSpPr>
          <p:nvPr/>
        </p:nvSpPr>
        <p:spPr bwMode="auto">
          <a:xfrm>
            <a:off x="5476926"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22</a:t>
            </a:r>
            <a:endParaRPr lang="en-US" b="1" dirty="0">
              <a:solidFill>
                <a:srgbClr val="FFFFFF"/>
              </a:solidFill>
              <a:cs typeface="Arial" pitchFamily="34" charset="0"/>
            </a:endParaRPr>
          </a:p>
        </p:txBody>
      </p:sp>
      <p:sp>
        <p:nvSpPr>
          <p:cNvPr id="37" name="Line 36"/>
          <p:cNvSpPr>
            <a:spLocks noChangeShapeType="1"/>
          </p:cNvSpPr>
          <p:nvPr/>
        </p:nvSpPr>
        <p:spPr bwMode="auto">
          <a:xfrm>
            <a:off x="5962650"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38" name="Rectangle 37"/>
          <p:cNvSpPr>
            <a:spLocks noChangeArrowheads="1"/>
          </p:cNvSpPr>
          <p:nvPr/>
        </p:nvSpPr>
        <p:spPr bwMode="auto">
          <a:xfrm>
            <a:off x="5875388"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24</a:t>
            </a:r>
            <a:endParaRPr lang="en-US" b="1" dirty="0">
              <a:solidFill>
                <a:srgbClr val="FFFFFF"/>
              </a:solidFill>
              <a:cs typeface="Arial" pitchFamily="34" charset="0"/>
            </a:endParaRPr>
          </a:p>
        </p:txBody>
      </p:sp>
      <p:sp>
        <p:nvSpPr>
          <p:cNvPr id="39" name="Line 38"/>
          <p:cNvSpPr>
            <a:spLocks noChangeShapeType="1"/>
          </p:cNvSpPr>
          <p:nvPr/>
        </p:nvSpPr>
        <p:spPr bwMode="auto">
          <a:xfrm>
            <a:off x="6342063"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40" name="Rectangle 39"/>
          <p:cNvSpPr>
            <a:spLocks noChangeArrowheads="1"/>
          </p:cNvSpPr>
          <p:nvPr/>
        </p:nvSpPr>
        <p:spPr bwMode="auto">
          <a:xfrm>
            <a:off x="6251626"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26</a:t>
            </a:r>
            <a:endParaRPr lang="en-US" b="1" dirty="0">
              <a:solidFill>
                <a:srgbClr val="FFFFFF"/>
              </a:solidFill>
              <a:cs typeface="Arial" pitchFamily="34" charset="0"/>
            </a:endParaRPr>
          </a:p>
        </p:txBody>
      </p:sp>
      <p:sp>
        <p:nvSpPr>
          <p:cNvPr id="41" name="Line 40"/>
          <p:cNvSpPr>
            <a:spLocks noChangeShapeType="1"/>
          </p:cNvSpPr>
          <p:nvPr/>
        </p:nvSpPr>
        <p:spPr bwMode="auto">
          <a:xfrm>
            <a:off x="6715125"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42" name="Rectangle 41"/>
          <p:cNvSpPr>
            <a:spLocks noChangeArrowheads="1"/>
          </p:cNvSpPr>
          <p:nvPr/>
        </p:nvSpPr>
        <p:spPr bwMode="auto">
          <a:xfrm>
            <a:off x="6634213"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28</a:t>
            </a:r>
            <a:endParaRPr lang="en-US" b="1" dirty="0">
              <a:solidFill>
                <a:srgbClr val="FFFFFF"/>
              </a:solidFill>
              <a:cs typeface="Arial" pitchFamily="34" charset="0"/>
            </a:endParaRPr>
          </a:p>
        </p:txBody>
      </p:sp>
      <p:sp>
        <p:nvSpPr>
          <p:cNvPr id="43" name="Line 42"/>
          <p:cNvSpPr>
            <a:spLocks noChangeShapeType="1"/>
          </p:cNvSpPr>
          <p:nvPr/>
        </p:nvSpPr>
        <p:spPr bwMode="auto">
          <a:xfrm>
            <a:off x="7094538"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44" name="Rectangle 43"/>
          <p:cNvSpPr>
            <a:spLocks noChangeArrowheads="1"/>
          </p:cNvSpPr>
          <p:nvPr/>
        </p:nvSpPr>
        <p:spPr bwMode="auto">
          <a:xfrm>
            <a:off x="7002514"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30</a:t>
            </a:r>
            <a:endParaRPr lang="en-US" b="1" dirty="0">
              <a:solidFill>
                <a:srgbClr val="FFFFFF"/>
              </a:solidFill>
              <a:cs typeface="Arial" pitchFamily="34" charset="0"/>
            </a:endParaRPr>
          </a:p>
        </p:txBody>
      </p:sp>
      <p:sp>
        <p:nvSpPr>
          <p:cNvPr id="45" name="Line 44"/>
          <p:cNvSpPr>
            <a:spLocks noChangeShapeType="1"/>
          </p:cNvSpPr>
          <p:nvPr/>
        </p:nvSpPr>
        <p:spPr bwMode="auto">
          <a:xfrm>
            <a:off x="7481888"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46" name="Rectangle 45"/>
          <p:cNvSpPr>
            <a:spLocks noChangeArrowheads="1"/>
          </p:cNvSpPr>
          <p:nvPr/>
        </p:nvSpPr>
        <p:spPr bwMode="auto">
          <a:xfrm>
            <a:off x="7389866"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32</a:t>
            </a:r>
            <a:endParaRPr lang="en-US" b="1" dirty="0">
              <a:solidFill>
                <a:srgbClr val="FFFFFF"/>
              </a:solidFill>
              <a:cs typeface="Arial" pitchFamily="34" charset="0"/>
            </a:endParaRPr>
          </a:p>
        </p:txBody>
      </p:sp>
      <p:sp>
        <p:nvSpPr>
          <p:cNvPr id="47" name="Line 46"/>
          <p:cNvSpPr>
            <a:spLocks noChangeShapeType="1"/>
          </p:cNvSpPr>
          <p:nvPr/>
        </p:nvSpPr>
        <p:spPr bwMode="auto">
          <a:xfrm>
            <a:off x="7848600"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48" name="Rectangle 47"/>
          <p:cNvSpPr>
            <a:spLocks noChangeArrowheads="1"/>
          </p:cNvSpPr>
          <p:nvPr/>
        </p:nvSpPr>
        <p:spPr bwMode="auto">
          <a:xfrm>
            <a:off x="7758164"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34</a:t>
            </a:r>
            <a:endParaRPr lang="en-US" b="1" dirty="0">
              <a:solidFill>
                <a:srgbClr val="FFFFFF"/>
              </a:solidFill>
              <a:cs typeface="Arial" pitchFamily="34" charset="0"/>
            </a:endParaRPr>
          </a:p>
        </p:txBody>
      </p:sp>
      <p:sp>
        <p:nvSpPr>
          <p:cNvPr id="49" name="Line 48"/>
          <p:cNvSpPr>
            <a:spLocks noChangeShapeType="1"/>
          </p:cNvSpPr>
          <p:nvPr/>
        </p:nvSpPr>
        <p:spPr bwMode="auto">
          <a:xfrm>
            <a:off x="8221663" y="4798903"/>
            <a:ext cx="0" cy="10953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50" name="Rectangle 49"/>
          <p:cNvSpPr>
            <a:spLocks noChangeArrowheads="1"/>
          </p:cNvSpPr>
          <p:nvPr/>
        </p:nvSpPr>
        <p:spPr bwMode="auto">
          <a:xfrm>
            <a:off x="8129640" y="4922634"/>
            <a:ext cx="169918"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36</a:t>
            </a:r>
            <a:endParaRPr lang="en-US" b="1" dirty="0">
              <a:solidFill>
                <a:srgbClr val="FFFFFF"/>
              </a:solidFill>
              <a:cs typeface="Arial" pitchFamily="34" charset="0"/>
            </a:endParaRPr>
          </a:p>
        </p:txBody>
      </p:sp>
      <p:sp>
        <p:nvSpPr>
          <p:cNvPr id="51" name="Rectangle 50"/>
          <p:cNvSpPr>
            <a:spLocks noChangeArrowheads="1"/>
          </p:cNvSpPr>
          <p:nvPr/>
        </p:nvSpPr>
        <p:spPr bwMode="auto">
          <a:xfrm>
            <a:off x="1287464"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496</a:t>
            </a:r>
            <a:endParaRPr lang="en-US" b="1" dirty="0">
              <a:solidFill>
                <a:srgbClr val="FFFFFF"/>
              </a:solidFill>
              <a:cs typeface="Arial" pitchFamily="34" charset="0"/>
            </a:endParaRPr>
          </a:p>
        </p:txBody>
      </p:sp>
      <p:sp>
        <p:nvSpPr>
          <p:cNvPr id="52" name="Rectangle 51"/>
          <p:cNvSpPr>
            <a:spLocks noChangeArrowheads="1"/>
          </p:cNvSpPr>
          <p:nvPr/>
        </p:nvSpPr>
        <p:spPr bwMode="auto">
          <a:xfrm>
            <a:off x="1287464"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495</a:t>
            </a:r>
            <a:endParaRPr lang="en-US" b="1" dirty="0">
              <a:solidFill>
                <a:srgbClr val="FFFFFF"/>
              </a:solidFill>
              <a:cs typeface="Arial" pitchFamily="34" charset="0"/>
            </a:endParaRPr>
          </a:p>
        </p:txBody>
      </p:sp>
      <p:sp>
        <p:nvSpPr>
          <p:cNvPr id="53" name="Rectangle 52"/>
          <p:cNvSpPr>
            <a:spLocks noChangeArrowheads="1"/>
          </p:cNvSpPr>
          <p:nvPr/>
        </p:nvSpPr>
        <p:spPr bwMode="auto">
          <a:xfrm>
            <a:off x="1658939"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471</a:t>
            </a:r>
            <a:endParaRPr lang="en-US" b="1" dirty="0">
              <a:solidFill>
                <a:srgbClr val="FFFFFF"/>
              </a:solidFill>
              <a:cs typeface="Arial" pitchFamily="34" charset="0"/>
            </a:endParaRPr>
          </a:p>
        </p:txBody>
      </p:sp>
      <p:sp>
        <p:nvSpPr>
          <p:cNvPr id="54" name="Rectangle 53"/>
          <p:cNvSpPr>
            <a:spLocks noChangeArrowheads="1"/>
          </p:cNvSpPr>
          <p:nvPr/>
        </p:nvSpPr>
        <p:spPr bwMode="auto">
          <a:xfrm>
            <a:off x="1658939"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485</a:t>
            </a:r>
            <a:endParaRPr lang="en-US" b="1" dirty="0">
              <a:solidFill>
                <a:srgbClr val="FFFFFF"/>
              </a:solidFill>
              <a:cs typeface="Arial" pitchFamily="34" charset="0"/>
            </a:endParaRPr>
          </a:p>
        </p:txBody>
      </p:sp>
      <p:sp>
        <p:nvSpPr>
          <p:cNvPr id="55" name="Rectangle 54"/>
          <p:cNvSpPr>
            <a:spLocks noChangeArrowheads="1"/>
          </p:cNvSpPr>
          <p:nvPr/>
        </p:nvSpPr>
        <p:spPr bwMode="auto">
          <a:xfrm>
            <a:off x="2012951"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453</a:t>
            </a:r>
            <a:endParaRPr lang="en-US" b="1" dirty="0">
              <a:solidFill>
                <a:srgbClr val="FFFFFF"/>
              </a:solidFill>
              <a:cs typeface="Arial" pitchFamily="34" charset="0"/>
            </a:endParaRPr>
          </a:p>
        </p:txBody>
      </p:sp>
      <p:sp>
        <p:nvSpPr>
          <p:cNvPr id="56" name="Rectangle 55"/>
          <p:cNvSpPr>
            <a:spLocks noChangeArrowheads="1"/>
          </p:cNvSpPr>
          <p:nvPr/>
        </p:nvSpPr>
        <p:spPr bwMode="auto">
          <a:xfrm>
            <a:off x="2012950"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474</a:t>
            </a:r>
            <a:endParaRPr lang="en-US" b="1" dirty="0">
              <a:solidFill>
                <a:srgbClr val="FFFFFF"/>
              </a:solidFill>
              <a:cs typeface="Arial" pitchFamily="34" charset="0"/>
            </a:endParaRPr>
          </a:p>
        </p:txBody>
      </p:sp>
      <p:sp>
        <p:nvSpPr>
          <p:cNvPr id="57" name="Rectangle 56"/>
          <p:cNvSpPr>
            <a:spLocks noChangeArrowheads="1"/>
          </p:cNvSpPr>
          <p:nvPr/>
        </p:nvSpPr>
        <p:spPr bwMode="auto">
          <a:xfrm>
            <a:off x="2382839"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435</a:t>
            </a:r>
            <a:endParaRPr lang="en-US" b="1" dirty="0">
              <a:solidFill>
                <a:srgbClr val="FFFFFF"/>
              </a:solidFill>
              <a:cs typeface="Arial" pitchFamily="34" charset="0"/>
            </a:endParaRPr>
          </a:p>
        </p:txBody>
      </p:sp>
      <p:sp>
        <p:nvSpPr>
          <p:cNvPr id="58" name="Rectangle 57"/>
          <p:cNvSpPr>
            <a:spLocks noChangeArrowheads="1"/>
          </p:cNvSpPr>
          <p:nvPr/>
        </p:nvSpPr>
        <p:spPr bwMode="auto">
          <a:xfrm>
            <a:off x="2382838"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457</a:t>
            </a:r>
            <a:endParaRPr lang="en-US" b="1" dirty="0">
              <a:solidFill>
                <a:srgbClr val="FFFFFF"/>
              </a:solidFill>
              <a:cs typeface="Arial" pitchFamily="34" charset="0"/>
            </a:endParaRPr>
          </a:p>
        </p:txBody>
      </p:sp>
      <p:sp>
        <p:nvSpPr>
          <p:cNvPr id="59" name="Rectangle 58"/>
          <p:cNvSpPr>
            <a:spLocks noChangeArrowheads="1"/>
          </p:cNvSpPr>
          <p:nvPr/>
        </p:nvSpPr>
        <p:spPr bwMode="auto">
          <a:xfrm>
            <a:off x="2776539"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403</a:t>
            </a:r>
            <a:endParaRPr lang="en-US" b="1" dirty="0">
              <a:solidFill>
                <a:srgbClr val="FFFFFF"/>
              </a:solidFill>
              <a:cs typeface="Arial" pitchFamily="34" charset="0"/>
            </a:endParaRPr>
          </a:p>
        </p:txBody>
      </p:sp>
      <p:sp>
        <p:nvSpPr>
          <p:cNvPr id="60" name="Rectangle 59"/>
          <p:cNvSpPr>
            <a:spLocks noChangeArrowheads="1"/>
          </p:cNvSpPr>
          <p:nvPr/>
        </p:nvSpPr>
        <p:spPr bwMode="auto">
          <a:xfrm>
            <a:off x="2776539"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439</a:t>
            </a:r>
            <a:endParaRPr lang="en-US" b="1" dirty="0">
              <a:solidFill>
                <a:srgbClr val="FFFFFF"/>
              </a:solidFill>
              <a:cs typeface="Arial" pitchFamily="34" charset="0"/>
            </a:endParaRPr>
          </a:p>
        </p:txBody>
      </p:sp>
      <p:sp>
        <p:nvSpPr>
          <p:cNvPr id="61" name="Rectangle 60"/>
          <p:cNvSpPr>
            <a:spLocks noChangeArrowheads="1"/>
          </p:cNvSpPr>
          <p:nvPr/>
        </p:nvSpPr>
        <p:spPr bwMode="auto">
          <a:xfrm>
            <a:off x="3162301"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368</a:t>
            </a:r>
            <a:endParaRPr lang="en-US" b="1" dirty="0">
              <a:solidFill>
                <a:srgbClr val="FFFFFF"/>
              </a:solidFill>
              <a:cs typeface="Arial" pitchFamily="34" charset="0"/>
            </a:endParaRPr>
          </a:p>
        </p:txBody>
      </p:sp>
      <p:sp>
        <p:nvSpPr>
          <p:cNvPr id="62" name="Rectangle 61"/>
          <p:cNvSpPr>
            <a:spLocks noChangeArrowheads="1"/>
          </p:cNvSpPr>
          <p:nvPr/>
        </p:nvSpPr>
        <p:spPr bwMode="auto">
          <a:xfrm>
            <a:off x="3162301"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418</a:t>
            </a:r>
            <a:endParaRPr lang="en-US" b="1" dirty="0">
              <a:solidFill>
                <a:srgbClr val="FFFFFF"/>
              </a:solidFill>
              <a:cs typeface="Arial" pitchFamily="34" charset="0"/>
            </a:endParaRPr>
          </a:p>
        </p:txBody>
      </p:sp>
      <p:sp>
        <p:nvSpPr>
          <p:cNvPr id="63" name="Rectangle 62"/>
          <p:cNvSpPr>
            <a:spLocks noChangeArrowheads="1"/>
          </p:cNvSpPr>
          <p:nvPr/>
        </p:nvSpPr>
        <p:spPr bwMode="auto">
          <a:xfrm>
            <a:off x="3538538"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297</a:t>
            </a:r>
            <a:endParaRPr lang="en-US" b="1" dirty="0">
              <a:solidFill>
                <a:srgbClr val="FFFFFF"/>
              </a:solidFill>
              <a:cs typeface="Arial" pitchFamily="34" charset="0"/>
            </a:endParaRPr>
          </a:p>
        </p:txBody>
      </p:sp>
      <p:sp>
        <p:nvSpPr>
          <p:cNvPr id="64" name="Rectangle 63"/>
          <p:cNvSpPr>
            <a:spLocks noChangeArrowheads="1"/>
          </p:cNvSpPr>
          <p:nvPr/>
        </p:nvSpPr>
        <p:spPr bwMode="auto">
          <a:xfrm>
            <a:off x="3538539"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349</a:t>
            </a:r>
            <a:endParaRPr lang="en-US" b="1" dirty="0">
              <a:solidFill>
                <a:srgbClr val="FFFFFF"/>
              </a:solidFill>
              <a:cs typeface="Arial" pitchFamily="34" charset="0"/>
            </a:endParaRPr>
          </a:p>
        </p:txBody>
      </p:sp>
      <p:sp>
        <p:nvSpPr>
          <p:cNvPr id="65" name="Rectangle 64"/>
          <p:cNvSpPr>
            <a:spLocks noChangeArrowheads="1"/>
          </p:cNvSpPr>
          <p:nvPr/>
        </p:nvSpPr>
        <p:spPr bwMode="auto">
          <a:xfrm>
            <a:off x="3922714"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240</a:t>
            </a:r>
            <a:endParaRPr lang="en-US" b="1" dirty="0">
              <a:solidFill>
                <a:srgbClr val="FFFFFF"/>
              </a:solidFill>
              <a:cs typeface="Arial" pitchFamily="34" charset="0"/>
            </a:endParaRPr>
          </a:p>
        </p:txBody>
      </p:sp>
      <p:sp>
        <p:nvSpPr>
          <p:cNvPr id="66" name="Rectangle 65"/>
          <p:cNvSpPr>
            <a:spLocks noChangeArrowheads="1"/>
          </p:cNvSpPr>
          <p:nvPr/>
        </p:nvSpPr>
        <p:spPr bwMode="auto">
          <a:xfrm>
            <a:off x="3922714"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293</a:t>
            </a:r>
            <a:endParaRPr lang="en-US" b="1" dirty="0">
              <a:solidFill>
                <a:srgbClr val="FFFFFF"/>
              </a:solidFill>
              <a:cs typeface="Arial" pitchFamily="34" charset="0"/>
            </a:endParaRPr>
          </a:p>
        </p:txBody>
      </p:sp>
      <p:sp>
        <p:nvSpPr>
          <p:cNvPr id="67" name="Rectangle 66"/>
          <p:cNvSpPr>
            <a:spLocks noChangeArrowheads="1"/>
          </p:cNvSpPr>
          <p:nvPr/>
        </p:nvSpPr>
        <p:spPr bwMode="auto">
          <a:xfrm>
            <a:off x="4313238"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204</a:t>
            </a:r>
            <a:endParaRPr lang="en-US" b="1" dirty="0">
              <a:solidFill>
                <a:srgbClr val="FFFFFF"/>
              </a:solidFill>
              <a:cs typeface="Arial" pitchFamily="34" charset="0"/>
            </a:endParaRPr>
          </a:p>
        </p:txBody>
      </p:sp>
      <p:sp>
        <p:nvSpPr>
          <p:cNvPr id="68" name="Rectangle 67"/>
          <p:cNvSpPr>
            <a:spLocks noChangeArrowheads="1"/>
          </p:cNvSpPr>
          <p:nvPr/>
        </p:nvSpPr>
        <p:spPr bwMode="auto">
          <a:xfrm>
            <a:off x="4313239"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242</a:t>
            </a:r>
            <a:endParaRPr lang="en-US" b="1" dirty="0">
              <a:solidFill>
                <a:srgbClr val="FFFFFF"/>
              </a:solidFill>
              <a:cs typeface="Arial" pitchFamily="34" charset="0"/>
            </a:endParaRPr>
          </a:p>
        </p:txBody>
      </p:sp>
      <p:sp>
        <p:nvSpPr>
          <p:cNvPr id="69" name="Rectangle 68"/>
          <p:cNvSpPr>
            <a:spLocks noChangeArrowheads="1"/>
          </p:cNvSpPr>
          <p:nvPr/>
        </p:nvSpPr>
        <p:spPr bwMode="auto">
          <a:xfrm>
            <a:off x="4684714"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159</a:t>
            </a:r>
            <a:endParaRPr lang="en-US" b="1" dirty="0">
              <a:solidFill>
                <a:srgbClr val="FFFFFF"/>
              </a:solidFill>
              <a:cs typeface="Arial" pitchFamily="34" charset="0"/>
            </a:endParaRPr>
          </a:p>
        </p:txBody>
      </p:sp>
      <p:sp>
        <p:nvSpPr>
          <p:cNvPr id="70" name="Rectangle 69"/>
          <p:cNvSpPr>
            <a:spLocks noChangeArrowheads="1"/>
          </p:cNvSpPr>
          <p:nvPr/>
        </p:nvSpPr>
        <p:spPr bwMode="auto">
          <a:xfrm>
            <a:off x="4684713"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197</a:t>
            </a:r>
            <a:endParaRPr lang="en-US" b="1" dirty="0">
              <a:solidFill>
                <a:srgbClr val="FFFFFF"/>
              </a:solidFill>
              <a:cs typeface="Arial" pitchFamily="34" charset="0"/>
            </a:endParaRPr>
          </a:p>
        </p:txBody>
      </p:sp>
      <p:sp>
        <p:nvSpPr>
          <p:cNvPr id="71" name="Rectangle 70"/>
          <p:cNvSpPr>
            <a:spLocks noChangeArrowheads="1"/>
          </p:cNvSpPr>
          <p:nvPr/>
        </p:nvSpPr>
        <p:spPr bwMode="auto">
          <a:xfrm>
            <a:off x="5068889" y="53640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133</a:t>
            </a:r>
            <a:endParaRPr lang="en-US" b="1" dirty="0">
              <a:solidFill>
                <a:srgbClr val="FFFFFF"/>
              </a:solidFill>
              <a:cs typeface="Arial" pitchFamily="34" charset="0"/>
            </a:endParaRPr>
          </a:p>
        </p:txBody>
      </p:sp>
      <p:sp>
        <p:nvSpPr>
          <p:cNvPr id="72" name="Rectangle 71"/>
          <p:cNvSpPr>
            <a:spLocks noChangeArrowheads="1"/>
          </p:cNvSpPr>
          <p:nvPr/>
        </p:nvSpPr>
        <p:spPr bwMode="auto">
          <a:xfrm>
            <a:off x="5068888"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164</a:t>
            </a:r>
            <a:endParaRPr lang="en-US" b="1" dirty="0">
              <a:solidFill>
                <a:srgbClr val="FFFFFF"/>
              </a:solidFill>
              <a:cs typeface="Arial" pitchFamily="34" charset="0"/>
            </a:endParaRPr>
          </a:p>
        </p:txBody>
      </p:sp>
      <p:sp>
        <p:nvSpPr>
          <p:cNvPr id="73" name="Rectangle 72"/>
          <p:cNvSpPr>
            <a:spLocks noChangeArrowheads="1"/>
          </p:cNvSpPr>
          <p:nvPr/>
        </p:nvSpPr>
        <p:spPr bwMode="auto">
          <a:xfrm>
            <a:off x="5456240" y="5364053"/>
            <a:ext cx="78548"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a:t>
            </a:r>
            <a:endParaRPr lang="en-US" b="1" dirty="0">
              <a:solidFill>
                <a:srgbClr val="FFFFFF"/>
              </a:solidFill>
              <a:cs typeface="Arial" pitchFamily="34" charset="0"/>
            </a:endParaRPr>
          </a:p>
        </p:txBody>
      </p:sp>
      <p:sp>
        <p:nvSpPr>
          <p:cNvPr id="74" name="Rectangle 73"/>
          <p:cNvSpPr>
            <a:spLocks noChangeArrowheads="1"/>
          </p:cNvSpPr>
          <p:nvPr/>
        </p:nvSpPr>
        <p:spPr bwMode="auto">
          <a:xfrm>
            <a:off x="5524501" y="53640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10</a:t>
            </a:r>
            <a:endParaRPr lang="en-US" b="1" dirty="0">
              <a:solidFill>
                <a:srgbClr val="FFFFFF"/>
              </a:solidFill>
              <a:cs typeface="Arial" pitchFamily="34" charset="0"/>
            </a:endParaRPr>
          </a:p>
        </p:txBody>
      </p:sp>
      <p:sp>
        <p:nvSpPr>
          <p:cNvPr id="75" name="Rectangle 74"/>
          <p:cNvSpPr>
            <a:spLocks noChangeArrowheads="1"/>
          </p:cNvSpPr>
          <p:nvPr/>
        </p:nvSpPr>
        <p:spPr bwMode="auto">
          <a:xfrm>
            <a:off x="5451476" y="5719653"/>
            <a:ext cx="235642"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136</a:t>
            </a:r>
            <a:endParaRPr lang="en-US" b="1" dirty="0">
              <a:solidFill>
                <a:srgbClr val="FFFFFF"/>
              </a:solidFill>
              <a:cs typeface="Arial" pitchFamily="34" charset="0"/>
            </a:endParaRPr>
          </a:p>
        </p:txBody>
      </p:sp>
      <p:sp>
        <p:nvSpPr>
          <p:cNvPr id="76" name="Rectangle 75"/>
          <p:cNvSpPr>
            <a:spLocks noChangeArrowheads="1"/>
          </p:cNvSpPr>
          <p:nvPr/>
        </p:nvSpPr>
        <p:spPr bwMode="auto">
          <a:xfrm>
            <a:off x="5889626" y="53640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86</a:t>
            </a:r>
            <a:endParaRPr lang="en-US" b="1" dirty="0">
              <a:solidFill>
                <a:srgbClr val="FFFFFF"/>
              </a:solidFill>
              <a:cs typeface="Arial" pitchFamily="34" charset="0"/>
            </a:endParaRPr>
          </a:p>
        </p:txBody>
      </p:sp>
      <p:sp>
        <p:nvSpPr>
          <p:cNvPr id="77" name="Rectangle 76"/>
          <p:cNvSpPr>
            <a:spLocks noChangeArrowheads="1"/>
          </p:cNvSpPr>
          <p:nvPr/>
        </p:nvSpPr>
        <p:spPr bwMode="auto">
          <a:xfrm>
            <a:off x="5859509" y="57196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11</a:t>
            </a:r>
            <a:endParaRPr lang="en-US" b="1" dirty="0">
              <a:solidFill>
                <a:srgbClr val="FFFFFF"/>
              </a:solidFill>
              <a:cs typeface="Arial" pitchFamily="34" charset="0"/>
            </a:endParaRPr>
          </a:p>
        </p:txBody>
      </p:sp>
      <p:sp>
        <p:nvSpPr>
          <p:cNvPr id="78" name="Rectangle 77"/>
          <p:cNvSpPr>
            <a:spLocks noChangeArrowheads="1"/>
          </p:cNvSpPr>
          <p:nvPr/>
        </p:nvSpPr>
        <p:spPr bwMode="auto">
          <a:xfrm>
            <a:off x="5992816" y="5719653"/>
            <a:ext cx="78548"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a:t>
            </a:r>
            <a:endParaRPr lang="en-US" b="1" dirty="0">
              <a:solidFill>
                <a:srgbClr val="FFFFFF"/>
              </a:solidFill>
              <a:cs typeface="Arial" pitchFamily="34" charset="0"/>
            </a:endParaRPr>
          </a:p>
        </p:txBody>
      </p:sp>
      <p:sp>
        <p:nvSpPr>
          <p:cNvPr id="79" name="Rectangle 78"/>
          <p:cNvSpPr>
            <a:spLocks noChangeArrowheads="1"/>
          </p:cNvSpPr>
          <p:nvPr/>
        </p:nvSpPr>
        <p:spPr bwMode="auto">
          <a:xfrm>
            <a:off x="6262689" y="5364052"/>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63</a:t>
            </a:r>
            <a:endParaRPr lang="en-US" b="1" dirty="0">
              <a:solidFill>
                <a:srgbClr val="FFFFFF"/>
              </a:solidFill>
              <a:cs typeface="Arial" pitchFamily="34" charset="0"/>
            </a:endParaRPr>
          </a:p>
        </p:txBody>
      </p:sp>
      <p:sp>
        <p:nvSpPr>
          <p:cNvPr id="80" name="Rectangle 79"/>
          <p:cNvSpPr>
            <a:spLocks noChangeArrowheads="1"/>
          </p:cNvSpPr>
          <p:nvPr/>
        </p:nvSpPr>
        <p:spPr bwMode="auto">
          <a:xfrm>
            <a:off x="6262689" y="57196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86</a:t>
            </a:r>
            <a:endParaRPr lang="en-US" b="1" dirty="0">
              <a:solidFill>
                <a:srgbClr val="FFFFFF"/>
              </a:solidFill>
              <a:cs typeface="Arial" pitchFamily="34" charset="0"/>
            </a:endParaRPr>
          </a:p>
        </p:txBody>
      </p:sp>
      <p:sp>
        <p:nvSpPr>
          <p:cNvPr id="81" name="Rectangle 80"/>
          <p:cNvSpPr>
            <a:spLocks noChangeArrowheads="1"/>
          </p:cNvSpPr>
          <p:nvPr/>
        </p:nvSpPr>
        <p:spPr bwMode="auto">
          <a:xfrm>
            <a:off x="6648451" y="53640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45</a:t>
            </a:r>
            <a:endParaRPr lang="en-US" b="1" dirty="0">
              <a:solidFill>
                <a:srgbClr val="FFFFFF"/>
              </a:solidFill>
              <a:cs typeface="Arial" pitchFamily="34" charset="0"/>
            </a:endParaRPr>
          </a:p>
        </p:txBody>
      </p:sp>
      <p:sp>
        <p:nvSpPr>
          <p:cNvPr id="82" name="Rectangle 81"/>
          <p:cNvSpPr>
            <a:spLocks noChangeArrowheads="1"/>
          </p:cNvSpPr>
          <p:nvPr/>
        </p:nvSpPr>
        <p:spPr bwMode="auto">
          <a:xfrm>
            <a:off x="6648451" y="57196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62</a:t>
            </a:r>
            <a:endParaRPr lang="en-US" b="1" dirty="0">
              <a:solidFill>
                <a:srgbClr val="FFFFFF"/>
              </a:solidFill>
              <a:cs typeface="Arial" pitchFamily="34" charset="0"/>
            </a:endParaRPr>
          </a:p>
        </p:txBody>
      </p:sp>
      <p:sp>
        <p:nvSpPr>
          <p:cNvPr id="83" name="Rectangle 82"/>
          <p:cNvSpPr>
            <a:spLocks noChangeArrowheads="1"/>
          </p:cNvSpPr>
          <p:nvPr/>
        </p:nvSpPr>
        <p:spPr bwMode="auto">
          <a:xfrm>
            <a:off x="7016750" y="53640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27</a:t>
            </a:r>
            <a:endParaRPr lang="en-US" b="1" dirty="0">
              <a:solidFill>
                <a:srgbClr val="FFFFFF"/>
              </a:solidFill>
              <a:cs typeface="Arial" pitchFamily="34" charset="0"/>
            </a:endParaRPr>
          </a:p>
        </p:txBody>
      </p:sp>
      <p:sp>
        <p:nvSpPr>
          <p:cNvPr id="84" name="Rectangle 83"/>
          <p:cNvSpPr>
            <a:spLocks noChangeArrowheads="1"/>
          </p:cNvSpPr>
          <p:nvPr/>
        </p:nvSpPr>
        <p:spPr bwMode="auto">
          <a:xfrm>
            <a:off x="7016751" y="57196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38</a:t>
            </a:r>
            <a:endParaRPr lang="en-US" b="1" dirty="0">
              <a:solidFill>
                <a:srgbClr val="FFFFFF"/>
              </a:solidFill>
              <a:cs typeface="Arial" pitchFamily="34" charset="0"/>
            </a:endParaRPr>
          </a:p>
        </p:txBody>
      </p:sp>
      <p:sp>
        <p:nvSpPr>
          <p:cNvPr id="85" name="Rectangle 84"/>
          <p:cNvSpPr>
            <a:spLocks noChangeArrowheads="1"/>
          </p:cNvSpPr>
          <p:nvPr/>
        </p:nvSpPr>
        <p:spPr bwMode="auto">
          <a:xfrm>
            <a:off x="7404101" y="53640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17</a:t>
            </a:r>
            <a:endParaRPr lang="en-US" b="1" dirty="0">
              <a:solidFill>
                <a:srgbClr val="FFFFFF"/>
              </a:solidFill>
              <a:cs typeface="Arial" pitchFamily="34" charset="0"/>
            </a:endParaRPr>
          </a:p>
        </p:txBody>
      </p:sp>
      <p:sp>
        <p:nvSpPr>
          <p:cNvPr id="86" name="Rectangle 85"/>
          <p:cNvSpPr>
            <a:spLocks noChangeArrowheads="1"/>
          </p:cNvSpPr>
          <p:nvPr/>
        </p:nvSpPr>
        <p:spPr bwMode="auto">
          <a:xfrm>
            <a:off x="7404101" y="57196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28</a:t>
            </a:r>
            <a:endParaRPr lang="en-US" b="1" dirty="0">
              <a:solidFill>
                <a:srgbClr val="FFFFFF"/>
              </a:solidFill>
              <a:cs typeface="Arial" pitchFamily="34" charset="0"/>
            </a:endParaRPr>
          </a:p>
        </p:txBody>
      </p:sp>
      <p:sp>
        <p:nvSpPr>
          <p:cNvPr id="87" name="Rectangle 86"/>
          <p:cNvSpPr>
            <a:spLocks noChangeArrowheads="1"/>
          </p:cNvSpPr>
          <p:nvPr/>
        </p:nvSpPr>
        <p:spPr bwMode="auto">
          <a:xfrm>
            <a:off x="7805744" y="5364053"/>
            <a:ext cx="78548"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7</a:t>
            </a:r>
            <a:endParaRPr lang="en-US" b="1" dirty="0">
              <a:solidFill>
                <a:srgbClr val="FFFFFF"/>
              </a:solidFill>
              <a:cs typeface="Arial" pitchFamily="34" charset="0"/>
            </a:endParaRPr>
          </a:p>
        </p:txBody>
      </p:sp>
      <p:sp>
        <p:nvSpPr>
          <p:cNvPr id="88" name="Rectangle 87"/>
          <p:cNvSpPr>
            <a:spLocks noChangeArrowheads="1"/>
          </p:cNvSpPr>
          <p:nvPr/>
        </p:nvSpPr>
        <p:spPr bwMode="auto">
          <a:xfrm>
            <a:off x="7769226" y="5719653"/>
            <a:ext cx="157094"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13</a:t>
            </a:r>
            <a:endParaRPr lang="en-US" b="1" dirty="0">
              <a:solidFill>
                <a:srgbClr val="FFFFFF"/>
              </a:solidFill>
              <a:cs typeface="Arial" pitchFamily="34" charset="0"/>
            </a:endParaRPr>
          </a:p>
        </p:txBody>
      </p:sp>
      <p:sp>
        <p:nvSpPr>
          <p:cNvPr id="89" name="Rectangle 88"/>
          <p:cNvSpPr>
            <a:spLocks noChangeArrowheads="1"/>
          </p:cNvSpPr>
          <p:nvPr/>
        </p:nvSpPr>
        <p:spPr bwMode="auto">
          <a:xfrm>
            <a:off x="8178800" y="5364053"/>
            <a:ext cx="78548"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4</a:t>
            </a:r>
            <a:endParaRPr lang="en-US" b="1" dirty="0">
              <a:solidFill>
                <a:srgbClr val="FFFFFF"/>
              </a:solidFill>
              <a:cs typeface="Arial" pitchFamily="34" charset="0"/>
            </a:endParaRPr>
          </a:p>
        </p:txBody>
      </p:sp>
      <p:sp>
        <p:nvSpPr>
          <p:cNvPr id="90" name="Rectangle 89"/>
          <p:cNvSpPr>
            <a:spLocks noChangeArrowheads="1"/>
          </p:cNvSpPr>
          <p:nvPr/>
        </p:nvSpPr>
        <p:spPr bwMode="auto">
          <a:xfrm>
            <a:off x="8178800" y="5719653"/>
            <a:ext cx="78548"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5</a:t>
            </a:r>
            <a:endParaRPr lang="en-US" b="1" dirty="0">
              <a:solidFill>
                <a:srgbClr val="FFFFFF"/>
              </a:solidFill>
              <a:cs typeface="Arial" pitchFamily="34" charset="0"/>
            </a:endParaRPr>
          </a:p>
        </p:txBody>
      </p:sp>
      <p:sp>
        <p:nvSpPr>
          <p:cNvPr id="91" name="Rectangle 90"/>
          <p:cNvSpPr>
            <a:spLocks noChangeArrowheads="1"/>
          </p:cNvSpPr>
          <p:nvPr/>
        </p:nvSpPr>
        <p:spPr bwMode="auto">
          <a:xfrm>
            <a:off x="436390" y="5365449"/>
            <a:ext cx="545021" cy="169277"/>
          </a:xfrm>
          <a:prstGeom prst="rect">
            <a:avLst/>
          </a:prstGeom>
          <a:noFill/>
          <a:ln w="9525">
            <a:noFill/>
            <a:miter lim="800000"/>
            <a:headEnd/>
            <a:tailEnd/>
          </a:ln>
        </p:spPr>
        <p:txBody>
          <a:bodyPr wrap="none" lIns="0" tIns="0" rIns="0" bIns="0">
            <a:spAutoFit/>
          </a:bodyPr>
          <a:lstStyle/>
          <a:p>
            <a:r>
              <a:rPr lang="en-US" sz="1100" b="1" dirty="0">
                <a:solidFill>
                  <a:srgbClr val="FFFF00"/>
                </a:solidFill>
                <a:cs typeface="Arial" pitchFamily="34" charset="0"/>
              </a:rPr>
              <a:t>C</a:t>
            </a:r>
            <a:r>
              <a:rPr lang="en-US" sz="1100" b="1" dirty="0" smtClean="0">
                <a:solidFill>
                  <a:srgbClr val="FFFF00"/>
                </a:solidFill>
                <a:cs typeface="Arial" pitchFamily="34" charset="0"/>
              </a:rPr>
              <a:t>AP + L</a:t>
            </a:r>
            <a:endParaRPr lang="en-US" b="1" dirty="0">
              <a:solidFill>
                <a:srgbClr val="FFFF00"/>
              </a:solidFill>
              <a:cs typeface="Arial" pitchFamily="34" charset="0"/>
            </a:endParaRPr>
          </a:p>
        </p:txBody>
      </p:sp>
      <p:sp>
        <p:nvSpPr>
          <p:cNvPr id="92" name="Rectangle 92"/>
          <p:cNvSpPr>
            <a:spLocks noChangeArrowheads="1"/>
          </p:cNvSpPr>
          <p:nvPr/>
        </p:nvSpPr>
        <p:spPr bwMode="auto">
          <a:xfrm>
            <a:off x="722782" y="5703778"/>
            <a:ext cx="431208" cy="169277"/>
          </a:xfrm>
          <a:prstGeom prst="rect">
            <a:avLst/>
          </a:prstGeom>
          <a:noFill/>
          <a:ln w="9525">
            <a:noFill/>
            <a:miter lim="800000"/>
            <a:headEnd/>
            <a:tailEnd/>
          </a:ln>
        </p:spPr>
        <p:txBody>
          <a:bodyPr wrap="none" lIns="0" tIns="0" rIns="0" bIns="0">
            <a:spAutoFit/>
          </a:bodyPr>
          <a:lstStyle/>
          <a:p>
            <a:r>
              <a:rPr lang="en-US" sz="1100" b="1" dirty="0">
                <a:solidFill>
                  <a:srgbClr val="99CCFF"/>
                </a:solidFill>
                <a:cs typeface="Arial" pitchFamily="34" charset="0"/>
              </a:rPr>
              <a:t>T-DM1</a:t>
            </a:r>
            <a:endParaRPr lang="en-US" b="1" dirty="0">
              <a:solidFill>
                <a:srgbClr val="99CCFF"/>
              </a:solidFill>
              <a:cs typeface="Arial" pitchFamily="34" charset="0"/>
            </a:endParaRPr>
          </a:p>
        </p:txBody>
      </p:sp>
      <p:sp>
        <p:nvSpPr>
          <p:cNvPr id="93" name="Rectangle 93"/>
          <p:cNvSpPr>
            <a:spLocks noChangeArrowheads="1"/>
          </p:cNvSpPr>
          <p:nvPr/>
        </p:nvSpPr>
        <p:spPr bwMode="auto">
          <a:xfrm>
            <a:off x="2708263" y="2728709"/>
            <a:ext cx="1817805" cy="184666"/>
          </a:xfrm>
          <a:prstGeom prst="rect">
            <a:avLst/>
          </a:prstGeom>
          <a:noFill/>
          <a:ln w="9525">
            <a:noFill/>
            <a:miter lim="800000"/>
            <a:headEnd/>
            <a:tailEnd/>
          </a:ln>
        </p:spPr>
        <p:txBody>
          <a:bodyPr wrap="none" lIns="0" tIns="0" rIns="0" bIns="0">
            <a:spAutoFit/>
          </a:bodyPr>
          <a:lstStyle/>
          <a:p>
            <a:pPr algn="ctr"/>
            <a:r>
              <a:rPr lang="en-US" sz="1200" b="1" dirty="0">
                <a:solidFill>
                  <a:srgbClr val="F2F2F2"/>
                </a:solidFill>
                <a:cs typeface="Arial" pitchFamily="34" charset="0"/>
              </a:rPr>
              <a:t>78.4% (95% CI, 74.6-82.3)</a:t>
            </a:r>
            <a:endParaRPr lang="en-US" b="1" dirty="0">
              <a:solidFill>
                <a:srgbClr val="F2F2F2"/>
              </a:solidFill>
              <a:cs typeface="Arial" pitchFamily="34" charset="0"/>
            </a:endParaRPr>
          </a:p>
        </p:txBody>
      </p:sp>
      <p:sp>
        <p:nvSpPr>
          <p:cNvPr id="94" name="Rectangle 94"/>
          <p:cNvSpPr>
            <a:spLocks noChangeArrowheads="1"/>
          </p:cNvSpPr>
          <p:nvPr/>
        </p:nvSpPr>
        <p:spPr bwMode="auto">
          <a:xfrm>
            <a:off x="5070463" y="3517696"/>
            <a:ext cx="1817805" cy="184666"/>
          </a:xfrm>
          <a:prstGeom prst="rect">
            <a:avLst/>
          </a:prstGeom>
          <a:noFill/>
          <a:ln w="9525">
            <a:noFill/>
            <a:miter lim="800000"/>
            <a:headEnd/>
            <a:tailEnd/>
          </a:ln>
        </p:spPr>
        <p:txBody>
          <a:bodyPr wrap="none" lIns="0" tIns="0" rIns="0" bIns="0">
            <a:spAutoFit/>
          </a:bodyPr>
          <a:lstStyle/>
          <a:p>
            <a:pPr algn="ctr"/>
            <a:r>
              <a:rPr lang="en-US" sz="1200" b="1" dirty="0">
                <a:solidFill>
                  <a:srgbClr val="F2F2F2"/>
                </a:solidFill>
                <a:cs typeface="Arial" pitchFamily="34" charset="0"/>
              </a:rPr>
              <a:t>51.8% (95% CI, 45.9-57.7)</a:t>
            </a:r>
            <a:endParaRPr lang="en-US" b="1" dirty="0">
              <a:solidFill>
                <a:srgbClr val="F2F2F2"/>
              </a:solidFill>
              <a:cs typeface="Arial" pitchFamily="34" charset="0"/>
            </a:endParaRPr>
          </a:p>
        </p:txBody>
      </p:sp>
      <p:sp>
        <p:nvSpPr>
          <p:cNvPr id="95" name="Rectangle 95"/>
          <p:cNvSpPr>
            <a:spLocks noChangeArrowheads="1"/>
          </p:cNvSpPr>
          <p:nvPr/>
        </p:nvSpPr>
        <p:spPr bwMode="auto">
          <a:xfrm>
            <a:off x="2757473" y="1536496"/>
            <a:ext cx="1817805" cy="184666"/>
          </a:xfrm>
          <a:prstGeom prst="rect">
            <a:avLst/>
          </a:prstGeom>
          <a:noFill/>
          <a:ln w="9525">
            <a:noFill/>
            <a:miter lim="800000"/>
            <a:headEnd/>
            <a:tailEnd/>
          </a:ln>
        </p:spPr>
        <p:txBody>
          <a:bodyPr wrap="none" lIns="0" tIns="0" rIns="0" bIns="0">
            <a:spAutoFit/>
          </a:bodyPr>
          <a:lstStyle/>
          <a:p>
            <a:pPr algn="ctr"/>
            <a:r>
              <a:rPr lang="en-US" sz="1200" b="1" dirty="0">
                <a:solidFill>
                  <a:srgbClr val="F2F2F2"/>
                </a:solidFill>
                <a:cs typeface="Arial" pitchFamily="34" charset="0"/>
              </a:rPr>
              <a:t>85.2% (95% CI, 82.0-88.5)</a:t>
            </a:r>
            <a:endParaRPr lang="en-US" b="1" dirty="0">
              <a:solidFill>
                <a:srgbClr val="F2F2F2"/>
              </a:solidFill>
              <a:cs typeface="Arial" pitchFamily="34" charset="0"/>
            </a:endParaRPr>
          </a:p>
        </p:txBody>
      </p:sp>
      <p:sp>
        <p:nvSpPr>
          <p:cNvPr id="96" name="Rectangle 96"/>
          <p:cNvSpPr>
            <a:spLocks noChangeArrowheads="1"/>
          </p:cNvSpPr>
          <p:nvPr/>
        </p:nvSpPr>
        <p:spPr bwMode="auto">
          <a:xfrm>
            <a:off x="5075225" y="2222296"/>
            <a:ext cx="1817805" cy="184666"/>
          </a:xfrm>
          <a:prstGeom prst="rect">
            <a:avLst/>
          </a:prstGeom>
          <a:noFill/>
          <a:ln w="9525">
            <a:noFill/>
            <a:miter lim="800000"/>
            <a:headEnd/>
            <a:tailEnd/>
          </a:ln>
        </p:spPr>
        <p:txBody>
          <a:bodyPr wrap="none" lIns="0" tIns="0" rIns="0" bIns="0">
            <a:spAutoFit/>
          </a:bodyPr>
          <a:lstStyle/>
          <a:p>
            <a:pPr algn="ctr"/>
            <a:r>
              <a:rPr lang="en-US" sz="1200" b="1" dirty="0">
                <a:solidFill>
                  <a:srgbClr val="F2F2F2"/>
                </a:solidFill>
                <a:cs typeface="Arial" pitchFamily="34" charset="0"/>
              </a:rPr>
              <a:t>64.7% (95% CI, 59.3-70.2)</a:t>
            </a:r>
            <a:endParaRPr lang="en-US" b="1" dirty="0">
              <a:solidFill>
                <a:srgbClr val="F2F2F2"/>
              </a:solidFill>
              <a:cs typeface="Arial" pitchFamily="34" charset="0"/>
            </a:endParaRPr>
          </a:p>
        </p:txBody>
      </p:sp>
      <p:sp>
        <p:nvSpPr>
          <p:cNvPr id="97" name="Rectangle 97"/>
          <p:cNvSpPr>
            <a:spLocks noChangeArrowheads="1"/>
          </p:cNvSpPr>
          <p:nvPr/>
        </p:nvSpPr>
        <p:spPr bwMode="auto">
          <a:xfrm>
            <a:off x="227013" y="5183078"/>
            <a:ext cx="726161" cy="169277"/>
          </a:xfrm>
          <a:prstGeom prst="rect">
            <a:avLst/>
          </a:prstGeom>
          <a:noFill/>
          <a:ln w="9525">
            <a:noFill/>
            <a:miter lim="800000"/>
            <a:headEnd/>
            <a:tailEnd/>
          </a:ln>
        </p:spPr>
        <p:txBody>
          <a:bodyPr wrap="none" lIns="0" tIns="0" rIns="0" bIns="0">
            <a:spAutoFit/>
          </a:bodyPr>
          <a:lstStyle/>
          <a:p>
            <a:r>
              <a:rPr lang="en-US" sz="1100" b="1" dirty="0">
                <a:solidFill>
                  <a:srgbClr val="FFFFFF"/>
                </a:solidFill>
                <a:cs typeface="Arial" pitchFamily="34" charset="0"/>
              </a:rPr>
              <a:t>No. at risk:</a:t>
            </a:r>
            <a:endParaRPr lang="en-US" b="1" dirty="0">
              <a:solidFill>
                <a:srgbClr val="FFFFFF"/>
              </a:solidFill>
              <a:cs typeface="Arial" pitchFamily="34" charset="0"/>
            </a:endParaRPr>
          </a:p>
        </p:txBody>
      </p:sp>
      <p:sp>
        <p:nvSpPr>
          <p:cNvPr id="98" name="Rectangle 98"/>
          <p:cNvSpPr>
            <a:spLocks noChangeArrowheads="1"/>
          </p:cNvSpPr>
          <p:nvPr/>
        </p:nvSpPr>
        <p:spPr bwMode="auto">
          <a:xfrm>
            <a:off x="1023938" y="1601584"/>
            <a:ext cx="21320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1.0</a:t>
            </a:r>
            <a:endParaRPr lang="en-US" b="1" dirty="0">
              <a:solidFill>
                <a:srgbClr val="FFFFFF"/>
              </a:solidFill>
              <a:cs typeface="Arial" pitchFamily="34" charset="0"/>
            </a:endParaRPr>
          </a:p>
        </p:txBody>
      </p:sp>
      <p:sp>
        <p:nvSpPr>
          <p:cNvPr id="99" name="Line 99"/>
          <p:cNvSpPr>
            <a:spLocks noChangeShapeType="1"/>
          </p:cNvSpPr>
          <p:nvPr/>
        </p:nvSpPr>
        <p:spPr bwMode="auto">
          <a:xfrm flipH="1">
            <a:off x="1284288" y="1682546"/>
            <a:ext cx="120650" cy="1588"/>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0" name="Rectangle 100"/>
          <p:cNvSpPr>
            <a:spLocks noChangeArrowheads="1"/>
          </p:cNvSpPr>
          <p:nvPr/>
        </p:nvSpPr>
        <p:spPr bwMode="auto">
          <a:xfrm>
            <a:off x="1023938" y="2239759"/>
            <a:ext cx="21320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0.8</a:t>
            </a:r>
            <a:endParaRPr lang="en-US" b="1" dirty="0">
              <a:solidFill>
                <a:srgbClr val="FFFFFF"/>
              </a:solidFill>
              <a:cs typeface="Arial" pitchFamily="34" charset="0"/>
            </a:endParaRPr>
          </a:p>
        </p:txBody>
      </p:sp>
      <p:sp>
        <p:nvSpPr>
          <p:cNvPr id="101" name="Line 101"/>
          <p:cNvSpPr>
            <a:spLocks noChangeShapeType="1"/>
          </p:cNvSpPr>
          <p:nvPr/>
        </p:nvSpPr>
        <p:spPr bwMode="auto">
          <a:xfrm flipH="1">
            <a:off x="1284288" y="2320721"/>
            <a:ext cx="120650"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2" name="Rectangle 102"/>
          <p:cNvSpPr>
            <a:spLocks noChangeArrowheads="1"/>
          </p:cNvSpPr>
          <p:nvPr/>
        </p:nvSpPr>
        <p:spPr bwMode="auto">
          <a:xfrm>
            <a:off x="1023938" y="2868409"/>
            <a:ext cx="21320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0.6</a:t>
            </a:r>
            <a:endParaRPr lang="en-US" b="1" dirty="0">
              <a:solidFill>
                <a:srgbClr val="FFFFFF"/>
              </a:solidFill>
              <a:cs typeface="Arial" pitchFamily="34" charset="0"/>
            </a:endParaRPr>
          </a:p>
        </p:txBody>
      </p:sp>
      <p:sp>
        <p:nvSpPr>
          <p:cNvPr id="103" name="Line 103"/>
          <p:cNvSpPr>
            <a:spLocks noChangeShapeType="1"/>
          </p:cNvSpPr>
          <p:nvPr/>
        </p:nvSpPr>
        <p:spPr bwMode="auto">
          <a:xfrm flipH="1">
            <a:off x="1284288" y="2952546"/>
            <a:ext cx="120650"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4" name="Rectangle 104"/>
          <p:cNvSpPr>
            <a:spLocks noChangeArrowheads="1"/>
          </p:cNvSpPr>
          <p:nvPr/>
        </p:nvSpPr>
        <p:spPr bwMode="auto">
          <a:xfrm>
            <a:off x="1023938" y="3508171"/>
            <a:ext cx="21320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0.4</a:t>
            </a:r>
            <a:endParaRPr lang="en-US" b="1" dirty="0">
              <a:solidFill>
                <a:srgbClr val="FFFFFF"/>
              </a:solidFill>
              <a:cs typeface="Arial" pitchFamily="34" charset="0"/>
            </a:endParaRPr>
          </a:p>
        </p:txBody>
      </p:sp>
      <p:sp>
        <p:nvSpPr>
          <p:cNvPr id="105" name="Line 105"/>
          <p:cNvSpPr>
            <a:spLocks noChangeShapeType="1"/>
          </p:cNvSpPr>
          <p:nvPr/>
        </p:nvSpPr>
        <p:spPr bwMode="auto">
          <a:xfrm flipH="1">
            <a:off x="1284288" y="3590721"/>
            <a:ext cx="120650"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6" name="Rectangle 106"/>
          <p:cNvSpPr>
            <a:spLocks noChangeArrowheads="1"/>
          </p:cNvSpPr>
          <p:nvPr/>
        </p:nvSpPr>
        <p:spPr bwMode="auto">
          <a:xfrm>
            <a:off x="1023938" y="4160634"/>
            <a:ext cx="21320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0.2</a:t>
            </a:r>
            <a:endParaRPr lang="en-US" b="1" dirty="0">
              <a:solidFill>
                <a:srgbClr val="FFFFFF"/>
              </a:solidFill>
              <a:cs typeface="Arial" pitchFamily="34" charset="0"/>
            </a:endParaRPr>
          </a:p>
        </p:txBody>
      </p:sp>
      <p:sp>
        <p:nvSpPr>
          <p:cNvPr id="107" name="Line 107"/>
          <p:cNvSpPr>
            <a:spLocks noChangeShapeType="1"/>
          </p:cNvSpPr>
          <p:nvPr/>
        </p:nvSpPr>
        <p:spPr bwMode="auto">
          <a:xfrm flipH="1">
            <a:off x="1284288" y="4241596"/>
            <a:ext cx="120650"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8" name="Line 108"/>
          <p:cNvSpPr>
            <a:spLocks noChangeShapeType="1"/>
          </p:cNvSpPr>
          <p:nvPr/>
        </p:nvSpPr>
        <p:spPr bwMode="auto">
          <a:xfrm flipH="1">
            <a:off x="1338310" y="1995284"/>
            <a:ext cx="66675"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09" name="Line 109"/>
          <p:cNvSpPr>
            <a:spLocks noChangeShapeType="1"/>
          </p:cNvSpPr>
          <p:nvPr/>
        </p:nvSpPr>
        <p:spPr bwMode="auto">
          <a:xfrm flipH="1">
            <a:off x="1338310" y="2631871"/>
            <a:ext cx="66675"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10" name="Line 110"/>
          <p:cNvSpPr>
            <a:spLocks noChangeShapeType="1"/>
          </p:cNvSpPr>
          <p:nvPr/>
        </p:nvSpPr>
        <p:spPr bwMode="auto">
          <a:xfrm flipH="1">
            <a:off x="1338310" y="3265284"/>
            <a:ext cx="66675"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11" name="Line 111"/>
          <p:cNvSpPr>
            <a:spLocks noChangeShapeType="1"/>
          </p:cNvSpPr>
          <p:nvPr/>
        </p:nvSpPr>
        <p:spPr bwMode="auto">
          <a:xfrm flipH="1">
            <a:off x="1338310" y="3901871"/>
            <a:ext cx="66675"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12" name="Line 112"/>
          <p:cNvSpPr>
            <a:spLocks noChangeShapeType="1"/>
          </p:cNvSpPr>
          <p:nvPr/>
        </p:nvSpPr>
        <p:spPr bwMode="auto">
          <a:xfrm flipH="1">
            <a:off x="1338310" y="4554334"/>
            <a:ext cx="66675" cy="0"/>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13" name="Rectangle 113"/>
          <p:cNvSpPr>
            <a:spLocks noChangeArrowheads="1"/>
          </p:cNvSpPr>
          <p:nvPr/>
        </p:nvSpPr>
        <p:spPr bwMode="auto">
          <a:xfrm>
            <a:off x="1023938" y="4722609"/>
            <a:ext cx="213200" cy="184666"/>
          </a:xfrm>
          <a:prstGeom prst="rect">
            <a:avLst/>
          </a:prstGeom>
          <a:noFill/>
          <a:ln w="9525">
            <a:noFill/>
            <a:miter lim="800000"/>
            <a:headEnd/>
            <a:tailEnd/>
          </a:ln>
        </p:spPr>
        <p:txBody>
          <a:bodyPr wrap="none" lIns="0" tIns="0" rIns="0" bIns="0">
            <a:spAutoFit/>
          </a:bodyPr>
          <a:lstStyle/>
          <a:p>
            <a:r>
              <a:rPr lang="en-US" sz="1200" b="1" dirty="0">
                <a:solidFill>
                  <a:srgbClr val="FFFFFF"/>
                </a:solidFill>
                <a:cs typeface="Arial" pitchFamily="34" charset="0"/>
              </a:rPr>
              <a:t>0.0</a:t>
            </a:r>
            <a:endParaRPr lang="en-US" b="1" dirty="0">
              <a:solidFill>
                <a:srgbClr val="FFFFFF"/>
              </a:solidFill>
              <a:cs typeface="Arial" pitchFamily="34" charset="0"/>
            </a:endParaRPr>
          </a:p>
        </p:txBody>
      </p:sp>
      <p:sp>
        <p:nvSpPr>
          <p:cNvPr id="114" name="Line 114"/>
          <p:cNvSpPr>
            <a:spLocks noChangeShapeType="1"/>
          </p:cNvSpPr>
          <p:nvPr/>
        </p:nvSpPr>
        <p:spPr bwMode="auto">
          <a:xfrm flipH="1">
            <a:off x="1287463" y="4798903"/>
            <a:ext cx="120650" cy="1587"/>
          </a:xfrm>
          <a:prstGeom prst="line">
            <a:avLst/>
          </a:prstGeom>
          <a:noFill/>
          <a:ln w="12700">
            <a:solidFill>
              <a:schemeClr val="tx1"/>
            </a:solidFill>
            <a:round/>
            <a:headEnd/>
            <a:tailEnd/>
          </a:ln>
        </p:spPr>
        <p:txBody>
          <a:bodyPr/>
          <a:lstStyle/>
          <a:p>
            <a:endParaRPr lang="en-US" b="1" dirty="0">
              <a:solidFill>
                <a:srgbClr val="FFFFFF"/>
              </a:solidFill>
              <a:cs typeface="Arial" pitchFamily="34" charset="0"/>
            </a:endParaRPr>
          </a:p>
        </p:txBody>
      </p:sp>
      <p:sp>
        <p:nvSpPr>
          <p:cNvPr id="115" name="Line 115"/>
          <p:cNvSpPr>
            <a:spLocks noChangeShapeType="1"/>
          </p:cNvSpPr>
          <p:nvPr/>
        </p:nvSpPr>
        <p:spPr bwMode="auto">
          <a:xfrm>
            <a:off x="8156578" y="3590721"/>
            <a:ext cx="1588" cy="77788"/>
          </a:xfrm>
          <a:prstGeom prst="line">
            <a:avLst/>
          </a:prstGeom>
          <a:noFill/>
          <a:ln w="12700">
            <a:solidFill>
              <a:srgbClr val="1C75BC"/>
            </a:solidFill>
            <a:round/>
            <a:headEnd/>
            <a:tailEnd/>
          </a:ln>
        </p:spPr>
        <p:txBody>
          <a:bodyPr/>
          <a:lstStyle/>
          <a:p>
            <a:endParaRPr lang="en-US" b="1" dirty="0">
              <a:solidFill>
                <a:srgbClr val="F2F2F2"/>
              </a:solidFill>
              <a:cs typeface="Arial" pitchFamily="34" charset="0"/>
            </a:endParaRPr>
          </a:p>
        </p:txBody>
      </p:sp>
      <p:sp>
        <p:nvSpPr>
          <p:cNvPr id="116" name="Line 116"/>
          <p:cNvSpPr>
            <a:spLocks noChangeShapeType="1"/>
          </p:cNvSpPr>
          <p:nvPr/>
        </p:nvSpPr>
        <p:spPr bwMode="auto">
          <a:xfrm>
            <a:off x="8101060" y="3590721"/>
            <a:ext cx="1587"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17" name="Line 117"/>
          <p:cNvSpPr>
            <a:spLocks noChangeShapeType="1"/>
          </p:cNvSpPr>
          <p:nvPr/>
        </p:nvSpPr>
        <p:spPr bwMode="auto">
          <a:xfrm>
            <a:off x="7996285" y="3590721"/>
            <a:ext cx="1587"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18" name="Line 118"/>
          <p:cNvSpPr>
            <a:spLocks noChangeShapeType="1"/>
          </p:cNvSpPr>
          <p:nvPr/>
        </p:nvSpPr>
        <p:spPr bwMode="auto">
          <a:xfrm>
            <a:off x="7937500" y="3590721"/>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19" name="Line 119"/>
          <p:cNvSpPr>
            <a:spLocks noChangeShapeType="1"/>
          </p:cNvSpPr>
          <p:nvPr/>
        </p:nvSpPr>
        <p:spPr bwMode="auto">
          <a:xfrm>
            <a:off x="7761335" y="3281159"/>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0" name="Line 120"/>
          <p:cNvSpPr>
            <a:spLocks noChangeShapeType="1"/>
          </p:cNvSpPr>
          <p:nvPr/>
        </p:nvSpPr>
        <p:spPr bwMode="auto">
          <a:xfrm>
            <a:off x="7678785" y="3281159"/>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1" name="Line 121"/>
          <p:cNvSpPr>
            <a:spLocks noChangeShapeType="1"/>
          </p:cNvSpPr>
          <p:nvPr/>
        </p:nvSpPr>
        <p:spPr bwMode="auto">
          <a:xfrm>
            <a:off x="7331075" y="3219249"/>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2" name="Line 122"/>
          <p:cNvSpPr>
            <a:spLocks noChangeShapeType="1"/>
          </p:cNvSpPr>
          <p:nvPr/>
        </p:nvSpPr>
        <p:spPr bwMode="auto">
          <a:xfrm>
            <a:off x="7283450" y="3219249"/>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3" name="Line 123"/>
          <p:cNvSpPr>
            <a:spLocks noChangeShapeType="1"/>
          </p:cNvSpPr>
          <p:nvPr/>
        </p:nvSpPr>
        <p:spPr bwMode="auto">
          <a:xfrm>
            <a:off x="7105650" y="3179566"/>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4" name="Line 124"/>
          <p:cNvSpPr>
            <a:spLocks noChangeShapeType="1"/>
          </p:cNvSpPr>
          <p:nvPr/>
        </p:nvSpPr>
        <p:spPr bwMode="auto">
          <a:xfrm>
            <a:off x="6943725" y="3101771"/>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5" name="Line 125"/>
          <p:cNvSpPr>
            <a:spLocks noChangeShapeType="1"/>
          </p:cNvSpPr>
          <p:nvPr/>
        </p:nvSpPr>
        <p:spPr bwMode="auto">
          <a:xfrm>
            <a:off x="6878662" y="3101771"/>
            <a:ext cx="1587"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6" name="Line 126"/>
          <p:cNvSpPr>
            <a:spLocks noChangeShapeType="1"/>
          </p:cNvSpPr>
          <p:nvPr/>
        </p:nvSpPr>
        <p:spPr bwMode="auto">
          <a:xfrm>
            <a:off x="6861178" y="3101771"/>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7" name="Line 127"/>
          <p:cNvSpPr>
            <a:spLocks noChangeShapeType="1"/>
          </p:cNvSpPr>
          <p:nvPr/>
        </p:nvSpPr>
        <p:spPr bwMode="auto">
          <a:xfrm>
            <a:off x="6794500" y="3101771"/>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8" name="Line 128"/>
          <p:cNvSpPr>
            <a:spLocks noChangeShapeType="1"/>
          </p:cNvSpPr>
          <p:nvPr/>
        </p:nvSpPr>
        <p:spPr bwMode="auto">
          <a:xfrm>
            <a:off x="6735810" y="3062084"/>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29" name="Line 129"/>
          <p:cNvSpPr>
            <a:spLocks noChangeShapeType="1"/>
          </p:cNvSpPr>
          <p:nvPr/>
        </p:nvSpPr>
        <p:spPr bwMode="auto">
          <a:xfrm>
            <a:off x="6692900" y="3062084"/>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0" name="Line 130"/>
          <p:cNvSpPr>
            <a:spLocks noChangeShapeType="1"/>
          </p:cNvSpPr>
          <p:nvPr/>
        </p:nvSpPr>
        <p:spPr bwMode="auto">
          <a:xfrm>
            <a:off x="6162675" y="2838246"/>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1" name="Line 131"/>
          <p:cNvSpPr>
            <a:spLocks noChangeShapeType="1"/>
          </p:cNvSpPr>
          <p:nvPr/>
        </p:nvSpPr>
        <p:spPr bwMode="auto">
          <a:xfrm>
            <a:off x="5878560" y="2751028"/>
            <a:ext cx="1587"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2" name="Line 132"/>
          <p:cNvSpPr>
            <a:spLocks noChangeShapeType="1"/>
          </p:cNvSpPr>
          <p:nvPr/>
        </p:nvSpPr>
        <p:spPr bwMode="auto">
          <a:xfrm>
            <a:off x="5810250" y="2751028"/>
            <a:ext cx="1588"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3" name="Line 133"/>
          <p:cNvSpPr>
            <a:spLocks noChangeShapeType="1"/>
          </p:cNvSpPr>
          <p:nvPr/>
        </p:nvSpPr>
        <p:spPr bwMode="auto">
          <a:xfrm>
            <a:off x="5786485" y="2751028"/>
            <a:ext cx="1587"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4" name="Line 134"/>
          <p:cNvSpPr>
            <a:spLocks noChangeShapeType="1"/>
          </p:cNvSpPr>
          <p:nvPr/>
        </p:nvSpPr>
        <p:spPr bwMode="auto">
          <a:xfrm>
            <a:off x="5538835" y="2643078"/>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5" name="Line 135"/>
          <p:cNvSpPr>
            <a:spLocks noChangeShapeType="1"/>
          </p:cNvSpPr>
          <p:nvPr/>
        </p:nvSpPr>
        <p:spPr bwMode="auto">
          <a:xfrm>
            <a:off x="5480050" y="2615996"/>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6" name="Line 136"/>
          <p:cNvSpPr>
            <a:spLocks noChangeShapeType="1"/>
          </p:cNvSpPr>
          <p:nvPr/>
        </p:nvSpPr>
        <p:spPr bwMode="auto">
          <a:xfrm>
            <a:off x="5437235" y="2598628"/>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7" name="Line 137"/>
          <p:cNvSpPr>
            <a:spLocks noChangeShapeType="1"/>
          </p:cNvSpPr>
          <p:nvPr/>
        </p:nvSpPr>
        <p:spPr bwMode="auto">
          <a:xfrm>
            <a:off x="5353050" y="2590596"/>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8" name="Line 138"/>
          <p:cNvSpPr>
            <a:spLocks noChangeShapeType="1"/>
          </p:cNvSpPr>
          <p:nvPr/>
        </p:nvSpPr>
        <p:spPr bwMode="auto">
          <a:xfrm>
            <a:off x="5324475" y="2590596"/>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39" name="Line 139"/>
          <p:cNvSpPr>
            <a:spLocks noChangeShapeType="1"/>
          </p:cNvSpPr>
          <p:nvPr/>
        </p:nvSpPr>
        <p:spPr bwMode="auto">
          <a:xfrm>
            <a:off x="5192760" y="255100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0" name="Line 140"/>
          <p:cNvSpPr>
            <a:spLocks noChangeShapeType="1"/>
          </p:cNvSpPr>
          <p:nvPr/>
        </p:nvSpPr>
        <p:spPr bwMode="auto">
          <a:xfrm>
            <a:off x="5122902" y="255100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1" name="Line 141"/>
          <p:cNvSpPr>
            <a:spLocks noChangeShapeType="1"/>
          </p:cNvSpPr>
          <p:nvPr/>
        </p:nvSpPr>
        <p:spPr bwMode="auto">
          <a:xfrm>
            <a:off x="4948246" y="2484328"/>
            <a:ext cx="1587"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2" name="Line 142"/>
          <p:cNvSpPr>
            <a:spLocks noChangeShapeType="1"/>
          </p:cNvSpPr>
          <p:nvPr/>
        </p:nvSpPr>
        <p:spPr bwMode="auto">
          <a:xfrm>
            <a:off x="4886325" y="2455659"/>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3" name="Line 143"/>
          <p:cNvSpPr>
            <a:spLocks noChangeShapeType="1"/>
          </p:cNvSpPr>
          <p:nvPr/>
        </p:nvSpPr>
        <p:spPr bwMode="auto">
          <a:xfrm>
            <a:off x="4768850" y="2435115"/>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4" name="Line 144"/>
          <p:cNvSpPr>
            <a:spLocks noChangeShapeType="1"/>
          </p:cNvSpPr>
          <p:nvPr/>
        </p:nvSpPr>
        <p:spPr bwMode="auto">
          <a:xfrm>
            <a:off x="4743450" y="2435115"/>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5" name="Line 145"/>
          <p:cNvSpPr>
            <a:spLocks noChangeShapeType="1"/>
          </p:cNvSpPr>
          <p:nvPr/>
        </p:nvSpPr>
        <p:spPr bwMode="auto">
          <a:xfrm>
            <a:off x="4692650" y="2427178"/>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6" name="Line 146"/>
          <p:cNvSpPr>
            <a:spLocks noChangeShapeType="1"/>
          </p:cNvSpPr>
          <p:nvPr/>
        </p:nvSpPr>
        <p:spPr bwMode="auto">
          <a:xfrm>
            <a:off x="4641850" y="2398509"/>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7" name="Line 147"/>
          <p:cNvSpPr>
            <a:spLocks noChangeShapeType="1"/>
          </p:cNvSpPr>
          <p:nvPr/>
        </p:nvSpPr>
        <p:spPr bwMode="auto">
          <a:xfrm>
            <a:off x="4611735" y="2398509"/>
            <a:ext cx="1587"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8" name="Line 148"/>
          <p:cNvSpPr>
            <a:spLocks noChangeShapeType="1"/>
          </p:cNvSpPr>
          <p:nvPr/>
        </p:nvSpPr>
        <p:spPr bwMode="auto">
          <a:xfrm>
            <a:off x="4583160" y="2387490"/>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49" name="Line 149"/>
          <p:cNvSpPr>
            <a:spLocks noChangeShapeType="1"/>
          </p:cNvSpPr>
          <p:nvPr/>
        </p:nvSpPr>
        <p:spPr bwMode="auto">
          <a:xfrm>
            <a:off x="4516485" y="2387490"/>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0" name="Line 150"/>
          <p:cNvSpPr>
            <a:spLocks noChangeShapeType="1"/>
          </p:cNvSpPr>
          <p:nvPr/>
        </p:nvSpPr>
        <p:spPr bwMode="auto">
          <a:xfrm>
            <a:off x="4414885" y="2360409"/>
            <a:ext cx="1587" cy="74612"/>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1" name="Line 151"/>
          <p:cNvSpPr>
            <a:spLocks noChangeShapeType="1"/>
          </p:cNvSpPr>
          <p:nvPr/>
        </p:nvSpPr>
        <p:spPr bwMode="auto">
          <a:xfrm>
            <a:off x="4352925" y="2328659"/>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2" name="Line 152"/>
          <p:cNvSpPr>
            <a:spLocks noChangeShapeType="1"/>
          </p:cNvSpPr>
          <p:nvPr/>
        </p:nvSpPr>
        <p:spPr bwMode="auto">
          <a:xfrm>
            <a:off x="4291060" y="2306528"/>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3" name="Line 153"/>
          <p:cNvSpPr>
            <a:spLocks noChangeShapeType="1"/>
          </p:cNvSpPr>
          <p:nvPr/>
        </p:nvSpPr>
        <p:spPr bwMode="auto">
          <a:xfrm>
            <a:off x="4232275" y="2298496"/>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4" name="Line 154"/>
          <p:cNvSpPr>
            <a:spLocks noChangeShapeType="1"/>
          </p:cNvSpPr>
          <p:nvPr/>
        </p:nvSpPr>
        <p:spPr bwMode="auto">
          <a:xfrm>
            <a:off x="4210050" y="2298496"/>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5" name="Line 155"/>
          <p:cNvSpPr>
            <a:spLocks noChangeShapeType="1"/>
          </p:cNvSpPr>
          <p:nvPr/>
        </p:nvSpPr>
        <p:spPr bwMode="auto">
          <a:xfrm>
            <a:off x="4189460" y="2281128"/>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6" name="Line 156"/>
          <p:cNvSpPr>
            <a:spLocks noChangeShapeType="1"/>
          </p:cNvSpPr>
          <p:nvPr/>
        </p:nvSpPr>
        <p:spPr bwMode="auto">
          <a:xfrm>
            <a:off x="4079875" y="2228646"/>
            <a:ext cx="1588"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7" name="Line 157"/>
          <p:cNvSpPr>
            <a:spLocks noChangeShapeType="1"/>
          </p:cNvSpPr>
          <p:nvPr/>
        </p:nvSpPr>
        <p:spPr bwMode="auto">
          <a:xfrm>
            <a:off x="4046585" y="2211278"/>
            <a:ext cx="1587"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8" name="Line 158"/>
          <p:cNvSpPr>
            <a:spLocks noChangeShapeType="1"/>
          </p:cNvSpPr>
          <p:nvPr/>
        </p:nvSpPr>
        <p:spPr bwMode="auto">
          <a:xfrm>
            <a:off x="3970385" y="2211278"/>
            <a:ext cx="1587"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59" name="Line 159"/>
          <p:cNvSpPr>
            <a:spLocks noChangeShapeType="1"/>
          </p:cNvSpPr>
          <p:nvPr/>
        </p:nvSpPr>
        <p:spPr bwMode="auto">
          <a:xfrm>
            <a:off x="3867154" y="2152446"/>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0" name="Line 160"/>
          <p:cNvSpPr>
            <a:spLocks noChangeShapeType="1"/>
          </p:cNvSpPr>
          <p:nvPr/>
        </p:nvSpPr>
        <p:spPr bwMode="auto">
          <a:xfrm>
            <a:off x="3816354" y="2152446"/>
            <a:ext cx="1588"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1" name="Line 161"/>
          <p:cNvSpPr>
            <a:spLocks noChangeShapeType="1"/>
          </p:cNvSpPr>
          <p:nvPr/>
        </p:nvSpPr>
        <p:spPr bwMode="auto">
          <a:xfrm>
            <a:off x="3394075" y="1977915"/>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2" name="Line 162"/>
          <p:cNvSpPr>
            <a:spLocks noChangeShapeType="1"/>
          </p:cNvSpPr>
          <p:nvPr/>
        </p:nvSpPr>
        <p:spPr bwMode="auto">
          <a:xfrm>
            <a:off x="3228978" y="1930290"/>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3" name="Line 163"/>
          <p:cNvSpPr>
            <a:spLocks noChangeShapeType="1"/>
          </p:cNvSpPr>
          <p:nvPr/>
        </p:nvSpPr>
        <p:spPr bwMode="auto">
          <a:xfrm>
            <a:off x="2849610" y="1817484"/>
            <a:ext cx="1587" cy="76200"/>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4" name="Line 164"/>
          <p:cNvSpPr>
            <a:spLocks noChangeShapeType="1"/>
          </p:cNvSpPr>
          <p:nvPr/>
        </p:nvSpPr>
        <p:spPr bwMode="auto">
          <a:xfrm>
            <a:off x="2484485" y="1739696"/>
            <a:ext cx="1587"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5" name="Line 165"/>
          <p:cNvSpPr>
            <a:spLocks noChangeShapeType="1"/>
          </p:cNvSpPr>
          <p:nvPr/>
        </p:nvSpPr>
        <p:spPr bwMode="auto">
          <a:xfrm>
            <a:off x="2273300" y="1700103"/>
            <a:ext cx="1588" cy="77787"/>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6" name="Line 166"/>
          <p:cNvSpPr>
            <a:spLocks noChangeShapeType="1"/>
          </p:cNvSpPr>
          <p:nvPr/>
        </p:nvSpPr>
        <p:spPr bwMode="auto">
          <a:xfrm>
            <a:off x="2087610" y="166032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7" name="Line 167"/>
          <p:cNvSpPr>
            <a:spLocks noChangeShapeType="1"/>
          </p:cNvSpPr>
          <p:nvPr/>
        </p:nvSpPr>
        <p:spPr bwMode="auto">
          <a:xfrm>
            <a:off x="2049510" y="166032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8" name="Line 168"/>
          <p:cNvSpPr>
            <a:spLocks noChangeShapeType="1"/>
          </p:cNvSpPr>
          <p:nvPr/>
        </p:nvSpPr>
        <p:spPr bwMode="auto">
          <a:xfrm>
            <a:off x="1998710" y="166032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69" name="Line 169"/>
          <p:cNvSpPr>
            <a:spLocks noChangeShapeType="1"/>
          </p:cNvSpPr>
          <p:nvPr/>
        </p:nvSpPr>
        <p:spPr bwMode="auto">
          <a:xfrm>
            <a:off x="1962154" y="1660323"/>
            <a:ext cx="1588"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70" name="Line 170"/>
          <p:cNvSpPr>
            <a:spLocks noChangeShapeType="1"/>
          </p:cNvSpPr>
          <p:nvPr/>
        </p:nvSpPr>
        <p:spPr bwMode="auto">
          <a:xfrm>
            <a:off x="1684350" y="164286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71" name="Line 171"/>
          <p:cNvSpPr>
            <a:spLocks noChangeShapeType="1"/>
          </p:cNvSpPr>
          <p:nvPr/>
        </p:nvSpPr>
        <p:spPr bwMode="auto">
          <a:xfrm>
            <a:off x="1624054" y="164286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72" name="Line 172"/>
          <p:cNvSpPr>
            <a:spLocks noChangeShapeType="1"/>
          </p:cNvSpPr>
          <p:nvPr/>
        </p:nvSpPr>
        <p:spPr bwMode="auto">
          <a:xfrm>
            <a:off x="1560534" y="1642863"/>
            <a:ext cx="1587" cy="79375"/>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73" name="Line 173"/>
          <p:cNvSpPr>
            <a:spLocks noChangeShapeType="1"/>
          </p:cNvSpPr>
          <p:nvPr/>
        </p:nvSpPr>
        <p:spPr bwMode="auto">
          <a:xfrm>
            <a:off x="1450978" y="1642863"/>
            <a:ext cx="1588" cy="79375"/>
          </a:xfrm>
          <a:prstGeom prst="line">
            <a:avLst/>
          </a:prstGeom>
          <a:noFill/>
          <a:ln w="12700">
            <a:solidFill>
              <a:srgbClr val="1C75BC"/>
            </a:solidFill>
            <a:round/>
            <a:headEnd/>
            <a:tailEnd/>
          </a:ln>
        </p:spPr>
        <p:txBody>
          <a:bodyPr/>
          <a:lstStyle/>
          <a:p>
            <a:endParaRPr lang="en-US" b="1" dirty="0">
              <a:solidFill>
                <a:srgbClr val="F2F2F2"/>
              </a:solidFill>
              <a:cs typeface="Arial" pitchFamily="34" charset="0"/>
            </a:endParaRPr>
          </a:p>
        </p:txBody>
      </p:sp>
      <p:sp>
        <p:nvSpPr>
          <p:cNvPr id="174" name="Line 174"/>
          <p:cNvSpPr>
            <a:spLocks noChangeShapeType="1"/>
          </p:cNvSpPr>
          <p:nvPr/>
        </p:nvSpPr>
        <p:spPr bwMode="auto">
          <a:xfrm>
            <a:off x="6996158" y="3101771"/>
            <a:ext cx="1587"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75" name="Line 175"/>
          <p:cNvSpPr>
            <a:spLocks noChangeShapeType="1"/>
          </p:cNvSpPr>
          <p:nvPr/>
        </p:nvSpPr>
        <p:spPr bwMode="auto">
          <a:xfrm>
            <a:off x="7024735" y="3101771"/>
            <a:ext cx="1587" cy="77788"/>
          </a:xfrm>
          <a:prstGeom prst="line">
            <a:avLst/>
          </a:prstGeom>
          <a:noFill/>
          <a:ln w="12700">
            <a:solidFill>
              <a:srgbClr val="99CCFF"/>
            </a:solidFill>
            <a:round/>
            <a:headEnd/>
            <a:tailEnd/>
          </a:ln>
        </p:spPr>
        <p:txBody>
          <a:bodyPr/>
          <a:lstStyle/>
          <a:p>
            <a:endParaRPr lang="en-US" b="1" dirty="0">
              <a:solidFill>
                <a:srgbClr val="F2F2F2"/>
              </a:solidFill>
              <a:cs typeface="Arial" pitchFamily="34" charset="0"/>
            </a:endParaRPr>
          </a:p>
        </p:txBody>
      </p:sp>
      <p:sp>
        <p:nvSpPr>
          <p:cNvPr id="176" name="Freeform 176"/>
          <p:cNvSpPr>
            <a:spLocks/>
          </p:cNvSpPr>
          <p:nvPr/>
        </p:nvSpPr>
        <p:spPr bwMode="auto">
          <a:xfrm>
            <a:off x="1408117" y="1682640"/>
            <a:ext cx="6759575" cy="1947863"/>
          </a:xfrm>
          <a:custGeom>
            <a:avLst/>
            <a:gdLst>
              <a:gd name="T0" fmla="*/ 313 w 4258"/>
              <a:gd name="T1" fmla="*/ 13 h 1227"/>
              <a:gd name="T2" fmla="*/ 460 w 4258"/>
              <a:gd name="T3" fmla="*/ 18 h 1227"/>
              <a:gd name="T4" fmla="*/ 498 w 4258"/>
              <a:gd name="T5" fmla="*/ 36 h 1227"/>
              <a:gd name="T6" fmla="*/ 613 w 4258"/>
              <a:gd name="T7" fmla="*/ 41 h 1227"/>
              <a:gd name="T8" fmla="*/ 655 w 4258"/>
              <a:gd name="T9" fmla="*/ 64 h 1227"/>
              <a:gd name="T10" fmla="*/ 774 w 4258"/>
              <a:gd name="T11" fmla="*/ 69 h 1227"/>
              <a:gd name="T12" fmla="*/ 839 w 4258"/>
              <a:gd name="T13" fmla="*/ 98 h 1227"/>
              <a:gd name="T14" fmla="*/ 931 w 4258"/>
              <a:gd name="T15" fmla="*/ 112 h 1227"/>
              <a:gd name="T16" fmla="*/ 951 w 4258"/>
              <a:gd name="T17" fmla="*/ 136 h 1227"/>
              <a:gd name="T18" fmla="*/ 1036 w 4258"/>
              <a:gd name="T19" fmla="*/ 145 h 1227"/>
              <a:gd name="T20" fmla="*/ 1087 w 4258"/>
              <a:gd name="T21" fmla="*/ 163 h 1227"/>
              <a:gd name="T22" fmla="*/ 1149 w 4258"/>
              <a:gd name="T23" fmla="*/ 179 h 1227"/>
              <a:gd name="T24" fmla="*/ 1189 w 4258"/>
              <a:gd name="T25" fmla="*/ 198 h 1227"/>
              <a:gd name="T26" fmla="*/ 1232 w 4258"/>
              <a:gd name="T27" fmla="*/ 206 h 1227"/>
              <a:gd name="T28" fmla="*/ 1278 w 4258"/>
              <a:gd name="T29" fmla="*/ 227 h 1227"/>
              <a:gd name="T30" fmla="*/ 1306 w 4258"/>
              <a:gd name="T31" fmla="*/ 241 h 1227"/>
              <a:gd name="T32" fmla="*/ 1335 w 4258"/>
              <a:gd name="T33" fmla="*/ 260 h 1227"/>
              <a:gd name="T34" fmla="*/ 1388 w 4258"/>
              <a:gd name="T35" fmla="*/ 269 h 1227"/>
              <a:gd name="T36" fmla="*/ 1428 w 4258"/>
              <a:gd name="T37" fmla="*/ 283 h 1227"/>
              <a:gd name="T38" fmla="*/ 1455 w 4258"/>
              <a:gd name="T39" fmla="*/ 303 h 1227"/>
              <a:gd name="T40" fmla="*/ 1554 w 4258"/>
              <a:gd name="T41" fmla="*/ 315 h 1227"/>
              <a:gd name="T42" fmla="*/ 1566 w 4258"/>
              <a:gd name="T43" fmla="*/ 342 h 1227"/>
              <a:gd name="T44" fmla="*/ 1607 w 4258"/>
              <a:gd name="T45" fmla="*/ 351 h 1227"/>
              <a:gd name="T46" fmla="*/ 1678 w 4258"/>
              <a:gd name="T47" fmla="*/ 372 h 1227"/>
              <a:gd name="T48" fmla="*/ 1719 w 4258"/>
              <a:gd name="T49" fmla="*/ 381 h 1227"/>
              <a:gd name="T50" fmla="*/ 1733 w 4258"/>
              <a:gd name="T51" fmla="*/ 400 h 1227"/>
              <a:gd name="T52" fmla="*/ 1814 w 4258"/>
              <a:gd name="T53" fmla="*/ 413 h 1227"/>
              <a:gd name="T54" fmla="*/ 1866 w 4258"/>
              <a:gd name="T55" fmla="*/ 443 h 1227"/>
              <a:gd name="T56" fmla="*/ 1938 w 4258"/>
              <a:gd name="T57" fmla="*/ 455 h 1227"/>
              <a:gd name="T58" fmla="*/ 1995 w 4258"/>
              <a:gd name="T59" fmla="*/ 476 h 1227"/>
              <a:gd name="T60" fmla="*/ 2078 w 4258"/>
              <a:gd name="T61" fmla="*/ 490 h 1227"/>
              <a:gd name="T62" fmla="*/ 2127 w 4258"/>
              <a:gd name="T63" fmla="*/ 510 h 1227"/>
              <a:gd name="T64" fmla="*/ 2211 w 4258"/>
              <a:gd name="T65" fmla="*/ 520 h 1227"/>
              <a:gd name="T66" fmla="*/ 2278 w 4258"/>
              <a:gd name="T67" fmla="*/ 549 h 1227"/>
              <a:gd name="T68" fmla="*/ 2338 w 4258"/>
              <a:gd name="T69" fmla="*/ 559 h 1227"/>
              <a:gd name="T70" fmla="*/ 2391 w 4258"/>
              <a:gd name="T71" fmla="*/ 581 h 1227"/>
              <a:gd name="T72" fmla="*/ 2513 w 4258"/>
              <a:gd name="T73" fmla="*/ 593 h 1227"/>
              <a:gd name="T74" fmla="*/ 2552 w 4258"/>
              <a:gd name="T75" fmla="*/ 618 h 1227"/>
              <a:gd name="T76" fmla="*/ 2602 w 4258"/>
              <a:gd name="T77" fmla="*/ 625 h 1227"/>
              <a:gd name="T78" fmla="*/ 2635 w 4258"/>
              <a:gd name="T79" fmla="*/ 641 h 1227"/>
              <a:gd name="T80" fmla="*/ 2727 w 4258"/>
              <a:gd name="T81" fmla="*/ 653 h 1227"/>
              <a:gd name="T82" fmla="*/ 2890 w 4258"/>
              <a:gd name="T83" fmla="*/ 706 h 1227"/>
              <a:gd name="T84" fmla="*/ 2922 w 4258"/>
              <a:gd name="T85" fmla="*/ 731 h 1227"/>
              <a:gd name="T86" fmla="*/ 2945 w 4258"/>
              <a:gd name="T87" fmla="*/ 754 h 1227"/>
              <a:gd name="T88" fmla="*/ 3057 w 4258"/>
              <a:gd name="T89" fmla="*/ 763 h 1227"/>
              <a:gd name="T90" fmla="*/ 3108 w 4258"/>
              <a:gd name="T91" fmla="*/ 795 h 1227"/>
              <a:gd name="T92" fmla="*/ 3154 w 4258"/>
              <a:gd name="T93" fmla="*/ 807 h 1227"/>
              <a:gd name="T94" fmla="*/ 3172 w 4258"/>
              <a:gd name="T95" fmla="*/ 834 h 1227"/>
              <a:gd name="T96" fmla="*/ 3228 w 4258"/>
              <a:gd name="T97" fmla="*/ 869 h 1227"/>
              <a:gd name="T98" fmla="*/ 3319 w 4258"/>
              <a:gd name="T99" fmla="*/ 896 h 1227"/>
              <a:gd name="T100" fmla="*/ 3545 w 4258"/>
              <a:gd name="T101" fmla="*/ 919 h 1227"/>
              <a:gd name="T102" fmla="*/ 3566 w 4258"/>
              <a:gd name="T103" fmla="*/ 966 h 1227"/>
              <a:gd name="T104" fmla="*/ 3805 w 4258"/>
              <a:gd name="T105" fmla="*/ 997 h 1227"/>
              <a:gd name="T106" fmla="*/ 4042 w 4258"/>
              <a:gd name="T107" fmla="*/ 1092 h 1227"/>
              <a:gd name="T108" fmla="*/ 4088 w 4258"/>
              <a:gd name="T109" fmla="*/ 1159 h 12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258"/>
              <a:gd name="T166" fmla="*/ 0 h 1227"/>
              <a:gd name="T167" fmla="*/ 4258 w 4258"/>
              <a:gd name="T168" fmla="*/ 1227 h 12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258" h="1227">
                <a:moveTo>
                  <a:pt x="0" y="0"/>
                </a:moveTo>
                <a:lnTo>
                  <a:pt x="313" y="0"/>
                </a:lnTo>
                <a:lnTo>
                  <a:pt x="313" y="13"/>
                </a:lnTo>
                <a:lnTo>
                  <a:pt x="434" y="13"/>
                </a:lnTo>
                <a:lnTo>
                  <a:pt x="434" y="18"/>
                </a:lnTo>
                <a:lnTo>
                  <a:pt x="460" y="18"/>
                </a:lnTo>
                <a:lnTo>
                  <a:pt x="460" y="29"/>
                </a:lnTo>
                <a:lnTo>
                  <a:pt x="498" y="29"/>
                </a:lnTo>
                <a:lnTo>
                  <a:pt x="498" y="36"/>
                </a:lnTo>
                <a:lnTo>
                  <a:pt x="544" y="36"/>
                </a:lnTo>
                <a:lnTo>
                  <a:pt x="544" y="41"/>
                </a:lnTo>
                <a:lnTo>
                  <a:pt x="613" y="41"/>
                </a:lnTo>
                <a:lnTo>
                  <a:pt x="613" y="50"/>
                </a:lnTo>
                <a:lnTo>
                  <a:pt x="655" y="50"/>
                </a:lnTo>
                <a:lnTo>
                  <a:pt x="655" y="64"/>
                </a:lnTo>
                <a:lnTo>
                  <a:pt x="676" y="64"/>
                </a:lnTo>
                <a:lnTo>
                  <a:pt x="676" y="69"/>
                </a:lnTo>
                <a:lnTo>
                  <a:pt x="774" y="69"/>
                </a:lnTo>
                <a:lnTo>
                  <a:pt x="774" y="85"/>
                </a:lnTo>
                <a:lnTo>
                  <a:pt x="839" y="85"/>
                </a:lnTo>
                <a:lnTo>
                  <a:pt x="839" y="98"/>
                </a:lnTo>
                <a:lnTo>
                  <a:pt x="855" y="98"/>
                </a:lnTo>
                <a:lnTo>
                  <a:pt x="855" y="112"/>
                </a:lnTo>
                <a:lnTo>
                  <a:pt x="931" y="112"/>
                </a:lnTo>
                <a:lnTo>
                  <a:pt x="931" y="128"/>
                </a:lnTo>
                <a:lnTo>
                  <a:pt x="951" y="128"/>
                </a:lnTo>
                <a:lnTo>
                  <a:pt x="951" y="136"/>
                </a:lnTo>
                <a:lnTo>
                  <a:pt x="993" y="136"/>
                </a:lnTo>
                <a:lnTo>
                  <a:pt x="993" y="145"/>
                </a:lnTo>
                <a:lnTo>
                  <a:pt x="1036" y="145"/>
                </a:lnTo>
                <a:lnTo>
                  <a:pt x="1036" y="152"/>
                </a:lnTo>
                <a:lnTo>
                  <a:pt x="1087" y="152"/>
                </a:lnTo>
                <a:lnTo>
                  <a:pt x="1087" y="163"/>
                </a:lnTo>
                <a:lnTo>
                  <a:pt x="1105" y="163"/>
                </a:lnTo>
                <a:lnTo>
                  <a:pt x="1105" y="179"/>
                </a:lnTo>
                <a:lnTo>
                  <a:pt x="1149" y="179"/>
                </a:lnTo>
                <a:lnTo>
                  <a:pt x="1149" y="188"/>
                </a:lnTo>
                <a:lnTo>
                  <a:pt x="1189" y="188"/>
                </a:lnTo>
                <a:lnTo>
                  <a:pt x="1189" y="198"/>
                </a:lnTo>
                <a:lnTo>
                  <a:pt x="1209" y="198"/>
                </a:lnTo>
                <a:lnTo>
                  <a:pt x="1209" y="206"/>
                </a:lnTo>
                <a:lnTo>
                  <a:pt x="1232" y="206"/>
                </a:lnTo>
                <a:lnTo>
                  <a:pt x="1232" y="214"/>
                </a:lnTo>
                <a:lnTo>
                  <a:pt x="1278" y="214"/>
                </a:lnTo>
                <a:lnTo>
                  <a:pt x="1278" y="227"/>
                </a:lnTo>
                <a:lnTo>
                  <a:pt x="1292" y="227"/>
                </a:lnTo>
                <a:lnTo>
                  <a:pt x="1292" y="241"/>
                </a:lnTo>
                <a:lnTo>
                  <a:pt x="1306" y="241"/>
                </a:lnTo>
                <a:lnTo>
                  <a:pt x="1306" y="246"/>
                </a:lnTo>
                <a:lnTo>
                  <a:pt x="1335" y="246"/>
                </a:lnTo>
                <a:lnTo>
                  <a:pt x="1335" y="260"/>
                </a:lnTo>
                <a:lnTo>
                  <a:pt x="1366" y="260"/>
                </a:lnTo>
                <a:lnTo>
                  <a:pt x="1366" y="269"/>
                </a:lnTo>
                <a:lnTo>
                  <a:pt x="1388" y="269"/>
                </a:lnTo>
                <a:lnTo>
                  <a:pt x="1388" y="283"/>
                </a:lnTo>
                <a:lnTo>
                  <a:pt x="1409" y="283"/>
                </a:lnTo>
                <a:lnTo>
                  <a:pt x="1428" y="283"/>
                </a:lnTo>
                <a:lnTo>
                  <a:pt x="1428" y="294"/>
                </a:lnTo>
                <a:lnTo>
                  <a:pt x="1455" y="294"/>
                </a:lnTo>
                <a:lnTo>
                  <a:pt x="1455" y="303"/>
                </a:lnTo>
                <a:lnTo>
                  <a:pt x="1508" y="303"/>
                </a:lnTo>
                <a:lnTo>
                  <a:pt x="1508" y="315"/>
                </a:lnTo>
                <a:lnTo>
                  <a:pt x="1554" y="315"/>
                </a:lnTo>
                <a:lnTo>
                  <a:pt x="1554" y="331"/>
                </a:lnTo>
                <a:lnTo>
                  <a:pt x="1566" y="331"/>
                </a:lnTo>
                <a:lnTo>
                  <a:pt x="1566" y="342"/>
                </a:lnTo>
                <a:lnTo>
                  <a:pt x="1588" y="342"/>
                </a:lnTo>
                <a:lnTo>
                  <a:pt x="1588" y="351"/>
                </a:lnTo>
                <a:lnTo>
                  <a:pt x="1607" y="351"/>
                </a:lnTo>
                <a:lnTo>
                  <a:pt x="1607" y="361"/>
                </a:lnTo>
                <a:lnTo>
                  <a:pt x="1678" y="361"/>
                </a:lnTo>
                <a:lnTo>
                  <a:pt x="1678" y="372"/>
                </a:lnTo>
                <a:lnTo>
                  <a:pt x="1704" y="372"/>
                </a:lnTo>
                <a:lnTo>
                  <a:pt x="1704" y="381"/>
                </a:lnTo>
                <a:lnTo>
                  <a:pt x="1719" y="381"/>
                </a:lnTo>
                <a:lnTo>
                  <a:pt x="1719" y="393"/>
                </a:lnTo>
                <a:lnTo>
                  <a:pt x="1733" y="393"/>
                </a:lnTo>
                <a:lnTo>
                  <a:pt x="1733" y="400"/>
                </a:lnTo>
                <a:lnTo>
                  <a:pt x="1749" y="400"/>
                </a:lnTo>
                <a:lnTo>
                  <a:pt x="1749" y="413"/>
                </a:lnTo>
                <a:lnTo>
                  <a:pt x="1814" y="413"/>
                </a:lnTo>
                <a:lnTo>
                  <a:pt x="1814" y="430"/>
                </a:lnTo>
                <a:lnTo>
                  <a:pt x="1866" y="430"/>
                </a:lnTo>
                <a:lnTo>
                  <a:pt x="1866" y="443"/>
                </a:lnTo>
                <a:lnTo>
                  <a:pt x="1890" y="443"/>
                </a:lnTo>
                <a:lnTo>
                  <a:pt x="1890" y="455"/>
                </a:lnTo>
                <a:lnTo>
                  <a:pt x="1938" y="455"/>
                </a:lnTo>
                <a:lnTo>
                  <a:pt x="1938" y="467"/>
                </a:lnTo>
                <a:lnTo>
                  <a:pt x="1995" y="467"/>
                </a:lnTo>
                <a:lnTo>
                  <a:pt x="1995" y="476"/>
                </a:lnTo>
                <a:lnTo>
                  <a:pt x="2048" y="476"/>
                </a:lnTo>
                <a:lnTo>
                  <a:pt x="2048" y="490"/>
                </a:lnTo>
                <a:lnTo>
                  <a:pt x="2078" y="490"/>
                </a:lnTo>
                <a:lnTo>
                  <a:pt x="2078" y="499"/>
                </a:lnTo>
                <a:lnTo>
                  <a:pt x="2127" y="499"/>
                </a:lnTo>
                <a:lnTo>
                  <a:pt x="2127" y="510"/>
                </a:lnTo>
                <a:lnTo>
                  <a:pt x="2189" y="510"/>
                </a:lnTo>
                <a:lnTo>
                  <a:pt x="2189" y="520"/>
                </a:lnTo>
                <a:lnTo>
                  <a:pt x="2211" y="520"/>
                </a:lnTo>
                <a:lnTo>
                  <a:pt x="2211" y="531"/>
                </a:lnTo>
                <a:lnTo>
                  <a:pt x="2278" y="531"/>
                </a:lnTo>
                <a:lnTo>
                  <a:pt x="2278" y="549"/>
                </a:lnTo>
                <a:lnTo>
                  <a:pt x="2296" y="549"/>
                </a:lnTo>
                <a:lnTo>
                  <a:pt x="2296" y="559"/>
                </a:lnTo>
                <a:lnTo>
                  <a:pt x="2338" y="559"/>
                </a:lnTo>
                <a:lnTo>
                  <a:pt x="2338" y="572"/>
                </a:lnTo>
                <a:lnTo>
                  <a:pt x="2391" y="572"/>
                </a:lnTo>
                <a:lnTo>
                  <a:pt x="2391" y="581"/>
                </a:lnTo>
                <a:lnTo>
                  <a:pt x="2448" y="581"/>
                </a:lnTo>
                <a:lnTo>
                  <a:pt x="2448" y="593"/>
                </a:lnTo>
                <a:lnTo>
                  <a:pt x="2513" y="593"/>
                </a:lnTo>
                <a:lnTo>
                  <a:pt x="2513" y="605"/>
                </a:lnTo>
                <a:lnTo>
                  <a:pt x="2552" y="605"/>
                </a:lnTo>
                <a:lnTo>
                  <a:pt x="2552" y="618"/>
                </a:lnTo>
                <a:lnTo>
                  <a:pt x="2579" y="618"/>
                </a:lnTo>
                <a:lnTo>
                  <a:pt x="2579" y="625"/>
                </a:lnTo>
                <a:lnTo>
                  <a:pt x="2602" y="625"/>
                </a:lnTo>
                <a:lnTo>
                  <a:pt x="2602" y="636"/>
                </a:lnTo>
                <a:lnTo>
                  <a:pt x="2635" y="636"/>
                </a:lnTo>
                <a:lnTo>
                  <a:pt x="2635" y="641"/>
                </a:lnTo>
                <a:lnTo>
                  <a:pt x="2719" y="641"/>
                </a:lnTo>
                <a:lnTo>
                  <a:pt x="2719" y="653"/>
                </a:lnTo>
                <a:lnTo>
                  <a:pt x="2727" y="653"/>
                </a:lnTo>
                <a:lnTo>
                  <a:pt x="2727" y="697"/>
                </a:lnTo>
                <a:lnTo>
                  <a:pt x="2890" y="697"/>
                </a:lnTo>
                <a:lnTo>
                  <a:pt x="2890" y="706"/>
                </a:lnTo>
                <a:lnTo>
                  <a:pt x="2896" y="706"/>
                </a:lnTo>
                <a:lnTo>
                  <a:pt x="2896" y="731"/>
                </a:lnTo>
                <a:lnTo>
                  <a:pt x="2922" y="731"/>
                </a:lnTo>
                <a:lnTo>
                  <a:pt x="2922" y="745"/>
                </a:lnTo>
                <a:lnTo>
                  <a:pt x="2945" y="745"/>
                </a:lnTo>
                <a:lnTo>
                  <a:pt x="2945" y="754"/>
                </a:lnTo>
                <a:lnTo>
                  <a:pt x="3027" y="754"/>
                </a:lnTo>
                <a:lnTo>
                  <a:pt x="3027" y="763"/>
                </a:lnTo>
                <a:lnTo>
                  <a:pt x="3057" y="763"/>
                </a:lnTo>
                <a:lnTo>
                  <a:pt x="3057" y="779"/>
                </a:lnTo>
                <a:lnTo>
                  <a:pt x="3108" y="779"/>
                </a:lnTo>
                <a:lnTo>
                  <a:pt x="3108" y="795"/>
                </a:lnTo>
                <a:lnTo>
                  <a:pt x="3134" y="795"/>
                </a:lnTo>
                <a:lnTo>
                  <a:pt x="3134" y="807"/>
                </a:lnTo>
                <a:lnTo>
                  <a:pt x="3154" y="807"/>
                </a:lnTo>
                <a:lnTo>
                  <a:pt x="3154" y="821"/>
                </a:lnTo>
                <a:lnTo>
                  <a:pt x="3172" y="821"/>
                </a:lnTo>
                <a:lnTo>
                  <a:pt x="3172" y="834"/>
                </a:lnTo>
                <a:lnTo>
                  <a:pt x="3191" y="834"/>
                </a:lnTo>
                <a:lnTo>
                  <a:pt x="3191" y="869"/>
                </a:lnTo>
                <a:lnTo>
                  <a:pt x="3228" y="869"/>
                </a:lnTo>
                <a:lnTo>
                  <a:pt x="3228" y="878"/>
                </a:lnTo>
                <a:lnTo>
                  <a:pt x="3319" y="878"/>
                </a:lnTo>
                <a:lnTo>
                  <a:pt x="3319" y="896"/>
                </a:lnTo>
                <a:lnTo>
                  <a:pt x="3388" y="896"/>
                </a:lnTo>
                <a:lnTo>
                  <a:pt x="3388" y="919"/>
                </a:lnTo>
                <a:lnTo>
                  <a:pt x="3545" y="919"/>
                </a:lnTo>
                <a:lnTo>
                  <a:pt x="3545" y="942"/>
                </a:lnTo>
                <a:lnTo>
                  <a:pt x="3566" y="942"/>
                </a:lnTo>
                <a:lnTo>
                  <a:pt x="3566" y="966"/>
                </a:lnTo>
                <a:lnTo>
                  <a:pt x="3683" y="966"/>
                </a:lnTo>
                <a:lnTo>
                  <a:pt x="3683" y="997"/>
                </a:lnTo>
                <a:lnTo>
                  <a:pt x="3805" y="997"/>
                </a:lnTo>
                <a:lnTo>
                  <a:pt x="3805" y="1032"/>
                </a:lnTo>
                <a:lnTo>
                  <a:pt x="4042" y="1032"/>
                </a:lnTo>
                <a:lnTo>
                  <a:pt x="4042" y="1092"/>
                </a:lnTo>
                <a:lnTo>
                  <a:pt x="4069" y="1092"/>
                </a:lnTo>
                <a:lnTo>
                  <a:pt x="4069" y="1159"/>
                </a:lnTo>
                <a:lnTo>
                  <a:pt x="4088" y="1159"/>
                </a:lnTo>
                <a:lnTo>
                  <a:pt x="4088" y="1227"/>
                </a:lnTo>
                <a:lnTo>
                  <a:pt x="4258" y="1227"/>
                </a:lnTo>
              </a:path>
            </a:pathLst>
          </a:custGeom>
          <a:noFill/>
          <a:ln w="28575">
            <a:solidFill>
              <a:srgbClr val="99CCFF"/>
            </a:solidFill>
            <a:prstDash val="solid"/>
            <a:round/>
            <a:headEnd/>
            <a:tailEnd/>
          </a:ln>
        </p:spPr>
        <p:txBody>
          <a:bodyPr/>
          <a:lstStyle/>
          <a:p>
            <a:endParaRPr lang="en-US" b="1" dirty="0">
              <a:solidFill>
                <a:srgbClr val="F2F2F2"/>
              </a:solidFill>
              <a:cs typeface="Arial" pitchFamily="34" charset="0"/>
            </a:endParaRPr>
          </a:p>
        </p:txBody>
      </p:sp>
      <p:sp>
        <p:nvSpPr>
          <p:cNvPr id="177" name="Line 177"/>
          <p:cNvSpPr>
            <a:spLocks noChangeShapeType="1"/>
          </p:cNvSpPr>
          <p:nvPr/>
        </p:nvSpPr>
        <p:spPr bwMode="auto">
          <a:xfrm>
            <a:off x="8167735" y="3609771"/>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78" name="Line 178"/>
          <p:cNvSpPr>
            <a:spLocks noChangeShapeType="1"/>
          </p:cNvSpPr>
          <p:nvPr/>
        </p:nvSpPr>
        <p:spPr bwMode="auto">
          <a:xfrm>
            <a:off x="8031210" y="3609771"/>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79" name="Line 179"/>
          <p:cNvSpPr>
            <a:spLocks noChangeShapeType="1"/>
          </p:cNvSpPr>
          <p:nvPr/>
        </p:nvSpPr>
        <p:spPr bwMode="auto">
          <a:xfrm>
            <a:off x="7875635" y="3609771"/>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0" name="Line 180"/>
          <p:cNvSpPr>
            <a:spLocks noChangeShapeType="1"/>
          </p:cNvSpPr>
          <p:nvPr/>
        </p:nvSpPr>
        <p:spPr bwMode="auto">
          <a:xfrm>
            <a:off x="7762875"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1" name="Line 181"/>
          <p:cNvSpPr>
            <a:spLocks noChangeShapeType="1"/>
          </p:cNvSpPr>
          <p:nvPr/>
        </p:nvSpPr>
        <p:spPr bwMode="auto">
          <a:xfrm>
            <a:off x="7721602"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2" name="Line 182"/>
          <p:cNvSpPr>
            <a:spLocks noChangeShapeType="1"/>
          </p:cNvSpPr>
          <p:nvPr/>
        </p:nvSpPr>
        <p:spPr bwMode="auto">
          <a:xfrm>
            <a:off x="7604125"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3" name="Line 183"/>
          <p:cNvSpPr>
            <a:spLocks noChangeShapeType="1"/>
          </p:cNvSpPr>
          <p:nvPr/>
        </p:nvSpPr>
        <p:spPr bwMode="auto">
          <a:xfrm>
            <a:off x="7554960" y="3447846"/>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4" name="Line 184"/>
          <p:cNvSpPr>
            <a:spLocks noChangeShapeType="1"/>
          </p:cNvSpPr>
          <p:nvPr/>
        </p:nvSpPr>
        <p:spPr bwMode="auto">
          <a:xfrm>
            <a:off x="7375525"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5" name="Line 185"/>
          <p:cNvSpPr>
            <a:spLocks noChangeShapeType="1"/>
          </p:cNvSpPr>
          <p:nvPr/>
        </p:nvSpPr>
        <p:spPr bwMode="auto">
          <a:xfrm>
            <a:off x="7327900"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6" name="Line 186"/>
          <p:cNvSpPr>
            <a:spLocks noChangeShapeType="1"/>
          </p:cNvSpPr>
          <p:nvPr/>
        </p:nvSpPr>
        <p:spPr bwMode="auto">
          <a:xfrm>
            <a:off x="7235826"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7" name="Line 187"/>
          <p:cNvSpPr>
            <a:spLocks noChangeShapeType="1"/>
          </p:cNvSpPr>
          <p:nvPr/>
        </p:nvSpPr>
        <p:spPr bwMode="auto">
          <a:xfrm>
            <a:off x="7153275"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8" name="Line 188"/>
          <p:cNvSpPr>
            <a:spLocks noChangeShapeType="1"/>
          </p:cNvSpPr>
          <p:nvPr/>
        </p:nvSpPr>
        <p:spPr bwMode="auto">
          <a:xfrm>
            <a:off x="7112002"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89" name="Line 189"/>
          <p:cNvSpPr>
            <a:spLocks noChangeShapeType="1"/>
          </p:cNvSpPr>
          <p:nvPr/>
        </p:nvSpPr>
        <p:spPr bwMode="auto">
          <a:xfrm>
            <a:off x="6999335" y="3447846"/>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0" name="Line 190"/>
          <p:cNvSpPr>
            <a:spLocks noChangeShapeType="1"/>
          </p:cNvSpPr>
          <p:nvPr/>
        </p:nvSpPr>
        <p:spPr bwMode="auto">
          <a:xfrm>
            <a:off x="6932660" y="3447846"/>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1" name="Line 191"/>
          <p:cNvSpPr>
            <a:spLocks noChangeShapeType="1"/>
          </p:cNvSpPr>
          <p:nvPr/>
        </p:nvSpPr>
        <p:spPr bwMode="auto">
          <a:xfrm>
            <a:off x="6892925" y="344784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2" name="Line 192"/>
          <p:cNvSpPr>
            <a:spLocks noChangeShapeType="1"/>
          </p:cNvSpPr>
          <p:nvPr/>
        </p:nvSpPr>
        <p:spPr bwMode="auto">
          <a:xfrm>
            <a:off x="6783435" y="3412921"/>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3" name="Line 193"/>
          <p:cNvSpPr>
            <a:spLocks noChangeShapeType="1"/>
          </p:cNvSpPr>
          <p:nvPr/>
        </p:nvSpPr>
        <p:spPr bwMode="auto">
          <a:xfrm>
            <a:off x="6724650" y="3412921"/>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4" name="Line 194"/>
          <p:cNvSpPr>
            <a:spLocks noChangeShapeType="1"/>
          </p:cNvSpPr>
          <p:nvPr/>
        </p:nvSpPr>
        <p:spPr bwMode="auto">
          <a:xfrm>
            <a:off x="6619875" y="3324021"/>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5" name="Line 195"/>
          <p:cNvSpPr>
            <a:spLocks noChangeShapeType="1"/>
          </p:cNvSpPr>
          <p:nvPr/>
        </p:nvSpPr>
        <p:spPr bwMode="auto">
          <a:xfrm>
            <a:off x="6550026" y="3324021"/>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6" name="Line 196"/>
          <p:cNvSpPr>
            <a:spLocks noChangeShapeType="1"/>
          </p:cNvSpPr>
          <p:nvPr/>
        </p:nvSpPr>
        <p:spPr bwMode="auto">
          <a:xfrm>
            <a:off x="6473826" y="32700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7" name="Line 197"/>
          <p:cNvSpPr>
            <a:spLocks noChangeShapeType="1"/>
          </p:cNvSpPr>
          <p:nvPr/>
        </p:nvSpPr>
        <p:spPr bwMode="auto">
          <a:xfrm>
            <a:off x="6426202" y="32700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8" name="Line 198"/>
          <p:cNvSpPr>
            <a:spLocks noChangeShapeType="1"/>
          </p:cNvSpPr>
          <p:nvPr/>
        </p:nvSpPr>
        <p:spPr bwMode="auto">
          <a:xfrm>
            <a:off x="6378578" y="32700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199" name="Line 199"/>
          <p:cNvSpPr>
            <a:spLocks noChangeShapeType="1"/>
          </p:cNvSpPr>
          <p:nvPr/>
        </p:nvSpPr>
        <p:spPr bwMode="auto">
          <a:xfrm>
            <a:off x="6327778" y="32700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0" name="Line 200"/>
          <p:cNvSpPr>
            <a:spLocks noChangeShapeType="1"/>
          </p:cNvSpPr>
          <p:nvPr/>
        </p:nvSpPr>
        <p:spPr bwMode="auto">
          <a:xfrm>
            <a:off x="6203954" y="32700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1" name="Line 201"/>
          <p:cNvSpPr>
            <a:spLocks noChangeShapeType="1"/>
          </p:cNvSpPr>
          <p:nvPr/>
        </p:nvSpPr>
        <p:spPr bwMode="auto">
          <a:xfrm>
            <a:off x="6100810" y="3189084"/>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2" name="Line 202"/>
          <p:cNvSpPr>
            <a:spLocks noChangeShapeType="1"/>
          </p:cNvSpPr>
          <p:nvPr/>
        </p:nvSpPr>
        <p:spPr bwMode="auto">
          <a:xfrm>
            <a:off x="6018260" y="31430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3" name="Line 203"/>
          <p:cNvSpPr>
            <a:spLocks noChangeShapeType="1"/>
          </p:cNvSpPr>
          <p:nvPr/>
        </p:nvSpPr>
        <p:spPr bwMode="auto">
          <a:xfrm>
            <a:off x="5992860" y="31430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4" name="Line 204"/>
          <p:cNvSpPr>
            <a:spLocks noChangeShapeType="1"/>
          </p:cNvSpPr>
          <p:nvPr/>
        </p:nvSpPr>
        <p:spPr bwMode="auto">
          <a:xfrm>
            <a:off x="5889626" y="31430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5" name="Line 206"/>
          <p:cNvSpPr>
            <a:spLocks noChangeShapeType="1"/>
          </p:cNvSpPr>
          <p:nvPr/>
        </p:nvSpPr>
        <p:spPr bwMode="auto">
          <a:xfrm>
            <a:off x="5732510" y="3062087"/>
            <a:ext cx="1587" cy="90487"/>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6" name="Line 207"/>
          <p:cNvSpPr>
            <a:spLocks noChangeShapeType="1"/>
          </p:cNvSpPr>
          <p:nvPr/>
        </p:nvSpPr>
        <p:spPr bwMode="auto">
          <a:xfrm>
            <a:off x="5594354" y="298429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7" name="Line 208"/>
          <p:cNvSpPr>
            <a:spLocks noChangeShapeType="1"/>
          </p:cNvSpPr>
          <p:nvPr/>
        </p:nvSpPr>
        <p:spPr bwMode="auto">
          <a:xfrm>
            <a:off x="5546725" y="2984296"/>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8" name="Line 209"/>
          <p:cNvSpPr>
            <a:spLocks noChangeShapeType="1"/>
          </p:cNvSpPr>
          <p:nvPr/>
        </p:nvSpPr>
        <p:spPr bwMode="auto">
          <a:xfrm>
            <a:off x="5429250" y="2949371"/>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09" name="Line 210"/>
          <p:cNvSpPr>
            <a:spLocks noChangeShapeType="1"/>
          </p:cNvSpPr>
          <p:nvPr/>
        </p:nvSpPr>
        <p:spPr bwMode="auto">
          <a:xfrm>
            <a:off x="5359402" y="29271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0" name="Line 211"/>
          <p:cNvSpPr>
            <a:spLocks noChangeShapeType="1"/>
          </p:cNvSpPr>
          <p:nvPr/>
        </p:nvSpPr>
        <p:spPr bwMode="auto">
          <a:xfrm>
            <a:off x="5288010" y="29271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1" name="Line 212"/>
          <p:cNvSpPr>
            <a:spLocks noChangeShapeType="1"/>
          </p:cNvSpPr>
          <p:nvPr/>
        </p:nvSpPr>
        <p:spPr bwMode="auto">
          <a:xfrm>
            <a:off x="5156202" y="28763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2" name="Line 213"/>
          <p:cNvSpPr>
            <a:spLocks noChangeShapeType="1"/>
          </p:cNvSpPr>
          <p:nvPr/>
        </p:nvSpPr>
        <p:spPr bwMode="auto">
          <a:xfrm>
            <a:off x="5091160" y="28763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3" name="Line 214"/>
          <p:cNvSpPr>
            <a:spLocks noChangeShapeType="1"/>
          </p:cNvSpPr>
          <p:nvPr/>
        </p:nvSpPr>
        <p:spPr bwMode="auto">
          <a:xfrm>
            <a:off x="4981578" y="283189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4" name="Line 215"/>
          <p:cNvSpPr>
            <a:spLocks noChangeShapeType="1"/>
          </p:cNvSpPr>
          <p:nvPr/>
        </p:nvSpPr>
        <p:spPr bwMode="auto">
          <a:xfrm>
            <a:off x="4943475" y="283189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5" name="Line 216"/>
          <p:cNvSpPr>
            <a:spLocks noChangeShapeType="1"/>
          </p:cNvSpPr>
          <p:nvPr/>
        </p:nvSpPr>
        <p:spPr bwMode="auto">
          <a:xfrm>
            <a:off x="4903798" y="2801734"/>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6" name="Line 217"/>
          <p:cNvSpPr>
            <a:spLocks noChangeShapeType="1"/>
          </p:cNvSpPr>
          <p:nvPr/>
        </p:nvSpPr>
        <p:spPr bwMode="auto">
          <a:xfrm>
            <a:off x="4773660" y="2801734"/>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7" name="Line 218"/>
          <p:cNvSpPr>
            <a:spLocks noChangeShapeType="1"/>
          </p:cNvSpPr>
          <p:nvPr/>
        </p:nvSpPr>
        <p:spPr bwMode="auto">
          <a:xfrm>
            <a:off x="4625978" y="27112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8" name="Line 219"/>
          <p:cNvSpPr>
            <a:spLocks noChangeShapeType="1"/>
          </p:cNvSpPr>
          <p:nvPr/>
        </p:nvSpPr>
        <p:spPr bwMode="auto">
          <a:xfrm>
            <a:off x="4248154" y="2579484"/>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19" name="Line 220"/>
          <p:cNvSpPr>
            <a:spLocks noChangeShapeType="1"/>
          </p:cNvSpPr>
          <p:nvPr/>
        </p:nvSpPr>
        <p:spPr bwMode="auto">
          <a:xfrm>
            <a:off x="4130675" y="2542971"/>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0" name="Line 221"/>
          <p:cNvSpPr>
            <a:spLocks noChangeShapeType="1"/>
          </p:cNvSpPr>
          <p:nvPr/>
        </p:nvSpPr>
        <p:spPr bwMode="auto">
          <a:xfrm>
            <a:off x="4043410" y="2525603"/>
            <a:ext cx="1587" cy="90487"/>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1" name="Line 222"/>
          <p:cNvSpPr>
            <a:spLocks noChangeShapeType="1"/>
          </p:cNvSpPr>
          <p:nvPr/>
        </p:nvSpPr>
        <p:spPr bwMode="auto">
          <a:xfrm>
            <a:off x="3987802" y="2497028"/>
            <a:ext cx="1588" cy="90487"/>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2" name="Line 223"/>
          <p:cNvSpPr>
            <a:spLocks noChangeShapeType="1"/>
          </p:cNvSpPr>
          <p:nvPr/>
        </p:nvSpPr>
        <p:spPr bwMode="auto">
          <a:xfrm>
            <a:off x="3543300" y="224134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3" name="Line 224"/>
          <p:cNvSpPr>
            <a:spLocks noChangeShapeType="1"/>
          </p:cNvSpPr>
          <p:nvPr/>
        </p:nvSpPr>
        <p:spPr bwMode="auto">
          <a:xfrm>
            <a:off x="3510010" y="22413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4" name="Line 225"/>
          <p:cNvSpPr>
            <a:spLocks noChangeShapeType="1"/>
          </p:cNvSpPr>
          <p:nvPr/>
        </p:nvSpPr>
        <p:spPr bwMode="auto">
          <a:xfrm>
            <a:off x="3467100" y="2230328"/>
            <a:ext cx="1588" cy="90487"/>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5" name="Line 226"/>
          <p:cNvSpPr>
            <a:spLocks noChangeShapeType="1"/>
          </p:cNvSpPr>
          <p:nvPr/>
        </p:nvSpPr>
        <p:spPr bwMode="auto">
          <a:xfrm>
            <a:off x="3108325" y="2079421"/>
            <a:ext cx="1588"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6" name="Line 227"/>
          <p:cNvSpPr>
            <a:spLocks noChangeShapeType="1"/>
          </p:cNvSpPr>
          <p:nvPr/>
        </p:nvSpPr>
        <p:spPr bwMode="auto">
          <a:xfrm>
            <a:off x="2484485" y="180319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7" name="Line 228"/>
          <p:cNvSpPr>
            <a:spLocks noChangeShapeType="1"/>
          </p:cNvSpPr>
          <p:nvPr/>
        </p:nvSpPr>
        <p:spPr bwMode="auto">
          <a:xfrm>
            <a:off x="2440035" y="180319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8" name="Line 229"/>
          <p:cNvSpPr>
            <a:spLocks noChangeShapeType="1"/>
          </p:cNvSpPr>
          <p:nvPr/>
        </p:nvSpPr>
        <p:spPr bwMode="auto">
          <a:xfrm>
            <a:off x="2271760" y="17587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29" name="Line 230"/>
          <p:cNvSpPr>
            <a:spLocks noChangeShapeType="1"/>
          </p:cNvSpPr>
          <p:nvPr/>
        </p:nvSpPr>
        <p:spPr bwMode="auto">
          <a:xfrm>
            <a:off x="2217785" y="17587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0" name="Line 231"/>
          <p:cNvSpPr>
            <a:spLocks noChangeShapeType="1"/>
          </p:cNvSpPr>
          <p:nvPr/>
        </p:nvSpPr>
        <p:spPr bwMode="auto">
          <a:xfrm>
            <a:off x="2192385" y="1758746"/>
            <a:ext cx="1587"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1" name="Line 232"/>
          <p:cNvSpPr>
            <a:spLocks noChangeShapeType="1"/>
          </p:cNvSpPr>
          <p:nvPr/>
        </p:nvSpPr>
        <p:spPr bwMode="auto">
          <a:xfrm>
            <a:off x="2049510" y="1725409"/>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2" name="Line 233"/>
          <p:cNvSpPr>
            <a:spLocks noChangeShapeType="1"/>
          </p:cNvSpPr>
          <p:nvPr/>
        </p:nvSpPr>
        <p:spPr bwMode="auto">
          <a:xfrm>
            <a:off x="1995535" y="1725409"/>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3" name="Line 234"/>
          <p:cNvSpPr>
            <a:spLocks noChangeShapeType="1"/>
          </p:cNvSpPr>
          <p:nvPr/>
        </p:nvSpPr>
        <p:spPr bwMode="auto">
          <a:xfrm>
            <a:off x="1732010" y="1692071"/>
            <a:ext cx="1587" cy="88900"/>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4" name="Line 235"/>
          <p:cNvSpPr>
            <a:spLocks noChangeShapeType="1"/>
          </p:cNvSpPr>
          <p:nvPr/>
        </p:nvSpPr>
        <p:spPr bwMode="auto">
          <a:xfrm>
            <a:off x="1546226" y="163809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5" name="Line 236"/>
          <p:cNvSpPr>
            <a:spLocks noChangeShapeType="1"/>
          </p:cNvSpPr>
          <p:nvPr/>
        </p:nvSpPr>
        <p:spPr bwMode="auto">
          <a:xfrm>
            <a:off x="1450978" y="1638096"/>
            <a:ext cx="1588" cy="90488"/>
          </a:xfrm>
          <a:prstGeom prst="line">
            <a:avLst/>
          </a:prstGeom>
          <a:noFill/>
          <a:ln w="12700">
            <a:solidFill>
              <a:srgbClr val="FFFF00"/>
            </a:solidFill>
            <a:round/>
            <a:headEnd/>
            <a:tailEnd/>
          </a:ln>
        </p:spPr>
        <p:txBody>
          <a:bodyPr/>
          <a:lstStyle/>
          <a:p>
            <a:endParaRPr lang="en-US" b="1" dirty="0">
              <a:solidFill>
                <a:srgbClr val="F2F2F2"/>
              </a:solidFill>
              <a:cs typeface="Arial" pitchFamily="34" charset="0"/>
            </a:endParaRPr>
          </a:p>
        </p:txBody>
      </p:sp>
      <p:sp>
        <p:nvSpPr>
          <p:cNvPr id="236" name="Freeform 237"/>
          <p:cNvSpPr>
            <a:spLocks/>
          </p:cNvSpPr>
          <p:nvPr/>
        </p:nvSpPr>
        <p:spPr bwMode="auto">
          <a:xfrm>
            <a:off x="1404938" y="1682640"/>
            <a:ext cx="6762750" cy="1971675"/>
          </a:xfrm>
          <a:custGeom>
            <a:avLst/>
            <a:gdLst>
              <a:gd name="T0" fmla="*/ 131 w 4260"/>
              <a:gd name="T1" fmla="*/ 18 h 1242"/>
              <a:gd name="T2" fmla="*/ 321 w 4260"/>
              <a:gd name="T3" fmla="*/ 32 h 1242"/>
              <a:gd name="T4" fmla="*/ 369 w 4260"/>
              <a:gd name="T5" fmla="*/ 53 h 1242"/>
              <a:gd name="T6" fmla="*/ 471 w 4260"/>
              <a:gd name="T7" fmla="*/ 60 h 1242"/>
              <a:gd name="T8" fmla="*/ 494 w 4260"/>
              <a:gd name="T9" fmla="*/ 76 h 1242"/>
              <a:gd name="T10" fmla="*/ 646 w 4260"/>
              <a:gd name="T11" fmla="*/ 90 h 1242"/>
              <a:gd name="T12" fmla="*/ 689 w 4260"/>
              <a:gd name="T13" fmla="*/ 110 h 1242"/>
              <a:gd name="T14" fmla="*/ 738 w 4260"/>
              <a:gd name="T15" fmla="*/ 119 h 1242"/>
              <a:gd name="T16" fmla="*/ 747 w 4260"/>
              <a:gd name="T17" fmla="*/ 140 h 1242"/>
              <a:gd name="T18" fmla="*/ 772 w 4260"/>
              <a:gd name="T19" fmla="*/ 151 h 1242"/>
              <a:gd name="T20" fmla="*/ 786 w 4260"/>
              <a:gd name="T21" fmla="*/ 170 h 1242"/>
              <a:gd name="T22" fmla="*/ 838 w 4260"/>
              <a:gd name="T23" fmla="*/ 181 h 1242"/>
              <a:gd name="T24" fmla="*/ 887 w 4260"/>
              <a:gd name="T25" fmla="*/ 195 h 1242"/>
              <a:gd name="T26" fmla="*/ 914 w 4260"/>
              <a:gd name="T27" fmla="*/ 206 h 1242"/>
              <a:gd name="T28" fmla="*/ 924 w 4260"/>
              <a:gd name="T29" fmla="*/ 223 h 1242"/>
              <a:gd name="T30" fmla="*/ 974 w 4260"/>
              <a:gd name="T31" fmla="*/ 239 h 1242"/>
              <a:gd name="T32" fmla="*/ 1002 w 4260"/>
              <a:gd name="T33" fmla="*/ 255 h 1242"/>
              <a:gd name="T34" fmla="*/ 1069 w 4260"/>
              <a:gd name="T35" fmla="*/ 269 h 1242"/>
              <a:gd name="T36" fmla="*/ 1105 w 4260"/>
              <a:gd name="T37" fmla="*/ 287 h 1242"/>
              <a:gd name="T38" fmla="*/ 1163 w 4260"/>
              <a:gd name="T39" fmla="*/ 296 h 1242"/>
              <a:gd name="T40" fmla="*/ 1174 w 4260"/>
              <a:gd name="T41" fmla="*/ 315 h 1242"/>
              <a:gd name="T42" fmla="*/ 1216 w 4260"/>
              <a:gd name="T43" fmla="*/ 328 h 1242"/>
              <a:gd name="T44" fmla="*/ 1232 w 4260"/>
              <a:gd name="T45" fmla="*/ 349 h 1242"/>
              <a:gd name="T46" fmla="*/ 1273 w 4260"/>
              <a:gd name="T47" fmla="*/ 359 h 1242"/>
              <a:gd name="T48" fmla="*/ 1308 w 4260"/>
              <a:gd name="T49" fmla="*/ 377 h 1242"/>
              <a:gd name="T50" fmla="*/ 1365 w 4260"/>
              <a:gd name="T51" fmla="*/ 386 h 1242"/>
              <a:gd name="T52" fmla="*/ 1388 w 4260"/>
              <a:gd name="T53" fmla="*/ 405 h 1242"/>
              <a:gd name="T54" fmla="*/ 1434 w 4260"/>
              <a:gd name="T55" fmla="*/ 421 h 1242"/>
              <a:gd name="T56" fmla="*/ 1455 w 4260"/>
              <a:gd name="T57" fmla="*/ 439 h 1242"/>
              <a:gd name="T58" fmla="*/ 1499 w 4260"/>
              <a:gd name="T59" fmla="*/ 448 h 1242"/>
              <a:gd name="T60" fmla="*/ 1521 w 4260"/>
              <a:gd name="T61" fmla="*/ 474 h 1242"/>
              <a:gd name="T62" fmla="*/ 1545 w 4260"/>
              <a:gd name="T63" fmla="*/ 487 h 1242"/>
              <a:gd name="T64" fmla="*/ 1570 w 4260"/>
              <a:gd name="T65" fmla="*/ 519 h 1242"/>
              <a:gd name="T66" fmla="*/ 1636 w 4260"/>
              <a:gd name="T67" fmla="*/ 535 h 1242"/>
              <a:gd name="T68" fmla="*/ 1662 w 4260"/>
              <a:gd name="T69" fmla="*/ 561 h 1242"/>
              <a:gd name="T70" fmla="*/ 1731 w 4260"/>
              <a:gd name="T71" fmla="*/ 570 h 1242"/>
              <a:gd name="T72" fmla="*/ 1774 w 4260"/>
              <a:gd name="T73" fmla="*/ 597 h 1242"/>
              <a:gd name="T74" fmla="*/ 1869 w 4260"/>
              <a:gd name="T75" fmla="*/ 609 h 1242"/>
              <a:gd name="T76" fmla="*/ 1910 w 4260"/>
              <a:gd name="T77" fmla="*/ 636 h 1242"/>
              <a:gd name="T78" fmla="*/ 1977 w 4260"/>
              <a:gd name="T79" fmla="*/ 651 h 1242"/>
              <a:gd name="T80" fmla="*/ 1995 w 4260"/>
              <a:gd name="T81" fmla="*/ 676 h 1242"/>
              <a:gd name="T82" fmla="*/ 2076 w 4260"/>
              <a:gd name="T83" fmla="*/ 687 h 1242"/>
              <a:gd name="T84" fmla="*/ 2091 w 4260"/>
              <a:gd name="T85" fmla="*/ 715 h 1242"/>
              <a:gd name="T86" fmla="*/ 2206 w 4260"/>
              <a:gd name="T87" fmla="*/ 728 h 1242"/>
              <a:gd name="T88" fmla="*/ 2216 w 4260"/>
              <a:gd name="T89" fmla="*/ 751 h 1242"/>
              <a:gd name="T90" fmla="*/ 2306 w 4260"/>
              <a:gd name="T91" fmla="*/ 765 h 1242"/>
              <a:gd name="T92" fmla="*/ 2397 w 4260"/>
              <a:gd name="T93" fmla="*/ 786 h 1242"/>
              <a:gd name="T94" fmla="*/ 2512 w 4260"/>
              <a:gd name="T95" fmla="*/ 812 h 1242"/>
              <a:gd name="T96" fmla="*/ 2591 w 4260"/>
              <a:gd name="T97" fmla="*/ 848 h 1242"/>
              <a:gd name="T98" fmla="*/ 2713 w 4260"/>
              <a:gd name="T99" fmla="*/ 869 h 1242"/>
              <a:gd name="T100" fmla="*/ 2763 w 4260"/>
              <a:gd name="T101" fmla="*/ 919 h 1242"/>
              <a:gd name="T102" fmla="*/ 2816 w 4260"/>
              <a:gd name="T103" fmla="*/ 929 h 1242"/>
              <a:gd name="T104" fmla="*/ 2942 w 4260"/>
              <a:gd name="T105" fmla="*/ 965 h 1242"/>
              <a:gd name="T106" fmla="*/ 2997 w 4260"/>
              <a:gd name="T107" fmla="*/ 979 h 1242"/>
              <a:gd name="T108" fmla="*/ 3013 w 4260"/>
              <a:gd name="T109" fmla="*/ 1016 h 1242"/>
              <a:gd name="T110" fmla="*/ 3198 w 4260"/>
              <a:gd name="T111" fmla="*/ 1027 h 1242"/>
              <a:gd name="T112" fmla="*/ 3234 w 4260"/>
              <a:gd name="T113" fmla="*/ 1064 h 1242"/>
              <a:gd name="T114" fmla="*/ 3328 w 4260"/>
              <a:gd name="T115" fmla="*/ 1090 h 1242"/>
              <a:gd name="T116" fmla="*/ 3340 w 4260"/>
              <a:gd name="T117" fmla="*/ 1119 h 1242"/>
              <a:gd name="T118" fmla="*/ 4044 w 4260"/>
              <a:gd name="T119" fmla="*/ 1140 h 124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0"/>
              <a:gd name="T181" fmla="*/ 0 h 1242"/>
              <a:gd name="T182" fmla="*/ 4260 w 4260"/>
              <a:gd name="T183" fmla="*/ 1242 h 124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0" h="1242">
                <a:moveTo>
                  <a:pt x="0" y="0"/>
                </a:moveTo>
                <a:lnTo>
                  <a:pt x="131" y="0"/>
                </a:lnTo>
                <a:lnTo>
                  <a:pt x="131" y="18"/>
                </a:lnTo>
                <a:lnTo>
                  <a:pt x="177" y="18"/>
                </a:lnTo>
                <a:lnTo>
                  <a:pt x="177" y="32"/>
                </a:lnTo>
                <a:lnTo>
                  <a:pt x="321" y="32"/>
                </a:lnTo>
                <a:lnTo>
                  <a:pt x="321" y="44"/>
                </a:lnTo>
                <a:lnTo>
                  <a:pt x="369" y="44"/>
                </a:lnTo>
                <a:lnTo>
                  <a:pt x="369" y="53"/>
                </a:lnTo>
                <a:lnTo>
                  <a:pt x="415" y="53"/>
                </a:lnTo>
                <a:lnTo>
                  <a:pt x="415" y="60"/>
                </a:lnTo>
                <a:lnTo>
                  <a:pt x="471" y="60"/>
                </a:lnTo>
                <a:lnTo>
                  <a:pt x="471" y="67"/>
                </a:lnTo>
                <a:lnTo>
                  <a:pt x="494" y="67"/>
                </a:lnTo>
                <a:lnTo>
                  <a:pt x="494" y="76"/>
                </a:lnTo>
                <a:lnTo>
                  <a:pt x="597" y="76"/>
                </a:lnTo>
                <a:lnTo>
                  <a:pt x="597" y="90"/>
                </a:lnTo>
                <a:lnTo>
                  <a:pt x="646" y="90"/>
                </a:lnTo>
                <a:lnTo>
                  <a:pt x="646" y="103"/>
                </a:lnTo>
                <a:lnTo>
                  <a:pt x="689" y="103"/>
                </a:lnTo>
                <a:lnTo>
                  <a:pt x="689" y="110"/>
                </a:lnTo>
                <a:lnTo>
                  <a:pt x="708" y="110"/>
                </a:lnTo>
                <a:lnTo>
                  <a:pt x="708" y="119"/>
                </a:lnTo>
                <a:lnTo>
                  <a:pt x="738" y="119"/>
                </a:lnTo>
                <a:lnTo>
                  <a:pt x="738" y="131"/>
                </a:lnTo>
                <a:lnTo>
                  <a:pt x="747" y="131"/>
                </a:lnTo>
                <a:lnTo>
                  <a:pt x="747" y="140"/>
                </a:lnTo>
                <a:lnTo>
                  <a:pt x="758" y="140"/>
                </a:lnTo>
                <a:lnTo>
                  <a:pt x="758" y="151"/>
                </a:lnTo>
                <a:lnTo>
                  <a:pt x="772" y="151"/>
                </a:lnTo>
                <a:lnTo>
                  <a:pt x="772" y="160"/>
                </a:lnTo>
                <a:lnTo>
                  <a:pt x="786" y="160"/>
                </a:lnTo>
                <a:lnTo>
                  <a:pt x="786" y="170"/>
                </a:lnTo>
                <a:lnTo>
                  <a:pt x="800" y="170"/>
                </a:lnTo>
                <a:lnTo>
                  <a:pt x="800" y="181"/>
                </a:lnTo>
                <a:lnTo>
                  <a:pt x="838" y="181"/>
                </a:lnTo>
                <a:lnTo>
                  <a:pt x="838" y="191"/>
                </a:lnTo>
                <a:lnTo>
                  <a:pt x="887" y="191"/>
                </a:lnTo>
                <a:lnTo>
                  <a:pt x="887" y="195"/>
                </a:lnTo>
                <a:lnTo>
                  <a:pt x="899" y="195"/>
                </a:lnTo>
                <a:lnTo>
                  <a:pt x="899" y="206"/>
                </a:lnTo>
                <a:lnTo>
                  <a:pt x="914" y="206"/>
                </a:lnTo>
                <a:lnTo>
                  <a:pt x="914" y="216"/>
                </a:lnTo>
                <a:lnTo>
                  <a:pt x="924" y="216"/>
                </a:lnTo>
                <a:lnTo>
                  <a:pt x="924" y="223"/>
                </a:lnTo>
                <a:lnTo>
                  <a:pt x="942" y="223"/>
                </a:lnTo>
                <a:lnTo>
                  <a:pt x="942" y="239"/>
                </a:lnTo>
                <a:lnTo>
                  <a:pt x="974" y="239"/>
                </a:lnTo>
                <a:lnTo>
                  <a:pt x="974" y="243"/>
                </a:lnTo>
                <a:lnTo>
                  <a:pt x="1002" y="243"/>
                </a:lnTo>
                <a:lnTo>
                  <a:pt x="1002" y="255"/>
                </a:lnTo>
                <a:lnTo>
                  <a:pt x="1032" y="255"/>
                </a:lnTo>
                <a:lnTo>
                  <a:pt x="1032" y="269"/>
                </a:lnTo>
                <a:lnTo>
                  <a:pt x="1069" y="269"/>
                </a:lnTo>
                <a:lnTo>
                  <a:pt x="1069" y="278"/>
                </a:lnTo>
                <a:lnTo>
                  <a:pt x="1105" y="278"/>
                </a:lnTo>
                <a:lnTo>
                  <a:pt x="1105" y="287"/>
                </a:lnTo>
                <a:lnTo>
                  <a:pt x="1145" y="287"/>
                </a:lnTo>
                <a:lnTo>
                  <a:pt x="1145" y="296"/>
                </a:lnTo>
                <a:lnTo>
                  <a:pt x="1163" y="296"/>
                </a:lnTo>
                <a:lnTo>
                  <a:pt x="1163" y="306"/>
                </a:lnTo>
                <a:lnTo>
                  <a:pt x="1174" y="306"/>
                </a:lnTo>
                <a:lnTo>
                  <a:pt x="1174" y="315"/>
                </a:lnTo>
                <a:lnTo>
                  <a:pt x="1191" y="315"/>
                </a:lnTo>
                <a:lnTo>
                  <a:pt x="1191" y="328"/>
                </a:lnTo>
                <a:lnTo>
                  <a:pt x="1216" y="328"/>
                </a:lnTo>
                <a:lnTo>
                  <a:pt x="1216" y="335"/>
                </a:lnTo>
                <a:lnTo>
                  <a:pt x="1232" y="335"/>
                </a:lnTo>
                <a:lnTo>
                  <a:pt x="1232" y="349"/>
                </a:lnTo>
                <a:lnTo>
                  <a:pt x="1245" y="349"/>
                </a:lnTo>
                <a:lnTo>
                  <a:pt x="1245" y="359"/>
                </a:lnTo>
                <a:lnTo>
                  <a:pt x="1273" y="359"/>
                </a:lnTo>
                <a:lnTo>
                  <a:pt x="1273" y="368"/>
                </a:lnTo>
                <a:lnTo>
                  <a:pt x="1308" y="368"/>
                </a:lnTo>
                <a:lnTo>
                  <a:pt x="1308" y="377"/>
                </a:lnTo>
                <a:lnTo>
                  <a:pt x="1331" y="377"/>
                </a:lnTo>
                <a:lnTo>
                  <a:pt x="1331" y="386"/>
                </a:lnTo>
                <a:lnTo>
                  <a:pt x="1365" y="386"/>
                </a:lnTo>
                <a:lnTo>
                  <a:pt x="1365" y="397"/>
                </a:lnTo>
                <a:lnTo>
                  <a:pt x="1388" y="397"/>
                </a:lnTo>
                <a:lnTo>
                  <a:pt x="1388" y="405"/>
                </a:lnTo>
                <a:lnTo>
                  <a:pt x="1416" y="405"/>
                </a:lnTo>
                <a:lnTo>
                  <a:pt x="1416" y="421"/>
                </a:lnTo>
                <a:lnTo>
                  <a:pt x="1434" y="421"/>
                </a:lnTo>
                <a:lnTo>
                  <a:pt x="1434" y="430"/>
                </a:lnTo>
                <a:lnTo>
                  <a:pt x="1455" y="430"/>
                </a:lnTo>
                <a:lnTo>
                  <a:pt x="1455" y="439"/>
                </a:lnTo>
                <a:lnTo>
                  <a:pt x="1475" y="439"/>
                </a:lnTo>
                <a:lnTo>
                  <a:pt x="1475" y="448"/>
                </a:lnTo>
                <a:lnTo>
                  <a:pt x="1499" y="448"/>
                </a:lnTo>
                <a:lnTo>
                  <a:pt x="1499" y="460"/>
                </a:lnTo>
                <a:lnTo>
                  <a:pt x="1521" y="460"/>
                </a:lnTo>
                <a:lnTo>
                  <a:pt x="1521" y="474"/>
                </a:lnTo>
                <a:lnTo>
                  <a:pt x="1533" y="474"/>
                </a:lnTo>
                <a:lnTo>
                  <a:pt x="1533" y="487"/>
                </a:lnTo>
                <a:lnTo>
                  <a:pt x="1545" y="487"/>
                </a:lnTo>
                <a:lnTo>
                  <a:pt x="1545" y="505"/>
                </a:lnTo>
                <a:lnTo>
                  <a:pt x="1570" y="505"/>
                </a:lnTo>
                <a:lnTo>
                  <a:pt x="1570" y="519"/>
                </a:lnTo>
                <a:lnTo>
                  <a:pt x="1588" y="519"/>
                </a:lnTo>
                <a:lnTo>
                  <a:pt x="1588" y="535"/>
                </a:lnTo>
                <a:lnTo>
                  <a:pt x="1636" y="535"/>
                </a:lnTo>
                <a:lnTo>
                  <a:pt x="1636" y="549"/>
                </a:lnTo>
                <a:lnTo>
                  <a:pt x="1662" y="549"/>
                </a:lnTo>
                <a:lnTo>
                  <a:pt x="1662" y="561"/>
                </a:lnTo>
                <a:lnTo>
                  <a:pt x="1691" y="561"/>
                </a:lnTo>
                <a:lnTo>
                  <a:pt x="1691" y="570"/>
                </a:lnTo>
                <a:lnTo>
                  <a:pt x="1731" y="570"/>
                </a:lnTo>
                <a:lnTo>
                  <a:pt x="1731" y="588"/>
                </a:lnTo>
                <a:lnTo>
                  <a:pt x="1774" y="588"/>
                </a:lnTo>
                <a:lnTo>
                  <a:pt x="1774" y="597"/>
                </a:lnTo>
                <a:lnTo>
                  <a:pt x="1839" y="597"/>
                </a:lnTo>
                <a:lnTo>
                  <a:pt x="1839" y="609"/>
                </a:lnTo>
                <a:lnTo>
                  <a:pt x="1869" y="609"/>
                </a:lnTo>
                <a:lnTo>
                  <a:pt x="1869" y="623"/>
                </a:lnTo>
                <a:lnTo>
                  <a:pt x="1910" y="623"/>
                </a:lnTo>
                <a:lnTo>
                  <a:pt x="1910" y="636"/>
                </a:lnTo>
                <a:lnTo>
                  <a:pt x="1965" y="636"/>
                </a:lnTo>
                <a:lnTo>
                  <a:pt x="1965" y="651"/>
                </a:lnTo>
                <a:lnTo>
                  <a:pt x="1977" y="651"/>
                </a:lnTo>
                <a:lnTo>
                  <a:pt x="1977" y="666"/>
                </a:lnTo>
                <a:lnTo>
                  <a:pt x="1995" y="666"/>
                </a:lnTo>
                <a:lnTo>
                  <a:pt x="1995" y="676"/>
                </a:lnTo>
                <a:lnTo>
                  <a:pt x="2060" y="676"/>
                </a:lnTo>
                <a:lnTo>
                  <a:pt x="2060" y="687"/>
                </a:lnTo>
                <a:lnTo>
                  <a:pt x="2076" y="687"/>
                </a:lnTo>
                <a:lnTo>
                  <a:pt x="2076" y="703"/>
                </a:lnTo>
                <a:lnTo>
                  <a:pt x="2091" y="703"/>
                </a:lnTo>
                <a:lnTo>
                  <a:pt x="2091" y="715"/>
                </a:lnTo>
                <a:lnTo>
                  <a:pt x="2114" y="715"/>
                </a:lnTo>
                <a:lnTo>
                  <a:pt x="2114" y="728"/>
                </a:lnTo>
                <a:lnTo>
                  <a:pt x="2206" y="728"/>
                </a:lnTo>
                <a:lnTo>
                  <a:pt x="2206" y="738"/>
                </a:lnTo>
                <a:lnTo>
                  <a:pt x="2216" y="738"/>
                </a:lnTo>
                <a:lnTo>
                  <a:pt x="2216" y="751"/>
                </a:lnTo>
                <a:lnTo>
                  <a:pt x="2264" y="751"/>
                </a:lnTo>
                <a:lnTo>
                  <a:pt x="2264" y="765"/>
                </a:lnTo>
                <a:lnTo>
                  <a:pt x="2306" y="765"/>
                </a:lnTo>
                <a:lnTo>
                  <a:pt x="2306" y="777"/>
                </a:lnTo>
                <a:lnTo>
                  <a:pt x="2397" y="777"/>
                </a:lnTo>
                <a:lnTo>
                  <a:pt x="2397" y="786"/>
                </a:lnTo>
                <a:lnTo>
                  <a:pt x="2439" y="786"/>
                </a:lnTo>
                <a:lnTo>
                  <a:pt x="2439" y="812"/>
                </a:lnTo>
                <a:lnTo>
                  <a:pt x="2512" y="812"/>
                </a:lnTo>
                <a:lnTo>
                  <a:pt x="2512" y="828"/>
                </a:lnTo>
                <a:lnTo>
                  <a:pt x="2591" y="828"/>
                </a:lnTo>
                <a:lnTo>
                  <a:pt x="2591" y="848"/>
                </a:lnTo>
                <a:lnTo>
                  <a:pt x="2699" y="848"/>
                </a:lnTo>
                <a:lnTo>
                  <a:pt x="2699" y="869"/>
                </a:lnTo>
                <a:lnTo>
                  <a:pt x="2713" y="869"/>
                </a:lnTo>
                <a:lnTo>
                  <a:pt x="2713" y="894"/>
                </a:lnTo>
                <a:lnTo>
                  <a:pt x="2763" y="894"/>
                </a:lnTo>
                <a:lnTo>
                  <a:pt x="2763" y="919"/>
                </a:lnTo>
                <a:lnTo>
                  <a:pt x="2790" y="919"/>
                </a:lnTo>
                <a:lnTo>
                  <a:pt x="2790" y="929"/>
                </a:lnTo>
                <a:lnTo>
                  <a:pt x="2816" y="929"/>
                </a:lnTo>
                <a:lnTo>
                  <a:pt x="2816" y="951"/>
                </a:lnTo>
                <a:lnTo>
                  <a:pt x="2942" y="951"/>
                </a:lnTo>
                <a:lnTo>
                  <a:pt x="2942" y="965"/>
                </a:lnTo>
                <a:lnTo>
                  <a:pt x="2956" y="965"/>
                </a:lnTo>
                <a:lnTo>
                  <a:pt x="2956" y="979"/>
                </a:lnTo>
                <a:lnTo>
                  <a:pt x="2997" y="979"/>
                </a:lnTo>
                <a:lnTo>
                  <a:pt x="2997" y="1000"/>
                </a:lnTo>
                <a:lnTo>
                  <a:pt x="3013" y="1000"/>
                </a:lnTo>
                <a:lnTo>
                  <a:pt x="3013" y="1016"/>
                </a:lnTo>
                <a:lnTo>
                  <a:pt x="3082" y="1016"/>
                </a:lnTo>
                <a:lnTo>
                  <a:pt x="3082" y="1027"/>
                </a:lnTo>
                <a:lnTo>
                  <a:pt x="3198" y="1027"/>
                </a:lnTo>
                <a:lnTo>
                  <a:pt x="3198" y="1043"/>
                </a:lnTo>
                <a:lnTo>
                  <a:pt x="3234" y="1043"/>
                </a:lnTo>
                <a:lnTo>
                  <a:pt x="3234" y="1064"/>
                </a:lnTo>
                <a:lnTo>
                  <a:pt x="3315" y="1064"/>
                </a:lnTo>
                <a:lnTo>
                  <a:pt x="3315" y="1090"/>
                </a:lnTo>
                <a:lnTo>
                  <a:pt x="3328" y="1090"/>
                </a:lnTo>
                <a:lnTo>
                  <a:pt x="3328" y="1110"/>
                </a:lnTo>
                <a:lnTo>
                  <a:pt x="3340" y="1110"/>
                </a:lnTo>
                <a:lnTo>
                  <a:pt x="3340" y="1119"/>
                </a:lnTo>
                <a:lnTo>
                  <a:pt x="3407" y="1119"/>
                </a:lnTo>
                <a:lnTo>
                  <a:pt x="3407" y="1140"/>
                </a:lnTo>
                <a:lnTo>
                  <a:pt x="4044" y="1140"/>
                </a:lnTo>
                <a:lnTo>
                  <a:pt x="4044" y="1242"/>
                </a:lnTo>
                <a:lnTo>
                  <a:pt x="4260" y="1242"/>
                </a:lnTo>
              </a:path>
            </a:pathLst>
          </a:custGeom>
          <a:noFill/>
          <a:ln w="28575">
            <a:solidFill>
              <a:srgbClr val="FFFF00"/>
            </a:solidFill>
            <a:prstDash val="solid"/>
            <a:round/>
            <a:headEnd/>
            <a:tailEnd/>
          </a:ln>
        </p:spPr>
        <p:txBody>
          <a:bodyPr/>
          <a:lstStyle/>
          <a:p>
            <a:endParaRPr lang="en-US" b="1" dirty="0">
              <a:solidFill>
                <a:srgbClr val="F2F2F2"/>
              </a:solidFill>
              <a:cs typeface="Arial" pitchFamily="34" charset="0"/>
            </a:endParaRPr>
          </a:p>
        </p:txBody>
      </p:sp>
      <p:sp>
        <p:nvSpPr>
          <p:cNvPr id="237" name="Line 20"/>
          <p:cNvSpPr>
            <a:spLocks noChangeShapeType="1"/>
          </p:cNvSpPr>
          <p:nvPr/>
        </p:nvSpPr>
        <p:spPr bwMode="auto">
          <a:xfrm>
            <a:off x="3654425" y="1765096"/>
            <a:ext cx="0" cy="914400"/>
          </a:xfrm>
          <a:prstGeom prst="line">
            <a:avLst/>
          </a:prstGeom>
          <a:noFill/>
          <a:ln w="12700">
            <a:solidFill>
              <a:srgbClr val="FFFFFF"/>
            </a:solidFill>
            <a:prstDash val="dash"/>
            <a:round/>
            <a:headEnd/>
            <a:tailEnd/>
          </a:ln>
        </p:spPr>
        <p:txBody>
          <a:bodyPr/>
          <a:lstStyle/>
          <a:p>
            <a:endParaRPr lang="en-US" b="1" dirty="0">
              <a:solidFill>
                <a:srgbClr val="F2F2F2"/>
              </a:solidFill>
              <a:cs typeface="Arial" pitchFamily="34" charset="0"/>
            </a:endParaRPr>
          </a:p>
        </p:txBody>
      </p:sp>
      <p:sp>
        <p:nvSpPr>
          <p:cNvPr id="238" name="Line 21"/>
          <p:cNvSpPr>
            <a:spLocks noChangeShapeType="1"/>
          </p:cNvSpPr>
          <p:nvPr/>
        </p:nvSpPr>
        <p:spPr bwMode="auto">
          <a:xfrm>
            <a:off x="5970588" y="2450990"/>
            <a:ext cx="0" cy="1052513"/>
          </a:xfrm>
          <a:prstGeom prst="line">
            <a:avLst/>
          </a:prstGeom>
          <a:noFill/>
          <a:ln w="12700">
            <a:solidFill>
              <a:srgbClr val="FFFFFF"/>
            </a:solidFill>
            <a:prstDash val="dash"/>
            <a:round/>
            <a:headEnd/>
            <a:tailEnd/>
          </a:ln>
        </p:spPr>
        <p:txBody>
          <a:bodyPr/>
          <a:lstStyle/>
          <a:p>
            <a:endParaRPr lang="en-US" b="1" dirty="0">
              <a:solidFill>
                <a:srgbClr val="F2F2F2"/>
              </a:solidFill>
              <a:cs typeface="Arial" pitchFamily="34" charset="0"/>
            </a:endParaRPr>
          </a:p>
        </p:txBody>
      </p:sp>
      <p:sp>
        <p:nvSpPr>
          <p:cNvPr id="249" name="Rectangle 90"/>
          <p:cNvSpPr>
            <a:spLocks noChangeArrowheads="1"/>
          </p:cNvSpPr>
          <p:nvPr/>
        </p:nvSpPr>
        <p:spPr bwMode="auto">
          <a:xfrm>
            <a:off x="1490662" y="4430092"/>
            <a:ext cx="4306888" cy="338554"/>
          </a:xfrm>
          <a:prstGeom prst="rect">
            <a:avLst/>
          </a:prstGeom>
          <a:noFill/>
          <a:ln w="9525">
            <a:noFill/>
            <a:miter lim="800000"/>
            <a:headEnd/>
            <a:tailEnd/>
          </a:ln>
        </p:spPr>
        <p:txBody>
          <a:bodyPr wrap="square" lIns="0" tIns="0" rIns="0" bIns="0">
            <a:spAutoFit/>
          </a:bodyPr>
          <a:lstStyle/>
          <a:p>
            <a:r>
              <a:rPr lang="en-US" sz="1100" b="1" dirty="0">
                <a:solidFill>
                  <a:srgbClr val="F2F2F2"/>
                </a:solidFill>
                <a:cs typeface="Arial" pitchFamily="34" charset="0"/>
              </a:rPr>
              <a:t>Stratified </a:t>
            </a:r>
            <a:r>
              <a:rPr lang="en-US" sz="1100" b="1" dirty="0" smtClean="0">
                <a:solidFill>
                  <a:srgbClr val="F2F2F2"/>
                </a:solidFill>
                <a:cs typeface="Arial" pitchFamily="34" charset="0"/>
              </a:rPr>
              <a:t>HR: 0.68; (</a:t>
            </a:r>
            <a:r>
              <a:rPr lang="en-US" sz="1100" b="1" dirty="0">
                <a:solidFill>
                  <a:srgbClr val="F2F2F2"/>
                </a:solidFill>
                <a:cs typeface="Arial" pitchFamily="34" charset="0"/>
              </a:rPr>
              <a:t>95% CI, </a:t>
            </a:r>
            <a:r>
              <a:rPr lang="en-US" sz="1100" b="1" dirty="0" smtClean="0">
                <a:solidFill>
                  <a:srgbClr val="F2F2F2"/>
                </a:solidFill>
                <a:cs typeface="Arial" pitchFamily="34" charset="0"/>
              </a:rPr>
              <a:t>0.55-0.85); </a:t>
            </a:r>
            <a:r>
              <a:rPr lang="en-US" sz="1100" b="1" i="1" dirty="0" smtClean="0">
                <a:solidFill>
                  <a:srgbClr val="F2F2F2"/>
                </a:solidFill>
                <a:cs typeface="Arial" pitchFamily="34" charset="0"/>
              </a:rPr>
              <a:t>P</a:t>
            </a:r>
            <a:r>
              <a:rPr lang="en-US" sz="1100" b="1" dirty="0" smtClean="0">
                <a:solidFill>
                  <a:srgbClr val="F2F2F2"/>
                </a:solidFill>
                <a:cs typeface="Arial" pitchFamily="34" charset="0"/>
              </a:rPr>
              <a:t>&lt;.001</a:t>
            </a:r>
            <a:endParaRPr lang="en-US" sz="1100" b="1" dirty="0">
              <a:solidFill>
                <a:srgbClr val="F2F2F2"/>
              </a:solidFill>
              <a:cs typeface="Arial" pitchFamily="34" charset="0"/>
            </a:endParaRPr>
          </a:p>
          <a:p>
            <a:r>
              <a:rPr lang="en-US" sz="1100" b="1" dirty="0">
                <a:solidFill>
                  <a:srgbClr val="F2F2F2"/>
                </a:solidFill>
                <a:cs typeface="Arial" pitchFamily="34" charset="0"/>
              </a:rPr>
              <a:t>Efficacy stopping boundary</a:t>
            </a:r>
            <a:r>
              <a:rPr lang="en-US" sz="1100" b="1" dirty="0" smtClean="0">
                <a:solidFill>
                  <a:srgbClr val="F2F2F2"/>
                </a:solidFill>
                <a:cs typeface="Arial" pitchFamily="34" charset="0"/>
              </a:rPr>
              <a:t>, </a:t>
            </a:r>
            <a:r>
              <a:rPr lang="en-US" sz="1100" b="1" i="1" dirty="0" smtClean="0">
                <a:solidFill>
                  <a:srgbClr val="F2F2F2"/>
                </a:solidFill>
                <a:cs typeface="Arial" pitchFamily="34" charset="0"/>
              </a:rPr>
              <a:t>P</a:t>
            </a:r>
            <a:r>
              <a:rPr lang="en-US" sz="1100" b="1" dirty="0" smtClean="0">
                <a:solidFill>
                  <a:srgbClr val="F2F2F2"/>
                </a:solidFill>
                <a:cs typeface="Arial" pitchFamily="34" charset="0"/>
              </a:rPr>
              <a:t> = .0037 HR: 0.73</a:t>
            </a:r>
            <a:endParaRPr lang="en-US" b="1" dirty="0">
              <a:solidFill>
                <a:srgbClr val="F2F2F2"/>
              </a:solidFill>
              <a:cs typeface="Arial" pitchFamily="34" charset="0"/>
            </a:endParaRPr>
          </a:p>
        </p:txBody>
      </p:sp>
      <p:sp>
        <p:nvSpPr>
          <p:cNvPr id="250" name="TextBox 5"/>
          <p:cNvSpPr txBox="1">
            <a:spLocks noChangeArrowheads="1"/>
          </p:cNvSpPr>
          <p:nvPr/>
        </p:nvSpPr>
        <p:spPr bwMode="auto">
          <a:xfrm>
            <a:off x="377030" y="6427875"/>
            <a:ext cx="4078361" cy="276999"/>
          </a:xfrm>
          <a:prstGeom prst="rect">
            <a:avLst/>
          </a:prstGeom>
          <a:noFill/>
          <a:ln w="9525">
            <a:noFill/>
            <a:miter lim="800000"/>
            <a:headEnd/>
            <a:tailEnd/>
          </a:ln>
        </p:spPr>
        <p:txBody>
          <a:bodyPr wrap="none">
            <a:spAutoFit/>
          </a:bodyPr>
          <a:lstStyle/>
          <a:p>
            <a:pPr>
              <a:defRPr/>
            </a:pPr>
            <a:r>
              <a:rPr lang="nl-NL" sz="1200" b="1" kern="0" dirty="0" smtClean="0">
                <a:solidFill>
                  <a:srgbClr val="FFFFFF"/>
                </a:solidFill>
                <a:cs typeface="Arial" charset="0"/>
              </a:rPr>
              <a:t>Verma </a:t>
            </a:r>
            <a:r>
              <a:rPr lang="nl-NL" sz="1200" b="1" kern="0" dirty="0">
                <a:solidFill>
                  <a:srgbClr val="FFFFFF"/>
                </a:solidFill>
                <a:cs typeface="Arial" charset="0"/>
              </a:rPr>
              <a:t>S, et al. </a:t>
            </a:r>
            <a:r>
              <a:rPr lang="nl-NL" sz="1200" b="1" i="1" kern="0" dirty="0">
                <a:solidFill>
                  <a:srgbClr val="FFFFFF"/>
                </a:solidFill>
                <a:cs typeface="Arial" charset="0"/>
              </a:rPr>
              <a:t>N Engl J Med. </a:t>
            </a:r>
            <a:r>
              <a:rPr lang="nl-NL" sz="1200" b="1" kern="0" dirty="0" smtClean="0">
                <a:solidFill>
                  <a:srgbClr val="FFFFFF"/>
                </a:solidFill>
                <a:cs typeface="Arial" charset="0"/>
              </a:rPr>
              <a:t>2012;367(19):1783-1791.</a:t>
            </a:r>
            <a:endParaRPr lang="en-US" sz="1200" b="1" dirty="0">
              <a:solidFill>
                <a:srgbClr val="F2F2F2"/>
              </a:solidFill>
              <a:cs typeface="Arial" pitchFamily="34" charset="0"/>
            </a:endParaRPr>
          </a:p>
        </p:txBody>
      </p:sp>
      <p:graphicFrame>
        <p:nvGraphicFramePr>
          <p:cNvPr id="251" name="Table 250"/>
          <p:cNvGraphicFramePr>
            <a:graphicFrameLocks noGrp="1"/>
          </p:cNvGraphicFramePr>
          <p:nvPr>
            <p:extLst>
              <p:ext uri="{D42A27DB-BD31-4B8C-83A1-F6EECF244321}">
                <p14:modId xmlns:p14="http://schemas.microsoft.com/office/powerpoint/2010/main" val="1128869217"/>
              </p:ext>
            </p:extLst>
          </p:nvPr>
        </p:nvGraphicFramePr>
        <p:xfrm>
          <a:off x="6380166" y="1140721"/>
          <a:ext cx="2060749" cy="938700"/>
        </p:xfrm>
        <a:graphic>
          <a:graphicData uri="http://schemas.openxmlformats.org/drawingml/2006/table">
            <a:tbl>
              <a:tblPr>
                <a:tableStyleId>{5C22544A-7EE6-4342-B048-85BDC9FD1C3A}</a:tableStyleId>
              </a:tblPr>
              <a:tblGrid>
                <a:gridCol w="704222"/>
                <a:gridCol w="763674"/>
                <a:gridCol w="592853"/>
              </a:tblGrid>
              <a:tr h="271230">
                <a:tc>
                  <a:txBody>
                    <a:bodyPr/>
                    <a:lstStyle/>
                    <a:p>
                      <a:endParaRPr lang="en-US" sz="10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000" b="1" dirty="0" smtClean="0">
                          <a:solidFill>
                            <a:schemeClr val="bg2"/>
                          </a:solidFill>
                        </a:rPr>
                        <a:t>Median,</a:t>
                      </a:r>
                      <a:r>
                        <a:rPr lang="en-US" sz="1000" b="1" baseline="0" dirty="0" smtClean="0">
                          <a:solidFill>
                            <a:schemeClr val="bg2"/>
                          </a:solidFill>
                        </a:rPr>
                        <a:t> </a:t>
                      </a:r>
                      <a:br>
                        <a:rPr lang="en-US" sz="1000" b="1" baseline="0" dirty="0" smtClean="0">
                          <a:solidFill>
                            <a:schemeClr val="bg2"/>
                          </a:solidFill>
                        </a:rPr>
                      </a:br>
                      <a:r>
                        <a:rPr lang="en-US" sz="1000" b="1" dirty="0" smtClean="0">
                          <a:solidFill>
                            <a:schemeClr val="bg2"/>
                          </a:solidFill>
                        </a:rPr>
                        <a:t>months</a:t>
                      </a:r>
                      <a:endParaRPr lang="en-US" sz="10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000" b="1" dirty="0" smtClean="0">
                          <a:solidFill>
                            <a:schemeClr val="bg2"/>
                          </a:solidFill>
                        </a:rPr>
                        <a:t>No. events</a:t>
                      </a:r>
                      <a:endParaRPr lang="en-US" sz="10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71230">
                <a:tc>
                  <a:txBody>
                    <a:bodyPr/>
                    <a:lstStyle/>
                    <a:p>
                      <a:r>
                        <a:rPr lang="en-US" sz="1000" b="1" dirty="0" smtClean="0">
                          <a:solidFill>
                            <a:srgbClr val="FFFF00"/>
                          </a:solidFill>
                        </a:rPr>
                        <a:t>CAP</a:t>
                      </a:r>
                      <a:r>
                        <a:rPr lang="en-US" sz="1000" b="1" baseline="0" dirty="0" smtClean="0">
                          <a:solidFill>
                            <a:srgbClr val="FFFF00"/>
                          </a:solidFill>
                        </a:rPr>
                        <a:t> + L</a:t>
                      </a:r>
                      <a:endParaRPr lang="en-US" sz="1000" b="1" dirty="0">
                        <a:solidFill>
                          <a:srgbClr val="FFFF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FFFF"/>
                          </a:solidFill>
                        </a:rPr>
                        <a:t>25.1</a:t>
                      </a:r>
                      <a:endParaRPr lang="en-US" sz="10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FFFF"/>
                          </a:solidFill>
                        </a:rPr>
                        <a:t>182</a:t>
                      </a:r>
                      <a:endParaRPr lang="en-US" sz="10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1230">
                <a:tc>
                  <a:txBody>
                    <a:bodyPr/>
                    <a:lstStyle/>
                    <a:p>
                      <a:r>
                        <a:rPr lang="en-US" sz="1000" b="1" dirty="0" smtClean="0">
                          <a:solidFill>
                            <a:srgbClr val="99CCFF"/>
                          </a:solidFill>
                        </a:rPr>
                        <a:t>T-DM1</a:t>
                      </a:r>
                      <a:endParaRPr lang="en-US" sz="1000" b="1" dirty="0">
                        <a:solidFill>
                          <a:srgbClr val="99CC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FFFF"/>
                          </a:solidFill>
                        </a:rPr>
                        <a:t>30.9</a:t>
                      </a:r>
                      <a:endParaRPr lang="en-US" sz="10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FFFF"/>
                          </a:solidFill>
                        </a:rPr>
                        <a:t>149</a:t>
                      </a:r>
                      <a:endParaRPr lang="en-US" sz="1000" b="1"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587801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9" name="Line 7"/>
          <p:cNvSpPr>
            <a:spLocks noChangeShapeType="1"/>
          </p:cNvSpPr>
          <p:nvPr/>
        </p:nvSpPr>
        <p:spPr bwMode="auto">
          <a:xfrm>
            <a:off x="2789238" y="2587625"/>
            <a:ext cx="73183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a:defRPr/>
            </a:pPr>
            <a:endParaRPr lang="en-GB" dirty="0">
              <a:solidFill>
                <a:srgbClr val="FFFFFF"/>
              </a:solidFill>
              <a:ea typeface="+mn-ea"/>
              <a:cs typeface="+mn-cs"/>
            </a:endParaRPr>
          </a:p>
        </p:txBody>
      </p:sp>
      <p:sp>
        <p:nvSpPr>
          <p:cNvPr id="19481" name="Line 9"/>
          <p:cNvSpPr>
            <a:spLocks noChangeShapeType="1"/>
          </p:cNvSpPr>
          <p:nvPr/>
        </p:nvSpPr>
        <p:spPr bwMode="auto">
          <a:xfrm>
            <a:off x="3517900" y="2584450"/>
            <a:ext cx="398463" cy="779463"/>
          </a:xfrm>
          <a:prstGeom prst="line">
            <a:avLst/>
          </a:prstGeom>
          <a:noFill/>
          <a:ln w="38100">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pPr>
              <a:defRPr/>
            </a:pPr>
            <a:endParaRPr lang="en-GB" dirty="0">
              <a:solidFill>
                <a:srgbClr val="FFFFFF"/>
              </a:solidFill>
              <a:ea typeface="+mn-ea"/>
              <a:cs typeface="+mn-cs"/>
            </a:endParaRPr>
          </a:p>
        </p:txBody>
      </p:sp>
      <p:sp>
        <p:nvSpPr>
          <p:cNvPr id="19464" name="Text Box 6"/>
          <p:cNvSpPr txBox="1">
            <a:spLocks noChangeArrowheads="1"/>
          </p:cNvSpPr>
          <p:nvPr/>
        </p:nvSpPr>
        <p:spPr bwMode="auto">
          <a:xfrm>
            <a:off x="3487738" y="206057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eaLnBrk="1" hangingPunct="1">
              <a:defRPr/>
            </a:pPr>
            <a:r>
              <a:rPr lang="en-US" dirty="0" smtClean="0">
                <a:solidFill>
                  <a:srgbClr val="F09828"/>
                </a:solidFill>
                <a:ea typeface="ヒラギノ角ゴ Pro W3" pitchFamily="-108" charset="-128"/>
                <a:cs typeface="+mn-cs"/>
              </a:rPr>
              <a:t>2</a:t>
            </a:r>
            <a:endParaRPr lang="en-US" dirty="0">
              <a:solidFill>
                <a:srgbClr val="F09828"/>
              </a:solidFill>
              <a:ea typeface="ヒラギノ角ゴ Pro W3" pitchFamily="-108" charset="-128"/>
              <a:cs typeface="+mn-cs"/>
            </a:endParaRPr>
          </a:p>
        </p:txBody>
      </p:sp>
      <p:sp>
        <p:nvSpPr>
          <p:cNvPr id="22" name="Line 8"/>
          <p:cNvSpPr>
            <a:spLocks noChangeShapeType="1"/>
          </p:cNvSpPr>
          <p:nvPr/>
        </p:nvSpPr>
        <p:spPr bwMode="auto">
          <a:xfrm flipV="1">
            <a:off x="3530600" y="1768475"/>
            <a:ext cx="409575" cy="825500"/>
          </a:xfrm>
          <a:prstGeom prst="line">
            <a:avLst/>
          </a:prstGeom>
          <a:noFill/>
          <a:ln w="38100" cmpd="sng">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pPr>
              <a:defRPr/>
            </a:pPr>
            <a:endParaRPr lang="en-GB" dirty="0">
              <a:solidFill>
                <a:srgbClr val="FFFFFF"/>
              </a:solidFill>
              <a:ea typeface="+mn-ea"/>
              <a:cs typeface="+mn-cs"/>
            </a:endParaRPr>
          </a:p>
        </p:txBody>
      </p:sp>
      <p:grpSp>
        <p:nvGrpSpPr>
          <p:cNvPr id="326661" name="Group 28"/>
          <p:cNvGrpSpPr>
            <a:grpSpLocks/>
          </p:cNvGrpSpPr>
          <p:nvPr/>
        </p:nvGrpSpPr>
        <p:grpSpPr bwMode="auto">
          <a:xfrm>
            <a:off x="7173913" y="2921000"/>
            <a:ext cx="1798637" cy="769938"/>
            <a:chOff x="7173936" y="2841257"/>
            <a:chExt cx="1799376" cy="769604"/>
          </a:xfrm>
        </p:grpSpPr>
        <p:sp>
          <p:nvSpPr>
            <p:cNvPr id="21" name="AutoShape 10"/>
            <p:cNvSpPr>
              <a:spLocks noChangeArrowheads="1"/>
            </p:cNvSpPr>
            <p:nvPr/>
          </p:nvSpPr>
          <p:spPr bwMode="auto">
            <a:xfrm>
              <a:off x="7825774" y="2841257"/>
              <a:ext cx="1147538" cy="769604"/>
            </a:xfrm>
            <a:prstGeom prst="flowChartAlternateProcess">
              <a:avLst/>
            </a:prstGeom>
            <a:solidFill>
              <a:schemeClr val="tx1"/>
            </a:solidFill>
            <a:ln w="9525">
              <a:noFill/>
              <a:miter lim="800000"/>
              <a:headEnd/>
              <a:tailEnd/>
            </a:ln>
          </p:spPr>
          <p:txBody>
            <a:bodyPr anchor="ctr"/>
            <a:lstStyle>
              <a:lvl1pPr eaLnBrk="0" hangingPunct="0">
                <a:defRPr b="1">
                  <a:solidFill>
                    <a:schemeClr val="tx1"/>
                  </a:solidFill>
                  <a:latin typeface="Arial" charset="0"/>
                  <a:ea typeface="ヒラギノ角ゴ Pro W3" pitchFamily="-64" charset="-128"/>
                </a:defRPr>
              </a:lvl1pPr>
              <a:lvl2pPr marL="742950" indent="-285750" eaLnBrk="0" hangingPunct="0">
                <a:defRPr b="1">
                  <a:solidFill>
                    <a:schemeClr val="tx1"/>
                  </a:solidFill>
                  <a:latin typeface="Arial" charset="0"/>
                  <a:ea typeface="ヒラギノ角ゴ Pro W3" pitchFamily="-64" charset="-128"/>
                </a:defRPr>
              </a:lvl2pPr>
              <a:lvl3pPr marL="1143000" indent="-228600" eaLnBrk="0" hangingPunct="0">
                <a:defRPr b="1">
                  <a:solidFill>
                    <a:schemeClr val="tx1"/>
                  </a:solidFill>
                  <a:latin typeface="Arial" charset="0"/>
                  <a:ea typeface="ヒラギノ角ゴ Pro W3" pitchFamily="-64" charset="-128"/>
                </a:defRPr>
              </a:lvl3pPr>
              <a:lvl4pPr marL="1600200" indent="-228600" eaLnBrk="0" hangingPunct="0">
                <a:defRPr b="1">
                  <a:solidFill>
                    <a:schemeClr val="tx1"/>
                  </a:solidFill>
                  <a:latin typeface="Arial" charset="0"/>
                  <a:ea typeface="ヒラギノ角ゴ Pro W3" pitchFamily="-64" charset="-128"/>
                </a:defRPr>
              </a:lvl4pPr>
              <a:lvl5pPr marL="2057400" indent="-228600" eaLnBrk="0" hangingPunct="0">
                <a:defRPr b="1">
                  <a:solidFill>
                    <a:schemeClr val="tx1"/>
                  </a:solidFill>
                  <a:latin typeface="Arial" charset="0"/>
                  <a:ea typeface="ヒラギノ角ゴ Pro W3" pitchFamily="-64" charset="-128"/>
                </a:defRPr>
              </a:lvl5pPr>
              <a:lvl6pPr marL="2514600" indent="-228600" algn="ctr" eaLnBrk="0" fontAlgn="base" hangingPunct="0">
                <a:spcBef>
                  <a:spcPct val="0"/>
                </a:spcBef>
                <a:spcAft>
                  <a:spcPct val="0"/>
                </a:spcAft>
                <a:defRPr b="1">
                  <a:solidFill>
                    <a:schemeClr val="tx1"/>
                  </a:solidFill>
                  <a:latin typeface="Arial" charset="0"/>
                  <a:ea typeface="ヒラギノ角ゴ Pro W3" pitchFamily="-64" charset="-128"/>
                </a:defRPr>
              </a:lvl6pPr>
              <a:lvl7pPr marL="2971800" indent="-228600" algn="ctr" eaLnBrk="0" fontAlgn="base" hangingPunct="0">
                <a:spcBef>
                  <a:spcPct val="0"/>
                </a:spcBef>
                <a:spcAft>
                  <a:spcPct val="0"/>
                </a:spcAft>
                <a:defRPr b="1">
                  <a:solidFill>
                    <a:schemeClr val="tx1"/>
                  </a:solidFill>
                  <a:latin typeface="Arial" charset="0"/>
                  <a:ea typeface="ヒラギノ角ゴ Pro W3" pitchFamily="-64" charset="-128"/>
                </a:defRPr>
              </a:lvl7pPr>
              <a:lvl8pPr marL="3429000" indent="-228600" algn="ctr" eaLnBrk="0" fontAlgn="base" hangingPunct="0">
                <a:spcBef>
                  <a:spcPct val="0"/>
                </a:spcBef>
                <a:spcAft>
                  <a:spcPct val="0"/>
                </a:spcAft>
                <a:defRPr b="1">
                  <a:solidFill>
                    <a:schemeClr val="tx1"/>
                  </a:solidFill>
                  <a:latin typeface="Arial" charset="0"/>
                  <a:ea typeface="ヒラギノ角ゴ Pro W3" pitchFamily="-64" charset="-128"/>
                </a:defRPr>
              </a:lvl8pPr>
              <a:lvl9pPr marL="3886200" indent="-228600" algn="ctr" eaLnBrk="0" fontAlgn="base" hangingPunct="0">
                <a:spcBef>
                  <a:spcPct val="0"/>
                </a:spcBef>
                <a:spcAft>
                  <a:spcPct val="0"/>
                </a:spcAft>
                <a:defRPr b="1">
                  <a:solidFill>
                    <a:schemeClr val="tx1"/>
                  </a:solidFill>
                  <a:latin typeface="Arial" charset="0"/>
                  <a:ea typeface="ヒラギノ角ゴ Pro W3" pitchFamily="-64" charset="-128"/>
                </a:defRPr>
              </a:lvl9pPr>
            </a:lstStyle>
            <a:p>
              <a:pPr algn="ctr">
                <a:defRPr/>
              </a:pPr>
              <a:r>
                <a:rPr lang="en-US" sz="1700" dirty="0" smtClean="0">
                  <a:solidFill>
                    <a:srgbClr val="000066"/>
                  </a:solidFill>
                  <a:cs typeface="Arial" pitchFamily="34" charset="0"/>
                </a:rPr>
                <a:t>T-DM1</a:t>
              </a:r>
              <a:r>
                <a:rPr lang="en-US" sz="1700" baseline="30000" dirty="0">
                  <a:solidFill>
                    <a:srgbClr val="000066"/>
                  </a:solidFill>
                  <a:cs typeface="Arial" pitchFamily="34" charset="0"/>
                </a:rPr>
                <a:t>c</a:t>
              </a:r>
              <a:endParaRPr lang="en-US" sz="1700" dirty="0" smtClean="0">
                <a:solidFill>
                  <a:srgbClr val="000066"/>
                </a:solidFill>
                <a:cs typeface="Arial" pitchFamily="34" charset="0"/>
              </a:endParaRPr>
            </a:p>
            <a:p>
              <a:pPr algn="ctr">
                <a:defRPr/>
              </a:pPr>
              <a:r>
                <a:rPr lang="en-US" sz="1200" dirty="0" smtClean="0">
                  <a:solidFill>
                    <a:srgbClr val="000066"/>
                  </a:solidFill>
                  <a:cs typeface="Arial" pitchFamily="34" charset="0"/>
                </a:rPr>
                <a:t>(optional crossover)</a:t>
              </a:r>
              <a:endParaRPr lang="en-US" sz="1700" dirty="0" smtClean="0">
                <a:solidFill>
                  <a:srgbClr val="000066"/>
                </a:solidFill>
                <a:cs typeface="Arial" pitchFamily="34" charset="0"/>
              </a:endParaRPr>
            </a:p>
          </p:txBody>
        </p:sp>
        <p:sp>
          <p:nvSpPr>
            <p:cNvPr id="20" name="Line 23"/>
            <p:cNvSpPr>
              <a:spLocks noChangeShapeType="1"/>
            </p:cNvSpPr>
            <p:nvPr/>
          </p:nvSpPr>
          <p:spPr bwMode="auto">
            <a:xfrm>
              <a:off x="7173936" y="3225265"/>
              <a:ext cx="640025" cy="1587"/>
            </a:xfrm>
            <a:prstGeom prst="line">
              <a:avLst/>
            </a:prstGeom>
            <a:noFill/>
            <a:ln w="38100">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pPr>
                <a:defRPr/>
              </a:pPr>
              <a:endParaRPr lang="en-GB" dirty="0">
                <a:solidFill>
                  <a:srgbClr val="FFFFFF"/>
                </a:solidFill>
                <a:ea typeface="+mn-ea"/>
                <a:cs typeface="+mn-cs"/>
              </a:endParaRPr>
            </a:p>
          </p:txBody>
        </p:sp>
      </p:grpSp>
      <p:sp>
        <p:nvSpPr>
          <p:cNvPr id="326662" name="Title 1"/>
          <p:cNvSpPr>
            <a:spLocks noGrp="1"/>
          </p:cNvSpPr>
          <p:nvPr>
            <p:ph type="title"/>
          </p:nvPr>
        </p:nvSpPr>
        <p:spPr>
          <a:xfrm>
            <a:off x="0" y="116112"/>
            <a:ext cx="9143999" cy="1143000"/>
          </a:xfrm>
        </p:spPr>
        <p:txBody>
          <a:bodyPr/>
          <a:lstStyle/>
          <a:p>
            <a:r>
              <a:rPr lang="en-US" sz="3600" dirty="0">
                <a:latin typeface="Arial" charset="0"/>
              </a:rPr>
              <a:t>TH3RESA Study Schema</a:t>
            </a:r>
          </a:p>
        </p:txBody>
      </p:sp>
      <p:sp>
        <p:nvSpPr>
          <p:cNvPr id="326663" name="Content Placeholder 2"/>
          <p:cNvSpPr>
            <a:spLocks noGrp="1"/>
          </p:cNvSpPr>
          <p:nvPr>
            <p:ph idx="1"/>
          </p:nvPr>
        </p:nvSpPr>
        <p:spPr>
          <a:xfrm>
            <a:off x="161021" y="3868530"/>
            <a:ext cx="8502650" cy="1327150"/>
          </a:xfrm>
        </p:spPr>
        <p:txBody>
          <a:bodyPr/>
          <a:lstStyle/>
          <a:p>
            <a:pPr marL="152400" indent="-152400"/>
            <a:r>
              <a:rPr lang="en-US" sz="1600" dirty="0">
                <a:latin typeface="Arial" charset="0"/>
              </a:rPr>
              <a:t>Stratification factors: World region, number of prior regimens for advanced </a:t>
            </a:r>
            <a:r>
              <a:rPr lang="en-US" sz="1600" dirty="0" err="1">
                <a:latin typeface="Arial" charset="0"/>
              </a:rPr>
              <a:t>BC,</a:t>
            </a:r>
            <a:r>
              <a:rPr lang="en-US" sz="1600" baseline="30000" dirty="0" err="1">
                <a:latin typeface="Arial" charset="0"/>
              </a:rPr>
              <a:t>d</a:t>
            </a:r>
            <a:r>
              <a:rPr lang="en-US" sz="1600" dirty="0">
                <a:latin typeface="Arial" charset="0"/>
              </a:rPr>
              <a:t> </a:t>
            </a:r>
            <a:br>
              <a:rPr lang="en-US" sz="1600" dirty="0">
                <a:latin typeface="Arial" charset="0"/>
              </a:rPr>
            </a:br>
            <a:r>
              <a:rPr lang="en-US" sz="1600" dirty="0">
                <a:latin typeface="Arial" charset="0"/>
              </a:rPr>
              <a:t>presence of visceral disease</a:t>
            </a:r>
          </a:p>
          <a:p>
            <a:pPr marL="152400" indent="-152400"/>
            <a:r>
              <a:rPr lang="en-US" sz="1600" dirty="0">
                <a:latin typeface="Arial" charset="0"/>
              </a:rPr>
              <a:t>Co-primary endpoints: PFS by investigator and OS</a:t>
            </a:r>
          </a:p>
          <a:p>
            <a:pPr marL="152400" indent="-152400"/>
            <a:r>
              <a:rPr lang="en-US" sz="1600" dirty="0">
                <a:latin typeface="Arial" charset="0"/>
              </a:rPr>
              <a:t>Key secondary endpoints: ORR by investigator and safety</a:t>
            </a:r>
          </a:p>
        </p:txBody>
      </p:sp>
      <p:sp>
        <p:nvSpPr>
          <p:cNvPr id="19463" name="Rectangle 4"/>
          <p:cNvSpPr>
            <a:spLocks noChangeArrowheads="1"/>
          </p:cNvSpPr>
          <p:nvPr/>
        </p:nvSpPr>
        <p:spPr bwMode="auto">
          <a:xfrm>
            <a:off x="909638" y="1290638"/>
            <a:ext cx="82486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GB" dirty="0">
              <a:solidFill>
                <a:srgbClr val="731448"/>
              </a:solidFill>
              <a:ea typeface="ＭＳ Ｐゴシック" charset="-128"/>
              <a:cs typeface="+mn-cs"/>
            </a:endParaRPr>
          </a:p>
        </p:txBody>
      </p:sp>
      <p:grpSp>
        <p:nvGrpSpPr>
          <p:cNvPr id="326665" name="Group 27"/>
          <p:cNvGrpSpPr>
            <a:grpSpLocks/>
          </p:cNvGrpSpPr>
          <p:nvPr/>
        </p:nvGrpSpPr>
        <p:grpSpPr bwMode="auto">
          <a:xfrm>
            <a:off x="5186363" y="3040063"/>
            <a:ext cx="2241550" cy="530225"/>
            <a:chOff x="5132796" y="2960967"/>
            <a:chExt cx="2241432" cy="530184"/>
          </a:xfrm>
        </p:grpSpPr>
        <p:sp>
          <p:nvSpPr>
            <p:cNvPr id="19478" name="AutoShape 31"/>
            <p:cNvSpPr>
              <a:spLocks noChangeArrowheads="1"/>
            </p:cNvSpPr>
            <p:nvPr/>
          </p:nvSpPr>
          <p:spPr bwMode="auto">
            <a:xfrm>
              <a:off x="6753548" y="2960967"/>
              <a:ext cx="620680" cy="530184"/>
            </a:xfrm>
            <a:prstGeom prst="roundRect">
              <a:avLst>
                <a:gd name="adj" fmla="val 16667"/>
              </a:avLst>
            </a:prstGeom>
            <a:solidFill>
              <a:schemeClr val="bg1"/>
            </a:solidFill>
            <a:ln w="25400">
              <a:solidFill>
                <a:schemeClr val="tx2"/>
              </a:solidFill>
              <a:round/>
              <a:headEnd/>
              <a:tailEnd/>
            </a:ln>
            <a:extLst/>
          </p:spPr>
          <p:txBody>
            <a:bodyPr wrap="none" anchor="ctr"/>
            <a:lstStyle/>
            <a:p>
              <a:pPr algn="ctr">
                <a:defRPr/>
              </a:pPr>
              <a:r>
                <a:rPr lang="en-GB" dirty="0">
                  <a:solidFill>
                    <a:srgbClr val="F09828"/>
                  </a:solidFill>
                  <a:ea typeface="ＭＳ Ｐゴシック" charset="-128"/>
                  <a:cs typeface="+mn-cs"/>
                </a:rPr>
                <a:t>PD</a:t>
              </a:r>
            </a:p>
          </p:txBody>
        </p:sp>
        <p:sp>
          <p:nvSpPr>
            <p:cNvPr id="19461" name="Line 23"/>
            <p:cNvSpPr>
              <a:spLocks noChangeShapeType="1"/>
            </p:cNvSpPr>
            <p:nvPr/>
          </p:nvSpPr>
          <p:spPr bwMode="auto">
            <a:xfrm>
              <a:off x="5132796" y="3224472"/>
              <a:ext cx="1620752" cy="3175"/>
            </a:xfrm>
            <a:prstGeom prst="line">
              <a:avLst/>
            </a:prstGeom>
            <a:noFill/>
            <a:ln w="38100">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pPr>
                <a:defRPr/>
              </a:pPr>
              <a:endParaRPr lang="en-GB" dirty="0">
                <a:solidFill>
                  <a:srgbClr val="FFFFFF"/>
                </a:solidFill>
                <a:ea typeface="+mn-ea"/>
                <a:cs typeface="+mn-cs"/>
              </a:endParaRPr>
            </a:p>
          </p:txBody>
        </p:sp>
      </p:grpSp>
      <p:grpSp>
        <p:nvGrpSpPr>
          <p:cNvPr id="326666" name="Group 26"/>
          <p:cNvGrpSpPr>
            <a:grpSpLocks/>
          </p:cNvGrpSpPr>
          <p:nvPr/>
        </p:nvGrpSpPr>
        <p:grpSpPr bwMode="auto">
          <a:xfrm>
            <a:off x="4716463" y="1570038"/>
            <a:ext cx="2708275" cy="530225"/>
            <a:chOff x="4662922" y="1491296"/>
            <a:chExt cx="2707834" cy="530184"/>
          </a:xfrm>
        </p:grpSpPr>
        <p:sp>
          <p:nvSpPr>
            <p:cNvPr id="19468" name="Line 23"/>
            <p:cNvSpPr>
              <a:spLocks noChangeShapeType="1"/>
            </p:cNvSpPr>
            <p:nvPr/>
          </p:nvSpPr>
          <p:spPr bwMode="auto">
            <a:xfrm>
              <a:off x="4662922" y="1754801"/>
              <a:ext cx="2090397" cy="1587"/>
            </a:xfrm>
            <a:prstGeom prst="line">
              <a:avLst/>
            </a:prstGeom>
            <a:noFill/>
            <a:ln w="38100">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pPr>
                <a:defRPr/>
              </a:pPr>
              <a:endParaRPr lang="en-GB" dirty="0">
                <a:solidFill>
                  <a:srgbClr val="FFFFFF"/>
                </a:solidFill>
                <a:ea typeface="+mn-ea"/>
                <a:cs typeface="+mn-cs"/>
              </a:endParaRPr>
            </a:p>
          </p:txBody>
        </p:sp>
        <p:sp>
          <p:nvSpPr>
            <p:cNvPr id="19470" name="AutoShape 31"/>
            <p:cNvSpPr>
              <a:spLocks noChangeArrowheads="1"/>
            </p:cNvSpPr>
            <p:nvPr/>
          </p:nvSpPr>
          <p:spPr bwMode="auto">
            <a:xfrm>
              <a:off x="6751732" y="1491296"/>
              <a:ext cx="619024" cy="530184"/>
            </a:xfrm>
            <a:prstGeom prst="roundRect">
              <a:avLst>
                <a:gd name="adj" fmla="val 16667"/>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GB" dirty="0">
                  <a:solidFill>
                    <a:srgbClr val="F09828"/>
                  </a:solidFill>
                  <a:ea typeface="ＭＳ Ｐゴシック" charset="-128"/>
                  <a:cs typeface="+mn-cs"/>
                </a:rPr>
                <a:t>PD</a:t>
              </a:r>
            </a:p>
          </p:txBody>
        </p:sp>
      </p:grpSp>
      <p:sp>
        <p:nvSpPr>
          <p:cNvPr id="31" name="AutoShape 10"/>
          <p:cNvSpPr>
            <a:spLocks noChangeArrowheads="1"/>
          </p:cNvSpPr>
          <p:nvPr/>
        </p:nvSpPr>
        <p:spPr bwMode="auto">
          <a:xfrm>
            <a:off x="4004365" y="1150117"/>
            <a:ext cx="2429605" cy="1371493"/>
          </a:xfrm>
          <a:prstGeom prst="flowChartAlternateProcess">
            <a:avLst/>
          </a:prstGeom>
          <a:solidFill>
            <a:schemeClr val="tx1"/>
          </a:solidFill>
          <a:ln w="9525">
            <a:noFill/>
            <a:miter lim="800000"/>
            <a:headEnd/>
            <a:tailEnd/>
          </a:ln>
        </p:spPr>
        <p:txBody>
          <a:bodyPr anchor="ctr"/>
          <a:lstStyle>
            <a:lvl1pPr eaLnBrk="0" hangingPunct="0">
              <a:defRPr b="1">
                <a:solidFill>
                  <a:schemeClr val="tx1"/>
                </a:solidFill>
                <a:latin typeface="Arial" charset="0"/>
                <a:ea typeface="ヒラギノ角ゴ Pro W3" pitchFamily="-64" charset="-128"/>
              </a:defRPr>
            </a:lvl1pPr>
            <a:lvl2pPr marL="742950" indent="-285750" eaLnBrk="0" hangingPunct="0">
              <a:defRPr b="1">
                <a:solidFill>
                  <a:schemeClr val="tx1"/>
                </a:solidFill>
                <a:latin typeface="Arial" charset="0"/>
                <a:ea typeface="ヒラギノ角ゴ Pro W3" pitchFamily="-64" charset="-128"/>
              </a:defRPr>
            </a:lvl2pPr>
            <a:lvl3pPr marL="1143000" indent="-228600" eaLnBrk="0" hangingPunct="0">
              <a:defRPr b="1">
                <a:solidFill>
                  <a:schemeClr val="tx1"/>
                </a:solidFill>
                <a:latin typeface="Arial" charset="0"/>
                <a:ea typeface="ヒラギノ角ゴ Pro W3" pitchFamily="-64" charset="-128"/>
              </a:defRPr>
            </a:lvl3pPr>
            <a:lvl4pPr marL="1600200" indent="-228600" eaLnBrk="0" hangingPunct="0">
              <a:defRPr b="1">
                <a:solidFill>
                  <a:schemeClr val="tx1"/>
                </a:solidFill>
                <a:latin typeface="Arial" charset="0"/>
                <a:ea typeface="ヒラギノ角ゴ Pro W3" pitchFamily="-64" charset="-128"/>
              </a:defRPr>
            </a:lvl4pPr>
            <a:lvl5pPr marL="2057400" indent="-228600" eaLnBrk="0" hangingPunct="0">
              <a:defRPr b="1">
                <a:solidFill>
                  <a:schemeClr val="tx1"/>
                </a:solidFill>
                <a:latin typeface="Arial" charset="0"/>
                <a:ea typeface="ヒラギノ角ゴ Pro W3" pitchFamily="-64" charset="-128"/>
              </a:defRPr>
            </a:lvl5pPr>
            <a:lvl6pPr marL="2514600" indent="-228600" algn="ctr" eaLnBrk="0" fontAlgn="base" hangingPunct="0">
              <a:spcBef>
                <a:spcPct val="0"/>
              </a:spcBef>
              <a:spcAft>
                <a:spcPct val="0"/>
              </a:spcAft>
              <a:defRPr b="1">
                <a:solidFill>
                  <a:schemeClr val="tx1"/>
                </a:solidFill>
                <a:latin typeface="Arial" charset="0"/>
                <a:ea typeface="ヒラギノ角ゴ Pro W3" pitchFamily="-64" charset="-128"/>
              </a:defRPr>
            </a:lvl6pPr>
            <a:lvl7pPr marL="2971800" indent="-228600" algn="ctr" eaLnBrk="0" fontAlgn="base" hangingPunct="0">
              <a:spcBef>
                <a:spcPct val="0"/>
              </a:spcBef>
              <a:spcAft>
                <a:spcPct val="0"/>
              </a:spcAft>
              <a:defRPr b="1">
                <a:solidFill>
                  <a:schemeClr val="tx1"/>
                </a:solidFill>
                <a:latin typeface="Arial" charset="0"/>
                <a:ea typeface="ヒラギノ角ゴ Pro W3" pitchFamily="-64" charset="-128"/>
              </a:defRPr>
            </a:lvl7pPr>
            <a:lvl8pPr marL="3429000" indent="-228600" algn="ctr" eaLnBrk="0" fontAlgn="base" hangingPunct="0">
              <a:spcBef>
                <a:spcPct val="0"/>
              </a:spcBef>
              <a:spcAft>
                <a:spcPct val="0"/>
              </a:spcAft>
              <a:defRPr b="1">
                <a:solidFill>
                  <a:schemeClr val="tx1"/>
                </a:solidFill>
                <a:latin typeface="Arial" charset="0"/>
                <a:ea typeface="ヒラギノ角ゴ Pro W3" pitchFamily="-64" charset="-128"/>
              </a:defRPr>
            </a:lvl8pPr>
            <a:lvl9pPr marL="3886200" indent="-228600" algn="ctr" eaLnBrk="0" fontAlgn="base" hangingPunct="0">
              <a:spcBef>
                <a:spcPct val="0"/>
              </a:spcBef>
              <a:spcAft>
                <a:spcPct val="0"/>
              </a:spcAft>
              <a:defRPr b="1">
                <a:solidFill>
                  <a:schemeClr val="tx1"/>
                </a:solidFill>
                <a:latin typeface="Arial" charset="0"/>
                <a:ea typeface="ヒラギノ角ゴ Pro W3" pitchFamily="-64" charset="-128"/>
              </a:defRPr>
            </a:lvl9pPr>
          </a:lstStyle>
          <a:p>
            <a:pPr algn="ctr">
              <a:defRPr/>
            </a:pPr>
            <a:r>
              <a:rPr lang="en-US" sz="1700" dirty="0">
                <a:solidFill>
                  <a:schemeClr val="bg2"/>
                </a:solidFill>
                <a:cs typeface="Arial" pitchFamily="34" charset="0"/>
              </a:rPr>
              <a:t>T-DM1 </a:t>
            </a:r>
            <a:endParaRPr lang="en-US" sz="1700" dirty="0" smtClean="0">
              <a:solidFill>
                <a:schemeClr val="bg2"/>
              </a:solidFill>
              <a:cs typeface="Arial" pitchFamily="34" charset="0"/>
            </a:endParaRPr>
          </a:p>
          <a:p>
            <a:pPr algn="ctr">
              <a:defRPr/>
            </a:pPr>
            <a:r>
              <a:rPr lang="en-US" sz="1700" dirty="0" smtClean="0">
                <a:solidFill>
                  <a:schemeClr val="bg2"/>
                </a:solidFill>
                <a:cs typeface="Arial" pitchFamily="34" charset="0"/>
              </a:rPr>
              <a:t>3.6 mg/kg q3w IV</a:t>
            </a:r>
          </a:p>
          <a:p>
            <a:pPr algn="ctr">
              <a:defRPr/>
            </a:pPr>
            <a:r>
              <a:rPr lang="en-US" sz="1600" b="0" dirty="0" smtClean="0">
                <a:solidFill>
                  <a:schemeClr val="bg2"/>
                </a:solidFill>
                <a:cs typeface="Arial" pitchFamily="34" charset="0"/>
              </a:rPr>
              <a:t>(n = 400)</a:t>
            </a:r>
            <a:endParaRPr lang="en-US" sz="1600" b="0" dirty="0">
              <a:solidFill>
                <a:schemeClr val="bg2"/>
              </a:solidFill>
              <a:cs typeface="Arial" pitchFamily="34" charset="0"/>
            </a:endParaRPr>
          </a:p>
        </p:txBody>
      </p:sp>
      <p:sp>
        <p:nvSpPr>
          <p:cNvPr id="32" name="AutoShape 10"/>
          <p:cNvSpPr>
            <a:spLocks noChangeArrowheads="1"/>
          </p:cNvSpPr>
          <p:nvPr/>
        </p:nvSpPr>
        <p:spPr bwMode="auto">
          <a:xfrm>
            <a:off x="4004363" y="2619790"/>
            <a:ext cx="2429605" cy="1156874"/>
          </a:xfrm>
          <a:prstGeom prst="flowChartAlternateProcess">
            <a:avLst/>
          </a:prstGeom>
          <a:solidFill>
            <a:srgbClr val="99CCFF"/>
          </a:solidFill>
          <a:ln w="9525">
            <a:noFill/>
            <a:miter lim="800000"/>
            <a:headEnd/>
            <a:tailEnd/>
          </a:ln>
        </p:spPr>
        <p:txBody>
          <a:bodyPr lIns="45720" rIns="45720"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ts val="0"/>
              </a:spcBef>
              <a:defRPr/>
            </a:pPr>
            <a:r>
              <a:rPr lang="en-US" sz="1800" b="1" dirty="0" smtClean="0">
                <a:solidFill>
                  <a:schemeClr val="bg2"/>
                </a:solidFill>
                <a:cs typeface="+mn-cs"/>
              </a:rPr>
              <a:t>Treatment of physician’s choice (TPC)</a:t>
            </a:r>
            <a:r>
              <a:rPr lang="en-US" sz="1800" b="1" baseline="30000" dirty="0" smtClean="0">
                <a:solidFill>
                  <a:schemeClr val="bg2"/>
                </a:solidFill>
                <a:cs typeface="+mn-cs"/>
              </a:rPr>
              <a:t>b</a:t>
            </a:r>
          </a:p>
          <a:p>
            <a:pPr algn="ctr">
              <a:spcBef>
                <a:spcPts val="0"/>
              </a:spcBef>
              <a:defRPr/>
            </a:pPr>
            <a:r>
              <a:rPr lang="en-US" sz="1600" dirty="0" smtClean="0">
                <a:solidFill>
                  <a:schemeClr val="bg2"/>
                </a:solidFill>
                <a:cs typeface="+mn-cs"/>
              </a:rPr>
              <a:t>(n = 200)</a:t>
            </a:r>
            <a:endParaRPr lang="en-US" sz="1800" dirty="0" smtClean="0">
              <a:solidFill>
                <a:schemeClr val="bg2"/>
              </a:solidFill>
              <a:cs typeface="+mn-cs"/>
            </a:endParaRPr>
          </a:p>
        </p:txBody>
      </p:sp>
      <p:sp>
        <p:nvSpPr>
          <p:cNvPr id="12" name="AutoShape 10"/>
          <p:cNvSpPr>
            <a:spLocks noChangeArrowheads="1"/>
          </p:cNvSpPr>
          <p:nvPr/>
        </p:nvSpPr>
        <p:spPr bwMode="auto">
          <a:xfrm>
            <a:off x="207346" y="1139404"/>
            <a:ext cx="3017520" cy="2637259"/>
          </a:xfrm>
          <a:prstGeom prst="roundRect">
            <a:avLst>
              <a:gd name="adj" fmla="val 10185"/>
            </a:avLst>
          </a:prstGeom>
          <a:solidFill>
            <a:srgbClr val="99CCFF"/>
          </a:solidFill>
          <a:ln w="9525">
            <a:noFill/>
            <a:miter lim="800000"/>
            <a:headEnd/>
            <a:tailEnd/>
          </a:ln>
        </p:spPr>
        <p:txBody>
          <a:bodyPr lIns="45720" rIns="45720" anchor="ctr"/>
          <a:lstStyle/>
          <a:p>
            <a:pPr algn="ctr" eaLnBrk="0" hangingPunct="0">
              <a:spcBef>
                <a:spcPts val="0"/>
              </a:spcBef>
              <a:spcAft>
                <a:spcPts val="1200"/>
              </a:spcAft>
              <a:defRPr/>
            </a:pPr>
            <a:r>
              <a:rPr lang="en-US" sz="1700" b="1" dirty="0">
                <a:solidFill>
                  <a:schemeClr val="bg2"/>
                </a:solidFill>
                <a:ea typeface="ヒラギノ角ゴ Pro W3" pitchFamily="-64" charset="-128"/>
                <a:cs typeface="Arial" pitchFamily="34" charset="0"/>
              </a:rPr>
              <a:t>HER2-positive (central) advanced BC</a:t>
            </a:r>
            <a:r>
              <a:rPr lang="en-US" sz="1700" b="1" baseline="30000" dirty="0">
                <a:solidFill>
                  <a:schemeClr val="bg2"/>
                </a:solidFill>
                <a:ea typeface="ヒラギノ角ゴ Pro W3" pitchFamily="-64" charset="-128"/>
                <a:cs typeface="Arial" pitchFamily="34" charset="0"/>
              </a:rPr>
              <a:t>a</a:t>
            </a:r>
            <a:endParaRPr lang="en-US" sz="1700" b="1" dirty="0">
              <a:solidFill>
                <a:schemeClr val="bg2"/>
              </a:solidFill>
              <a:ea typeface="ヒラギノ角ゴ Pro W3" pitchFamily="-64" charset="-128"/>
              <a:cs typeface="Arial" pitchFamily="34" charset="0"/>
            </a:endParaRPr>
          </a:p>
          <a:p>
            <a:pPr algn="ctr" eaLnBrk="0" hangingPunct="0">
              <a:spcBef>
                <a:spcPts val="0"/>
              </a:spcBef>
              <a:spcAft>
                <a:spcPts val="1200"/>
              </a:spcAft>
              <a:defRPr/>
            </a:pPr>
            <a:r>
              <a:rPr lang="en-US" sz="1700" b="1" dirty="0">
                <a:solidFill>
                  <a:schemeClr val="bg2"/>
                </a:solidFill>
                <a:ea typeface="ヒラギノ角ゴ Pro W3" pitchFamily="-64" charset="-128"/>
                <a:cs typeface="Arial" pitchFamily="34" charset="0"/>
              </a:rPr>
              <a:t>(</a:t>
            </a:r>
            <a:r>
              <a:rPr lang="en-US" sz="1700" b="1" dirty="0" smtClean="0">
                <a:solidFill>
                  <a:schemeClr val="bg2"/>
                </a:solidFill>
                <a:ea typeface="ヒラギノ角ゴ Pro W3" pitchFamily="-64" charset="-128"/>
                <a:cs typeface="Arial" pitchFamily="34" charset="0"/>
              </a:rPr>
              <a:t>N = 600</a:t>
            </a:r>
            <a:r>
              <a:rPr lang="en-US" sz="1700" b="1" dirty="0">
                <a:solidFill>
                  <a:schemeClr val="bg2"/>
                </a:solidFill>
                <a:ea typeface="ヒラギノ角ゴ Pro W3" pitchFamily="-64" charset="-128"/>
                <a:cs typeface="Arial" pitchFamily="34" charset="0"/>
              </a:rPr>
              <a:t>)</a:t>
            </a:r>
          </a:p>
          <a:p>
            <a:pPr algn="ctr" eaLnBrk="0" hangingPunct="0">
              <a:spcBef>
                <a:spcPts val="0"/>
              </a:spcBef>
              <a:spcAft>
                <a:spcPts val="1200"/>
              </a:spcAft>
              <a:defRPr/>
            </a:pPr>
            <a:r>
              <a:rPr lang="en-US" sz="1700" b="1" dirty="0">
                <a:solidFill>
                  <a:schemeClr val="bg2"/>
                </a:solidFill>
                <a:ea typeface="ヒラギノ角ゴ Pro W3" pitchFamily="-64" charset="-128"/>
                <a:cs typeface="Arial" pitchFamily="34" charset="0"/>
              </a:rPr>
              <a:t>≥2 prior HER2-directed therapies for advanced BC</a:t>
            </a:r>
            <a:endParaRPr lang="en-US" sz="1700" b="1" baseline="50000" dirty="0">
              <a:solidFill>
                <a:schemeClr val="bg2"/>
              </a:solidFill>
              <a:ea typeface="ヒラギノ角ゴ Pro W3" pitchFamily="-64" charset="-128"/>
              <a:cs typeface="Arial" pitchFamily="34" charset="0"/>
            </a:endParaRPr>
          </a:p>
          <a:p>
            <a:pPr algn="ctr" eaLnBrk="0" hangingPunct="0">
              <a:spcBef>
                <a:spcPts val="0"/>
              </a:spcBef>
              <a:spcAft>
                <a:spcPts val="1200"/>
              </a:spcAft>
              <a:defRPr/>
            </a:pPr>
            <a:r>
              <a:rPr lang="en-US" sz="1700" b="1" dirty="0">
                <a:solidFill>
                  <a:schemeClr val="bg2"/>
                </a:solidFill>
                <a:ea typeface="ヒラギノ角ゴ Pro W3" pitchFamily="-64" charset="-128"/>
                <a:cs typeface="Arial" pitchFamily="34" charset="0"/>
              </a:rPr>
              <a:t>Prior treatment with trastuzumab, lapatinib, and a taxane</a:t>
            </a:r>
          </a:p>
        </p:txBody>
      </p:sp>
      <p:sp>
        <p:nvSpPr>
          <p:cNvPr id="23" name="TextBox 22"/>
          <p:cNvSpPr txBox="1"/>
          <p:nvPr/>
        </p:nvSpPr>
        <p:spPr>
          <a:xfrm>
            <a:off x="364217" y="5077446"/>
            <a:ext cx="8408987" cy="1169988"/>
          </a:xfrm>
          <a:prstGeom prst="rect">
            <a:avLst/>
          </a:prstGeom>
          <a:noFill/>
        </p:spPr>
        <p:txBody>
          <a:bodyPr anchor="b">
            <a:spAutoFit/>
          </a:bodyPr>
          <a:lstStyle/>
          <a:p>
            <a:pPr marL="64008" indent="-64008">
              <a:spcBef>
                <a:spcPts val="600"/>
              </a:spcBef>
              <a:defRPr/>
            </a:pPr>
            <a:r>
              <a:rPr lang="en-US" sz="1000" baseline="30000" dirty="0">
                <a:ea typeface="+mn-ea"/>
                <a:cs typeface="+mn-cs"/>
              </a:rPr>
              <a:t>a	</a:t>
            </a:r>
            <a:r>
              <a:rPr lang="en-US" sz="1000" dirty="0">
                <a:ea typeface="+mn-ea"/>
                <a:cs typeface="+mn-cs"/>
              </a:rPr>
              <a:t>Advanced BC includes MBC and unresectable locally advanced/recurrent </a:t>
            </a:r>
            <a:r>
              <a:rPr lang="en-US" sz="1000" dirty="0" smtClean="0">
                <a:ea typeface="+mn-ea"/>
                <a:cs typeface="+mn-cs"/>
              </a:rPr>
              <a:t>BC</a:t>
            </a:r>
            <a:endParaRPr lang="en-US" sz="1000" baseline="30000" dirty="0">
              <a:ea typeface="+mn-ea"/>
              <a:cs typeface="+mn-cs"/>
            </a:endParaRPr>
          </a:p>
          <a:p>
            <a:pPr marL="64008" indent="-64008">
              <a:defRPr/>
            </a:pPr>
            <a:r>
              <a:rPr lang="en-US" sz="1000" baseline="30000" dirty="0">
                <a:ea typeface="+mn-ea"/>
                <a:cs typeface="+mn-cs"/>
              </a:rPr>
              <a:t>b</a:t>
            </a:r>
            <a:r>
              <a:rPr lang="en-US" sz="1000" dirty="0">
                <a:ea typeface="+mn-ea"/>
                <a:cs typeface="+mn-cs"/>
              </a:rPr>
              <a:t>	TPC could have been single-agent chemotherapy, hormonal therapy, or HER2-directed therapy, or a combination of a HER2-directed therapy with a chemotherapy, hormonal therapy, or other HER2-directed </a:t>
            </a:r>
            <a:r>
              <a:rPr lang="en-US" sz="1000" dirty="0" smtClean="0">
                <a:ea typeface="+mn-ea"/>
                <a:cs typeface="+mn-cs"/>
              </a:rPr>
              <a:t>therapy</a:t>
            </a:r>
            <a:endParaRPr lang="en-US" sz="1000" dirty="0">
              <a:ea typeface="+mn-ea"/>
              <a:cs typeface="+mn-cs"/>
            </a:endParaRPr>
          </a:p>
          <a:p>
            <a:pPr marL="64008" indent="-64008">
              <a:defRPr/>
            </a:pPr>
            <a:r>
              <a:rPr lang="en-US" sz="1000" baseline="30000" dirty="0">
                <a:ea typeface="+mn-ea"/>
                <a:cs typeface="+mn-cs"/>
              </a:rPr>
              <a:t>c </a:t>
            </a:r>
            <a:r>
              <a:rPr lang="en-US" sz="1000" dirty="0">
                <a:ea typeface="+mn-ea"/>
                <a:cs typeface="+mn-cs"/>
              </a:rPr>
              <a:t>First patient in: Sep 2011. Study amended Sep 2012 (following EMILIA 2nd interim OS results) to allow patients in the TPC arm to receive </a:t>
            </a:r>
            <a:br>
              <a:rPr lang="en-US" sz="1000" dirty="0">
                <a:ea typeface="+mn-ea"/>
                <a:cs typeface="+mn-cs"/>
              </a:rPr>
            </a:br>
            <a:r>
              <a:rPr lang="en-US" sz="1000" dirty="0">
                <a:ea typeface="+mn-ea"/>
                <a:cs typeface="+mn-cs"/>
              </a:rPr>
              <a:t>T-DM1 after documented </a:t>
            </a:r>
            <a:r>
              <a:rPr lang="en-US" sz="1000" dirty="0" smtClean="0">
                <a:ea typeface="+mn-ea"/>
                <a:cs typeface="+mn-cs"/>
              </a:rPr>
              <a:t>PD</a:t>
            </a:r>
            <a:endParaRPr lang="en-US" sz="1000" dirty="0">
              <a:ea typeface="+mn-ea"/>
              <a:cs typeface="+mn-cs"/>
            </a:endParaRPr>
          </a:p>
          <a:p>
            <a:pPr marL="64008" indent="-64008">
              <a:defRPr/>
            </a:pPr>
            <a:r>
              <a:rPr lang="en-US" sz="1000" baseline="30000" dirty="0">
                <a:ea typeface="+mn-ea"/>
                <a:cs typeface="+mn-cs"/>
              </a:rPr>
              <a:t>d	</a:t>
            </a:r>
            <a:r>
              <a:rPr lang="en-US" sz="1000" dirty="0">
                <a:ea typeface="+mn-ea"/>
                <a:cs typeface="+mn-cs"/>
              </a:rPr>
              <a:t>Excluding single-agent hormonal </a:t>
            </a:r>
            <a:r>
              <a:rPr lang="en-US" sz="1000" dirty="0" smtClean="0">
                <a:ea typeface="+mn-ea"/>
                <a:cs typeface="+mn-cs"/>
              </a:rPr>
              <a:t>therapy</a:t>
            </a:r>
            <a:endParaRPr lang="en-US" sz="1000" dirty="0">
              <a:ea typeface="+mn-ea"/>
              <a:cs typeface="+mn-cs"/>
            </a:endParaRPr>
          </a:p>
          <a:p>
            <a:pPr marL="66675" indent="-66675">
              <a:defRPr/>
            </a:pPr>
            <a:r>
              <a:rPr lang="en-US" sz="1000" dirty="0">
                <a:ea typeface="+mn-ea"/>
                <a:cs typeface="+mn-cs"/>
              </a:rPr>
              <a:t>BC, breast cancer; IV, intravenous; ORR, objective response rate; PD, progressive disease; q3w, every 3 </a:t>
            </a:r>
            <a:r>
              <a:rPr lang="en-US" sz="1000" dirty="0" smtClean="0">
                <a:ea typeface="+mn-ea"/>
                <a:cs typeface="+mn-cs"/>
              </a:rPr>
              <a:t>weeks</a:t>
            </a:r>
            <a:endParaRPr lang="en-US" sz="1000" dirty="0">
              <a:ea typeface="+mn-ea"/>
              <a:cs typeface="+mn-cs"/>
            </a:endParaRPr>
          </a:p>
        </p:txBody>
      </p:sp>
      <p:sp>
        <p:nvSpPr>
          <p:cNvPr id="24" name="Text Box 6"/>
          <p:cNvSpPr txBox="1">
            <a:spLocks noChangeArrowheads="1"/>
          </p:cNvSpPr>
          <p:nvPr/>
        </p:nvSpPr>
        <p:spPr bwMode="auto">
          <a:xfrm>
            <a:off x="3487738" y="28321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eaLnBrk="1" hangingPunct="1">
              <a:defRPr/>
            </a:pPr>
            <a:r>
              <a:rPr lang="en-US" dirty="0" smtClean="0">
                <a:solidFill>
                  <a:srgbClr val="F09828"/>
                </a:solidFill>
                <a:ea typeface="ヒラギノ角ゴ Pro W3" pitchFamily="-108" charset="-128"/>
                <a:cs typeface="+mn-cs"/>
              </a:rPr>
              <a:t>1</a:t>
            </a:r>
            <a:endParaRPr lang="en-US" dirty="0">
              <a:solidFill>
                <a:srgbClr val="F09828"/>
              </a:solidFill>
              <a:ea typeface="ヒラギノ角ゴ Pro W3" pitchFamily="-108" charset="-128"/>
              <a:cs typeface="+mn-cs"/>
            </a:endParaRPr>
          </a:p>
        </p:txBody>
      </p:sp>
      <p:sp>
        <p:nvSpPr>
          <p:cNvPr id="25" name="TextBox 24"/>
          <p:cNvSpPr txBox="1"/>
          <p:nvPr/>
        </p:nvSpPr>
        <p:spPr>
          <a:xfrm>
            <a:off x="356049" y="6432273"/>
            <a:ext cx="7620000" cy="254000"/>
          </a:xfrm>
          <a:prstGeom prst="rect">
            <a:avLst/>
          </a:prstGeom>
        </p:spPr>
        <p:txBody>
          <a:bodyPr/>
          <a:lstStyle/>
          <a:p>
            <a:r>
              <a:rPr lang="en-US" sz="1200" b="1" dirty="0" err="1" smtClean="0">
                <a:latin typeface="Arial"/>
              </a:rPr>
              <a:t>Krop</a:t>
            </a:r>
            <a:r>
              <a:rPr lang="en-US" sz="1200" b="1" dirty="0" smtClean="0">
                <a:latin typeface="Arial"/>
              </a:rPr>
              <a:t> IE, et al. </a:t>
            </a:r>
            <a:r>
              <a:rPr lang="en-US" sz="1200" b="1" i="1" dirty="0"/>
              <a:t>Lancet </a:t>
            </a:r>
            <a:r>
              <a:rPr lang="en-US" sz="1200" b="1" i="1" dirty="0" err="1"/>
              <a:t>Oncol</a:t>
            </a:r>
            <a:r>
              <a:rPr lang="en-US" sz="1200" b="1" dirty="0"/>
              <a:t>. 2014;15(7):689-699. </a:t>
            </a:r>
            <a:endParaRPr lang="en-US" sz="1200" b="1" dirty="0">
              <a:latin typeface="Arial"/>
            </a:endParaRPr>
          </a:p>
        </p:txBody>
      </p:sp>
    </p:spTree>
    <p:extLst>
      <p:ext uri="{BB962C8B-B14F-4D97-AF65-F5344CB8AC3E}">
        <p14:creationId xmlns:p14="http://schemas.microsoft.com/office/powerpoint/2010/main" val="695655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352337"/>
            <a:ext cx="8467725" cy="1143000"/>
          </a:xfrm>
        </p:spPr>
        <p:txBody>
          <a:bodyPr/>
          <a:lstStyle/>
          <a:p>
            <a:pPr>
              <a:lnSpc>
                <a:spcPct val="85000"/>
              </a:lnSpc>
            </a:pPr>
            <a:r>
              <a:rPr lang="en-US" dirty="0" smtClean="0"/>
              <a:t>TH3RESA: </a:t>
            </a:r>
            <a:br>
              <a:rPr lang="en-US" dirty="0" smtClean="0"/>
            </a:br>
            <a:r>
              <a:rPr lang="en-US" dirty="0" smtClean="0"/>
              <a:t>PFS (Investigator Assessment)</a:t>
            </a:r>
            <a:endParaRPr lang="en-US" dirty="0"/>
          </a:p>
        </p:txBody>
      </p:sp>
      <p:sp>
        <p:nvSpPr>
          <p:cNvPr id="6" name="TextBox 5"/>
          <p:cNvSpPr txBox="1"/>
          <p:nvPr/>
        </p:nvSpPr>
        <p:spPr>
          <a:xfrm>
            <a:off x="356049" y="6432273"/>
            <a:ext cx="7620000" cy="254000"/>
          </a:xfrm>
          <a:prstGeom prst="rect">
            <a:avLst/>
          </a:prstGeom>
        </p:spPr>
        <p:txBody>
          <a:bodyPr/>
          <a:lstStyle/>
          <a:p>
            <a:r>
              <a:rPr lang="en-US" sz="1200" b="1" dirty="0" err="1" smtClean="0">
                <a:latin typeface="Arial"/>
              </a:rPr>
              <a:t>Krop</a:t>
            </a:r>
            <a:r>
              <a:rPr lang="en-US" sz="1200" b="1" dirty="0" smtClean="0">
                <a:latin typeface="Arial"/>
              </a:rPr>
              <a:t> IE, et al. </a:t>
            </a:r>
            <a:r>
              <a:rPr lang="en-US" sz="1200" b="1" i="1" dirty="0"/>
              <a:t>Lancet </a:t>
            </a:r>
            <a:r>
              <a:rPr lang="en-US" sz="1200" b="1" i="1" dirty="0" err="1"/>
              <a:t>Oncol</a:t>
            </a:r>
            <a:r>
              <a:rPr lang="en-US" sz="1200" b="1" dirty="0"/>
              <a:t>. 2014;15(7):689-699. </a:t>
            </a:r>
            <a:endParaRPr lang="en-US" sz="1200" b="1" dirty="0">
              <a:latin typeface="Arial"/>
            </a:endParaRPr>
          </a:p>
        </p:txBody>
      </p:sp>
      <p:cxnSp>
        <p:nvCxnSpPr>
          <p:cNvPr id="7" name="Straight Connector 6"/>
          <p:cNvCxnSpPr/>
          <p:nvPr/>
        </p:nvCxnSpPr>
        <p:spPr>
          <a:xfrm>
            <a:off x="1214101" y="2162584"/>
            <a:ext cx="0" cy="37641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121540" y="5831405"/>
            <a:ext cx="7294313"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56" y="5677516"/>
            <a:ext cx="165489" cy="307777"/>
          </a:xfrm>
          <a:prstGeom prst="rect">
            <a:avLst/>
          </a:prstGeom>
          <a:noFill/>
        </p:spPr>
        <p:txBody>
          <a:bodyPr wrap="square" rtlCol="0">
            <a:spAutoFit/>
          </a:bodyPr>
          <a:lstStyle/>
          <a:p>
            <a:r>
              <a:rPr lang="en-US" sz="1400" b="1" dirty="0" smtClean="0"/>
              <a:t>0</a:t>
            </a:r>
            <a:endParaRPr lang="en-US" sz="1400" b="1" dirty="0"/>
          </a:p>
        </p:txBody>
      </p:sp>
      <p:sp>
        <p:nvSpPr>
          <p:cNvPr id="12" name="TextBox 11"/>
          <p:cNvSpPr txBox="1"/>
          <p:nvPr/>
        </p:nvSpPr>
        <p:spPr>
          <a:xfrm>
            <a:off x="776962" y="4948239"/>
            <a:ext cx="423117" cy="307777"/>
          </a:xfrm>
          <a:prstGeom prst="rect">
            <a:avLst/>
          </a:prstGeom>
          <a:noFill/>
        </p:spPr>
        <p:txBody>
          <a:bodyPr wrap="square" rtlCol="0">
            <a:spAutoFit/>
          </a:bodyPr>
          <a:lstStyle/>
          <a:p>
            <a:r>
              <a:rPr lang="en-US" sz="1400" b="1" dirty="0" smtClean="0"/>
              <a:t>20</a:t>
            </a:r>
            <a:endParaRPr lang="en-US" sz="1400" b="1" dirty="0"/>
          </a:p>
        </p:txBody>
      </p:sp>
      <p:sp>
        <p:nvSpPr>
          <p:cNvPr id="13" name="TextBox 12"/>
          <p:cNvSpPr txBox="1"/>
          <p:nvPr/>
        </p:nvSpPr>
        <p:spPr>
          <a:xfrm>
            <a:off x="776962" y="4224571"/>
            <a:ext cx="423117" cy="307777"/>
          </a:xfrm>
          <a:prstGeom prst="rect">
            <a:avLst/>
          </a:prstGeom>
          <a:noFill/>
        </p:spPr>
        <p:txBody>
          <a:bodyPr wrap="square" rtlCol="0">
            <a:spAutoFit/>
          </a:bodyPr>
          <a:lstStyle/>
          <a:p>
            <a:r>
              <a:rPr lang="en-US" sz="1400" b="1" dirty="0" smtClean="0"/>
              <a:t>40</a:t>
            </a:r>
            <a:endParaRPr lang="en-US" sz="1400" b="1" dirty="0"/>
          </a:p>
        </p:txBody>
      </p:sp>
      <p:sp>
        <p:nvSpPr>
          <p:cNvPr id="14" name="TextBox 13"/>
          <p:cNvSpPr txBox="1"/>
          <p:nvPr/>
        </p:nvSpPr>
        <p:spPr>
          <a:xfrm>
            <a:off x="776962" y="3486879"/>
            <a:ext cx="423117" cy="307777"/>
          </a:xfrm>
          <a:prstGeom prst="rect">
            <a:avLst/>
          </a:prstGeom>
          <a:noFill/>
        </p:spPr>
        <p:txBody>
          <a:bodyPr wrap="square" rtlCol="0">
            <a:spAutoFit/>
          </a:bodyPr>
          <a:lstStyle/>
          <a:p>
            <a:r>
              <a:rPr lang="en-US" sz="1400" b="1" dirty="0" smtClean="0"/>
              <a:t>60</a:t>
            </a:r>
            <a:endParaRPr lang="en-US" sz="1400" b="1" dirty="0"/>
          </a:p>
        </p:txBody>
      </p:sp>
      <p:sp>
        <p:nvSpPr>
          <p:cNvPr id="15" name="TextBox 14"/>
          <p:cNvSpPr txBox="1"/>
          <p:nvPr/>
        </p:nvSpPr>
        <p:spPr>
          <a:xfrm>
            <a:off x="776962" y="2751992"/>
            <a:ext cx="423117" cy="307777"/>
          </a:xfrm>
          <a:prstGeom prst="rect">
            <a:avLst/>
          </a:prstGeom>
          <a:noFill/>
        </p:spPr>
        <p:txBody>
          <a:bodyPr wrap="square" rtlCol="0">
            <a:spAutoFit/>
          </a:bodyPr>
          <a:lstStyle/>
          <a:p>
            <a:r>
              <a:rPr lang="en-US" sz="1400" b="1" dirty="0" smtClean="0"/>
              <a:t>80</a:t>
            </a:r>
            <a:endParaRPr lang="en-US" sz="1400" b="1" dirty="0"/>
          </a:p>
        </p:txBody>
      </p:sp>
      <p:sp>
        <p:nvSpPr>
          <p:cNvPr id="16" name="TextBox 15"/>
          <p:cNvSpPr txBox="1"/>
          <p:nvPr/>
        </p:nvSpPr>
        <p:spPr>
          <a:xfrm>
            <a:off x="695619" y="2017105"/>
            <a:ext cx="515681" cy="307777"/>
          </a:xfrm>
          <a:prstGeom prst="rect">
            <a:avLst/>
          </a:prstGeom>
          <a:noFill/>
        </p:spPr>
        <p:txBody>
          <a:bodyPr wrap="square" rtlCol="0">
            <a:spAutoFit/>
          </a:bodyPr>
          <a:lstStyle/>
          <a:p>
            <a:r>
              <a:rPr lang="en-US" sz="1400" b="1" dirty="0" smtClean="0"/>
              <a:t>100</a:t>
            </a:r>
            <a:endParaRPr lang="en-US" sz="1400" b="1" dirty="0"/>
          </a:p>
        </p:txBody>
      </p:sp>
      <p:sp>
        <p:nvSpPr>
          <p:cNvPr id="17" name="TextBox 16"/>
          <p:cNvSpPr txBox="1"/>
          <p:nvPr/>
        </p:nvSpPr>
        <p:spPr>
          <a:xfrm>
            <a:off x="1082627" y="6022624"/>
            <a:ext cx="165489" cy="307777"/>
          </a:xfrm>
          <a:prstGeom prst="rect">
            <a:avLst/>
          </a:prstGeom>
          <a:noFill/>
        </p:spPr>
        <p:txBody>
          <a:bodyPr wrap="square" rtlCol="0">
            <a:spAutoFit/>
          </a:bodyPr>
          <a:lstStyle/>
          <a:p>
            <a:r>
              <a:rPr lang="en-US" sz="1400" b="1" dirty="0" smtClean="0"/>
              <a:t>0</a:t>
            </a:r>
            <a:endParaRPr lang="en-US" sz="1400" b="1" dirty="0"/>
          </a:p>
        </p:txBody>
      </p:sp>
      <p:sp>
        <p:nvSpPr>
          <p:cNvPr id="18" name="TextBox 17"/>
          <p:cNvSpPr txBox="1"/>
          <p:nvPr/>
        </p:nvSpPr>
        <p:spPr>
          <a:xfrm>
            <a:off x="2123487" y="6030046"/>
            <a:ext cx="165489" cy="307777"/>
          </a:xfrm>
          <a:prstGeom prst="rect">
            <a:avLst/>
          </a:prstGeom>
          <a:noFill/>
        </p:spPr>
        <p:txBody>
          <a:bodyPr wrap="square" rtlCol="0">
            <a:spAutoFit/>
          </a:bodyPr>
          <a:lstStyle/>
          <a:p>
            <a:pPr algn="ctr"/>
            <a:r>
              <a:rPr lang="en-US" sz="1400" b="1" dirty="0" smtClean="0"/>
              <a:t>2</a:t>
            </a:r>
            <a:endParaRPr lang="en-US" sz="1400" b="1" dirty="0"/>
          </a:p>
        </p:txBody>
      </p:sp>
      <p:sp>
        <p:nvSpPr>
          <p:cNvPr id="19" name="TextBox 18"/>
          <p:cNvSpPr txBox="1"/>
          <p:nvPr/>
        </p:nvSpPr>
        <p:spPr>
          <a:xfrm>
            <a:off x="3135162" y="6030046"/>
            <a:ext cx="165489" cy="307777"/>
          </a:xfrm>
          <a:prstGeom prst="rect">
            <a:avLst/>
          </a:prstGeom>
          <a:noFill/>
        </p:spPr>
        <p:txBody>
          <a:bodyPr wrap="square" rtlCol="0">
            <a:spAutoFit/>
          </a:bodyPr>
          <a:lstStyle/>
          <a:p>
            <a:pPr algn="ctr"/>
            <a:r>
              <a:rPr lang="en-US" sz="1400" b="1" dirty="0" smtClean="0"/>
              <a:t>4</a:t>
            </a:r>
            <a:endParaRPr lang="en-US" sz="1400" b="1" dirty="0"/>
          </a:p>
        </p:txBody>
      </p:sp>
      <p:sp>
        <p:nvSpPr>
          <p:cNvPr id="20" name="TextBox 19"/>
          <p:cNvSpPr txBox="1"/>
          <p:nvPr/>
        </p:nvSpPr>
        <p:spPr>
          <a:xfrm>
            <a:off x="4205206" y="6030046"/>
            <a:ext cx="165489" cy="307777"/>
          </a:xfrm>
          <a:prstGeom prst="rect">
            <a:avLst/>
          </a:prstGeom>
          <a:noFill/>
        </p:spPr>
        <p:txBody>
          <a:bodyPr wrap="square" rtlCol="0">
            <a:spAutoFit/>
          </a:bodyPr>
          <a:lstStyle/>
          <a:p>
            <a:pPr algn="ctr"/>
            <a:r>
              <a:rPr lang="en-US" sz="1400" b="1" dirty="0" smtClean="0"/>
              <a:t>6</a:t>
            </a:r>
            <a:endParaRPr lang="en-US" sz="1400" b="1" dirty="0"/>
          </a:p>
        </p:txBody>
      </p:sp>
      <p:sp>
        <p:nvSpPr>
          <p:cNvPr id="24" name="TextBox 23"/>
          <p:cNvSpPr txBox="1"/>
          <p:nvPr/>
        </p:nvSpPr>
        <p:spPr>
          <a:xfrm>
            <a:off x="5275248" y="6030046"/>
            <a:ext cx="165489" cy="307777"/>
          </a:xfrm>
          <a:prstGeom prst="rect">
            <a:avLst/>
          </a:prstGeom>
          <a:noFill/>
        </p:spPr>
        <p:txBody>
          <a:bodyPr wrap="square" rtlCol="0">
            <a:spAutoFit/>
          </a:bodyPr>
          <a:lstStyle/>
          <a:p>
            <a:pPr algn="ctr"/>
            <a:r>
              <a:rPr lang="en-US" sz="1400" b="1" dirty="0" smtClean="0"/>
              <a:t>8</a:t>
            </a:r>
            <a:endParaRPr lang="en-US" sz="1400" b="1" dirty="0"/>
          </a:p>
        </p:txBody>
      </p:sp>
      <p:sp>
        <p:nvSpPr>
          <p:cNvPr id="25" name="TextBox 24"/>
          <p:cNvSpPr txBox="1"/>
          <p:nvPr/>
        </p:nvSpPr>
        <p:spPr>
          <a:xfrm>
            <a:off x="6189644" y="6030046"/>
            <a:ext cx="425161" cy="307777"/>
          </a:xfrm>
          <a:prstGeom prst="rect">
            <a:avLst/>
          </a:prstGeom>
          <a:noFill/>
        </p:spPr>
        <p:txBody>
          <a:bodyPr wrap="square" rtlCol="0">
            <a:spAutoFit/>
          </a:bodyPr>
          <a:lstStyle/>
          <a:p>
            <a:pPr algn="ctr"/>
            <a:r>
              <a:rPr lang="en-US" sz="1400" b="1" dirty="0" smtClean="0"/>
              <a:t>10</a:t>
            </a:r>
            <a:endParaRPr lang="en-US" sz="1400" b="1" dirty="0"/>
          </a:p>
        </p:txBody>
      </p:sp>
      <p:sp>
        <p:nvSpPr>
          <p:cNvPr id="26" name="TextBox 25"/>
          <p:cNvSpPr txBox="1"/>
          <p:nvPr/>
        </p:nvSpPr>
        <p:spPr>
          <a:xfrm>
            <a:off x="7211048" y="6030046"/>
            <a:ext cx="425161" cy="307777"/>
          </a:xfrm>
          <a:prstGeom prst="rect">
            <a:avLst/>
          </a:prstGeom>
          <a:noFill/>
        </p:spPr>
        <p:txBody>
          <a:bodyPr wrap="square" rtlCol="0">
            <a:spAutoFit/>
          </a:bodyPr>
          <a:lstStyle/>
          <a:p>
            <a:pPr algn="ctr"/>
            <a:r>
              <a:rPr lang="en-US" sz="1400" b="1" dirty="0" smtClean="0"/>
              <a:t>12</a:t>
            </a:r>
            <a:endParaRPr lang="en-US" sz="1400" b="1" dirty="0"/>
          </a:p>
        </p:txBody>
      </p:sp>
      <p:sp>
        <p:nvSpPr>
          <p:cNvPr id="27" name="TextBox 26"/>
          <p:cNvSpPr txBox="1"/>
          <p:nvPr/>
        </p:nvSpPr>
        <p:spPr>
          <a:xfrm>
            <a:off x="8203273" y="6030046"/>
            <a:ext cx="425161" cy="307777"/>
          </a:xfrm>
          <a:prstGeom prst="rect">
            <a:avLst/>
          </a:prstGeom>
          <a:noFill/>
        </p:spPr>
        <p:txBody>
          <a:bodyPr wrap="square" rtlCol="0">
            <a:spAutoFit/>
          </a:bodyPr>
          <a:lstStyle/>
          <a:p>
            <a:pPr algn="ctr"/>
            <a:r>
              <a:rPr lang="en-US" sz="1400" b="1" dirty="0" smtClean="0"/>
              <a:t>14</a:t>
            </a:r>
            <a:endParaRPr lang="en-US" sz="1400" b="1" dirty="0"/>
          </a:p>
        </p:txBody>
      </p:sp>
      <p:cxnSp>
        <p:nvCxnSpPr>
          <p:cNvPr id="28" name="Straight Connector 27"/>
          <p:cNvCxnSpPr/>
          <p:nvPr/>
        </p:nvCxnSpPr>
        <p:spPr>
          <a:xfrm flipH="1">
            <a:off x="1121541" y="5102127"/>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121541" y="4359969"/>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21541" y="3634198"/>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121541" y="2892040"/>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121541" y="2172678"/>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a:off x="2191878"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a:off x="3222795"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4261310"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a:off x="5289694"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a:off x="6329362"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a:off x="7353646"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a:off x="8359897" y="5880491"/>
            <a:ext cx="9256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1219200" y="2178844"/>
            <a:ext cx="2005013" cy="1069181"/>
          </a:xfrm>
          <a:custGeom>
            <a:avLst/>
            <a:gdLst>
              <a:gd name="connsiteX0" fmla="*/ 0 w 2005013"/>
              <a:gd name="connsiteY0" fmla="*/ 4365 h 1073901"/>
              <a:gd name="connsiteX1" fmla="*/ 66675 w 2005013"/>
              <a:gd name="connsiteY1" fmla="*/ 4365 h 1073901"/>
              <a:gd name="connsiteX2" fmla="*/ 69056 w 2005013"/>
              <a:gd name="connsiteY2" fmla="*/ 11509 h 1073901"/>
              <a:gd name="connsiteX3" fmla="*/ 71438 w 2005013"/>
              <a:gd name="connsiteY3" fmla="*/ 37702 h 1073901"/>
              <a:gd name="connsiteX4" fmla="*/ 100013 w 2005013"/>
              <a:gd name="connsiteY4" fmla="*/ 35321 h 1073901"/>
              <a:gd name="connsiteX5" fmla="*/ 152400 w 2005013"/>
              <a:gd name="connsiteY5" fmla="*/ 37702 h 1073901"/>
              <a:gd name="connsiteX6" fmla="*/ 154781 w 2005013"/>
              <a:gd name="connsiteY6" fmla="*/ 44846 h 1073901"/>
              <a:gd name="connsiteX7" fmla="*/ 178594 w 2005013"/>
              <a:gd name="connsiteY7" fmla="*/ 47227 h 1073901"/>
              <a:gd name="connsiteX8" fmla="*/ 185738 w 2005013"/>
              <a:gd name="connsiteY8" fmla="*/ 49609 h 1073901"/>
              <a:gd name="connsiteX9" fmla="*/ 233363 w 2005013"/>
              <a:gd name="connsiteY9" fmla="*/ 51990 h 1073901"/>
              <a:gd name="connsiteX10" fmla="*/ 330994 w 2005013"/>
              <a:gd name="connsiteY10" fmla="*/ 54371 h 1073901"/>
              <a:gd name="connsiteX11" fmla="*/ 333375 w 2005013"/>
              <a:gd name="connsiteY11" fmla="*/ 61515 h 1073901"/>
              <a:gd name="connsiteX12" fmla="*/ 366713 w 2005013"/>
              <a:gd name="connsiteY12" fmla="*/ 63896 h 1073901"/>
              <a:gd name="connsiteX13" fmla="*/ 409575 w 2005013"/>
              <a:gd name="connsiteY13" fmla="*/ 61515 h 1073901"/>
              <a:gd name="connsiteX14" fmla="*/ 466725 w 2005013"/>
              <a:gd name="connsiteY14" fmla="*/ 63896 h 1073901"/>
              <a:gd name="connsiteX15" fmla="*/ 473869 w 2005013"/>
              <a:gd name="connsiteY15" fmla="*/ 68659 h 1073901"/>
              <a:gd name="connsiteX16" fmla="*/ 488156 w 2005013"/>
              <a:gd name="connsiteY16" fmla="*/ 80565 h 1073901"/>
              <a:gd name="connsiteX17" fmla="*/ 502444 w 2005013"/>
              <a:gd name="connsiteY17" fmla="*/ 85327 h 1073901"/>
              <a:gd name="connsiteX18" fmla="*/ 516731 w 2005013"/>
              <a:gd name="connsiteY18" fmla="*/ 90090 h 1073901"/>
              <a:gd name="connsiteX19" fmla="*/ 523875 w 2005013"/>
              <a:gd name="connsiteY19" fmla="*/ 94852 h 1073901"/>
              <a:gd name="connsiteX20" fmla="*/ 528638 w 2005013"/>
              <a:gd name="connsiteY20" fmla="*/ 101996 h 1073901"/>
              <a:gd name="connsiteX21" fmla="*/ 550069 w 2005013"/>
              <a:gd name="connsiteY21" fmla="*/ 111521 h 1073901"/>
              <a:gd name="connsiteX22" fmla="*/ 557213 w 2005013"/>
              <a:gd name="connsiteY22" fmla="*/ 113902 h 1073901"/>
              <a:gd name="connsiteX23" fmla="*/ 571500 w 2005013"/>
              <a:gd name="connsiteY23" fmla="*/ 123427 h 1073901"/>
              <a:gd name="connsiteX24" fmla="*/ 623888 w 2005013"/>
              <a:gd name="connsiteY24" fmla="*/ 130571 h 1073901"/>
              <a:gd name="connsiteX25" fmla="*/ 628650 w 2005013"/>
              <a:gd name="connsiteY25" fmla="*/ 137715 h 1073901"/>
              <a:gd name="connsiteX26" fmla="*/ 635794 w 2005013"/>
              <a:gd name="connsiteY26" fmla="*/ 144859 h 1073901"/>
              <a:gd name="connsiteX27" fmla="*/ 640556 w 2005013"/>
              <a:gd name="connsiteY27" fmla="*/ 159146 h 1073901"/>
              <a:gd name="connsiteX28" fmla="*/ 647700 w 2005013"/>
              <a:gd name="connsiteY28" fmla="*/ 180577 h 1073901"/>
              <a:gd name="connsiteX29" fmla="*/ 652463 w 2005013"/>
              <a:gd name="connsiteY29" fmla="*/ 187721 h 1073901"/>
              <a:gd name="connsiteX30" fmla="*/ 661988 w 2005013"/>
              <a:gd name="connsiteY30" fmla="*/ 209152 h 1073901"/>
              <a:gd name="connsiteX31" fmla="*/ 669131 w 2005013"/>
              <a:gd name="connsiteY31" fmla="*/ 223440 h 1073901"/>
              <a:gd name="connsiteX32" fmla="*/ 671513 w 2005013"/>
              <a:gd name="connsiteY32" fmla="*/ 230584 h 1073901"/>
              <a:gd name="connsiteX33" fmla="*/ 678656 w 2005013"/>
              <a:gd name="connsiteY33" fmla="*/ 235346 h 1073901"/>
              <a:gd name="connsiteX34" fmla="*/ 685800 w 2005013"/>
              <a:gd name="connsiteY34" fmla="*/ 249634 h 1073901"/>
              <a:gd name="connsiteX35" fmla="*/ 692944 w 2005013"/>
              <a:gd name="connsiteY35" fmla="*/ 263921 h 1073901"/>
              <a:gd name="connsiteX36" fmla="*/ 700088 w 2005013"/>
              <a:gd name="connsiteY36" fmla="*/ 266302 h 1073901"/>
              <a:gd name="connsiteX37" fmla="*/ 721519 w 2005013"/>
              <a:gd name="connsiteY37" fmla="*/ 268684 h 1073901"/>
              <a:gd name="connsiteX38" fmla="*/ 726281 w 2005013"/>
              <a:gd name="connsiteY38" fmla="*/ 278209 h 1073901"/>
              <a:gd name="connsiteX39" fmla="*/ 731044 w 2005013"/>
              <a:gd name="connsiteY39" fmla="*/ 292496 h 1073901"/>
              <a:gd name="connsiteX40" fmla="*/ 733425 w 2005013"/>
              <a:gd name="connsiteY40" fmla="*/ 347265 h 1073901"/>
              <a:gd name="connsiteX41" fmla="*/ 740569 w 2005013"/>
              <a:gd name="connsiteY41" fmla="*/ 349646 h 1073901"/>
              <a:gd name="connsiteX42" fmla="*/ 745331 w 2005013"/>
              <a:gd name="connsiteY42" fmla="*/ 356790 h 1073901"/>
              <a:gd name="connsiteX43" fmla="*/ 750094 w 2005013"/>
              <a:gd name="connsiteY43" fmla="*/ 442515 h 1073901"/>
              <a:gd name="connsiteX44" fmla="*/ 752475 w 2005013"/>
              <a:gd name="connsiteY44" fmla="*/ 463946 h 1073901"/>
              <a:gd name="connsiteX45" fmla="*/ 795338 w 2005013"/>
              <a:gd name="connsiteY45" fmla="*/ 466327 h 1073901"/>
              <a:gd name="connsiteX46" fmla="*/ 814388 w 2005013"/>
              <a:gd name="connsiteY46" fmla="*/ 473471 h 1073901"/>
              <a:gd name="connsiteX47" fmla="*/ 819150 w 2005013"/>
              <a:gd name="connsiteY47" fmla="*/ 480615 h 1073901"/>
              <a:gd name="connsiteX48" fmla="*/ 826294 w 2005013"/>
              <a:gd name="connsiteY48" fmla="*/ 485377 h 1073901"/>
              <a:gd name="connsiteX49" fmla="*/ 833438 w 2005013"/>
              <a:gd name="connsiteY49" fmla="*/ 499665 h 1073901"/>
              <a:gd name="connsiteX50" fmla="*/ 835819 w 2005013"/>
              <a:gd name="connsiteY50" fmla="*/ 506809 h 1073901"/>
              <a:gd name="connsiteX51" fmla="*/ 842963 w 2005013"/>
              <a:gd name="connsiteY51" fmla="*/ 521096 h 1073901"/>
              <a:gd name="connsiteX52" fmla="*/ 845344 w 2005013"/>
              <a:gd name="connsiteY52" fmla="*/ 530621 h 1073901"/>
              <a:gd name="connsiteX53" fmla="*/ 892969 w 2005013"/>
              <a:gd name="connsiteY53" fmla="*/ 533002 h 1073901"/>
              <a:gd name="connsiteX54" fmla="*/ 928688 w 2005013"/>
              <a:gd name="connsiteY54" fmla="*/ 540146 h 1073901"/>
              <a:gd name="connsiteX55" fmla="*/ 935831 w 2005013"/>
              <a:gd name="connsiteY55" fmla="*/ 549671 h 1073901"/>
              <a:gd name="connsiteX56" fmla="*/ 945356 w 2005013"/>
              <a:gd name="connsiteY56" fmla="*/ 566340 h 1073901"/>
              <a:gd name="connsiteX57" fmla="*/ 959644 w 2005013"/>
              <a:gd name="connsiteY57" fmla="*/ 571102 h 1073901"/>
              <a:gd name="connsiteX58" fmla="*/ 966788 w 2005013"/>
              <a:gd name="connsiteY58" fmla="*/ 573484 h 1073901"/>
              <a:gd name="connsiteX59" fmla="*/ 973931 w 2005013"/>
              <a:gd name="connsiteY59" fmla="*/ 578246 h 1073901"/>
              <a:gd name="connsiteX60" fmla="*/ 995363 w 2005013"/>
              <a:gd name="connsiteY60" fmla="*/ 580627 h 1073901"/>
              <a:gd name="connsiteX61" fmla="*/ 1009650 w 2005013"/>
              <a:gd name="connsiteY61" fmla="*/ 585390 h 1073901"/>
              <a:gd name="connsiteX62" fmla="*/ 1016794 w 2005013"/>
              <a:gd name="connsiteY62" fmla="*/ 590152 h 1073901"/>
              <a:gd name="connsiteX63" fmla="*/ 1028700 w 2005013"/>
              <a:gd name="connsiteY63" fmla="*/ 592534 h 1073901"/>
              <a:gd name="connsiteX64" fmla="*/ 1047750 w 2005013"/>
              <a:gd name="connsiteY64" fmla="*/ 587771 h 1073901"/>
              <a:gd name="connsiteX65" fmla="*/ 1054894 w 2005013"/>
              <a:gd name="connsiteY65" fmla="*/ 585390 h 1073901"/>
              <a:gd name="connsiteX66" fmla="*/ 1102519 w 2005013"/>
              <a:gd name="connsiteY66" fmla="*/ 590152 h 1073901"/>
              <a:gd name="connsiteX67" fmla="*/ 1126331 w 2005013"/>
              <a:gd name="connsiteY67" fmla="*/ 594915 h 1073901"/>
              <a:gd name="connsiteX68" fmla="*/ 1140619 w 2005013"/>
              <a:gd name="connsiteY68" fmla="*/ 599677 h 1073901"/>
              <a:gd name="connsiteX69" fmla="*/ 1159669 w 2005013"/>
              <a:gd name="connsiteY69" fmla="*/ 602059 h 1073901"/>
              <a:gd name="connsiteX70" fmla="*/ 1173956 w 2005013"/>
              <a:gd name="connsiteY70" fmla="*/ 604440 h 1073901"/>
              <a:gd name="connsiteX71" fmla="*/ 1181100 w 2005013"/>
              <a:gd name="connsiteY71" fmla="*/ 609202 h 1073901"/>
              <a:gd name="connsiteX72" fmla="*/ 1188244 w 2005013"/>
              <a:gd name="connsiteY72" fmla="*/ 616346 h 1073901"/>
              <a:gd name="connsiteX73" fmla="*/ 1204913 w 2005013"/>
              <a:gd name="connsiteY73" fmla="*/ 621109 h 1073901"/>
              <a:gd name="connsiteX74" fmla="*/ 1219200 w 2005013"/>
              <a:gd name="connsiteY74" fmla="*/ 625871 h 1073901"/>
              <a:gd name="connsiteX75" fmla="*/ 1233488 w 2005013"/>
              <a:gd name="connsiteY75" fmla="*/ 633015 h 1073901"/>
              <a:gd name="connsiteX76" fmla="*/ 1240631 w 2005013"/>
              <a:gd name="connsiteY76" fmla="*/ 637777 h 1073901"/>
              <a:gd name="connsiteX77" fmla="*/ 1247775 w 2005013"/>
              <a:gd name="connsiteY77" fmla="*/ 640159 h 1073901"/>
              <a:gd name="connsiteX78" fmla="*/ 1262063 w 2005013"/>
              <a:gd name="connsiteY78" fmla="*/ 647302 h 1073901"/>
              <a:gd name="connsiteX79" fmla="*/ 1314450 w 2005013"/>
              <a:gd name="connsiteY79" fmla="*/ 649684 h 1073901"/>
              <a:gd name="connsiteX80" fmla="*/ 1331119 w 2005013"/>
              <a:gd name="connsiteY80" fmla="*/ 652065 h 1073901"/>
              <a:gd name="connsiteX81" fmla="*/ 1335881 w 2005013"/>
              <a:gd name="connsiteY81" fmla="*/ 666352 h 1073901"/>
              <a:gd name="connsiteX82" fmla="*/ 1338263 w 2005013"/>
              <a:gd name="connsiteY82" fmla="*/ 673496 h 1073901"/>
              <a:gd name="connsiteX83" fmla="*/ 1340644 w 2005013"/>
              <a:gd name="connsiteY83" fmla="*/ 683021 h 1073901"/>
              <a:gd name="connsiteX84" fmla="*/ 1347788 w 2005013"/>
              <a:gd name="connsiteY84" fmla="*/ 685402 h 1073901"/>
              <a:gd name="connsiteX85" fmla="*/ 1357313 w 2005013"/>
              <a:gd name="connsiteY85" fmla="*/ 687784 h 1073901"/>
              <a:gd name="connsiteX86" fmla="*/ 1364456 w 2005013"/>
              <a:gd name="connsiteY86" fmla="*/ 692546 h 1073901"/>
              <a:gd name="connsiteX87" fmla="*/ 1369219 w 2005013"/>
              <a:gd name="connsiteY87" fmla="*/ 706834 h 1073901"/>
              <a:gd name="connsiteX88" fmla="*/ 1373981 w 2005013"/>
              <a:gd name="connsiteY88" fmla="*/ 713977 h 1073901"/>
              <a:gd name="connsiteX89" fmla="*/ 1376363 w 2005013"/>
              <a:gd name="connsiteY89" fmla="*/ 721121 h 1073901"/>
              <a:gd name="connsiteX90" fmla="*/ 1383506 w 2005013"/>
              <a:gd name="connsiteY90" fmla="*/ 725884 h 1073901"/>
              <a:gd name="connsiteX91" fmla="*/ 1388269 w 2005013"/>
              <a:gd name="connsiteY91" fmla="*/ 740171 h 1073901"/>
              <a:gd name="connsiteX92" fmla="*/ 1412081 w 2005013"/>
              <a:gd name="connsiteY92" fmla="*/ 754459 h 1073901"/>
              <a:gd name="connsiteX93" fmla="*/ 1426369 w 2005013"/>
              <a:gd name="connsiteY93" fmla="*/ 759221 h 1073901"/>
              <a:gd name="connsiteX94" fmla="*/ 1440656 w 2005013"/>
              <a:gd name="connsiteY94" fmla="*/ 763984 h 1073901"/>
              <a:gd name="connsiteX95" fmla="*/ 1447800 w 2005013"/>
              <a:gd name="connsiteY95" fmla="*/ 766365 h 1073901"/>
              <a:gd name="connsiteX96" fmla="*/ 1450181 w 2005013"/>
              <a:gd name="connsiteY96" fmla="*/ 773509 h 1073901"/>
              <a:gd name="connsiteX97" fmla="*/ 1452563 w 2005013"/>
              <a:gd name="connsiteY97" fmla="*/ 809227 h 1073901"/>
              <a:gd name="connsiteX98" fmla="*/ 1464469 w 2005013"/>
              <a:gd name="connsiteY98" fmla="*/ 811609 h 1073901"/>
              <a:gd name="connsiteX99" fmla="*/ 1473994 w 2005013"/>
              <a:gd name="connsiteY99" fmla="*/ 813990 h 1073901"/>
              <a:gd name="connsiteX100" fmla="*/ 1478756 w 2005013"/>
              <a:gd name="connsiteY100" fmla="*/ 840184 h 1073901"/>
              <a:gd name="connsiteX101" fmla="*/ 1481138 w 2005013"/>
              <a:gd name="connsiteY101" fmla="*/ 852090 h 1073901"/>
              <a:gd name="connsiteX102" fmla="*/ 1483519 w 2005013"/>
              <a:gd name="connsiteY102" fmla="*/ 871140 h 1073901"/>
              <a:gd name="connsiteX103" fmla="*/ 1490663 w 2005013"/>
              <a:gd name="connsiteY103" fmla="*/ 873521 h 1073901"/>
              <a:gd name="connsiteX104" fmla="*/ 1504950 w 2005013"/>
              <a:gd name="connsiteY104" fmla="*/ 880665 h 1073901"/>
              <a:gd name="connsiteX105" fmla="*/ 1514475 w 2005013"/>
              <a:gd name="connsiteY105" fmla="*/ 897334 h 1073901"/>
              <a:gd name="connsiteX106" fmla="*/ 1524000 w 2005013"/>
              <a:gd name="connsiteY106" fmla="*/ 911621 h 1073901"/>
              <a:gd name="connsiteX107" fmla="*/ 1526381 w 2005013"/>
              <a:gd name="connsiteY107" fmla="*/ 918765 h 1073901"/>
              <a:gd name="connsiteX108" fmla="*/ 1533525 w 2005013"/>
              <a:gd name="connsiteY108" fmla="*/ 925909 h 1073901"/>
              <a:gd name="connsiteX109" fmla="*/ 1538288 w 2005013"/>
              <a:gd name="connsiteY109" fmla="*/ 933052 h 1073901"/>
              <a:gd name="connsiteX110" fmla="*/ 1550194 w 2005013"/>
              <a:gd name="connsiteY110" fmla="*/ 954484 h 1073901"/>
              <a:gd name="connsiteX111" fmla="*/ 1559719 w 2005013"/>
              <a:gd name="connsiteY111" fmla="*/ 973534 h 1073901"/>
              <a:gd name="connsiteX112" fmla="*/ 1633538 w 2005013"/>
              <a:gd name="connsiteY112" fmla="*/ 985440 h 1073901"/>
              <a:gd name="connsiteX113" fmla="*/ 1652588 w 2005013"/>
              <a:gd name="connsiteY113" fmla="*/ 987821 h 1073901"/>
              <a:gd name="connsiteX114" fmla="*/ 1676400 w 2005013"/>
              <a:gd name="connsiteY114" fmla="*/ 992584 h 1073901"/>
              <a:gd name="connsiteX115" fmla="*/ 1690688 w 2005013"/>
              <a:gd name="connsiteY115" fmla="*/ 1004490 h 1073901"/>
              <a:gd name="connsiteX116" fmla="*/ 1697831 w 2005013"/>
              <a:gd name="connsiteY116" fmla="*/ 1006871 h 1073901"/>
              <a:gd name="connsiteX117" fmla="*/ 1709738 w 2005013"/>
              <a:gd name="connsiteY117" fmla="*/ 1018777 h 1073901"/>
              <a:gd name="connsiteX118" fmla="*/ 1726406 w 2005013"/>
              <a:gd name="connsiteY118" fmla="*/ 1028302 h 1073901"/>
              <a:gd name="connsiteX119" fmla="*/ 1733550 w 2005013"/>
              <a:gd name="connsiteY119" fmla="*/ 1037827 h 1073901"/>
              <a:gd name="connsiteX120" fmla="*/ 1747838 w 2005013"/>
              <a:gd name="connsiteY120" fmla="*/ 1044971 h 1073901"/>
              <a:gd name="connsiteX121" fmla="*/ 1824038 w 2005013"/>
              <a:gd name="connsiteY121" fmla="*/ 1042590 h 1073901"/>
              <a:gd name="connsiteX122" fmla="*/ 1838325 w 2005013"/>
              <a:gd name="connsiteY122" fmla="*/ 1049734 h 1073901"/>
              <a:gd name="connsiteX123" fmla="*/ 1862138 w 2005013"/>
              <a:gd name="connsiteY123" fmla="*/ 1064021 h 1073901"/>
              <a:gd name="connsiteX124" fmla="*/ 1876425 w 2005013"/>
              <a:gd name="connsiteY124" fmla="*/ 1068784 h 1073901"/>
              <a:gd name="connsiteX125" fmla="*/ 1966913 w 2005013"/>
              <a:gd name="connsiteY125" fmla="*/ 1071165 h 1073901"/>
              <a:gd name="connsiteX126" fmla="*/ 2005013 w 2005013"/>
              <a:gd name="connsiteY126" fmla="*/ 1073546 h 1073901"/>
              <a:gd name="connsiteX0" fmla="*/ 0 w 2005013"/>
              <a:gd name="connsiteY0" fmla="*/ 0 h 1069536"/>
              <a:gd name="connsiteX1" fmla="*/ 66675 w 2005013"/>
              <a:gd name="connsiteY1" fmla="*/ 0 h 1069536"/>
              <a:gd name="connsiteX2" fmla="*/ 69056 w 2005013"/>
              <a:gd name="connsiteY2" fmla="*/ 7144 h 1069536"/>
              <a:gd name="connsiteX3" fmla="*/ 71438 w 2005013"/>
              <a:gd name="connsiteY3" fmla="*/ 33337 h 1069536"/>
              <a:gd name="connsiteX4" fmla="*/ 100013 w 2005013"/>
              <a:gd name="connsiteY4" fmla="*/ 30956 h 1069536"/>
              <a:gd name="connsiteX5" fmla="*/ 152400 w 2005013"/>
              <a:gd name="connsiteY5" fmla="*/ 33337 h 1069536"/>
              <a:gd name="connsiteX6" fmla="*/ 154781 w 2005013"/>
              <a:gd name="connsiteY6" fmla="*/ 40481 h 1069536"/>
              <a:gd name="connsiteX7" fmla="*/ 178594 w 2005013"/>
              <a:gd name="connsiteY7" fmla="*/ 42862 h 1069536"/>
              <a:gd name="connsiteX8" fmla="*/ 185738 w 2005013"/>
              <a:gd name="connsiteY8" fmla="*/ 45244 h 1069536"/>
              <a:gd name="connsiteX9" fmla="*/ 233363 w 2005013"/>
              <a:gd name="connsiteY9" fmla="*/ 47625 h 1069536"/>
              <a:gd name="connsiteX10" fmla="*/ 330994 w 2005013"/>
              <a:gd name="connsiteY10" fmla="*/ 50006 h 1069536"/>
              <a:gd name="connsiteX11" fmla="*/ 333375 w 2005013"/>
              <a:gd name="connsiteY11" fmla="*/ 57150 h 1069536"/>
              <a:gd name="connsiteX12" fmla="*/ 366713 w 2005013"/>
              <a:gd name="connsiteY12" fmla="*/ 59531 h 1069536"/>
              <a:gd name="connsiteX13" fmla="*/ 409575 w 2005013"/>
              <a:gd name="connsiteY13" fmla="*/ 57150 h 1069536"/>
              <a:gd name="connsiteX14" fmla="*/ 466725 w 2005013"/>
              <a:gd name="connsiteY14" fmla="*/ 59531 h 1069536"/>
              <a:gd name="connsiteX15" fmla="*/ 473869 w 2005013"/>
              <a:gd name="connsiteY15" fmla="*/ 64294 h 1069536"/>
              <a:gd name="connsiteX16" fmla="*/ 488156 w 2005013"/>
              <a:gd name="connsiteY16" fmla="*/ 76200 h 1069536"/>
              <a:gd name="connsiteX17" fmla="*/ 502444 w 2005013"/>
              <a:gd name="connsiteY17" fmla="*/ 80962 h 1069536"/>
              <a:gd name="connsiteX18" fmla="*/ 516731 w 2005013"/>
              <a:gd name="connsiteY18" fmla="*/ 85725 h 1069536"/>
              <a:gd name="connsiteX19" fmla="*/ 523875 w 2005013"/>
              <a:gd name="connsiteY19" fmla="*/ 90487 h 1069536"/>
              <a:gd name="connsiteX20" fmla="*/ 528638 w 2005013"/>
              <a:gd name="connsiteY20" fmla="*/ 97631 h 1069536"/>
              <a:gd name="connsiteX21" fmla="*/ 550069 w 2005013"/>
              <a:gd name="connsiteY21" fmla="*/ 107156 h 1069536"/>
              <a:gd name="connsiteX22" fmla="*/ 557213 w 2005013"/>
              <a:gd name="connsiteY22" fmla="*/ 109537 h 1069536"/>
              <a:gd name="connsiteX23" fmla="*/ 571500 w 2005013"/>
              <a:gd name="connsiteY23" fmla="*/ 119062 h 1069536"/>
              <a:gd name="connsiteX24" fmla="*/ 623888 w 2005013"/>
              <a:gd name="connsiteY24" fmla="*/ 126206 h 1069536"/>
              <a:gd name="connsiteX25" fmla="*/ 628650 w 2005013"/>
              <a:gd name="connsiteY25" fmla="*/ 133350 h 1069536"/>
              <a:gd name="connsiteX26" fmla="*/ 635794 w 2005013"/>
              <a:gd name="connsiteY26" fmla="*/ 140494 h 1069536"/>
              <a:gd name="connsiteX27" fmla="*/ 640556 w 2005013"/>
              <a:gd name="connsiteY27" fmla="*/ 154781 h 1069536"/>
              <a:gd name="connsiteX28" fmla="*/ 647700 w 2005013"/>
              <a:gd name="connsiteY28" fmla="*/ 176212 h 1069536"/>
              <a:gd name="connsiteX29" fmla="*/ 652463 w 2005013"/>
              <a:gd name="connsiteY29" fmla="*/ 183356 h 1069536"/>
              <a:gd name="connsiteX30" fmla="*/ 661988 w 2005013"/>
              <a:gd name="connsiteY30" fmla="*/ 204787 h 1069536"/>
              <a:gd name="connsiteX31" fmla="*/ 669131 w 2005013"/>
              <a:gd name="connsiteY31" fmla="*/ 219075 h 1069536"/>
              <a:gd name="connsiteX32" fmla="*/ 671513 w 2005013"/>
              <a:gd name="connsiteY32" fmla="*/ 226219 h 1069536"/>
              <a:gd name="connsiteX33" fmla="*/ 678656 w 2005013"/>
              <a:gd name="connsiteY33" fmla="*/ 230981 h 1069536"/>
              <a:gd name="connsiteX34" fmla="*/ 685800 w 2005013"/>
              <a:gd name="connsiteY34" fmla="*/ 245269 h 1069536"/>
              <a:gd name="connsiteX35" fmla="*/ 692944 w 2005013"/>
              <a:gd name="connsiteY35" fmla="*/ 259556 h 1069536"/>
              <a:gd name="connsiteX36" fmla="*/ 700088 w 2005013"/>
              <a:gd name="connsiteY36" fmla="*/ 261937 h 1069536"/>
              <a:gd name="connsiteX37" fmla="*/ 721519 w 2005013"/>
              <a:gd name="connsiteY37" fmla="*/ 264319 h 1069536"/>
              <a:gd name="connsiteX38" fmla="*/ 726281 w 2005013"/>
              <a:gd name="connsiteY38" fmla="*/ 273844 h 1069536"/>
              <a:gd name="connsiteX39" fmla="*/ 731044 w 2005013"/>
              <a:gd name="connsiteY39" fmla="*/ 288131 h 1069536"/>
              <a:gd name="connsiteX40" fmla="*/ 733425 w 2005013"/>
              <a:gd name="connsiteY40" fmla="*/ 342900 h 1069536"/>
              <a:gd name="connsiteX41" fmla="*/ 740569 w 2005013"/>
              <a:gd name="connsiteY41" fmla="*/ 345281 h 1069536"/>
              <a:gd name="connsiteX42" fmla="*/ 745331 w 2005013"/>
              <a:gd name="connsiteY42" fmla="*/ 352425 h 1069536"/>
              <a:gd name="connsiteX43" fmla="*/ 750094 w 2005013"/>
              <a:gd name="connsiteY43" fmla="*/ 438150 h 1069536"/>
              <a:gd name="connsiteX44" fmla="*/ 752475 w 2005013"/>
              <a:gd name="connsiteY44" fmla="*/ 459581 h 1069536"/>
              <a:gd name="connsiteX45" fmla="*/ 795338 w 2005013"/>
              <a:gd name="connsiteY45" fmla="*/ 461962 h 1069536"/>
              <a:gd name="connsiteX46" fmla="*/ 814388 w 2005013"/>
              <a:gd name="connsiteY46" fmla="*/ 469106 h 1069536"/>
              <a:gd name="connsiteX47" fmla="*/ 819150 w 2005013"/>
              <a:gd name="connsiteY47" fmla="*/ 476250 h 1069536"/>
              <a:gd name="connsiteX48" fmla="*/ 826294 w 2005013"/>
              <a:gd name="connsiteY48" fmla="*/ 481012 h 1069536"/>
              <a:gd name="connsiteX49" fmla="*/ 833438 w 2005013"/>
              <a:gd name="connsiteY49" fmla="*/ 495300 h 1069536"/>
              <a:gd name="connsiteX50" fmla="*/ 835819 w 2005013"/>
              <a:gd name="connsiteY50" fmla="*/ 502444 h 1069536"/>
              <a:gd name="connsiteX51" fmla="*/ 842963 w 2005013"/>
              <a:gd name="connsiteY51" fmla="*/ 516731 h 1069536"/>
              <a:gd name="connsiteX52" fmla="*/ 845344 w 2005013"/>
              <a:gd name="connsiteY52" fmla="*/ 526256 h 1069536"/>
              <a:gd name="connsiteX53" fmla="*/ 892969 w 2005013"/>
              <a:gd name="connsiteY53" fmla="*/ 528637 h 1069536"/>
              <a:gd name="connsiteX54" fmla="*/ 928688 w 2005013"/>
              <a:gd name="connsiteY54" fmla="*/ 535781 h 1069536"/>
              <a:gd name="connsiteX55" fmla="*/ 935831 w 2005013"/>
              <a:gd name="connsiteY55" fmla="*/ 545306 h 1069536"/>
              <a:gd name="connsiteX56" fmla="*/ 945356 w 2005013"/>
              <a:gd name="connsiteY56" fmla="*/ 561975 h 1069536"/>
              <a:gd name="connsiteX57" fmla="*/ 959644 w 2005013"/>
              <a:gd name="connsiteY57" fmla="*/ 566737 h 1069536"/>
              <a:gd name="connsiteX58" fmla="*/ 966788 w 2005013"/>
              <a:gd name="connsiteY58" fmla="*/ 569119 h 1069536"/>
              <a:gd name="connsiteX59" fmla="*/ 973931 w 2005013"/>
              <a:gd name="connsiteY59" fmla="*/ 573881 h 1069536"/>
              <a:gd name="connsiteX60" fmla="*/ 995363 w 2005013"/>
              <a:gd name="connsiteY60" fmla="*/ 576262 h 1069536"/>
              <a:gd name="connsiteX61" fmla="*/ 1009650 w 2005013"/>
              <a:gd name="connsiteY61" fmla="*/ 581025 h 1069536"/>
              <a:gd name="connsiteX62" fmla="*/ 1016794 w 2005013"/>
              <a:gd name="connsiteY62" fmla="*/ 585787 h 1069536"/>
              <a:gd name="connsiteX63" fmla="*/ 1028700 w 2005013"/>
              <a:gd name="connsiteY63" fmla="*/ 588169 h 1069536"/>
              <a:gd name="connsiteX64" fmla="*/ 1047750 w 2005013"/>
              <a:gd name="connsiteY64" fmla="*/ 583406 h 1069536"/>
              <a:gd name="connsiteX65" fmla="*/ 1054894 w 2005013"/>
              <a:gd name="connsiteY65" fmla="*/ 581025 h 1069536"/>
              <a:gd name="connsiteX66" fmla="*/ 1102519 w 2005013"/>
              <a:gd name="connsiteY66" fmla="*/ 585787 h 1069536"/>
              <a:gd name="connsiteX67" fmla="*/ 1126331 w 2005013"/>
              <a:gd name="connsiteY67" fmla="*/ 590550 h 1069536"/>
              <a:gd name="connsiteX68" fmla="*/ 1140619 w 2005013"/>
              <a:gd name="connsiteY68" fmla="*/ 595312 h 1069536"/>
              <a:gd name="connsiteX69" fmla="*/ 1159669 w 2005013"/>
              <a:gd name="connsiteY69" fmla="*/ 597694 h 1069536"/>
              <a:gd name="connsiteX70" fmla="*/ 1173956 w 2005013"/>
              <a:gd name="connsiteY70" fmla="*/ 600075 h 1069536"/>
              <a:gd name="connsiteX71" fmla="*/ 1181100 w 2005013"/>
              <a:gd name="connsiteY71" fmla="*/ 604837 h 1069536"/>
              <a:gd name="connsiteX72" fmla="*/ 1188244 w 2005013"/>
              <a:gd name="connsiteY72" fmla="*/ 611981 h 1069536"/>
              <a:gd name="connsiteX73" fmla="*/ 1204913 w 2005013"/>
              <a:gd name="connsiteY73" fmla="*/ 616744 h 1069536"/>
              <a:gd name="connsiteX74" fmla="*/ 1219200 w 2005013"/>
              <a:gd name="connsiteY74" fmla="*/ 621506 h 1069536"/>
              <a:gd name="connsiteX75" fmla="*/ 1233488 w 2005013"/>
              <a:gd name="connsiteY75" fmla="*/ 628650 h 1069536"/>
              <a:gd name="connsiteX76" fmla="*/ 1240631 w 2005013"/>
              <a:gd name="connsiteY76" fmla="*/ 633412 h 1069536"/>
              <a:gd name="connsiteX77" fmla="*/ 1247775 w 2005013"/>
              <a:gd name="connsiteY77" fmla="*/ 635794 h 1069536"/>
              <a:gd name="connsiteX78" fmla="*/ 1262063 w 2005013"/>
              <a:gd name="connsiteY78" fmla="*/ 642937 h 1069536"/>
              <a:gd name="connsiteX79" fmla="*/ 1314450 w 2005013"/>
              <a:gd name="connsiteY79" fmla="*/ 645319 h 1069536"/>
              <a:gd name="connsiteX80" fmla="*/ 1331119 w 2005013"/>
              <a:gd name="connsiteY80" fmla="*/ 647700 h 1069536"/>
              <a:gd name="connsiteX81" fmla="*/ 1335881 w 2005013"/>
              <a:gd name="connsiteY81" fmla="*/ 661987 h 1069536"/>
              <a:gd name="connsiteX82" fmla="*/ 1338263 w 2005013"/>
              <a:gd name="connsiteY82" fmla="*/ 669131 h 1069536"/>
              <a:gd name="connsiteX83" fmla="*/ 1340644 w 2005013"/>
              <a:gd name="connsiteY83" fmla="*/ 678656 h 1069536"/>
              <a:gd name="connsiteX84" fmla="*/ 1347788 w 2005013"/>
              <a:gd name="connsiteY84" fmla="*/ 681037 h 1069536"/>
              <a:gd name="connsiteX85" fmla="*/ 1357313 w 2005013"/>
              <a:gd name="connsiteY85" fmla="*/ 683419 h 1069536"/>
              <a:gd name="connsiteX86" fmla="*/ 1364456 w 2005013"/>
              <a:gd name="connsiteY86" fmla="*/ 688181 h 1069536"/>
              <a:gd name="connsiteX87" fmla="*/ 1369219 w 2005013"/>
              <a:gd name="connsiteY87" fmla="*/ 702469 h 1069536"/>
              <a:gd name="connsiteX88" fmla="*/ 1373981 w 2005013"/>
              <a:gd name="connsiteY88" fmla="*/ 709612 h 1069536"/>
              <a:gd name="connsiteX89" fmla="*/ 1376363 w 2005013"/>
              <a:gd name="connsiteY89" fmla="*/ 716756 h 1069536"/>
              <a:gd name="connsiteX90" fmla="*/ 1383506 w 2005013"/>
              <a:gd name="connsiteY90" fmla="*/ 721519 h 1069536"/>
              <a:gd name="connsiteX91" fmla="*/ 1388269 w 2005013"/>
              <a:gd name="connsiteY91" fmla="*/ 735806 h 1069536"/>
              <a:gd name="connsiteX92" fmla="*/ 1412081 w 2005013"/>
              <a:gd name="connsiteY92" fmla="*/ 750094 h 1069536"/>
              <a:gd name="connsiteX93" fmla="*/ 1426369 w 2005013"/>
              <a:gd name="connsiteY93" fmla="*/ 754856 h 1069536"/>
              <a:gd name="connsiteX94" fmla="*/ 1440656 w 2005013"/>
              <a:gd name="connsiteY94" fmla="*/ 759619 h 1069536"/>
              <a:gd name="connsiteX95" fmla="*/ 1447800 w 2005013"/>
              <a:gd name="connsiteY95" fmla="*/ 762000 h 1069536"/>
              <a:gd name="connsiteX96" fmla="*/ 1450181 w 2005013"/>
              <a:gd name="connsiteY96" fmla="*/ 769144 h 1069536"/>
              <a:gd name="connsiteX97" fmla="*/ 1452563 w 2005013"/>
              <a:gd name="connsiteY97" fmla="*/ 804862 h 1069536"/>
              <a:gd name="connsiteX98" fmla="*/ 1464469 w 2005013"/>
              <a:gd name="connsiteY98" fmla="*/ 807244 h 1069536"/>
              <a:gd name="connsiteX99" fmla="*/ 1473994 w 2005013"/>
              <a:gd name="connsiteY99" fmla="*/ 809625 h 1069536"/>
              <a:gd name="connsiteX100" fmla="*/ 1478756 w 2005013"/>
              <a:gd name="connsiteY100" fmla="*/ 835819 h 1069536"/>
              <a:gd name="connsiteX101" fmla="*/ 1481138 w 2005013"/>
              <a:gd name="connsiteY101" fmla="*/ 847725 h 1069536"/>
              <a:gd name="connsiteX102" fmla="*/ 1483519 w 2005013"/>
              <a:gd name="connsiteY102" fmla="*/ 866775 h 1069536"/>
              <a:gd name="connsiteX103" fmla="*/ 1490663 w 2005013"/>
              <a:gd name="connsiteY103" fmla="*/ 869156 h 1069536"/>
              <a:gd name="connsiteX104" fmla="*/ 1504950 w 2005013"/>
              <a:gd name="connsiteY104" fmla="*/ 876300 h 1069536"/>
              <a:gd name="connsiteX105" fmla="*/ 1514475 w 2005013"/>
              <a:gd name="connsiteY105" fmla="*/ 892969 h 1069536"/>
              <a:gd name="connsiteX106" fmla="*/ 1524000 w 2005013"/>
              <a:gd name="connsiteY106" fmla="*/ 907256 h 1069536"/>
              <a:gd name="connsiteX107" fmla="*/ 1526381 w 2005013"/>
              <a:gd name="connsiteY107" fmla="*/ 914400 h 1069536"/>
              <a:gd name="connsiteX108" fmla="*/ 1533525 w 2005013"/>
              <a:gd name="connsiteY108" fmla="*/ 921544 h 1069536"/>
              <a:gd name="connsiteX109" fmla="*/ 1538288 w 2005013"/>
              <a:gd name="connsiteY109" fmla="*/ 928687 h 1069536"/>
              <a:gd name="connsiteX110" fmla="*/ 1550194 w 2005013"/>
              <a:gd name="connsiteY110" fmla="*/ 950119 h 1069536"/>
              <a:gd name="connsiteX111" fmla="*/ 1559719 w 2005013"/>
              <a:gd name="connsiteY111" fmla="*/ 969169 h 1069536"/>
              <a:gd name="connsiteX112" fmla="*/ 1633538 w 2005013"/>
              <a:gd name="connsiteY112" fmla="*/ 981075 h 1069536"/>
              <a:gd name="connsiteX113" fmla="*/ 1652588 w 2005013"/>
              <a:gd name="connsiteY113" fmla="*/ 983456 h 1069536"/>
              <a:gd name="connsiteX114" fmla="*/ 1676400 w 2005013"/>
              <a:gd name="connsiteY114" fmla="*/ 988219 h 1069536"/>
              <a:gd name="connsiteX115" fmla="*/ 1690688 w 2005013"/>
              <a:gd name="connsiteY115" fmla="*/ 1000125 h 1069536"/>
              <a:gd name="connsiteX116" fmla="*/ 1697831 w 2005013"/>
              <a:gd name="connsiteY116" fmla="*/ 1002506 h 1069536"/>
              <a:gd name="connsiteX117" fmla="*/ 1709738 w 2005013"/>
              <a:gd name="connsiteY117" fmla="*/ 1014412 h 1069536"/>
              <a:gd name="connsiteX118" fmla="*/ 1726406 w 2005013"/>
              <a:gd name="connsiteY118" fmla="*/ 1023937 h 1069536"/>
              <a:gd name="connsiteX119" fmla="*/ 1733550 w 2005013"/>
              <a:gd name="connsiteY119" fmla="*/ 1033462 h 1069536"/>
              <a:gd name="connsiteX120" fmla="*/ 1747838 w 2005013"/>
              <a:gd name="connsiteY120" fmla="*/ 1040606 h 1069536"/>
              <a:gd name="connsiteX121" fmla="*/ 1824038 w 2005013"/>
              <a:gd name="connsiteY121" fmla="*/ 1038225 h 1069536"/>
              <a:gd name="connsiteX122" fmla="*/ 1838325 w 2005013"/>
              <a:gd name="connsiteY122" fmla="*/ 1045369 h 1069536"/>
              <a:gd name="connsiteX123" fmla="*/ 1862138 w 2005013"/>
              <a:gd name="connsiteY123" fmla="*/ 1059656 h 1069536"/>
              <a:gd name="connsiteX124" fmla="*/ 1876425 w 2005013"/>
              <a:gd name="connsiteY124" fmla="*/ 1064419 h 1069536"/>
              <a:gd name="connsiteX125" fmla="*/ 1966913 w 2005013"/>
              <a:gd name="connsiteY125" fmla="*/ 1066800 h 1069536"/>
              <a:gd name="connsiteX126" fmla="*/ 2005013 w 2005013"/>
              <a:gd name="connsiteY126" fmla="*/ 1069181 h 1069536"/>
              <a:gd name="connsiteX0" fmla="*/ 0 w 2005013"/>
              <a:gd name="connsiteY0" fmla="*/ 2469 h 1072005"/>
              <a:gd name="connsiteX1" fmla="*/ 66675 w 2005013"/>
              <a:gd name="connsiteY1" fmla="*/ 2469 h 1072005"/>
              <a:gd name="connsiteX2" fmla="*/ 71438 w 2005013"/>
              <a:gd name="connsiteY2" fmla="*/ 35806 h 1072005"/>
              <a:gd name="connsiteX3" fmla="*/ 100013 w 2005013"/>
              <a:gd name="connsiteY3" fmla="*/ 33425 h 1072005"/>
              <a:gd name="connsiteX4" fmla="*/ 152400 w 2005013"/>
              <a:gd name="connsiteY4" fmla="*/ 35806 h 1072005"/>
              <a:gd name="connsiteX5" fmla="*/ 154781 w 2005013"/>
              <a:gd name="connsiteY5" fmla="*/ 42950 h 1072005"/>
              <a:gd name="connsiteX6" fmla="*/ 178594 w 2005013"/>
              <a:gd name="connsiteY6" fmla="*/ 45331 h 1072005"/>
              <a:gd name="connsiteX7" fmla="*/ 185738 w 2005013"/>
              <a:gd name="connsiteY7" fmla="*/ 47713 h 1072005"/>
              <a:gd name="connsiteX8" fmla="*/ 233363 w 2005013"/>
              <a:gd name="connsiteY8" fmla="*/ 50094 h 1072005"/>
              <a:gd name="connsiteX9" fmla="*/ 330994 w 2005013"/>
              <a:gd name="connsiteY9" fmla="*/ 52475 h 1072005"/>
              <a:gd name="connsiteX10" fmla="*/ 333375 w 2005013"/>
              <a:gd name="connsiteY10" fmla="*/ 59619 h 1072005"/>
              <a:gd name="connsiteX11" fmla="*/ 366713 w 2005013"/>
              <a:gd name="connsiteY11" fmla="*/ 62000 h 1072005"/>
              <a:gd name="connsiteX12" fmla="*/ 409575 w 2005013"/>
              <a:gd name="connsiteY12" fmla="*/ 59619 h 1072005"/>
              <a:gd name="connsiteX13" fmla="*/ 466725 w 2005013"/>
              <a:gd name="connsiteY13" fmla="*/ 62000 h 1072005"/>
              <a:gd name="connsiteX14" fmla="*/ 473869 w 2005013"/>
              <a:gd name="connsiteY14" fmla="*/ 66763 h 1072005"/>
              <a:gd name="connsiteX15" fmla="*/ 488156 w 2005013"/>
              <a:gd name="connsiteY15" fmla="*/ 78669 h 1072005"/>
              <a:gd name="connsiteX16" fmla="*/ 502444 w 2005013"/>
              <a:gd name="connsiteY16" fmla="*/ 83431 h 1072005"/>
              <a:gd name="connsiteX17" fmla="*/ 516731 w 2005013"/>
              <a:gd name="connsiteY17" fmla="*/ 88194 h 1072005"/>
              <a:gd name="connsiteX18" fmla="*/ 523875 w 2005013"/>
              <a:gd name="connsiteY18" fmla="*/ 92956 h 1072005"/>
              <a:gd name="connsiteX19" fmla="*/ 528638 w 2005013"/>
              <a:gd name="connsiteY19" fmla="*/ 100100 h 1072005"/>
              <a:gd name="connsiteX20" fmla="*/ 550069 w 2005013"/>
              <a:gd name="connsiteY20" fmla="*/ 109625 h 1072005"/>
              <a:gd name="connsiteX21" fmla="*/ 557213 w 2005013"/>
              <a:gd name="connsiteY21" fmla="*/ 112006 h 1072005"/>
              <a:gd name="connsiteX22" fmla="*/ 571500 w 2005013"/>
              <a:gd name="connsiteY22" fmla="*/ 121531 h 1072005"/>
              <a:gd name="connsiteX23" fmla="*/ 623888 w 2005013"/>
              <a:gd name="connsiteY23" fmla="*/ 128675 h 1072005"/>
              <a:gd name="connsiteX24" fmla="*/ 628650 w 2005013"/>
              <a:gd name="connsiteY24" fmla="*/ 135819 h 1072005"/>
              <a:gd name="connsiteX25" fmla="*/ 635794 w 2005013"/>
              <a:gd name="connsiteY25" fmla="*/ 142963 h 1072005"/>
              <a:gd name="connsiteX26" fmla="*/ 640556 w 2005013"/>
              <a:gd name="connsiteY26" fmla="*/ 157250 h 1072005"/>
              <a:gd name="connsiteX27" fmla="*/ 647700 w 2005013"/>
              <a:gd name="connsiteY27" fmla="*/ 178681 h 1072005"/>
              <a:gd name="connsiteX28" fmla="*/ 652463 w 2005013"/>
              <a:gd name="connsiteY28" fmla="*/ 185825 h 1072005"/>
              <a:gd name="connsiteX29" fmla="*/ 661988 w 2005013"/>
              <a:gd name="connsiteY29" fmla="*/ 207256 h 1072005"/>
              <a:gd name="connsiteX30" fmla="*/ 669131 w 2005013"/>
              <a:gd name="connsiteY30" fmla="*/ 221544 h 1072005"/>
              <a:gd name="connsiteX31" fmla="*/ 671513 w 2005013"/>
              <a:gd name="connsiteY31" fmla="*/ 228688 h 1072005"/>
              <a:gd name="connsiteX32" fmla="*/ 678656 w 2005013"/>
              <a:gd name="connsiteY32" fmla="*/ 233450 h 1072005"/>
              <a:gd name="connsiteX33" fmla="*/ 685800 w 2005013"/>
              <a:gd name="connsiteY33" fmla="*/ 247738 h 1072005"/>
              <a:gd name="connsiteX34" fmla="*/ 692944 w 2005013"/>
              <a:gd name="connsiteY34" fmla="*/ 262025 h 1072005"/>
              <a:gd name="connsiteX35" fmla="*/ 700088 w 2005013"/>
              <a:gd name="connsiteY35" fmla="*/ 264406 h 1072005"/>
              <a:gd name="connsiteX36" fmla="*/ 721519 w 2005013"/>
              <a:gd name="connsiteY36" fmla="*/ 266788 h 1072005"/>
              <a:gd name="connsiteX37" fmla="*/ 726281 w 2005013"/>
              <a:gd name="connsiteY37" fmla="*/ 276313 h 1072005"/>
              <a:gd name="connsiteX38" fmla="*/ 731044 w 2005013"/>
              <a:gd name="connsiteY38" fmla="*/ 290600 h 1072005"/>
              <a:gd name="connsiteX39" fmla="*/ 733425 w 2005013"/>
              <a:gd name="connsiteY39" fmla="*/ 345369 h 1072005"/>
              <a:gd name="connsiteX40" fmla="*/ 740569 w 2005013"/>
              <a:gd name="connsiteY40" fmla="*/ 347750 h 1072005"/>
              <a:gd name="connsiteX41" fmla="*/ 745331 w 2005013"/>
              <a:gd name="connsiteY41" fmla="*/ 354894 h 1072005"/>
              <a:gd name="connsiteX42" fmla="*/ 750094 w 2005013"/>
              <a:gd name="connsiteY42" fmla="*/ 440619 h 1072005"/>
              <a:gd name="connsiteX43" fmla="*/ 752475 w 2005013"/>
              <a:gd name="connsiteY43" fmla="*/ 462050 h 1072005"/>
              <a:gd name="connsiteX44" fmla="*/ 795338 w 2005013"/>
              <a:gd name="connsiteY44" fmla="*/ 464431 h 1072005"/>
              <a:gd name="connsiteX45" fmla="*/ 814388 w 2005013"/>
              <a:gd name="connsiteY45" fmla="*/ 471575 h 1072005"/>
              <a:gd name="connsiteX46" fmla="*/ 819150 w 2005013"/>
              <a:gd name="connsiteY46" fmla="*/ 478719 h 1072005"/>
              <a:gd name="connsiteX47" fmla="*/ 826294 w 2005013"/>
              <a:gd name="connsiteY47" fmla="*/ 483481 h 1072005"/>
              <a:gd name="connsiteX48" fmla="*/ 833438 w 2005013"/>
              <a:gd name="connsiteY48" fmla="*/ 497769 h 1072005"/>
              <a:gd name="connsiteX49" fmla="*/ 835819 w 2005013"/>
              <a:gd name="connsiteY49" fmla="*/ 504913 h 1072005"/>
              <a:gd name="connsiteX50" fmla="*/ 842963 w 2005013"/>
              <a:gd name="connsiteY50" fmla="*/ 519200 h 1072005"/>
              <a:gd name="connsiteX51" fmla="*/ 845344 w 2005013"/>
              <a:gd name="connsiteY51" fmla="*/ 528725 h 1072005"/>
              <a:gd name="connsiteX52" fmla="*/ 892969 w 2005013"/>
              <a:gd name="connsiteY52" fmla="*/ 531106 h 1072005"/>
              <a:gd name="connsiteX53" fmla="*/ 928688 w 2005013"/>
              <a:gd name="connsiteY53" fmla="*/ 538250 h 1072005"/>
              <a:gd name="connsiteX54" fmla="*/ 935831 w 2005013"/>
              <a:gd name="connsiteY54" fmla="*/ 547775 h 1072005"/>
              <a:gd name="connsiteX55" fmla="*/ 945356 w 2005013"/>
              <a:gd name="connsiteY55" fmla="*/ 564444 h 1072005"/>
              <a:gd name="connsiteX56" fmla="*/ 959644 w 2005013"/>
              <a:gd name="connsiteY56" fmla="*/ 569206 h 1072005"/>
              <a:gd name="connsiteX57" fmla="*/ 966788 w 2005013"/>
              <a:gd name="connsiteY57" fmla="*/ 571588 h 1072005"/>
              <a:gd name="connsiteX58" fmla="*/ 973931 w 2005013"/>
              <a:gd name="connsiteY58" fmla="*/ 576350 h 1072005"/>
              <a:gd name="connsiteX59" fmla="*/ 995363 w 2005013"/>
              <a:gd name="connsiteY59" fmla="*/ 578731 h 1072005"/>
              <a:gd name="connsiteX60" fmla="*/ 1009650 w 2005013"/>
              <a:gd name="connsiteY60" fmla="*/ 583494 h 1072005"/>
              <a:gd name="connsiteX61" fmla="*/ 1016794 w 2005013"/>
              <a:gd name="connsiteY61" fmla="*/ 588256 h 1072005"/>
              <a:gd name="connsiteX62" fmla="*/ 1028700 w 2005013"/>
              <a:gd name="connsiteY62" fmla="*/ 590638 h 1072005"/>
              <a:gd name="connsiteX63" fmla="*/ 1047750 w 2005013"/>
              <a:gd name="connsiteY63" fmla="*/ 585875 h 1072005"/>
              <a:gd name="connsiteX64" fmla="*/ 1054894 w 2005013"/>
              <a:gd name="connsiteY64" fmla="*/ 583494 h 1072005"/>
              <a:gd name="connsiteX65" fmla="*/ 1102519 w 2005013"/>
              <a:gd name="connsiteY65" fmla="*/ 588256 h 1072005"/>
              <a:gd name="connsiteX66" fmla="*/ 1126331 w 2005013"/>
              <a:gd name="connsiteY66" fmla="*/ 593019 h 1072005"/>
              <a:gd name="connsiteX67" fmla="*/ 1140619 w 2005013"/>
              <a:gd name="connsiteY67" fmla="*/ 597781 h 1072005"/>
              <a:gd name="connsiteX68" fmla="*/ 1159669 w 2005013"/>
              <a:gd name="connsiteY68" fmla="*/ 600163 h 1072005"/>
              <a:gd name="connsiteX69" fmla="*/ 1173956 w 2005013"/>
              <a:gd name="connsiteY69" fmla="*/ 602544 h 1072005"/>
              <a:gd name="connsiteX70" fmla="*/ 1181100 w 2005013"/>
              <a:gd name="connsiteY70" fmla="*/ 607306 h 1072005"/>
              <a:gd name="connsiteX71" fmla="*/ 1188244 w 2005013"/>
              <a:gd name="connsiteY71" fmla="*/ 614450 h 1072005"/>
              <a:gd name="connsiteX72" fmla="*/ 1204913 w 2005013"/>
              <a:gd name="connsiteY72" fmla="*/ 619213 h 1072005"/>
              <a:gd name="connsiteX73" fmla="*/ 1219200 w 2005013"/>
              <a:gd name="connsiteY73" fmla="*/ 623975 h 1072005"/>
              <a:gd name="connsiteX74" fmla="*/ 1233488 w 2005013"/>
              <a:gd name="connsiteY74" fmla="*/ 631119 h 1072005"/>
              <a:gd name="connsiteX75" fmla="*/ 1240631 w 2005013"/>
              <a:gd name="connsiteY75" fmla="*/ 635881 h 1072005"/>
              <a:gd name="connsiteX76" fmla="*/ 1247775 w 2005013"/>
              <a:gd name="connsiteY76" fmla="*/ 638263 h 1072005"/>
              <a:gd name="connsiteX77" fmla="*/ 1262063 w 2005013"/>
              <a:gd name="connsiteY77" fmla="*/ 645406 h 1072005"/>
              <a:gd name="connsiteX78" fmla="*/ 1314450 w 2005013"/>
              <a:gd name="connsiteY78" fmla="*/ 647788 h 1072005"/>
              <a:gd name="connsiteX79" fmla="*/ 1331119 w 2005013"/>
              <a:gd name="connsiteY79" fmla="*/ 650169 h 1072005"/>
              <a:gd name="connsiteX80" fmla="*/ 1335881 w 2005013"/>
              <a:gd name="connsiteY80" fmla="*/ 664456 h 1072005"/>
              <a:gd name="connsiteX81" fmla="*/ 1338263 w 2005013"/>
              <a:gd name="connsiteY81" fmla="*/ 671600 h 1072005"/>
              <a:gd name="connsiteX82" fmla="*/ 1340644 w 2005013"/>
              <a:gd name="connsiteY82" fmla="*/ 681125 h 1072005"/>
              <a:gd name="connsiteX83" fmla="*/ 1347788 w 2005013"/>
              <a:gd name="connsiteY83" fmla="*/ 683506 h 1072005"/>
              <a:gd name="connsiteX84" fmla="*/ 1357313 w 2005013"/>
              <a:gd name="connsiteY84" fmla="*/ 685888 h 1072005"/>
              <a:gd name="connsiteX85" fmla="*/ 1364456 w 2005013"/>
              <a:gd name="connsiteY85" fmla="*/ 690650 h 1072005"/>
              <a:gd name="connsiteX86" fmla="*/ 1369219 w 2005013"/>
              <a:gd name="connsiteY86" fmla="*/ 704938 h 1072005"/>
              <a:gd name="connsiteX87" fmla="*/ 1373981 w 2005013"/>
              <a:gd name="connsiteY87" fmla="*/ 712081 h 1072005"/>
              <a:gd name="connsiteX88" fmla="*/ 1376363 w 2005013"/>
              <a:gd name="connsiteY88" fmla="*/ 719225 h 1072005"/>
              <a:gd name="connsiteX89" fmla="*/ 1383506 w 2005013"/>
              <a:gd name="connsiteY89" fmla="*/ 723988 h 1072005"/>
              <a:gd name="connsiteX90" fmla="*/ 1388269 w 2005013"/>
              <a:gd name="connsiteY90" fmla="*/ 738275 h 1072005"/>
              <a:gd name="connsiteX91" fmla="*/ 1412081 w 2005013"/>
              <a:gd name="connsiteY91" fmla="*/ 752563 h 1072005"/>
              <a:gd name="connsiteX92" fmla="*/ 1426369 w 2005013"/>
              <a:gd name="connsiteY92" fmla="*/ 757325 h 1072005"/>
              <a:gd name="connsiteX93" fmla="*/ 1440656 w 2005013"/>
              <a:gd name="connsiteY93" fmla="*/ 762088 h 1072005"/>
              <a:gd name="connsiteX94" fmla="*/ 1447800 w 2005013"/>
              <a:gd name="connsiteY94" fmla="*/ 764469 h 1072005"/>
              <a:gd name="connsiteX95" fmla="*/ 1450181 w 2005013"/>
              <a:gd name="connsiteY95" fmla="*/ 771613 h 1072005"/>
              <a:gd name="connsiteX96" fmla="*/ 1452563 w 2005013"/>
              <a:gd name="connsiteY96" fmla="*/ 807331 h 1072005"/>
              <a:gd name="connsiteX97" fmla="*/ 1464469 w 2005013"/>
              <a:gd name="connsiteY97" fmla="*/ 809713 h 1072005"/>
              <a:gd name="connsiteX98" fmla="*/ 1473994 w 2005013"/>
              <a:gd name="connsiteY98" fmla="*/ 812094 h 1072005"/>
              <a:gd name="connsiteX99" fmla="*/ 1478756 w 2005013"/>
              <a:gd name="connsiteY99" fmla="*/ 838288 h 1072005"/>
              <a:gd name="connsiteX100" fmla="*/ 1481138 w 2005013"/>
              <a:gd name="connsiteY100" fmla="*/ 850194 h 1072005"/>
              <a:gd name="connsiteX101" fmla="*/ 1483519 w 2005013"/>
              <a:gd name="connsiteY101" fmla="*/ 869244 h 1072005"/>
              <a:gd name="connsiteX102" fmla="*/ 1490663 w 2005013"/>
              <a:gd name="connsiteY102" fmla="*/ 871625 h 1072005"/>
              <a:gd name="connsiteX103" fmla="*/ 1504950 w 2005013"/>
              <a:gd name="connsiteY103" fmla="*/ 878769 h 1072005"/>
              <a:gd name="connsiteX104" fmla="*/ 1514475 w 2005013"/>
              <a:gd name="connsiteY104" fmla="*/ 895438 h 1072005"/>
              <a:gd name="connsiteX105" fmla="*/ 1524000 w 2005013"/>
              <a:gd name="connsiteY105" fmla="*/ 909725 h 1072005"/>
              <a:gd name="connsiteX106" fmla="*/ 1526381 w 2005013"/>
              <a:gd name="connsiteY106" fmla="*/ 916869 h 1072005"/>
              <a:gd name="connsiteX107" fmla="*/ 1533525 w 2005013"/>
              <a:gd name="connsiteY107" fmla="*/ 924013 h 1072005"/>
              <a:gd name="connsiteX108" fmla="*/ 1538288 w 2005013"/>
              <a:gd name="connsiteY108" fmla="*/ 931156 h 1072005"/>
              <a:gd name="connsiteX109" fmla="*/ 1550194 w 2005013"/>
              <a:gd name="connsiteY109" fmla="*/ 952588 h 1072005"/>
              <a:gd name="connsiteX110" fmla="*/ 1559719 w 2005013"/>
              <a:gd name="connsiteY110" fmla="*/ 971638 h 1072005"/>
              <a:gd name="connsiteX111" fmla="*/ 1633538 w 2005013"/>
              <a:gd name="connsiteY111" fmla="*/ 983544 h 1072005"/>
              <a:gd name="connsiteX112" fmla="*/ 1652588 w 2005013"/>
              <a:gd name="connsiteY112" fmla="*/ 985925 h 1072005"/>
              <a:gd name="connsiteX113" fmla="*/ 1676400 w 2005013"/>
              <a:gd name="connsiteY113" fmla="*/ 990688 h 1072005"/>
              <a:gd name="connsiteX114" fmla="*/ 1690688 w 2005013"/>
              <a:gd name="connsiteY114" fmla="*/ 1002594 h 1072005"/>
              <a:gd name="connsiteX115" fmla="*/ 1697831 w 2005013"/>
              <a:gd name="connsiteY115" fmla="*/ 1004975 h 1072005"/>
              <a:gd name="connsiteX116" fmla="*/ 1709738 w 2005013"/>
              <a:gd name="connsiteY116" fmla="*/ 1016881 h 1072005"/>
              <a:gd name="connsiteX117" fmla="*/ 1726406 w 2005013"/>
              <a:gd name="connsiteY117" fmla="*/ 1026406 h 1072005"/>
              <a:gd name="connsiteX118" fmla="*/ 1733550 w 2005013"/>
              <a:gd name="connsiteY118" fmla="*/ 1035931 h 1072005"/>
              <a:gd name="connsiteX119" fmla="*/ 1747838 w 2005013"/>
              <a:gd name="connsiteY119" fmla="*/ 1043075 h 1072005"/>
              <a:gd name="connsiteX120" fmla="*/ 1824038 w 2005013"/>
              <a:gd name="connsiteY120" fmla="*/ 1040694 h 1072005"/>
              <a:gd name="connsiteX121" fmla="*/ 1838325 w 2005013"/>
              <a:gd name="connsiteY121" fmla="*/ 1047838 h 1072005"/>
              <a:gd name="connsiteX122" fmla="*/ 1862138 w 2005013"/>
              <a:gd name="connsiteY122" fmla="*/ 1062125 h 1072005"/>
              <a:gd name="connsiteX123" fmla="*/ 1876425 w 2005013"/>
              <a:gd name="connsiteY123" fmla="*/ 1066888 h 1072005"/>
              <a:gd name="connsiteX124" fmla="*/ 1966913 w 2005013"/>
              <a:gd name="connsiteY124" fmla="*/ 1069269 h 1072005"/>
              <a:gd name="connsiteX125" fmla="*/ 2005013 w 2005013"/>
              <a:gd name="connsiteY125" fmla="*/ 1071650 h 1072005"/>
              <a:gd name="connsiteX0" fmla="*/ 0 w 2005013"/>
              <a:gd name="connsiteY0" fmla="*/ 2469 h 1072005"/>
              <a:gd name="connsiteX1" fmla="*/ 66675 w 2005013"/>
              <a:gd name="connsiteY1" fmla="*/ 2469 h 1072005"/>
              <a:gd name="connsiteX2" fmla="*/ 71438 w 2005013"/>
              <a:gd name="connsiteY2" fmla="*/ 35806 h 1072005"/>
              <a:gd name="connsiteX3" fmla="*/ 100013 w 2005013"/>
              <a:gd name="connsiteY3" fmla="*/ 33425 h 1072005"/>
              <a:gd name="connsiteX4" fmla="*/ 152400 w 2005013"/>
              <a:gd name="connsiteY4" fmla="*/ 35806 h 1072005"/>
              <a:gd name="connsiteX5" fmla="*/ 154781 w 2005013"/>
              <a:gd name="connsiteY5" fmla="*/ 42950 h 1072005"/>
              <a:gd name="connsiteX6" fmla="*/ 178594 w 2005013"/>
              <a:gd name="connsiteY6" fmla="*/ 45331 h 1072005"/>
              <a:gd name="connsiteX7" fmla="*/ 185738 w 2005013"/>
              <a:gd name="connsiteY7" fmla="*/ 47713 h 1072005"/>
              <a:gd name="connsiteX8" fmla="*/ 233363 w 2005013"/>
              <a:gd name="connsiteY8" fmla="*/ 50094 h 1072005"/>
              <a:gd name="connsiteX9" fmla="*/ 330994 w 2005013"/>
              <a:gd name="connsiteY9" fmla="*/ 52475 h 1072005"/>
              <a:gd name="connsiteX10" fmla="*/ 333375 w 2005013"/>
              <a:gd name="connsiteY10" fmla="*/ 59619 h 1072005"/>
              <a:gd name="connsiteX11" fmla="*/ 366713 w 2005013"/>
              <a:gd name="connsiteY11" fmla="*/ 62000 h 1072005"/>
              <a:gd name="connsiteX12" fmla="*/ 409575 w 2005013"/>
              <a:gd name="connsiteY12" fmla="*/ 59619 h 1072005"/>
              <a:gd name="connsiteX13" fmla="*/ 466725 w 2005013"/>
              <a:gd name="connsiteY13" fmla="*/ 62000 h 1072005"/>
              <a:gd name="connsiteX14" fmla="*/ 473869 w 2005013"/>
              <a:gd name="connsiteY14" fmla="*/ 66763 h 1072005"/>
              <a:gd name="connsiteX15" fmla="*/ 488156 w 2005013"/>
              <a:gd name="connsiteY15" fmla="*/ 78669 h 1072005"/>
              <a:gd name="connsiteX16" fmla="*/ 502444 w 2005013"/>
              <a:gd name="connsiteY16" fmla="*/ 83431 h 1072005"/>
              <a:gd name="connsiteX17" fmla="*/ 516731 w 2005013"/>
              <a:gd name="connsiteY17" fmla="*/ 88194 h 1072005"/>
              <a:gd name="connsiteX18" fmla="*/ 523875 w 2005013"/>
              <a:gd name="connsiteY18" fmla="*/ 92956 h 1072005"/>
              <a:gd name="connsiteX19" fmla="*/ 528638 w 2005013"/>
              <a:gd name="connsiteY19" fmla="*/ 100100 h 1072005"/>
              <a:gd name="connsiteX20" fmla="*/ 550069 w 2005013"/>
              <a:gd name="connsiteY20" fmla="*/ 109625 h 1072005"/>
              <a:gd name="connsiteX21" fmla="*/ 557213 w 2005013"/>
              <a:gd name="connsiteY21" fmla="*/ 112006 h 1072005"/>
              <a:gd name="connsiteX22" fmla="*/ 571500 w 2005013"/>
              <a:gd name="connsiteY22" fmla="*/ 121531 h 1072005"/>
              <a:gd name="connsiteX23" fmla="*/ 623888 w 2005013"/>
              <a:gd name="connsiteY23" fmla="*/ 128675 h 1072005"/>
              <a:gd name="connsiteX24" fmla="*/ 628650 w 2005013"/>
              <a:gd name="connsiteY24" fmla="*/ 135819 h 1072005"/>
              <a:gd name="connsiteX25" fmla="*/ 635794 w 2005013"/>
              <a:gd name="connsiteY25" fmla="*/ 142963 h 1072005"/>
              <a:gd name="connsiteX26" fmla="*/ 640556 w 2005013"/>
              <a:gd name="connsiteY26" fmla="*/ 157250 h 1072005"/>
              <a:gd name="connsiteX27" fmla="*/ 647700 w 2005013"/>
              <a:gd name="connsiteY27" fmla="*/ 178681 h 1072005"/>
              <a:gd name="connsiteX28" fmla="*/ 652463 w 2005013"/>
              <a:gd name="connsiteY28" fmla="*/ 185825 h 1072005"/>
              <a:gd name="connsiteX29" fmla="*/ 661988 w 2005013"/>
              <a:gd name="connsiteY29" fmla="*/ 207256 h 1072005"/>
              <a:gd name="connsiteX30" fmla="*/ 669131 w 2005013"/>
              <a:gd name="connsiteY30" fmla="*/ 221544 h 1072005"/>
              <a:gd name="connsiteX31" fmla="*/ 671513 w 2005013"/>
              <a:gd name="connsiteY31" fmla="*/ 228688 h 1072005"/>
              <a:gd name="connsiteX32" fmla="*/ 678656 w 2005013"/>
              <a:gd name="connsiteY32" fmla="*/ 233450 h 1072005"/>
              <a:gd name="connsiteX33" fmla="*/ 685800 w 2005013"/>
              <a:gd name="connsiteY33" fmla="*/ 247738 h 1072005"/>
              <a:gd name="connsiteX34" fmla="*/ 692944 w 2005013"/>
              <a:gd name="connsiteY34" fmla="*/ 262025 h 1072005"/>
              <a:gd name="connsiteX35" fmla="*/ 700088 w 2005013"/>
              <a:gd name="connsiteY35" fmla="*/ 264406 h 1072005"/>
              <a:gd name="connsiteX36" fmla="*/ 721519 w 2005013"/>
              <a:gd name="connsiteY36" fmla="*/ 266788 h 1072005"/>
              <a:gd name="connsiteX37" fmla="*/ 726281 w 2005013"/>
              <a:gd name="connsiteY37" fmla="*/ 276313 h 1072005"/>
              <a:gd name="connsiteX38" fmla="*/ 731044 w 2005013"/>
              <a:gd name="connsiteY38" fmla="*/ 290600 h 1072005"/>
              <a:gd name="connsiteX39" fmla="*/ 733425 w 2005013"/>
              <a:gd name="connsiteY39" fmla="*/ 345369 h 1072005"/>
              <a:gd name="connsiteX40" fmla="*/ 740569 w 2005013"/>
              <a:gd name="connsiteY40" fmla="*/ 347750 h 1072005"/>
              <a:gd name="connsiteX41" fmla="*/ 745331 w 2005013"/>
              <a:gd name="connsiteY41" fmla="*/ 354894 h 1072005"/>
              <a:gd name="connsiteX42" fmla="*/ 750094 w 2005013"/>
              <a:gd name="connsiteY42" fmla="*/ 440619 h 1072005"/>
              <a:gd name="connsiteX43" fmla="*/ 752475 w 2005013"/>
              <a:gd name="connsiteY43" fmla="*/ 462050 h 1072005"/>
              <a:gd name="connsiteX44" fmla="*/ 795338 w 2005013"/>
              <a:gd name="connsiteY44" fmla="*/ 464431 h 1072005"/>
              <a:gd name="connsiteX45" fmla="*/ 814388 w 2005013"/>
              <a:gd name="connsiteY45" fmla="*/ 471575 h 1072005"/>
              <a:gd name="connsiteX46" fmla="*/ 819150 w 2005013"/>
              <a:gd name="connsiteY46" fmla="*/ 478719 h 1072005"/>
              <a:gd name="connsiteX47" fmla="*/ 826294 w 2005013"/>
              <a:gd name="connsiteY47" fmla="*/ 483481 h 1072005"/>
              <a:gd name="connsiteX48" fmla="*/ 833438 w 2005013"/>
              <a:gd name="connsiteY48" fmla="*/ 497769 h 1072005"/>
              <a:gd name="connsiteX49" fmla="*/ 835819 w 2005013"/>
              <a:gd name="connsiteY49" fmla="*/ 504913 h 1072005"/>
              <a:gd name="connsiteX50" fmla="*/ 842963 w 2005013"/>
              <a:gd name="connsiteY50" fmla="*/ 519200 h 1072005"/>
              <a:gd name="connsiteX51" fmla="*/ 845344 w 2005013"/>
              <a:gd name="connsiteY51" fmla="*/ 528725 h 1072005"/>
              <a:gd name="connsiteX52" fmla="*/ 892969 w 2005013"/>
              <a:gd name="connsiteY52" fmla="*/ 531106 h 1072005"/>
              <a:gd name="connsiteX53" fmla="*/ 928688 w 2005013"/>
              <a:gd name="connsiteY53" fmla="*/ 538250 h 1072005"/>
              <a:gd name="connsiteX54" fmla="*/ 935831 w 2005013"/>
              <a:gd name="connsiteY54" fmla="*/ 547775 h 1072005"/>
              <a:gd name="connsiteX55" fmla="*/ 945356 w 2005013"/>
              <a:gd name="connsiteY55" fmla="*/ 564444 h 1072005"/>
              <a:gd name="connsiteX56" fmla="*/ 959644 w 2005013"/>
              <a:gd name="connsiteY56" fmla="*/ 569206 h 1072005"/>
              <a:gd name="connsiteX57" fmla="*/ 966788 w 2005013"/>
              <a:gd name="connsiteY57" fmla="*/ 571588 h 1072005"/>
              <a:gd name="connsiteX58" fmla="*/ 973931 w 2005013"/>
              <a:gd name="connsiteY58" fmla="*/ 576350 h 1072005"/>
              <a:gd name="connsiteX59" fmla="*/ 995363 w 2005013"/>
              <a:gd name="connsiteY59" fmla="*/ 578731 h 1072005"/>
              <a:gd name="connsiteX60" fmla="*/ 1009650 w 2005013"/>
              <a:gd name="connsiteY60" fmla="*/ 583494 h 1072005"/>
              <a:gd name="connsiteX61" fmla="*/ 1016794 w 2005013"/>
              <a:gd name="connsiteY61" fmla="*/ 588256 h 1072005"/>
              <a:gd name="connsiteX62" fmla="*/ 1028700 w 2005013"/>
              <a:gd name="connsiteY62" fmla="*/ 590638 h 1072005"/>
              <a:gd name="connsiteX63" fmla="*/ 1047750 w 2005013"/>
              <a:gd name="connsiteY63" fmla="*/ 585875 h 1072005"/>
              <a:gd name="connsiteX64" fmla="*/ 1054894 w 2005013"/>
              <a:gd name="connsiteY64" fmla="*/ 583494 h 1072005"/>
              <a:gd name="connsiteX65" fmla="*/ 1102519 w 2005013"/>
              <a:gd name="connsiteY65" fmla="*/ 588256 h 1072005"/>
              <a:gd name="connsiteX66" fmla="*/ 1126331 w 2005013"/>
              <a:gd name="connsiteY66" fmla="*/ 593019 h 1072005"/>
              <a:gd name="connsiteX67" fmla="*/ 1140619 w 2005013"/>
              <a:gd name="connsiteY67" fmla="*/ 597781 h 1072005"/>
              <a:gd name="connsiteX68" fmla="*/ 1159669 w 2005013"/>
              <a:gd name="connsiteY68" fmla="*/ 600163 h 1072005"/>
              <a:gd name="connsiteX69" fmla="*/ 1173956 w 2005013"/>
              <a:gd name="connsiteY69" fmla="*/ 602544 h 1072005"/>
              <a:gd name="connsiteX70" fmla="*/ 1181100 w 2005013"/>
              <a:gd name="connsiteY70" fmla="*/ 607306 h 1072005"/>
              <a:gd name="connsiteX71" fmla="*/ 1188244 w 2005013"/>
              <a:gd name="connsiteY71" fmla="*/ 614450 h 1072005"/>
              <a:gd name="connsiteX72" fmla="*/ 1204913 w 2005013"/>
              <a:gd name="connsiteY72" fmla="*/ 619213 h 1072005"/>
              <a:gd name="connsiteX73" fmla="*/ 1219200 w 2005013"/>
              <a:gd name="connsiteY73" fmla="*/ 623975 h 1072005"/>
              <a:gd name="connsiteX74" fmla="*/ 1233488 w 2005013"/>
              <a:gd name="connsiteY74" fmla="*/ 631119 h 1072005"/>
              <a:gd name="connsiteX75" fmla="*/ 1240631 w 2005013"/>
              <a:gd name="connsiteY75" fmla="*/ 635881 h 1072005"/>
              <a:gd name="connsiteX76" fmla="*/ 1247775 w 2005013"/>
              <a:gd name="connsiteY76" fmla="*/ 638263 h 1072005"/>
              <a:gd name="connsiteX77" fmla="*/ 1262063 w 2005013"/>
              <a:gd name="connsiteY77" fmla="*/ 645406 h 1072005"/>
              <a:gd name="connsiteX78" fmla="*/ 1314450 w 2005013"/>
              <a:gd name="connsiteY78" fmla="*/ 647788 h 1072005"/>
              <a:gd name="connsiteX79" fmla="*/ 1331119 w 2005013"/>
              <a:gd name="connsiteY79" fmla="*/ 650169 h 1072005"/>
              <a:gd name="connsiteX80" fmla="*/ 1335881 w 2005013"/>
              <a:gd name="connsiteY80" fmla="*/ 664456 h 1072005"/>
              <a:gd name="connsiteX81" fmla="*/ 1338263 w 2005013"/>
              <a:gd name="connsiteY81" fmla="*/ 671600 h 1072005"/>
              <a:gd name="connsiteX82" fmla="*/ 1340644 w 2005013"/>
              <a:gd name="connsiteY82" fmla="*/ 681125 h 1072005"/>
              <a:gd name="connsiteX83" fmla="*/ 1347788 w 2005013"/>
              <a:gd name="connsiteY83" fmla="*/ 683506 h 1072005"/>
              <a:gd name="connsiteX84" fmla="*/ 1357313 w 2005013"/>
              <a:gd name="connsiteY84" fmla="*/ 685888 h 1072005"/>
              <a:gd name="connsiteX85" fmla="*/ 1364456 w 2005013"/>
              <a:gd name="connsiteY85" fmla="*/ 690650 h 1072005"/>
              <a:gd name="connsiteX86" fmla="*/ 1369219 w 2005013"/>
              <a:gd name="connsiteY86" fmla="*/ 704938 h 1072005"/>
              <a:gd name="connsiteX87" fmla="*/ 1373981 w 2005013"/>
              <a:gd name="connsiteY87" fmla="*/ 712081 h 1072005"/>
              <a:gd name="connsiteX88" fmla="*/ 1376363 w 2005013"/>
              <a:gd name="connsiteY88" fmla="*/ 719225 h 1072005"/>
              <a:gd name="connsiteX89" fmla="*/ 1383506 w 2005013"/>
              <a:gd name="connsiteY89" fmla="*/ 723988 h 1072005"/>
              <a:gd name="connsiteX90" fmla="*/ 1388269 w 2005013"/>
              <a:gd name="connsiteY90" fmla="*/ 738275 h 1072005"/>
              <a:gd name="connsiteX91" fmla="*/ 1412081 w 2005013"/>
              <a:gd name="connsiteY91" fmla="*/ 752563 h 1072005"/>
              <a:gd name="connsiteX92" fmla="*/ 1426369 w 2005013"/>
              <a:gd name="connsiteY92" fmla="*/ 757325 h 1072005"/>
              <a:gd name="connsiteX93" fmla="*/ 1440656 w 2005013"/>
              <a:gd name="connsiteY93" fmla="*/ 762088 h 1072005"/>
              <a:gd name="connsiteX94" fmla="*/ 1447800 w 2005013"/>
              <a:gd name="connsiteY94" fmla="*/ 764469 h 1072005"/>
              <a:gd name="connsiteX95" fmla="*/ 1450181 w 2005013"/>
              <a:gd name="connsiteY95" fmla="*/ 771613 h 1072005"/>
              <a:gd name="connsiteX96" fmla="*/ 1452563 w 2005013"/>
              <a:gd name="connsiteY96" fmla="*/ 807331 h 1072005"/>
              <a:gd name="connsiteX97" fmla="*/ 1464469 w 2005013"/>
              <a:gd name="connsiteY97" fmla="*/ 809713 h 1072005"/>
              <a:gd name="connsiteX98" fmla="*/ 1473994 w 2005013"/>
              <a:gd name="connsiteY98" fmla="*/ 812094 h 1072005"/>
              <a:gd name="connsiteX99" fmla="*/ 1478756 w 2005013"/>
              <a:gd name="connsiteY99" fmla="*/ 838288 h 1072005"/>
              <a:gd name="connsiteX100" fmla="*/ 1481138 w 2005013"/>
              <a:gd name="connsiteY100" fmla="*/ 850194 h 1072005"/>
              <a:gd name="connsiteX101" fmla="*/ 1483519 w 2005013"/>
              <a:gd name="connsiteY101" fmla="*/ 869244 h 1072005"/>
              <a:gd name="connsiteX102" fmla="*/ 1490663 w 2005013"/>
              <a:gd name="connsiteY102" fmla="*/ 871625 h 1072005"/>
              <a:gd name="connsiteX103" fmla="*/ 1504950 w 2005013"/>
              <a:gd name="connsiteY103" fmla="*/ 878769 h 1072005"/>
              <a:gd name="connsiteX104" fmla="*/ 1514475 w 2005013"/>
              <a:gd name="connsiteY104" fmla="*/ 895438 h 1072005"/>
              <a:gd name="connsiteX105" fmla="*/ 1524000 w 2005013"/>
              <a:gd name="connsiteY105" fmla="*/ 909725 h 1072005"/>
              <a:gd name="connsiteX106" fmla="*/ 1526381 w 2005013"/>
              <a:gd name="connsiteY106" fmla="*/ 916869 h 1072005"/>
              <a:gd name="connsiteX107" fmla="*/ 1533525 w 2005013"/>
              <a:gd name="connsiteY107" fmla="*/ 924013 h 1072005"/>
              <a:gd name="connsiteX108" fmla="*/ 1538288 w 2005013"/>
              <a:gd name="connsiteY108" fmla="*/ 931156 h 1072005"/>
              <a:gd name="connsiteX109" fmla="*/ 1550194 w 2005013"/>
              <a:gd name="connsiteY109" fmla="*/ 952588 h 1072005"/>
              <a:gd name="connsiteX110" fmla="*/ 1559719 w 2005013"/>
              <a:gd name="connsiteY110" fmla="*/ 971638 h 1072005"/>
              <a:gd name="connsiteX111" fmla="*/ 1633538 w 2005013"/>
              <a:gd name="connsiteY111" fmla="*/ 983544 h 1072005"/>
              <a:gd name="connsiteX112" fmla="*/ 1652588 w 2005013"/>
              <a:gd name="connsiteY112" fmla="*/ 985925 h 1072005"/>
              <a:gd name="connsiteX113" fmla="*/ 1676400 w 2005013"/>
              <a:gd name="connsiteY113" fmla="*/ 990688 h 1072005"/>
              <a:gd name="connsiteX114" fmla="*/ 1690688 w 2005013"/>
              <a:gd name="connsiteY114" fmla="*/ 1002594 h 1072005"/>
              <a:gd name="connsiteX115" fmla="*/ 1697831 w 2005013"/>
              <a:gd name="connsiteY115" fmla="*/ 1004975 h 1072005"/>
              <a:gd name="connsiteX116" fmla="*/ 1709738 w 2005013"/>
              <a:gd name="connsiteY116" fmla="*/ 1016881 h 1072005"/>
              <a:gd name="connsiteX117" fmla="*/ 1726406 w 2005013"/>
              <a:gd name="connsiteY117" fmla="*/ 1026406 h 1072005"/>
              <a:gd name="connsiteX118" fmla="*/ 1733550 w 2005013"/>
              <a:gd name="connsiteY118" fmla="*/ 1035931 h 1072005"/>
              <a:gd name="connsiteX119" fmla="*/ 1747838 w 2005013"/>
              <a:gd name="connsiteY119" fmla="*/ 1043075 h 1072005"/>
              <a:gd name="connsiteX120" fmla="*/ 1824038 w 2005013"/>
              <a:gd name="connsiteY120" fmla="*/ 1040694 h 1072005"/>
              <a:gd name="connsiteX121" fmla="*/ 1838325 w 2005013"/>
              <a:gd name="connsiteY121" fmla="*/ 1047838 h 1072005"/>
              <a:gd name="connsiteX122" fmla="*/ 1862138 w 2005013"/>
              <a:gd name="connsiteY122" fmla="*/ 1062125 h 1072005"/>
              <a:gd name="connsiteX123" fmla="*/ 1876425 w 2005013"/>
              <a:gd name="connsiteY123" fmla="*/ 1066888 h 1072005"/>
              <a:gd name="connsiteX124" fmla="*/ 1966913 w 2005013"/>
              <a:gd name="connsiteY124" fmla="*/ 1069269 h 1072005"/>
              <a:gd name="connsiteX125" fmla="*/ 2005013 w 2005013"/>
              <a:gd name="connsiteY125" fmla="*/ 1071650 h 1072005"/>
              <a:gd name="connsiteX0" fmla="*/ 0 w 2005013"/>
              <a:gd name="connsiteY0" fmla="*/ 904 h 1070440"/>
              <a:gd name="connsiteX1" fmla="*/ 73819 w 2005013"/>
              <a:gd name="connsiteY1" fmla="*/ 3285 h 1070440"/>
              <a:gd name="connsiteX2" fmla="*/ 71438 w 2005013"/>
              <a:gd name="connsiteY2" fmla="*/ 34241 h 1070440"/>
              <a:gd name="connsiteX3" fmla="*/ 100013 w 2005013"/>
              <a:gd name="connsiteY3" fmla="*/ 31860 h 1070440"/>
              <a:gd name="connsiteX4" fmla="*/ 152400 w 2005013"/>
              <a:gd name="connsiteY4" fmla="*/ 34241 h 1070440"/>
              <a:gd name="connsiteX5" fmla="*/ 154781 w 2005013"/>
              <a:gd name="connsiteY5" fmla="*/ 41385 h 1070440"/>
              <a:gd name="connsiteX6" fmla="*/ 178594 w 2005013"/>
              <a:gd name="connsiteY6" fmla="*/ 43766 h 1070440"/>
              <a:gd name="connsiteX7" fmla="*/ 185738 w 2005013"/>
              <a:gd name="connsiteY7" fmla="*/ 46148 h 1070440"/>
              <a:gd name="connsiteX8" fmla="*/ 233363 w 2005013"/>
              <a:gd name="connsiteY8" fmla="*/ 48529 h 1070440"/>
              <a:gd name="connsiteX9" fmla="*/ 330994 w 2005013"/>
              <a:gd name="connsiteY9" fmla="*/ 50910 h 1070440"/>
              <a:gd name="connsiteX10" fmla="*/ 333375 w 2005013"/>
              <a:gd name="connsiteY10" fmla="*/ 58054 h 1070440"/>
              <a:gd name="connsiteX11" fmla="*/ 366713 w 2005013"/>
              <a:gd name="connsiteY11" fmla="*/ 60435 h 1070440"/>
              <a:gd name="connsiteX12" fmla="*/ 409575 w 2005013"/>
              <a:gd name="connsiteY12" fmla="*/ 58054 h 1070440"/>
              <a:gd name="connsiteX13" fmla="*/ 466725 w 2005013"/>
              <a:gd name="connsiteY13" fmla="*/ 60435 h 1070440"/>
              <a:gd name="connsiteX14" fmla="*/ 473869 w 2005013"/>
              <a:gd name="connsiteY14" fmla="*/ 65198 h 1070440"/>
              <a:gd name="connsiteX15" fmla="*/ 488156 w 2005013"/>
              <a:gd name="connsiteY15" fmla="*/ 77104 h 1070440"/>
              <a:gd name="connsiteX16" fmla="*/ 502444 w 2005013"/>
              <a:gd name="connsiteY16" fmla="*/ 81866 h 1070440"/>
              <a:gd name="connsiteX17" fmla="*/ 516731 w 2005013"/>
              <a:gd name="connsiteY17" fmla="*/ 86629 h 1070440"/>
              <a:gd name="connsiteX18" fmla="*/ 523875 w 2005013"/>
              <a:gd name="connsiteY18" fmla="*/ 91391 h 1070440"/>
              <a:gd name="connsiteX19" fmla="*/ 528638 w 2005013"/>
              <a:gd name="connsiteY19" fmla="*/ 98535 h 1070440"/>
              <a:gd name="connsiteX20" fmla="*/ 550069 w 2005013"/>
              <a:gd name="connsiteY20" fmla="*/ 108060 h 1070440"/>
              <a:gd name="connsiteX21" fmla="*/ 557213 w 2005013"/>
              <a:gd name="connsiteY21" fmla="*/ 110441 h 1070440"/>
              <a:gd name="connsiteX22" fmla="*/ 571500 w 2005013"/>
              <a:gd name="connsiteY22" fmla="*/ 119966 h 1070440"/>
              <a:gd name="connsiteX23" fmla="*/ 623888 w 2005013"/>
              <a:gd name="connsiteY23" fmla="*/ 127110 h 1070440"/>
              <a:gd name="connsiteX24" fmla="*/ 628650 w 2005013"/>
              <a:gd name="connsiteY24" fmla="*/ 134254 h 1070440"/>
              <a:gd name="connsiteX25" fmla="*/ 635794 w 2005013"/>
              <a:gd name="connsiteY25" fmla="*/ 141398 h 1070440"/>
              <a:gd name="connsiteX26" fmla="*/ 640556 w 2005013"/>
              <a:gd name="connsiteY26" fmla="*/ 155685 h 1070440"/>
              <a:gd name="connsiteX27" fmla="*/ 647700 w 2005013"/>
              <a:gd name="connsiteY27" fmla="*/ 177116 h 1070440"/>
              <a:gd name="connsiteX28" fmla="*/ 652463 w 2005013"/>
              <a:gd name="connsiteY28" fmla="*/ 184260 h 1070440"/>
              <a:gd name="connsiteX29" fmla="*/ 661988 w 2005013"/>
              <a:gd name="connsiteY29" fmla="*/ 205691 h 1070440"/>
              <a:gd name="connsiteX30" fmla="*/ 669131 w 2005013"/>
              <a:gd name="connsiteY30" fmla="*/ 219979 h 1070440"/>
              <a:gd name="connsiteX31" fmla="*/ 671513 w 2005013"/>
              <a:gd name="connsiteY31" fmla="*/ 227123 h 1070440"/>
              <a:gd name="connsiteX32" fmla="*/ 678656 w 2005013"/>
              <a:gd name="connsiteY32" fmla="*/ 231885 h 1070440"/>
              <a:gd name="connsiteX33" fmla="*/ 685800 w 2005013"/>
              <a:gd name="connsiteY33" fmla="*/ 246173 h 1070440"/>
              <a:gd name="connsiteX34" fmla="*/ 692944 w 2005013"/>
              <a:gd name="connsiteY34" fmla="*/ 260460 h 1070440"/>
              <a:gd name="connsiteX35" fmla="*/ 700088 w 2005013"/>
              <a:gd name="connsiteY35" fmla="*/ 262841 h 1070440"/>
              <a:gd name="connsiteX36" fmla="*/ 721519 w 2005013"/>
              <a:gd name="connsiteY36" fmla="*/ 265223 h 1070440"/>
              <a:gd name="connsiteX37" fmla="*/ 726281 w 2005013"/>
              <a:gd name="connsiteY37" fmla="*/ 274748 h 1070440"/>
              <a:gd name="connsiteX38" fmla="*/ 731044 w 2005013"/>
              <a:gd name="connsiteY38" fmla="*/ 289035 h 1070440"/>
              <a:gd name="connsiteX39" fmla="*/ 733425 w 2005013"/>
              <a:gd name="connsiteY39" fmla="*/ 343804 h 1070440"/>
              <a:gd name="connsiteX40" fmla="*/ 740569 w 2005013"/>
              <a:gd name="connsiteY40" fmla="*/ 346185 h 1070440"/>
              <a:gd name="connsiteX41" fmla="*/ 745331 w 2005013"/>
              <a:gd name="connsiteY41" fmla="*/ 353329 h 1070440"/>
              <a:gd name="connsiteX42" fmla="*/ 750094 w 2005013"/>
              <a:gd name="connsiteY42" fmla="*/ 439054 h 1070440"/>
              <a:gd name="connsiteX43" fmla="*/ 752475 w 2005013"/>
              <a:gd name="connsiteY43" fmla="*/ 460485 h 1070440"/>
              <a:gd name="connsiteX44" fmla="*/ 795338 w 2005013"/>
              <a:gd name="connsiteY44" fmla="*/ 462866 h 1070440"/>
              <a:gd name="connsiteX45" fmla="*/ 814388 w 2005013"/>
              <a:gd name="connsiteY45" fmla="*/ 470010 h 1070440"/>
              <a:gd name="connsiteX46" fmla="*/ 819150 w 2005013"/>
              <a:gd name="connsiteY46" fmla="*/ 477154 h 1070440"/>
              <a:gd name="connsiteX47" fmla="*/ 826294 w 2005013"/>
              <a:gd name="connsiteY47" fmla="*/ 481916 h 1070440"/>
              <a:gd name="connsiteX48" fmla="*/ 833438 w 2005013"/>
              <a:gd name="connsiteY48" fmla="*/ 496204 h 1070440"/>
              <a:gd name="connsiteX49" fmla="*/ 835819 w 2005013"/>
              <a:gd name="connsiteY49" fmla="*/ 503348 h 1070440"/>
              <a:gd name="connsiteX50" fmla="*/ 842963 w 2005013"/>
              <a:gd name="connsiteY50" fmla="*/ 517635 h 1070440"/>
              <a:gd name="connsiteX51" fmla="*/ 845344 w 2005013"/>
              <a:gd name="connsiteY51" fmla="*/ 527160 h 1070440"/>
              <a:gd name="connsiteX52" fmla="*/ 892969 w 2005013"/>
              <a:gd name="connsiteY52" fmla="*/ 529541 h 1070440"/>
              <a:gd name="connsiteX53" fmla="*/ 928688 w 2005013"/>
              <a:gd name="connsiteY53" fmla="*/ 536685 h 1070440"/>
              <a:gd name="connsiteX54" fmla="*/ 935831 w 2005013"/>
              <a:gd name="connsiteY54" fmla="*/ 546210 h 1070440"/>
              <a:gd name="connsiteX55" fmla="*/ 945356 w 2005013"/>
              <a:gd name="connsiteY55" fmla="*/ 562879 h 1070440"/>
              <a:gd name="connsiteX56" fmla="*/ 959644 w 2005013"/>
              <a:gd name="connsiteY56" fmla="*/ 567641 h 1070440"/>
              <a:gd name="connsiteX57" fmla="*/ 966788 w 2005013"/>
              <a:gd name="connsiteY57" fmla="*/ 570023 h 1070440"/>
              <a:gd name="connsiteX58" fmla="*/ 973931 w 2005013"/>
              <a:gd name="connsiteY58" fmla="*/ 574785 h 1070440"/>
              <a:gd name="connsiteX59" fmla="*/ 995363 w 2005013"/>
              <a:gd name="connsiteY59" fmla="*/ 577166 h 1070440"/>
              <a:gd name="connsiteX60" fmla="*/ 1009650 w 2005013"/>
              <a:gd name="connsiteY60" fmla="*/ 581929 h 1070440"/>
              <a:gd name="connsiteX61" fmla="*/ 1016794 w 2005013"/>
              <a:gd name="connsiteY61" fmla="*/ 586691 h 1070440"/>
              <a:gd name="connsiteX62" fmla="*/ 1028700 w 2005013"/>
              <a:gd name="connsiteY62" fmla="*/ 589073 h 1070440"/>
              <a:gd name="connsiteX63" fmla="*/ 1047750 w 2005013"/>
              <a:gd name="connsiteY63" fmla="*/ 584310 h 1070440"/>
              <a:gd name="connsiteX64" fmla="*/ 1054894 w 2005013"/>
              <a:gd name="connsiteY64" fmla="*/ 581929 h 1070440"/>
              <a:gd name="connsiteX65" fmla="*/ 1102519 w 2005013"/>
              <a:gd name="connsiteY65" fmla="*/ 586691 h 1070440"/>
              <a:gd name="connsiteX66" fmla="*/ 1126331 w 2005013"/>
              <a:gd name="connsiteY66" fmla="*/ 591454 h 1070440"/>
              <a:gd name="connsiteX67" fmla="*/ 1140619 w 2005013"/>
              <a:gd name="connsiteY67" fmla="*/ 596216 h 1070440"/>
              <a:gd name="connsiteX68" fmla="*/ 1159669 w 2005013"/>
              <a:gd name="connsiteY68" fmla="*/ 598598 h 1070440"/>
              <a:gd name="connsiteX69" fmla="*/ 1173956 w 2005013"/>
              <a:gd name="connsiteY69" fmla="*/ 600979 h 1070440"/>
              <a:gd name="connsiteX70" fmla="*/ 1181100 w 2005013"/>
              <a:gd name="connsiteY70" fmla="*/ 605741 h 1070440"/>
              <a:gd name="connsiteX71" fmla="*/ 1188244 w 2005013"/>
              <a:gd name="connsiteY71" fmla="*/ 612885 h 1070440"/>
              <a:gd name="connsiteX72" fmla="*/ 1204913 w 2005013"/>
              <a:gd name="connsiteY72" fmla="*/ 617648 h 1070440"/>
              <a:gd name="connsiteX73" fmla="*/ 1219200 w 2005013"/>
              <a:gd name="connsiteY73" fmla="*/ 622410 h 1070440"/>
              <a:gd name="connsiteX74" fmla="*/ 1233488 w 2005013"/>
              <a:gd name="connsiteY74" fmla="*/ 629554 h 1070440"/>
              <a:gd name="connsiteX75" fmla="*/ 1240631 w 2005013"/>
              <a:gd name="connsiteY75" fmla="*/ 634316 h 1070440"/>
              <a:gd name="connsiteX76" fmla="*/ 1247775 w 2005013"/>
              <a:gd name="connsiteY76" fmla="*/ 636698 h 1070440"/>
              <a:gd name="connsiteX77" fmla="*/ 1262063 w 2005013"/>
              <a:gd name="connsiteY77" fmla="*/ 643841 h 1070440"/>
              <a:gd name="connsiteX78" fmla="*/ 1314450 w 2005013"/>
              <a:gd name="connsiteY78" fmla="*/ 646223 h 1070440"/>
              <a:gd name="connsiteX79" fmla="*/ 1331119 w 2005013"/>
              <a:gd name="connsiteY79" fmla="*/ 648604 h 1070440"/>
              <a:gd name="connsiteX80" fmla="*/ 1335881 w 2005013"/>
              <a:gd name="connsiteY80" fmla="*/ 662891 h 1070440"/>
              <a:gd name="connsiteX81" fmla="*/ 1338263 w 2005013"/>
              <a:gd name="connsiteY81" fmla="*/ 670035 h 1070440"/>
              <a:gd name="connsiteX82" fmla="*/ 1340644 w 2005013"/>
              <a:gd name="connsiteY82" fmla="*/ 679560 h 1070440"/>
              <a:gd name="connsiteX83" fmla="*/ 1347788 w 2005013"/>
              <a:gd name="connsiteY83" fmla="*/ 681941 h 1070440"/>
              <a:gd name="connsiteX84" fmla="*/ 1357313 w 2005013"/>
              <a:gd name="connsiteY84" fmla="*/ 684323 h 1070440"/>
              <a:gd name="connsiteX85" fmla="*/ 1364456 w 2005013"/>
              <a:gd name="connsiteY85" fmla="*/ 689085 h 1070440"/>
              <a:gd name="connsiteX86" fmla="*/ 1369219 w 2005013"/>
              <a:gd name="connsiteY86" fmla="*/ 703373 h 1070440"/>
              <a:gd name="connsiteX87" fmla="*/ 1373981 w 2005013"/>
              <a:gd name="connsiteY87" fmla="*/ 710516 h 1070440"/>
              <a:gd name="connsiteX88" fmla="*/ 1376363 w 2005013"/>
              <a:gd name="connsiteY88" fmla="*/ 717660 h 1070440"/>
              <a:gd name="connsiteX89" fmla="*/ 1383506 w 2005013"/>
              <a:gd name="connsiteY89" fmla="*/ 722423 h 1070440"/>
              <a:gd name="connsiteX90" fmla="*/ 1388269 w 2005013"/>
              <a:gd name="connsiteY90" fmla="*/ 736710 h 1070440"/>
              <a:gd name="connsiteX91" fmla="*/ 1412081 w 2005013"/>
              <a:gd name="connsiteY91" fmla="*/ 750998 h 1070440"/>
              <a:gd name="connsiteX92" fmla="*/ 1426369 w 2005013"/>
              <a:gd name="connsiteY92" fmla="*/ 755760 h 1070440"/>
              <a:gd name="connsiteX93" fmla="*/ 1440656 w 2005013"/>
              <a:gd name="connsiteY93" fmla="*/ 760523 h 1070440"/>
              <a:gd name="connsiteX94" fmla="*/ 1447800 w 2005013"/>
              <a:gd name="connsiteY94" fmla="*/ 762904 h 1070440"/>
              <a:gd name="connsiteX95" fmla="*/ 1450181 w 2005013"/>
              <a:gd name="connsiteY95" fmla="*/ 770048 h 1070440"/>
              <a:gd name="connsiteX96" fmla="*/ 1452563 w 2005013"/>
              <a:gd name="connsiteY96" fmla="*/ 805766 h 1070440"/>
              <a:gd name="connsiteX97" fmla="*/ 1464469 w 2005013"/>
              <a:gd name="connsiteY97" fmla="*/ 808148 h 1070440"/>
              <a:gd name="connsiteX98" fmla="*/ 1473994 w 2005013"/>
              <a:gd name="connsiteY98" fmla="*/ 810529 h 1070440"/>
              <a:gd name="connsiteX99" fmla="*/ 1478756 w 2005013"/>
              <a:gd name="connsiteY99" fmla="*/ 836723 h 1070440"/>
              <a:gd name="connsiteX100" fmla="*/ 1481138 w 2005013"/>
              <a:gd name="connsiteY100" fmla="*/ 848629 h 1070440"/>
              <a:gd name="connsiteX101" fmla="*/ 1483519 w 2005013"/>
              <a:gd name="connsiteY101" fmla="*/ 867679 h 1070440"/>
              <a:gd name="connsiteX102" fmla="*/ 1490663 w 2005013"/>
              <a:gd name="connsiteY102" fmla="*/ 870060 h 1070440"/>
              <a:gd name="connsiteX103" fmla="*/ 1504950 w 2005013"/>
              <a:gd name="connsiteY103" fmla="*/ 877204 h 1070440"/>
              <a:gd name="connsiteX104" fmla="*/ 1514475 w 2005013"/>
              <a:gd name="connsiteY104" fmla="*/ 893873 h 1070440"/>
              <a:gd name="connsiteX105" fmla="*/ 1524000 w 2005013"/>
              <a:gd name="connsiteY105" fmla="*/ 908160 h 1070440"/>
              <a:gd name="connsiteX106" fmla="*/ 1526381 w 2005013"/>
              <a:gd name="connsiteY106" fmla="*/ 915304 h 1070440"/>
              <a:gd name="connsiteX107" fmla="*/ 1533525 w 2005013"/>
              <a:gd name="connsiteY107" fmla="*/ 922448 h 1070440"/>
              <a:gd name="connsiteX108" fmla="*/ 1538288 w 2005013"/>
              <a:gd name="connsiteY108" fmla="*/ 929591 h 1070440"/>
              <a:gd name="connsiteX109" fmla="*/ 1550194 w 2005013"/>
              <a:gd name="connsiteY109" fmla="*/ 951023 h 1070440"/>
              <a:gd name="connsiteX110" fmla="*/ 1559719 w 2005013"/>
              <a:gd name="connsiteY110" fmla="*/ 970073 h 1070440"/>
              <a:gd name="connsiteX111" fmla="*/ 1633538 w 2005013"/>
              <a:gd name="connsiteY111" fmla="*/ 981979 h 1070440"/>
              <a:gd name="connsiteX112" fmla="*/ 1652588 w 2005013"/>
              <a:gd name="connsiteY112" fmla="*/ 984360 h 1070440"/>
              <a:gd name="connsiteX113" fmla="*/ 1676400 w 2005013"/>
              <a:gd name="connsiteY113" fmla="*/ 989123 h 1070440"/>
              <a:gd name="connsiteX114" fmla="*/ 1690688 w 2005013"/>
              <a:gd name="connsiteY114" fmla="*/ 1001029 h 1070440"/>
              <a:gd name="connsiteX115" fmla="*/ 1697831 w 2005013"/>
              <a:gd name="connsiteY115" fmla="*/ 1003410 h 1070440"/>
              <a:gd name="connsiteX116" fmla="*/ 1709738 w 2005013"/>
              <a:gd name="connsiteY116" fmla="*/ 1015316 h 1070440"/>
              <a:gd name="connsiteX117" fmla="*/ 1726406 w 2005013"/>
              <a:gd name="connsiteY117" fmla="*/ 1024841 h 1070440"/>
              <a:gd name="connsiteX118" fmla="*/ 1733550 w 2005013"/>
              <a:gd name="connsiteY118" fmla="*/ 1034366 h 1070440"/>
              <a:gd name="connsiteX119" fmla="*/ 1747838 w 2005013"/>
              <a:gd name="connsiteY119" fmla="*/ 1041510 h 1070440"/>
              <a:gd name="connsiteX120" fmla="*/ 1824038 w 2005013"/>
              <a:gd name="connsiteY120" fmla="*/ 1039129 h 1070440"/>
              <a:gd name="connsiteX121" fmla="*/ 1838325 w 2005013"/>
              <a:gd name="connsiteY121" fmla="*/ 1046273 h 1070440"/>
              <a:gd name="connsiteX122" fmla="*/ 1862138 w 2005013"/>
              <a:gd name="connsiteY122" fmla="*/ 1060560 h 1070440"/>
              <a:gd name="connsiteX123" fmla="*/ 1876425 w 2005013"/>
              <a:gd name="connsiteY123" fmla="*/ 1065323 h 1070440"/>
              <a:gd name="connsiteX124" fmla="*/ 1966913 w 2005013"/>
              <a:gd name="connsiteY124" fmla="*/ 1067704 h 1070440"/>
              <a:gd name="connsiteX125" fmla="*/ 2005013 w 2005013"/>
              <a:gd name="connsiteY125"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185738 w 2005013"/>
              <a:gd name="connsiteY6" fmla="*/ 46148 h 1070440"/>
              <a:gd name="connsiteX7" fmla="*/ 233363 w 2005013"/>
              <a:gd name="connsiteY7" fmla="*/ 48529 h 1070440"/>
              <a:gd name="connsiteX8" fmla="*/ 330994 w 2005013"/>
              <a:gd name="connsiteY8" fmla="*/ 50910 h 1070440"/>
              <a:gd name="connsiteX9" fmla="*/ 333375 w 2005013"/>
              <a:gd name="connsiteY9" fmla="*/ 58054 h 1070440"/>
              <a:gd name="connsiteX10" fmla="*/ 366713 w 2005013"/>
              <a:gd name="connsiteY10" fmla="*/ 60435 h 1070440"/>
              <a:gd name="connsiteX11" fmla="*/ 409575 w 2005013"/>
              <a:gd name="connsiteY11" fmla="*/ 58054 h 1070440"/>
              <a:gd name="connsiteX12" fmla="*/ 466725 w 2005013"/>
              <a:gd name="connsiteY12" fmla="*/ 60435 h 1070440"/>
              <a:gd name="connsiteX13" fmla="*/ 473869 w 2005013"/>
              <a:gd name="connsiteY13" fmla="*/ 65198 h 1070440"/>
              <a:gd name="connsiteX14" fmla="*/ 488156 w 2005013"/>
              <a:gd name="connsiteY14" fmla="*/ 77104 h 1070440"/>
              <a:gd name="connsiteX15" fmla="*/ 502444 w 2005013"/>
              <a:gd name="connsiteY15" fmla="*/ 81866 h 1070440"/>
              <a:gd name="connsiteX16" fmla="*/ 516731 w 2005013"/>
              <a:gd name="connsiteY16" fmla="*/ 86629 h 1070440"/>
              <a:gd name="connsiteX17" fmla="*/ 523875 w 2005013"/>
              <a:gd name="connsiteY17" fmla="*/ 91391 h 1070440"/>
              <a:gd name="connsiteX18" fmla="*/ 528638 w 2005013"/>
              <a:gd name="connsiteY18" fmla="*/ 98535 h 1070440"/>
              <a:gd name="connsiteX19" fmla="*/ 550069 w 2005013"/>
              <a:gd name="connsiteY19" fmla="*/ 108060 h 1070440"/>
              <a:gd name="connsiteX20" fmla="*/ 557213 w 2005013"/>
              <a:gd name="connsiteY20" fmla="*/ 110441 h 1070440"/>
              <a:gd name="connsiteX21" fmla="*/ 571500 w 2005013"/>
              <a:gd name="connsiteY21" fmla="*/ 119966 h 1070440"/>
              <a:gd name="connsiteX22" fmla="*/ 623888 w 2005013"/>
              <a:gd name="connsiteY22" fmla="*/ 127110 h 1070440"/>
              <a:gd name="connsiteX23" fmla="*/ 628650 w 2005013"/>
              <a:gd name="connsiteY23" fmla="*/ 134254 h 1070440"/>
              <a:gd name="connsiteX24" fmla="*/ 635794 w 2005013"/>
              <a:gd name="connsiteY24" fmla="*/ 141398 h 1070440"/>
              <a:gd name="connsiteX25" fmla="*/ 640556 w 2005013"/>
              <a:gd name="connsiteY25" fmla="*/ 155685 h 1070440"/>
              <a:gd name="connsiteX26" fmla="*/ 647700 w 2005013"/>
              <a:gd name="connsiteY26" fmla="*/ 177116 h 1070440"/>
              <a:gd name="connsiteX27" fmla="*/ 652463 w 2005013"/>
              <a:gd name="connsiteY27" fmla="*/ 184260 h 1070440"/>
              <a:gd name="connsiteX28" fmla="*/ 661988 w 2005013"/>
              <a:gd name="connsiteY28" fmla="*/ 205691 h 1070440"/>
              <a:gd name="connsiteX29" fmla="*/ 669131 w 2005013"/>
              <a:gd name="connsiteY29" fmla="*/ 219979 h 1070440"/>
              <a:gd name="connsiteX30" fmla="*/ 671513 w 2005013"/>
              <a:gd name="connsiteY30" fmla="*/ 227123 h 1070440"/>
              <a:gd name="connsiteX31" fmla="*/ 678656 w 2005013"/>
              <a:gd name="connsiteY31" fmla="*/ 231885 h 1070440"/>
              <a:gd name="connsiteX32" fmla="*/ 685800 w 2005013"/>
              <a:gd name="connsiteY32" fmla="*/ 246173 h 1070440"/>
              <a:gd name="connsiteX33" fmla="*/ 692944 w 2005013"/>
              <a:gd name="connsiteY33" fmla="*/ 260460 h 1070440"/>
              <a:gd name="connsiteX34" fmla="*/ 700088 w 2005013"/>
              <a:gd name="connsiteY34" fmla="*/ 262841 h 1070440"/>
              <a:gd name="connsiteX35" fmla="*/ 721519 w 2005013"/>
              <a:gd name="connsiteY35" fmla="*/ 265223 h 1070440"/>
              <a:gd name="connsiteX36" fmla="*/ 726281 w 2005013"/>
              <a:gd name="connsiteY36" fmla="*/ 274748 h 1070440"/>
              <a:gd name="connsiteX37" fmla="*/ 731044 w 2005013"/>
              <a:gd name="connsiteY37" fmla="*/ 289035 h 1070440"/>
              <a:gd name="connsiteX38" fmla="*/ 733425 w 2005013"/>
              <a:gd name="connsiteY38" fmla="*/ 343804 h 1070440"/>
              <a:gd name="connsiteX39" fmla="*/ 740569 w 2005013"/>
              <a:gd name="connsiteY39" fmla="*/ 346185 h 1070440"/>
              <a:gd name="connsiteX40" fmla="*/ 745331 w 2005013"/>
              <a:gd name="connsiteY40" fmla="*/ 353329 h 1070440"/>
              <a:gd name="connsiteX41" fmla="*/ 750094 w 2005013"/>
              <a:gd name="connsiteY41" fmla="*/ 439054 h 1070440"/>
              <a:gd name="connsiteX42" fmla="*/ 752475 w 2005013"/>
              <a:gd name="connsiteY42" fmla="*/ 460485 h 1070440"/>
              <a:gd name="connsiteX43" fmla="*/ 795338 w 2005013"/>
              <a:gd name="connsiteY43" fmla="*/ 462866 h 1070440"/>
              <a:gd name="connsiteX44" fmla="*/ 814388 w 2005013"/>
              <a:gd name="connsiteY44" fmla="*/ 470010 h 1070440"/>
              <a:gd name="connsiteX45" fmla="*/ 819150 w 2005013"/>
              <a:gd name="connsiteY45" fmla="*/ 477154 h 1070440"/>
              <a:gd name="connsiteX46" fmla="*/ 826294 w 2005013"/>
              <a:gd name="connsiteY46" fmla="*/ 481916 h 1070440"/>
              <a:gd name="connsiteX47" fmla="*/ 833438 w 2005013"/>
              <a:gd name="connsiteY47" fmla="*/ 496204 h 1070440"/>
              <a:gd name="connsiteX48" fmla="*/ 835819 w 2005013"/>
              <a:gd name="connsiteY48" fmla="*/ 503348 h 1070440"/>
              <a:gd name="connsiteX49" fmla="*/ 842963 w 2005013"/>
              <a:gd name="connsiteY49" fmla="*/ 517635 h 1070440"/>
              <a:gd name="connsiteX50" fmla="*/ 845344 w 2005013"/>
              <a:gd name="connsiteY50" fmla="*/ 527160 h 1070440"/>
              <a:gd name="connsiteX51" fmla="*/ 892969 w 2005013"/>
              <a:gd name="connsiteY51" fmla="*/ 529541 h 1070440"/>
              <a:gd name="connsiteX52" fmla="*/ 928688 w 2005013"/>
              <a:gd name="connsiteY52" fmla="*/ 536685 h 1070440"/>
              <a:gd name="connsiteX53" fmla="*/ 935831 w 2005013"/>
              <a:gd name="connsiteY53" fmla="*/ 546210 h 1070440"/>
              <a:gd name="connsiteX54" fmla="*/ 945356 w 2005013"/>
              <a:gd name="connsiteY54" fmla="*/ 562879 h 1070440"/>
              <a:gd name="connsiteX55" fmla="*/ 959644 w 2005013"/>
              <a:gd name="connsiteY55" fmla="*/ 567641 h 1070440"/>
              <a:gd name="connsiteX56" fmla="*/ 966788 w 2005013"/>
              <a:gd name="connsiteY56" fmla="*/ 570023 h 1070440"/>
              <a:gd name="connsiteX57" fmla="*/ 973931 w 2005013"/>
              <a:gd name="connsiteY57" fmla="*/ 574785 h 1070440"/>
              <a:gd name="connsiteX58" fmla="*/ 995363 w 2005013"/>
              <a:gd name="connsiteY58" fmla="*/ 577166 h 1070440"/>
              <a:gd name="connsiteX59" fmla="*/ 1009650 w 2005013"/>
              <a:gd name="connsiteY59" fmla="*/ 581929 h 1070440"/>
              <a:gd name="connsiteX60" fmla="*/ 1016794 w 2005013"/>
              <a:gd name="connsiteY60" fmla="*/ 586691 h 1070440"/>
              <a:gd name="connsiteX61" fmla="*/ 1028700 w 2005013"/>
              <a:gd name="connsiteY61" fmla="*/ 589073 h 1070440"/>
              <a:gd name="connsiteX62" fmla="*/ 1047750 w 2005013"/>
              <a:gd name="connsiteY62" fmla="*/ 584310 h 1070440"/>
              <a:gd name="connsiteX63" fmla="*/ 1054894 w 2005013"/>
              <a:gd name="connsiteY63" fmla="*/ 581929 h 1070440"/>
              <a:gd name="connsiteX64" fmla="*/ 1102519 w 2005013"/>
              <a:gd name="connsiteY64" fmla="*/ 586691 h 1070440"/>
              <a:gd name="connsiteX65" fmla="*/ 1126331 w 2005013"/>
              <a:gd name="connsiteY65" fmla="*/ 591454 h 1070440"/>
              <a:gd name="connsiteX66" fmla="*/ 1140619 w 2005013"/>
              <a:gd name="connsiteY66" fmla="*/ 596216 h 1070440"/>
              <a:gd name="connsiteX67" fmla="*/ 1159669 w 2005013"/>
              <a:gd name="connsiteY67" fmla="*/ 598598 h 1070440"/>
              <a:gd name="connsiteX68" fmla="*/ 1173956 w 2005013"/>
              <a:gd name="connsiteY68" fmla="*/ 600979 h 1070440"/>
              <a:gd name="connsiteX69" fmla="*/ 1181100 w 2005013"/>
              <a:gd name="connsiteY69" fmla="*/ 605741 h 1070440"/>
              <a:gd name="connsiteX70" fmla="*/ 1188244 w 2005013"/>
              <a:gd name="connsiteY70" fmla="*/ 612885 h 1070440"/>
              <a:gd name="connsiteX71" fmla="*/ 1204913 w 2005013"/>
              <a:gd name="connsiteY71" fmla="*/ 617648 h 1070440"/>
              <a:gd name="connsiteX72" fmla="*/ 1219200 w 2005013"/>
              <a:gd name="connsiteY72" fmla="*/ 622410 h 1070440"/>
              <a:gd name="connsiteX73" fmla="*/ 1233488 w 2005013"/>
              <a:gd name="connsiteY73" fmla="*/ 629554 h 1070440"/>
              <a:gd name="connsiteX74" fmla="*/ 1240631 w 2005013"/>
              <a:gd name="connsiteY74" fmla="*/ 634316 h 1070440"/>
              <a:gd name="connsiteX75" fmla="*/ 1247775 w 2005013"/>
              <a:gd name="connsiteY75" fmla="*/ 636698 h 1070440"/>
              <a:gd name="connsiteX76" fmla="*/ 1262063 w 2005013"/>
              <a:gd name="connsiteY76" fmla="*/ 643841 h 1070440"/>
              <a:gd name="connsiteX77" fmla="*/ 1314450 w 2005013"/>
              <a:gd name="connsiteY77" fmla="*/ 646223 h 1070440"/>
              <a:gd name="connsiteX78" fmla="*/ 1331119 w 2005013"/>
              <a:gd name="connsiteY78" fmla="*/ 648604 h 1070440"/>
              <a:gd name="connsiteX79" fmla="*/ 1335881 w 2005013"/>
              <a:gd name="connsiteY79" fmla="*/ 662891 h 1070440"/>
              <a:gd name="connsiteX80" fmla="*/ 1338263 w 2005013"/>
              <a:gd name="connsiteY80" fmla="*/ 670035 h 1070440"/>
              <a:gd name="connsiteX81" fmla="*/ 1340644 w 2005013"/>
              <a:gd name="connsiteY81" fmla="*/ 679560 h 1070440"/>
              <a:gd name="connsiteX82" fmla="*/ 1347788 w 2005013"/>
              <a:gd name="connsiteY82" fmla="*/ 681941 h 1070440"/>
              <a:gd name="connsiteX83" fmla="*/ 1357313 w 2005013"/>
              <a:gd name="connsiteY83" fmla="*/ 684323 h 1070440"/>
              <a:gd name="connsiteX84" fmla="*/ 1364456 w 2005013"/>
              <a:gd name="connsiteY84" fmla="*/ 689085 h 1070440"/>
              <a:gd name="connsiteX85" fmla="*/ 1369219 w 2005013"/>
              <a:gd name="connsiteY85" fmla="*/ 703373 h 1070440"/>
              <a:gd name="connsiteX86" fmla="*/ 1373981 w 2005013"/>
              <a:gd name="connsiteY86" fmla="*/ 710516 h 1070440"/>
              <a:gd name="connsiteX87" fmla="*/ 1376363 w 2005013"/>
              <a:gd name="connsiteY87" fmla="*/ 717660 h 1070440"/>
              <a:gd name="connsiteX88" fmla="*/ 1383506 w 2005013"/>
              <a:gd name="connsiteY88" fmla="*/ 722423 h 1070440"/>
              <a:gd name="connsiteX89" fmla="*/ 1388269 w 2005013"/>
              <a:gd name="connsiteY89" fmla="*/ 736710 h 1070440"/>
              <a:gd name="connsiteX90" fmla="*/ 1412081 w 2005013"/>
              <a:gd name="connsiteY90" fmla="*/ 750998 h 1070440"/>
              <a:gd name="connsiteX91" fmla="*/ 1426369 w 2005013"/>
              <a:gd name="connsiteY91" fmla="*/ 755760 h 1070440"/>
              <a:gd name="connsiteX92" fmla="*/ 1440656 w 2005013"/>
              <a:gd name="connsiteY92" fmla="*/ 760523 h 1070440"/>
              <a:gd name="connsiteX93" fmla="*/ 1447800 w 2005013"/>
              <a:gd name="connsiteY93" fmla="*/ 762904 h 1070440"/>
              <a:gd name="connsiteX94" fmla="*/ 1450181 w 2005013"/>
              <a:gd name="connsiteY94" fmla="*/ 770048 h 1070440"/>
              <a:gd name="connsiteX95" fmla="*/ 1452563 w 2005013"/>
              <a:gd name="connsiteY95" fmla="*/ 805766 h 1070440"/>
              <a:gd name="connsiteX96" fmla="*/ 1464469 w 2005013"/>
              <a:gd name="connsiteY96" fmla="*/ 808148 h 1070440"/>
              <a:gd name="connsiteX97" fmla="*/ 1473994 w 2005013"/>
              <a:gd name="connsiteY97" fmla="*/ 810529 h 1070440"/>
              <a:gd name="connsiteX98" fmla="*/ 1478756 w 2005013"/>
              <a:gd name="connsiteY98" fmla="*/ 836723 h 1070440"/>
              <a:gd name="connsiteX99" fmla="*/ 1481138 w 2005013"/>
              <a:gd name="connsiteY99" fmla="*/ 848629 h 1070440"/>
              <a:gd name="connsiteX100" fmla="*/ 1483519 w 2005013"/>
              <a:gd name="connsiteY100" fmla="*/ 867679 h 1070440"/>
              <a:gd name="connsiteX101" fmla="*/ 1490663 w 2005013"/>
              <a:gd name="connsiteY101" fmla="*/ 870060 h 1070440"/>
              <a:gd name="connsiteX102" fmla="*/ 1504950 w 2005013"/>
              <a:gd name="connsiteY102" fmla="*/ 877204 h 1070440"/>
              <a:gd name="connsiteX103" fmla="*/ 1514475 w 2005013"/>
              <a:gd name="connsiteY103" fmla="*/ 893873 h 1070440"/>
              <a:gd name="connsiteX104" fmla="*/ 1524000 w 2005013"/>
              <a:gd name="connsiteY104" fmla="*/ 908160 h 1070440"/>
              <a:gd name="connsiteX105" fmla="*/ 1526381 w 2005013"/>
              <a:gd name="connsiteY105" fmla="*/ 915304 h 1070440"/>
              <a:gd name="connsiteX106" fmla="*/ 1533525 w 2005013"/>
              <a:gd name="connsiteY106" fmla="*/ 922448 h 1070440"/>
              <a:gd name="connsiteX107" fmla="*/ 1538288 w 2005013"/>
              <a:gd name="connsiteY107" fmla="*/ 929591 h 1070440"/>
              <a:gd name="connsiteX108" fmla="*/ 1550194 w 2005013"/>
              <a:gd name="connsiteY108" fmla="*/ 951023 h 1070440"/>
              <a:gd name="connsiteX109" fmla="*/ 1559719 w 2005013"/>
              <a:gd name="connsiteY109" fmla="*/ 970073 h 1070440"/>
              <a:gd name="connsiteX110" fmla="*/ 1633538 w 2005013"/>
              <a:gd name="connsiteY110" fmla="*/ 981979 h 1070440"/>
              <a:gd name="connsiteX111" fmla="*/ 1652588 w 2005013"/>
              <a:gd name="connsiteY111" fmla="*/ 984360 h 1070440"/>
              <a:gd name="connsiteX112" fmla="*/ 1676400 w 2005013"/>
              <a:gd name="connsiteY112" fmla="*/ 989123 h 1070440"/>
              <a:gd name="connsiteX113" fmla="*/ 1690688 w 2005013"/>
              <a:gd name="connsiteY113" fmla="*/ 1001029 h 1070440"/>
              <a:gd name="connsiteX114" fmla="*/ 1697831 w 2005013"/>
              <a:gd name="connsiteY114" fmla="*/ 1003410 h 1070440"/>
              <a:gd name="connsiteX115" fmla="*/ 1709738 w 2005013"/>
              <a:gd name="connsiteY115" fmla="*/ 1015316 h 1070440"/>
              <a:gd name="connsiteX116" fmla="*/ 1726406 w 2005013"/>
              <a:gd name="connsiteY116" fmla="*/ 1024841 h 1070440"/>
              <a:gd name="connsiteX117" fmla="*/ 1733550 w 2005013"/>
              <a:gd name="connsiteY117" fmla="*/ 1034366 h 1070440"/>
              <a:gd name="connsiteX118" fmla="*/ 1747838 w 2005013"/>
              <a:gd name="connsiteY118" fmla="*/ 1041510 h 1070440"/>
              <a:gd name="connsiteX119" fmla="*/ 1824038 w 2005013"/>
              <a:gd name="connsiteY119" fmla="*/ 1039129 h 1070440"/>
              <a:gd name="connsiteX120" fmla="*/ 1838325 w 2005013"/>
              <a:gd name="connsiteY120" fmla="*/ 1046273 h 1070440"/>
              <a:gd name="connsiteX121" fmla="*/ 1862138 w 2005013"/>
              <a:gd name="connsiteY121" fmla="*/ 1060560 h 1070440"/>
              <a:gd name="connsiteX122" fmla="*/ 1876425 w 2005013"/>
              <a:gd name="connsiteY122" fmla="*/ 1065323 h 1070440"/>
              <a:gd name="connsiteX123" fmla="*/ 1966913 w 2005013"/>
              <a:gd name="connsiteY123" fmla="*/ 1067704 h 1070440"/>
              <a:gd name="connsiteX124" fmla="*/ 2005013 w 2005013"/>
              <a:gd name="connsiteY124"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185738 w 2005013"/>
              <a:gd name="connsiteY6" fmla="*/ 46148 h 1070440"/>
              <a:gd name="connsiteX7" fmla="*/ 330994 w 2005013"/>
              <a:gd name="connsiteY7" fmla="*/ 50910 h 1070440"/>
              <a:gd name="connsiteX8" fmla="*/ 333375 w 2005013"/>
              <a:gd name="connsiteY8" fmla="*/ 58054 h 1070440"/>
              <a:gd name="connsiteX9" fmla="*/ 366713 w 2005013"/>
              <a:gd name="connsiteY9" fmla="*/ 60435 h 1070440"/>
              <a:gd name="connsiteX10" fmla="*/ 409575 w 2005013"/>
              <a:gd name="connsiteY10" fmla="*/ 58054 h 1070440"/>
              <a:gd name="connsiteX11" fmla="*/ 466725 w 2005013"/>
              <a:gd name="connsiteY11" fmla="*/ 60435 h 1070440"/>
              <a:gd name="connsiteX12" fmla="*/ 473869 w 2005013"/>
              <a:gd name="connsiteY12" fmla="*/ 65198 h 1070440"/>
              <a:gd name="connsiteX13" fmla="*/ 488156 w 2005013"/>
              <a:gd name="connsiteY13" fmla="*/ 77104 h 1070440"/>
              <a:gd name="connsiteX14" fmla="*/ 502444 w 2005013"/>
              <a:gd name="connsiteY14" fmla="*/ 81866 h 1070440"/>
              <a:gd name="connsiteX15" fmla="*/ 516731 w 2005013"/>
              <a:gd name="connsiteY15" fmla="*/ 86629 h 1070440"/>
              <a:gd name="connsiteX16" fmla="*/ 523875 w 2005013"/>
              <a:gd name="connsiteY16" fmla="*/ 91391 h 1070440"/>
              <a:gd name="connsiteX17" fmla="*/ 528638 w 2005013"/>
              <a:gd name="connsiteY17" fmla="*/ 98535 h 1070440"/>
              <a:gd name="connsiteX18" fmla="*/ 550069 w 2005013"/>
              <a:gd name="connsiteY18" fmla="*/ 108060 h 1070440"/>
              <a:gd name="connsiteX19" fmla="*/ 557213 w 2005013"/>
              <a:gd name="connsiteY19" fmla="*/ 110441 h 1070440"/>
              <a:gd name="connsiteX20" fmla="*/ 571500 w 2005013"/>
              <a:gd name="connsiteY20" fmla="*/ 119966 h 1070440"/>
              <a:gd name="connsiteX21" fmla="*/ 623888 w 2005013"/>
              <a:gd name="connsiteY21" fmla="*/ 127110 h 1070440"/>
              <a:gd name="connsiteX22" fmla="*/ 628650 w 2005013"/>
              <a:gd name="connsiteY22" fmla="*/ 134254 h 1070440"/>
              <a:gd name="connsiteX23" fmla="*/ 635794 w 2005013"/>
              <a:gd name="connsiteY23" fmla="*/ 141398 h 1070440"/>
              <a:gd name="connsiteX24" fmla="*/ 640556 w 2005013"/>
              <a:gd name="connsiteY24" fmla="*/ 155685 h 1070440"/>
              <a:gd name="connsiteX25" fmla="*/ 647700 w 2005013"/>
              <a:gd name="connsiteY25" fmla="*/ 177116 h 1070440"/>
              <a:gd name="connsiteX26" fmla="*/ 652463 w 2005013"/>
              <a:gd name="connsiteY26" fmla="*/ 184260 h 1070440"/>
              <a:gd name="connsiteX27" fmla="*/ 661988 w 2005013"/>
              <a:gd name="connsiteY27" fmla="*/ 205691 h 1070440"/>
              <a:gd name="connsiteX28" fmla="*/ 669131 w 2005013"/>
              <a:gd name="connsiteY28" fmla="*/ 219979 h 1070440"/>
              <a:gd name="connsiteX29" fmla="*/ 671513 w 2005013"/>
              <a:gd name="connsiteY29" fmla="*/ 227123 h 1070440"/>
              <a:gd name="connsiteX30" fmla="*/ 678656 w 2005013"/>
              <a:gd name="connsiteY30" fmla="*/ 231885 h 1070440"/>
              <a:gd name="connsiteX31" fmla="*/ 685800 w 2005013"/>
              <a:gd name="connsiteY31" fmla="*/ 246173 h 1070440"/>
              <a:gd name="connsiteX32" fmla="*/ 692944 w 2005013"/>
              <a:gd name="connsiteY32" fmla="*/ 260460 h 1070440"/>
              <a:gd name="connsiteX33" fmla="*/ 700088 w 2005013"/>
              <a:gd name="connsiteY33" fmla="*/ 262841 h 1070440"/>
              <a:gd name="connsiteX34" fmla="*/ 721519 w 2005013"/>
              <a:gd name="connsiteY34" fmla="*/ 265223 h 1070440"/>
              <a:gd name="connsiteX35" fmla="*/ 726281 w 2005013"/>
              <a:gd name="connsiteY35" fmla="*/ 274748 h 1070440"/>
              <a:gd name="connsiteX36" fmla="*/ 731044 w 2005013"/>
              <a:gd name="connsiteY36" fmla="*/ 289035 h 1070440"/>
              <a:gd name="connsiteX37" fmla="*/ 733425 w 2005013"/>
              <a:gd name="connsiteY37" fmla="*/ 343804 h 1070440"/>
              <a:gd name="connsiteX38" fmla="*/ 740569 w 2005013"/>
              <a:gd name="connsiteY38" fmla="*/ 346185 h 1070440"/>
              <a:gd name="connsiteX39" fmla="*/ 745331 w 2005013"/>
              <a:gd name="connsiteY39" fmla="*/ 353329 h 1070440"/>
              <a:gd name="connsiteX40" fmla="*/ 750094 w 2005013"/>
              <a:gd name="connsiteY40" fmla="*/ 439054 h 1070440"/>
              <a:gd name="connsiteX41" fmla="*/ 752475 w 2005013"/>
              <a:gd name="connsiteY41" fmla="*/ 460485 h 1070440"/>
              <a:gd name="connsiteX42" fmla="*/ 795338 w 2005013"/>
              <a:gd name="connsiteY42" fmla="*/ 462866 h 1070440"/>
              <a:gd name="connsiteX43" fmla="*/ 814388 w 2005013"/>
              <a:gd name="connsiteY43" fmla="*/ 470010 h 1070440"/>
              <a:gd name="connsiteX44" fmla="*/ 819150 w 2005013"/>
              <a:gd name="connsiteY44" fmla="*/ 477154 h 1070440"/>
              <a:gd name="connsiteX45" fmla="*/ 826294 w 2005013"/>
              <a:gd name="connsiteY45" fmla="*/ 481916 h 1070440"/>
              <a:gd name="connsiteX46" fmla="*/ 833438 w 2005013"/>
              <a:gd name="connsiteY46" fmla="*/ 496204 h 1070440"/>
              <a:gd name="connsiteX47" fmla="*/ 835819 w 2005013"/>
              <a:gd name="connsiteY47" fmla="*/ 503348 h 1070440"/>
              <a:gd name="connsiteX48" fmla="*/ 842963 w 2005013"/>
              <a:gd name="connsiteY48" fmla="*/ 517635 h 1070440"/>
              <a:gd name="connsiteX49" fmla="*/ 845344 w 2005013"/>
              <a:gd name="connsiteY49" fmla="*/ 527160 h 1070440"/>
              <a:gd name="connsiteX50" fmla="*/ 892969 w 2005013"/>
              <a:gd name="connsiteY50" fmla="*/ 529541 h 1070440"/>
              <a:gd name="connsiteX51" fmla="*/ 928688 w 2005013"/>
              <a:gd name="connsiteY51" fmla="*/ 536685 h 1070440"/>
              <a:gd name="connsiteX52" fmla="*/ 935831 w 2005013"/>
              <a:gd name="connsiteY52" fmla="*/ 546210 h 1070440"/>
              <a:gd name="connsiteX53" fmla="*/ 945356 w 2005013"/>
              <a:gd name="connsiteY53" fmla="*/ 562879 h 1070440"/>
              <a:gd name="connsiteX54" fmla="*/ 959644 w 2005013"/>
              <a:gd name="connsiteY54" fmla="*/ 567641 h 1070440"/>
              <a:gd name="connsiteX55" fmla="*/ 966788 w 2005013"/>
              <a:gd name="connsiteY55" fmla="*/ 570023 h 1070440"/>
              <a:gd name="connsiteX56" fmla="*/ 973931 w 2005013"/>
              <a:gd name="connsiteY56" fmla="*/ 574785 h 1070440"/>
              <a:gd name="connsiteX57" fmla="*/ 995363 w 2005013"/>
              <a:gd name="connsiteY57" fmla="*/ 577166 h 1070440"/>
              <a:gd name="connsiteX58" fmla="*/ 1009650 w 2005013"/>
              <a:gd name="connsiteY58" fmla="*/ 581929 h 1070440"/>
              <a:gd name="connsiteX59" fmla="*/ 1016794 w 2005013"/>
              <a:gd name="connsiteY59" fmla="*/ 586691 h 1070440"/>
              <a:gd name="connsiteX60" fmla="*/ 1028700 w 2005013"/>
              <a:gd name="connsiteY60" fmla="*/ 589073 h 1070440"/>
              <a:gd name="connsiteX61" fmla="*/ 1047750 w 2005013"/>
              <a:gd name="connsiteY61" fmla="*/ 584310 h 1070440"/>
              <a:gd name="connsiteX62" fmla="*/ 1054894 w 2005013"/>
              <a:gd name="connsiteY62" fmla="*/ 581929 h 1070440"/>
              <a:gd name="connsiteX63" fmla="*/ 1102519 w 2005013"/>
              <a:gd name="connsiteY63" fmla="*/ 586691 h 1070440"/>
              <a:gd name="connsiteX64" fmla="*/ 1126331 w 2005013"/>
              <a:gd name="connsiteY64" fmla="*/ 591454 h 1070440"/>
              <a:gd name="connsiteX65" fmla="*/ 1140619 w 2005013"/>
              <a:gd name="connsiteY65" fmla="*/ 596216 h 1070440"/>
              <a:gd name="connsiteX66" fmla="*/ 1159669 w 2005013"/>
              <a:gd name="connsiteY66" fmla="*/ 598598 h 1070440"/>
              <a:gd name="connsiteX67" fmla="*/ 1173956 w 2005013"/>
              <a:gd name="connsiteY67" fmla="*/ 600979 h 1070440"/>
              <a:gd name="connsiteX68" fmla="*/ 1181100 w 2005013"/>
              <a:gd name="connsiteY68" fmla="*/ 605741 h 1070440"/>
              <a:gd name="connsiteX69" fmla="*/ 1188244 w 2005013"/>
              <a:gd name="connsiteY69" fmla="*/ 612885 h 1070440"/>
              <a:gd name="connsiteX70" fmla="*/ 1204913 w 2005013"/>
              <a:gd name="connsiteY70" fmla="*/ 617648 h 1070440"/>
              <a:gd name="connsiteX71" fmla="*/ 1219200 w 2005013"/>
              <a:gd name="connsiteY71" fmla="*/ 622410 h 1070440"/>
              <a:gd name="connsiteX72" fmla="*/ 1233488 w 2005013"/>
              <a:gd name="connsiteY72" fmla="*/ 629554 h 1070440"/>
              <a:gd name="connsiteX73" fmla="*/ 1240631 w 2005013"/>
              <a:gd name="connsiteY73" fmla="*/ 634316 h 1070440"/>
              <a:gd name="connsiteX74" fmla="*/ 1247775 w 2005013"/>
              <a:gd name="connsiteY74" fmla="*/ 636698 h 1070440"/>
              <a:gd name="connsiteX75" fmla="*/ 1262063 w 2005013"/>
              <a:gd name="connsiteY75" fmla="*/ 643841 h 1070440"/>
              <a:gd name="connsiteX76" fmla="*/ 1314450 w 2005013"/>
              <a:gd name="connsiteY76" fmla="*/ 646223 h 1070440"/>
              <a:gd name="connsiteX77" fmla="*/ 1331119 w 2005013"/>
              <a:gd name="connsiteY77" fmla="*/ 648604 h 1070440"/>
              <a:gd name="connsiteX78" fmla="*/ 1335881 w 2005013"/>
              <a:gd name="connsiteY78" fmla="*/ 662891 h 1070440"/>
              <a:gd name="connsiteX79" fmla="*/ 1338263 w 2005013"/>
              <a:gd name="connsiteY79" fmla="*/ 670035 h 1070440"/>
              <a:gd name="connsiteX80" fmla="*/ 1340644 w 2005013"/>
              <a:gd name="connsiteY80" fmla="*/ 679560 h 1070440"/>
              <a:gd name="connsiteX81" fmla="*/ 1347788 w 2005013"/>
              <a:gd name="connsiteY81" fmla="*/ 681941 h 1070440"/>
              <a:gd name="connsiteX82" fmla="*/ 1357313 w 2005013"/>
              <a:gd name="connsiteY82" fmla="*/ 684323 h 1070440"/>
              <a:gd name="connsiteX83" fmla="*/ 1364456 w 2005013"/>
              <a:gd name="connsiteY83" fmla="*/ 689085 h 1070440"/>
              <a:gd name="connsiteX84" fmla="*/ 1369219 w 2005013"/>
              <a:gd name="connsiteY84" fmla="*/ 703373 h 1070440"/>
              <a:gd name="connsiteX85" fmla="*/ 1373981 w 2005013"/>
              <a:gd name="connsiteY85" fmla="*/ 710516 h 1070440"/>
              <a:gd name="connsiteX86" fmla="*/ 1376363 w 2005013"/>
              <a:gd name="connsiteY86" fmla="*/ 717660 h 1070440"/>
              <a:gd name="connsiteX87" fmla="*/ 1383506 w 2005013"/>
              <a:gd name="connsiteY87" fmla="*/ 722423 h 1070440"/>
              <a:gd name="connsiteX88" fmla="*/ 1388269 w 2005013"/>
              <a:gd name="connsiteY88" fmla="*/ 736710 h 1070440"/>
              <a:gd name="connsiteX89" fmla="*/ 1412081 w 2005013"/>
              <a:gd name="connsiteY89" fmla="*/ 750998 h 1070440"/>
              <a:gd name="connsiteX90" fmla="*/ 1426369 w 2005013"/>
              <a:gd name="connsiteY90" fmla="*/ 755760 h 1070440"/>
              <a:gd name="connsiteX91" fmla="*/ 1440656 w 2005013"/>
              <a:gd name="connsiteY91" fmla="*/ 760523 h 1070440"/>
              <a:gd name="connsiteX92" fmla="*/ 1447800 w 2005013"/>
              <a:gd name="connsiteY92" fmla="*/ 762904 h 1070440"/>
              <a:gd name="connsiteX93" fmla="*/ 1450181 w 2005013"/>
              <a:gd name="connsiteY93" fmla="*/ 770048 h 1070440"/>
              <a:gd name="connsiteX94" fmla="*/ 1452563 w 2005013"/>
              <a:gd name="connsiteY94" fmla="*/ 805766 h 1070440"/>
              <a:gd name="connsiteX95" fmla="*/ 1464469 w 2005013"/>
              <a:gd name="connsiteY95" fmla="*/ 808148 h 1070440"/>
              <a:gd name="connsiteX96" fmla="*/ 1473994 w 2005013"/>
              <a:gd name="connsiteY96" fmla="*/ 810529 h 1070440"/>
              <a:gd name="connsiteX97" fmla="*/ 1478756 w 2005013"/>
              <a:gd name="connsiteY97" fmla="*/ 836723 h 1070440"/>
              <a:gd name="connsiteX98" fmla="*/ 1481138 w 2005013"/>
              <a:gd name="connsiteY98" fmla="*/ 848629 h 1070440"/>
              <a:gd name="connsiteX99" fmla="*/ 1483519 w 2005013"/>
              <a:gd name="connsiteY99" fmla="*/ 867679 h 1070440"/>
              <a:gd name="connsiteX100" fmla="*/ 1490663 w 2005013"/>
              <a:gd name="connsiteY100" fmla="*/ 870060 h 1070440"/>
              <a:gd name="connsiteX101" fmla="*/ 1504950 w 2005013"/>
              <a:gd name="connsiteY101" fmla="*/ 877204 h 1070440"/>
              <a:gd name="connsiteX102" fmla="*/ 1514475 w 2005013"/>
              <a:gd name="connsiteY102" fmla="*/ 893873 h 1070440"/>
              <a:gd name="connsiteX103" fmla="*/ 1524000 w 2005013"/>
              <a:gd name="connsiteY103" fmla="*/ 908160 h 1070440"/>
              <a:gd name="connsiteX104" fmla="*/ 1526381 w 2005013"/>
              <a:gd name="connsiteY104" fmla="*/ 915304 h 1070440"/>
              <a:gd name="connsiteX105" fmla="*/ 1533525 w 2005013"/>
              <a:gd name="connsiteY105" fmla="*/ 922448 h 1070440"/>
              <a:gd name="connsiteX106" fmla="*/ 1538288 w 2005013"/>
              <a:gd name="connsiteY106" fmla="*/ 929591 h 1070440"/>
              <a:gd name="connsiteX107" fmla="*/ 1550194 w 2005013"/>
              <a:gd name="connsiteY107" fmla="*/ 951023 h 1070440"/>
              <a:gd name="connsiteX108" fmla="*/ 1559719 w 2005013"/>
              <a:gd name="connsiteY108" fmla="*/ 970073 h 1070440"/>
              <a:gd name="connsiteX109" fmla="*/ 1633538 w 2005013"/>
              <a:gd name="connsiteY109" fmla="*/ 981979 h 1070440"/>
              <a:gd name="connsiteX110" fmla="*/ 1652588 w 2005013"/>
              <a:gd name="connsiteY110" fmla="*/ 984360 h 1070440"/>
              <a:gd name="connsiteX111" fmla="*/ 1676400 w 2005013"/>
              <a:gd name="connsiteY111" fmla="*/ 989123 h 1070440"/>
              <a:gd name="connsiteX112" fmla="*/ 1690688 w 2005013"/>
              <a:gd name="connsiteY112" fmla="*/ 1001029 h 1070440"/>
              <a:gd name="connsiteX113" fmla="*/ 1697831 w 2005013"/>
              <a:gd name="connsiteY113" fmla="*/ 1003410 h 1070440"/>
              <a:gd name="connsiteX114" fmla="*/ 1709738 w 2005013"/>
              <a:gd name="connsiteY114" fmla="*/ 1015316 h 1070440"/>
              <a:gd name="connsiteX115" fmla="*/ 1726406 w 2005013"/>
              <a:gd name="connsiteY115" fmla="*/ 1024841 h 1070440"/>
              <a:gd name="connsiteX116" fmla="*/ 1733550 w 2005013"/>
              <a:gd name="connsiteY116" fmla="*/ 1034366 h 1070440"/>
              <a:gd name="connsiteX117" fmla="*/ 1747838 w 2005013"/>
              <a:gd name="connsiteY117" fmla="*/ 1041510 h 1070440"/>
              <a:gd name="connsiteX118" fmla="*/ 1824038 w 2005013"/>
              <a:gd name="connsiteY118" fmla="*/ 1039129 h 1070440"/>
              <a:gd name="connsiteX119" fmla="*/ 1838325 w 2005013"/>
              <a:gd name="connsiteY119" fmla="*/ 1046273 h 1070440"/>
              <a:gd name="connsiteX120" fmla="*/ 1862138 w 2005013"/>
              <a:gd name="connsiteY120" fmla="*/ 1060560 h 1070440"/>
              <a:gd name="connsiteX121" fmla="*/ 1876425 w 2005013"/>
              <a:gd name="connsiteY121" fmla="*/ 1065323 h 1070440"/>
              <a:gd name="connsiteX122" fmla="*/ 1966913 w 2005013"/>
              <a:gd name="connsiteY122" fmla="*/ 1067704 h 1070440"/>
              <a:gd name="connsiteX123" fmla="*/ 2005013 w 2005013"/>
              <a:gd name="connsiteY123"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185738 w 2005013"/>
              <a:gd name="connsiteY6" fmla="*/ 46148 h 1070440"/>
              <a:gd name="connsiteX7" fmla="*/ 335756 w 2005013"/>
              <a:gd name="connsiteY7" fmla="*/ 43766 h 1070440"/>
              <a:gd name="connsiteX8" fmla="*/ 333375 w 2005013"/>
              <a:gd name="connsiteY8" fmla="*/ 58054 h 1070440"/>
              <a:gd name="connsiteX9" fmla="*/ 366713 w 2005013"/>
              <a:gd name="connsiteY9" fmla="*/ 60435 h 1070440"/>
              <a:gd name="connsiteX10" fmla="*/ 409575 w 2005013"/>
              <a:gd name="connsiteY10" fmla="*/ 58054 h 1070440"/>
              <a:gd name="connsiteX11" fmla="*/ 466725 w 2005013"/>
              <a:gd name="connsiteY11" fmla="*/ 60435 h 1070440"/>
              <a:gd name="connsiteX12" fmla="*/ 473869 w 2005013"/>
              <a:gd name="connsiteY12" fmla="*/ 65198 h 1070440"/>
              <a:gd name="connsiteX13" fmla="*/ 488156 w 2005013"/>
              <a:gd name="connsiteY13" fmla="*/ 77104 h 1070440"/>
              <a:gd name="connsiteX14" fmla="*/ 502444 w 2005013"/>
              <a:gd name="connsiteY14" fmla="*/ 81866 h 1070440"/>
              <a:gd name="connsiteX15" fmla="*/ 516731 w 2005013"/>
              <a:gd name="connsiteY15" fmla="*/ 86629 h 1070440"/>
              <a:gd name="connsiteX16" fmla="*/ 523875 w 2005013"/>
              <a:gd name="connsiteY16" fmla="*/ 91391 h 1070440"/>
              <a:gd name="connsiteX17" fmla="*/ 528638 w 2005013"/>
              <a:gd name="connsiteY17" fmla="*/ 98535 h 1070440"/>
              <a:gd name="connsiteX18" fmla="*/ 550069 w 2005013"/>
              <a:gd name="connsiteY18" fmla="*/ 108060 h 1070440"/>
              <a:gd name="connsiteX19" fmla="*/ 557213 w 2005013"/>
              <a:gd name="connsiteY19" fmla="*/ 110441 h 1070440"/>
              <a:gd name="connsiteX20" fmla="*/ 571500 w 2005013"/>
              <a:gd name="connsiteY20" fmla="*/ 119966 h 1070440"/>
              <a:gd name="connsiteX21" fmla="*/ 623888 w 2005013"/>
              <a:gd name="connsiteY21" fmla="*/ 127110 h 1070440"/>
              <a:gd name="connsiteX22" fmla="*/ 628650 w 2005013"/>
              <a:gd name="connsiteY22" fmla="*/ 134254 h 1070440"/>
              <a:gd name="connsiteX23" fmla="*/ 635794 w 2005013"/>
              <a:gd name="connsiteY23" fmla="*/ 141398 h 1070440"/>
              <a:gd name="connsiteX24" fmla="*/ 640556 w 2005013"/>
              <a:gd name="connsiteY24" fmla="*/ 155685 h 1070440"/>
              <a:gd name="connsiteX25" fmla="*/ 647700 w 2005013"/>
              <a:gd name="connsiteY25" fmla="*/ 177116 h 1070440"/>
              <a:gd name="connsiteX26" fmla="*/ 652463 w 2005013"/>
              <a:gd name="connsiteY26" fmla="*/ 184260 h 1070440"/>
              <a:gd name="connsiteX27" fmla="*/ 661988 w 2005013"/>
              <a:gd name="connsiteY27" fmla="*/ 205691 h 1070440"/>
              <a:gd name="connsiteX28" fmla="*/ 669131 w 2005013"/>
              <a:gd name="connsiteY28" fmla="*/ 219979 h 1070440"/>
              <a:gd name="connsiteX29" fmla="*/ 671513 w 2005013"/>
              <a:gd name="connsiteY29" fmla="*/ 227123 h 1070440"/>
              <a:gd name="connsiteX30" fmla="*/ 678656 w 2005013"/>
              <a:gd name="connsiteY30" fmla="*/ 231885 h 1070440"/>
              <a:gd name="connsiteX31" fmla="*/ 685800 w 2005013"/>
              <a:gd name="connsiteY31" fmla="*/ 246173 h 1070440"/>
              <a:gd name="connsiteX32" fmla="*/ 692944 w 2005013"/>
              <a:gd name="connsiteY32" fmla="*/ 260460 h 1070440"/>
              <a:gd name="connsiteX33" fmla="*/ 700088 w 2005013"/>
              <a:gd name="connsiteY33" fmla="*/ 262841 h 1070440"/>
              <a:gd name="connsiteX34" fmla="*/ 721519 w 2005013"/>
              <a:gd name="connsiteY34" fmla="*/ 265223 h 1070440"/>
              <a:gd name="connsiteX35" fmla="*/ 726281 w 2005013"/>
              <a:gd name="connsiteY35" fmla="*/ 274748 h 1070440"/>
              <a:gd name="connsiteX36" fmla="*/ 731044 w 2005013"/>
              <a:gd name="connsiteY36" fmla="*/ 289035 h 1070440"/>
              <a:gd name="connsiteX37" fmla="*/ 733425 w 2005013"/>
              <a:gd name="connsiteY37" fmla="*/ 343804 h 1070440"/>
              <a:gd name="connsiteX38" fmla="*/ 740569 w 2005013"/>
              <a:gd name="connsiteY38" fmla="*/ 346185 h 1070440"/>
              <a:gd name="connsiteX39" fmla="*/ 745331 w 2005013"/>
              <a:gd name="connsiteY39" fmla="*/ 353329 h 1070440"/>
              <a:gd name="connsiteX40" fmla="*/ 750094 w 2005013"/>
              <a:gd name="connsiteY40" fmla="*/ 439054 h 1070440"/>
              <a:gd name="connsiteX41" fmla="*/ 752475 w 2005013"/>
              <a:gd name="connsiteY41" fmla="*/ 460485 h 1070440"/>
              <a:gd name="connsiteX42" fmla="*/ 795338 w 2005013"/>
              <a:gd name="connsiteY42" fmla="*/ 462866 h 1070440"/>
              <a:gd name="connsiteX43" fmla="*/ 814388 w 2005013"/>
              <a:gd name="connsiteY43" fmla="*/ 470010 h 1070440"/>
              <a:gd name="connsiteX44" fmla="*/ 819150 w 2005013"/>
              <a:gd name="connsiteY44" fmla="*/ 477154 h 1070440"/>
              <a:gd name="connsiteX45" fmla="*/ 826294 w 2005013"/>
              <a:gd name="connsiteY45" fmla="*/ 481916 h 1070440"/>
              <a:gd name="connsiteX46" fmla="*/ 833438 w 2005013"/>
              <a:gd name="connsiteY46" fmla="*/ 496204 h 1070440"/>
              <a:gd name="connsiteX47" fmla="*/ 835819 w 2005013"/>
              <a:gd name="connsiteY47" fmla="*/ 503348 h 1070440"/>
              <a:gd name="connsiteX48" fmla="*/ 842963 w 2005013"/>
              <a:gd name="connsiteY48" fmla="*/ 517635 h 1070440"/>
              <a:gd name="connsiteX49" fmla="*/ 845344 w 2005013"/>
              <a:gd name="connsiteY49" fmla="*/ 527160 h 1070440"/>
              <a:gd name="connsiteX50" fmla="*/ 892969 w 2005013"/>
              <a:gd name="connsiteY50" fmla="*/ 529541 h 1070440"/>
              <a:gd name="connsiteX51" fmla="*/ 928688 w 2005013"/>
              <a:gd name="connsiteY51" fmla="*/ 536685 h 1070440"/>
              <a:gd name="connsiteX52" fmla="*/ 935831 w 2005013"/>
              <a:gd name="connsiteY52" fmla="*/ 546210 h 1070440"/>
              <a:gd name="connsiteX53" fmla="*/ 945356 w 2005013"/>
              <a:gd name="connsiteY53" fmla="*/ 562879 h 1070440"/>
              <a:gd name="connsiteX54" fmla="*/ 959644 w 2005013"/>
              <a:gd name="connsiteY54" fmla="*/ 567641 h 1070440"/>
              <a:gd name="connsiteX55" fmla="*/ 966788 w 2005013"/>
              <a:gd name="connsiteY55" fmla="*/ 570023 h 1070440"/>
              <a:gd name="connsiteX56" fmla="*/ 973931 w 2005013"/>
              <a:gd name="connsiteY56" fmla="*/ 574785 h 1070440"/>
              <a:gd name="connsiteX57" fmla="*/ 995363 w 2005013"/>
              <a:gd name="connsiteY57" fmla="*/ 577166 h 1070440"/>
              <a:gd name="connsiteX58" fmla="*/ 1009650 w 2005013"/>
              <a:gd name="connsiteY58" fmla="*/ 581929 h 1070440"/>
              <a:gd name="connsiteX59" fmla="*/ 1016794 w 2005013"/>
              <a:gd name="connsiteY59" fmla="*/ 586691 h 1070440"/>
              <a:gd name="connsiteX60" fmla="*/ 1028700 w 2005013"/>
              <a:gd name="connsiteY60" fmla="*/ 589073 h 1070440"/>
              <a:gd name="connsiteX61" fmla="*/ 1047750 w 2005013"/>
              <a:gd name="connsiteY61" fmla="*/ 584310 h 1070440"/>
              <a:gd name="connsiteX62" fmla="*/ 1054894 w 2005013"/>
              <a:gd name="connsiteY62" fmla="*/ 581929 h 1070440"/>
              <a:gd name="connsiteX63" fmla="*/ 1102519 w 2005013"/>
              <a:gd name="connsiteY63" fmla="*/ 586691 h 1070440"/>
              <a:gd name="connsiteX64" fmla="*/ 1126331 w 2005013"/>
              <a:gd name="connsiteY64" fmla="*/ 591454 h 1070440"/>
              <a:gd name="connsiteX65" fmla="*/ 1140619 w 2005013"/>
              <a:gd name="connsiteY65" fmla="*/ 596216 h 1070440"/>
              <a:gd name="connsiteX66" fmla="*/ 1159669 w 2005013"/>
              <a:gd name="connsiteY66" fmla="*/ 598598 h 1070440"/>
              <a:gd name="connsiteX67" fmla="*/ 1173956 w 2005013"/>
              <a:gd name="connsiteY67" fmla="*/ 600979 h 1070440"/>
              <a:gd name="connsiteX68" fmla="*/ 1181100 w 2005013"/>
              <a:gd name="connsiteY68" fmla="*/ 605741 h 1070440"/>
              <a:gd name="connsiteX69" fmla="*/ 1188244 w 2005013"/>
              <a:gd name="connsiteY69" fmla="*/ 612885 h 1070440"/>
              <a:gd name="connsiteX70" fmla="*/ 1204913 w 2005013"/>
              <a:gd name="connsiteY70" fmla="*/ 617648 h 1070440"/>
              <a:gd name="connsiteX71" fmla="*/ 1219200 w 2005013"/>
              <a:gd name="connsiteY71" fmla="*/ 622410 h 1070440"/>
              <a:gd name="connsiteX72" fmla="*/ 1233488 w 2005013"/>
              <a:gd name="connsiteY72" fmla="*/ 629554 h 1070440"/>
              <a:gd name="connsiteX73" fmla="*/ 1240631 w 2005013"/>
              <a:gd name="connsiteY73" fmla="*/ 634316 h 1070440"/>
              <a:gd name="connsiteX74" fmla="*/ 1247775 w 2005013"/>
              <a:gd name="connsiteY74" fmla="*/ 636698 h 1070440"/>
              <a:gd name="connsiteX75" fmla="*/ 1262063 w 2005013"/>
              <a:gd name="connsiteY75" fmla="*/ 643841 h 1070440"/>
              <a:gd name="connsiteX76" fmla="*/ 1314450 w 2005013"/>
              <a:gd name="connsiteY76" fmla="*/ 646223 h 1070440"/>
              <a:gd name="connsiteX77" fmla="*/ 1331119 w 2005013"/>
              <a:gd name="connsiteY77" fmla="*/ 648604 h 1070440"/>
              <a:gd name="connsiteX78" fmla="*/ 1335881 w 2005013"/>
              <a:gd name="connsiteY78" fmla="*/ 662891 h 1070440"/>
              <a:gd name="connsiteX79" fmla="*/ 1338263 w 2005013"/>
              <a:gd name="connsiteY79" fmla="*/ 670035 h 1070440"/>
              <a:gd name="connsiteX80" fmla="*/ 1340644 w 2005013"/>
              <a:gd name="connsiteY80" fmla="*/ 679560 h 1070440"/>
              <a:gd name="connsiteX81" fmla="*/ 1347788 w 2005013"/>
              <a:gd name="connsiteY81" fmla="*/ 681941 h 1070440"/>
              <a:gd name="connsiteX82" fmla="*/ 1357313 w 2005013"/>
              <a:gd name="connsiteY82" fmla="*/ 684323 h 1070440"/>
              <a:gd name="connsiteX83" fmla="*/ 1364456 w 2005013"/>
              <a:gd name="connsiteY83" fmla="*/ 689085 h 1070440"/>
              <a:gd name="connsiteX84" fmla="*/ 1369219 w 2005013"/>
              <a:gd name="connsiteY84" fmla="*/ 703373 h 1070440"/>
              <a:gd name="connsiteX85" fmla="*/ 1373981 w 2005013"/>
              <a:gd name="connsiteY85" fmla="*/ 710516 h 1070440"/>
              <a:gd name="connsiteX86" fmla="*/ 1376363 w 2005013"/>
              <a:gd name="connsiteY86" fmla="*/ 717660 h 1070440"/>
              <a:gd name="connsiteX87" fmla="*/ 1383506 w 2005013"/>
              <a:gd name="connsiteY87" fmla="*/ 722423 h 1070440"/>
              <a:gd name="connsiteX88" fmla="*/ 1388269 w 2005013"/>
              <a:gd name="connsiteY88" fmla="*/ 736710 h 1070440"/>
              <a:gd name="connsiteX89" fmla="*/ 1412081 w 2005013"/>
              <a:gd name="connsiteY89" fmla="*/ 750998 h 1070440"/>
              <a:gd name="connsiteX90" fmla="*/ 1426369 w 2005013"/>
              <a:gd name="connsiteY90" fmla="*/ 755760 h 1070440"/>
              <a:gd name="connsiteX91" fmla="*/ 1440656 w 2005013"/>
              <a:gd name="connsiteY91" fmla="*/ 760523 h 1070440"/>
              <a:gd name="connsiteX92" fmla="*/ 1447800 w 2005013"/>
              <a:gd name="connsiteY92" fmla="*/ 762904 h 1070440"/>
              <a:gd name="connsiteX93" fmla="*/ 1450181 w 2005013"/>
              <a:gd name="connsiteY93" fmla="*/ 770048 h 1070440"/>
              <a:gd name="connsiteX94" fmla="*/ 1452563 w 2005013"/>
              <a:gd name="connsiteY94" fmla="*/ 805766 h 1070440"/>
              <a:gd name="connsiteX95" fmla="*/ 1464469 w 2005013"/>
              <a:gd name="connsiteY95" fmla="*/ 808148 h 1070440"/>
              <a:gd name="connsiteX96" fmla="*/ 1473994 w 2005013"/>
              <a:gd name="connsiteY96" fmla="*/ 810529 h 1070440"/>
              <a:gd name="connsiteX97" fmla="*/ 1478756 w 2005013"/>
              <a:gd name="connsiteY97" fmla="*/ 836723 h 1070440"/>
              <a:gd name="connsiteX98" fmla="*/ 1481138 w 2005013"/>
              <a:gd name="connsiteY98" fmla="*/ 848629 h 1070440"/>
              <a:gd name="connsiteX99" fmla="*/ 1483519 w 2005013"/>
              <a:gd name="connsiteY99" fmla="*/ 867679 h 1070440"/>
              <a:gd name="connsiteX100" fmla="*/ 1490663 w 2005013"/>
              <a:gd name="connsiteY100" fmla="*/ 870060 h 1070440"/>
              <a:gd name="connsiteX101" fmla="*/ 1504950 w 2005013"/>
              <a:gd name="connsiteY101" fmla="*/ 877204 h 1070440"/>
              <a:gd name="connsiteX102" fmla="*/ 1514475 w 2005013"/>
              <a:gd name="connsiteY102" fmla="*/ 893873 h 1070440"/>
              <a:gd name="connsiteX103" fmla="*/ 1524000 w 2005013"/>
              <a:gd name="connsiteY103" fmla="*/ 908160 h 1070440"/>
              <a:gd name="connsiteX104" fmla="*/ 1526381 w 2005013"/>
              <a:gd name="connsiteY104" fmla="*/ 915304 h 1070440"/>
              <a:gd name="connsiteX105" fmla="*/ 1533525 w 2005013"/>
              <a:gd name="connsiteY105" fmla="*/ 922448 h 1070440"/>
              <a:gd name="connsiteX106" fmla="*/ 1538288 w 2005013"/>
              <a:gd name="connsiteY106" fmla="*/ 929591 h 1070440"/>
              <a:gd name="connsiteX107" fmla="*/ 1550194 w 2005013"/>
              <a:gd name="connsiteY107" fmla="*/ 951023 h 1070440"/>
              <a:gd name="connsiteX108" fmla="*/ 1559719 w 2005013"/>
              <a:gd name="connsiteY108" fmla="*/ 970073 h 1070440"/>
              <a:gd name="connsiteX109" fmla="*/ 1633538 w 2005013"/>
              <a:gd name="connsiteY109" fmla="*/ 981979 h 1070440"/>
              <a:gd name="connsiteX110" fmla="*/ 1652588 w 2005013"/>
              <a:gd name="connsiteY110" fmla="*/ 984360 h 1070440"/>
              <a:gd name="connsiteX111" fmla="*/ 1676400 w 2005013"/>
              <a:gd name="connsiteY111" fmla="*/ 989123 h 1070440"/>
              <a:gd name="connsiteX112" fmla="*/ 1690688 w 2005013"/>
              <a:gd name="connsiteY112" fmla="*/ 1001029 h 1070440"/>
              <a:gd name="connsiteX113" fmla="*/ 1697831 w 2005013"/>
              <a:gd name="connsiteY113" fmla="*/ 1003410 h 1070440"/>
              <a:gd name="connsiteX114" fmla="*/ 1709738 w 2005013"/>
              <a:gd name="connsiteY114" fmla="*/ 1015316 h 1070440"/>
              <a:gd name="connsiteX115" fmla="*/ 1726406 w 2005013"/>
              <a:gd name="connsiteY115" fmla="*/ 1024841 h 1070440"/>
              <a:gd name="connsiteX116" fmla="*/ 1733550 w 2005013"/>
              <a:gd name="connsiteY116" fmla="*/ 1034366 h 1070440"/>
              <a:gd name="connsiteX117" fmla="*/ 1747838 w 2005013"/>
              <a:gd name="connsiteY117" fmla="*/ 1041510 h 1070440"/>
              <a:gd name="connsiteX118" fmla="*/ 1824038 w 2005013"/>
              <a:gd name="connsiteY118" fmla="*/ 1039129 h 1070440"/>
              <a:gd name="connsiteX119" fmla="*/ 1838325 w 2005013"/>
              <a:gd name="connsiteY119" fmla="*/ 1046273 h 1070440"/>
              <a:gd name="connsiteX120" fmla="*/ 1862138 w 2005013"/>
              <a:gd name="connsiteY120" fmla="*/ 1060560 h 1070440"/>
              <a:gd name="connsiteX121" fmla="*/ 1876425 w 2005013"/>
              <a:gd name="connsiteY121" fmla="*/ 1065323 h 1070440"/>
              <a:gd name="connsiteX122" fmla="*/ 1966913 w 2005013"/>
              <a:gd name="connsiteY122" fmla="*/ 1067704 h 1070440"/>
              <a:gd name="connsiteX123" fmla="*/ 2005013 w 2005013"/>
              <a:gd name="connsiteY123"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366713 w 2005013"/>
              <a:gd name="connsiteY8" fmla="*/ 60435 h 1070440"/>
              <a:gd name="connsiteX9" fmla="*/ 409575 w 2005013"/>
              <a:gd name="connsiteY9" fmla="*/ 58054 h 1070440"/>
              <a:gd name="connsiteX10" fmla="*/ 466725 w 2005013"/>
              <a:gd name="connsiteY10" fmla="*/ 60435 h 1070440"/>
              <a:gd name="connsiteX11" fmla="*/ 473869 w 2005013"/>
              <a:gd name="connsiteY11" fmla="*/ 65198 h 1070440"/>
              <a:gd name="connsiteX12" fmla="*/ 488156 w 2005013"/>
              <a:gd name="connsiteY12" fmla="*/ 77104 h 1070440"/>
              <a:gd name="connsiteX13" fmla="*/ 502444 w 2005013"/>
              <a:gd name="connsiteY13" fmla="*/ 81866 h 1070440"/>
              <a:gd name="connsiteX14" fmla="*/ 516731 w 2005013"/>
              <a:gd name="connsiteY14" fmla="*/ 86629 h 1070440"/>
              <a:gd name="connsiteX15" fmla="*/ 523875 w 2005013"/>
              <a:gd name="connsiteY15" fmla="*/ 91391 h 1070440"/>
              <a:gd name="connsiteX16" fmla="*/ 528638 w 2005013"/>
              <a:gd name="connsiteY16" fmla="*/ 98535 h 1070440"/>
              <a:gd name="connsiteX17" fmla="*/ 550069 w 2005013"/>
              <a:gd name="connsiteY17" fmla="*/ 108060 h 1070440"/>
              <a:gd name="connsiteX18" fmla="*/ 557213 w 2005013"/>
              <a:gd name="connsiteY18" fmla="*/ 110441 h 1070440"/>
              <a:gd name="connsiteX19" fmla="*/ 571500 w 2005013"/>
              <a:gd name="connsiteY19" fmla="*/ 119966 h 1070440"/>
              <a:gd name="connsiteX20" fmla="*/ 623888 w 2005013"/>
              <a:gd name="connsiteY20" fmla="*/ 127110 h 1070440"/>
              <a:gd name="connsiteX21" fmla="*/ 628650 w 2005013"/>
              <a:gd name="connsiteY21" fmla="*/ 134254 h 1070440"/>
              <a:gd name="connsiteX22" fmla="*/ 635794 w 2005013"/>
              <a:gd name="connsiteY22" fmla="*/ 141398 h 1070440"/>
              <a:gd name="connsiteX23" fmla="*/ 640556 w 2005013"/>
              <a:gd name="connsiteY23" fmla="*/ 155685 h 1070440"/>
              <a:gd name="connsiteX24" fmla="*/ 647700 w 2005013"/>
              <a:gd name="connsiteY24" fmla="*/ 177116 h 1070440"/>
              <a:gd name="connsiteX25" fmla="*/ 652463 w 2005013"/>
              <a:gd name="connsiteY25" fmla="*/ 184260 h 1070440"/>
              <a:gd name="connsiteX26" fmla="*/ 661988 w 2005013"/>
              <a:gd name="connsiteY26" fmla="*/ 205691 h 1070440"/>
              <a:gd name="connsiteX27" fmla="*/ 669131 w 2005013"/>
              <a:gd name="connsiteY27" fmla="*/ 219979 h 1070440"/>
              <a:gd name="connsiteX28" fmla="*/ 671513 w 2005013"/>
              <a:gd name="connsiteY28" fmla="*/ 227123 h 1070440"/>
              <a:gd name="connsiteX29" fmla="*/ 678656 w 2005013"/>
              <a:gd name="connsiteY29" fmla="*/ 231885 h 1070440"/>
              <a:gd name="connsiteX30" fmla="*/ 685800 w 2005013"/>
              <a:gd name="connsiteY30" fmla="*/ 246173 h 1070440"/>
              <a:gd name="connsiteX31" fmla="*/ 692944 w 2005013"/>
              <a:gd name="connsiteY31" fmla="*/ 260460 h 1070440"/>
              <a:gd name="connsiteX32" fmla="*/ 700088 w 2005013"/>
              <a:gd name="connsiteY32" fmla="*/ 262841 h 1070440"/>
              <a:gd name="connsiteX33" fmla="*/ 721519 w 2005013"/>
              <a:gd name="connsiteY33" fmla="*/ 265223 h 1070440"/>
              <a:gd name="connsiteX34" fmla="*/ 726281 w 2005013"/>
              <a:gd name="connsiteY34" fmla="*/ 274748 h 1070440"/>
              <a:gd name="connsiteX35" fmla="*/ 731044 w 2005013"/>
              <a:gd name="connsiteY35" fmla="*/ 289035 h 1070440"/>
              <a:gd name="connsiteX36" fmla="*/ 733425 w 2005013"/>
              <a:gd name="connsiteY36" fmla="*/ 343804 h 1070440"/>
              <a:gd name="connsiteX37" fmla="*/ 740569 w 2005013"/>
              <a:gd name="connsiteY37" fmla="*/ 346185 h 1070440"/>
              <a:gd name="connsiteX38" fmla="*/ 745331 w 2005013"/>
              <a:gd name="connsiteY38" fmla="*/ 353329 h 1070440"/>
              <a:gd name="connsiteX39" fmla="*/ 750094 w 2005013"/>
              <a:gd name="connsiteY39" fmla="*/ 439054 h 1070440"/>
              <a:gd name="connsiteX40" fmla="*/ 752475 w 2005013"/>
              <a:gd name="connsiteY40" fmla="*/ 460485 h 1070440"/>
              <a:gd name="connsiteX41" fmla="*/ 795338 w 2005013"/>
              <a:gd name="connsiteY41" fmla="*/ 462866 h 1070440"/>
              <a:gd name="connsiteX42" fmla="*/ 814388 w 2005013"/>
              <a:gd name="connsiteY42" fmla="*/ 470010 h 1070440"/>
              <a:gd name="connsiteX43" fmla="*/ 819150 w 2005013"/>
              <a:gd name="connsiteY43" fmla="*/ 477154 h 1070440"/>
              <a:gd name="connsiteX44" fmla="*/ 826294 w 2005013"/>
              <a:gd name="connsiteY44" fmla="*/ 481916 h 1070440"/>
              <a:gd name="connsiteX45" fmla="*/ 833438 w 2005013"/>
              <a:gd name="connsiteY45" fmla="*/ 496204 h 1070440"/>
              <a:gd name="connsiteX46" fmla="*/ 835819 w 2005013"/>
              <a:gd name="connsiteY46" fmla="*/ 503348 h 1070440"/>
              <a:gd name="connsiteX47" fmla="*/ 842963 w 2005013"/>
              <a:gd name="connsiteY47" fmla="*/ 517635 h 1070440"/>
              <a:gd name="connsiteX48" fmla="*/ 845344 w 2005013"/>
              <a:gd name="connsiteY48" fmla="*/ 527160 h 1070440"/>
              <a:gd name="connsiteX49" fmla="*/ 892969 w 2005013"/>
              <a:gd name="connsiteY49" fmla="*/ 529541 h 1070440"/>
              <a:gd name="connsiteX50" fmla="*/ 928688 w 2005013"/>
              <a:gd name="connsiteY50" fmla="*/ 536685 h 1070440"/>
              <a:gd name="connsiteX51" fmla="*/ 935831 w 2005013"/>
              <a:gd name="connsiteY51" fmla="*/ 546210 h 1070440"/>
              <a:gd name="connsiteX52" fmla="*/ 945356 w 2005013"/>
              <a:gd name="connsiteY52" fmla="*/ 562879 h 1070440"/>
              <a:gd name="connsiteX53" fmla="*/ 959644 w 2005013"/>
              <a:gd name="connsiteY53" fmla="*/ 567641 h 1070440"/>
              <a:gd name="connsiteX54" fmla="*/ 966788 w 2005013"/>
              <a:gd name="connsiteY54" fmla="*/ 570023 h 1070440"/>
              <a:gd name="connsiteX55" fmla="*/ 973931 w 2005013"/>
              <a:gd name="connsiteY55" fmla="*/ 574785 h 1070440"/>
              <a:gd name="connsiteX56" fmla="*/ 995363 w 2005013"/>
              <a:gd name="connsiteY56" fmla="*/ 577166 h 1070440"/>
              <a:gd name="connsiteX57" fmla="*/ 1009650 w 2005013"/>
              <a:gd name="connsiteY57" fmla="*/ 581929 h 1070440"/>
              <a:gd name="connsiteX58" fmla="*/ 1016794 w 2005013"/>
              <a:gd name="connsiteY58" fmla="*/ 586691 h 1070440"/>
              <a:gd name="connsiteX59" fmla="*/ 1028700 w 2005013"/>
              <a:gd name="connsiteY59" fmla="*/ 589073 h 1070440"/>
              <a:gd name="connsiteX60" fmla="*/ 1047750 w 2005013"/>
              <a:gd name="connsiteY60" fmla="*/ 584310 h 1070440"/>
              <a:gd name="connsiteX61" fmla="*/ 1054894 w 2005013"/>
              <a:gd name="connsiteY61" fmla="*/ 581929 h 1070440"/>
              <a:gd name="connsiteX62" fmla="*/ 1102519 w 2005013"/>
              <a:gd name="connsiteY62" fmla="*/ 586691 h 1070440"/>
              <a:gd name="connsiteX63" fmla="*/ 1126331 w 2005013"/>
              <a:gd name="connsiteY63" fmla="*/ 591454 h 1070440"/>
              <a:gd name="connsiteX64" fmla="*/ 1140619 w 2005013"/>
              <a:gd name="connsiteY64" fmla="*/ 596216 h 1070440"/>
              <a:gd name="connsiteX65" fmla="*/ 1159669 w 2005013"/>
              <a:gd name="connsiteY65" fmla="*/ 598598 h 1070440"/>
              <a:gd name="connsiteX66" fmla="*/ 1173956 w 2005013"/>
              <a:gd name="connsiteY66" fmla="*/ 600979 h 1070440"/>
              <a:gd name="connsiteX67" fmla="*/ 1181100 w 2005013"/>
              <a:gd name="connsiteY67" fmla="*/ 605741 h 1070440"/>
              <a:gd name="connsiteX68" fmla="*/ 1188244 w 2005013"/>
              <a:gd name="connsiteY68" fmla="*/ 612885 h 1070440"/>
              <a:gd name="connsiteX69" fmla="*/ 1204913 w 2005013"/>
              <a:gd name="connsiteY69" fmla="*/ 617648 h 1070440"/>
              <a:gd name="connsiteX70" fmla="*/ 1219200 w 2005013"/>
              <a:gd name="connsiteY70" fmla="*/ 622410 h 1070440"/>
              <a:gd name="connsiteX71" fmla="*/ 1233488 w 2005013"/>
              <a:gd name="connsiteY71" fmla="*/ 629554 h 1070440"/>
              <a:gd name="connsiteX72" fmla="*/ 1240631 w 2005013"/>
              <a:gd name="connsiteY72" fmla="*/ 634316 h 1070440"/>
              <a:gd name="connsiteX73" fmla="*/ 1247775 w 2005013"/>
              <a:gd name="connsiteY73" fmla="*/ 636698 h 1070440"/>
              <a:gd name="connsiteX74" fmla="*/ 1262063 w 2005013"/>
              <a:gd name="connsiteY74" fmla="*/ 643841 h 1070440"/>
              <a:gd name="connsiteX75" fmla="*/ 1314450 w 2005013"/>
              <a:gd name="connsiteY75" fmla="*/ 646223 h 1070440"/>
              <a:gd name="connsiteX76" fmla="*/ 1331119 w 2005013"/>
              <a:gd name="connsiteY76" fmla="*/ 648604 h 1070440"/>
              <a:gd name="connsiteX77" fmla="*/ 1335881 w 2005013"/>
              <a:gd name="connsiteY77" fmla="*/ 662891 h 1070440"/>
              <a:gd name="connsiteX78" fmla="*/ 1338263 w 2005013"/>
              <a:gd name="connsiteY78" fmla="*/ 670035 h 1070440"/>
              <a:gd name="connsiteX79" fmla="*/ 1340644 w 2005013"/>
              <a:gd name="connsiteY79" fmla="*/ 679560 h 1070440"/>
              <a:gd name="connsiteX80" fmla="*/ 1347788 w 2005013"/>
              <a:gd name="connsiteY80" fmla="*/ 681941 h 1070440"/>
              <a:gd name="connsiteX81" fmla="*/ 1357313 w 2005013"/>
              <a:gd name="connsiteY81" fmla="*/ 684323 h 1070440"/>
              <a:gd name="connsiteX82" fmla="*/ 1364456 w 2005013"/>
              <a:gd name="connsiteY82" fmla="*/ 689085 h 1070440"/>
              <a:gd name="connsiteX83" fmla="*/ 1369219 w 2005013"/>
              <a:gd name="connsiteY83" fmla="*/ 703373 h 1070440"/>
              <a:gd name="connsiteX84" fmla="*/ 1373981 w 2005013"/>
              <a:gd name="connsiteY84" fmla="*/ 710516 h 1070440"/>
              <a:gd name="connsiteX85" fmla="*/ 1376363 w 2005013"/>
              <a:gd name="connsiteY85" fmla="*/ 717660 h 1070440"/>
              <a:gd name="connsiteX86" fmla="*/ 1383506 w 2005013"/>
              <a:gd name="connsiteY86" fmla="*/ 722423 h 1070440"/>
              <a:gd name="connsiteX87" fmla="*/ 1388269 w 2005013"/>
              <a:gd name="connsiteY87" fmla="*/ 736710 h 1070440"/>
              <a:gd name="connsiteX88" fmla="*/ 1412081 w 2005013"/>
              <a:gd name="connsiteY88" fmla="*/ 750998 h 1070440"/>
              <a:gd name="connsiteX89" fmla="*/ 1426369 w 2005013"/>
              <a:gd name="connsiteY89" fmla="*/ 755760 h 1070440"/>
              <a:gd name="connsiteX90" fmla="*/ 1440656 w 2005013"/>
              <a:gd name="connsiteY90" fmla="*/ 760523 h 1070440"/>
              <a:gd name="connsiteX91" fmla="*/ 1447800 w 2005013"/>
              <a:gd name="connsiteY91" fmla="*/ 762904 h 1070440"/>
              <a:gd name="connsiteX92" fmla="*/ 1450181 w 2005013"/>
              <a:gd name="connsiteY92" fmla="*/ 770048 h 1070440"/>
              <a:gd name="connsiteX93" fmla="*/ 1452563 w 2005013"/>
              <a:gd name="connsiteY93" fmla="*/ 805766 h 1070440"/>
              <a:gd name="connsiteX94" fmla="*/ 1464469 w 2005013"/>
              <a:gd name="connsiteY94" fmla="*/ 808148 h 1070440"/>
              <a:gd name="connsiteX95" fmla="*/ 1473994 w 2005013"/>
              <a:gd name="connsiteY95" fmla="*/ 810529 h 1070440"/>
              <a:gd name="connsiteX96" fmla="*/ 1478756 w 2005013"/>
              <a:gd name="connsiteY96" fmla="*/ 836723 h 1070440"/>
              <a:gd name="connsiteX97" fmla="*/ 1481138 w 2005013"/>
              <a:gd name="connsiteY97" fmla="*/ 848629 h 1070440"/>
              <a:gd name="connsiteX98" fmla="*/ 1483519 w 2005013"/>
              <a:gd name="connsiteY98" fmla="*/ 867679 h 1070440"/>
              <a:gd name="connsiteX99" fmla="*/ 1490663 w 2005013"/>
              <a:gd name="connsiteY99" fmla="*/ 870060 h 1070440"/>
              <a:gd name="connsiteX100" fmla="*/ 1504950 w 2005013"/>
              <a:gd name="connsiteY100" fmla="*/ 877204 h 1070440"/>
              <a:gd name="connsiteX101" fmla="*/ 1514475 w 2005013"/>
              <a:gd name="connsiteY101" fmla="*/ 893873 h 1070440"/>
              <a:gd name="connsiteX102" fmla="*/ 1524000 w 2005013"/>
              <a:gd name="connsiteY102" fmla="*/ 908160 h 1070440"/>
              <a:gd name="connsiteX103" fmla="*/ 1526381 w 2005013"/>
              <a:gd name="connsiteY103" fmla="*/ 915304 h 1070440"/>
              <a:gd name="connsiteX104" fmla="*/ 1533525 w 2005013"/>
              <a:gd name="connsiteY104" fmla="*/ 922448 h 1070440"/>
              <a:gd name="connsiteX105" fmla="*/ 1538288 w 2005013"/>
              <a:gd name="connsiteY105" fmla="*/ 929591 h 1070440"/>
              <a:gd name="connsiteX106" fmla="*/ 1550194 w 2005013"/>
              <a:gd name="connsiteY106" fmla="*/ 951023 h 1070440"/>
              <a:gd name="connsiteX107" fmla="*/ 1559719 w 2005013"/>
              <a:gd name="connsiteY107" fmla="*/ 970073 h 1070440"/>
              <a:gd name="connsiteX108" fmla="*/ 1633538 w 2005013"/>
              <a:gd name="connsiteY108" fmla="*/ 981979 h 1070440"/>
              <a:gd name="connsiteX109" fmla="*/ 1652588 w 2005013"/>
              <a:gd name="connsiteY109" fmla="*/ 984360 h 1070440"/>
              <a:gd name="connsiteX110" fmla="*/ 1676400 w 2005013"/>
              <a:gd name="connsiteY110" fmla="*/ 989123 h 1070440"/>
              <a:gd name="connsiteX111" fmla="*/ 1690688 w 2005013"/>
              <a:gd name="connsiteY111" fmla="*/ 1001029 h 1070440"/>
              <a:gd name="connsiteX112" fmla="*/ 1697831 w 2005013"/>
              <a:gd name="connsiteY112" fmla="*/ 1003410 h 1070440"/>
              <a:gd name="connsiteX113" fmla="*/ 1709738 w 2005013"/>
              <a:gd name="connsiteY113" fmla="*/ 1015316 h 1070440"/>
              <a:gd name="connsiteX114" fmla="*/ 1726406 w 2005013"/>
              <a:gd name="connsiteY114" fmla="*/ 1024841 h 1070440"/>
              <a:gd name="connsiteX115" fmla="*/ 1733550 w 2005013"/>
              <a:gd name="connsiteY115" fmla="*/ 1034366 h 1070440"/>
              <a:gd name="connsiteX116" fmla="*/ 1747838 w 2005013"/>
              <a:gd name="connsiteY116" fmla="*/ 1041510 h 1070440"/>
              <a:gd name="connsiteX117" fmla="*/ 1824038 w 2005013"/>
              <a:gd name="connsiteY117" fmla="*/ 1039129 h 1070440"/>
              <a:gd name="connsiteX118" fmla="*/ 1838325 w 2005013"/>
              <a:gd name="connsiteY118" fmla="*/ 1046273 h 1070440"/>
              <a:gd name="connsiteX119" fmla="*/ 1862138 w 2005013"/>
              <a:gd name="connsiteY119" fmla="*/ 1060560 h 1070440"/>
              <a:gd name="connsiteX120" fmla="*/ 1876425 w 2005013"/>
              <a:gd name="connsiteY120" fmla="*/ 1065323 h 1070440"/>
              <a:gd name="connsiteX121" fmla="*/ 1966913 w 2005013"/>
              <a:gd name="connsiteY121" fmla="*/ 1067704 h 1070440"/>
              <a:gd name="connsiteX122" fmla="*/ 2005013 w 2005013"/>
              <a:gd name="connsiteY122"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366713 w 2005013"/>
              <a:gd name="connsiteY8" fmla="*/ 60435 h 1070440"/>
              <a:gd name="connsiteX9" fmla="*/ 409575 w 2005013"/>
              <a:gd name="connsiteY9" fmla="*/ 58054 h 1070440"/>
              <a:gd name="connsiteX10" fmla="*/ 466725 w 2005013"/>
              <a:gd name="connsiteY10" fmla="*/ 60435 h 1070440"/>
              <a:gd name="connsiteX11" fmla="*/ 473869 w 2005013"/>
              <a:gd name="connsiteY11" fmla="*/ 65198 h 1070440"/>
              <a:gd name="connsiteX12" fmla="*/ 488156 w 2005013"/>
              <a:gd name="connsiteY12" fmla="*/ 77104 h 1070440"/>
              <a:gd name="connsiteX13" fmla="*/ 502444 w 2005013"/>
              <a:gd name="connsiteY13" fmla="*/ 81866 h 1070440"/>
              <a:gd name="connsiteX14" fmla="*/ 516731 w 2005013"/>
              <a:gd name="connsiteY14" fmla="*/ 86629 h 1070440"/>
              <a:gd name="connsiteX15" fmla="*/ 523875 w 2005013"/>
              <a:gd name="connsiteY15" fmla="*/ 91391 h 1070440"/>
              <a:gd name="connsiteX16" fmla="*/ 528638 w 2005013"/>
              <a:gd name="connsiteY16" fmla="*/ 98535 h 1070440"/>
              <a:gd name="connsiteX17" fmla="*/ 550069 w 2005013"/>
              <a:gd name="connsiteY17" fmla="*/ 108060 h 1070440"/>
              <a:gd name="connsiteX18" fmla="*/ 557213 w 2005013"/>
              <a:gd name="connsiteY18" fmla="*/ 110441 h 1070440"/>
              <a:gd name="connsiteX19" fmla="*/ 571500 w 2005013"/>
              <a:gd name="connsiteY19" fmla="*/ 119966 h 1070440"/>
              <a:gd name="connsiteX20" fmla="*/ 623888 w 2005013"/>
              <a:gd name="connsiteY20" fmla="*/ 127110 h 1070440"/>
              <a:gd name="connsiteX21" fmla="*/ 628650 w 2005013"/>
              <a:gd name="connsiteY21" fmla="*/ 134254 h 1070440"/>
              <a:gd name="connsiteX22" fmla="*/ 635794 w 2005013"/>
              <a:gd name="connsiteY22" fmla="*/ 141398 h 1070440"/>
              <a:gd name="connsiteX23" fmla="*/ 640556 w 2005013"/>
              <a:gd name="connsiteY23" fmla="*/ 155685 h 1070440"/>
              <a:gd name="connsiteX24" fmla="*/ 647700 w 2005013"/>
              <a:gd name="connsiteY24" fmla="*/ 177116 h 1070440"/>
              <a:gd name="connsiteX25" fmla="*/ 652463 w 2005013"/>
              <a:gd name="connsiteY25" fmla="*/ 184260 h 1070440"/>
              <a:gd name="connsiteX26" fmla="*/ 661988 w 2005013"/>
              <a:gd name="connsiteY26" fmla="*/ 205691 h 1070440"/>
              <a:gd name="connsiteX27" fmla="*/ 669131 w 2005013"/>
              <a:gd name="connsiteY27" fmla="*/ 219979 h 1070440"/>
              <a:gd name="connsiteX28" fmla="*/ 671513 w 2005013"/>
              <a:gd name="connsiteY28" fmla="*/ 227123 h 1070440"/>
              <a:gd name="connsiteX29" fmla="*/ 678656 w 2005013"/>
              <a:gd name="connsiteY29" fmla="*/ 231885 h 1070440"/>
              <a:gd name="connsiteX30" fmla="*/ 685800 w 2005013"/>
              <a:gd name="connsiteY30" fmla="*/ 246173 h 1070440"/>
              <a:gd name="connsiteX31" fmla="*/ 692944 w 2005013"/>
              <a:gd name="connsiteY31" fmla="*/ 260460 h 1070440"/>
              <a:gd name="connsiteX32" fmla="*/ 700088 w 2005013"/>
              <a:gd name="connsiteY32" fmla="*/ 262841 h 1070440"/>
              <a:gd name="connsiteX33" fmla="*/ 721519 w 2005013"/>
              <a:gd name="connsiteY33" fmla="*/ 265223 h 1070440"/>
              <a:gd name="connsiteX34" fmla="*/ 726281 w 2005013"/>
              <a:gd name="connsiteY34" fmla="*/ 274748 h 1070440"/>
              <a:gd name="connsiteX35" fmla="*/ 731044 w 2005013"/>
              <a:gd name="connsiteY35" fmla="*/ 289035 h 1070440"/>
              <a:gd name="connsiteX36" fmla="*/ 733425 w 2005013"/>
              <a:gd name="connsiteY36" fmla="*/ 343804 h 1070440"/>
              <a:gd name="connsiteX37" fmla="*/ 740569 w 2005013"/>
              <a:gd name="connsiteY37" fmla="*/ 346185 h 1070440"/>
              <a:gd name="connsiteX38" fmla="*/ 745331 w 2005013"/>
              <a:gd name="connsiteY38" fmla="*/ 353329 h 1070440"/>
              <a:gd name="connsiteX39" fmla="*/ 750094 w 2005013"/>
              <a:gd name="connsiteY39" fmla="*/ 439054 h 1070440"/>
              <a:gd name="connsiteX40" fmla="*/ 752475 w 2005013"/>
              <a:gd name="connsiteY40" fmla="*/ 460485 h 1070440"/>
              <a:gd name="connsiteX41" fmla="*/ 795338 w 2005013"/>
              <a:gd name="connsiteY41" fmla="*/ 462866 h 1070440"/>
              <a:gd name="connsiteX42" fmla="*/ 814388 w 2005013"/>
              <a:gd name="connsiteY42" fmla="*/ 470010 h 1070440"/>
              <a:gd name="connsiteX43" fmla="*/ 819150 w 2005013"/>
              <a:gd name="connsiteY43" fmla="*/ 477154 h 1070440"/>
              <a:gd name="connsiteX44" fmla="*/ 826294 w 2005013"/>
              <a:gd name="connsiteY44" fmla="*/ 481916 h 1070440"/>
              <a:gd name="connsiteX45" fmla="*/ 833438 w 2005013"/>
              <a:gd name="connsiteY45" fmla="*/ 496204 h 1070440"/>
              <a:gd name="connsiteX46" fmla="*/ 835819 w 2005013"/>
              <a:gd name="connsiteY46" fmla="*/ 503348 h 1070440"/>
              <a:gd name="connsiteX47" fmla="*/ 842963 w 2005013"/>
              <a:gd name="connsiteY47" fmla="*/ 517635 h 1070440"/>
              <a:gd name="connsiteX48" fmla="*/ 845344 w 2005013"/>
              <a:gd name="connsiteY48" fmla="*/ 527160 h 1070440"/>
              <a:gd name="connsiteX49" fmla="*/ 892969 w 2005013"/>
              <a:gd name="connsiteY49" fmla="*/ 529541 h 1070440"/>
              <a:gd name="connsiteX50" fmla="*/ 928688 w 2005013"/>
              <a:gd name="connsiteY50" fmla="*/ 536685 h 1070440"/>
              <a:gd name="connsiteX51" fmla="*/ 935831 w 2005013"/>
              <a:gd name="connsiteY51" fmla="*/ 546210 h 1070440"/>
              <a:gd name="connsiteX52" fmla="*/ 945356 w 2005013"/>
              <a:gd name="connsiteY52" fmla="*/ 562879 h 1070440"/>
              <a:gd name="connsiteX53" fmla="*/ 959644 w 2005013"/>
              <a:gd name="connsiteY53" fmla="*/ 567641 h 1070440"/>
              <a:gd name="connsiteX54" fmla="*/ 966788 w 2005013"/>
              <a:gd name="connsiteY54" fmla="*/ 570023 h 1070440"/>
              <a:gd name="connsiteX55" fmla="*/ 973931 w 2005013"/>
              <a:gd name="connsiteY55" fmla="*/ 574785 h 1070440"/>
              <a:gd name="connsiteX56" fmla="*/ 995363 w 2005013"/>
              <a:gd name="connsiteY56" fmla="*/ 577166 h 1070440"/>
              <a:gd name="connsiteX57" fmla="*/ 1009650 w 2005013"/>
              <a:gd name="connsiteY57" fmla="*/ 581929 h 1070440"/>
              <a:gd name="connsiteX58" fmla="*/ 1016794 w 2005013"/>
              <a:gd name="connsiteY58" fmla="*/ 586691 h 1070440"/>
              <a:gd name="connsiteX59" fmla="*/ 1028700 w 2005013"/>
              <a:gd name="connsiteY59" fmla="*/ 589073 h 1070440"/>
              <a:gd name="connsiteX60" fmla="*/ 1047750 w 2005013"/>
              <a:gd name="connsiteY60" fmla="*/ 584310 h 1070440"/>
              <a:gd name="connsiteX61" fmla="*/ 1054894 w 2005013"/>
              <a:gd name="connsiteY61" fmla="*/ 581929 h 1070440"/>
              <a:gd name="connsiteX62" fmla="*/ 1102519 w 2005013"/>
              <a:gd name="connsiteY62" fmla="*/ 586691 h 1070440"/>
              <a:gd name="connsiteX63" fmla="*/ 1126331 w 2005013"/>
              <a:gd name="connsiteY63" fmla="*/ 591454 h 1070440"/>
              <a:gd name="connsiteX64" fmla="*/ 1140619 w 2005013"/>
              <a:gd name="connsiteY64" fmla="*/ 596216 h 1070440"/>
              <a:gd name="connsiteX65" fmla="*/ 1159669 w 2005013"/>
              <a:gd name="connsiteY65" fmla="*/ 598598 h 1070440"/>
              <a:gd name="connsiteX66" fmla="*/ 1173956 w 2005013"/>
              <a:gd name="connsiteY66" fmla="*/ 600979 h 1070440"/>
              <a:gd name="connsiteX67" fmla="*/ 1181100 w 2005013"/>
              <a:gd name="connsiteY67" fmla="*/ 605741 h 1070440"/>
              <a:gd name="connsiteX68" fmla="*/ 1188244 w 2005013"/>
              <a:gd name="connsiteY68" fmla="*/ 612885 h 1070440"/>
              <a:gd name="connsiteX69" fmla="*/ 1204913 w 2005013"/>
              <a:gd name="connsiteY69" fmla="*/ 617648 h 1070440"/>
              <a:gd name="connsiteX70" fmla="*/ 1219200 w 2005013"/>
              <a:gd name="connsiteY70" fmla="*/ 622410 h 1070440"/>
              <a:gd name="connsiteX71" fmla="*/ 1233488 w 2005013"/>
              <a:gd name="connsiteY71" fmla="*/ 629554 h 1070440"/>
              <a:gd name="connsiteX72" fmla="*/ 1240631 w 2005013"/>
              <a:gd name="connsiteY72" fmla="*/ 634316 h 1070440"/>
              <a:gd name="connsiteX73" fmla="*/ 1247775 w 2005013"/>
              <a:gd name="connsiteY73" fmla="*/ 636698 h 1070440"/>
              <a:gd name="connsiteX74" fmla="*/ 1262063 w 2005013"/>
              <a:gd name="connsiteY74" fmla="*/ 643841 h 1070440"/>
              <a:gd name="connsiteX75" fmla="*/ 1314450 w 2005013"/>
              <a:gd name="connsiteY75" fmla="*/ 646223 h 1070440"/>
              <a:gd name="connsiteX76" fmla="*/ 1331119 w 2005013"/>
              <a:gd name="connsiteY76" fmla="*/ 648604 h 1070440"/>
              <a:gd name="connsiteX77" fmla="*/ 1335881 w 2005013"/>
              <a:gd name="connsiteY77" fmla="*/ 662891 h 1070440"/>
              <a:gd name="connsiteX78" fmla="*/ 1338263 w 2005013"/>
              <a:gd name="connsiteY78" fmla="*/ 670035 h 1070440"/>
              <a:gd name="connsiteX79" fmla="*/ 1340644 w 2005013"/>
              <a:gd name="connsiteY79" fmla="*/ 679560 h 1070440"/>
              <a:gd name="connsiteX80" fmla="*/ 1347788 w 2005013"/>
              <a:gd name="connsiteY80" fmla="*/ 681941 h 1070440"/>
              <a:gd name="connsiteX81" fmla="*/ 1357313 w 2005013"/>
              <a:gd name="connsiteY81" fmla="*/ 684323 h 1070440"/>
              <a:gd name="connsiteX82" fmla="*/ 1364456 w 2005013"/>
              <a:gd name="connsiteY82" fmla="*/ 689085 h 1070440"/>
              <a:gd name="connsiteX83" fmla="*/ 1369219 w 2005013"/>
              <a:gd name="connsiteY83" fmla="*/ 703373 h 1070440"/>
              <a:gd name="connsiteX84" fmla="*/ 1373981 w 2005013"/>
              <a:gd name="connsiteY84" fmla="*/ 710516 h 1070440"/>
              <a:gd name="connsiteX85" fmla="*/ 1376363 w 2005013"/>
              <a:gd name="connsiteY85" fmla="*/ 717660 h 1070440"/>
              <a:gd name="connsiteX86" fmla="*/ 1383506 w 2005013"/>
              <a:gd name="connsiteY86" fmla="*/ 722423 h 1070440"/>
              <a:gd name="connsiteX87" fmla="*/ 1388269 w 2005013"/>
              <a:gd name="connsiteY87" fmla="*/ 736710 h 1070440"/>
              <a:gd name="connsiteX88" fmla="*/ 1412081 w 2005013"/>
              <a:gd name="connsiteY88" fmla="*/ 750998 h 1070440"/>
              <a:gd name="connsiteX89" fmla="*/ 1426369 w 2005013"/>
              <a:gd name="connsiteY89" fmla="*/ 755760 h 1070440"/>
              <a:gd name="connsiteX90" fmla="*/ 1440656 w 2005013"/>
              <a:gd name="connsiteY90" fmla="*/ 760523 h 1070440"/>
              <a:gd name="connsiteX91" fmla="*/ 1447800 w 2005013"/>
              <a:gd name="connsiteY91" fmla="*/ 762904 h 1070440"/>
              <a:gd name="connsiteX92" fmla="*/ 1450181 w 2005013"/>
              <a:gd name="connsiteY92" fmla="*/ 770048 h 1070440"/>
              <a:gd name="connsiteX93" fmla="*/ 1452563 w 2005013"/>
              <a:gd name="connsiteY93" fmla="*/ 805766 h 1070440"/>
              <a:gd name="connsiteX94" fmla="*/ 1464469 w 2005013"/>
              <a:gd name="connsiteY94" fmla="*/ 808148 h 1070440"/>
              <a:gd name="connsiteX95" fmla="*/ 1473994 w 2005013"/>
              <a:gd name="connsiteY95" fmla="*/ 810529 h 1070440"/>
              <a:gd name="connsiteX96" fmla="*/ 1478756 w 2005013"/>
              <a:gd name="connsiteY96" fmla="*/ 836723 h 1070440"/>
              <a:gd name="connsiteX97" fmla="*/ 1481138 w 2005013"/>
              <a:gd name="connsiteY97" fmla="*/ 848629 h 1070440"/>
              <a:gd name="connsiteX98" fmla="*/ 1483519 w 2005013"/>
              <a:gd name="connsiteY98" fmla="*/ 867679 h 1070440"/>
              <a:gd name="connsiteX99" fmla="*/ 1490663 w 2005013"/>
              <a:gd name="connsiteY99" fmla="*/ 870060 h 1070440"/>
              <a:gd name="connsiteX100" fmla="*/ 1504950 w 2005013"/>
              <a:gd name="connsiteY100" fmla="*/ 877204 h 1070440"/>
              <a:gd name="connsiteX101" fmla="*/ 1514475 w 2005013"/>
              <a:gd name="connsiteY101" fmla="*/ 893873 h 1070440"/>
              <a:gd name="connsiteX102" fmla="*/ 1524000 w 2005013"/>
              <a:gd name="connsiteY102" fmla="*/ 908160 h 1070440"/>
              <a:gd name="connsiteX103" fmla="*/ 1526381 w 2005013"/>
              <a:gd name="connsiteY103" fmla="*/ 915304 h 1070440"/>
              <a:gd name="connsiteX104" fmla="*/ 1533525 w 2005013"/>
              <a:gd name="connsiteY104" fmla="*/ 922448 h 1070440"/>
              <a:gd name="connsiteX105" fmla="*/ 1538288 w 2005013"/>
              <a:gd name="connsiteY105" fmla="*/ 929591 h 1070440"/>
              <a:gd name="connsiteX106" fmla="*/ 1550194 w 2005013"/>
              <a:gd name="connsiteY106" fmla="*/ 951023 h 1070440"/>
              <a:gd name="connsiteX107" fmla="*/ 1559719 w 2005013"/>
              <a:gd name="connsiteY107" fmla="*/ 970073 h 1070440"/>
              <a:gd name="connsiteX108" fmla="*/ 1633538 w 2005013"/>
              <a:gd name="connsiteY108" fmla="*/ 981979 h 1070440"/>
              <a:gd name="connsiteX109" fmla="*/ 1652588 w 2005013"/>
              <a:gd name="connsiteY109" fmla="*/ 984360 h 1070440"/>
              <a:gd name="connsiteX110" fmla="*/ 1676400 w 2005013"/>
              <a:gd name="connsiteY110" fmla="*/ 989123 h 1070440"/>
              <a:gd name="connsiteX111" fmla="*/ 1690688 w 2005013"/>
              <a:gd name="connsiteY111" fmla="*/ 1001029 h 1070440"/>
              <a:gd name="connsiteX112" fmla="*/ 1697831 w 2005013"/>
              <a:gd name="connsiteY112" fmla="*/ 1003410 h 1070440"/>
              <a:gd name="connsiteX113" fmla="*/ 1709738 w 2005013"/>
              <a:gd name="connsiteY113" fmla="*/ 1015316 h 1070440"/>
              <a:gd name="connsiteX114" fmla="*/ 1726406 w 2005013"/>
              <a:gd name="connsiteY114" fmla="*/ 1024841 h 1070440"/>
              <a:gd name="connsiteX115" fmla="*/ 1733550 w 2005013"/>
              <a:gd name="connsiteY115" fmla="*/ 1034366 h 1070440"/>
              <a:gd name="connsiteX116" fmla="*/ 1747838 w 2005013"/>
              <a:gd name="connsiteY116" fmla="*/ 1041510 h 1070440"/>
              <a:gd name="connsiteX117" fmla="*/ 1824038 w 2005013"/>
              <a:gd name="connsiteY117" fmla="*/ 1039129 h 1070440"/>
              <a:gd name="connsiteX118" fmla="*/ 1838325 w 2005013"/>
              <a:gd name="connsiteY118" fmla="*/ 1046273 h 1070440"/>
              <a:gd name="connsiteX119" fmla="*/ 1862138 w 2005013"/>
              <a:gd name="connsiteY119" fmla="*/ 1060560 h 1070440"/>
              <a:gd name="connsiteX120" fmla="*/ 1876425 w 2005013"/>
              <a:gd name="connsiteY120" fmla="*/ 1065323 h 1070440"/>
              <a:gd name="connsiteX121" fmla="*/ 1966913 w 2005013"/>
              <a:gd name="connsiteY121" fmla="*/ 1067704 h 1070440"/>
              <a:gd name="connsiteX122" fmla="*/ 2005013 w 2005013"/>
              <a:gd name="connsiteY122"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09575 w 2005013"/>
              <a:gd name="connsiteY8" fmla="*/ 58054 h 1070440"/>
              <a:gd name="connsiteX9" fmla="*/ 466725 w 2005013"/>
              <a:gd name="connsiteY9" fmla="*/ 60435 h 1070440"/>
              <a:gd name="connsiteX10" fmla="*/ 473869 w 2005013"/>
              <a:gd name="connsiteY10" fmla="*/ 65198 h 1070440"/>
              <a:gd name="connsiteX11" fmla="*/ 488156 w 2005013"/>
              <a:gd name="connsiteY11" fmla="*/ 77104 h 1070440"/>
              <a:gd name="connsiteX12" fmla="*/ 502444 w 2005013"/>
              <a:gd name="connsiteY12" fmla="*/ 81866 h 1070440"/>
              <a:gd name="connsiteX13" fmla="*/ 516731 w 2005013"/>
              <a:gd name="connsiteY13" fmla="*/ 86629 h 1070440"/>
              <a:gd name="connsiteX14" fmla="*/ 523875 w 2005013"/>
              <a:gd name="connsiteY14" fmla="*/ 91391 h 1070440"/>
              <a:gd name="connsiteX15" fmla="*/ 528638 w 2005013"/>
              <a:gd name="connsiteY15" fmla="*/ 98535 h 1070440"/>
              <a:gd name="connsiteX16" fmla="*/ 550069 w 2005013"/>
              <a:gd name="connsiteY16" fmla="*/ 108060 h 1070440"/>
              <a:gd name="connsiteX17" fmla="*/ 557213 w 2005013"/>
              <a:gd name="connsiteY17" fmla="*/ 110441 h 1070440"/>
              <a:gd name="connsiteX18" fmla="*/ 571500 w 2005013"/>
              <a:gd name="connsiteY18" fmla="*/ 119966 h 1070440"/>
              <a:gd name="connsiteX19" fmla="*/ 623888 w 2005013"/>
              <a:gd name="connsiteY19" fmla="*/ 127110 h 1070440"/>
              <a:gd name="connsiteX20" fmla="*/ 628650 w 2005013"/>
              <a:gd name="connsiteY20" fmla="*/ 134254 h 1070440"/>
              <a:gd name="connsiteX21" fmla="*/ 635794 w 2005013"/>
              <a:gd name="connsiteY21" fmla="*/ 141398 h 1070440"/>
              <a:gd name="connsiteX22" fmla="*/ 640556 w 2005013"/>
              <a:gd name="connsiteY22" fmla="*/ 155685 h 1070440"/>
              <a:gd name="connsiteX23" fmla="*/ 647700 w 2005013"/>
              <a:gd name="connsiteY23" fmla="*/ 177116 h 1070440"/>
              <a:gd name="connsiteX24" fmla="*/ 652463 w 2005013"/>
              <a:gd name="connsiteY24" fmla="*/ 184260 h 1070440"/>
              <a:gd name="connsiteX25" fmla="*/ 661988 w 2005013"/>
              <a:gd name="connsiteY25" fmla="*/ 205691 h 1070440"/>
              <a:gd name="connsiteX26" fmla="*/ 669131 w 2005013"/>
              <a:gd name="connsiteY26" fmla="*/ 219979 h 1070440"/>
              <a:gd name="connsiteX27" fmla="*/ 671513 w 2005013"/>
              <a:gd name="connsiteY27" fmla="*/ 227123 h 1070440"/>
              <a:gd name="connsiteX28" fmla="*/ 678656 w 2005013"/>
              <a:gd name="connsiteY28" fmla="*/ 231885 h 1070440"/>
              <a:gd name="connsiteX29" fmla="*/ 685800 w 2005013"/>
              <a:gd name="connsiteY29" fmla="*/ 246173 h 1070440"/>
              <a:gd name="connsiteX30" fmla="*/ 692944 w 2005013"/>
              <a:gd name="connsiteY30" fmla="*/ 260460 h 1070440"/>
              <a:gd name="connsiteX31" fmla="*/ 700088 w 2005013"/>
              <a:gd name="connsiteY31" fmla="*/ 262841 h 1070440"/>
              <a:gd name="connsiteX32" fmla="*/ 721519 w 2005013"/>
              <a:gd name="connsiteY32" fmla="*/ 265223 h 1070440"/>
              <a:gd name="connsiteX33" fmla="*/ 726281 w 2005013"/>
              <a:gd name="connsiteY33" fmla="*/ 274748 h 1070440"/>
              <a:gd name="connsiteX34" fmla="*/ 731044 w 2005013"/>
              <a:gd name="connsiteY34" fmla="*/ 289035 h 1070440"/>
              <a:gd name="connsiteX35" fmla="*/ 733425 w 2005013"/>
              <a:gd name="connsiteY35" fmla="*/ 343804 h 1070440"/>
              <a:gd name="connsiteX36" fmla="*/ 740569 w 2005013"/>
              <a:gd name="connsiteY36" fmla="*/ 346185 h 1070440"/>
              <a:gd name="connsiteX37" fmla="*/ 745331 w 2005013"/>
              <a:gd name="connsiteY37" fmla="*/ 353329 h 1070440"/>
              <a:gd name="connsiteX38" fmla="*/ 750094 w 2005013"/>
              <a:gd name="connsiteY38" fmla="*/ 439054 h 1070440"/>
              <a:gd name="connsiteX39" fmla="*/ 752475 w 2005013"/>
              <a:gd name="connsiteY39" fmla="*/ 460485 h 1070440"/>
              <a:gd name="connsiteX40" fmla="*/ 795338 w 2005013"/>
              <a:gd name="connsiteY40" fmla="*/ 462866 h 1070440"/>
              <a:gd name="connsiteX41" fmla="*/ 814388 w 2005013"/>
              <a:gd name="connsiteY41" fmla="*/ 470010 h 1070440"/>
              <a:gd name="connsiteX42" fmla="*/ 819150 w 2005013"/>
              <a:gd name="connsiteY42" fmla="*/ 477154 h 1070440"/>
              <a:gd name="connsiteX43" fmla="*/ 826294 w 2005013"/>
              <a:gd name="connsiteY43" fmla="*/ 481916 h 1070440"/>
              <a:gd name="connsiteX44" fmla="*/ 833438 w 2005013"/>
              <a:gd name="connsiteY44" fmla="*/ 496204 h 1070440"/>
              <a:gd name="connsiteX45" fmla="*/ 835819 w 2005013"/>
              <a:gd name="connsiteY45" fmla="*/ 503348 h 1070440"/>
              <a:gd name="connsiteX46" fmla="*/ 842963 w 2005013"/>
              <a:gd name="connsiteY46" fmla="*/ 517635 h 1070440"/>
              <a:gd name="connsiteX47" fmla="*/ 845344 w 2005013"/>
              <a:gd name="connsiteY47" fmla="*/ 527160 h 1070440"/>
              <a:gd name="connsiteX48" fmla="*/ 892969 w 2005013"/>
              <a:gd name="connsiteY48" fmla="*/ 529541 h 1070440"/>
              <a:gd name="connsiteX49" fmla="*/ 928688 w 2005013"/>
              <a:gd name="connsiteY49" fmla="*/ 536685 h 1070440"/>
              <a:gd name="connsiteX50" fmla="*/ 935831 w 2005013"/>
              <a:gd name="connsiteY50" fmla="*/ 546210 h 1070440"/>
              <a:gd name="connsiteX51" fmla="*/ 945356 w 2005013"/>
              <a:gd name="connsiteY51" fmla="*/ 562879 h 1070440"/>
              <a:gd name="connsiteX52" fmla="*/ 959644 w 2005013"/>
              <a:gd name="connsiteY52" fmla="*/ 567641 h 1070440"/>
              <a:gd name="connsiteX53" fmla="*/ 966788 w 2005013"/>
              <a:gd name="connsiteY53" fmla="*/ 570023 h 1070440"/>
              <a:gd name="connsiteX54" fmla="*/ 973931 w 2005013"/>
              <a:gd name="connsiteY54" fmla="*/ 574785 h 1070440"/>
              <a:gd name="connsiteX55" fmla="*/ 995363 w 2005013"/>
              <a:gd name="connsiteY55" fmla="*/ 577166 h 1070440"/>
              <a:gd name="connsiteX56" fmla="*/ 1009650 w 2005013"/>
              <a:gd name="connsiteY56" fmla="*/ 581929 h 1070440"/>
              <a:gd name="connsiteX57" fmla="*/ 1016794 w 2005013"/>
              <a:gd name="connsiteY57" fmla="*/ 586691 h 1070440"/>
              <a:gd name="connsiteX58" fmla="*/ 1028700 w 2005013"/>
              <a:gd name="connsiteY58" fmla="*/ 589073 h 1070440"/>
              <a:gd name="connsiteX59" fmla="*/ 1047750 w 2005013"/>
              <a:gd name="connsiteY59" fmla="*/ 584310 h 1070440"/>
              <a:gd name="connsiteX60" fmla="*/ 1054894 w 2005013"/>
              <a:gd name="connsiteY60" fmla="*/ 581929 h 1070440"/>
              <a:gd name="connsiteX61" fmla="*/ 1102519 w 2005013"/>
              <a:gd name="connsiteY61" fmla="*/ 586691 h 1070440"/>
              <a:gd name="connsiteX62" fmla="*/ 1126331 w 2005013"/>
              <a:gd name="connsiteY62" fmla="*/ 591454 h 1070440"/>
              <a:gd name="connsiteX63" fmla="*/ 1140619 w 2005013"/>
              <a:gd name="connsiteY63" fmla="*/ 596216 h 1070440"/>
              <a:gd name="connsiteX64" fmla="*/ 1159669 w 2005013"/>
              <a:gd name="connsiteY64" fmla="*/ 598598 h 1070440"/>
              <a:gd name="connsiteX65" fmla="*/ 1173956 w 2005013"/>
              <a:gd name="connsiteY65" fmla="*/ 600979 h 1070440"/>
              <a:gd name="connsiteX66" fmla="*/ 1181100 w 2005013"/>
              <a:gd name="connsiteY66" fmla="*/ 605741 h 1070440"/>
              <a:gd name="connsiteX67" fmla="*/ 1188244 w 2005013"/>
              <a:gd name="connsiteY67" fmla="*/ 612885 h 1070440"/>
              <a:gd name="connsiteX68" fmla="*/ 1204913 w 2005013"/>
              <a:gd name="connsiteY68" fmla="*/ 617648 h 1070440"/>
              <a:gd name="connsiteX69" fmla="*/ 1219200 w 2005013"/>
              <a:gd name="connsiteY69" fmla="*/ 622410 h 1070440"/>
              <a:gd name="connsiteX70" fmla="*/ 1233488 w 2005013"/>
              <a:gd name="connsiteY70" fmla="*/ 629554 h 1070440"/>
              <a:gd name="connsiteX71" fmla="*/ 1240631 w 2005013"/>
              <a:gd name="connsiteY71" fmla="*/ 634316 h 1070440"/>
              <a:gd name="connsiteX72" fmla="*/ 1247775 w 2005013"/>
              <a:gd name="connsiteY72" fmla="*/ 636698 h 1070440"/>
              <a:gd name="connsiteX73" fmla="*/ 1262063 w 2005013"/>
              <a:gd name="connsiteY73" fmla="*/ 643841 h 1070440"/>
              <a:gd name="connsiteX74" fmla="*/ 1314450 w 2005013"/>
              <a:gd name="connsiteY74" fmla="*/ 646223 h 1070440"/>
              <a:gd name="connsiteX75" fmla="*/ 1331119 w 2005013"/>
              <a:gd name="connsiteY75" fmla="*/ 648604 h 1070440"/>
              <a:gd name="connsiteX76" fmla="*/ 1335881 w 2005013"/>
              <a:gd name="connsiteY76" fmla="*/ 662891 h 1070440"/>
              <a:gd name="connsiteX77" fmla="*/ 1338263 w 2005013"/>
              <a:gd name="connsiteY77" fmla="*/ 670035 h 1070440"/>
              <a:gd name="connsiteX78" fmla="*/ 1340644 w 2005013"/>
              <a:gd name="connsiteY78" fmla="*/ 679560 h 1070440"/>
              <a:gd name="connsiteX79" fmla="*/ 1347788 w 2005013"/>
              <a:gd name="connsiteY79" fmla="*/ 681941 h 1070440"/>
              <a:gd name="connsiteX80" fmla="*/ 1357313 w 2005013"/>
              <a:gd name="connsiteY80" fmla="*/ 684323 h 1070440"/>
              <a:gd name="connsiteX81" fmla="*/ 1364456 w 2005013"/>
              <a:gd name="connsiteY81" fmla="*/ 689085 h 1070440"/>
              <a:gd name="connsiteX82" fmla="*/ 1369219 w 2005013"/>
              <a:gd name="connsiteY82" fmla="*/ 703373 h 1070440"/>
              <a:gd name="connsiteX83" fmla="*/ 1373981 w 2005013"/>
              <a:gd name="connsiteY83" fmla="*/ 710516 h 1070440"/>
              <a:gd name="connsiteX84" fmla="*/ 1376363 w 2005013"/>
              <a:gd name="connsiteY84" fmla="*/ 717660 h 1070440"/>
              <a:gd name="connsiteX85" fmla="*/ 1383506 w 2005013"/>
              <a:gd name="connsiteY85" fmla="*/ 722423 h 1070440"/>
              <a:gd name="connsiteX86" fmla="*/ 1388269 w 2005013"/>
              <a:gd name="connsiteY86" fmla="*/ 736710 h 1070440"/>
              <a:gd name="connsiteX87" fmla="*/ 1412081 w 2005013"/>
              <a:gd name="connsiteY87" fmla="*/ 750998 h 1070440"/>
              <a:gd name="connsiteX88" fmla="*/ 1426369 w 2005013"/>
              <a:gd name="connsiteY88" fmla="*/ 755760 h 1070440"/>
              <a:gd name="connsiteX89" fmla="*/ 1440656 w 2005013"/>
              <a:gd name="connsiteY89" fmla="*/ 760523 h 1070440"/>
              <a:gd name="connsiteX90" fmla="*/ 1447800 w 2005013"/>
              <a:gd name="connsiteY90" fmla="*/ 762904 h 1070440"/>
              <a:gd name="connsiteX91" fmla="*/ 1450181 w 2005013"/>
              <a:gd name="connsiteY91" fmla="*/ 770048 h 1070440"/>
              <a:gd name="connsiteX92" fmla="*/ 1452563 w 2005013"/>
              <a:gd name="connsiteY92" fmla="*/ 805766 h 1070440"/>
              <a:gd name="connsiteX93" fmla="*/ 1464469 w 2005013"/>
              <a:gd name="connsiteY93" fmla="*/ 808148 h 1070440"/>
              <a:gd name="connsiteX94" fmla="*/ 1473994 w 2005013"/>
              <a:gd name="connsiteY94" fmla="*/ 810529 h 1070440"/>
              <a:gd name="connsiteX95" fmla="*/ 1478756 w 2005013"/>
              <a:gd name="connsiteY95" fmla="*/ 836723 h 1070440"/>
              <a:gd name="connsiteX96" fmla="*/ 1481138 w 2005013"/>
              <a:gd name="connsiteY96" fmla="*/ 848629 h 1070440"/>
              <a:gd name="connsiteX97" fmla="*/ 1483519 w 2005013"/>
              <a:gd name="connsiteY97" fmla="*/ 867679 h 1070440"/>
              <a:gd name="connsiteX98" fmla="*/ 1490663 w 2005013"/>
              <a:gd name="connsiteY98" fmla="*/ 870060 h 1070440"/>
              <a:gd name="connsiteX99" fmla="*/ 1504950 w 2005013"/>
              <a:gd name="connsiteY99" fmla="*/ 877204 h 1070440"/>
              <a:gd name="connsiteX100" fmla="*/ 1514475 w 2005013"/>
              <a:gd name="connsiteY100" fmla="*/ 893873 h 1070440"/>
              <a:gd name="connsiteX101" fmla="*/ 1524000 w 2005013"/>
              <a:gd name="connsiteY101" fmla="*/ 908160 h 1070440"/>
              <a:gd name="connsiteX102" fmla="*/ 1526381 w 2005013"/>
              <a:gd name="connsiteY102" fmla="*/ 915304 h 1070440"/>
              <a:gd name="connsiteX103" fmla="*/ 1533525 w 2005013"/>
              <a:gd name="connsiteY103" fmla="*/ 922448 h 1070440"/>
              <a:gd name="connsiteX104" fmla="*/ 1538288 w 2005013"/>
              <a:gd name="connsiteY104" fmla="*/ 929591 h 1070440"/>
              <a:gd name="connsiteX105" fmla="*/ 1550194 w 2005013"/>
              <a:gd name="connsiteY105" fmla="*/ 951023 h 1070440"/>
              <a:gd name="connsiteX106" fmla="*/ 1559719 w 2005013"/>
              <a:gd name="connsiteY106" fmla="*/ 970073 h 1070440"/>
              <a:gd name="connsiteX107" fmla="*/ 1633538 w 2005013"/>
              <a:gd name="connsiteY107" fmla="*/ 981979 h 1070440"/>
              <a:gd name="connsiteX108" fmla="*/ 1652588 w 2005013"/>
              <a:gd name="connsiteY108" fmla="*/ 984360 h 1070440"/>
              <a:gd name="connsiteX109" fmla="*/ 1676400 w 2005013"/>
              <a:gd name="connsiteY109" fmla="*/ 989123 h 1070440"/>
              <a:gd name="connsiteX110" fmla="*/ 1690688 w 2005013"/>
              <a:gd name="connsiteY110" fmla="*/ 1001029 h 1070440"/>
              <a:gd name="connsiteX111" fmla="*/ 1697831 w 2005013"/>
              <a:gd name="connsiteY111" fmla="*/ 1003410 h 1070440"/>
              <a:gd name="connsiteX112" fmla="*/ 1709738 w 2005013"/>
              <a:gd name="connsiteY112" fmla="*/ 1015316 h 1070440"/>
              <a:gd name="connsiteX113" fmla="*/ 1726406 w 2005013"/>
              <a:gd name="connsiteY113" fmla="*/ 1024841 h 1070440"/>
              <a:gd name="connsiteX114" fmla="*/ 1733550 w 2005013"/>
              <a:gd name="connsiteY114" fmla="*/ 1034366 h 1070440"/>
              <a:gd name="connsiteX115" fmla="*/ 1747838 w 2005013"/>
              <a:gd name="connsiteY115" fmla="*/ 1041510 h 1070440"/>
              <a:gd name="connsiteX116" fmla="*/ 1824038 w 2005013"/>
              <a:gd name="connsiteY116" fmla="*/ 1039129 h 1070440"/>
              <a:gd name="connsiteX117" fmla="*/ 1838325 w 2005013"/>
              <a:gd name="connsiteY117" fmla="*/ 1046273 h 1070440"/>
              <a:gd name="connsiteX118" fmla="*/ 1862138 w 2005013"/>
              <a:gd name="connsiteY118" fmla="*/ 1060560 h 1070440"/>
              <a:gd name="connsiteX119" fmla="*/ 1876425 w 2005013"/>
              <a:gd name="connsiteY119" fmla="*/ 1065323 h 1070440"/>
              <a:gd name="connsiteX120" fmla="*/ 1966913 w 2005013"/>
              <a:gd name="connsiteY120" fmla="*/ 1067704 h 1070440"/>
              <a:gd name="connsiteX121" fmla="*/ 2005013 w 2005013"/>
              <a:gd name="connsiteY121"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66725 w 2005013"/>
              <a:gd name="connsiteY8" fmla="*/ 60435 h 1070440"/>
              <a:gd name="connsiteX9" fmla="*/ 473869 w 2005013"/>
              <a:gd name="connsiteY9" fmla="*/ 65198 h 1070440"/>
              <a:gd name="connsiteX10" fmla="*/ 488156 w 2005013"/>
              <a:gd name="connsiteY10" fmla="*/ 77104 h 1070440"/>
              <a:gd name="connsiteX11" fmla="*/ 502444 w 2005013"/>
              <a:gd name="connsiteY11" fmla="*/ 81866 h 1070440"/>
              <a:gd name="connsiteX12" fmla="*/ 516731 w 2005013"/>
              <a:gd name="connsiteY12" fmla="*/ 86629 h 1070440"/>
              <a:gd name="connsiteX13" fmla="*/ 523875 w 2005013"/>
              <a:gd name="connsiteY13" fmla="*/ 91391 h 1070440"/>
              <a:gd name="connsiteX14" fmla="*/ 528638 w 2005013"/>
              <a:gd name="connsiteY14" fmla="*/ 98535 h 1070440"/>
              <a:gd name="connsiteX15" fmla="*/ 550069 w 2005013"/>
              <a:gd name="connsiteY15" fmla="*/ 108060 h 1070440"/>
              <a:gd name="connsiteX16" fmla="*/ 557213 w 2005013"/>
              <a:gd name="connsiteY16" fmla="*/ 110441 h 1070440"/>
              <a:gd name="connsiteX17" fmla="*/ 571500 w 2005013"/>
              <a:gd name="connsiteY17" fmla="*/ 119966 h 1070440"/>
              <a:gd name="connsiteX18" fmla="*/ 623888 w 2005013"/>
              <a:gd name="connsiteY18" fmla="*/ 127110 h 1070440"/>
              <a:gd name="connsiteX19" fmla="*/ 628650 w 2005013"/>
              <a:gd name="connsiteY19" fmla="*/ 134254 h 1070440"/>
              <a:gd name="connsiteX20" fmla="*/ 635794 w 2005013"/>
              <a:gd name="connsiteY20" fmla="*/ 141398 h 1070440"/>
              <a:gd name="connsiteX21" fmla="*/ 640556 w 2005013"/>
              <a:gd name="connsiteY21" fmla="*/ 155685 h 1070440"/>
              <a:gd name="connsiteX22" fmla="*/ 647700 w 2005013"/>
              <a:gd name="connsiteY22" fmla="*/ 177116 h 1070440"/>
              <a:gd name="connsiteX23" fmla="*/ 652463 w 2005013"/>
              <a:gd name="connsiteY23" fmla="*/ 184260 h 1070440"/>
              <a:gd name="connsiteX24" fmla="*/ 661988 w 2005013"/>
              <a:gd name="connsiteY24" fmla="*/ 205691 h 1070440"/>
              <a:gd name="connsiteX25" fmla="*/ 669131 w 2005013"/>
              <a:gd name="connsiteY25" fmla="*/ 219979 h 1070440"/>
              <a:gd name="connsiteX26" fmla="*/ 671513 w 2005013"/>
              <a:gd name="connsiteY26" fmla="*/ 227123 h 1070440"/>
              <a:gd name="connsiteX27" fmla="*/ 678656 w 2005013"/>
              <a:gd name="connsiteY27" fmla="*/ 231885 h 1070440"/>
              <a:gd name="connsiteX28" fmla="*/ 685800 w 2005013"/>
              <a:gd name="connsiteY28" fmla="*/ 246173 h 1070440"/>
              <a:gd name="connsiteX29" fmla="*/ 692944 w 2005013"/>
              <a:gd name="connsiteY29" fmla="*/ 260460 h 1070440"/>
              <a:gd name="connsiteX30" fmla="*/ 700088 w 2005013"/>
              <a:gd name="connsiteY30" fmla="*/ 262841 h 1070440"/>
              <a:gd name="connsiteX31" fmla="*/ 721519 w 2005013"/>
              <a:gd name="connsiteY31" fmla="*/ 265223 h 1070440"/>
              <a:gd name="connsiteX32" fmla="*/ 726281 w 2005013"/>
              <a:gd name="connsiteY32" fmla="*/ 274748 h 1070440"/>
              <a:gd name="connsiteX33" fmla="*/ 731044 w 2005013"/>
              <a:gd name="connsiteY33" fmla="*/ 289035 h 1070440"/>
              <a:gd name="connsiteX34" fmla="*/ 733425 w 2005013"/>
              <a:gd name="connsiteY34" fmla="*/ 343804 h 1070440"/>
              <a:gd name="connsiteX35" fmla="*/ 740569 w 2005013"/>
              <a:gd name="connsiteY35" fmla="*/ 346185 h 1070440"/>
              <a:gd name="connsiteX36" fmla="*/ 745331 w 2005013"/>
              <a:gd name="connsiteY36" fmla="*/ 353329 h 1070440"/>
              <a:gd name="connsiteX37" fmla="*/ 750094 w 2005013"/>
              <a:gd name="connsiteY37" fmla="*/ 439054 h 1070440"/>
              <a:gd name="connsiteX38" fmla="*/ 752475 w 2005013"/>
              <a:gd name="connsiteY38" fmla="*/ 460485 h 1070440"/>
              <a:gd name="connsiteX39" fmla="*/ 795338 w 2005013"/>
              <a:gd name="connsiteY39" fmla="*/ 462866 h 1070440"/>
              <a:gd name="connsiteX40" fmla="*/ 814388 w 2005013"/>
              <a:gd name="connsiteY40" fmla="*/ 470010 h 1070440"/>
              <a:gd name="connsiteX41" fmla="*/ 819150 w 2005013"/>
              <a:gd name="connsiteY41" fmla="*/ 477154 h 1070440"/>
              <a:gd name="connsiteX42" fmla="*/ 826294 w 2005013"/>
              <a:gd name="connsiteY42" fmla="*/ 481916 h 1070440"/>
              <a:gd name="connsiteX43" fmla="*/ 833438 w 2005013"/>
              <a:gd name="connsiteY43" fmla="*/ 496204 h 1070440"/>
              <a:gd name="connsiteX44" fmla="*/ 835819 w 2005013"/>
              <a:gd name="connsiteY44" fmla="*/ 503348 h 1070440"/>
              <a:gd name="connsiteX45" fmla="*/ 842963 w 2005013"/>
              <a:gd name="connsiteY45" fmla="*/ 517635 h 1070440"/>
              <a:gd name="connsiteX46" fmla="*/ 845344 w 2005013"/>
              <a:gd name="connsiteY46" fmla="*/ 527160 h 1070440"/>
              <a:gd name="connsiteX47" fmla="*/ 892969 w 2005013"/>
              <a:gd name="connsiteY47" fmla="*/ 529541 h 1070440"/>
              <a:gd name="connsiteX48" fmla="*/ 928688 w 2005013"/>
              <a:gd name="connsiteY48" fmla="*/ 536685 h 1070440"/>
              <a:gd name="connsiteX49" fmla="*/ 935831 w 2005013"/>
              <a:gd name="connsiteY49" fmla="*/ 546210 h 1070440"/>
              <a:gd name="connsiteX50" fmla="*/ 945356 w 2005013"/>
              <a:gd name="connsiteY50" fmla="*/ 562879 h 1070440"/>
              <a:gd name="connsiteX51" fmla="*/ 959644 w 2005013"/>
              <a:gd name="connsiteY51" fmla="*/ 567641 h 1070440"/>
              <a:gd name="connsiteX52" fmla="*/ 966788 w 2005013"/>
              <a:gd name="connsiteY52" fmla="*/ 570023 h 1070440"/>
              <a:gd name="connsiteX53" fmla="*/ 973931 w 2005013"/>
              <a:gd name="connsiteY53" fmla="*/ 574785 h 1070440"/>
              <a:gd name="connsiteX54" fmla="*/ 995363 w 2005013"/>
              <a:gd name="connsiteY54" fmla="*/ 577166 h 1070440"/>
              <a:gd name="connsiteX55" fmla="*/ 1009650 w 2005013"/>
              <a:gd name="connsiteY55" fmla="*/ 581929 h 1070440"/>
              <a:gd name="connsiteX56" fmla="*/ 1016794 w 2005013"/>
              <a:gd name="connsiteY56" fmla="*/ 586691 h 1070440"/>
              <a:gd name="connsiteX57" fmla="*/ 1028700 w 2005013"/>
              <a:gd name="connsiteY57" fmla="*/ 589073 h 1070440"/>
              <a:gd name="connsiteX58" fmla="*/ 1047750 w 2005013"/>
              <a:gd name="connsiteY58" fmla="*/ 584310 h 1070440"/>
              <a:gd name="connsiteX59" fmla="*/ 1054894 w 2005013"/>
              <a:gd name="connsiteY59" fmla="*/ 581929 h 1070440"/>
              <a:gd name="connsiteX60" fmla="*/ 1102519 w 2005013"/>
              <a:gd name="connsiteY60" fmla="*/ 586691 h 1070440"/>
              <a:gd name="connsiteX61" fmla="*/ 1126331 w 2005013"/>
              <a:gd name="connsiteY61" fmla="*/ 591454 h 1070440"/>
              <a:gd name="connsiteX62" fmla="*/ 1140619 w 2005013"/>
              <a:gd name="connsiteY62" fmla="*/ 596216 h 1070440"/>
              <a:gd name="connsiteX63" fmla="*/ 1159669 w 2005013"/>
              <a:gd name="connsiteY63" fmla="*/ 598598 h 1070440"/>
              <a:gd name="connsiteX64" fmla="*/ 1173956 w 2005013"/>
              <a:gd name="connsiteY64" fmla="*/ 600979 h 1070440"/>
              <a:gd name="connsiteX65" fmla="*/ 1181100 w 2005013"/>
              <a:gd name="connsiteY65" fmla="*/ 605741 h 1070440"/>
              <a:gd name="connsiteX66" fmla="*/ 1188244 w 2005013"/>
              <a:gd name="connsiteY66" fmla="*/ 612885 h 1070440"/>
              <a:gd name="connsiteX67" fmla="*/ 1204913 w 2005013"/>
              <a:gd name="connsiteY67" fmla="*/ 617648 h 1070440"/>
              <a:gd name="connsiteX68" fmla="*/ 1219200 w 2005013"/>
              <a:gd name="connsiteY68" fmla="*/ 622410 h 1070440"/>
              <a:gd name="connsiteX69" fmla="*/ 1233488 w 2005013"/>
              <a:gd name="connsiteY69" fmla="*/ 629554 h 1070440"/>
              <a:gd name="connsiteX70" fmla="*/ 1240631 w 2005013"/>
              <a:gd name="connsiteY70" fmla="*/ 634316 h 1070440"/>
              <a:gd name="connsiteX71" fmla="*/ 1247775 w 2005013"/>
              <a:gd name="connsiteY71" fmla="*/ 636698 h 1070440"/>
              <a:gd name="connsiteX72" fmla="*/ 1262063 w 2005013"/>
              <a:gd name="connsiteY72" fmla="*/ 643841 h 1070440"/>
              <a:gd name="connsiteX73" fmla="*/ 1314450 w 2005013"/>
              <a:gd name="connsiteY73" fmla="*/ 646223 h 1070440"/>
              <a:gd name="connsiteX74" fmla="*/ 1331119 w 2005013"/>
              <a:gd name="connsiteY74" fmla="*/ 648604 h 1070440"/>
              <a:gd name="connsiteX75" fmla="*/ 1335881 w 2005013"/>
              <a:gd name="connsiteY75" fmla="*/ 662891 h 1070440"/>
              <a:gd name="connsiteX76" fmla="*/ 1338263 w 2005013"/>
              <a:gd name="connsiteY76" fmla="*/ 670035 h 1070440"/>
              <a:gd name="connsiteX77" fmla="*/ 1340644 w 2005013"/>
              <a:gd name="connsiteY77" fmla="*/ 679560 h 1070440"/>
              <a:gd name="connsiteX78" fmla="*/ 1347788 w 2005013"/>
              <a:gd name="connsiteY78" fmla="*/ 681941 h 1070440"/>
              <a:gd name="connsiteX79" fmla="*/ 1357313 w 2005013"/>
              <a:gd name="connsiteY79" fmla="*/ 684323 h 1070440"/>
              <a:gd name="connsiteX80" fmla="*/ 1364456 w 2005013"/>
              <a:gd name="connsiteY80" fmla="*/ 689085 h 1070440"/>
              <a:gd name="connsiteX81" fmla="*/ 1369219 w 2005013"/>
              <a:gd name="connsiteY81" fmla="*/ 703373 h 1070440"/>
              <a:gd name="connsiteX82" fmla="*/ 1373981 w 2005013"/>
              <a:gd name="connsiteY82" fmla="*/ 710516 h 1070440"/>
              <a:gd name="connsiteX83" fmla="*/ 1376363 w 2005013"/>
              <a:gd name="connsiteY83" fmla="*/ 717660 h 1070440"/>
              <a:gd name="connsiteX84" fmla="*/ 1383506 w 2005013"/>
              <a:gd name="connsiteY84" fmla="*/ 722423 h 1070440"/>
              <a:gd name="connsiteX85" fmla="*/ 1388269 w 2005013"/>
              <a:gd name="connsiteY85" fmla="*/ 736710 h 1070440"/>
              <a:gd name="connsiteX86" fmla="*/ 1412081 w 2005013"/>
              <a:gd name="connsiteY86" fmla="*/ 750998 h 1070440"/>
              <a:gd name="connsiteX87" fmla="*/ 1426369 w 2005013"/>
              <a:gd name="connsiteY87" fmla="*/ 755760 h 1070440"/>
              <a:gd name="connsiteX88" fmla="*/ 1440656 w 2005013"/>
              <a:gd name="connsiteY88" fmla="*/ 760523 h 1070440"/>
              <a:gd name="connsiteX89" fmla="*/ 1447800 w 2005013"/>
              <a:gd name="connsiteY89" fmla="*/ 762904 h 1070440"/>
              <a:gd name="connsiteX90" fmla="*/ 1450181 w 2005013"/>
              <a:gd name="connsiteY90" fmla="*/ 770048 h 1070440"/>
              <a:gd name="connsiteX91" fmla="*/ 1452563 w 2005013"/>
              <a:gd name="connsiteY91" fmla="*/ 805766 h 1070440"/>
              <a:gd name="connsiteX92" fmla="*/ 1464469 w 2005013"/>
              <a:gd name="connsiteY92" fmla="*/ 808148 h 1070440"/>
              <a:gd name="connsiteX93" fmla="*/ 1473994 w 2005013"/>
              <a:gd name="connsiteY93" fmla="*/ 810529 h 1070440"/>
              <a:gd name="connsiteX94" fmla="*/ 1478756 w 2005013"/>
              <a:gd name="connsiteY94" fmla="*/ 836723 h 1070440"/>
              <a:gd name="connsiteX95" fmla="*/ 1481138 w 2005013"/>
              <a:gd name="connsiteY95" fmla="*/ 848629 h 1070440"/>
              <a:gd name="connsiteX96" fmla="*/ 1483519 w 2005013"/>
              <a:gd name="connsiteY96" fmla="*/ 867679 h 1070440"/>
              <a:gd name="connsiteX97" fmla="*/ 1490663 w 2005013"/>
              <a:gd name="connsiteY97" fmla="*/ 870060 h 1070440"/>
              <a:gd name="connsiteX98" fmla="*/ 1504950 w 2005013"/>
              <a:gd name="connsiteY98" fmla="*/ 877204 h 1070440"/>
              <a:gd name="connsiteX99" fmla="*/ 1514475 w 2005013"/>
              <a:gd name="connsiteY99" fmla="*/ 893873 h 1070440"/>
              <a:gd name="connsiteX100" fmla="*/ 1524000 w 2005013"/>
              <a:gd name="connsiteY100" fmla="*/ 908160 h 1070440"/>
              <a:gd name="connsiteX101" fmla="*/ 1526381 w 2005013"/>
              <a:gd name="connsiteY101" fmla="*/ 915304 h 1070440"/>
              <a:gd name="connsiteX102" fmla="*/ 1533525 w 2005013"/>
              <a:gd name="connsiteY102" fmla="*/ 922448 h 1070440"/>
              <a:gd name="connsiteX103" fmla="*/ 1538288 w 2005013"/>
              <a:gd name="connsiteY103" fmla="*/ 929591 h 1070440"/>
              <a:gd name="connsiteX104" fmla="*/ 1550194 w 2005013"/>
              <a:gd name="connsiteY104" fmla="*/ 951023 h 1070440"/>
              <a:gd name="connsiteX105" fmla="*/ 1559719 w 2005013"/>
              <a:gd name="connsiteY105" fmla="*/ 970073 h 1070440"/>
              <a:gd name="connsiteX106" fmla="*/ 1633538 w 2005013"/>
              <a:gd name="connsiteY106" fmla="*/ 981979 h 1070440"/>
              <a:gd name="connsiteX107" fmla="*/ 1652588 w 2005013"/>
              <a:gd name="connsiteY107" fmla="*/ 984360 h 1070440"/>
              <a:gd name="connsiteX108" fmla="*/ 1676400 w 2005013"/>
              <a:gd name="connsiteY108" fmla="*/ 989123 h 1070440"/>
              <a:gd name="connsiteX109" fmla="*/ 1690688 w 2005013"/>
              <a:gd name="connsiteY109" fmla="*/ 1001029 h 1070440"/>
              <a:gd name="connsiteX110" fmla="*/ 1697831 w 2005013"/>
              <a:gd name="connsiteY110" fmla="*/ 1003410 h 1070440"/>
              <a:gd name="connsiteX111" fmla="*/ 1709738 w 2005013"/>
              <a:gd name="connsiteY111" fmla="*/ 1015316 h 1070440"/>
              <a:gd name="connsiteX112" fmla="*/ 1726406 w 2005013"/>
              <a:gd name="connsiteY112" fmla="*/ 1024841 h 1070440"/>
              <a:gd name="connsiteX113" fmla="*/ 1733550 w 2005013"/>
              <a:gd name="connsiteY113" fmla="*/ 1034366 h 1070440"/>
              <a:gd name="connsiteX114" fmla="*/ 1747838 w 2005013"/>
              <a:gd name="connsiteY114" fmla="*/ 1041510 h 1070440"/>
              <a:gd name="connsiteX115" fmla="*/ 1824038 w 2005013"/>
              <a:gd name="connsiteY115" fmla="*/ 1039129 h 1070440"/>
              <a:gd name="connsiteX116" fmla="*/ 1838325 w 2005013"/>
              <a:gd name="connsiteY116" fmla="*/ 1046273 h 1070440"/>
              <a:gd name="connsiteX117" fmla="*/ 1862138 w 2005013"/>
              <a:gd name="connsiteY117" fmla="*/ 1060560 h 1070440"/>
              <a:gd name="connsiteX118" fmla="*/ 1876425 w 2005013"/>
              <a:gd name="connsiteY118" fmla="*/ 1065323 h 1070440"/>
              <a:gd name="connsiteX119" fmla="*/ 1966913 w 2005013"/>
              <a:gd name="connsiteY119" fmla="*/ 1067704 h 1070440"/>
              <a:gd name="connsiteX120" fmla="*/ 2005013 w 2005013"/>
              <a:gd name="connsiteY120"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19966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19966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19966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892969 w 2005013"/>
              <a:gd name="connsiteY46" fmla="*/ 529541 h 1070440"/>
              <a:gd name="connsiteX47" fmla="*/ 928688 w 2005013"/>
              <a:gd name="connsiteY47" fmla="*/ 536685 h 1070440"/>
              <a:gd name="connsiteX48" fmla="*/ 935831 w 2005013"/>
              <a:gd name="connsiteY48" fmla="*/ 546210 h 1070440"/>
              <a:gd name="connsiteX49" fmla="*/ 945356 w 2005013"/>
              <a:gd name="connsiteY49" fmla="*/ 562879 h 1070440"/>
              <a:gd name="connsiteX50" fmla="*/ 959644 w 2005013"/>
              <a:gd name="connsiteY50" fmla="*/ 567641 h 1070440"/>
              <a:gd name="connsiteX51" fmla="*/ 966788 w 2005013"/>
              <a:gd name="connsiteY51" fmla="*/ 570023 h 1070440"/>
              <a:gd name="connsiteX52" fmla="*/ 973931 w 2005013"/>
              <a:gd name="connsiteY52" fmla="*/ 574785 h 1070440"/>
              <a:gd name="connsiteX53" fmla="*/ 995363 w 2005013"/>
              <a:gd name="connsiteY53" fmla="*/ 577166 h 1070440"/>
              <a:gd name="connsiteX54" fmla="*/ 1009650 w 2005013"/>
              <a:gd name="connsiteY54" fmla="*/ 581929 h 1070440"/>
              <a:gd name="connsiteX55" fmla="*/ 1016794 w 2005013"/>
              <a:gd name="connsiteY55" fmla="*/ 586691 h 1070440"/>
              <a:gd name="connsiteX56" fmla="*/ 1028700 w 2005013"/>
              <a:gd name="connsiteY56" fmla="*/ 589073 h 1070440"/>
              <a:gd name="connsiteX57" fmla="*/ 1047750 w 2005013"/>
              <a:gd name="connsiteY57" fmla="*/ 584310 h 1070440"/>
              <a:gd name="connsiteX58" fmla="*/ 1054894 w 2005013"/>
              <a:gd name="connsiteY58" fmla="*/ 581929 h 1070440"/>
              <a:gd name="connsiteX59" fmla="*/ 1102519 w 2005013"/>
              <a:gd name="connsiteY59" fmla="*/ 586691 h 1070440"/>
              <a:gd name="connsiteX60" fmla="*/ 1126331 w 2005013"/>
              <a:gd name="connsiteY60" fmla="*/ 591454 h 1070440"/>
              <a:gd name="connsiteX61" fmla="*/ 1140619 w 2005013"/>
              <a:gd name="connsiteY61" fmla="*/ 596216 h 1070440"/>
              <a:gd name="connsiteX62" fmla="*/ 1159669 w 2005013"/>
              <a:gd name="connsiteY62" fmla="*/ 598598 h 1070440"/>
              <a:gd name="connsiteX63" fmla="*/ 1173956 w 2005013"/>
              <a:gd name="connsiteY63" fmla="*/ 600979 h 1070440"/>
              <a:gd name="connsiteX64" fmla="*/ 1181100 w 2005013"/>
              <a:gd name="connsiteY64" fmla="*/ 605741 h 1070440"/>
              <a:gd name="connsiteX65" fmla="*/ 1188244 w 2005013"/>
              <a:gd name="connsiteY65" fmla="*/ 612885 h 1070440"/>
              <a:gd name="connsiteX66" fmla="*/ 1204913 w 2005013"/>
              <a:gd name="connsiteY66" fmla="*/ 617648 h 1070440"/>
              <a:gd name="connsiteX67" fmla="*/ 1219200 w 2005013"/>
              <a:gd name="connsiteY67" fmla="*/ 622410 h 1070440"/>
              <a:gd name="connsiteX68" fmla="*/ 1233488 w 2005013"/>
              <a:gd name="connsiteY68" fmla="*/ 629554 h 1070440"/>
              <a:gd name="connsiteX69" fmla="*/ 1240631 w 2005013"/>
              <a:gd name="connsiteY69" fmla="*/ 634316 h 1070440"/>
              <a:gd name="connsiteX70" fmla="*/ 1247775 w 2005013"/>
              <a:gd name="connsiteY70" fmla="*/ 636698 h 1070440"/>
              <a:gd name="connsiteX71" fmla="*/ 1262063 w 2005013"/>
              <a:gd name="connsiteY71" fmla="*/ 643841 h 1070440"/>
              <a:gd name="connsiteX72" fmla="*/ 1314450 w 2005013"/>
              <a:gd name="connsiteY72" fmla="*/ 646223 h 1070440"/>
              <a:gd name="connsiteX73" fmla="*/ 1331119 w 2005013"/>
              <a:gd name="connsiteY73" fmla="*/ 648604 h 1070440"/>
              <a:gd name="connsiteX74" fmla="*/ 1335881 w 2005013"/>
              <a:gd name="connsiteY74" fmla="*/ 662891 h 1070440"/>
              <a:gd name="connsiteX75" fmla="*/ 1338263 w 2005013"/>
              <a:gd name="connsiteY75" fmla="*/ 670035 h 1070440"/>
              <a:gd name="connsiteX76" fmla="*/ 1340644 w 2005013"/>
              <a:gd name="connsiteY76" fmla="*/ 679560 h 1070440"/>
              <a:gd name="connsiteX77" fmla="*/ 1347788 w 2005013"/>
              <a:gd name="connsiteY77" fmla="*/ 681941 h 1070440"/>
              <a:gd name="connsiteX78" fmla="*/ 1357313 w 2005013"/>
              <a:gd name="connsiteY78" fmla="*/ 684323 h 1070440"/>
              <a:gd name="connsiteX79" fmla="*/ 1364456 w 2005013"/>
              <a:gd name="connsiteY79" fmla="*/ 689085 h 1070440"/>
              <a:gd name="connsiteX80" fmla="*/ 1369219 w 2005013"/>
              <a:gd name="connsiteY80" fmla="*/ 703373 h 1070440"/>
              <a:gd name="connsiteX81" fmla="*/ 1373981 w 2005013"/>
              <a:gd name="connsiteY81" fmla="*/ 710516 h 1070440"/>
              <a:gd name="connsiteX82" fmla="*/ 1376363 w 2005013"/>
              <a:gd name="connsiteY82" fmla="*/ 717660 h 1070440"/>
              <a:gd name="connsiteX83" fmla="*/ 1383506 w 2005013"/>
              <a:gd name="connsiteY83" fmla="*/ 722423 h 1070440"/>
              <a:gd name="connsiteX84" fmla="*/ 1388269 w 2005013"/>
              <a:gd name="connsiteY84" fmla="*/ 736710 h 1070440"/>
              <a:gd name="connsiteX85" fmla="*/ 1412081 w 2005013"/>
              <a:gd name="connsiteY85" fmla="*/ 750998 h 1070440"/>
              <a:gd name="connsiteX86" fmla="*/ 1426369 w 2005013"/>
              <a:gd name="connsiteY86" fmla="*/ 755760 h 1070440"/>
              <a:gd name="connsiteX87" fmla="*/ 1440656 w 2005013"/>
              <a:gd name="connsiteY87" fmla="*/ 760523 h 1070440"/>
              <a:gd name="connsiteX88" fmla="*/ 1447800 w 2005013"/>
              <a:gd name="connsiteY88" fmla="*/ 762904 h 1070440"/>
              <a:gd name="connsiteX89" fmla="*/ 1450181 w 2005013"/>
              <a:gd name="connsiteY89" fmla="*/ 770048 h 1070440"/>
              <a:gd name="connsiteX90" fmla="*/ 1452563 w 2005013"/>
              <a:gd name="connsiteY90" fmla="*/ 805766 h 1070440"/>
              <a:gd name="connsiteX91" fmla="*/ 1464469 w 2005013"/>
              <a:gd name="connsiteY91" fmla="*/ 808148 h 1070440"/>
              <a:gd name="connsiteX92" fmla="*/ 1473994 w 2005013"/>
              <a:gd name="connsiteY92" fmla="*/ 810529 h 1070440"/>
              <a:gd name="connsiteX93" fmla="*/ 1478756 w 2005013"/>
              <a:gd name="connsiteY93" fmla="*/ 836723 h 1070440"/>
              <a:gd name="connsiteX94" fmla="*/ 1481138 w 2005013"/>
              <a:gd name="connsiteY94" fmla="*/ 848629 h 1070440"/>
              <a:gd name="connsiteX95" fmla="*/ 1483519 w 2005013"/>
              <a:gd name="connsiteY95" fmla="*/ 867679 h 1070440"/>
              <a:gd name="connsiteX96" fmla="*/ 1490663 w 2005013"/>
              <a:gd name="connsiteY96" fmla="*/ 870060 h 1070440"/>
              <a:gd name="connsiteX97" fmla="*/ 1504950 w 2005013"/>
              <a:gd name="connsiteY97" fmla="*/ 877204 h 1070440"/>
              <a:gd name="connsiteX98" fmla="*/ 1514475 w 2005013"/>
              <a:gd name="connsiteY98" fmla="*/ 893873 h 1070440"/>
              <a:gd name="connsiteX99" fmla="*/ 1524000 w 2005013"/>
              <a:gd name="connsiteY99" fmla="*/ 908160 h 1070440"/>
              <a:gd name="connsiteX100" fmla="*/ 1526381 w 2005013"/>
              <a:gd name="connsiteY100" fmla="*/ 915304 h 1070440"/>
              <a:gd name="connsiteX101" fmla="*/ 1533525 w 2005013"/>
              <a:gd name="connsiteY101" fmla="*/ 922448 h 1070440"/>
              <a:gd name="connsiteX102" fmla="*/ 1538288 w 2005013"/>
              <a:gd name="connsiteY102" fmla="*/ 929591 h 1070440"/>
              <a:gd name="connsiteX103" fmla="*/ 1550194 w 2005013"/>
              <a:gd name="connsiteY103" fmla="*/ 951023 h 1070440"/>
              <a:gd name="connsiteX104" fmla="*/ 1559719 w 2005013"/>
              <a:gd name="connsiteY104" fmla="*/ 970073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54894 w 2005013"/>
              <a:gd name="connsiteY57" fmla="*/ 581929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633538 w 2005013"/>
              <a:gd name="connsiteY104" fmla="*/ 981979 h 1070440"/>
              <a:gd name="connsiteX105" fmla="*/ 1652588 w 2005013"/>
              <a:gd name="connsiteY105" fmla="*/ 984360 h 1070440"/>
              <a:gd name="connsiteX106" fmla="*/ 1676400 w 2005013"/>
              <a:gd name="connsiteY106" fmla="*/ 989123 h 1070440"/>
              <a:gd name="connsiteX107" fmla="*/ 1690688 w 2005013"/>
              <a:gd name="connsiteY107" fmla="*/ 1001029 h 1070440"/>
              <a:gd name="connsiteX108" fmla="*/ 1697831 w 2005013"/>
              <a:gd name="connsiteY108" fmla="*/ 1003410 h 1070440"/>
              <a:gd name="connsiteX109" fmla="*/ 1709738 w 2005013"/>
              <a:gd name="connsiteY109" fmla="*/ 1015316 h 1070440"/>
              <a:gd name="connsiteX110" fmla="*/ 1726406 w 2005013"/>
              <a:gd name="connsiteY110" fmla="*/ 1024841 h 1070440"/>
              <a:gd name="connsiteX111" fmla="*/ 1733550 w 2005013"/>
              <a:gd name="connsiteY111" fmla="*/ 1034366 h 1070440"/>
              <a:gd name="connsiteX112" fmla="*/ 1747838 w 2005013"/>
              <a:gd name="connsiteY112" fmla="*/ 1041510 h 1070440"/>
              <a:gd name="connsiteX113" fmla="*/ 1824038 w 2005013"/>
              <a:gd name="connsiteY113" fmla="*/ 1039129 h 1070440"/>
              <a:gd name="connsiteX114" fmla="*/ 1838325 w 2005013"/>
              <a:gd name="connsiteY114" fmla="*/ 1046273 h 1070440"/>
              <a:gd name="connsiteX115" fmla="*/ 1862138 w 2005013"/>
              <a:gd name="connsiteY115" fmla="*/ 1060560 h 1070440"/>
              <a:gd name="connsiteX116" fmla="*/ 1876425 w 2005013"/>
              <a:gd name="connsiteY116" fmla="*/ 1065323 h 1070440"/>
              <a:gd name="connsiteX117" fmla="*/ 1966913 w 2005013"/>
              <a:gd name="connsiteY117" fmla="*/ 1067704 h 1070440"/>
              <a:gd name="connsiteX118" fmla="*/ 2005013 w 2005013"/>
              <a:gd name="connsiteY118"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54894 w 2005013"/>
              <a:gd name="connsiteY57" fmla="*/ 581929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633538 w 2005013"/>
              <a:gd name="connsiteY104" fmla="*/ 981979 h 1070440"/>
              <a:gd name="connsiteX105" fmla="*/ 1652588 w 2005013"/>
              <a:gd name="connsiteY105" fmla="*/ 984360 h 1070440"/>
              <a:gd name="connsiteX106" fmla="*/ 1676400 w 2005013"/>
              <a:gd name="connsiteY106" fmla="*/ 989123 h 1070440"/>
              <a:gd name="connsiteX107" fmla="*/ 1690688 w 2005013"/>
              <a:gd name="connsiteY107" fmla="*/ 1001029 h 1070440"/>
              <a:gd name="connsiteX108" fmla="*/ 1697831 w 2005013"/>
              <a:gd name="connsiteY108" fmla="*/ 1003410 h 1070440"/>
              <a:gd name="connsiteX109" fmla="*/ 1709738 w 2005013"/>
              <a:gd name="connsiteY109" fmla="*/ 1015316 h 1070440"/>
              <a:gd name="connsiteX110" fmla="*/ 1726406 w 2005013"/>
              <a:gd name="connsiteY110" fmla="*/ 1024841 h 1070440"/>
              <a:gd name="connsiteX111" fmla="*/ 1733550 w 2005013"/>
              <a:gd name="connsiteY111" fmla="*/ 1034366 h 1070440"/>
              <a:gd name="connsiteX112" fmla="*/ 1747838 w 2005013"/>
              <a:gd name="connsiteY112" fmla="*/ 1041510 h 1070440"/>
              <a:gd name="connsiteX113" fmla="*/ 1824038 w 2005013"/>
              <a:gd name="connsiteY113" fmla="*/ 1039129 h 1070440"/>
              <a:gd name="connsiteX114" fmla="*/ 1838325 w 2005013"/>
              <a:gd name="connsiteY114" fmla="*/ 1046273 h 1070440"/>
              <a:gd name="connsiteX115" fmla="*/ 1862138 w 2005013"/>
              <a:gd name="connsiteY115" fmla="*/ 1060560 h 1070440"/>
              <a:gd name="connsiteX116" fmla="*/ 1876425 w 2005013"/>
              <a:gd name="connsiteY116" fmla="*/ 1065323 h 1070440"/>
              <a:gd name="connsiteX117" fmla="*/ 1966913 w 2005013"/>
              <a:gd name="connsiteY117" fmla="*/ 1067704 h 1070440"/>
              <a:gd name="connsiteX118" fmla="*/ 2005013 w 2005013"/>
              <a:gd name="connsiteY118"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54894 w 2005013"/>
              <a:gd name="connsiteY57" fmla="*/ 581929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633538 w 2005013"/>
              <a:gd name="connsiteY104" fmla="*/ 981979 h 1070440"/>
              <a:gd name="connsiteX105" fmla="*/ 1652588 w 2005013"/>
              <a:gd name="connsiteY105" fmla="*/ 984360 h 1070440"/>
              <a:gd name="connsiteX106" fmla="*/ 1676400 w 2005013"/>
              <a:gd name="connsiteY106" fmla="*/ 989123 h 1070440"/>
              <a:gd name="connsiteX107" fmla="*/ 1690688 w 2005013"/>
              <a:gd name="connsiteY107" fmla="*/ 1001029 h 1070440"/>
              <a:gd name="connsiteX108" fmla="*/ 1697831 w 2005013"/>
              <a:gd name="connsiteY108" fmla="*/ 1003410 h 1070440"/>
              <a:gd name="connsiteX109" fmla="*/ 1709738 w 2005013"/>
              <a:gd name="connsiteY109" fmla="*/ 1015316 h 1070440"/>
              <a:gd name="connsiteX110" fmla="*/ 1726406 w 2005013"/>
              <a:gd name="connsiteY110" fmla="*/ 1024841 h 1070440"/>
              <a:gd name="connsiteX111" fmla="*/ 1733550 w 2005013"/>
              <a:gd name="connsiteY111" fmla="*/ 1034366 h 1070440"/>
              <a:gd name="connsiteX112" fmla="*/ 1747838 w 2005013"/>
              <a:gd name="connsiteY112" fmla="*/ 1041510 h 1070440"/>
              <a:gd name="connsiteX113" fmla="*/ 1824038 w 2005013"/>
              <a:gd name="connsiteY113" fmla="*/ 1039129 h 1070440"/>
              <a:gd name="connsiteX114" fmla="*/ 1838325 w 2005013"/>
              <a:gd name="connsiteY114" fmla="*/ 1046273 h 1070440"/>
              <a:gd name="connsiteX115" fmla="*/ 1862138 w 2005013"/>
              <a:gd name="connsiteY115" fmla="*/ 1060560 h 1070440"/>
              <a:gd name="connsiteX116" fmla="*/ 1876425 w 2005013"/>
              <a:gd name="connsiteY116" fmla="*/ 1065323 h 1070440"/>
              <a:gd name="connsiteX117" fmla="*/ 1966913 w 2005013"/>
              <a:gd name="connsiteY117" fmla="*/ 1067704 h 1070440"/>
              <a:gd name="connsiteX118" fmla="*/ 2005013 w 2005013"/>
              <a:gd name="connsiteY118"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76325 w 2005013"/>
              <a:gd name="connsiteY57" fmla="*/ 586692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633538 w 2005013"/>
              <a:gd name="connsiteY104" fmla="*/ 981979 h 1070440"/>
              <a:gd name="connsiteX105" fmla="*/ 1652588 w 2005013"/>
              <a:gd name="connsiteY105" fmla="*/ 984360 h 1070440"/>
              <a:gd name="connsiteX106" fmla="*/ 1676400 w 2005013"/>
              <a:gd name="connsiteY106" fmla="*/ 989123 h 1070440"/>
              <a:gd name="connsiteX107" fmla="*/ 1690688 w 2005013"/>
              <a:gd name="connsiteY107" fmla="*/ 1001029 h 1070440"/>
              <a:gd name="connsiteX108" fmla="*/ 1697831 w 2005013"/>
              <a:gd name="connsiteY108" fmla="*/ 1003410 h 1070440"/>
              <a:gd name="connsiteX109" fmla="*/ 1709738 w 2005013"/>
              <a:gd name="connsiteY109" fmla="*/ 1015316 h 1070440"/>
              <a:gd name="connsiteX110" fmla="*/ 1726406 w 2005013"/>
              <a:gd name="connsiteY110" fmla="*/ 1024841 h 1070440"/>
              <a:gd name="connsiteX111" fmla="*/ 1733550 w 2005013"/>
              <a:gd name="connsiteY111" fmla="*/ 1034366 h 1070440"/>
              <a:gd name="connsiteX112" fmla="*/ 1747838 w 2005013"/>
              <a:gd name="connsiteY112" fmla="*/ 1041510 h 1070440"/>
              <a:gd name="connsiteX113" fmla="*/ 1824038 w 2005013"/>
              <a:gd name="connsiteY113" fmla="*/ 1039129 h 1070440"/>
              <a:gd name="connsiteX114" fmla="*/ 1838325 w 2005013"/>
              <a:gd name="connsiteY114" fmla="*/ 1046273 h 1070440"/>
              <a:gd name="connsiteX115" fmla="*/ 1862138 w 2005013"/>
              <a:gd name="connsiteY115" fmla="*/ 1060560 h 1070440"/>
              <a:gd name="connsiteX116" fmla="*/ 1876425 w 2005013"/>
              <a:gd name="connsiteY116" fmla="*/ 1065323 h 1070440"/>
              <a:gd name="connsiteX117" fmla="*/ 1966913 w 2005013"/>
              <a:gd name="connsiteY117" fmla="*/ 1067704 h 1070440"/>
              <a:gd name="connsiteX118" fmla="*/ 2005013 w 2005013"/>
              <a:gd name="connsiteY118"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76325 w 2005013"/>
              <a:gd name="connsiteY57" fmla="*/ 586692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633538 w 2005013"/>
              <a:gd name="connsiteY104" fmla="*/ 981979 h 1070440"/>
              <a:gd name="connsiteX105" fmla="*/ 1652588 w 2005013"/>
              <a:gd name="connsiteY105" fmla="*/ 984360 h 1070440"/>
              <a:gd name="connsiteX106" fmla="*/ 1676400 w 2005013"/>
              <a:gd name="connsiteY106" fmla="*/ 989123 h 1070440"/>
              <a:gd name="connsiteX107" fmla="*/ 1690688 w 2005013"/>
              <a:gd name="connsiteY107" fmla="*/ 1001029 h 1070440"/>
              <a:gd name="connsiteX108" fmla="*/ 1697831 w 2005013"/>
              <a:gd name="connsiteY108" fmla="*/ 1003410 h 1070440"/>
              <a:gd name="connsiteX109" fmla="*/ 1709738 w 2005013"/>
              <a:gd name="connsiteY109" fmla="*/ 1015316 h 1070440"/>
              <a:gd name="connsiteX110" fmla="*/ 1726406 w 2005013"/>
              <a:gd name="connsiteY110" fmla="*/ 1024841 h 1070440"/>
              <a:gd name="connsiteX111" fmla="*/ 1733550 w 2005013"/>
              <a:gd name="connsiteY111" fmla="*/ 1034366 h 1070440"/>
              <a:gd name="connsiteX112" fmla="*/ 1747838 w 2005013"/>
              <a:gd name="connsiteY112" fmla="*/ 1041510 h 1070440"/>
              <a:gd name="connsiteX113" fmla="*/ 1824038 w 2005013"/>
              <a:gd name="connsiteY113" fmla="*/ 1039129 h 1070440"/>
              <a:gd name="connsiteX114" fmla="*/ 1838325 w 2005013"/>
              <a:gd name="connsiteY114" fmla="*/ 1046273 h 1070440"/>
              <a:gd name="connsiteX115" fmla="*/ 1862138 w 2005013"/>
              <a:gd name="connsiteY115" fmla="*/ 1060560 h 1070440"/>
              <a:gd name="connsiteX116" fmla="*/ 1876425 w 2005013"/>
              <a:gd name="connsiteY116" fmla="*/ 1065323 h 1070440"/>
              <a:gd name="connsiteX117" fmla="*/ 1966913 w 2005013"/>
              <a:gd name="connsiteY117" fmla="*/ 1067704 h 1070440"/>
              <a:gd name="connsiteX118" fmla="*/ 2005013 w 2005013"/>
              <a:gd name="connsiteY118"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76325 w 2005013"/>
              <a:gd name="connsiteY57" fmla="*/ 586692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633538 w 2005013"/>
              <a:gd name="connsiteY104" fmla="*/ 981979 h 1070440"/>
              <a:gd name="connsiteX105" fmla="*/ 1652588 w 2005013"/>
              <a:gd name="connsiteY105" fmla="*/ 984360 h 1070440"/>
              <a:gd name="connsiteX106" fmla="*/ 1676400 w 2005013"/>
              <a:gd name="connsiteY106" fmla="*/ 989123 h 1070440"/>
              <a:gd name="connsiteX107" fmla="*/ 1690688 w 2005013"/>
              <a:gd name="connsiteY107" fmla="*/ 1001029 h 1070440"/>
              <a:gd name="connsiteX108" fmla="*/ 1697831 w 2005013"/>
              <a:gd name="connsiteY108" fmla="*/ 1003410 h 1070440"/>
              <a:gd name="connsiteX109" fmla="*/ 1709738 w 2005013"/>
              <a:gd name="connsiteY109" fmla="*/ 1015316 h 1070440"/>
              <a:gd name="connsiteX110" fmla="*/ 1726406 w 2005013"/>
              <a:gd name="connsiteY110" fmla="*/ 1024841 h 1070440"/>
              <a:gd name="connsiteX111" fmla="*/ 1733550 w 2005013"/>
              <a:gd name="connsiteY111" fmla="*/ 1034366 h 1070440"/>
              <a:gd name="connsiteX112" fmla="*/ 1747838 w 2005013"/>
              <a:gd name="connsiteY112" fmla="*/ 1041510 h 1070440"/>
              <a:gd name="connsiteX113" fmla="*/ 1824038 w 2005013"/>
              <a:gd name="connsiteY113" fmla="*/ 1039129 h 1070440"/>
              <a:gd name="connsiteX114" fmla="*/ 1838325 w 2005013"/>
              <a:gd name="connsiteY114" fmla="*/ 1046273 h 1070440"/>
              <a:gd name="connsiteX115" fmla="*/ 1862138 w 2005013"/>
              <a:gd name="connsiteY115" fmla="*/ 1060560 h 1070440"/>
              <a:gd name="connsiteX116" fmla="*/ 1876425 w 2005013"/>
              <a:gd name="connsiteY116" fmla="*/ 1065323 h 1070440"/>
              <a:gd name="connsiteX117" fmla="*/ 1966913 w 2005013"/>
              <a:gd name="connsiteY117" fmla="*/ 1067704 h 1070440"/>
              <a:gd name="connsiteX118" fmla="*/ 2005013 w 2005013"/>
              <a:gd name="connsiteY118" fmla="*/ 1070085 h 1070440"/>
              <a:gd name="connsiteX0" fmla="*/ 0 w 2005013"/>
              <a:gd name="connsiteY0" fmla="*/ 904 h 1070440"/>
              <a:gd name="connsiteX1" fmla="*/ 73819 w 2005013"/>
              <a:gd name="connsiteY1" fmla="*/ 3285 h 1070440"/>
              <a:gd name="connsiteX2" fmla="*/ 71438 w 2005013"/>
              <a:gd name="connsiteY2" fmla="*/ 34241 h 1070440"/>
              <a:gd name="connsiteX3" fmla="*/ 152400 w 2005013"/>
              <a:gd name="connsiteY3" fmla="*/ 34241 h 1070440"/>
              <a:gd name="connsiteX4" fmla="*/ 154781 w 2005013"/>
              <a:gd name="connsiteY4" fmla="*/ 41385 h 1070440"/>
              <a:gd name="connsiteX5" fmla="*/ 178594 w 2005013"/>
              <a:gd name="connsiteY5" fmla="*/ 43766 h 1070440"/>
              <a:gd name="connsiteX6" fmla="*/ 335756 w 2005013"/>
              <a:gd name="connsiteY6" fmla="*/ 43766 h 1070440"/>
              <a:gd name="connsiteX7" fmla="*/ 333375 w 2005013"/>
              <a:gd name="connsiteY7" fmla="*/ 58054 h 1070440"/>
              <a:gd name="connsiteX8" fmla="*/ 473869 w 2005013"/>
              <a:gd name="connsiteY8" fmla="*/ 65198 h 1070440"/>
              <a:gd name="connsiteX9" fmla="*/ 488156 w 2005013"/>
              <a:gd name="connsiteY9" fmla="*/ 77104 h 1070440"/>
              <a:gd name="connsiteX10" fmla="*/ 502444 w 2005013"/>
              <a:gd name="connsiteY10" fmla="*/ 81866 h 1070440"/>
              <a:gd name="connsiteX11" fmla="*/ 516731 w 2005013"/>
              <a:gd name="connsiteY11" fmla="*/ 86629 h 1070440"/>
              <a:gd name="connsiteX12" fmla="*/ 523875 w 2005013"/>
              <a:gd name="connsiteY12" fmla="*/ 91391 h 1070440"/>
              <a:gd name="connsiteX13" fmla="*/ 528638 w 2005013"/>
              <a:gd name="connsiteY13" fmla="*/ 98535 h 1070440"/>
              <a:gd name="connsiteX14" fmla="*/ 550069 w 2005013"/>
              <a:gd name="connsiteY14" fmla="*/ 108060 h 1070440"/>
              <a:gd name="connsiteX15" fmla="*/ 557213 w 2005013"/>
              <a:gd name="connsiteY15" fmla="*/ 110441 h 1070440"/>
              <a:gd name="connsiteX16" fmla="*/ 571500 w 2005013"/>
              <a:gd name="connsiteY16" fmla="*/ 127110 h 1070440"/>
              <a:gd name="connsiteX17" fmla="*/ 623888 w 2005013"/>
              <a:gd name="connsiteY17" fmla="*/ 127110 h 1070440"/>
              <a:gd name="connsiteX18" fmla="*/ 628650 w 2005013"/>
              <a:gd name="connsiteY18" fmla="*/ 134254 h 1070440"/>
              <a:gd name="connsiteX19" fmla="*/ 635794 w 2005013"/>
              <a:gd name="connsiteY19" fmla="*/ 141398 h 1070440"/>
              <a:gd name="connsiteX20" fmla="*/ 640556 w 2005013"/>
              <a:gd name="connsiteY20" fmla="*/ 155685 h 1070440"/>
              <a:gd name="connsiteX21" fmla="*/ 647700 w 2005013"/>
              <a:gd name="connsiteY21" fmla="*/ 177116 h 1070440"/>
              <a:gd name="connsiteX22" fmla="*/ 652463 w 2005013"/>
              <a:gd name="connsiteY22" fmla="*/ 184260 h 1070440"/>
              <a:gd name="connsiteX23" fmla="*/ 661988 w 2005013"/>
              <a:gd name="connsiteY23" fmla="*/ 205691 h 1070440"/>
              <a:gd name="connsiteX24" fmla="*/ 669131 w 2005013"/>
              <a:gd name="connsiteY24" fmla="*/ 219979 h 1070440"/>
              <a:gd name="connsiteX25" fmla="*/ 671513 w 2005013"/>
              <a:gd name="connsiteY25" fmla="*/ 227123 h 1070440"/>
              <a:gd name="connsiteX26" fmla="*/ 678656 w 2005013"/>
              <a:gd name="connsiteY26" fmla="*/ 231885 h 1070440"/>
              <a:gd name="connsiteX27" fmla="*/ 685800 w 2005013"/>
              <a:gd name="connsiteY27" fmla="*/ 246173 h 1070440"/>
              <a:gd name="connsiteX28" fmla="*/ 692944 w 2005013"/>
              <a:gd name="connsiteY28" fmla="*/ 260460 h 1070440"/>
              <a:gd name="connsiteX29" fmla="*/ 700088 w 2005013"/>
              <a:gd name="connsiteY29" fmla="*/ 262841 h 1070440"/>
              <a:gd name="connsiteX30" fmla="*/ 721519 w 2005013"/>
              <a:gd name="connsiteY30" fmla="*/ 265223 h 1070440"/>
              <a:gd name="connsiteX31" fmla="*/ 726281 w 2005013"/>
              <a:gd name="connsiteY31" fmla="*/ 274748 h 1070440"/>
              <a:gd name="connsiteX32" fmla="*/ 731044 w 2005013"/>
              <a:gd name="connsiteY32" fmla="*/ 289035 h 1070440"/>
              <a:gd name="connsiteX33" fmla="*/ 733425 w 2005013"/>
              <a:gd name="connsiteY33" fmla="*/ 343804 h 1070440"/>
              <a:gd name="connsiteX34" fmla="*/ 740569 w 2005013"/>
              <a:gd name="connsiteY34" fmla="*/ 346185 h 1070440"/>
              <a:gd name="connsiteX35" fmla="*/ 745331 w 2005013"/>
              <a:gd name="connsiteY35" fmla="*/ 353329 h 1070440"/>
              <a:gd name="connsiteX36" fmla="*/ 750094 w 2005013"/>
              <a:gd name="connsiteY36" fmla="*/ 439054 h 1070440"/>
              <a:gd name="connsiteX37" fmla="*/ 752475 w 2005013"/>
              <a:gd name="connsiteY37" fmla="*/ 460485 h 1070440"/>
              <a:gd name="connsiteX38" fmla="*/ 795338 w 2005013"/>
              <a:gd name="connsiteY38" fmla="*/ 462866 h 1070440"/>
              <a:gd name="connsiteX39" fmla="*/ 814388 w 2005013"/>
              <a:gd name="connsiteY39" fmla="*/ 470010 h 1070440"/>
              <a:gd name="connsiteX40" fmla="*/ 819150 w 2005013"/>
              <a:gd name="connsiteY40" fmla="*/ 477154 h 1070440"/>
              <a:gd name="connsiteX41" fmla="*/ 826294 w 2005013"/>
              <a:gd name="connsiteY41" fmla="*/ 481916 h 1070440"/>
              <a:gd name="connsiteX42" fmla="*/ 833438 w 2005013"/>
              <a:gd name="connsiteY42" fmla="*/ 496204 h 1070440"/>
              <a:gd name="connsiteX43" fmla="*/ 835819 w 2005013"/>
              <a:gd name="connsiteY43" fmla="*/ 503348 h 1070440"/>
              <a:gd name="connsiteX44" fmla="*/ 842963 w 2005013"/>
              <a:gd name="connsiteY44" fmla="*/ 517635 h 1070440"/>
              <a:gd name="connsiteX45" fmla="*/ 845344 w 2005013"/>
              <a:gd name="connsiteY45" fmla="*/ 527160 h 1070440"/>
              <a:gd name="connsiteX46" fmla="*/ 928688 w 2005013"/>
              <a:gd name="connsiteY46" fmla="*/ 536685 h 1070440"/>
              <a:gd name="connsiteX47" fmla="*/ 935831 w 2005013"/>
              <a:gd name="connsiteY47" fmla="*/ 546210 h 1070440"/>
              <a:gd name="connsiteX48" fmla="*/ 945356 w 2005013"/>
              <a:gd name="connsiteY48" fmla="*/ 562879 h 1070440"/>
              <a:gd name="connsiteX49" fmla="*/ 959644 w 2005013"/>
              <a:gd name="connsiteY49" fmla="*/ 567641 h 1070440"/>
              <a:gd name="connsiteX50" fmla="*/ 966788 w 2005013"/>
              <a:gd name="connsiteY50" fmla="*/ 570023 h 1070440"/>
              <a:gd name="connsiteX51" fmla="*/ 973931 w 2005013"/>
              <a:gd name="connsiteY51" fmla="*/ 574785 h 1070440"/>
              <a:gd name="connsiteX52" fmla="*/ 995363 w 2005013"/>
              <a:gd name="connsiteY52" fmla="*/ 577166 h 1070440"/>
              <a:gd name="connsiteX53" fmla="*/ 1009650 w 2005013"/>
              <a:gd name="connsiteY53" fmla="*/ 581929 h 1070440"/>
              <a:gd name="connsiteX54" fmla="*/ 1016794 w 2005013"/>
              <a:gd name="connsiteY54" fmla="*/ 586691 h 1070440"/>
              <a:gd name="connsiteX55" fmla="*/ 1028700 w 2005013"/>
              <a:gd name="connsiteY55" fmla="*/ 589073 h 1070440"/>
              <a:gd name="connsiteX56" fmla="*/ 1047750 w 2005013"/>
              <a:gd name="connsiteY56" fmla="*/ 584310 h 1070440"/>
              <a:gd name="connsiteX57" fmla="*/ 1076325 w 2005013"/>
              <a:gd name="connsiteY57" fmla="*/ 586692 h 1070440"/>
              <a:gd name="connsiteX58" fmla="*/ 1102519 w 2005013"/>
              <a:gd name="connsiteY58" fmla="*/ 586691 h 1070440"/>
              <a:gd name="connsiteX59" fmla="*/ 1126331 w 2005013"/>
              <a:gd name="connsiteY59" fmla="*/ 591454 h 1070440"/>
              <a:gd name="connsiteX60" fmla="*/ 1140619 w 2005013"/>
              <a:gd name="connsiteY60" fmla="*/ 596216 h 1070440"/>
              <a:gd name="connsiteX61" fmla="*/ 1159669 w 2005013"/>
              <a:gd name="connsiteY61" fmla="*/ 598598 h 1070440"/>
              <a:gd name="connsiteX62" fmla="*/ 1173956 w 2005013"/>
              <a:gd name="connsiteY62" fmla="*/ 600979 h 1070440"/>
              <a:gd name="connsiteX63" fmla="*/ 1181100 w 2005013"/>
              <a:gd name="connsiteY63" fmla="*/ 605741 h 1070440"/>
              <a:gd name="connsiteX64" fmla="*/ 1188244 w 2005013"/>
              <a:gd name="connsiteY64" fmla="*/ 612885 h 1070440"/>
              <a:gd name="connsiteX65" fmla="*/ 1204913 w 2005013"/>
              <a:gd name="connsiteY65" fmla="*/ 617648 h 1070440"/>
              <a:gd name="connsiteX66" fmla="*/ 1219200 w 2005013"/>
              <a:gd name="connsiteY66" fmla="*/ 622410 h 1070440"/>
              <a:gd name="connsiteX67" fmla="*/ 1233488 w 2005013"/>
              <a:gd name="connsiteY67" fmla="*/ 629554 h 1070440"/>
              <a:gd name="connsiteX68" fmla="*/ 1240631 w 2005013"/>
              <a:gd name="connsiteY68" fmla="*/ 634316 h 1070440"/>
              <a:gd name="connsiteX69" fmla="*/ 1247775 w 2005013"/>
              <a:gd name="connsiteY69" fmla="*/ 636698 h 1070440"/>
              <a:gd name="connsiteX70" fmla="*/ 1262063 w 2005013"/>
              <a:gd name="connsiteY70" fmla="*/ 643841 h 1070440"/>
              <a:gd name="connsiteX71" fmla="*/ 1314450 w 2005013"/>
              <a:gd name="connsiteY71" fmla="*/ 646223 h 1070440"/>
              <a:gd name="connsiteX72" fmla="*/ 1331119 w 2005013"/>
              <a:gd name="connsiteY72" fmla="*/ 648604 h 1070440"/>
              <a:gd name="connsiteX73" fmla="*/ 1335881 w 2005013"/>
              <a:gd name="connsiteY73" fmla="*/ 662891 h 1070440"/>
              <a:gd name="connsiteX74" fmla="*/ 1338263 w 2005013"/>
              <a:gd name="connsiteY74" fmla="*/ 670035 h 1070440"/>
              <a:gd name="connsiteX75" fmla="*/ 1340644 w 2005013"/>
              <a:gd name="connsiteY75" fmla="*/ 679560 h 1070440"/>
              <a:gd name="connsiteX76" fmla="*/ 1347788 w 2005013"/>
              <a:gd name="connsiteY76" fmla="*/ 681941 h 1070440"/>
              <a:gd name="connsiteX77" fmla="*/ 1357313 w 2005013"/>
              <a:gd name="connsiteY77" fmla="*/ 684323 h 1070440"/>
              <a:gd name="connsiteX78" fmla="*/ 1364456 w 2005013"/>
              <a:gd name="connsiteY78" fmla="*/ 689085 h 1070440"/>
              <a:gd name="connsiteX79" fmla="*/ 1369219 w 2005013"/>
              <a:gd name="connsiteY79" fmla="*/ 703373 h 1070440"/>
              <a:gd name="connsiteX80" fmla="*/ 1373981 w 2005013"/>
              <a:gd name="connsiteY80" fmla="*/ 710516 h 1070440"/>
              <a:gd name="connsiteX81" fmla="*/ 1376363 w 2005013"/>
              <a:gd name="connsiteY81" fmla="*/ 717660 h 1070440"/>
              <a:gd name="connsiteX82" fmla="*/ 1383506 w 2005013"/>
              <a:gd name="connsiteY82" fmla="*/ 722423 h 1070440"/>
              <a:gd name="connsiteX83" fmla="*/ 1388269 w 2005013"/>
              <a:gd name="connsiteY83" fmla="*/ 736710 h 1070440"/>
              <a:gd name="connsiteX84" fmla="*/ 1412081 w 2005013"/>
              <a:gd name="connsiteY84" fmla="*/ 750998 h 1070440"/>
              <a:gd name="connsiteX85" fmla="*/ 1426369 w 2005013"/>
              <a:gd name="connsiteY85" fmla="*/ 755760 h 1070440"/>
              <a:gd name="connsiteX86" fmla="*/ 1440656 w 2005013"/>
              <a:gd name="connsiteY86" fmla="*/ 760523 h 1070440"/>
              <a:gd name="connsiteX87" fmla="*/ 1447800 w 2005013"/>
              <a:gd name="connsiteY87" fmla="*/ 762904 h 1070440"/>
              <a:gd name="connsiteX88" fmla="*/ 1450181 w 2005013"/>
              <a:gd name="connsiteY88" fmla="*/ 770048 h 1070440"/>
              <a:gd name="connsiteX89" fmla="*/ 1452563 w 2005013"/>
              <a:gd name="connsiteY89" fmla="*/ 805766 h 1070440"/>
              <a:gd name="connsiteX90" fmla="*/ 1464469 w 2005013"/>
              <a:gd name="connsiteY90" fmla="*/ 808148 h 1070440"/>
              <a:gd name="connsiteX91" fmla="*/ 1473994 w 2005013"/>
              <a:gd name="connsiteY91" fmla="*/ 810529 h 1070440"/>
              <a:gd name="connsiteX92" fmla="*/ 1478756 w 2005013"/>
              <a:gd name="connsiteY92" fmla="*/ 836723 h 1070440"/>
              <a:gd name="connsiteX93" fmla="*/ 1481138 w 2005013"/>
              <a:gd name="connsiteY93" fmla="*/ 848629 h 1070440"/>
              <a:gd name="connsiteX94" fmla="*/ 1483519 w 2005013"/>
              <a:gd name="connsiteY94" fmla="*/ 867679 h 1070440"/>
              <a:gd name="connsiteX95" fmla="*/ 1490663 w 2005013"/>
              <a:gd name="connsiteY95" fmla="*/ 870060 h 1070440"/>
              <a:gd name="connsiteX96" fmla="*/ 1504950 w 2005013"/>
              <a:gd name="connsiteY96" fmla="*/ 877204 h 1070440"/>
              <a:gd name="connsiteX97" fmla="*/ 1514475 w 2005013"/>
              <a:gd name="connsiteY97" fmla="*/ 893873 h 1070440"/>
              <a:gd name="connsiteX98" fmla="*/ 1524000 w 2005013"/>
              <a:gd name="connsiteY98" fmla="*/ 908160 h 1070440"/>
              <a:gd name="connsiteX99" fmla="*/ 1526381 w 2005013"/>
              <a:gd name="connsiteY99" fmla="*/ 915304 h 1070440"/>
              <a:gd name="connsiteX100" fmla="*/ 1533525 w 2005013"/>
              <a:gd name="connsiteY100" fmla="*/ 922448 h 1070440"/>
              <a:gd name="connsiteX101" fmla="*/ 1538288 w 2005013"/>
              <a:gd name="connsiteY101" fmla="*/ 929591 h 1070440"/>
              <a:gd name="connsiteX102" fmla="*/ 1550194 w 2005013"/>
              <a:gd name="connsiteY102" fmla="*/ 951023 h 1070440"/>
              <a:gd name="connsiteX103" fmla="*/ 1559719 w 2005013"/>
              <a:gd name="connsiteY103" fmla="*/ 970073 h 1070440"/>
              <a:gd name="connsiteX104" fmla="*/ 1574006 w 2005013"/>
              <a:gd name="connsiteY104" fmla="*/ 979597 h 1070440"/>
              <a:gd name="connsiteX105" fmla="*/ 1633538 w 2005013"/>
              <a:gd name="connsiteY105" fmla="*/ 981979 h 1070440"/>
              <a:gd name="connsiteX106" fmla="*/ 1652588 w 2005013"/>
              <a:gd name="connsiteY106" fmla="*/ 984360 h 1070440"/>
              <a:gd name="connsiteX107" fmla="*/ 1676400 w 2005013"/>
              <a:gd name="connsiteY107" fmla="*/ 989123 h 1070440"/>
              <a:gd name="connsiteX108" fmla="*/ 1690688 w 2005013"/>
              <a:gd name="connsiteY108" fmla="*/ 1001029 h 1070440"/>
              <a:gd name="connsiteX109" fmla="*/ 1697831 w 2005013"/>
              <a:gd name="connsiteY109" fmla="*/ 1003410 h 1070440"/>
              <a:gd name="connsiteX110" fmla="*/ 1709738 w 2005013"/>
              <a:gd name="connsiteY110" fmla="*/ 1015316 h 1070440"/>
              <a:gd name="connsiteX111" fmla="*/ 1726406 w 2005013"/>
              <a:gd name="connsiteY111" fmla="*/ 1024841 h 1070440"/>
              <a:gd name="connsiteX112" fmla="*/ 1733550 w 2005013"/>
              <a:gd name="connsiteY112" fmla="*/ 1034366 h 1070440"/>
              <a:gd name="connsiteX113" fmla="*/ 1747838 w 2005013"/>
              <a:gd name="connsiteY113" fmla="*/ 1041510 h 1070440"/>
              <a:gd name="connsiteX114" fmla="*/ 1824038 w 2005013"/>
              <a:gd name="connsiteY114" fmla="*/ 1039129 h 1070440"/>
              <a:gd name="connsiteX115" fmla="*/ 1838325 w 2005013"/>
              <a:gd name="connsiteY115" fmla="*/ 1046273 h 1070440"/>
              <a:gd name="connsiteX116" fmla="*/ 1862138 w 2005013"/>
              <a:gd name="connsiteY116" fmla="*/ 1060560 h 1070440"/>
              <a:gd name="connsiteX117" fmla="*/ 1876425 w 2005013"/>
              <a:gd name="connsiteY117" fmla="*/ 1065323 h 1070440"/>
              <a:gd name="connsiteX118" fmla="*/ 1966913 w 2005013"/>
              <a:gd name="connsiteY118" fmla="*/ 1067704 h 1070440"/>
              <a:gd name="connsiteX119" fmla="*/ 2005013 w 2005013"/>
              <a:gd name="connsiteY119" fmla="*/ 1070085 h 1070440"/>
              <a:gd name="connsiteX0" fmla="*/ 0 w 2005013"/>
              <a:gd name="connsiteY0" fmla="*/ 904 h 1070085"/>
              <a:gd name="connsiteX1" fmla="*/ 73819 w 2005013"/>
              <a:gd name="connsiteY1" fmla="*/ 3285 h 1070085"/>
              <a:gd name="connsiteX2" fmla="*/ 71438 w 2005013"/>
              <a:gd name="connsiteY2" fmla="*/ 34241 h 1070085"/>
              <a:gd name="connsiteX3" fmla="*/ 152400 w 2005013"/>
              <a:gd name="connsiteY3" fmla="*/ 34241 h 1070085"/>
              <a:gd name="connsiteX4" fmla="*/ 154781 w 2005013"/>
              <a:gd name="connsiteY4" fmla="*/ 41385 h 1070085"/>
              <a:gd name="connsiteX5" fmla="*/ 178594 w 2005013"/>
              <a:gd name="connsiteY5" fmla="*/ 43766 h 1070085"/>
              <a:gd name="connsiteX6" fmla="*/ 335756 w 2005013"/>
              <a:gd name="connsiteY6" fmla="*/ 43766 h 1070085"/>
              <a:gd name="connsiteX7" fmla="*/ 333375 w 2005013"/>
              <a:gd name="connsiteY7" fmla="*/ 58054 h 1070085"/>
              <a:gd name="connsiteX8" fmla="*/ 473869 w 2005013"/>
              <a:gd name="connsiteY8" fmla="*/ 65198 h 1070085"/>
              <a:gd name="connsiteX9" fmla="*/ 488156 w 2005013"/>
              <a:gd name="connsiteY9" fmla="*/ 77104 h 1070085"/>
              <a:gd name="connsiteX10" fmla="*/ 502444 w 2005013"/>
              <a:gd name="connsiteY10" fmla="*/ 81866 h 1070085"/>
              <a:gd name="connsiteX11" fmla="*/ 516731 w 2005013"/>
              <a:gd name="connsiteY11" fmla="*/ 86629 h 1070085"/>
              <a:gd name="connsiteX12" fmla="*/ 523875 w 2005013"/>
              <a:gd name="connsiteY12" fmla="*/ 91391 h 1070085"/>
              <a:gd name="connsiteX13" fmla="*/ 528638 w 2005013"/>
              <a:gd name="connsiteY13" fmla="*/ 98535 h 1070085"/>
              <a:gd name="connsiteX14" fmla="*/ 550069 w 2005013"/>
              <a:gd name="connsiteY14" fmla="*/ 108060 h 1070085"/>
              <a:gd name="connsiteX15" fmla="*/ 557213 w 2005013"/>
              <a:gd name="connsiteY15" fmla="*/ 110441 h 1070085"/>
              <a:gd name="connsiteX16" fmla="*/ 571500 w 2005013"/>
              <a:gd name="connsiteY16" fmla="*/ 127110 h 1070085"/>
              <a:gd name="connsiteX17" fmla="*/ 623888 w 2005013"/>
              <a:gd name="connsiteY17" fmla="*/ 127110 h 1070085"/>
              <a:gd name="connsiteX18" fmla="*/ 628650 w 2005013"/>
              <a:gd name="connsiteY18" fmla="*/ 134254 h 1070085"/>
              <a:gd name="connsiteX19" fmla="*/ 635794 w 2005013"/>
              <a:gd name="connsiteY19" fmla="*/ 141398 h 1070085"/>
              <a:gd name="connsiteX20" fmla="*/ 640556 w 2005013"/>
              <a:gd name="connsiteY20" fmla="*/ 155685 h 1070085"/>
              <a:gd name="connsiteX21" fmla="*/ 647700 w 2005013"/>
              <a:gd name="connsiteY21" fmla="*/ 177116 h 1070085"/>
              <a:gd name="connsiteX22" fmla="*/ 652463 w 2005013"/>
              <a:gd name="connsiteY22" fmla="*/ 184260 h 1070085"/>
              <a:gd name="connsiteX23" fmla="*/ 661988 w 2005013"/>
              <a:gd name="connsiteY23" fmla="*/ 205691 h 1070085"/>
              <a:gd name="connsiteX24" fmla="*/ 669131 w 2005013"/>
              <a:gd name="connsiteY24" fmla="*/ 219979 h 1070085"/>
              <a:gd name="connsiteX25" fmla="*/ 671513 w 2005013"/>
              <a:gd name="connsiteY25" fmla="*/ 227123 h 1070085"/>
              <a:gd name="connsiteX26" fmla="*/ 678656 w 2005013"/>
              <a:gd name="connsiteY26" fmla="*/ 231885 h 1070085"/>
              <a:gd name="connsiteX27" fmla="*/ 685800 w 2005013"/>
              <a:gd name="connsiteY27" fmla="*/ 246173 h 1070085"/>
              <a:gd name="connsiteX28" fmla="*/ 692944 w 2005013"/>
              <a:gd name="connsiteY28" fmla="*/ 260460 h 1070085"/>
              <a:gd name="connsiteX29" fmla="*/ 700088 w 2005013"/>
              <a:gd name="connsiteY29" fmla="*/ 262841 h 1070085"/>
              <a:gd name="connsiteX30" fmla="*/ 721519 w 2005013"/>
              <a:gd name="connsiteY30" fmla="*/ 265223 h 1070085"/>
              <a:gd name="connsiteX31" fmla="*/ 726281 w 2005013"/>
              <a:gd name="connsiteY31" fmla="*/ 274748 h 1070085"/>
              <a:gd name="connsiteX32" fmla="*/ 731044 w 2005013"/>
              <a:gd name="connsiteY32" fmla="*/ 289035 h 1070085"/>
              <a:gd name="connsiteX33" fmla="*/ 733425 w 2005013"/>
              <a:gd name="connsiteY33" fmla="*/ 343804 h 1070085"/>
              <a:gd name="connsiteX34" fmla="*/ 740569 w 2005013"/>
              <a:gd name="connsiteY34" fmla="*/ 346185 h 1070085"/>
              <a:gd name="connsiteX35" fmla="*/ 745331 w 2005013"/>
              <a:gd name="connsiteY35" fmla="*/ 353329 h 1070085"/>
              <a:gd name="connsiteX36" fmla="*/ 750094 w 2005013"/>
              <a:gd name="connsiteY36" fmla="*/ 439054 h 1070085"/>
              <a:gd name="connsiteX37" fmla="*/ 752475 w 2005013"/>
              <a:gd name="connsiteY37" fmla="*/ 460485 h 1070085"/>
              <a:gd name="connsiteX38" fmla="*/ 795338 w 2005013"/>
              <a:gd name="connsiteY38" fmla="*/ 462866 h 1070085"/>
              <a:gd name="connsiteX39" fmla="*/ 814388 w 2005013"/>
              <a:gd name="connsiteY39" fmla="*/ 470010 h 1070085"/>
              <a:gd name="connsiteX40" fmla="*/ 819150 w 2005013"/>
              <a:gd name="connsiteY40" fmla="*/ 477154 h 1070085"/>
              <a:gd name="connsiteX41" fmla="*/ 826294 w 2005013"/>
              <a:gd name="connsiteY41" fmla="*/ 481916 h 1070085"/>
              <a:gd name="connsiteX42" fmla="*/ 833438 w 2005013"/>
              <a:gd name="connsiteY42" fmla="*/ 496204 h 1070085"/>
              <a:gd name="connsiteX43" fmla="*/ 835819 w 2005013"/>
              <a:gd name="connsiteY43" fmla="*/ 503348 h 1070085"/>
              <a:gd name="connsiteX44" fmla="*/ 842963 w 2005013"/>
              <a:gd name="connsiteY44" fmla="*/ 517635 h 1070085"/>
              <a:gd name="connsiteX45" fmla="*/ 845344 w 2005013"/>
              <a:gd name="connsiteY45" fmla="*/ 527160 h 1070085"/>
              <a:gd name="connsiteX46" fmla="*/ 928688 w 2005013"/>
              <a:gd name="connsiteY46" fmla="*/ 536685 h 1070085"/>
              <a:gd name="connsiteX47" fmla="*/ 935831 w 2005013"/>
              <a:gd name="connsiteY47" fmla="*/ 546210 h 1070085"/>
              <a:gd name="connsiteX48" fmla="*/ 945356 w 2005013"/>
              <a:gd name="connsiteY48" fmla="*/ 562879 h 1070085"/>
              <a:gd name="connsiteX49" fmla="*/ 959644 w 2005013"/>
              <a:gd name="connsiteY49" fmla="*/ 567641 h 1070085"/>
              <a:gd name="connsiteX50" fmla="*/ 966788 w 2005013"/>
              <a:gd name="connsiteY50" fmla="*/ 570023 h 1070085"/>
              <a:gd name="connsiteX51" fmla="*/ 973931 w 2005013"/>
              <a:gd name="connsiteY51" fmla="*/ 574785 h 1070085"/>
              <a:gd name="connsiteX52" fmla="*/ 995363 w 2005013"/>
              <a:gd name="connsiteY52" fmla="*/ 577166 h 1070085"/>
              <a:gd name="connsiteX53" fmla="*/ 1009650 w 2005013"/>
              <a:gd name="connsiteY53" fmla="*/ 581929 h 1070085"/>
              <a:gd name="connsiteX54" fmla="*/ 1016794 w 2005013"/>
              <a:gd name="connsiteY54" fmla="*/ 586691 h 1070085"/>
              <a:gd name="connsiteX55" fmla="*/ 1028700 w 2005013"/>
              <a:gd name="connsiteY55" fmla="*/ 589073 h 1070085"/>
              <a:gd name="connsiteX56" fmla="*/ 1047750 w 2005013"/>
              <a:gd name="connsiteY56" fmla="*/ 584310 h 1070085"/>
              <a:gd name="connsiteX57" fmla="*/ 1076325 w 2005013"/>
              <a:gd name="connsiteY57" fmla="*/ 586692 h 1070085"/>
              <a:gd name="connsiteX58" fmla="*/ 1102519 w 2005013"/>
              <a:gd name="connsiteY58" fmla="*/ 586691 h 1070085"/>
              <a:gd name="connsiteX59" fmla="*/ 1126331 w 2005013"/>
              <a:gd name="connsiteY59" fmla="*/ 591454 h 1070085"/>
              <a:gd name="connsiteX60" fmla="*/ 1140619 w 2005013"/>
              <a:gd name="connsiteY60" fmla="*/ 596216 h 1070085"/>
              <a:gd name="connsiteX61" fmla="*/ 1159669 w 2005013"/>
              <a:gd name="connsiteY61" fmla="*/ 598598 h 1070085"/>
              <a:gd name="connsiteX62" fmla="*/ 1173956 w 2005013"/>
              <a:gd name="connsiteY62" fmla="*/ 600979 h 1070085"/>
              <a:gd name="connsiteX63" fmla="*/ 1181100 w 2005013"/>
              <a:gd name="connsiteY63" fmla="*/ 605741 h 1070085"/>
              <a:gd name="connsiteX64" fmla="*/ 1188244 w 2005013"/>
              <a:gd name="connsiteY64" fmla="*/ 612885 h 1070085"/>
              <a:gd name="connsiteX65" fmla="*/ 1204913 w 2005013"/>
              <a:gd name="connsiteY65" fmla="*/ 617648 h 1070085"/>
              <a:gd name="connsiteX66" fmla="*/ 1219200 w 2005013"/>
              <a:gd name="connsiteY66" fmla="*/ 622410 h 1070085"/>
              <a:gd name="connsiteX67" fmla="*/ 1233488 w 2005013"/>
              <a:gd name="connsiteY67" fmla="*/ 629554 h 1070085"/>
              <a:gd name="connsiteX68" fmla="*/ 1240631 w 2005013"/>
              <a:gd name="connsiteY68" fmla="*/ 634316 h 1070085"/>
              <a:gd name="connsiteX69" fmla="*/ 1247775 w 2005013"/>
              <a:gd name="connsiteY69" fmla="*/ 636698 h 1070085"/>
              <a:gd name="connsiteX70" fmla="*/ 1262063 w 2005013"/>
              <a:gd name="connsiteY70" fmla="*/ 643841 h 1070085"/>
              <a:gd name="connsiteX71" fmla="*/ 1314450 w 2005013"/>
              <a:gd name="connsiteY71" fmla="*/ 646223 h 1070085"/>
              <a:gd name="connsiteX72" fmla="*/ 1331119 w 2005013"/>
              <a:gd name="connsiteY72" fmla="*/ 648604 h 1070085"/>
              <a:gd name="connsiteX73" fmla="*/ 1335881 w 2005013"/>
              <a:gd name="connsiteY73" fmla="*/ 662891 h 1070085"/>
              <a:gd name="connsiteX74" fmla="*/ 1338263 w 2005013"/>
              <a:gd name="connsiteY74" fmla="*/ 670035 h 1070085"/>
              <a:gd name="connsiteX75" fmla="*/ 1340644 w 2005013"/>
              <a:gd name="connsiteY75" fmla="*/ 679560 h 1070085"/>
              <a:gd name="connsiteX76" fmla="*/ 1347788 w 2005013"/>
              <a:gd name="connsiteY76" fmla="*/ 681941 h 1070085"/>
              <a:gd name="connsiteX77" fmla="*/ 1357313 w 2005013"/>
              <a:gd name="connsiteY77" fmla="*/ 684323 h 1070085"/>
              <a:gd name="connsiteX78" fmla="*/ 1364456 w 2005013"/>
              <a:gd name="connsiteY78" fmla="*/ 689085 h 1070085"/>
              <a:gd name="connsiteX79" fmla="*/ 1369219 w 2005013"/>
              <a:gd name="connsiteY79" fmla="*/ 703373 h 1070085"/>
              <a:gd name="connsiteX80" fmla="*/ 1373981 w 2005013"/>
              <a:gd name="connsiteY80" fmla="*/ 710516 h 1070085"/>
              <a:gd name="connsiteX81" fmla="*/ 1376363 w 2005013"/>
              <a:gd name="connsiteY81" fmla="*/ 717660 h 1070085"/>
              <a:gd name="connsiteX82" fmla="*/ 1383506 w 2005013"/>
              <a:gd name="connsiteY82" fmla="*/ 722423 h 1070085"/>
              <a:gd name="connsiteX83" fmla="*/ 1388269 w 2005013"/>
              <a:gd name="connsiteY83" fmla="*/ 736710 h 1070085"/>
              <a:gd name="connsiteX84" fmla="*/ 1412081 w 2005013"/>
              <a:gd name="connsiteY84" fmla="*/ 750998 h 1070085"/>
              <a:gd name="connsiteX85" fmla="*/ 1426369 w 2005013"/>
              <a:gd name="connsiteY85" fmla="*/ 755760 h 1070085"/>
              <a:gd name="connsiteX86" fmla="*/ 1440656 w 2005013"/>
              <a:gd name="connsiteY86" fmla="*/ 760523 h 1070085"/>
              <a:gd name="connsiteX87" fmla="*/ 1447800 w 2005013"/>
              <a:gd name="connsiteY87" fmla="*/ 762904 h 1070085"/>
              <a:gd name="connsiteX88" fmla="*/ 1450181 w 2005013"/>
              <a:gd name="connsiteY88" fmla="*/ 770048 h 1070085"/>
              <a:gd name="connsiteX89" fmla="*/ 1452563 w 2005013"/>
              <a:gd name="connsiteY89" fmla="*/ 805766 h 1070085"/>
              <a:gd name="connsiteX90" fmla="*/ 1464469 w 2005013"/>
              <a:gd name="connsiteY90" fmla="*/ 808148 h 1070085"/>
              <a:gd name="connsiteX91" fmla="*/ 1473994 w 2005013"/>
              <a:gd name="connsiteY91" fmla="*/ 810529 h 1070085"/>
              <a:gd name="connsiteX92" fmla="*/ 1478756 w 2005013"/>
              <a:gd name="connsiteY92" fmla="*/ 836723 h 1070085"/>
              <a:gd name="connsiteX93" fmla="*/ 1481138 w 2005013"/>
              <a:gd name="connsiteY93" fmla="*/ 848629 h 1070085"/>
              <a:gd name="connsiteX94" fmla="*/ 1483519 w 2005013"/>
              <a:gd name="connsiteY94" fmla="*/ 867679 h 1070085"/>
              <a:gd name="connsiteX95" fmla="*/ 1490663 w 2005013"/>
              <a:gd name="connsiteY95" fmla="*/ 870060 h 1070085"/>
              <a:gd name="connsiteX96" fmla="*/ 1504950 w 2005013"/>
              <a:gd name="connsiteY96" fmla="*/ 877204 h 1070085"/>
              <a:gd name="connsiteX97" fmla="*/ 1514475 w 2005013"/>
              <a:gd name="connsiteY97" fmla="*/ 893873 h 1070085"/>
              <a:gd name="connsiteX98" fmla="*/ 1524000 w 2005013"/>
              <a:gd name="connsiteY98" fmla="*/ 908160 h 1070085"/>
              <a:gd name="connsiteX99" fmla="*/ 1526381 w 2005013"/>
              <a:gd name="connsiteY99" fmla="*/ 915304 h 1070085"/>
              <a:gd name="connsiteX100" fmla="*/ 1533525 w 2005013"/>
              <a:gd name="connsiteY100" fmla="*/ 922448 h 1070085"/>
              <a:gd name="connsiteX101" fmla="*/ 1538288 w 2005013"/>
              <a:gd name="connsiteY101" fmla="*/ 929591 h 1070085"/>
              <a:gd name="connsiteX102" fmla="*/ 1550194 w 2005013"/>
              <a:gd name="connsiteY102" fmla="*/ 951023 h 1070085"/>
              <a:gd name="connsiteX103" fmla="*/ 1559719 w 2005013"/>
              <a:gd name="connsiteY103" fmla="*/ 970073 h 1070085"/>
              <a:gd name="connsiteX104" fmla="*/ 1574006 w 2005013"/>
              <a:gd name="connsiteY104" fmla="*/ 979597 h 1070085"/>
              <a:gd name="connsiteX105" fmla="*/ 1633538 w 2005013"/>
              <a:gd name="connsiteY105" fmla="*/ 981979 h 1070085"/>
              <a:gd name="connsiteX106" fmla="*/ 1652588 w 2005013"/>
              <a:gd name="connsiteY106" fmla="*/ 984360 h 1070085"/>
              <a:gd name="connsiteX107" fmla="*/ 1676400 w 2005013"/>
              <a:gd name="connsiteY107" fmla="*/ 989123 h 1070085"/>
              <a:gd name="connsiteX108" fmla="*/ 1690688 w 2005013"/>
              <a:gd name="connsiteY108" fmla="*/ 1001029 h 1070085"/>
              <a:gd name="connsiteX109" fmla="*/ 1697831 w 2005013"/>
              <a:gd name="connsiteY109" fmla="*/ 1003410 h 1070085"/>
              <a:gd name="connsiteX110" fmla="*/ 1709738 w 2005013"/>
              <a:gd name="connsiteY110" fmla="*/ 1015316 h 1070085"/>
              <a:gd name="connsiteX111" fmla="*/ 1726406 w 2005013"/>
              <a:gd name="connsiteY111" fmla="*/ 1024841 h 1070085"/>
              <a:gd name="connsiteX112" fmla="*/ 1733550 w 2005013"/>
              <a:gd name="connsiteY112" fmla="*/ 1034366 h 1070085"/>
              <a:gd name="connsiteX113" fmla="*/ 1747838 w 2005013"/>
              <a:gd name="connsiteY113" fmla="*/ 1041510 h 1070085"/>
              <a:gd name="connsiteX114" fmla="*/ 1824038 w 2005013"/>
              <a:gd name="connsiteY114" fmla="*/ 1039129 h 1070085"/>
              <a:gd name="connsiteX115" fmla="*/ 1838325 w 2005013"/>
              <a:gd name="connsiteY115" fmla="*/ 1046273 h 1070085"/>
              <a:gd name="connsiteX116" fmla="*/ 1862138 w 2005013"/>
              <a:gd name="connsiteY116" fmla="*/ 1060560 h 1070085"/>
              <a:gd name="connsiteX117" fmla="*/ 1876425 w 2005013"/>
              <a:gd name="connsiteY117" fmla="*/ 1065323 h 1070085"/>
              <a:gd name="connsiteX118" fmla="*/ 2005013 w 2005013"/>
              <a:gd name="connsiteY118" fmla="*/ 1070085 h 1070085"/>
              <a:gd name="connsiteX0" fmla="*/ 0 w 2005013"/>
              <a:gd name="connsiteY0" fmla="*/ 904 h 1070085"/>
              <a:gd name="connsiteX1" fmla="*/ 73819 w 2005013"/>
              <a:gd name="connsiteY1" fmla="*/ 3285 h 1070085"/>
              <a:gd name="connsiteX2" fmla="*/ 71438 w 2005013"/>
              <a:gd name="connsiteY2" fmla="*/ 34241 h 1070085"/>
              <a:gd name="connsiteX3" fmla="*/ 152400 w 2005013"/>
              <a:gd name="connsiteY3" fmla="*/ 34241 h 1070085"/>
              <a:gd name="connsiteX4" fmla="*/ 154781 w 2005013"/>
              <a:gd name="connsiteY4" fmla="*/ 41385 h 1070085"/>
              <a:gd name="connsiteX5" fmla="*/ 178594 w 2005013"/>
              <a:gd name="connsiteY5" fmla="*/ 43766 h 1070085"/>
              <a:gd name="connsiteX6" fmla="*/ 335756 w 2005013"/>
              <a:gd name="connsiteY6" fmla="*/ 43766 h 1070085"/>
              <a:gd name="connsiteX7" fmla="*/ 333375 w 2005013"/>
              <a:gd name="connsiteY7" fmla="*/ 58054 h 1070085"/>
              <a:gd name="connsiteX8" fmla="*/ 473869 w 2005013"/>
              <a:gd name="connsiteY8" fmla="*/ 65198 h 1070085"/>
              <a:gd name="connsiteX9" fmla="*/ 488156 w 2005013"/>
              <a:gd name="connsiteY9" fmla="*/ 77104 h 1070085"/>
              <a:gd name="connsiteX10" fmla="*/ 502444 w 2005013"/>
              <a:gd name="connsiteY10" fmla="*/ 81866 h 1070085"/>
              <a:gd name="connsiteX11" fmla="*/ 516731 w 2005013"/>
              <a:gd name="connsiteY11" fmla="*/ 86629 h 1070085"/>
              <a:gd name="connsiteX12" fmla="*/ 523875 w 2005013"/>
              <a:gd name="connsiteY12" fmla="*/ 91391 h 1070085"/>
              <a:gd name="connsiteX13" fmla="*/ 528638 w 2005013"/>
              <a:gd name="connsiteY13" fmla="*/ 98535 h 1070085"/>
              <a:gd name="connsiteX14" fmla="*/ 550069 w 2005013"/>
              <a:gd name="connsiteY14" fmla="*/ 108060 h 1070085"/>
              <a:gd name="connsiteX15" fmla="*/ 557213 w 2005013"/>
              <a:gd name="connsiteY15" fmla="*/ 110441 h 1070085"/>
              <a:gd name="connsiteX16" fmla="*/ 571500 w 2005013"/>
              <a:gd name="connsiteY16" fmla="*/ 127110 h 1070085"/>
              <a:gd name="connsiteX17" fmla="*/ 623888 w 2005013"/>
              <a:gd name="connsiteY17" fmla="*/ 127110 h 1070085"/>
              <a:gd name="connsiteX18" fmla="*/ 628650 w 2005013"/>
              <a:gd name="connsiteY18" fmla="*/ 134254 h 1070085"/>
              <a:gd name="connsiteX19" fmla="*/ 635794 w 2005013"/>
              <a:gd name="connsiteY19" fmla="*/ 141398 h 1070085"/>
              <a:gd name="connsiteX20" fmla="*/ 640556 w 2005013"/>
              <a:gd name="connsiteY20" fmla="*/ 155685 h 1070085"/>
              <a:gd name="connsiteX21" fmla="*/ 647700 w 2005013"/>
              <a:gd name="connsiteY21" fmla="*/ 177116 h 1070085"/>
              <a:gd name="connsiteX22" fmla="*/ 652463 w 2005013"/>
              <a:gd name="connsiteY22" fmla="*/ 184260 h 1070085"/>
              <a:gd name="connsiteX23" fmla="*/ 661988 w 2005013"/>
              <a:gd name="connsiteY23" fmla="*/ 205691 h 1070085"/>
              <a:gd name="connsiteX24" fmla="*/ 669131 w 2005013"/>
              <a:gd name="connsiteY24" fmla="*/ 219979 h 1070085"/>
              <a:gd name="connsiteX25" fmla="*/ 671513 w 2005013"/>
              <a:gd name="connsiteY25" fmla="*/ 227123 h 1070085"/>
              <a:gd name="connsiteX26" fmla="*/ 678656 w 2005013"/>
              <a:gd name="connsiteY26" fmla="*/ 231885 h 1070085"/>
              <a:gd name="connsiteX27" fmla="*/ 685800 w 2005013"/>
              <a:gd name="connsiteY27" fmla="*/ 246173 h 1070085"/>
              <a:gd name="connsiteX28" fmla="*/ 692944 w 2005013"/>
              <a:gd name="connsiteY28" fmla="*/ 260460 h 1070085"/>
              <a:gd name="connsiteX29" fmla="*/ 700088 w 2005013"/>
              <a:gd name="connsiteY29" fmla="*/ 262841 h 1070085"/>
              <a:gd name="connsiteX30" fmla="*/ 721519 w 2005013"/>
              <a:gd name="connsiteY30" fmla="*/ 265223 h 1070085"/>
              <a:gd name="connsiteX31" fmla="*/ 726281 w 2005013"/>
              <a:gd name="connsiteY31" fmla="*/ 274748 h 1070085"/>
              <a:gd name="connsiteX32" fmla="*/ 731044 w 2005013"/>
              <a:gd name="connsiteY32" fmla="*/ 289035 h 1070085"/>
              <a:gd name="connsiteX33" fmla="*/ 733425 w 2005013"/>
              <a:gd name="connsiteY33" fmla="*/ 343804 h 1070085"/>
              <a:gd name="connsiteX34" fmla="*/ 740569 w 2005013"/>
              <a:gd name="connsiteY34" fmla="*/ 346185 h 1070085"/>
              <a:gd name="connsiteX35" fmla="*/ 745331 w 2005013"/>
              <a:gd name="connsiteY35" fmla="*/ 353329 h 1070085"/>
              <a:gd name="connsiteX36" fmla="*/ 750094 w 2005013"/>
              <a:gd name="connsiteY36" fmla="*/ 439054 h 1070085"/>
              <a:gd name="connsiteX37" fmla="*/ 752475 w 2005013"/>
              <a:gd name="connsiteY37" fmla="*/ 460485 h 1070085"/>
              <a:gd name="connsiteX38" fmla="*/ 795338 w 2005013"/>
              <a:gd name="connsiteY38" fmla="*/ 462866 h 1070085"/>
              <a:gd name="connsiteX39" fmla="*/ 814388 w 2005013"/>
              <a:gd name="connsiteY39" fmla="*/ 470010 h 1070085"/>
              <a:gd name="connsiteX40" fmla="*/ 819150 w 2005013"/>
              <a:gd name="connsiteY40" fmla="*/ 477154 h 1070085"/>
              <a:gd name="connsiteX41" fmla="*/ 826294 w 2005013"/>
              <a:gd name="connsiteY41" fmla="*/ 481916 h 1070085"/>
              <a:gd name="connsiteX42" fmla="*/ 833438 w 2005013"/>
              <a:gd name="connsiteY42" fmla="*/ 496204 h 1070085"/>
              <a:gd name="connsiteX43" fmla="*/ 835819 w 2005013"/>
              <a:gd name="connsiteY43" fmla="*/ 503348 h 1070085"/>
              <a:gd name="connsiteX44" fmla="*/ 842963 w 2005013"/>
              <a:gd name="connsiteY44" fmla="*/ 517635 h 1070085"/>
              <a:gd name="connsiteX45" fmla="*/ 845344 w 2005013"/>
              <a:gd name="connsiteY45" fmla="*/ 527160 h 1070085"/>
              <a:gd name="connsiteX46" fmla="*/ 928688 w 2005013"/>
              <a:gd name="connsiteY46" fmla="*/ 536685 h 1070085"/>
              <a:gd name="connsiteX47" fmla="*/ 935831 w 2005013"/>
              <a:gd name="connsiteY47" fmla="*/ 546210 h 1070085"/>
              <a:gd name="connsiteX48" fmla="*/ 945356 w 2005013"/>
              <a:gd name="connsiteY48" fmla="*/ 562879 h 1070085"/>
              <a:gd name="connsiteX49" fmla="*/ 959644 w 2005013"/>
              <a:gd name="connsiteY49" fmla="*/ 567641 h 1070085"/>
              <a:gd name="connsiteX50" fmla="*/ 966788 w 2005013"/>
              <a:gd name="connsiteY50" fmla="*/ 570023 h 1070085"/>
              <a:gd name="connsiteX51" fmla="*/ 973931 w 2005013"/>
              <a:gd name="connsiteY51" fmla="*/ 574785 h 1070085"/>
              <a:gd name="connsiteX52" fmla="*/ 995363 w 2005013"/>
              <a:gd name="connsiteY52" fmla="*/ 577166 h 1070085"/>
              <a:gd name="connsiteX53" fmla="*/ 1009650 w 2005013"/>
              <a:gd name="connsiteY53" fmla="*/ 581929 h 1070085"/>
              <a:gd name="connsiteX54" fmla="*/ 1016794 w 2005013"/>
              <a:gd name="connsiteY54" fmla="*/ 586691 h 1070085"/>
              <a:gd name="connsiteX55" fmla="*/ 1028700 w 2005013"/>
              <a:gd name="connsiteY55" fmla="*/ 589073 h 1070085"/>
              <a:gd name="connsiteX56" fmla="*/ 1047750 w 2005013"/>
              <a:gd name="connsiteY56" fmla="*/ 584310 h 1070085"/>
              <a:gd name="connsiteX57" fmla="*/ 1076325 w 2005013"/>
              <a:gd name="connsiteY57" fmla="*/ 586692 h 1070085"/>
              <a:gd name="connsiteX58" fmla="*/ 1102519 w 2005013"/>
              <a:gd name="connsiteY58" fmla="*/ 586691 h 1070085"/>
              <a:gd name="connsiteX59" fmla="*/ 1126331 w 2005013"/>
              <a:gd name="connsiteY59" fmla="*/ 591454 h 1070085"/>
              <a:gd name="connsiteX60" fmla="*/ 1140619 w 2005013"/>
              <a:gd name="connsiteY60" fmla="*/ 596216 h 1070085"/>
              <a:gd name="connsiteX61" fmla="*/ 1159669 w 2005013"/>
              <a:gd name="connsiteY61" fmla="*/ 598598 h 1070085"/>
              <a:gd name="connsiteX62" fmla="*/ 1173956 w 2005013"/>
              <a:gd name="connsiteY62" fmla="*/ 600979 h 1070085"/>
              <a:gd name="connsiteX63" fmla="*/ 1181100 w 2005013"/>
              <a:gd name="connsiteY63" fmla="*/ 605741 h 1070085"/>
              <a:gd name="connsiteX64" fmla="*/ 1188244 w 2005013"/>
              <a:gd name="connsiteY64" fmla="*/ 612885 h 1070085"/>
              <a:gd name="connsiteX65" fmla="*/ 1204913 w 2005013"/>
              <a:gd name="connsiteY65" fmla="*/ 617648 h 1070085"/>
              <a:gd name="connsiteX66" fmla="*/ 1219200 w 2005013"/>
              <a:gd name="connsiteY66" fmla="*/ 622410 h 1070085"/>
              <a:gd name="connsiteX67" fmla="*/ 1233488 w 2005013"/>
              <a:gd name="connsiteY67" fmla="*/ 629554 h 1070085"/>
              <a:gd name="connsiteX68" fmla="*/ 1240631 w 2005013"/>
              <a:gd name="connsiteY68" fmla="*/ 634316 h 1070085"/>
              <a:gd name="connsiteX69" fmla="*/ 1247775 w 2005013"/>
              <a:gd name="connsiteY69" fmla="*/ 636698 h 1070085"/>
              <a:gd name="connsiteX70" fmla="*/ 1262063 w 2005013"/>
              <a:gd name="connsiteY70" fmla="*/ 643841 h 1070085"/>
              <a:gd name="connsiteX71" fmla="*/ 1314450 w 2005013"/>
              <a:gd name="connsiteY71" fmla="*/ 646223 h 1070085"/>
              <a:gd name="connsiteX72" fmla="*/ 1331119 w 2005013"/>
              <a:gd name="connsiteY72" fmla="*/ 648604 h 1070085"/>
              <a:gd name="connsiteX73" fmla="*/ 1335881 w 2005013"/>
              <a:gd name="connsiteY73" fmla="*/ 662891 h 1070085"/>
              <a:gd name="connsiteX74" fmla="*/ 1338263 w 2005013"/>
              <a:gd name="connsiteY74" fmla="*/ 670035 h 1070085"/>
              <a:gd name="connsiteX75" fmla="*/ 1340644 w 2005013"/>
              <a:gd name="connsiteY75" fmla="*/ 679560 h 1070085"/>
              <a:gd name="connsiteX76" fmla="*/ 1347788 w 2005013"/>
              <a:gd name="connsiteY76" fmla="*/ 681941 h 1070085"/>
              <a:gd name="connsiteX77" fmla="*/ 1357313 w 2005013"/>
              <a:gd name="connsiteY77" fmla="*/ 684323 h 1070085"/>
              <a:gd name="connsiteX78" fmla="*/ 1364456 w 2005013"/>
              <a:gd name="connsiteY78" fmla="*/ 689085 h 1070085"/>
              <a:gd name="connsiteX79" fmla="*/ 1369219 w 2005013"/>
              <a:gd name="connsiteY79" fmla="*/ 703373 h 1070085"/>
              <a:gd name="connsiteX80" fmla="*/ 1373981 w 2005013"/>
              <a:gd name="connsiteY80" fmla="*/ 710516 h 1070085"/>
              <a:gd name="connsiteX81" fmla="*/ 1376363 w 2005013"/>
              <a:gd name="connsiteY81" fmla="*/ 717660 h 1070085"/>
              <a:gd name="connsiteX82" fmla="*/ 1383506 w 2005013"/>
              <a:gd name="connsiteY82" fmla="*/ 722423 h 1070085"/>
              <a:gd name="connsiteX83" fmla="*/ 1388269 w 2005013"/>
              <a:gd name="connsiteY83" fmla="*/ 736710 h 1070085"/>
              <a:gd name="connsiteX84" fmla="*/ 1412081 w 2005013"/>
              <a:gd name="connsiteY84" fmla="*/ 750998 h 1070085"/>
              <a:gd name="connsiteX85" fmla="*/ 1426369 w 2005013"/>
              <a:gd name="connsiteY85" fmla="*/ 755760 h 1070085"/>
              <a:gd name="connsiteX86" fmla="*/ 1440656 w 2005013"/>
              <a:gd name="connsiteY86" fmla="*/ 760523 h 1070085"/>
              <a:gd name="connsiteX87" fmla="*/ 1447800 w 2005013"/>
              <a:gd name="connsiteY87" fmla="*/ 762904 h 1070085"/>
              <a:gd name="connsiteX88" fmla="*/ 1450181 w 2005013"/>
              <a:gd name="connsiteY88" fmla="*/ 770048 h 1070085"/>
              <a:gd name="connsiteX89" fmla="*/ 1452563 w 2005013"/>
              <a:gd name="connsiteY89" fmla="*/ 805766 h 1070085"/>
              <a:gd name="connsiteX90" fmla="*/ 1464469 w 2005013"/>
              <a:gd name="connsiteY90" fmla="*/ 808148 h 1070085"/>
              <a:gd name="connsiteX91" fmla="*/ 1473994 w 2005013"/>
              <a:gd name="connsiteY91" fmla="*/ 810529 h 1070085"/>
              <a:gd name="connsiteX92" fmla="*/ 1478756 w 2005013"/>
              <a:gd name="connsiteY92" fmla="*/ 836723 h 1070085"/>
              <a:gd name="connsiteX93" fmla="*/ 1481138 w 2005013"/>
              <a:gd name="connsiteY93" fmla="*/ 848629 h 1070085"/>
              <a:gd name="connsiteX94" fmla="*/ 1483519 w 2005013"/>
              <a:gd name="connsiteY94" fmla="*/ 867679 h 1070085"/>
              <a:gd name="connsiteX95" fmla="*/ 1490663 w 2005013"/>
              <a:gd name="connsiteY95" fmla="*/ 870060 h 1070085"/>
              <a:gd name="connsiteX96" fmla="*/ 1504950 w 2005013"/>
              <a:gd name="connsiteY96" fmla="*/ 877204 h 1070085"/>
              <a:gd name="connsiteX97" fmla="*/ 1514475 w 2005013"/>
              <a:gd name="connsiteY97" fmla="*/ 893873 h 1070085"/>
              <a:gd name="connsiteX98" fmla="*/ 1524000 w 2005013"/>
              <a:gd name="connsiteY98" fmla="*/ 908160 h 1070085"/>
              <a:gd name="connsiteX99" fmla="*/ 1526381 w 2005013"/>
              <a:gd name="connsiteY99" fmla="*/ 915304 h 1070085"/>
              <a:gd name="connsiteX100" fmla="*/ 1533525 w 2005013"/>
              <a:gd name="connsiteY100" fmla="*/ 922448 h 1070085"/>
              <a:gd name="connsiteX101" fmla="*/ 1538288 w 2005013"/>
              <a:gd name="connsiteY101" fmla="*/ 929591 h 1070085"/>
              <a:gd name="connsiteX102" fmla="*/ 1550194 w 2005013"/>
              <a:gd name="connsiteY102" fmla="*/ 951023 h 1070085"/>
              <a:gd name="connsiteX103" fmla="*/ 1559719 w 2005013"/>
              <a:gd name="connsiteY103" fmla="*/ 970073 h 1070085"/>
              <a:gd name="connsiteX104" fmla="*/ 1574006 w 2005013"/>
              <a:gd name="connsiteY104" fmla="*/ 979597 h 1070085"/>
              <a:gd name="connsiteX105" fmla="*/ 1633538 w 2005013"/>
              <a:gd name="connsiteY105" fmla="*/ 981979 h 1070085"/>
              <a:gd name="connsiteX106" fmla="*/ 1652588 w 2005013"/>
              <a:gd name="connsiteY106" fmla="*/ 984360 h 1070085"/>
              <a:gd name="connsiteX107" fmla="*/ 1676400 w 2005013"/>
              <a:gd name="connsiteY107" fmla="*/ 989123 h 1070085"/>
              <a:gd name="connsiteX108" fmla="*/ 1690688 w 2005013"/>
              <a:gd name="connsiteY108" fmla="*/ 1001029 h 1070085"/>
              <a:gd name="connsiteX109" fmla="*/ 1697831 w 2005013"/>
              <a:gd name="connsiteY109" fmla="*/ 1003410 h 1070085"/>
              <a:gd name="connsiteX110" fmla="*/ 1709738 w 2005013"/>
              <a:gd name="connsiteY110" fmla="*/ 1015316 h 1070085"/>
              <a:gd name="connsiteX111" fmla="*/ 1726406 w 2005013"/>
              <a:gd name="connsiteY111" fmla="*/ 1024841 h 1070085"/>
              <a:gd name="connsiteX112" fmla="*/ 1733550 w 2005013"/>
              <a:gd name="connsiteY112" fmla="*/ 1034366 h 1070085"/>
              <a:gd name="connsiteX113" fmla="*/ 1747838 w 2005013"/>
              <a:gd name="connsiteY113" fmla="*/ 1041510 h 1070085"/>
              <a:gd name="connsiteX114" fmla="*/ 1824038 w 2005013"/>
              <a:gd name="connsiteY114" fmla="*/ 1039129 h 1070085"/>
              <a:gd name="connsiteX115" fmla="*/ 1838325 w 2005013"/>
              <a:gd name="connsiteY115" fmla="*/ 1046273 h 1070085"/>
              <a:gd name="connsiteX116" fmla="*/ 1862138 w 2005013"/>
              <a:gd name="connsiteY116" fmla="*/ 1060560 h 1070085"/>
              <a:gd name="connsiteX117" fmla="*/ 1876425 w 2005013"/>
              <a:gd name="connsiteY117" fmla="*/ 1065323 h 1070085"/>
              <a:gd name="connsiteX118" fmla="*/ 2005013 w 2005013"/>
              <a:gd name="connsiteY118" fmla="*/ 1070085 h 1070085"/>
              <a:gd name="connsiteX0" fmla="*/ 0 w 2005013"/>
              <a:gd name="connsiteY0" fmla="*/ 0 h 1069181"/>
              <a:gd name="connsiteX1" fmla="*/ 73819 w 2005013"/>
              <a:gd name="connsiteY1" fmla="*/ 2381 h 1069181"/>
              <a:gd name="connsiteX2" fmla="*/ 71438 w 2005013"/>
              <a:gd name="connsiteY2" fmla="*/ 33337 h 1069181"/>
              <a:gd name="connsiteX3" fmla="*/ 152400 w 2005013"/>
              <a:gd name="connsiteY3" fmla="*/ 33337 h 1069181"/>
              <a:gd name="connsiteX4" fmla="*/ 154781 w 2005013"/>
              <a:gd name="connsiteY4" fmla="*/ 40481 h 1069181"/>
              <a:gd name="connsiteX5" fmla="*/ 178594 w 2005013"/>
              <a:gd name="connsiteY5" fmla="*/ 42862 h 1069181"/>
              <a:gd name="connsiteX6" fmla="*/ 335756 w 2005013"/>
              <a:gd name="connsiteY6" fmla="*/ 42862 h 1069181"/>
              <a:gd name="connsiteX7" fmla="*/ 333375 w 2005013"/>
              <a:gd name="connsiteY7" fmla="*/ 57150 h 1069181"/>
              <a:gd name="connsiteX8" fmla="*/ 473869 w 2005013"/>
              <a:gd name="connsiteY8" fmla="*/ 64294 h 1069181"/>
              <a:gd name="connsiteX9" fmla="*/ 488156 w 2005013"/>
              <a:gd name="connsiteY9" fmla="*/ 76200 h 1069181"/>
              <a:gd name="connsiteX10" fmla="*/ 502444 w 2005013"/>
              <a:gd name="connsiteY10" fmla="*/ 80962 h 1069181"/>
              <a:gd name="connsiteX11" fmla="*/ 516731 w 2005013"/>
              <a:gd name="connsiteY11" fmla="*/ 85725 h 1069181"/>
              <a:gd name="connsiteX12" fmla="*/ 523875 w 2005013"/>
              <a:gd name="connsiteY12" fmla="*/ 90487 h 1069181"/>
              <a:gd name="connsiteX13" fmla="*/ 528638 w 2005013"/>
              <a:gd name="connsiteY13" fmla="*/ 97631 h 1069181"/>
              <a:gd name="connsiteX14" fmla="*/ 550069 w 2005013"/>
              <a:gd name="connsiteY14" fmla="*/ 107156 h 1069181"/>
              <a:gd name="connsiteX15" fmla="*/ 557213 w 2005013"/>
              <a:gd name="connsiteY15" fmla="*/ 109537 h 1069181"/>
              <a:gd name="connsiteX16" fmla="*/ 571500 w 2005013"/>
              <a:gd name="connsiteY16" fmla="*/ 126206 h 1069181"/>
              <a:gd name="connsiteX17" fmla="*/ 623888 w 2005013"/>
              <a:gd name="connsiteY17" fmla="*/ 126206 h 1069181"/>
              <a:gd name="connsiteX18" fmla="*/ 628650 w 2005013"/>
              <a:gd name="connsiteY18" fmla="*/ 133350 h 1069181"/>
              <a:gd name="connsiteX19" fmla="*/ 635794 w 2005013"/>
              <a:gd name="connsiteY19" fmla="*/ 140494 h 1069181"/>
              <a:gd name="connsiteX20" fmla="*/ 640556 w 2005013"/>
              <a:gd name="connsiteY20" fmla="*/ 154781 h 1069181"/>
              <a:gd name="connsiteX21" fmla="*/ 647700 w 2005013"/>
              <a:gd name="connsiteY21" fmla="*/ 176212 h 1069181"/>
              <a:gd name="connsiteX22" fmla="*/ 652463 w 2005013"/>
              <a:gd name="connsiteY22" fmla="*/ 183356 h 1069181"/>
              <a:gd name="connsiteX23" fmla="*/ 661988 w 2005013"/>
              <a:gd name="connsiteY23" fmla="*/ 204787 h 1069181"/>
              <a:gd name="connsiteX24" fmla="*/ 669131 w 2005013"/>
              <a:gd name="connsiteY24" fmla="*/ 219075 h 1069181"/>
              <a:gd name="connsiteX25" fmla="*/ 671513 w 2005013"/>
              <a:gd name="connsiteY25" fmla="*/ 226219 h 1069181"/>
              <a:gd name="connsiteX26" fmla="*/ 678656 w 2005013"/>
              <a:gd name="connsiteY26" fmla="*/ 230981 h 1069181"/>
              <a:gd name="connsiteX27" fmla="*/ 685800 w 2005013"/>
              <a:gd name="connsiteY27" fmla="*/ 245269 h 1069181"/>
              <a:gd name="connsiteX28" fmla="*/ 692944 w 2005013"/>
              <a:gd name="connsiteY28" fmla="*/ 259556 h 1069181"/>
              <a:gd name="connsiteX29" fmla="*/ 700088 w 2005013"/>
              <a:gd name="connsiteY29" fmla="*/ 261937 h 1069181"/>
              <a:gd name="connsiteX30" fmla="*/ 721519 w 2005013"/>
              <a:gd name="connsiteY30" fmla="*/ 264319 h 1069181"/>
              <a:gd name="connsiteX31" fmla="*/ 726281 w 2005013"/>
              <a:gd name="connsiteY31" fmla="*/ 273844 h 1069181"/>
              <a:gd name="connsiteX32" fmla="*/ 731044 w 2005013"/>
              <a:gd name="connsiteY32" fmla="*/ 288131 h 1069181"/>
              <a:gd name="connsiteX33" fmla="*/ 733425 w 2005013"/>
              <a:gd name="connsiteY33" fmla="*/ 342900 h 1069181"/>
              <a:gd name="connsiteX34" fmla="*/ 740569 w 2005013"/>
              <a:gd name="connsiteY34" fmla="*/ 345281 h 1069181"/>
              <a:gd name="connsiteX35" fmla="*/ 745331 w 2005013"/>
              <a:gd name="connsiteY35" fmla="*/ 352425 h 1069181"/>
              <a:gd name="connsiteX36" fmla="*/ 750094 w 2005013"/>
              <a:gd name="connsiteY36" fmla="*/ 438150 h 1069181"/>
              <a:gd name="connsiteX37" fmla="*/ 752475 w 2005013"/>
              <a:gd name="connsiteY37" fmla="*/ 459581 h 1069181"/>
              <a:gd name="connsiteX38" fmla="*/ 795338 w 2005013"/>
              <a:gd name="connsiteY38" fmla="*/ 461962 h 1069181"/>
              <a:gd name="connsiteX39" fmla="*/ 814388 w 2005013"/>
              <a:gd name="connsiteY39" fmla="*/ 469106 h 1069181"/>
              <a:gd name="connsiteX40" fmla="*/ 819150 w 2005013"/>
              <a:gd name="connsiteY40" fmla="*/ 476250 h 1069181"/>
              <a:gd name="connsiteX41" fmla="*/ 826294 w 2005013"/>
              <a:gd name="connsiteY41" fmla="*/ 481012 h 1069181"/>
              <a:gd name="connsiteX42" fmla="*/ 833438 w 2005013"/>
              <a:gd name="connsiteY42" fmla="*/ 495300 h 1069181"/>
              <a:gd name="connsiteX43" fmla="*/ 835819 w 2005013"/>
              <a:gd name="connsiteY43" fmla="*/ 502444 h 1069181"/>
              <a:gd name="connsiteX44" fmla="*/ 842963 w 2005013"/>
              <a:gd name="connsiteY44" fmla="*/ 516731 h 1069181"/>
              <a:gd name="connsiteX45" fmla="*/ 845344 w 2005013"/>
              <a:gd name="connsiteY45" fmla="*/ 526256 h 1069181"/>
              <a:gd name="connsiteX46" fmla="*/ 928688 w 2005013"/>
              <a:gd name="connsiteY46" fmla="*/ 535781 h 1069181"/>
              <a:gd name="connsiteX47" fmla="*/ 935831 w 2005013"/>
              <a:gd name="connsiteY47" fmla="*/ 545306 h 1069181"/>
              <a:gd name="connsiteX48" fmla="*/ 945356 w 2005013"/>
              <a:gd name="connsiteY48" fmla="*/ 561975 h 1069181"/>
              <a:gd name="connsiteX49" fmla="*/ 959644 w 2005013"/>
              <a:gd name="connsiteY49" fmla="*/ 566737 h 1069181"/>
              <a:gd name="connsiteX50" fmla="*/ 966788 w 2005013"/>
              <a:gd name="connsiteY50" fmla="*/ 569119 h 1069181"/>
              <a:gd name="connsiteX51" fmla="*/ 973931 w 2005013"/>
              <a:gd name="connsiteY51" fmla="*/ 573881 h 1069181"/>
              <a:gd name="connsiteX52" fmla="*/ 995363 w 2005013"/>
              <a:gd name="connsiteY52" fmla="*/ 576262 h 1069181"/>
              <a:gd name="connsiteX53" fmla="*/ 1009650 w 2005013"/>
              <a:gd name="connsiteY53" fmla="*/ 581025 h 1069181"/>
              <a:gd name="connsiteX54" fmla="*/ 1016794 w 2005013"/>
              <a:gd name="connsiteY54" fmla="*/ 585787 h 1069181"/>
              <a:gd name="connsiteX55" fmla="*/ 1028700 w 2005013"/>
              <a:gd name="connsiteY55" fmla="*/ 588169 h 1069181"/>
              <a:gd name="connsiteX56" fmla="*/ 1047750 w 2005013"/>
              <a:gd name="connsiteY56" fmla="*/ 583406 h 1069181"/>
              <a:gd name="connsiteX57" fmla="*/ 1076325 w 2005013"/>
              <a:gd name="connsiteY57" fmla="*/ 585788 h 1069181"/>
              <a:gd name="connsiteX58" fmla="*/ 1102519 w 2005013"/>
              <a:gd name="connsiteY58" fmla="*/ 585787 h 1069181"/>
              <a:gd name="connsiteX59" fmla="*/ 1126331 w 2005013"/>
              <a:gd name="connsiteY59" fmla="*/ 590550 h 1069181"/>
              <a:gd name="connsiteX60" fmla="*/ 1140619 w 2005013"/>
              <a:gd name="connsiteY60" fmla="*/ 595312 h 1069181"/>
              <a:gd name="connsiteX61" fmla="*/ 1159669 w 2005013"/>
              <a:gd name="connsiteY61" fmla="*/ 597694 h 1069181"/>
              <a:gd name="connsiteX62" fmla="*/ 1173956 w 2005013"/>
              <a:gd name="connsiteY62" fmla="*/ 600075 h 1069181"/>
              <a:gd name="connsiteX63" fmla="*/ 1181100 w 2005013"/>
              <a:gd name="connsiteY63" fmla="*/ 604837 h 1069181"/>
              <a:gd name="connsiteX64" fmla="*/ 1188244 w 2005013"/>
              <a:gd name="connsiteY64" fmla="*/ 611981 h 1069181"/>
              <a:gd name="connsiteX65" fmla="*/ 1204913 w 2005013"/>
              <a:gd name="connsiteY65" fmla="*/ 616744 h 1069181"/>
              <a:gd name="connsiteX66" fmla="*/ 1219200 w 2005013"/>
              <a:gd name="connsiteY66" fmla="*/ 621506 h 1069181"/>
              <a:gd name="connsiteX67" fmla="*/ 1233488 w 2005013"/>
              <a:gd name="connsiteY67" fmla="*/ 628650 h 1069181"/>
              <a:gd name="connsiteX68" fmla="*/ 1240631 w 2005013"/>
              <a:gd name="connsiteY68" fmla="*/ 633412 h 1069181"/>
              <a:gd name="connsiteX69" fmla="*/ 1247775 w 2005013"/>
              <a:gd name="connsiteY69" fmla="*/ 635794 h 1069181"/>
              <a:gd name="connsiteX70" fmla="*/ 1262063 w 2005013"/>
              <a:gd name="connsiteY70" fmla="*/ 642937 h 1069181"/>
              <a:gd name="connsiteX71" fmla="*/ 1314450 w 2005013"/>
              <a:gd name="connsiteY71" fmla="*/ 645319 h 1069181"/>
              <a:gd name="connsiteX72" fmla="*/ 1331119 w 2005013"/>
              <a:gd name="connsiteY72" fmla="*/ 647700 h 1069181"/>
              <a:gd name="connsiteX73" fmla="*/ 1335881 w 2005013"/>
              <a:gd name="connsiteY73" fmla="*/ 661987 h 1069181"/>
              <a:gd name="connsiteX74" fmla="*/ 1338263 w 2005013"/>
              <a:gd name="connsiteY74" fmla="*/ 669131 h 1069181"/>
              <a:gd name="connsiteX75" fmla="*/ 1340644 w 2005013"/>
              <a:gd name="connsiteY75" fmla="*/ 678656 h 1069181"/>
              <a:gd name="connsiteX76" fmla="*/ 1347788 w 2005013"/>
              <a:gd name="connsiteY76" fmla="*/ 681037 h 1069181"/>
              <a:gd name="connsiteX77" fmla="*/ 1357313 w 2005013"/>
              <a:gd name="connsiteY77" fmla="*/ 683419 h 1069181"/>
              <a:gd name="connsiteX78" fmla="*/ 1364456 w 2005013"/>
              <a:gd name="connsiteY78" fmla="*/ 688181 h 1069181"/>
              <a:gd name="connsiteX79" fmla="*/ 1369219 w 2005013"/>
              <a:gd name="connsiteY79" fmla="*/ 702469 h 1069181"/>
              <a:gd name="connsiteX80" fmla="*/ 1373981 w 2005013"/>
              <a:gd name="connsiteY80" fmla="*/ 709612 h 1069181"/>
              <a:gd name="connsiteX81" fmla="*/ 1376363 w 2005013"/>
              <a:gd name="connsiteY81" fmla="*/ 716756 h 1069181"/>
              <a:gd name="connsiteX82" fmla="*/ 1383506 w 2005013"/>
              <a:gd name="connsiteY82" fmla="*/ 721519 h 1069181"/>
              <a:gd name="connsiteX83" fmla="*/ 1388269 w 2005013"/>
              <a:gd name="connsiteY83" fmla="*/ 735806 h 1069181"/>
              <a:gd name="connsiteX84" fmla="*/ 1412081 w 2005013"/>
              <a:gd name="connsiteY84" fmla="*/ 750094 h 1069181"/>
              <a:gd name="connsiteX85" fmla="*/ 1426369 w 2005013"/>
              <a:gd name="connsiteY85" fmla="*/ 754856 h 1069181"/>
              <a:gd name="connsiteX86" fmla="*/ 1440656 w 2005013"/>
              <a:gd name="connsiteY86" fmla="*/ 759619 h 1069181"/>
              <a:gd name="connsiteX87" fmla="*/ 1447800 w 2005013"/>
              <a:gd name="connsiteY87" fmla="*/ 762000 h 1069181"/>
              <a:gd name="connsiteX88" fmla="*/ 1450181 w 2005013"/>
              <a:gd name="connsiteY88" fmla="*/ 769144 h 1069181"/>
              <a:gd name="connsiteX89" fmla="*/ 1452563 w 2005013"/>
              <a:gd name="connsiteY89" fmla="*/ 804862 h 1069181"/>
              <a:gd name="connsiteX90" fmla="*/ 1464469 w 2005013"/>
              <a:gd name="connsiteY90" fmla="*/ 807244 h 1069181"/>
              <a:gd name="connsiteX91" fmla="*/ 1473994 w 2005013"/>
              <a:gd name="connsiteY91" fmla="*/ 809625 h 1069181"/>
              <a:gd name="connsiteX92" fmla="*/ 1478756 w 2005013"/>
              <a:gd name="connsiteY92" fmla="*/ 835819 h 1069181"/>
              <a:gd name="connsiteX93" fmla="*/ 1481138 w 2005013"/>
              <a:gd name="connsiteY93" fmla="*/ 847725 h 1069181"/>
              <a:gd name="connsiteX94" fmla="*/ 1483519 w 2005013"/>
              <a:gd name="connsiteY94" fmla="*/ 866775 h 1069181"/>
              <a:gd name="connsiteX95" fmla="*/ 1490663 w 2005013"/>
              <a:gd name="connsiteY95" fmla="*/ 869156 h 1069181"/>
              <a:gd name="connsiteX96" fmla="*/ 1504950 w 2005013"/>
              <a:gd name="connsiteY96" fmla="*/ 876300 h 1069181"/>
              <a:gd name="connsiteX97" fmla="*/ 1514475 w 2005013"/>
              <a:gd name="connsiteY97" fmla="*/ 892969 h 1069181"/>
              <a:gd name="connsiteX98" fmla="*/ 1524000 w 2005013"/>
              <a:gd name="connsiteY98" fmla="*/ 907256 h 1069181"/>
              <a:gd name="connsiteX99" fmla="*/ 1526381 w 2005013"/>
              <a:gd name="connsiteY99" fmla="*/ 914400 h 1069181"/>
              <a:gd name="connsiteX100" fmla="*/ 1533525 w 2005013"/>
              <a:gd name="connsiteY100" fmla="*/ 921544 h 1069181"/>
              <a:gd name="connsiteX101" fmla="*/ 1538288 w 2005013"/>
              <a:gd name="connsiteY101" fmla="*/ 928687 h 1069181"/>
              <a:gd name="connsiteX102" fmla="*/ 1550194 w 2005013"/>
              <a:gd name="connsiteY102" fmla="*/ 950119 h 1069181"/>
              <a:gd name="connsiteX103" fmla="*/ 1559719 w 2005013"/>
              <a:gd name="connsiteY103" fmla="*/ 969169 h 1069181"/>
              <a:gd name="connsiteX104" fmla="*/ 1574006 w 2005013"/>
              <a:gd name="connsiteY104" fmla="*/ 978693 h 1069181"/>
              <a:gd name="connsiteX105" fmla="*/ 1633538 w 2005013"/>
              <a:gd name="connsiteY105" fmla="*/ 981075 h 1069181"/>
              <a:gd name="connsiteX106" fmla="*/ 1652588 w 2005013"/>
              <a:gd name="connsiteY106" fmla="*/ 983456 h 1069181"/>
              <a:gd name="connsiteX107" fmla="*/ 1676400 w 2005013"/>
              <a:gd name="connsiteY107" fmla="*/ 988219 h 1069181"/>
              <a:gd name="connsiteX108" fmla="*/ 1690688 w 2005013"/>
              <a:gd name="connsiteY108" fmla="*/ 1000125 h 1069181"/>
              <a:gd name="connsiteX109" fmla="*/ 1697831 w 2005013"/>
              <a:gd name="connsiteY109" fmla="*/ 1002506 h 1069181"/>
              <a:gd name="connsiteX110" fmla="*/ 1709738 w 2005013"/>
              <a:gd name="connsiteY110" fmla="*/ 1014412 h 1069181"/>
              <a:gd name="connsiteX111" fmla="*/ 1726406 w 2005013"/>
              <a:gd name="connsiteY111" fmla="*/ 1023937 h 1069181"/>
              <a:gd name="connsiteX112" fmla="*/ 1733550 w 2005013"/>
              <a:gd name="connsiteY112" fmla="*/ 1033462 h 1069181"/>
              <a:gd name="connsiteX113" fmla="*/ 1747838 w 2005013"/>
              <a:gd name="connsiteY113" fmla="*/ 1040606 h 1069181"/>
              <a:gd name="connsiteX114" fmla="*/ 1824038 w 2005013"/>
              <a:gd name="connsiteY114" fmla="*/ 1038225 h 1069181"/>
              <a:gd name="connsiteX115" fmla="*/ 1838325 w 2005013"/>
              <a:gd name="connsiteY115" fmla="*/ 1045369 h 1069181"/>
              <a:gd name="connsiteX116" fmla="*/ 1862138 w 2005013"/>
              <a:gd name="connsiteY116" fmla="*/ 1059656 h 1069181"/>
              <a:gd name="connsiteX117" fmla="*/ 1876425 w 2005013"/>
              <a:gd name="connsiteY117" fmla="*/ 1064419 h 1069181"/>
              <a:gd name="connsiteX118" fmla="*/ 2005013 w 2005013"/>
              <a:gd name="connsiteY118" fmla="*/ 1069181 h 1069181"/>
              <a:gd name="connsiteX0" fmla="*/ 0 w 2005013"/>
              <a:gd name="connsiteY0" fmla="*/ 0 h 1069181"/>
              <a:gd name="connsiteX1" fmla="*/ 73819 w 2005013"/>
              <a:gd name="connsiteY1" fmla="*/ 2381 h 1069181"/>
              <a:gd name="connsiteX2" fmla="*/ 71438 w 2005013"/>
              <a:gd name="connsiteY2" fmla="*/ 33337 h 1069181"/>
              <a:gd name="connsiteX3" fmla="*/ 152400 w 2005013"/>
              <a:gd name="connsiteY3" fmla="*/ 33337 h 1069181"/>
              <a:gd name="connsiteX4" fmla="*/ 154781 w 2005013"/>
              <a:gd name="connsiteY4" fmla="*/ 40481 h 1069181"/>
              <a:gd name="connsiteX5" fmla="*/ 178594 w 2005013"/>
              <a:gd name="connsiteY5" fmla="*/ 42862 h 1069181"/>
              <a:gd name="connsiteX6" fmla="*/ 335756 w 2005013"/>
              <a:gd name="connsiteY6" fmla="*/ 42862 h 1069181"/>
              <a:gd name="connsiteX7" fmla="*/ 333375 w 2005013"/>
              <a:gd name="connsiteY7" fmla="*/ 57150 h 1069181"/>
              <a:gd name="connsiteX8" fmla="*/ 473869 w 2005013"/>
              <a:gd name="connsiteY8" fmla="*/ 64294 h 1069181"/>
              <a:gd name="connsiteX9" fmla="*/ 488156 w 2005013"/>
              <a:gd name="connsiteY9" fmla="*/ 76200 h 1069181"/>
              <a:gd name="connsiteX10" fmla="*/ 502444 w 2005013"/>
              <a:gd name="connsiteY10" fmla="*/ 80962 h 1069181"/>
              <a:gd name="connsiteX11" fmla="*/ 516731 w 2005013"/>
              <a:gd name="connsiteY11" fmla="*/ 85725 h 1069181"/>
              <a:gd name="connsiteX12" fmla="*/ 523875 w 2005013"/>
              <a:gd name="connsiteY12" fmla="*/ 90487 h 1069181"/>
              <a:gd name="connsiteX13" fmla="*/ 528638 w 2005013"/>
              <a:gd name="connsiteY13" fmla="*/ 97631 h 1069181"/>
              <a:gd name="connsiteX14" fmla="*/ 550069 w 2005013"/>
              <a:gd name="connsiteY14" fmla="*/ 107156 h 1069181"/>
              <a:gd name="connsiteX15" fmla="*/ 557213 w 2005013"/>
              <a:gd name="connsiteY15" fmla="*/ 109537 h 1069181"/>
              <a:gd name="connsiteX16" fmla="*/ 571500 w 2005013"/>
              <a:gd name="connsiteY16" fmla="*/ 126206 h 1069181"/>
              <a:gd name="connsiteX17" fmla="*/ 623888 w 2005013"/>
              <a:gd name="connsiteY17" fmla="*/ 126206 h 1069181"/>
              <a:gd name="connsiteX18" fmla="*/ 628650 w 2005013"/>
              <a:gd name="connsiteY18" fmla="*/ 133350 h 1069181"/>
              <a:gd name="connsiteX19" fmla="*/ 635794 w 2005013"/>
              <a:gd name="connsiteY19" fmla="*/ 140494 h 1069181"/>
              <a:gd name="connsiteX20" fmla="*/ 640556 w 2005013"/>
              <a:gd name="connsiteY20" fmla="*/ 154781 h 1069181"/>
              <a:gd name="connsiteX21" fmla="*/ 647700 w 2005013"/>
              <a:gd name="connsiteY21" fmla="*/ 176212 h 1069181"/>
              <a:gd name="connsiteX22" fmla="*/ 652463 w 2005013"/>
              <a:gd name="connsiteY22" fmla="*/ 183356 h 1069181"/>
              <a:gd name="connsiteX23" fmla="*/ 661988 w 2005013"/>
              <a:gd name="connsiteY23" fmla="*/ 204787 h 1069181"/>
              <a:gd name="connsiteX24" fmla="*/ 669131 w 2005013"/>
              <a:gd name="connsiteY24" fmla="*/ 219075 h 1069181"/>
              <a:gd name="connsiteX25" fmla="*/ 671513 w 2005013"/>
              <a:gd name="connsiteY25" fmla="*/ 226219 h 1069181"/>
              <a:gd name="connsiteX26" fmla="*/ 678656 w 2005013"/>
              <a:gd name="connsiteY26" fmla="*/ 230981 h 1069181"/>
              <a:gd name="connsiteX27" fmla="*/ 685800 w 2005013"/>
              <a:gd name="connsiteY27" fmla="*/ 245269 h 1069181"/>
              <a:gd name="connsiteX28" fmla="*/ 692944 w 2005013"/>
              <a:gd name="connsiteY28" fmla="*/ 259556 h 1069181"/>
              <a:gd name="connsiteX29" fmla="*/ 700088 w 2005013"/>
              <a:gd name="connsiteY29" fmla="*/ 261937 h 1069181"/>
              <a:gd name="connsiteX30" fmla="*/ 721519 w 2005013"/>
              <a:gd name="connsiteY30" fmla="*/ 264319 h 1069181"/>
              <a:gd name="connsiteX31" fmla="*/ 726281 w 2005013"/>
              <a:gd name="connsiteY31" fmla="*/ 273844 h 1069181"/>
              <a:gd name="connsiteX32" fmla="*/ 731044 w 2005013"/>
              <a:gd name="connsiteY32" fmla="*/ 288131 h 1069181"/>
              <a:gd name="connsiteX33" fmla="*/ 733425 w 2005013"/>
              <a:gd name="connsiteY33" fmla="*/ 342900 h 1069181"/>
              <a:gd name="connsiteX34" fmla="*/ 740569 w 2005013"/>
              <a:gd name="connsiteY34" fmla="*/ 345281 h 1069181"/>
              <a:gd name="connsiteX35" fmla="*/ 745331 w 2005013"/>
              <a:gd name="connsiteY35" fmla="*/ 352425 h 1069181"/>
              <a:gd name="connsiteX36" fmla="*/ 750094 w 2005013"/>
              <a:gd name="connsiteY36" fmla="*/ 438150 h 1069181"/>
              <a:gd name="connsiteX37" fmla="*/ 752475 w 2005013"/>
              <a:gd name="connsiteY37" fmla="*/ 459581 h 1069181"/>
              <a:gd name="connsiteX38" fmla="*/ 795338 w 2005013"/>
              <a:gd name="connsiteY38" fmla="*/ 461962 h 1069181"/>
              <a:gd name="connsiteX39" fmla="*/ 814388 w 2005013"/>
              <a:gd name="connsiteY39" fmla="*/ 469106 h 1069181"/>
              <a:gd name="connsiteX40" fmla="*/ 819150 w 2005013"/>
              <a:gd name="connsiteY40" fmla="*/ 476250 h 1069181"/>
              <a:gd name="connsiteX41" fmla="*/ 826294 w 2005013"/>
              <a:gd name="connsiteY41" fmla="*/ 481012 h 1069181"/>
              <a:gd name="connsiteX42" fmla="*/ 833438 w 2005013"/>
              <a:gd name="connsiteY42" fmla="*/ 495300 h 1069181"/>
              <a:gd name="connsiteX43" fmla="*/ 835819 w 2005013"/>
              <a:gd name="connsiteY43" fmla="*/ 502444 h 1069181"/>
              <a:gd name="connsiteX44" fmla="*/ 842963 w 2005013"/>
              <a:gd name="connsiteY44" fmla="*/ 516731 h 1069181"/>
              <a:gd name="connsiteX45" fmla="*/ 845344 w 2005013"/>
              <a:gd name="connsiteY45" fmla="*/ 526256 h 1069181"/>
              <a:gd name="connsiteX46" fmla="*/ 928688 w 2005013"/>
              <a:gd name="connsiteY46" fmla="*/ 535781 h 1069181"/>
              <a:gd name="connsiteX47" fmla="*/ 935831 w 2005013"/>
              <a:gd name="connsiteY47" fmla="*/ 545306 h 1069181"/>
              <a:gd name="connsiteX48" fmla="*/ 945356 w 2005013"/>
              <a:gd name="connsiteY48" fmla="*/ 561975 h 1069181"/>
              <a:gd name="connsiteX49" fmla="*/ 959644 w 2005013"/>
              <a:gd name="connsiteY49" fmla="*/ 566737 h 1069181"/>
              <a:gd name="connsiteX50" fmla="*/ 966788 w 2005013"/>
              <a:gd name="connsiteY50" fmla="*/ 569119 h 1069181"/>
              <a:gd name="connsiteX51" fmla="*/ 973931 w 2005013"/>
              <a:gd name="connsiteY51" fmla="*/ 573881 h 1069181"/>
              <a:gd name="connsiteX52" fmla="*/ 995363 w 2005013"/>
              <a:gd name="connsiteY52" fmla="*/ 576262 h 1069181"/>
              <a:gd name="connsiteX53" fmla="*/ 1009650 w 2005013"/>
              <a:gd name="connsiteY53" fmla="*/ 581025 h 1069181"/>
              <a:gd name="connsiteX54" fmla="*/ 1016794 w 2005013"/>
              <a:gd name="connsiteY54" fmla="*/ 585787 h 1069181"/>
              <a:gd name="connsiteX55" fmla="*/ 1028700 w 2005013"/>
              <a:gd name="connsiteY55" fmla="*/ 588169 h 1069181"/>
              <a:gd name="connsiteX56" fmla="*/ 1047750 w 2005013"/>
              <a:gd name="connsiteY56" fmla="*/ 583406 h 1069181"/>
              <a:gd name="connsiteX57" fmla="*/ 1076325 w 2005013"/>
              <a:gd name="connsiteY57" fmla="*/ 585788 h 1069181"/>
              <a:gd name="connsiteX58" fmla="*/ 1102519 w 2005013"/>
              <a:gd name="connsiteY58" fmla="*/ 585787 h 1069181"/>
              <a:gd name="connsiteX59" fmla="*/ 1126331 w 2005013"/>
              <a:gd name="connsiteY59" fmla="*/ 590550 h 1069181"/>
              <a:gd name="connsiteX60" fmla="*/ 1140619 w 2005013"/>
              <a:gd name="connsiteY60" fmla="*/ 595312 h 1069181"/>
              <a:gd name="connsiteX61" fmla="*/ 1159669 w 2005013"/>
              <a:gd name="connsiteY61" fmla="*/ 597694 h 1069181"/>
              <a:gd name="connsiteX62" fmla="*/ 1173956 w 2005013"/>
              <a:gd name="connsiteY62" fmla="*/ 600075 h 1069181"/>
              <a:gd name="connsiteX63" fmla="*/ 1181100 w 2005013"/>
              <a:gd name="connsiteY63" fmla="*/ 604837 h 1069181"/>
              <a:gd name="connsiteX64" fmla="*/ 1188244 w 2005013"/>
              <a:gd name="connsiteY64" fmla="*/ 611981 h 1069181"/>
              <a:gd name="connsiteX65" fmla="*/ 1204913 w 2005013"/>
              <a:gd name="connsiteY65" fmla="*/ 616744 h 1069181"/>
              <a:gd name="connsiteX66" fmla="*/ 1219200 w 2005013"/>
              <a:gd name="connsiteY66" fmla="*/ 621506 h 1069181"/>
              <a:gd name="connsiteX67" fmla="*/ 1233488 w 2005013"/>
              <a:gd name="connsiteY67" fmla="*/ 628650 h 1069181"/>
              <a:gd name="connsiteX68" fmla="*/ 1240631 w 2005013"/>
              <a:gd name="connsiteY68" fmla="*/ 633412 h 1069181"/>
              <a:gd name="connsiteX69" fmla="*/ 1247775 w 2005013"/>
              <a:gd name="connsiteY69" fmla="*/ 635794 h 1069181"/>
              <a:gd name="connsiteX70" fmla="*/ 1262063 w 2005013"/>
              <a:gd name="connsiteY70" fmla="*/ 642937 h 1069181"/>
              <a:gd name="connsiteX71" fmla="*/ 1314450 w 2005013"/>
              <a:gd name="connsiteY71" fmla="*/ 645319 h 1069181"/>
              <a:gd name="connsiteX72" fmla="*/ 1331119 w 2005013"/>
              <a:gd name="connsiteY72" fmla="*/ 647700 h 1069181"/>
              <a:gd name="connsiteX73" fmla="*/ 1335881 w 2005013"/>
              <a:gd name="connsiteY73" fmla="*/ 661987 h 1069181"/>
              <a:gd name="connsiteX74" fmla="*/ 1338263 w 2005013"/>
              <a:gd name="connsiteY74" fmla="*/ 669131 h 1069181"/>
              <a:gd name="connsiteX75" fmla="*/ 1340644 w 2005013"/>
              <a:gd name="connsiteY75" fmla="*/ 678656 h 1069181"/>
              <a:gd name="connsiteX76" fmla="*/ 1347788 w 2005013"/>
              <a:gd name="connsiteY76" fmla="*/ 681037 h 1069181"/>
              <a:gd name="connsiteX77" fmla="*/ 1357313 w 2005013"/>
              <a:gd name="connsiteY77" fmla="*/ 683419 h 1069181"/>
              <a:gd name="connsiteX78" fmla="*/ 1364456 w 2005013"/>
              <a:gd name="connsiteY78" fmla="*/ 688181 h 1069181"/>
              <a:gd name="connsiteX79" fmla="*/ 1369219 w 2005013"/>
              <a:gd name="connsiteY79" fmla="*/ 702469 h 1069181"/>
              <a:gd name="connsiteX80" fmla="*/ 1373981 w 2005013"/>
              <a:gd name="connsiteY80" fmla="*/ 709612 h 1069181"/>
              <a:gd name="connsiteX81" fmla="*/ 1376363 w 2005013"/>
              <a:gd name="connsiteY81" fmla="*/ 716756 h 1069181"/>
              <a:gd name="connsiteX82" fmla="*/ 1383506 w 2005013"/>
              <a:gd name="connsiteY82" fmla="*/ 721519 h 1069181"/>
              <a:gd name="connsiteX83" fmla="*/ 1388269 w 2005013"/>
              <a:gd name="connsiteY83" fmla="*/ 735806 h 1069181"/>
              <a:gd name="connsiteX84" fmla="*/ 1412081 w 2005013"/>
              <a:gd name="connsiteY84" fmla="*/ 750094 h 1069181"/>
              <a:gd name="connsiteX85" fmla="*/ 1426369 w 2005013"/>
              <a:gd name="connsiteY85" fmla="*/ 754856 h 1069181"/>
              <a:gd name="connsiteX86" fmla="*/ 1440656 w 2005013"/>
              <a:gd name="connsiteY86" fmla="*/ 759619 h 1069181"/>
              <a:gd name="connsiteX87" fmla="*/ 1447800 w 2005013"/>
              <a:gd name="connsiteY87" fmla="*/ 762000 h 1069181"/>
              <a:gd name="connsiteX88" fmla="*/ 1450181 w 2005013"/>
              <a:gd name="connsiteY88" fmla="*/ 769144 h 1069181"/>
              <a:gd name="connsiteX89" fmla="*/ 1452563 w 2005013"/>
              <a:gd name="connsiteY89" fmla="*/ 804862 h 1069181"/>
              <a:gd name="connsiteX90" fmla="*/ 1464469 w 2005013"/>
              <a:gd name="connsiteY90" fmla="*/ 807244 h 1069181"/>
              <a:gd name="connsiteX91" fmla="*/ 1473994 w 2005013"/>
              <a:gd name="connsiteY91" fmla="*/ 809625 h 1069181"/>
              <a:gd name="connsiteX92" fmla="*/ 1478756 w 2005013"/>
              <a:gd name="connsiteY92" fmla="*/ 835819 h 1069181"/>
              <a:gd name="connsiteX93" fmla="*/ 1481138 w 2005013"/>
              <a:gd name="connsiteY93" fmla="*/ 847725 h 1069181"/>
              <a:gd name="connsiteX94" fmla="*/ 1483519 w 2005013"/>
              <a:gd name="connsiteY94" fmla="*/ 866775 h 1069181"/>
              <a:gd name="connsiteX95" fmla="*/ 1490663 w 2005013"/>
              <a:gd name="connsiteY95" fmla="*/ 869156 h 1069181"/>
              <a:gd name="connsiteX96" fmla="*/ 1504950 w 2005013"/>
              <a:gd name="connsiteY96" fmla="*/ 876300 h 1069181"/>
              <a:gd name="connsiteX97" fmla="*/ 1514475 w 2005013"/>
              <a:gd name="connsiteY97" fmla="*/ 892969 h 1069181"/>
              <a:gd name="connsiteX98" fmla="*/ 1524000 w 2005013"/>
              <a:gd name="connsiteY98" fmla="*/ 907256 h 1069181"/>
              <a:gd name="connsiteX99" fmla="*/ 1526381 w 2005013"/>
              <a:gd name="connsiteY99" fmla="*/ 914400 h 1069181"/>
              <a:gd name="connsiteX100" fmla="*/ 1533525 w 2005013"/>
              <a:gd name="connsiteY100" fmla="*/ 921544 h 1069181"/>
              <a:gd name="connsiteX101" fmla="*/ 1538288 w 2005013"/>
              <a:gd name="connsiteY101" fmla="*/ 928687 h 1069181"/>
              <a:gd name="connsiteX102" fmla="*/ 1550194 w 2005013"/>
              <a:gd name="connsiteY102" fmla="*/ 950119 h 1069181"/>
              <a:gd name="connsiteX103" fmla="*/ 1559719 w 2005013"/>
              <a:gd name="connsiteY103" fmla="*/ 969169 h 1069181"/>
              <a:gd name="connsiteX104" fmla="*/ 1574006 w 2005013"/>
              <a:gd name="connsiteY104" fmla="*/ 978693 h 1069181"/>
              <a:gd name="connsiteX105" fmla="*/ 1633538 w 2005013"/>
              <a:gd name="connsiteY105" fmla="*/ 981075 h 1069181"/>
              <a:gd name="connsiteX106" fmla="*/ 1652588 w 2005013"/>
              <a:gd name="connsiteY106" fmla="*/ 983456 h 1069181"/>
              <a:gd name="connsiteX107" fmla="*/ 1676400 w 2005013"/>
              <a:gd name="connsiteY107" fmla="*/ 988219 h 1069181"/>
              <a:gd name="connsiteX108" fmla="*/ 1690688 w 2005013"/>
              <a:gd name="connsiteY108" fmla="*/ 1000125 h 1069181"/>
              <a:gd name="connsiteX109" fmla="*/ 1697831 w 2005013"/>
              <a:gd name="connsiteY109" fmla="*/ 1002506 h 1069181"/>
              <a:gd name="connsiteX110" fmla="*/ 1709738 w 2005013"/>
              <a:gd name="connsiteY110" fmla="*/ 1014412 h 1069181"/>
              <a:gd name="connsiteX111" fmla="*/ 1726406 w 2005013"/>
              <a:gd name="connsiteY111" fmla="*/ 1023937 h 1069181"/>
              <a:gd name="connsiteX112" fmla="*/ 1733550 w 2005013"/>
              <a:gd name="connsiteY112" fmla="*/ 1033462 h 1069181"/>
              <a:gd name="connsiteX113" fmla="*/ 1747838 w 2005013"/>
              <a:gd name="connsiteY113" fmla="*/ 1040606 h 1069181"/>
              <a:gd name="connsiteX114" fmla="*/ 1824038 w 2005013"/>
              <a:gd name="connsiteY114" fmla="*/ 1038225 h 1069181"/>
              <a:gd name="connsiteX115" fmla="*/ 1838325 w 2005013"/>
              <a:gd name="connsiteY115" fmla="*/ 1045369 h 1069181"/>
              <a:gd name="connsiteX116" fmla="*/ 1862138 w 2005013"/>
              <a:gd name="connsiteY116" fmla="*/ 1059656 h 1069181"/>
              <a:gd name="connsiteX117" fmla="*/ 1876425 w 2005013"/>
              <a:gd name="connsiteY117" fmla="*/ 1064419 h 1069181"/>
              <a:gd name="connsiteX118" fmla="*/ 2005013 w 2005013"/>
              <a:gd name="connsiteY118" fmla="*/ 1069181 h 1069181"/>
              <a:gd name="connsiteX0" fmla="*/ 0 w 2005013"/>
              <a:gd name="connsiteY0" fmla="*/ 0 h 1069181"/>
              <a:gd name="connsiteX1" fmla="*/ 73819 w 2005013"/>
              <a:gd name="connsiteY1" fmla="*/ 2381 h 1069181"/>
              <a:gd name="connsiteX2" fmla="*/ 71438 w 2005013"/>
              <a:gd name="connsiteY2" fmla="*/ 33337 h 1069181"/>
              <a:gd name="connsiteX3" fmla="*/ 152400 w 2005013"/>
              <a:gd name="connsiteY3" fmla="*/ 33337 h 1069181"/>
              <a:gd name="connsiteX4" fmla="*/ 154781 w 2005013"/>
              <a:gd name="connsiteY4" fmla="*/ 40481 h 1069181"/>
              <a:gd name="connsiteX5" fmla="*/ 178594 w 2005013"/>
              <a:gd name="connsiteY5" fmla="*/ 42862 h 1069181"/>
              <a:gd name="connsiteX6" fmla="*/ 335756 w 2005013"/>
              <a:gd name="connsiteY6" fmla="*/ 42862 h 1069181"/>
              <a:gd name="connsiteX7" fmla="*/ 333375 w 2005013"/>
              <a:gd name="connsiteY7" fmla="*/ 57150 h 1069181"/>
              <a:gd name="connsiteX8" fmla="*/ 473869 w 2005013"/>
              <a:gd name="connsiteY8" fmla="*/ 64294 h 1069181"/>
              <a:gd name="connsiteX9" fmla="*/ 488156 w 2005013"/>
              <a:gd name="connsiteY9" fmla="*/ 76200 h 1069181"/>
              <a:gd name="connsiteX10" fmla="*/ 502444 w 2005013"/>
              <a:gd name="connsiteY10" fmla="*/ 80962 h 1069181"/>
              <a:gd name="connsiteX11" fmla="*/ 516731 w 2005013"/>
              <a:gd name="connsiteY11" fmla="*/ 85725 h 1069181"/>
              <a:gd name="connsiteX12" fmla="*/ 523875 w 2005013"/>
              <a:gd name="connsiteY12" fmla="*/ 90487 h 1069181"/>
              <a:gd name="connsiteX13" fmla="*/ 528638 w 2005013"/>
              <a:gd name="connsiteY13" fmla="*/ 97631 h 1069181"/>
              <a:gd name="connsiteX14" fmla="*/ 550069 w 2005013"/>
              <a:gd name="connsiteY14" fmla="*/ 107156 h 1069181"/>
              <a:gd name="connsiteX15" fmla="*/ 557213 w 2005013"/>
              <a:gd name="connsiteY15" fmla="*/ 109537 h 1069181"/>
              <a:gd name="connsiteX16" fmla="*/ 571500 w 2005013"/>
              <a:gd name="connsiteY16" fmla="*/ 126206 h 1069181"/>
              <a:gd name="connsiteX17" fmla="*/ 623888 w 2005013"/>
              <a:gd name="connsiteY17" fmla="*/ 126206 h 1069181"/>
              <a:gd name="connsiteX18" fmla="*/ 628650 w 2005013"/>
              <a:gd name="connsiteY18" fmla="*/ 133350 h 1069181"/>
              <a:gd name="connsiteX19" fmla="*/ 635794 w 2005013"/>
              <a:gd name="connsiteY19" fmla="*/ 140494 h 1069181"/>
              <a:gd name="connsiteX20" fmla="*/ 640556 w 2005013"/>
              <a:gd name="connsiteY20" fmla="*/ 154781 h 1069181"/>
              <a:gd name="connsiteX21" fmla="*/ 647700 w 2005013"/>
              <a:gd name="connsiteY21" fmla="*/ 176212 h 1069181"/>
              <a:gd name="connsiteX22" fmla="*/ 652463 w 2005013"/>
              <a:gd name="connsiteY22" fmla="*/ 183356 h 1069181"/>
              <a:gd name="connsiteX23" fmla="*/ 661988 w 2005013"/>
              <a:gd name="connsiteY23" fmla="*/ 204787 h 1069181"/>
              <a:gd name="connsiteX24" fmla="*/ 669131 w 2005013"/>
              <a:gd name="connsiteY24" fmla="*/ 219075 h 1069181"/>
              <a:gd name="connsiteX25" fmla="*/ 671513 w 2005013"/>
              <a:gd name="connsiteY25" fmla="*/ 226219 h 1069181"/>
              <a:gd name="connsiteX26" fmla="*/ 678656 w 2005013"/>
              <a:gd name="connsiteY26" fmla="*/ 230981 h 1069181"/>
              <a:gd name="connsiteX27" fmla="*/ 685800 w 2005013"/>
              <a:gd name="connsiteY27" fmla="*/ 245269 h 1069181"/>
              <a:gd name="connsiteX28" fmla="*/ 692944 w 2005013"/>
              <a:gd name="connsiteY28" fmla="*/ 259556 h 1069181"/>
              <a:gd name="connsiteX29" fmla="*/ 700088 w 2005013"/>
              <a:gd name="connsiteY29" fmla="*/ 261937 h 1069181"/>
              <a:gd name="connsiteX30" fmla="*/ 721519 w 2005013"/>
              <a:gd name="connsiteY30" fmla="*/ 264319 h 1069181"/>
              <a:gd name="connsiteX31" fmla="*/ 726281 w 2005013"/>
              <a:gd name="connsiteY31" fmla="*/ 273844 h 1069181"/>
              <a:gd name="connsiteX32" fmla="*/ 731044 w 2005013"/>
              <a:gd name="connsiteY32" fmla="*/ 288131 h 1069181"/>
              <a:gd name="connsiteX33" fmla="*/ 733425 w 2005013"/>
              <a:gd name="connsiteY33" fmla="*/ 342900 h 1069181"/>
              <a:gd name="connsiteX34" fmla="*/ 740569 w 2005013"/>
              <a:gd name="connsiteY34" fmla="*/ 345281 h 1069181"/>
              <a:gd name="connsiteX35" fmla="*/ 745331 w 2005013"/>
              <a:gd name="connsiteY35" fmla="*/ 352425 h 1069181"/>
              <a:gd name="connsiteX36" fmla="*/ 750094 w 2005013"/>
              <a:gd name="connsiteY36" fmla="*/ 438150 h 1069181"/>
              <a:gd name="connsiteX37" fmla="*/ 752475 w 2005013"/>
              <a:gd name="connsiteY37" fmla="*/ 459581 h 1069181"/>
              <a:gd name="connsiteX38" fmla="*/ 795338 w 2005013"/>
              <a:gd name="connsiteY38" fmla="*/ 461962 h 1069181"/>
              <a:gd name="connsiteX39" fmla="*/ 814388 w 2005013"/>
              <a:gd name="connsiteY39" fmla="*/ 469106 h 1069181"/>
              <a:gd name="connsiteX40" fmla="*/ 819150 w 2005013"/>
              <a:gd name="connsiteY40" fmla="*/ 476250 h 1069181"/>
              <a:gd name="connsiteX41" fmla="*/ 826294 w 2005013"/>
              <a:gd name="connsiteY41" fmla="*/ 481012 h 1069181"/>
              <a:gd name="connsiteX42" fmla="*/ 833438 w 2005013"/>
              <a:gd name="connsiteY42" fmla="*/ 495300 h 1069181"/>
              <a:gd name="connsiteX43" fmla="*/ 835819 w 2005013"/>
              <a:gd name="connsiteY43" fmla="*/ 502444 h 1069181"/>
              <a:gd name="connsiteX44" fmla="*/ 842963 w 2005013"/>
              <a:gd name="connsiteY44" fmla="*/ 516731 h 1069181"/>
              <a:gd name="connsiteX45" fmla="*/ 845344 w 2005013"/>
              <a:gd name="connsiteY45" fmla="*/ 526256 h 1069181"/>
              <a:gd name="connsiteX46" fmla="*/ 928688 w 2005013"/>
              <a:gd name="connsiteY46" fmla="*/ 535781 h 1069181"/>
              <a:gd name="connsiteX47" fmla="*/ 935831 w 2005013"/>
              <a:gd name="connsiteY47" fmla="*/ 545306 h 1069181"/>
              <a:gd name="connsiteX48" fmla="*/ 945356 w 2005013"/>
              <a:gd name="connsiteY48" fmla="*/ 561975 h 1069181"/>
              <a:gd name="connsiteX49" fmla="*/ 959644 w 2005013"/>
              <a:gd name="connsiteY49" fmla="*/ 566737 h 1069181"/>
              <a:gd name="connsiteX50" fmla="*/ 966788 w 2005013"/>
              <a:gd name="connsiteY50" fmla="*/ 569119 h 1069181"/>
              <a:gd name="connsiteX51" fmla="*/ 973931 w 2005013"/>
              <a:gd name="connsiteY51" fmla="*/ 573881 h 1069181"/>
              <a:gd name="connsiteX52" fmla="*/ 995363 w 2005013"/>
              <a:gd name="connsiteY52" fmla="*/ 576262 h 1069181"/>
              <a:gd name="connsiteX53" fmla="*/ 1009650 w 2005013"/>
              <a:gd name="connsiteY53" fmla="*/ 581025 h 1069181"/>
              <a:gd name="connsiteX54" fmla="*/ 1016794 w 2005013"/>
              <a:gd name="connsiteY54" fmla="*/ 585787 h 1069181"/>
              <a:gd name="connsiteX55" fmla="*/ 1028700 w 2005013"/>
              <a:gd name="connsiteY55" fmla="*/ 588169 h 1069181"/>
              <a:gd name="connsiteX56" fmla="*/ 1047750 w 2005013"/>
              <a:gd name="connsiteY56" fmla="*/ 583406 h 1069181"/>
              <a:gd name="connsiteX57" fmla="*/ 1076325 w 2005013"/>
              <a:gd name="connsiteY57" fmla="*/ 585788 h 1069181"/>
              <a:gd name="connsiteX58" fmla="*/ 1102519 w 2005013"/>
              <a:gd name="connsiteY58" fmla="*/ 585787 h 1069181"/>
              <a:gd name="connsiteX59" fmla="*/ 1126331 w 2005013"/>
              <a:gd name="connsiteY59" fmla="*/ 590550 h 1069181"/>
              <a:gd name="connsiteX60" fmla="*/ 1140619 w 2005013"/>
              <a:gd name="connsiteY60" fmla="*/ 595312 h 1069181"/>
              <a:gd name="connsiteX61" fmla="*/ 1159669 w 2005013"/>
              <a:gd name="connsiteY61" fmla="*/ 597694 h 1069181"/>
              <a:gd name="connsiteX62" fmla="*/ 1173956 w 2005013"/>
              <a:gd name="connsiteY62" fmla="*/ 600075 h 1069181"/>
              <a:gd name="connsiteX63" fmla="*/ 1181100 w 2005013"/>
              <a:gd name="connsiteY63" fmla="*/ 604837 h 1069181"/>
              <a:gd name="connsiteX64" fmla="*/ 1188244 w 2005013"/>
              <a:gd name="connsiteY64" fmla="*/ 611981 h 1069181"/>
              <a:gd name="connsiteX65" fmla="*/ 1204913 w 2005013"/>
              <a:gd name="connsiteY65" fmla="*/ 616744 h 1069181"/>
              <a:gd name="connsiteX66" fmla="*/ 1219200 w 2005013"/>
              <a:gd name="connsiteY66" fmla="*/ 621506 h 1069181"/>
              <a:gd name="connsiteX67" fmla="*/ 1233488 w 2005013"/>
              <a:gd name="connsiteY67" fmla="*/ 628650 h 1069181"/>
              <a:gd name="connsiteX68" fmla="*/ 1240631 w 2005013"/>
              <a:gd name="connsiteY68" fmla="*/ 633412 h 1069181"/>
              <a:gd name="connsiteX69" fmla="*/ 1247775 w 2005013"/>
              <a:gd name="connsiteY69" fmla="*/ 635794 h 1069181"/>
              <a:gd name="connsiteX70" fmla="*/ 1262063 w 2005013"/>
              <a:gd name="connsiteY70" fmla="*/ 642937 h 1069181"/>
              <a:gd name="connsiteX71" fmla="*/ 1314450 w 2005013"/>
              <a:gd name="connsiteY71" fmla="*/ 645319 h 1069181"/>
              <a:gd name="connsiteX72" fmla="*/ 1331119 w 2005013"/>
              <a:gd name="connsiteY72" fmla="*/ 647700 h 1069181"/>
              <a:gd name="connsiteX73" fmla="*/ 1335881 w 2005013"/>
              <a:gd name="connsiteY73" fmla="*/ 661987 h 1069181"/>
              <a:gd name="connsiteX74" fmla="*/ 1338263 w 2005013"/>
              <a:gd name="connsiteY74" fmla="*/ 669131 h 1069181"/>
              <a:gd name="connsiteX75" fmla="*/ 1340644 w 2005013"/>
              <a:gd name="connsiteY75" fmla="*/ 678656 h 1069181"/>
              <a:gd name="connsiteX76" fmla="*/ 1347788 w 2005013"/>
              <a:gd name="connsiteY76" fmla="*/ 681037 h 1069181"/>
              <a:gd name="connsiteX77" fmla="*/ 1357313 w 2005013"/>
              <a:gd name="connsiteY77" fmla="*/ 683419 h 1069181"/>
              <a:gd name="connsiteX78" fmla="*/ 1364456 w 2005013"/>
              <a:gd name="connsiteY78" fmla="*/ 688181 h 1069181"/>
              <a:gd name="connsiteX79" fmla="*/ 1369219 w 2005013"/>
              <a:gd name="connsiteY79" fmla="*/ 702469 h 1069181"/>
              <a:gd name="connsiteX80" fmla="*/ 1373981 w 2005013"/>
              <a:gd name="connsiteY80" fmla="*/ 709612 h 1069181"/>
              <a:gd name="connsiteX81" fmla="*/ 1376363 w 2005013"/>
              <a:gd name="connsiteY81" fmla="*/ 716756 h 1069181"/>
              <a:gd name="connsiteX82" fmla="*/ 1383506 w 2005013"/>
              <a:gd name="connsiteY82" fmla="*/ 721519 h 1069181"/>
              <a:gd name="connsiteX83" fmla="*/ 1388269 w 2005013"/>
              <a:gd name="connsiteY83" fmla="*/ 735806 h 1069181"/>
              <a:gd name="connsiteX84" fmla="*/ 1412081 w 2005013"/>
              <a:gd name="connsiteY84" fmla="*/ 750094 h 1069181"/>
              <a:gd name="connsiteX85" fmla="*/ 1426369 w 2005013"/>
              <a:gd name="connsiteY85" fmla="*/ 754856 h 1069181"/>
              <a:gd name="connsiteX86" fmla="*/ 1440656 w 2005013"/>
              <a:gd name="connsiteY86" fmla="*/ 759619 h 1069181"/>
              <a:gd name="connsiteX87" fmla="*/ 1447800 w 2005013"/>
              <a:gd name="connsiteY87" fmla="*/ 762000 h 1069181"/>
              <a:gd name="connsiteX88" fmla="*/ 1450181 w 2005013"/>
              <a:gd name="connsiteY88" fmla="*/ 769144 h 1069181"/>
              <a:gd name="connsiteX89" fmla="*/ 1452563 w 2005013"/>
              <a:gd name="connsiteY89" fmla="*/ 804862 h 1069181"/>
              <a:gd name="connsiteX90" fmla="*/ 1464469 w 2005013"/>
              <a:gd name="connsiteY90" fmla="*/ 807244 h 1069181"/>
              <a:gd name="connsiteX91" fmla="*/ 1473994 w 2005013"/>
              <a:gd name="connsiteY91" fmla="*/ 809625 h 1069181"/>
              <a:gd name="connsiteX92" fmla="*/ 1478756 w 2005013"/>
              <a:gd name="connsiteY92" fmla="*/ 835819 h 1069181"/>
              <a:gd name="connsiteX93" fmla="*/ 1481138 w 2005013"/>
              <a:gd name="connsiteY93" fmla="*/ 847725 h 1069181"/>
              <a:gd name="connsiteX94" fmla="*/ 1483519 w 2005013"/>
              <a:gd name="connsiteY94" fmla="*/ 866775 h 1069181"/>
              <a:gd name="connsiteX95" fmla="*/ 1490663 w 2005013"/>
              <a:gd name="connsiteY95" fmla="*/ 869156 h 1069181"/>
              <a:gd name="connsiteX96" fmla="*/ 1504950 w 2005013"/>
              <a:gd name="connsiteY96" fmla="*/ 876300 h 1069181"/>
              <a:gd name="connsiteX97" fmla="*/ 1514475 w 2005013"/>
              <a:gd name="connsiteY97" fmla="*/ 892969 h 1069181"/>
              <a:gd name="connsiteX98" fmla="*/ 1524000 w 2005013"/>
              <a:gd name="connsiteY98" fmla="*/ 907256 h 1069181"/>
              <a:gd name="connsiteX99" fmla="*/ 1526381 w 2005013"/>
              <a:gd name="connsiteY99" fmla="*/ 914400 h 1069181"/>
              <a:gd name="connsiteX100" fmla="*/ 1533525 w 2005013"/>
              <a:gd name="connsiteY100" fmla="*/ 921544 h 1069181"/>
              <a:gd name="connsiteX101" fmla="*/ 1538288 w 2005013"/>
              <a:gd name="connsiteY101" fmla="*/ 928687 h 1069181"/>
              <a:gd name="connsiteX102" fmla="*/ 1550194 w 2005013"/>
              <a:gd name="connsiteY102" fmla="*/ 950119 h 1069181"/>
              <a:gd name="connsiteX103" fmla="*/ 1559719 w 2005013"/>
              <a:gd name="connsiteY103" fmla="*/ 969169 h 1069181"/>
              <a:gd name="connsiteX104" fmla="*/ 1574006 w 2005013"/>
              <a:gd name="connsiteY104" fmla="*/ 978693 h 1069181"/>
              <a:gd name="connsiteX105" fmla="*/ 1633538 w 2005013"/>
              <a:gd name="connsiteY105" fmla="*/ 981075 h 1069181"/>
              <a:gd name="connsiteX106" fmla="*/ 1652588 w 2005013"/>
              <a:gd name="connsiteY106" fmla="*/ 983456 h 1069181"/>
              <a:gd name="connsiteX107" fmla="*/ 1676400 w 2005013"/>
              <a:gd name="connsiteY107" fmla="*/ 988219 h 1069181"/>
              <a:gd name="connsiteX108" fmla="*/ 1690688 w 2005013"/>
              <a:gd name="connsiteY108" fmla="*/ 1000125 h 1069181"/>
              <a:gd name="connsiteX109" fmla="*/ 1697831 w 2005013"/>
              <a:gd name="connsiteY109" fmla="*/ 1002506 h 1069181"/>
              <a:gd name="connsiteX110" fmla="*/ 1709738 w 2005013"/>
              <a:gd name="connsiteY110" fmla="*/ 1014412 h 1069181"/>
              <a:gd name="connsiteX111" fmla="*/ 1726406 w 2005013"/>
              <a:gd name="connsiteY111" fmla="*/ 1023937 h 1069181"/>
              <a:gd name="connsiteX112" fmla="*/ 1733550 w 2005013"/>
              <a:gd name="connsiteY112" fmla="*/ 1033462 h 1069181"/>
              <a:gd name="connsiteX113" fmla="*/ 1747838 w 2005013"/>
              <a:gd name="connsiteY113" fmla="*/ 1040606 h 1069181"/>
              <a:gd name="connsiteX114" fmla="*/ 1824038 w 2005013"/>
              <a:gd name="connsiteY114" fmla="*/ 1038225 h 1069181"/>
              <a:gd name="connsiteX115" fmla="*/ 1838325 w 2005013"/>
              <a:gd name="connsiteY115" fmla="*/ 1045369 h 1069181"/>
              <a:gd name="connsiteX116" fmla="*/ 1862138 w 2005013"/>
              <a:gd name="connsiteY116" fmla="*/ 1059656 h 1069181"/>
              <a:gd name="connsiteX117" fmla="*/ 1876425 w 2005013"/>
              <a:gd name="connsiteY117" fmla="*/ 1064419 h 1069181"/>
              <a:gd name="connsiteX118" fmla="*/ 2005013 w 2005013"/>
              <a:gd name="connsiteY118" fmla="*/ 1069181 h 106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005013" h="1069181">
                <a:moveTo>
                  <a:pt x="0" y="0"/>
                </a:moveTo>
                <a:lnTo>
                  <a:pt x="73819" y="2381"/>
                </a:lnTo>
                <a:lnTo>
                  <a:pt x="71438" y="33337"/>
                </a:lnTo>
                <a:cubicBezTo>
                  <a:pt x="84535" y="38496"/>
                  <a:pt x="138510" y="32146"/>
                  <a:pt x="152400" y="33337"/>
                </a:cubicBezTo>
                <a:cubicBezTo>
                  <a:pt x="153194" y="35718"/>
                  <a:pt x="152422" y="39623"/>
                  <a:pt x="154781" y="40481"/>
                </a:cubicBezTo>
                <a:cubicBezTo>
                  <a:pt x="162278" y="43207"/>
                  <a:pt x="148432" y="42465"/>
                  <a:pt x="178594" y="42862"/>
                </a:cubicBezTo>
                <a:cubicBezTo>
                  <a:pt x="208756" y="43259"/>
                  <a:pt x="309959" y="40481"/>
                  <a:pt x="335756" y="42862"/>
                </a:cubicBezTo>
                <a:cubicBezTo>
                  <a:pt x="334962" y="47625"/>
                  <a:pt x="310356" y="53578"/>
                  <a:pt x="333375" y="57150"/>
                </a:cubicBezTo>
                <a:lnTo>
                  <a:pt x="473869" y="64294"/>
                </a:lnTo>
                <a:lnTo>
                  <a:pt x="488156" y="76200"/>
                </a:lnTo>
                <a:cubicBezTo>
                  <a:pt x="492744" y="78239"/>
                  <a:pt x="497681" y="79374"/>
                  <a:pt x="502444" y="80962"/>
                </a:cubicBezTo>
                <a:lnTo>
                  <a:pt x="516731" y="85725"/>
                </a:lnTo>
                <a:cubicBezTo>
                  <a:pt x="519446" y="86630"/>
                  <a:pt x="521494" y="88900"/>
                  <a:pt x="523875" y="90487"/>
                </a:cubicBezTo>
                <a:cubicBezTo>
                  <a:pt x="525463" y="92868"/>
                  <a:pt x="526614" y="95607"/>
                  <a:pt x="528638" y="97631"/>
                </a:cubicBezTo>
                <a:cubicBezTo>
                  <a:pt x="534300" y="103293"/>
                  <a:pt x="542991" y="104797"/>
                  <a:pt x="550069" y="107156"/>
                </a:cubicBezTo>
                <a:cubicBezTo>
                  <a:pt x="552450" y="107950"/>
                  <a:pt x="553641" y="106362"/>
                  <a:pt x="557213" y="109537"/>
                </a:cubicBezTo>
                <a:cubicBezTo>
                  <a:pt x="560785" y="112712"/>
                  <a:pt x="566738" y="120650"/>
                  <a:pt x="571500" y="126206"/>
                </a:cubicBezTo>
                <a:lnTo>
                  <a:pt x="623888" y="126206"/>
                </a:lnTo>
                <a:cubicBezTo>
                  <a:pt x="625475" y="128587"/>
                  <a:pt x="626818" y="131151"/>
                  <a:pt x="628650" y="133350"/>
                </a:cubicBezTo>
                <a:cubicBezTo>
                  <a:pt x="630806" y="135937"/>
                  <a:pt x="634159" y="137550"/>
                  <a:pt x="635794" y="140494"/>
                </a:cubicBezTo>
                <a:cubicBezTo>
                  <a:pt x="638232" y="144882"/>
                  <a:pt x="638969" y="150019"/>
                  <a:pt x="640556" y="154781"/>
                </a:cubicBezTo>
                <a:lnTo>
                  <a:pt x="647700" y="176212"/>
                </a:lnTo>
                <a:cubicBezTo>
                  <a:pt x="648605" y="178927"/>
                  <a:pt x="650875" y="180975"/>
                  <a:pt x="652463" y="183356"/>
                </a:cubicBezTo>
                <a:cubicBezTo>
                  <a:pt x="658130" y="200359"/>
                  <a:pt x="654440" y="193467"/>
                  <a:pt x="661988" y="204787"/>
                </a:cubicBezTo>
                <a:cubicBezTo>
                  <a:pt x="667971" y="222737"/>
                  <a:pt x="659902" y="200617"/>
                  <a:pt x="669131" y="219075"/>
                </a:cubicBezTo>
                <a:cubicBezTo>
                  <a:pt x="670254" y="221320"/>
                  <a:pt x="669945" y="224259"/>
                  <a:pt x="671513" y="226219"/>
                </a:cubicBezTo>
                <a:cubicBezTo>
                  <a:pt x="673301" y="228454"/>
                  <a:pt x="676275" y="229394"/>
                  <a:pt x="678656" y="230981"/>
                </a:cubicBezTo>
                <a:cubicBezTo>
                  <a:pt x="684645" y="248942"/>
                  <a:pt x="676566" y="226800"/>
                  <a:pt x="685800" y="245269"/>
                </a:cubicBezTo>
                <a:cubicBezTo>
                  <a:pt x="688676" y="251021"/>
                  <a:pt x="687257" y="255006"/>
                  <a:pt x="692944" y="259556"/>
                </a:cubicBezTo>
                <a:cubicBezTo>
                  <a:pt x="694904" y="261124"/>
                  <a:pt x="697612" y="261524"/>
                  <a:pt x="700088" y="261937"/>
                </a:cubicBezTo>
                <a:lnTo>
                  <a:pt x="721519" y="264319"/>
                </a:lnTo>
                <a:cubicBezTo>
                  <a:pt x="723106" y="267494"/>
                  <a:pt x="724963" y="270548"/>
                  <a:pt x="726281" y="273844"/>
                </a:cubicBezTo>
                <a:cubicBezTo>
                  <a:pt x="728145" y="278505"/>
                  <a:pt x="731044" y="288131"/>
                  <a:pt x="731044" y="288131"/>
                </a:cubicBezTo>
                <a:cubicBezTo>
                  <a:pt x="731838" y="306387"/>
                  <a:pt x="730421" y="324875"/>
                  <a:pt x="733425" y="342900"/>
                </a:cubicBezTo>
                <a:cubicBezTo>
                  <a:pt x="733838" y="345376"/>
                  <a:pt x="738609" y="343713"/>
                  <a:pt x="740569" y="345281"/>
                </a:cubicBezTo>
                <a:cubicBezTo>
                  <a:pt x="742804" y="347069"/>
                  <a:pt x="743744" y="350044"/>
                  <a:pt x="745331" y="352425"/>
                </a:cubicBezTo>
                <a:lnTo>
                  <a:pt x="750094" y="438150"/>
                </a:lnTo>
                <a:cubicBezTo>
                  <a:pt x="750482" y="445327"/>
                  <a:pt x="746115" y="456233"/>
                  <a:pt x="752475" y="459581"/>
                </a:cubicBezTo>
                <a:lnTo>
                  <a:pt x="795338" y="461962"/>
                </a:lnTo>
                <a:cubicBezTo>
                  <a:pt x="801744" y="463564"/>
                  <a:pt x="809053" y="464661"/>
                  <a:pt x="814388" y="469106"/>
                </a:cubicBezTo>
                <a:cubicBezTo>
                  <a:pt x="816587" y="470938"/>
                  <a:pt x="817126" y="474226"/>
                  <a:pt x="819150" y="476250"/>
                </a:cubicBezTo>
                <a:cubicBezTo>
                  <a:pt x="821174" y="478274"/>
                  <a:pt x="823913" y="479425"/>
                  <a:pt x="826294" y="481012"/>
                </a:cubicBezTo>
                <a:cubicBezTo>
                  <a:pt x="832279" y="498968"/>
                  <a:pt x="824206" y="476835"/>
                  <a:pt x="833438" y="495300"/>
                </a:cubicBezTo>
                <a:cubicBezTo>
                  <a:pt x="834561" y="497545"/>
                  <a:pt x="834697" y="500199"/>
                  <a:pt x="835819" y="502444"/>
                </a:cubicBezTo>
                <a:cubicBezTo>
                  <a:pt x="842775" y="516358"/>
                  <a:pt x="838972" y="502765"/>
                  <a:pt x="842963" y="516731"/>
                </a:cubicBezTo>
                <a:cubicBezTo>
                  <a:pt x="843862" y="519878"/>
                  <a:pt x="831057" y="523081"/>
                  <a:pt x="845344" y="526256"/>
                </a:cubicBezTo>
                <a:lnTo>
                  <a:pt x="928688" y="535781"/>
                </a:lnTo>
                <a:cubicBezTo>
                  <a:pt x="943769" y="538956"/>
                  <a:pt x="933728" y="541941"/>
                  <a:pt x="935831" y="545306"/>
                </a:cubicBezTo>
                <a:cubicBezTo>
                  <a:pt x="936857" y="546948"/>
                  <a:pt x="942670" y="560296"/>
                  <a:pt x="945356" y="561975"/>
                </a:cubicBezTo>
                <a:cubicBezTo>
                  <a:pt x="949613" y="564636"/>
                  <a:pt x="954881" y="565149"/>
                  <a:pt x="959644" y="566737"/>
                </a:cubicBezTo>
                <a:cubicBezTo>
                  <a:pt x="962025" y="567531"/>
                  <a:pt x="964699" y="567727"/>
                  <a:pt x="966788" y="569119"/>
                </a:cubicBezTo>
                <a:cubicBezTo>
                  <a:pt x="969169" y="570706"/>
                  <a:pt x="971155" y="573187"/>
                  <a:pt x="973931" y="573881"/>
                </a:cubicBezTo>
                <a:cubicBezTo>
                  <a:pt x="980904" y="575624"/>
                  <a:pt x="988219" y="575468"/>
                  <a:pt x="995363" y="576262"/>
                </a:cubicBezTo>
                <a:cubicBezTo>
                  <a:pt x="1000125" y="577850"/>
                  <a:pt x="1005473" y="578241"/>
                  <a:pt x="1009650" y="581025"/>
                </a:cubicBezTo>
                <a:cubicBezTo>
                  <a:pt x="1012031" y="582612"/>
                  <a:pt x="1014114" y="584782"/>
                  <a:pt x="1016794" y="585787"/>
                </a:cubicBezTo>
                <a:cubicBezTo>
                  <a:pt x="1020584" y="587208"/>
                  <a:pt x="1024731" y="587375"/>
                  <a:pt x="1028700" y="588169"/>
                </a:cubicBezTo>
                <a:cubicBezTo>
                  <a:pt x="1035050" y="586581"/>
                  <a:pt x="1039813" y="583803"/>
                  <a:pt x="1047750" y="583406"/>
                </a:cubicBezTo>
                <a:cubicBezTo>
                  <a:pt x="1055687" y="583009"/>
                  <a:pt x="1073815" y="585788"/>
                  <a:pt x="1076325" y="585788"/>
                </a:cubicBezTo>
                <a:lnTo>
                  <a:pt x="1102519" y="585787"/>
                </a:lnTo>
                <a:cubicBezTo>
                  <a:pt x="1122320" y="592389"/>
                  <a:pt x="1090782" y="582347"/>
                  <a:pt x="1126331" y="590550"/>
                </a:cubicBezTo>
                <a:cubicBezTo>
                  <a:pt x="1131223" y="591679"/>
                  <a:pt x="1135856" y="593725"/>
                  <a:pt x="1140619" y="595312"/>
                </a:cubicBezTo>
                <a:cubicBezTo>
                  <a:pt x="1146690" y="597335"/>
                  <a:pt x="1153334" y="596789"/>
                  <a:pt x="1159669" y="597694"/>
                </a:cubicBezTo>
                <a:cubicBezTo>
                  <a:pt x="1164448" y="598377"/>
                  <a:pt x="1169194" y="599281"/>
                  <a:pt x="1173956" y="600075"/>
                </a:cubicBezTo>
                <a:cubicBezTo>
                  <a:pt x="1176337" y="601662"/>
                  <a:pt x="1178901" y="603005"/>
                  <a:pt x="1181100" y="604837"/>
                </a:cubicBezTo>
                <a:cubicBezTo>
                  <a:pt x="1183687" y="606993"/>
                  <a:pt x="1185442" y="610113"/>
                  <a:pt x="1188244" y="611981"/>
                </a:cubicBezTo>
                <a:cubicBezTo>
                  <a:pt x="1190423" y="613434"/>
                  <a:pt x="1203474" y="616312"/>
                  <a:pt x="1204913" y="616744"/>
                </a:cubicBezTo>
                <a:cubicBezTo>
                  <a:pt x="1209721" y="618187"/>
                  <a:pt x="1219200" y="621506"/>
                  <a:pt x="1219200" y="621506"/>
                </a:cubicBezTo>
                <a:cubicBezTo>
                  <a:pt x="1239669" y="635153"/>
                  <a:pt x="1213774" y="618794"/>
                  <a:pt x="1233488" y="628650"/>
                </a:cubicBezTo>
                <a:cubicBezTo>
                  <a:pt x="1236048" y="629930"/>
                  <a:pt x="1238072" y="632132"/>
                  <a:pt x="1240631" y="633412"/>
                </a:cubicBezTo>
                <a:cubicBezTo>
                  <a:pt x="1242876" y="634535"/>
                  <a:pt x="1245530" y="634671"/>
                  <a:pt x="1247775" y="635794"/>
                </a:cubicBezTo>
                <a:cubicBezTo>
                  <a:pt x="1253891" y="638852"/>
                  <a:pt x="1254938" y="642367"/>
                  <a:pt x="1262063" y="642937"/>
                </a:cubicBezTo>
                <a:cubicBezTo>
                  <a:pt x="1279488" y="644331"/>
                  <a:pt x="1296988" y="644525"/>
                  <a:pt x="1314450" y="645319"/>
                </a:cubicBezTo>
                <a:cubicBezTo>
                  <a:pt x="1320006" y="646113"/>
                  <a:pt x="1326689" y="644254"/>
                  <a:pt x="1331119" y="647700"/>
                </a:cubicBezTo>
                <a:cubicBezTo>
                  <a:pt x="1335082" y="650782"/>
                  <a:pt x="1334294" y="657225"/>
                  <a:pt x="1335881" y="661987"/>
                </a:cubicBezTo>
                <a:cubicBezTo>
                  <a:pt x="1336675" y="664368"/>
                  <a:pt x="1337654" y="666696"/>
                  <a:pt x="1338263" y="669131"/>
                </a:cubicBezTo>
                <a:cubicBezTo>
                  <a:pt x="1339057" y="672306"/>
                  <a:pt x="1338600" y="676100"/>
                  <a:pt x="1340644" y="678656"/>
                </a:cubicBezTo>
                <a:cubicBezTo>
                  <a:pt x="1342212" y="680616"/>
                  <a:pt x="1345374" y="680347"/>
                  <a:pt x="1347788" y="681037"/>
                </a:cubicBezTo>
                <a:cubicBezTo>
                  <a:pt x="1350935" y="681936"/>
                  <a:pt x="1354138" y="682625"/>
                  <a:pt x="1357313" y="683419"/>
                </a:cubicBezTo>
                <a:cubicBezTo>
                  <a:pt x="1359694" y="685006"/>
                  <a:pt x="1362939" y="685754"/>
                  <a:pt x="1364456" y="688181"/>
                </a:cubicBezTo>
                <a:cubicBezTo>
                  <a:pt x="1367117" y="692438"/>
                  <a:pt x="1367631" y="697706"/>
                  <a:pt x="1369219" y="702469"/>
                </a:cubicBezTo>
                <a:cubicBezTo>
                  <a:pt x="1370124" y="705184"/>
                  <a:pt x="1372701" y="707053"/>
                  <a:pt x="1373981" y="709612"/>
                </a:cubicBezTo>
                <a:cubicBezTo>
                  <a:pt x="1375104" y="711857"/>
                  <a:pt x="1374795" y="714796"/>
                  <a:pt x="1376363" y="716756"/>
                </a:cubicBezTo>
                <a:cubicBezTo>
                  <a:pt x="1378151" y="718991"/>
                  <a:pt x="1381125" y="719931"/>
                  <a:pt x="1383506" y="721519"/>
                </a:cubicBezTo>
                <a:lnTo>
                  <a:pt x="1388269" y="735806"/>
                </a:lnTo>
                <a:lnTo>
                  <a:pt x="1412081" y="750094"/>
                </a:lnTo>
                <a:cubicBezTo>
                  <a:pt x="1416742" y="751958"/>
                  <a:pt x="1421606" y="753269"/>
                  <a:pt x="1426369" y="754856"/>
                </a:cubicBezTo>
                <a:lnTo>
                  <a:pt x="1440656" y="759619"/>
                </a:lnTo>
                <a:lnTo>
                  <a:pt x="1447800" y="762000"/>
                </a:lnTo>
                <a:cubicBezTo>
                  <a:pt x="1448594" y="764381"/>
                  <a:pt x="1449904" y="766649"/>
                  <a:pt x="1450181" y="769144"/>
                </a:cubicBezTo>
                <a:cubicBezTo>
                  <a:pt x="1451499" y="781003"/>
                  <a:pt x="1448373" y="793689"/>
                  <a:pt x="1452563" y="804862"/>
                </a:cubicBezTo>
                <a:cubicBezTo>
                  <a:pt x="1453984" y="808652"/>
                  <a:pt x="1460518" y="806366"/>
                  <a:pt x="1464469" y="807244"/>
                </a:cubicBezTo>
                <a:cubicBezTo>
                  <a:pt x="1467664" y="807954"/>
                  <a:pt x="1470819" y="808831"/>
                  <a:pt x="1473994" y="809625"/>
                </a:cubicBezTo>
                <a:lnTo>
                  <a:pt x="1478756" y="835819"/>
                </a:lnTo>
                <a:cubicBezTo>
                  <a:pt x="1479421" y="839811"/>
                  <a:pt x="1480523" y="843725"/>
                  <a:pt x="1481138" y="847725"/>
                </a:cubicBezTo>
                <a:cubicBezTo>
                  <a:pt x="1482111" y="854050"/>
                  <a:pt x="1480920" y="860927"/>
                  <a:pt x="1483519" y="866775"/>
                </a:cubicBezTo>
                <a:cubicBezTo>
                  <a:pt x="1484538" y="869069"/>
                  <a:pt x="1488369" y="868137"/>
                  <a:pt x="1490663" y="869156"/>
                </a:cubicBezTo>
                <a:cubicBezTo>
                  <a:pt x="1495529" y="871319"/>
                  <a:pt x="1500188" y="873919"/>
                  <a:pt x="1504950" y="876300"/>
                </a:cubicBezTo>
                <a:cubicBezTo>
                  <a:pt x="1521423" y="901008"/>
                  <a:pt x="1496352" y="862764"/>
                  <a:pt x="1514475" y="892969"/>
                </a:cubicBezTo>
                <a:cubicBezTo>
                  <a:pt x="1517420" y="897877"/>
                  <a:pt x="1520825" y="902494"/>
                  <a:pt x="1524000" y="907256"/>
                </a:cubicBezTo>
                <a:cubicBezTo>
                  <a:pt x="1525392" y="909345"/>
                  <a:pt x="1524989" y="912311"/>
                  <a:pt x="1526381" y="914400"/>
                </a:cubicBezTo>
                <a:cubicBezTo>
                  <a:pt x="1528249" y="917202"/>
                  <a:pt x="1531369" y="918957"/>
                  <a:pt x="1533525" y="921544"/>
                </a:cubicBezTo>
                <a:cubicBezTo>
                  <a:pt x="1535357" y="923742"/>
                  <a:pt x="1536700" y="926306"/>
                  <a:pt x="1538288" y="928687"/>
                </a:cubicBezTo>
                <a:cubicBezTo>
                  <a:pt x="1542479" y="941261"/>
                  <a:pt x="1539277" y="933742"/>
                  <a:pt x="1550194" y="950119"/>
                </a:cubicBezTo>
                <a:cubicBezTo>
                  <a:pt x="1554132" y="956026"/>
                  <a:pt x="1553812" y="965231"/>
                  <a:pt x="1559719" y="969169"/>
                </a:cubicBezTo>
                <a:cubicBezTo>
                  <a:pt x="1563688" y="973931"/>
                  <a:pt x="1561703" y="976709"/>
                  <a:pt x="1574006" y="978693"/>
                </a:cubicBezTo>
                <a:cubicBezTo>
                  <a:pt x="1586309" y="980677"/>
                  <a:pt x="1620441" y="980281"/>
                  <a:pt x="1633538" y="981075"/>
                </a:cubicBezTo>
                <a:lnTo>
                  <a:pt x="1652588" y="983456"/>
                </a:lnTo>
                <a:cubicBezTo>
                  <a:pt x="1658580" y="984255"/>
                  <a:pt x="1669818" y="984928"/>
                  <a:pt x="1676400" y="988219"/>
                </a:cubicBezTo>
                <a:cubicBezTo>
                  <a:pt x="1691985" y="996012"/>
                  <a:pt x="1674885" y="989589"/>
                  <a:pt x="1690688" y="1000125"/>
                </a:cubicBezTo>
                <a:cubicBezTo>
                  <a:pt x="1692776" y="1001517"/>
                  <a:pt x="1695450" y="1001712"/>
                  <a:pt x="1697831" y="1002506"/>
                </a:cubicBezTo>
                <a:cubicBezTo>
                  <a:pt x="1716882" y="1015208"/>
                  <a:pt x="1693862" y="998537"/>
                  <a:pt x="1709738" y="1014412"/>
                </a:cubicBezTo>
                <a:cubicBezTo>
                  <a:pt x="1716947" y="1021621"/>
                  <a:pt x="1718232" y="1021212"/>
                  <a:pt x="1726406" y="1023937"/>
                </a:cubicBezTo>
                <a:cubicBezTo>
                  <a:pt x="1728787" y="1027112"/>
                  <a:pt x="1730744" y="1030656"/>
                  <a:pt x="1733550" y="1033462"/>
                </a:cubicBezTo>
                <a:cubicBezTo>
                  <a:pt x="1738167" y="1038079"/>
                  <a:pt x="1742026" y="1038669"/>
                  <a:pt x="1747838" y="1040606"/>
                </a:cubicBezTo>
                <a:cubicBezTo>
                  <a:pt x="1773238" y="1039812"/>
                  <a:pt x="1798626" y="1038225"/>
                  <a:pt x="1824038" y="1038225"/>
                </a:cubicBezTo>
                <a:cubicBezTo>
                  <a:pt x="1829496" y="1038225"/>
                  <a:pt x="1834111" y="1042961"/>
                  <a:pt x="1838325" y="1045369"/>
                </a:cubicBezTo>
                <a:cubicBezTo>
                  <a:pt x="1863962" y="1060018"/>
                  <a:pt x="1827172" y="1036346"/>
                  <a:pt x="1862138" y="1059656"/>
                </a:cubicBezTo>
                <a:cubicBezTo>
                  <a:pt x="1866315" y="1062441"/>
                  <a:pt x="1852612" y="1062831"/>
                  <a:pt x="1876425" y="1064419"/>
                </a:cubicBezTo>
                <a:lnTo>
                  <a:pt x="2005013" y="1069181"/>
                </a:lnTo>
              </a:path>
            </a:pathLst>
          </a:cu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217069" y="3248026"/>
            <a:ext cx="5138737" cy="2262188"/>
          </a:xfrm>
          <a:custGeom>
            <a:avLst/>
            <a:gdLst>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57150 w 1526381"/>
              <a:gd name="connsiteY6" fmla="*/ 26194 h 866775"/>
              <a:gd name="connsiteX7" fmla="*/ 71437 w 1526381"/>
              <a:gd name="connsiteY7" fmla="*/ 35719 h 866775"/>
              <a:gd name="connsiteX8" fmla="*/ 83344 w 1526381"/>
              <a:gd name="connsiteY8" fmla="*/ 47625 h 866775"/>
              <a:gd name="connsiteX9" fmla="*/ 88106 w 1526381"/>
              <a:gd name="connsiteY9" fmla="*/ 54769 h 866775"/>
              <a:gd name="connsiteX10" fmla="*/ 90487 w 1526381"/>
              <a:gd name="connsiteY10" fmla="*/ 76200 h 866775"/>
              <a:gd name="connsiteX11" fmla="*/ 102394 w 1526381"/>
              <a:gd name="connsiteY11" fmla="*/ 78581 h 866775"/>
              <a:gd name="connsiteX12" fmla="*/ 104775 w 1526381"/>
              <a:gd name="connsiteY12" fmla="*/ 107156 h 866775"/>
              <a:gd name="connsiteX13" fmla="*/ 128587 w 1526381"/>
              <a:gd name="connsiteY13" fmla="*/ 114300 h 866775"/>
              <a:gd name="connsiteX14" fmla="*/ 140494 w 1526381"/>
              <a:gd name="connsiteY14" fmla="*/ 133350 h 866775"/>
              <a:gd name="connsiteX15" fmla="*/ 157162 w 1526381"/>
              <a:gd name="connsiteY15" fmla="*/ 154781 h 866775"/>
              <a:gd name="connsiteX16" fmla="*/ 169069 w 1526381"/>
              <a:gd name="connsiteY16" fmla="*/ 166688 h 866775"/>
              <a:gd name="connsiteX17" fmla="*/ 180975 w 1526381"/>
              <a:gd name="connsiteY17" fmla="*/ 188119 h 866775"/>
              <a:gd name="connsiteX18" fmla="*/ 185737 w 1526381"/>
              <a:gd name="connsiteY18" fmla="*/ 195263 h 866775"/>
              <a:gd name="connsiteX19" fmla="*/ 190500 w 1526381"/>
              <a:gd name="connsiteY19" fmla="*/ 202406 h 866775"/>
              <a:gd name="connsiteX20" fmla="*/ 197644 w 1526381"/>
              <a:gd name="connsiteY20" fmla="*/ 216694 h 866775"/>
              <a:gd name="connsiteX21" fmla="*/ 204787 w 1526381"/>
              <a:gd name="connsiteY21" fmla="*/ 230981 h 866775"/>
              <a:gd name="connsiteX22" fmla="*/ 219075 w 1526381"/>
              <a:gd name="connsiteY22" fmla="*/ 240506 h 866775"/>
              <a:gd name="connsiteX23" fmla="*/ 221456 w 1526381"/>
              <a:gd name="connsiteY23" fmla="*/ 247650 h 866775"/>
              <a:gd name="connsiteX24" fmla="*/ 238125 w 1526381"/>
              <a:gd name="connsiteY24" fmla="*/ 266700 h 866775"/>
              <a:gd name="connsiteX25" fmla="*/ 300037 w 1526381"/>
              <a:gd name="connsiteY25" fmla="*/ 269081 h 866775"/>
              <a:gd name="connsiteX26" fmla="*/ 304800 w 1526381"/>
              <a:gd name="connsiteY26" fmla="*/ 283369 h 866775"/>
              <a:gd name="connsiteX27" fmla="*/ 307181 w 1526381"/>
              <a:gd name="connsiteY27" fmla="*/ 290513 h 866775"/>
              <a:gd name="connsiteX28" fmla="*/ 309562 w 1526381"/>
              <a:gd name="connsiteY28" fmla="*/ 326231 h 866775"/>
              <a:gd name="connsiteX29" fmla="*/ 319087 w 1526381"/>
              <a:gd name="connsiteY29" fmla="*/ 328613 h 866775"/>
              <a:gd name="connsiteX30" fmla="*/ 388144 w 1526381"/>
              <a:gd name="connsiteY30" fmla="*/ 330994 h 866775"/>
              <a:gd name="connsiteX31" fmla="*/ 428625 w 1526381"/>
              <a:gd name="connsiteY31" fmla="*/ 333375 h 866775"/>
              <a:gd name="connsiteX32" fmla="*/ 473869 w 1526381"/>
              <a:gd name="connsiteY32" fmla="*/ 335756 h 866775"/>
              <a:gd name="connsiteX33" fmla="*/ 533400 w 1526381"/>
              <a:gd name="connsiteY33" fmla="*/ 335756 h 866775"/>
              <a:gd name="connsiteX34" fmla="*/ 542925 w 1526381"/>
              <a:gd name="connsiteY34" fmla="*/ 347663 h 866775"/>
              <a:gd name="connsiteX35" fmla="*/ 581025 w 1526381"/>
              <a:gd name="connsiteY35" fmla="*/ 352425 h 866775"/>
              <a:gd name="connsiteX36" fmla="*/ 640556 w 1526381"/>
              <a:gd name="connsiteY36" fmla="*/ 369094 h 866775"/>
              <a:gd name="connsiteX37" fmla="*/ 650081 w 1526381"/>
              <a:gd name="connsiteY37" fmla="*/ 371475 h 866775"/>
              <a:gd name="connsiteX38" fmla="*/ 661987 w 1526381"/>
              <a:gd name="connsiteY38" fmla="*/ 383381 h 866775"/>
              <a:gd name="connsiteX39" fmla="*/ 697706 w 1526381"/>
              <a:gd name="connsiteY39" fmla="*/ 385763 h 866775"/>
              <a:gd name="connsiteX40" fmla="*/ 704850 w 1526381"/>
              <a:gd name="connsiteY40" fmla="*/ 400050 h 866775"/>
              <a:gd name="connsiteX41" fmla="*/ 707231 w 1526381"/>
              <a:gd name="connsiteY41" fmla="*/ 407194 h 866775"/>
              <a:gd name="connsiteX42" fmla="*/ 740569 w 1526381"/>
              <a:gd name="connsiteY42" fmla="*/ 404813 h 866775"/>
              <a:gd name="connsiteX43" fmla="*/ 752475 w 1526381"/>
              <a:gd name="connsiteY43" fmla="*/ 419100 h 866775"/>
              <a:gd name="connsiteX44" fmla="*/ 788194 w 1526381"/>
              <a:gd name="connsiteY44" fmla="*/ 421481 h 866775"/>
              <a:gd name="connsiteX45" fmla="*/ 795337 w 1526381"/>
              <a:gd name="connsiteY45" fmla="*/ 445294 h 866775"/>
              <a:gd name="connsiteX46" fmla="*/ 804862 w 1526381"/>
              <a:gd name="connsiteY46" fmla="*/ 459581 h 866775"/>
              <a:gd name="connsiteX47" fmla="*/ 812006 w 1526381"/>
              <a:gd name="connsiteY47" fmla="*/ 473869 h 866775"/>
              <a:gd name="connsiteX48" fmla="*/ 821531 w 1526381"/>
              <a:gd name="connsiteY48" fmla="*/ 481013 h 866775"/>
              <a:gd name="connsiteX49" fmla="*/ 826294 w 1526381"/>
              <a:gd name="connsiteY49" fmla="*/ 488156 h 866775"/>
              <a:gd name="connsiteX50" fmla="*/ 833437 w 1526381"/>
              <a:gd name="connsiteY50" fmla="*/ 497681 h 866775"/>
              <a:gd name="connsiteX51" fmla="*/ 838200 w 1526381"/>
              <a:gd name="connsiteY51" fmla="*/ 504825 h 866775"/>
              <a:gd name="connsiteX52" fmla="*/ 845344 w 1526381"/>
              <a:gd name="connsiteY52" fmla="*/ 507206 h 866775"/>
              <a:gd name="connsiteX53" fmla="*/ 857250 w 1526381"/>
              <a:gd name="connsiteY53" fmla="*/ 521494 h 866775"/>
              <a:gd name="connsiteX54" fmla="*/ 864394 w 1526381"/>
              <a:gd name="connsiteY54" fmla="*/ 526256 h 866775"/>
              <a:gd name="connsiteX55" fmla="*/ 871537 w 1526381"/>
              <a:gd name="connsiteY55" fmla="*/ 542925 h 866775"/>
              <a:gd name="connsiteX56" fmla="*/ 878681 w 1526381"/>
              <a:gd name="connsiteY56" fmla="*/ 557213 h 866775"/>
              <a:gd name="connsiteX57" fmla="*/ 885825 w 1526381"/>
              <a:gd name="connsiteY57" fmla="*/ 559594 h 866775"/>
              <a:gd name="connsiteX58" fmla="*/ 919162 w 1526381"/>
              <a:gd name="connsiteY58" fmla="*/ 561975 h 866775"/>
              <a:gd name="connsiteX59" fmla="*/ 926306 w 1526381"/>
              <a:gd name="connsiteY59" fmla="*/ 576263 h 866775"/>
              <a:gd name="connsiteX60" fmla="*/ 931069 w 1526381"/>
              <a:gd name="connsiteY60" fmla="*/ 592931 h 866775"/>
              <a:gd name="connsiteX61" fmla="*/ 935831 w 1526381"/>
              <a:gd name="connsiteY61" fmla="*/ 600075 h 866775"/>
              <a:gd name="connsiteX62" fmla="*/ 938212 w 1526381"/>
              <a:gd name="connsiteY62" fmla="*/ 607219 h 866775"/>
              <a:gd name="connsiteX63" fmla="*/ 945356 w 1526381"/>
              <a:gd name="connsiteY63" fmla="*/ 609600 h 866775"/>
              <a:gd name="connsiteX64" fmla="*/ 957262 w 1526381"/>
              <a:gd name="connsiteY64" fmla="*/ 623888 h 866775"/>
              <a:gd name="connsiteX65" fmla="*/ 959644 w 1526381"/>
              <a:gd name="connsiteY65" fmla="*/ 631031 h 866775"/>
              <a:gd name="connsiteX66" fmla="*/ 966787 w 1526381"/>
              <a:gd name="connsiteY66" fmla="*/ 633413 h 866775"/>
              <a:gd name="connsiteX67" fmla="*/ 981075 w 1526381"/>
              <a:gd name="connsiteY67" fmla="*/ 642938 h 866775"/>
              <a:gd name="connsiteX68" fmla="*/ 988219 w 1526381"/>
              <a:gd name="connsiteY68" fmla="*/ 647700 h 866775"/>
              <a:gd name="connsiteX69" fmla="*/ 990600 w 1526381"/>
              <a:gd name="connsiteY69" fmla="*/ 654844 h 866775"/>
              <a:gd name="connsiteX70" fmla="*/ 995362 w 1526381"/>
              <a:gd name="connsiteY70" fmla="*/ 661988 h 866775"/>
              <a:gd name="connsiteX71" fmla="*/ 1016794 w 1526381"/>
              <a:gd name="connsiteY71" fmla="*/ 681038 h 866775"/>
              <a:gd name="connsiteX72" fmla="*/ 1026319 w 1526381"/>
              <a:gd name="connsiteY72" fmla="*/ 692944 h 866775"/>
              <a:gd name="connsiteX73" fmla="*/ 1035844 w 1526381"/>
              <a:gd name="connsiteY73" fmla="*/ 707231 h 866775"/>
              <a:gd name="connsiteX74" fmla="*/ 1050131 w 1526381"/>
              <a:gd name="connsiteY74" fmla="*/ 719138 h 866775"/>
              <a:gd name="connsiteX75" fmla="*/ 1057275 w 1526381"/>
              <a:gd name="connsiteY75" fmla="*/ 721519 h 866775"/>
              <a:gd name="connsiteX76" fmla="*/ 1109662 w 1526381"/>
              <a:gd name="connsiteY76" fmla="*/ 723900 h 866775"/>
              <a:gd name="connsiteX77" fmla="*/ 1202531 w 1526381"/>
              <a:gd name="connsiteY77" fmla="*/ 733425 h 866775"/>
              <a:gd name="connsiteX78" fmla="*/ 1207294 w 1526381"/>
              <a:gd name="connsiteY78" fmla="*/ 747713 h 866775"/>
              <a:gd name="connsiteX79" fmla="*/ 1245394 w 1526381"/>
              <a:gd name="connsiteY79" fmla="*/ 754856 h 866775"/>
              <a:gd name="connsiteX80" fmla="*/ 1252537 w 1526381"/>
              <a:gd name="connsiteY80" fmla="*/ 769144 h 866775"/>
              <a:gd name="connsiteX81" fmla="*/ 1259681 w 1526381"/>
              <a:gd name="connsiteY81" fmla="*/ 783431 h 866775"/>
              <a:gd name="connsiteX82" fmla="*/ 1283494 w 1526381"/>
              <a:gd name="connsiteY82" fmla="*/ 788194 h 866775"/>
              <a:gd name="connsiteX83" fmla="*/ 1362075 w 1526381"/>
              <a:gd name="connsiteY83" fmla="*/ 790575 h 866775"/>
              <a:gd name="connsiteX84" fmla="*/ 1369219 w 1526381"/>
              <a:gd name="connsiteY84" fmla="*/ 795338 h 866775"/>
              <a:gd name="connsiteX85" fmla="*/ 1376362 w 1526381"/>
              <a:gd name="connsiteY85" fmla="*/ 802481 h 866775"/>
              <a:gd name="connsiteX86" fmla="*/ 1383506 w 1526381"/>
              <a:gd name="connsiteY86" fmla="*/ 804863 h 866775"/>
              <a:gd name="connsiteX87" fmla="*/ 1395412 w 1526381"/>
              <a:gd name="connsiteY87" fmla="*/ 816769 h 866775"/>
              <a:gd name="connsiteX88" fmla="*/ 1416844 w 1526381"/>
              <a:gd name="connsiteY88" fmla="*/ 833438 h 866775"/>
              <a:gd name="connsiteX89" fmla="*/ 1421606 w 1526381"/>
              <a:gd name="connsiteY89" fmla="*/ 840581 h 866775"/>
              <a:gd name="connsiteX90" fmla="*/ 1428750 w 1526381"/>
              <a:gd name="connsiteY90" fmla="*/ 845344 h 866775"/>
              <a:gd name="connsiteX91" fmla="*/ 1438275 w 1526381"/>
              <a:gd name="connsiteY91" fmla="*/ 859631 h 866775"/>
              <a:gd name="connsiteX92" fmla="*/ 1443037 w 1526381"/>
              <a:gd name="connsiteY92" fmla="*/ 866775 h 866775"/>
              <a:gd name="connsiteX93" fmla="*/ 1488281 w 1526381"/>
              <a:gd name="connsiteY93" fmla="*/ 864394 h 866775"/>
              <a:gd name="connsiteX94" fmla="*/ 1500187 w 1526381"/>
              <a:gd name="connsiteY94" fmla="*/ 862013 h 866775"/>
              <a:gd name="connsiteX95" fmla="*/ 1526381 w 1526381"/>
              <a:gd name="connsiteY95"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57162 w 1526381"/>
              <a:gd name="connsiteY14" fmla="*/ 154781 h 866775"/>
              <a:gd name="connsiteX15" fmla="*/ 169069 w 1526381"/>
              <a:gd name="connsiteY15" fmla="*/ 166688 h 866775"/>
              <a:gd name="connsiteX16" fmla="*/ 180975 w 1526381"/>
              <a:gd name="connsiteY16" fmla="*/ 188119 h 866775"/>
              <a:gd name="connsiteX17" fmla="*/ 185737 w 1526381"/>
              <a:gd name="connsiteY17" fmla="*/ 195263 h 866775"/>
              <a:gd name="connsiteX18" fmla="*/ 190500 w 1526381"/>
              <a:gd name="connsiteY18" fmla="*/ 202406 h 866775"/>
              <a:gd name="connsiteX19" fmla="*/ 197644 w 1526381"/>
              <a:gd name="connsiteY19" fmla="*/ 216694 h 866775"/>
              <a:gd name="connsiteX20" fmla="*/ 204787 w 1526381"/>
              <a:gd name="connsiteY20" fmla="*/ 230981 h 866775"/>
              <a:gd name="connsiteX21" fmla="*/ 219075 w 1526381"/>
              <a:gd name="connsiteY21" fmla="*/ 240506 h 866775"/>
              <a:gd name="connsiteX22" fmla="*/ 221456 w 1526381"/>
              <a:gd name="connsiteY22" fmla="*/ 247650 h 866775"/>
              <a:gd name="connsiteX23" fmla="*/ 238125 w 1526381"/>
              <a:gd name="connsiteY23" fmla="*/ 266700 h 866775"/>
              <a:gd name="connsiteX24" fmla="*/ 300037 w 1526381"/>
              <a:gd name="connsiteY24" fmla="*/ 269081 h 866775"/>
              <a:gd name="connsiteX25" fmla="*/ 304800 w 1526381"/>
              <a:gd name="connsiteY25" fmla="*/ 283369 h 866775"/>
              <a:gd name="connsiteX26" fmla="*/ 307181 w 1526381"/>
              <a:gd name="connsiteY26" fmla="*/ 290513 h 866775"/>
              <a:gd name="connsiteX27" fmla="*/ 309562 w 1526381"/>
              <a:gd name="connsiteY27" fmla="*/ 326231 h 866775"/>
              <a:gd name="connsiteX28" fmla="*/ 319087 w 1526381"/>
              <a:gd name="connsiteY28" fmla="*/ 328613 h 866775"/>
              <a:gd name="connsiteX29" fmla="*/ 388144 w 1526381"/>
              <a:gd name="connsiteY29" fmla="*/ 330994 h 866775"/>
              <a:gd name="connsiteX30" fmla="*/ 428625 w 1526381"/>
              <a:gd name="connsiteY30" fmla="*/ 333375 h 866775"/>
              <a:gd name="connsiteX31" fmla="*/ 473869 w 1526381"/>
              <a:gd name="connsiteY31" fmla="*/ 335756 h 866775"/>
              <a:gd name="connsiteX32" fmla="*/ 533400 w 1526381"/>
              <a:gd name="connsiteY32" fmla="*/ 335756 h 866775"/>
              <a:gd name="connsiteX33" fmla="*/ 542925 w 1526381"/>
              <a:gd name="connsiteY33" fmla="*/ 347663 h 866775"/>
              <a:gd name="connsiteX34" fmla="*/ 581025 w 1526381"/>
              <a:gd name="connsiteY34" fmla="*/ 352425 h 866775"/>
              <a:gd name="connsiteX35" fmla="*/ 640556 w 1526381"/>
              <a:gd name="connsiteY35" fmla="*/ 369094 h 866775"/>
              <a:gd name="connsiteX36" fmla="*/ 650081 w 1526381"/>
              <a:gd name="connsiteY36" fmla="*/ 371475 h 866775"/>
              <a:gd name="connsiteX37" fmla="*/ 661987 w 1526381"/>
              <a:gd name="connsiteY37" fmla="*/ 383381 h 866775"/>
              <a:gd name="connsiteX38" fmla="*/ 697706 w 1526381"/>
              <a:gd name="connsiteY38" fmla="*/ 385763 h 866775"/>
              <a:gd name="connsiteX39" fmla="*/ 704850 w 1526381"/>
              <a:gd name="connsiteY39" fmla="*/ 400050 h 866775"/>
              <a:gd name="connsiteX40" fmla="*/ 707231 w 1526381"/>
              <a:gd name="connsiteY40" fmla="*/ 407194 h 866775"/>
              <a:gd name="connsiteX41" fmla="*/ 740569 w 1526381"/>
              <a:gd name="connsiteY41" fmla="*/ 404813 h 866775"/>
              <a:gd name="connsiteX42" fmla="*/ 752475 w 1526381"/>
              <a:gd name="connsiteY42" fmla="*/ 419100 h 866775"/>
              <a:gd name="connsiteX43" fmla="*/ 788194 w 1526381"/>
              <a:gd name="connsiteY43" fmla="*/ 421481 h 866775"/>
              <a:gd name="connsiteX44" fmla="*/ 795337 w 1526381"/>
              <a:gd name="connsiteY44" fmla="*/ 445294 h 866775"/>
              <a:gd name="connsiteX45" fmla="*/ 804862 w 1526381"/>
              <a:gd name="connsiteY45" fmla="*/ 459581 h 866775"/>
              <a:gd name="connsiteX46" fmla="*/ 812006 w 1526381"/>
              <a:gd name="connsiteY46" fmla="*/ 473869 h 866775"/>
              <a:gd name="connsiteX47" fmla="*/ 821531 w 1526381"/>
              <a:gd name="connsiteY47" fmla="*/ 481013 h 866775"/>
              <a:gd name="connsiteX48" fmla="*/ 826294 w 1526381"/>
              <a:gd name="connsiteY48" fmla="*/ 488156 h 866775"/>
              <a:gd name="connsiteX49" fmla="*/ 833437 w 1526381"/>
              <a:gd name="connsiteY49" fmla="*/ 497681 h 866775"/>
              <a:gd name="connsiteX50" fmla="*/ 838200 w 1526381"/>
              <a:gd name="connsiteY50" fmla="*/ 504825 h 866775"/>
              <a:gd name="connsiteX51" fmla="*/ 845344 w 1526381"/>
              <a:gd name="connsiteY51" fmla="*/ 507206 h 866775"/>
              <a:gd name="connsiteX52" fmla="*/ 857250 w 1526381"/>
              <a:gd name="connsiteY52" fmla="*/ 521494 h 866775"/>
              <a:gd name="connsiteX53" fmla="*/ 864394 w 1526381"/>
              <a:gd name="connsiteY53" fmla="*/ 526256 h 866775"/>
              <a:gd name="connsiteX54" fmla="*/ 871537 w 1526381"/>
              <a:gd name="connsiteY54" fmla="*/ 542925 h 866775"/>
              <a:gd name="connsiteX55" fmla="*/ 878681 w 1526381"/>
              <a:gd name="connsiteY55" fmla="*/ 557213 h 866775"/>
              <a:gd name="connsiteX56" fmla="*/ 885825 w 1526381"/>
              <a:gd name="connsiteY56" fmla="*/ 559594 h 866775"/>
              <a:gd name="connsiteX57" fmla="*/ 919162 w 1526381"/>
              <a:gd name="connsiteY57" fmla="*/ 561975 h 866775"/>
              <a:gd name="connsiteX58" fmla="*/ 926306 w 1526381"/>
              <a:gd name="connsiteY58" fmla="*/ 576263 h 866775"/>
              <a:gd name="connsiteX59" fmla="*/ 931069 w 1526381"/>
              <a:gd name="connsiteY59" fmla="*/ 592931 h 866775"/>
              <a:gd name="connsiteX60" fmla="*/ 935831 w 1526381"/>
              <a:gd name="connsiteY60" fmla="*/ 600075 h 866775"/>
              <a:gd name="connsiteX61" fmla="*/ 938212 w 1526381"/>
              <a:gd name="connsiteY61" fmla="*/ 607219 h 866775"/>
              <a:gd name="connsiteX62" fmla="*/ 945356 w 1526381"/>
              <a:gd name="connsiteY62" fmla="*/ 609600 h 866775"/>
              <a:gd name="connsiteX63" fmla="*/ 957262 w 1526381"/>
              <a:gd name="connsiteY63" fmla="*/ 623888 h 866775"/>
              <a:gd name="connsiteX64" fmla="*/ 959644 w 1526381"/>
              <a:gd name="connsiteY64" fmla="*/ 631031 h 866775"/>
              <a:gd name="connsiteX65" fmla="*/ 966787 w 1526381"/>
              <a:gd name="connsiteY65" fmla="*/ 633413 h 866775"/>
              <a:gd name="connsiteX66" fmla="*/ 981075 w 1526381"/>
              <a:gd name="connsiteY66" fmla="*/ 642938 h 866775"/>
              <a:gd name="connsiteX67" fmla="*/ 988219 w 1526381"/>
              <a:gd name="connsiteY67" fmla="*/ 647700 h 866775"/>
              <a:gd name="connsiteX68" fmla="*/ 990600 w 1526381"/>
              <a:gd name="connsiteY68" fmla="*/ 654844 h 866775"/>
              <a:gd name="connsiteX69" fmla="*/ 995362 w 1526381"/>
              <a:gd name="connsiteY69" fmla="*/ 661988 h 866775"/>
              <a:gd name="connsiteX70" fmla="*/ 1016794 w 1526381"/>
              <a:gd name="connsiteY70" fmla="*/ 681038 h 866775"/>
              <a:gd name="connsiteX71" fmla="*/ 1026319 w 1526381"/>
              <a:gd name="connsiteY71" fmla="*/ 692944 h 866775"/>
              <a:gd name="connsiteX72" fmla="*/ 1035844 w 1526381"/>
              <a:gd name="connsiteY72" fmla="*/ 707231 h 866775"/>
              <a:gd name="connsiteX73" fmla="*/ 1050131 w 1526381"/>
              <a:gd name="connsiteY73" fmla="*/ 719138 h 866775"/>
              <a:gd name="connsiteX74" fmla="*/ 1057275 w 1526381"/>
              <a:gd name="connsiteY74" fmla="*/ 721519 h 866775"/>
              <a:gd name="connsiteX75" fmla="*/ 1109662 w 1526381"/>
              <a:gd name="connsiteY75" fmla="*/ 723900 h 866775"/>
              <a:gd name="connsiteX76" fmla="*/ 1202531 w 1526381"/>
              <a:gd name="connsiteY76" fmla="*/ 733425 h 866775"/>
              <a:gd name="connsiteX77" fmla="*/ 1207294 w 1526381"/>
              <a:gd name="connsiteY77" fmla="*/ 747713 h 866775"/>
              <a:gd name="connsiteX78" fmla="*/ 1245394 w 1526381"/>
              <a:gd name="connsiteY78" fmla="*/ 754856 h 866775"/>
              <a:gd name="connsiteX79" fmla="*/ 1252537 w 1526381"/>
              <a:gd name="connsiteY79" fmla="*/ 769144 h 866775"/>
              <a:gd name="connsiteX80" fmla="*/ 1259681 w 1526381"/>
              <a:gd name="connsiteY80" fmla="*/ 783431 h 866775"/>
              <a:gd name="connsiteX81" fmla="*/ 1283494 w 1526381"/>
              <a:gd name="connsiteY81" fmla="*/ 788194 h 866775"/>
              <a:gd name="connsiteX82" fmla="*/ 1362075 w 1526381"/>
              <a:gd name="connsiteY82" fmla="*/ 790575 h 866775"/>
              <a:gd name="connsiteX83" fmla="*/ 1369219 w 1526381"/>
              <a:gd name="connsiteY83" fmla="*/ 795338 h 866775"/>
              <a:gd name="connsiteX84" fmla="*/ 1376362 w 1526381"/>
              <a:gd name="connsiteY84" fmla="*/ 802481 h 866775"/>
              <a:gd name="connsiteX85" fmla="*/ 1383506 w 1526381"/>
              <a:gd name="connsiteY85" fmla="*/ 804863 h 866775"/>
              <a:gd name="connsiteX86" fmla="*/ 1395412 w 1526381"/>
              <a:gd name="connsiteY86" fmla="*/ 816769 h 866775"/>
              <a:gd name="connsiteX87" fmla="*/ 1416844 w 1526381"/>
              <a:gd name="connsiteY87" fmla="*/ 833438 h 866775"/>
              <a:gd name="connsiteX88" fmla="*/ 1421606 w 1526381"/>
              <a:gd name="connsiteY88" fmla="*/ 840581 h 866775"/>
              <a:gd name="connsiteX89" fmla="*/ 1428750 w 1526381"/>
              <a:gd name="connsiteY89" fmla="*/ 845344 h 866775"/>
              <a:gd name="connsiteX90" fmla="*/ 1438275 w 1526381"/>
              <a:gd name="connsiteY90" fmla="*/ 859631 h 866775"/>
              <a:gd name="connsiteX91" fmla="*/ 1443037 w 1526381"/>
              <a:gd name="connsiteY91" fmla="*/ 866775 h 866775"/>
              <a:gd name="connsiteX92" fmla="*/ 1488281 w 1526381"/>
              <a:gd name="connsiteY92" fmla="*/ 864394 h 866775"/>
              <a:gd name="connsiteX93" fmla="*/ 1500187 w 1526381"/>
              <a:gd name="connsiteY93" fmla="*/ 862013 h 866775"/>
              <a:gd name="connsiteX94" fmla="*/ 1526381 w 1526381"/>
              <a:gd name="connsiteY94"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00037 w 1526381"/>
              <a:gd name="connsiteY23" fmla="*/ 269081 h 866775"/>
              <a:gd name="connsiteX24" fmla="*/ 304800 w 1526381"/>
              <a:gd name="connsiteY24" fmla="*/ 283369 h 866775"/>
              <a:gd name="connsiteX25" fmla="*/ 307181 w 1526381"/>
              <a:gd name="connsiteY25" fmla="*/ 290513 h 866775"/>
              <a:gd name="connsiteX26" fmla="*/ 309562 w 1526381"/>
              <a:gd name="connsiteY26" fmla="*/ 326231 h 866775"/>
              <a:gd name="connsiteX27" fmla="*/ 319087 w 1526381"/>
              <a:gd name="connsiteY27" fmla="*/ 328613 h 866775"/>
              <a:gd name="connsiteX28" fmla="*/ 388144 w 1526381"/>
              <a:gd name="connsiteY28" fmla="*/ 330994 h 866775"/>
              <a:gd name="connsiteX29" fmla="*/ 428625 w 1526381"/>
              <a:gd name="connsiteY29" fmla="*/ 333375 h 866775"/>
              <a:gd name="connsiteX30" fmla="*/ 473869 w 1526381"/>
              <a:gd name="connsiteY30" fmla="*/ 335756 h 866775"/>
              <a:gd name="connsiteX31" fmla="*/ 533400 w 1526381"/>
              <a:gd name="connsiteY31" fmla="*/ 335756 h 866775"/>
              <a:gd name="connsiteX32" fmla="*/ 542925 w 1526381"/>
              <a:gd name="connsiteY32" fmla="*/ 347663 h 866775"/>
              <a:gd name="connsiteX33" fmla="*/ 581025 w 1526381"/>
              <a:gd name="connsiteY33" fmla="*/ 352425 h 866775"/>
              <a:gd name="connsiteX34" fmla="*/ 640556 w 1526381"/>
              <a:gd name="connsiteY34" fmla="*/ 369094 h 866775"/>
              <a:gd name="connsiteX35" fmla="*/ 650081 w 1526381"/>
              <a:gd name="connsiteY35" fmla="*/ 371475 h 866775"/>
              <a:gd name="connsiteX36" fmla="*/ 661987 w 1526381"/>
              <a:gd name="connsiteY36" fmla="*/ 383381 h 866775"/>
              <a:gd name="connsiteX37" fmla="*/ 697706 w 1526381"/>
              <a:gd name="connsiteY37" fmla="*/ 385763 h 866775"/>
              <a:gd name="connsiteX38" fmla="*/ 704850 w 1526381"/>
              <a:gd name="connsiteY38" fmla="*/ 400050 h 866775"/>
              <a:gd name="connsiteX39" fmla="*/ 707231 w 1526381"/>
              <a:gd name="connsiteY39" fmla="*/ 407194 h 866775"/>
              <a:gd name="connsiteX40" fmla="*/ 740569 w 1526381"/>
              <a:gd name="connsiteY40" fmla="*/ 404813 h 866775"/>
              <a:gd name="connsiteX41" fmla="*/ 752475 w 1526381"/>
              <a:gd name="connsiteY41" fmla="*/ 419100 h 866775"/>
              <a:gd name="connsiteX42" fmla="*/ 788194 w 1526381"/>
              <a:gd name="connsiteY42" fmla="*/ 421481 h 866775"/>
              <a:gd name="connsiteX43" fmla="*/ 795337 w 1526381"/>
              <a:gd name="connsiteY43" fmla="*/ 445294 h 866775"/>
              <a:gd name="connsiteX44" fmla="*/ 804862 w 1526381"/>
              <a:gd name="connsiteY44" fmla="*/ 459581 h 866775"/>
              <a:gd name="connsiteX45" fmla="*/ 812006 w 1526381"/>
              <a:gd name="connsiteY45" fmla="*/ 473869 h 866775"/>
              <a:gd name="connsiteX46" fmla="*/ 821531 w 1526381"/>
              <a:gd name="connsiteY46" fmla="*/ 481013 h 866775"/>
              <a:gd name="connsiteX47" fmla="*/ 826294 w 1526381"/>
              <a:gd name="connsiteY47" fmla="*/ 488156 h 866775"/>
              <a:gd name="connsiteX48" fmla="*/ 833437 w 1526381"/>
              <a:gd name="connsiteY48" fmla="*/ 497681 h 866775"/>
              <a:gd name="connsiteX49" fmla="*/ 838200 w 1526381"/>
              <a:gd name="connsiteY49" fmla="*/ 504825 h 866775"/>
              <a:gd name="connsiteX50" fmla="*/ 845344 w 1526381"/>
              <a:gd name="connsiteY50" fmla="*/ 507206 h 866775"/>
              <a:gd name="connsiteX51" fmla="*/ 857250 w 1526381"/>
              <a:gd name="connsiteY51" fmla="*/ 521494 h 866775"/>
              <a:gd name="connsiteX52" fmla="*/ 864394 w 1526381"/>
              <a:gd name="connsiteY52" fmla="*/ 526256 h 866775"/>
              <a:gd name="connsiteX53" fmla="*/ 871537 w 1526381"/>
              <a:gd name="connsiteY53" fmla="*/ 542925 h 866775"/>
              <a:gd name="connsiteX54" fmla="*/ 878681 w 1526381"/>
              <a:gd name="connsiteY54" fmla="*/ 557213 h 866775"/>
              <a:gd name="connsiteX55" fmla="*/ 885825 w 1526381"/>
              <a:gd name="connsiteY55" fmla="*/ 559594 h 866775"/>
              <a:gd name="connsiteX56" fmla="*/ 919162 w 1526381"/>
              <a:gd name="connsiteY56" fmla="*/ 561975 h 866775"/>
              <a:gd name="connsiteX57" fmla="*/ 926306 w 1526381"/>
              <a:gd name="connsiteY57" fmla="*/ 576263 h 866775"/>
              <a:gd name="connsiteX58" fmla="*/ 931069 w 1526381"/>
              <a:gd name="connsiteY58" fmla="*/ 592931 h 866775"/>
              <a:gd name="connsiteX59" fmla="*/ 935831 w 1526381"/>
              <a:gd name="connsiteY59" fmla="*/ 600075 h 866775"/>
              <a:gd name="connsiteX60" fmla="*/ 938212 w 1526381"/>
              <a:gd name="connsiteY60" fmla="*/ 607219 h 866775"/>
              <a:gd name="connsiteX61" fmla="*/ 945356 w 1526381"/>
              <a:gd name="connsiteY61" fmla="*/ 609600 h 866775"/>
              <a:gd name="connsiteX62" fmla="*/ 957262 w 1526381"/>
              <a:gd name="connsiteY62" fmla="*/ 623888 h 866775"/>
              <a:gd name="connsiteX63" fmla="*/ 959644 w 1526381"/>
              <a:gd name="connsiteY63" fmla="*/ 631031 h 866775"/>
              <a:gd name="connsiteX64" fmla="*/ 966787 w 1526381"/>
              <a:gd name="connsiteY64" fmla="*/ 633413 h 866775"/>
              <a:gd name="connsiteX65" fmla="*/ 981075 w 1526381"/>
              <a:gd name="connsiteY65" fmla="*/ 642938 h 866775"/>
              <a:gd name="connsiteX66" fmla="*/ 988219 w 1526381"/>
              <a:gd name="connsiteY66" fmla="*/ 647700 h 866775"/>
              <a:gd name="connsiteX67" fmla="*/ 990600 w 1526381"/>
              <a:gd name="connsiteY67" fmla="*/ 654844 h 866775"/>
              <a:gd name="connsiteX68" fmla="*/ 995362 w 1526381"/>
              <a:gd name="connsiteY68" fmla="*/ 661988 h 866775"/>
              <a:gd name="connsiteX69" fmla="*/ 1016794 w 1526381"/>
              <a:gd name="connsiteY69" fmla="*/ 681038 h 866775"/>
              <a:gd name="connsiteX70" fmla="*/ 1026319 w 1526381"/>
              <a:gd name="connsiteY70" fmla="*/ 692944 h 866775"/>
              <a:gd name="connsiteX71" fmla="*/ 1035844 w 1526381"/>
              <a:gd name="connsiteY71" fmla="*/ 707231 h 866775"/>
              <a:gd name="connsiteX72" fmla="*/ 1050131 w 1526381"/>
              <a:gd name="connsiteY72" fmla="*/ 719138 h 866775"/>
              <a:gd name="connsiteX73" fmla="*/ 1057275 w 1526381"/>
              <a:gd name="connsiteY73" fmla="*/ 721519 h 866775"/>
              <a:gd name="connsiteX74" fmla="*/ 1109662 w 1526381"/>
              <a:gd name="connsiteY74" fmla="*/ 723900 h 866775"/>
              <a:gd name="connsiteX75" fmla="*/ 1202531 w 1526381"/>
              <a:gd name="connsiteY75" fmla="*/ 733425 h 866775"/>
              <a:gd name="connsiteX76" fmla="*/ 1207294 w 1526381"/>
              <a:gd name="connsiteY76" fmla="*/ 747713 h 866775"/>
              <a:gd name="connsiteX77" fmla="*/ 1245394 w 1526381"/>
              <a:gd name="connsiteY77" fmla="*/ 754856 h 866775"/>
              <a:gd name="connsiteX78" fmla="*/ 1252537 w 1526381"/>
              <a:gd name="connsiteY78" fmla="*/ 769144 h 866775"/>
              <a:gd name="connsiteX79" fmla="*/ 1259681 w 1526381"/>
              <a:gd name="connsiteY79" fmla="*/ 783431 h 866775"/>
              <a:gd name="connsiteX80" fmla="*/ 1283494 w 1526381"/>
              <a:gd name="connsiteY80" fmla="*/ 788194 h 866775"/>
              <a:gd name="connsiteX81" fmla="*/ 1362075 w 1526381"/>
              <a:gd name="connsiteY81" fmla="*/ 790575 h 866775"/>
              <a:gd name="connsiteX82" fmla="*/ 1369219 w 1526381"/>
              <a:gd name="connsiteY82" fmla="*/ 795338 h 866775"/>
              <a:gd name="connsiteX83" fmla="*/ 1376362 w 1526381"/>
              <a:gd name="connsiteY83" fmla="*/ 802481 h 866775"/>
              <a:gd name="connsiteX84" fmla="*/ 1383506 w 1526381"/>
              <a:gd name="connsiteY84" fmla="*/ 804863 h 866775"/>
              <a:gd name="connsiteX85" fmla="*/ 1395412 w 1526381"/>
              <a:gd name="connsiteY85" fmla="*/ 816769 h 866775"/>
              <a:gd name="connsiteX86" fmla="*/ 1416844 w 1526381"/>
              <a:gd name="connsiteY86" fmla="*/ 833438 h 866775"/>
              <a:gd name="connsiteX87" fmla="*/ 1421606 w 1526381"/>
              <a:gd name="connsiteY87" fmla="*/ 840581 h 866775"/>
              <a:gd name="connsiteX88" fmla="*/ 1428750 w 1526381"/>
              <a:gd name="connsiteY88" fmla="*/ 845344 h 866775"/>
              <a:gd name="connsiteX89" fmla="*/ 1438275 w 1526381"/>
              <a:gd name="connsiteY89" fmla="*/ 859631 h 866775"/>
              <a:gd name="connsiteX90" fmla="*/ 1443037 w 1526381"/>
              <a:gd name="connsiteY90" fmla="*/ 866775 h 866775"/>
              <a:gd name="connsiteX91" fmla="*/ 1488281 w 1526381"/>
              <a:gd name="connsiteY91" fmla="*/ 864394 h 866775"/>
              <a:gd name="connsiteX92" fmla="*/ 1500187 w 1526381"/>
              <a:gd name="connsiteY92" fmla="*/ 862013 h 866775"/>
              <a:gd name="connsiteX93" fmla="*/ 1526381 w 1526381"/>
              <a:gd name="connsiteY93"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00037 w 1526381"/>
              <a:gd name="connsiteY23" fmla="*/ 269081 h 866775"/>
              <a:gd name="connsiteX24" fmla="*/ 304800 w 1526381"/>
              <a:gd name="connsiteY24" fmla="*/ 283369 h 866775"/>
              <a:gd name="connsiteX25" fmla="*/ 307181 w 1526381"/>
              <a:gd name="connsiteY25" fmla="*/ 290513 h 866775"/>
              <a:gd name="connsiteX26" fmla="*/ 309562 w 1526381"/>
              <a:gd name="connsiteY26" fmla="*/ 326231 h 866775"/>
              <a:gd name="connsiteX27" fmla="*/ 319087 w 1526381"/>
              <a:gd name="connsiteY27" fmla="*/ 328613 h 866775"/>
              <a:gd name="connsiteX28" fmla="*/ 388144 w 1526381"/>
              <a:gd name="connsiteY28" fmla="*/ 330994 h 866775"/>
              <a:gd name="connsiteX29" fmla="*/ 428625 w 1526381"/>
              <a:gd name="connsiteY29" fmla="*/ 333375 h 866775"/>
              <a:gd name="connsiteX30" fmla="*/ 473869 w 1526381"/>
              <a:gd name="connsiteY30" fmla="*/ 335756 h 866775"/>
              <a:gd name="connsiteX31" fmla="*/ 533400 w 1526381"/>
              <a:gd name="connsiteY31" fmla="*/ 335756 h 866775"/>
              <a:gd name="connsiteX32" fmla="*/ 542925 w 1526381"/>
              <a:gd name="connsiteY32" fmla="*/ 347663 h 866775"/>
              <a:gd name="connsiteX33" fmla="*/ 581025 w 1526381"/>
              <a:gd name="connsiteY33" fmla="*/ 352425 h 866775"/>
              <a:gd name="connsiteX34" fmla="*/ 640556 w 1526381"/>
              <a:gd name="connsiteY34" fmla="*/ 369094 h 866775"/>
              <a:gd name="connsiteX35" fmla="*/ 650081 w 1526381"/>
              <a:gd name="connsiteY35" fmla="*/ 371475 h 866775"/>
              <a:gd name="connsiteX36" fmla="*/ 661987 w 1526381"/>
              <a:gd name="connsiteY36" fmla="*/ 383381 h 866775"/>
              <a:gd name="connsiteX37" fmla="*/ 697706 w 1526381"/>
              <a:gd name="connsiteY37" fmla="*/ 385763 h 866775"/>
              <a:gd name="connsiteX38" fmla="*/ 704850 w 1526381"/>
              <a:gd name="connsiteY38" fmla="*/ 400050 h 866775"/>
              <a:gd name="connsiteX39" fmla="*/ 707231 w 1526381"/>
              <a:gd name="connsiteY39" fmla="*/ 407194 h 866775"/>
              <a:gd name="connsiteX40" fmla="*/ 740569 w 1526381"/>
              <a:gd name="connsiteY40" fmla="*/ 404813 h 866775"/>
              <a:gd name="connsiteX41" fmla="*/ 752475 w 1526381"/>
              <a:gd name="connsiteY41" fmla="*/ 419100 h 866775"/>
              <a:gd name="connsiteX42" fmla="*/ 788194 w 1526381"/>
              <a:gd name="connsiteY42" fmla="*/ 421481 h 866775"/>
              <a:gd name="connsiteX43" fmla="*/ 795337 w 1526381"/>
              <a:gd name="connsiteY43" fmla="*/ 445294 h 866775"/>
              <a:gd name="connsiteX44" fmla="*/ 804862 w 1526381"/>
              <a:gd name="connsiteY44" fmla="*/ 459581 h 866775"/>
              <a:gd name="connsiteX45" fmla="*/ 812006 w 1526381"/>
              <a:gd name="connsiteY45" fmla="*/ 473869 h 866775"/>
              <a:gd name="connsiteX46" fmla="*/ 821531 w 1526381"/>
              <a:gd name="connsiteY46" fmla="*/ 481013 h 866775"/>
              <a:gd name="connsiteX47" fmla="*/ 826294 w 1526381"/>
              <a:gd name="connsiteY47" fmla="*/ 488156 h 866775"/>
              <a:gd name="connsiteX48" fmla="*/ 833437 w 1526381"/>
              <a:gd name="connsiteY48" fmla="*/ 497681 h 866775"/>
              <a:gd name="connsiteX49" fmla="*/ 838200 w 1526381"/>
              <a:gd name="connsiteY49" fmla="*/ 504825 h 866775"/>
              <a:gd name="connsiteX50" fmla="*/ 845344 w 1526381"/>
              <a:gd name="connsiteY50" fmla="*/ 507206 h 866775"/>
              <a:gd name="connsiteX51" fmla="*/ 857250 w 1526381"/>
              <a:gd name="connsiteY51" fmla="*/ 521494 h 866775"/>
              <a:gd name="connsiteX52" fmla="*/ 864394 w 1526381"/>
              <a:gd name="connsiteY52" fmla="*/ 526256 h 866775"/>
              <a:gd name="connsiteX53" fmla="*/ 871537 w 1526381"/>
              <a:gd name="connsiteY53" fmla="*/ 542925 h 866775"/>
              <a:gd name="connsiteX54" fmla="*/ 878681 w 1526381"/>
              <a:gd name="connsiteY54" fmla="*/ 557213 h 866775"/>
              <a:gd name="connsiteX55" fmla="*/ 885825 w 1526381"/>
              <a:gd name="connsiteY55" fmla="*/ 559594 h 866775"/>
              <a:gd name="connsiteX56" fmla="*/ 919162 w 1526381"/>
              <a:gd name="connsiteY56" fmla="*/ 561975 h 866775"/>
              <a:gd name="connsiteX57" fmla="*/ 926306 w 1526381"/>
              <a:gd name="connsiteY57" fmla="*/ 576263 h 866775"/>
              <a:gd name="connsiteX58" fmla="*/ 931069 w 1526381"/>
              <a:gd name="connsiteY58" fmla="*/ 592931 h 866775"/>
              <a:gd name="connsiteX59" fmla="*/ 935831 w 1526381"/>
              <a:gd name="connsiteY59" fmla="*/ 600075 h 866775"/>
              <a:gd name="connsiteX60" fmla="*/ 938212 w 1526381"/>
              <a:gd name="connsiteY60" fmla="*/ 607219 h 866775"/>
              <a:gd name="connsiteX61" fmla="*/ 945356 w 1526381"/>
              <a:gd name="connsiteY61" fmla="*/ 609600 h 866775"/>
              <a:gd name="connsiteX62" fmla="*/ 957262 w 1526381"/>
              <a:gd name="connsiteY62" fmla="*/ 623888 h 866775"/>
              <a:gd name="connsiteX63" fmla="*/ 959644 w 1526381"/>
              <a:gd name="connsiteY63" fmla="*/ 631031 h 866775"/>
              <a:gd name="connsiteX64" fmla="*/ 966787 w 1526381"/>
              <a:gd name="connsiteY64" fmla="*/ 633413 h 866775"/>
              <a:gd name="connsiteX65" fmla="*/ 981075 w 1526381"/>
              <a:gd name="connsiteY65" fmla="*/ 642938 h 866775"/>
              <a:gd name="connsiteX66" fmla="*/ 988219 w 1526381"/>
              <a:gd name="connsiteY66" fmla="*/ 647700 h 866775"/>
              <a:gd name="connsiteX67" fmla="*/ 990600 w 1526381"/>
              <a:gd name="connsiteY67" fmla="*/ 654844 h 866775"/>
              <a:gd name="connsiteX68" fmla="*/ 995362 w 1526381"/>
              <a:gd name="connsiteY68" fmla="*/ 661988 h 866775"/>
              <a:gd name="connsiteX69" fmla="*/ 1016794 w 1526381"/>
              <a:gd name="connsiteY69" fmla="*/ 681038 h 866775"/>
              <a:gd name="connsiteX70" fmla="*/ 1026319 w 1526381"/>
              <a:gd name="connsiteY70" fmla="*/ 692944 h 866775"/>
              <a:gd name="connsiteX71" fmla="*/ 1035844 w 1526381"/>
              <a:gd name="connsiteY71" fmla="*/ 707231 h 866775"/>
              <a:gd name="connsiteX72" fmla="*/ 1050131 w 1526381"/>
              <a:gd name="connsiteY72" fmla="*/ 719138 h 866775"/>
              <a:gd name="connsiteX73" fmla="*/ 1057275 w 1526381"/>
              <a:gd name="connsiteY73" fmla="*/ 721519 h 866775"/>
              <a:gd name="connsiteX74" fmla="*/ 1109662 w 1526381"/>
              <a:gd name="connsiteY74" fmla="*/ 723900 h 866775"/>
              <a:gd name="connsiteX75" fmla="*/ 1202531 w 1526381"/>
              <a:gd name="connsiteY75" fmla="*/ 733425 h 866775"/>
              <a:gd name="connsiteX76" fmla="*/ 1207294 w 1526381"/>
              <a:gd name="connsiteY76" fmla="*/ 747713 h 866775"/>
              <a:gd name="connsiteX77" fmla="*/ 1245394 w 1526381"/>
              <a:gd name="connsiteY77" fmla="*/ 754856 h 866775"/>
              <a:gd name="connsiteX78" fmla="*/ 1252537 w 1526381"/>
              <a:gd name="connsiteY78" fmla="*/ 769144 h 866775"/>
              <a:gd name="connsiteX79" fmla="*/ 1259681 w 1526381"/>
              <a:gd name="connsiteY79" fmla="*/ 783431 h 866775"/>
              <a:gd name="connsiteX80" fmla="*/ 1283494 w 1526381"/>
              <a:gd name="connsiteY80" fmla="*/ 788194 h 866775"/>
              <a:gd name="connsiteX81" fmla="*/ 1362075 w 1526381"/>
              <a:gd name="connsiteY81" fmla="*/ 790575 h 866775"/>
              <a:gd name="connsiteX82" fmla="*/ 1369219 w 1526381"/>
              <a:gd name="connsiteY82" fmla="*/ 795338 h 866775"/>
              <a:gd name="connsiteX83" fmla="*/ 1376362 w 1526381"/>
              <a:gd name="connsiteY83" fmla="*/ 802481 h 866775"/>
              <a:gd name="connsiteX84" fmla="*/ 1383506 w 1526381"/>
              <a:gd name="connsiteY84" fmla="*/ 804863 h 866775"/>
              <a:gd name="connsiteX85" fmla="*/ 1395412 w 1526381"/>
              <a:gd name="connsiteY85" fmla="*/ 816769 h 866775"/>
              <a:gd name="connsiteX86" fmla="*/ 1416844 w 1526381"/>
              <a:gd name="connsiteY86" fmla="*/ 833438 h 866775"/>
              <a:gd name="connsiteX87" fmla="*/ 1421606 w 1526381"/>
              <a:gd name="connsiteY87" fmla="*/ 840581 h 866775"/>
              <a:gd name="connsiteX88" fmla="*/ 1428750 w 1526381"/>
              <a:gd name="connsiteY88" fmla="*/ 845344 h 866775"/>
              <a:gd name="connsiteX89" fmla="*/ 1438275 w 1526381"/>
              <a:gd name="connsiteY89" fmla="*/ 859631 h 866775"/>
              <a:gd name="connsiteX90" fmla="*/ 1443037 w 1526381"/>
              <a:gd name="connsiteY90" fmla="*/ 866775 h 866775"/>
              <a:gd name="connsiteX91" fmla="*/ 1488281 w 1526381"/>
              <a:gd name="connsiteY91" fmla="*/ 864394 h 866775"/>
              <a:gd name="connsiteX92" fmla="*/ 1500187 w 1526381"/>
              <a:gd name="connsiteY92" fmla="*/ 862013 h 866775"/>
              <a:gd name="connsiteX93" fmla="*/ 1526381 w 1526381"/>
              <a:gd name="connsiteY93"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00037 w 1526381"/>
              <a:gd name="connsiteY23" fmla="*/ 269081 h 866775"/>
              <a:gd name="connsiteX24" fmla="*/ 304800 w 1526381"/>
              <a:gd name="connsiteY24" fmla="*/ 283369 h 866775"/>
              <a:gd name="connsiteX25" fmla="*/ 309562 w 1526381"/>
              <a:gd name="connsiteY25" fmla="*/ 326231 h 866775"/>
              <a:gd name="connsiteX26" fmla="*/ 319087 w 1526381"/>
              <a:gd name="connsiteY26" fmla="*/ 328613 h 866775"/>
              <a:gd name="connsiteX27" fmla="*/ 388144 w 1526381"/>
              <a:gd name="connsiteY27" fmla="*/ 330994 h 866775"/>
              <a:gd name="connsiteX28" fmla="*/ 428625 w 1526381"/>
              <a:gd name="connsiteY28" fmla="*/ 333375 h 866775"/>
              <a:gd name="connsiteX29" fmla="*/ 473869 w 1526381"/>
              <a:gd name="connsiteY29" fmla="*/ 335756 h 866775"/>
              <a:gd name="connsiteX30" fmla="*/ 533400 w 1526381"/>
              <a:gd name="connsiteY30" fmla="*/ 335756 h 866775"/>
              <a:gd name="connsiteX31" fmla="*/ 542925 w 1526381"/>
              <a:gd name="connsiteY31" fmla="*/ 347663 h 866775"/>
              <a:gd name="connsiteX32" fmla="*/ 581025 w 1526381"/>
              <a:gd name="connsiteY32" fmla="*/ 352425 h 866775"/>
              <a:gd name="connsiteX33" fmla="*/ 640556 w 1526381"/>
              <a:gd name="connsiteY33" fmla="*/ 369094 h 866775"/>
              <a:gd name="connsiteX34" fmla="*/ 650081 w 1526381"/>
              <a:gd name="connsiteY34" fmla="*/ 371475 h 866775"/>
              <a:gd name="connsiteX35" fmla="*/ 661987 w 1526381"/>
              <a:gd name="connsiteY35" fmla="*/ 383381 h 866775"/>
              <a:gd name="connsiteX36" fmla="*/ 697706 w 1526381"/>
              <a:gd name="connsiteY36" fmla="*/ 385763 h 866775"/>
              <a:gd name="connsiteX37" fmla="*/ 704850 w 1526381"/>
              <a:gd name="connsiteY37" fmla="*/ 400050 h 866775"/>
              <a:gd name="connsiteX38" fmla="*/ 707231 w 1526381"/>
              <a:gd name="connsiteY38" fmla="*/ 407194 h 866775"/>
              <a:gd name="connsiteX39" fmla="*/ 740569 w 1526381"/>
              <a:gd name="connsiteY39" fmla="*/ 404813 h 866775"/>
              <a:gd name="connsiteX40" fmla="*/ 752475 w 1526381"/>
              <a:gd name="connsiteY40" fmla="*/ 419100 h 866775"/>
              <a:gd name="connsiteX41" fmla="*/ 788194 w 1526381"/>
              <a:gd name="connsiteY41" fmla="*/ 421481 h 866775"/>
              <a:gd name="connsiteX42" fmla="*/ 795337 w 1526381"/>
              <a:gd name="connsiteY42" fmla="*/ 445294 h 866775"/>
              <a:gd name="connsiteX43" fmla="*/ 804862 w 1526381"/>
              <a:gd name="connsiteY43" fmla="*/ 459581 h 866775"/>
              <a:gd name="connsiteX44" fmla="*/ 812006 w 1526381"/>
              <a:gd name="connsiteY44" fmla="*/ 473869 h 866775"/>
              <a:gd name="connsiteX45" fmla="*/ 821531 w 1526381"/>
              <a:gd name="connsiteY45" fmla="*/ 481013 h 866775"/>
              <a:gd name="connsiteX46" fmla="*/ 826294 w 1526381"/>
              <a:gd name="connsiteY46" fmla="*/ 488156 h 866775"/>
              <a:gd name="connsiteX47" fmla="*/ 833437 w 1526381"/>
              <a:gd name="connsiteY47" fmla="*/ 497681 h 866775"/>
              <a:gd name="connsiteX48" fmla="*/ 838200 w 1526381"/>
              <a:gd name="connsiteY48" fmla="*/ 504825 h 866775"/>
              <a:gd name="connsiteX49" fmla="*/ 845344 w 1526381"/>
              <a:gd name="connsiteY49" fmla="*/ 507206 h 866775"/>
              <a:gd name="connsiteX50" fmla="*/ 857250 w 1526381"/>
              <a:gd name="connsiteY50" fmla="*/ 521494 h 866775"/>
              <a:gd name="connsiteX51" fmla="*/ 864394 w 1526381"/>
              <a:gd name="connsiteY51" fmla="*/ 526256 h 866775"/>
              <a:gd name="connsiteX52" fmla="*/ 871537 w 1526381"/>
              <a:gd name="connsiteY52" fmla="*/ 542925 h 866775"/>
              <a:gd name="connsiteX53" fmla="*/ 878681 w 1526381"/>
              <a:gd name="connsiteY53" fmla="*/ 557213 h 866775"/>
              <a:gd name="connsiteX54" fmla="*/ 885825 w 1526381"/>
              <a:gd name="connsiteY54" fmla="*/ 559594 h 866775"/>
              <a:gd name="connsiteX55" fmla="*/ 919162 w 1526381"/>
              <a:gd name="connsiteY55" fmla="*/ 561975 h 866775"/>
              <a:gd name="connsiteX56" fmla="*/ 926306 w 1526381"/>
              <a:gd name="connsiteY56" fmla="*/ 576263 h 866775"/>
              <a:gd name="connsiteX57" fmla="*/ 931069 w 1526381"/>
              <a:gd name="connsiteY57" fmla="*/ 592931 h 866775"/>
              <a:gd name="connsiteX58" fmla="*/ 935831 w 1526381"/>
              <a:gd name="connsiteY58" fmla="*/ 600075 h 866775"/>
              <a:gd name="connsiteX59" fmla="*/ 938212 w 1526381"/>
              <a:gd name="connsiteY59" fmla="*/ 607219 h 866775"/>
              <a:gd name="connsiteX60" fmla="*/ 945356 w 1526381"/>
              <a:gd name="connsiteY60" fmla="*/ 609600 h 866775"/>
              <a:gd name="connsiteX61" fmla="*/ 957262 w 1526381"/>
              <a:gd name="connsiteY61" fmla="*/ 623888 h 866775"/>
              <a:gd name="connsiteX62" fmla="*/ 959644 w 1526381"/>
              <a:gd name="connsiteY62" fmla="*/ 631031 h 866775"/>
              <a:gd name="connsiteX63" fmla="*/ 966787 w 1526381"/>
              <a:gd name="connsiteY63" fmla="*/ 633413 h 866775"/>
              <a:gd name="connsiteX64" fmla="*/ 981075 w 1526381"/>
              <a:gd name="connsiteY64" fmla="*/ 642938 h 866775"/>
              <a:gd name="connsiteX65" fmla="*/ 988219 w 1526381"/>
              <a:gd name="connsiteY65" fmla="*/ 647700 h 866775"/>
              <a:gd name="connsiteX66" fmla="*/ 990600 w 1526381"/>
              <a:gd name="connsiteY66" fmla="*/ 654844 h 866775"/>
              <a:gd name="connsiteX67" fmla="*/ 995362 w 1526381"/>
              <a:gd name="connsiteY67" fmla="*/ 661988 h 866775"/>
              <a:gd name="connsiteX68" fmla="*/ 1016794 w 1526381"/>
              <a:gd name="connsiteY68" fmla="*/ 681038 h 866775"/>
              <a:gd name="connsiteX69" fmla="*/ 1026319 w 1526381"/>
              <a:gd name="connsiteY69" fmla="*/ 692944 h 866775"/>
              <a:gd name="connsiteX70" fmla="*/ 1035844 w 1526381"/>
              <a:gd name="connsiteY70" fmla="*/ 707231 h 866775"/>
              <a:gd name="connsiteX71" fmla="*/ 1050131 w 1526381"/>
              <a:gd name="connsiteY71" fmla="*/ 719138 h 866775"/>
              <a:gd name="connsiteX72" fmla="*/ 1057275 w 1526381"/>
              <a:gd name="connsiteY72" fmla="*/ 721519 h 866775"/>
              <a:gd name="connsiteX73" fmla="*/ 1109662 w 1526381"/>
              <a:gd name="connsiteY73" fmla="*/ 723900 h 866775"/>
              <a:gd name="connsiteX74" fmla="*/ 1202531 w 1526381"/>
              <a:gd name="connsiteY74" fmla="*/ 733425 h 866775"/>
              <a:gd name="connsiteX75" fmla="*/ 1207294 w 1526381"/>
              <a:gd name="connsiteY75" fmla="*/ 747713 h 866775"/>
              <a:gd name="connsiteX76" fmla="*/ 1245394 w 1526381"/>
              <a:gd name="connsiteY76" fmla="*/ 754856 h 866775"/>
              <a:gd name="connsiteX77" fmla="*/ 1252537 w 1526381"/>
              <a:gd name="connsiteY77" fmla="*/ 769144 h 866775"/>
              <a:gd name="connsiteX78" fmla="*/ 1259681 w 1526381"/>
              <a:gd name="connsiteY78" fmla="*/ 783431 h 866775"/>
              <a:gd name="connsiteX79" fmla="*/ 1283494 w 1526381"/>
              <a:gd name="connsiteY79" fmla="*/ 788194 h 866775"/>
              <a:gd name="connsiteX80" fmla="*/ 1362075 w 1526381"/>
              <a:gd name="connsiteY80" fmla="*/ 790575 h 866775"/>
              <a:gd name="connsiteX81" fmla="*/ 1369219 w 1526381"/>
              <a:gd name="connsiteY81" fmla="*/ 795338 h 866775"/>
              <a:gd name="connsiteX82" fmla="*/ 1376362 w 1526381"/>
              <a:gd name="connsiteY82" fmla="*/ 802481 h 866775"/>
              <a:gd name="connsiteX83" fmla="*/ 1383506 w 1526381"/>
              <a:gd name="connsiteY83" fmla="*/ 804863 h 866775"/>
              <a:gd name="connsiteX84" fmla="*/ 1395412 w 1526381"/>
              <a:gd name="connsiteY84" fmla="*/ 816769 h 866775"/>
              <a:gd name="connsiteX85" fmla="*/ 1416844 w 1526381"/>
              <a:gd name="connsiteY85" fmla="*/ 833438 h 866775"/>
              <a:gd name="connsiteX86" fmla="*/ 1421606 w 1526381"/>
              <a:gd name="connsiteY86" fmla="*/ 840581 h 866775"/>
              <a:gd name="connsiteX87" fmla="*/ 1428750 w 1526381"/>
              <a:gd name="connsiteY87" fmla="*/ 845344 h 866775"/>
              <a:gd name="connsiteX88" fmla="*/ 1438275 w 1526381"/>
              <a:gd name="connsiteY88" fmla="*/ 859631 h 866775"/>
              <a:gd name="connsiteX89" fmla="*/ 1443037 w 1526381"/>
              <a:gd name="connsiteY89" fmla="*/ 866775 h 866775"/>
              <a:gd name="connsiteX90" fmla="*/ 1488281 w 1526381"/>
              <a:gd name="connsiteY90" fmla="*/ 864394 h 866775"/>
              <a:gd name="connsiteX91" fmla="*/ 1500187 w 1526381"/>
              <a:gd name="connsiteY91" fmla="*/ 862013 h 866775"/>
              <a:gd name="connsiteX92" fmla="*/ 1526381 w 1526381"/>
              <a:gd name="connsiteY92"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00037 w 1526381"/>
              <a:gd name="connsiteY23" fmla="*/ 269081 h 866775"/>
              <a:gd name="connsiteX24" fmla="*/ 309562 w 1526381"/>
              <a:gd name="connsiteY24" fmla="*/ 326231 h 866775"/>
              <a:gd name="connsiteX25" fmla="*/ 319087 w 1526381"/>
              <a:gd name="connsiteY25" fmla="*/ 328613 h 866775"/>
              <a:gd name="connsiteX26" fmla="*/ 388144 w 1526381"/>
              <a:gd name="connsiteY26" fmla="*/ 330994 h 866775"/>
              <a:gd name="connsiteX27" fmla="*/ 428625 w 1526381"/>
              <a:gd name="connsiteY27" fmla="*/ 333375 h 866775"/>
              <a:gd name="connsiteX28" fmla="*/ 473869 w 1526381"/>
              <a:gd name="connsiteY28" fmla="*/ 335756 h 866775"/>
              <a:gd name="connsiteX29" fmla="*/ 533400 w 1526381"/>
              <a:gd name="connsiteY29" fmla="*/ 335756 h 866775"/>
              <a:gd name="connsiteX30" fmla="*/ 542925 w 1526381"/>
              <a:gd name="connsiteY30" fmla="*/ 347663 h 866775"/>
              <a:gd name="connsiteX31" fmla="*/ 581025 w 1526381"/>
              <a:gd name="connsiteY31" fmla="*/ 352425 h 866775"/>
              <a:gd name="connsiteX32" fmla="*/ 640556 w 1526381"/>
              <a:gd name="connsiteY32" fmla="*/ 369094 h 866775"/>
              <a:gd name="connsiteX33" fmla="*/ 650081 w 1526381"/>
              <a:gd name="connsiteY33" fmla="*/ 371475 h 866775"/>
              <a:gd name="connsiteX34" fmla="*/ 661987 w 1526381"/>
              <a:gd name="connsiteY34" fmla="*/ 383381 h 866775"/>
              <a:gd name="connsiteX35" fmla="*/ 697706 w 1526381"/>
              <a:gd name="connsiteY35" fmla="*/ 385763 h 866775"/>
              <a:gd name="connsiteX36" fmla="*/ 704850 w 1526381"/>
              <a:gd name="connsiteY36" fmla="*/ 400050 h 866775"/>
              <a:gd name="connsiteX37" fmla="*/ 707231 w 1526381"/>
              <a:gd name="connsiteY37" fmla="*/ 407194 h 866775"/>
              <a:gd name="connsiteX38" fmla="*/ 740569 w 1526381"/>
              <a:gd name="connsiteY38" fmla="*/ 404813 h 866775"/>
              <a:gd name="connsiteX39" fmla="*/ 752475 w 1526381"/>
              <a:gd name="connsiteY39" fmla="*/ 419100 h 866775"/>
              <a:gd name="connsiteX40" fmla="*/ 788194 w 1526381"/>
              <a:gd name="connsiteY40" fmla="*/ 421481 h 866775"/>
              <a:gd name="connsiteX41" fmla="*/ 795337 w 1526381"/>
              <a:gd name="connsiteY41" fmla="*/ 445294 h 866775"/>
              <a:gd name="connsiteX42" fmla="*/ 804862 w 1526381"/>
              <a:gd name="connsiteY42" fmla="*/ 459581 h 866775"/>
              <a:gd name="connsiteX43" fmla="*/ 812006 w 1526381"/>
              <a:gd name="connsiteY43" fmla="*/ 473869 h 866775"/>
              <a:gd name="connsiteX44" fmla="*/ 821531 w 1526381"/>
              <a:gd name="connsiteY44" fmla="*/ 481013 h 866775"/>
              <a:gd name="connsiteX45" fmla="*/ 826294 w 1526381"/>
              <a:gd name="connsiteY45" fmla="*/ 488156 h 866775"/>
              <a:gd name="connsiteX46" fmla="*/ 833437 w 1526381"/>
              <a:gd name="connsiteY46" fmla="*/ 497681 h 866775"/>
              <a:gd name="connsiteX47" fmla="*/ 838200 w 1526381"/>
              <a:gd name="connsiteY47" fmla="*/ 504825 h 866775"/>
              <a:gd name="connsiteX48" fmla="*/ 845344 w 1526381"/>
              <a:gd name="connsiteY48" fmla="*/ 507206 h 866775"/>
              <a:gd name="connsiteX49" fmla="*/ 857250 w 1526381"/>
              <a:gd name="connsiteY49" fmla="*/ 521494 h 866775"/>
              <a:gd name="connsiteX50" fmla="*/ 864394 w 1526381"/>
              <a:gd name="connsiteY50" fmla="*/ 526256 h 866775"/>
              <a:gd name="connsiteX51" fmla="*/ 871537 w 1526381"/>
              <a:gd name="connsiteY51" fmla="*/ 542925 h 866775"/>
              <a:gd name="connsiteX52" fmla="*/ 878681 w 1526381"/>
              <a:gd name="connsiteY52" fmla="*/ 557213 h 866775"/>
              <a:gd name="connsiteX53" fmla="*/ 885825 w 1526381"/>
              <a:gd name="connsiteY53" fmla="*/ 559594 h 866775"/>
              <a:gd name="connsiteX54" fmla="*/ 919162 w 1526381"/>
              <a:gd name="connsiteY54" fmla="*/ 561975 h 866775"/>
              <a:gd name="connsiteX55" fmla="*/ 926306 w 1526381"/>
              <a:gd name="connsiteY55" fmla="*/ 576263 h 866775"/>
              <a:gd name="connsiteX56" fmla="*/ 931069 w 1526381"/>
              <a:gd name="connsiteY56" fmla="*/ 592931 h 866775"/>
              <a:gd name="connsiteX57" fmla="*/ 935831 w 1526381"/>
              <a:gd name="connsiteY57" fmla="*/ 600075 h 866775"/>
              <a:gd name="connsiteX58" fmla="*/ 938212 w 1526381"/>
              <a:gd name="connsiteY58" fmla="*/ 607219 h 866775"/>
              <a:gd name="connsiteX59" fmla="*/ 945356 w 1526381"/>
              <a:gd name="connsiteY59" fmla="*/ 609600 h 866775"/>
              <a:gd name="connsiteX60" fmla="*/ 957262 w 1526381"/>
              <a:gd name="connsiteY60" fmla="*/ 623888 h 866775"/>
              <a:gd name="connsiteX61" fmla="*/ 959644 w 1526381"/>
              <a:gd name="connsiteY61" fmla="*/ 631031 h 866775"/>
              <a:gd name="connsiteX62" fmla="*/ 966787 w 1526381"/>
              <a:gd name="connsiteY62" fmla="*/ 633413 h 866775"/>
              <a:gd name="connsiteX63" fmla="*/ 981075 w 1526381"/>
              <a:gd name="connsiteY63" fmla="*/ 642938 h 866775"/>
              <a:gd name="connsiteX64" fmla="*/ 988219 w 1526381"/>
              <a:gd name="connsiteY64" fmla="*/ 647700 h 866775"/>
              <a:gd name="connsiteX65" fmla="*/ 990600 w 1526381"/>
              <a:gd name="connsiteY65" fmla="*/ 654844 h 866775"/>
              <a:gd name="connsiteX66" fmla="*/ 995362 w 1526381"/>
              <a:gd name="connsiteY66" fmla="*/ 661988 h 866775"/>
              <a:gd name="connsiteX67" fmla="*/ 1016794 w 1526381"/>
              <a:gd name="connsiteY67" fmla="*/ 681038 h 866775"/>
              <a:gd name="connsiteX68" fmla="*/ 1026319 w 1526381"/>
              <a:gd name="connsiteY68" fmla="*/ 692944 h 866775"/>
              <a:gd name="connsiteX69" fmla="*/ 1035844 w 1526381"/>
              <a:gd name="connsiteY69" fmla="*/ 707231 h 866775"/>
              <a:gd name="connsiteX70" fmla="*/ 1050131 w 1526381"/>
              <a:gd name="connsiteY70" fmla="*/ 719138 h 866775"/>
              <a:gd name="connsiteX71" fmla="*/ 1057275 w 1526381"/>
              <a:gd name="connsiteY71" fmla="*/ 721519 h 866775"/>
              <a:gd name="connsiteX72" fmla="*/ 1109662 w 1526381"/>
              <a:gd name="connsiteY72" fmla="*/ 723900 h 866775"/>
              <a:gd name="connsiteX73" fmla="*/ 1202531 w 1526381"/>
              <a:gd name="connsiteY73" fmla="*/ 733425 h 866775"/>
              <a:gd name="connsiteX74" fmla="*/ 1207294 w 1526381"/>
              <a:gd name="connsiteY74" fmla="*/ 747713 h 866775"/>
              <a:gd name="connsiteX75" fmla="*/ 1245394 w 1526381"/>
              <a:gd name="connsiteY75" fmla="*/ 754856 h 866775"/>
              <a:gd name="connsiteX76" fmla="*/ 1252537 w 1526381"/>
              <a:gd name="connsiteY76" fmla="*/ 769144 h 866775"/>
              <a:gd name="connsiteX77" fmla="*/ 1259681 w 1526381"/>
              <a:gd name="connsiteY77" fmla="*/ 783431 h 866775"/>
              <a:gd name="connsiteX78" fmla="*/ 1283494 w 1526381"/>
              <a:gd name="connsiteY78" fmla="*/ 788194 h 866775"/>
              <a:gd name="connsiteX79" fmla="*/ 1362075 w 1526381"/>
              <a:gd name="connsiteY79" fmla="*/ 790575 h 866775"/>
              <a:gd name="connsiteX80" fmla="*/ 1369219 w 1526381"/>
              <a:gd name="connsiteY80" fmla="*/ 795338 h 866775"/>
              <a:gd name="connsiteX81" fmla="*/ 1376362 w 1526381"/>
              <a:gd name="connsiteY81" fmla="*/ 802481 h 866775"/>
              <a:gd name="connsiteX82" fmla="*/ 1383506 w 1526381"/>
              <a:gd name="connsiteY82" fmla="*/ 804863 h 866775"/>
              <a:gd name="connsiteX83" fmla="*/ 1395412 w 1526381"/>
              <a:gd name="connsiteY83" fmla="*/ 816769 h 866775"/>
              <a:gd name="connsiteX84" fmla="*/ 1416844 w 1526381"/>
              <a:gd name="connsiteY84" fmla="*/ 833438 h 866775"/>
              <a:gd name="connsiteX85" fmla="*/ 1421606 w 1526381"/>
              <a:gd name="connsiteY85" fmla="*/ 840581 h 866775"/>
              <a:gd name="connsiteX86" fmla="*/ 1428750 w 1526381"/>
              <a:gd name="connsiteY86" fmla="*/ 845344 h 866775"/>
              <a:gd name="connsiteX87" fmla="*/ 1438275 w 1526381"/>
              <a:gd name="connsiteY87" fmla="*/ 859631 h 866775"/>
              <a:gd name="connsiteX88" fmla="*/ 1443037 w 1526381"/>
              <a:gd name="connsiteY88" fmla="*/ 866775 h 866775"/>
              <a:gd name="connsiteX89" fmla="*/ 1488281 w 1526381"/>
              <a:gd name="connsiteY89" fmla="*/ 864394 h 866775"/>
              <a:gd name="connsiteX90" fmla="*/ 1500187 w 1526381"/>
              <a:gd name="connsiteY90" fmla="*/ 862013 h 866775"/>
              <a:gd name="connsiteX91" fmla="*/ 1526381 w 1526381"/>
              <a:gd name="connsiteY91"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69081 h 866775"/>
              <a:gd name="connsiteX24" fmla="*/ 309562 w 1526381"/>
              <a:gd name="connsiteY24" fmla="*/ 326231 h 866775"/>
              <a:gd name="connsiteX25" fmla="*/ 319087 w 1526381"/>
              <a:gd name="connsiteY25" fmla="*/ 328613 h 866775"/>
              <a:gd name="connsiteX26" fmla="*/ 388144 w 1526381"/>
              <a:gd name="connsiteY26" fmla="*/ 330994 h 866775"/>
              <a:gd name="connsiteX27" fmla="*/ 428625 w 1526381"/>
              <a:gd name="connsiteY27" fmla="*/ 333375 h 866775"/>
              <a:gd name="connsiteX28" fmla="*/ 473869 w 1526381"/>
              <a:gd name="connsiteY28" fmla="*/ 335756 h 866775"/>
              <a:gd name="connsiteX29" fmla="*/ 533400 w 1526381"/>
              <a:gd name="connsiteY29" fmla="*/ 335756 h 866775"/>
              <a:gd name="connsiteX30" fmla="*/ 542925 w 1526381"/>
              <a:gd name="connsiteY30" fmla="*/ 347663 h 866775"/>
              <a:gd name="connsiteX31" fmla="*/ 581025 w 1526381"/>
              <a:gd name="connsiteY31" fmla="*/ 352425 h 866775"/>
              <a:gd name="connsiteX32" fmla="*/ 640556 w 1526381"/>
              <a:gd name="connsiteY32" fmla="*/ 369094 h 866775"/>
              <a:gd name="connsiteX33" fmla="*/ 650081 w 1526381"/>
              <a:gd name="connsiteY33" fmla="*/ 371475 h 866775"/>
              <a:gd name="connsiteX34" fmla="*/ 661987 w 1526381"/>
              <a:gd name="connsiteY34" fmla="*/ 383381 h 866775"/>
              <a:gd name="connsiteX35" fmla="*/ 697706 w 1526381"/>
              <a:gd name="connsiteY35" fmla="*/ 385763 h 866775"/>
              <a:gd name="connsiteX36" fmla="*/ 704850 w 1526381"/>
              <a:gd name="connsiteY36" fmla="*/ 400050 h 866775"/>
              <a:gd name="connsiteX37" fmla="*/ 707231 w 1526381"/>
              <a:gd name="connsiteY37" fmla="*/ 407194 h 866775"/>
              <a:gd name="connsiteX38" fmla="*/ 740569 w 1526381"/>
              <a:gd name="connsiteY38" fmla="*/ 404813 h 866775"/>
              <a:gd name="connsiteX39" fmla="*/ 752475 w 1526381"/>
              <a:gd name="connsiteY39" fmla="*/ 419100 h 866775"/>
              <a:gd name="connsiteX40" fmla="*/ 788194 w 1526381"/>
              <a:gd name="connsiteY40" fmla="*/ 421481 h 866775"/>
              <a:gd name="connsiteX41" fmla="*/ 795337 w 1526381"/>
              <a:gd name="connsiteY41" fmla="*/ 445294 h 866775"/>
              <a:gd name="connsiteX42" fmla="*/ 804862 w 1526381"/>
              <a:gd name="connsiteY42" fmla="*/ 459581 h 866775"/>
              <a:gd name="connsiteX43" fmla="*/ 812006 w 1526381"/>
              <a:gd name="connsiteY43" fmla="*/ 473869 h 866775"/>
              <a:gd name="connsiteX44" fmla="*/ 821531 w 1526381"/>
              <a:gd name="connsiteY44" fmla="*/ 481013 h 866775"/>
              <a:gd name="connsiteX45" fmla="*/ 826294 w 1526381"/>
              <a:gd name="connsiteY45" fmla="*/ 488156 h 866775"/>
              <a:gd name="connsiteX46" fmla="*/ 833437 w 1526381"/>
              <a:gd name="connsiteY46" fmla="*/ 497681 h 866775"/>
              <a:gd name="connsiteX47" fmla="*/ 838200 w 1526381"/>
              <a:gd name="connsiteY47" fmla="*/ 504825 h 866775"/>
              <a:gd name="connsiteX48" fmla="*/ 845344 w 1526381"/>
              <a:gd name="connsiteY48" fmla="*/ 507206 h 866775"/>
              <a:gd name="connsiteX49" fmla="*/ 857250 w 1526381"/>
              <a:gd name="connsiteY49" fmla="*/ 521494 h 866775"/>
              <a:gd name="connsiteX50" fmla="*/ 864394 w 1526381"/>
              <a:gd name="connsiteY50" fmla="*/ 526256 h 866775"/>
              <a:gd name="connsiteX51" fmla="*/ 871537 w 1526381"/>
              <a:gd name="connsiteY51" fmla="*/ 542925 h 866775"/>
              <a:gd name="connsiteX52" fmla="*/ 878681 w 1526381"/>
              <a:gd name="connsiteY52" fmla="*/ 557213 h 866775"/>
              <a:gd name="connsiteX53" fmla="*/ 885825 w 1526381"/>
              <a:gd name="connsiteY53" fmla="*/ 559594 h 866775"/>
              <a:gd name="connsiteX54" fmla="*/ 919162 w 1526381"/>
              <a:gd name="connsiteY54" fmla="*/ 561975 h 866775"/>
              <a:gd name="connsiteX55" fmla="*/ 926306 w 1526381"/>
              <a:gd name="connsiteY55" fmla="*/ 576263 h 866775"/>
              <a:gd name="connsiteX56" fmla="*/ 931069 w 1526381"/>
              <a:gd name="connsiteY56" fmla="*/ 592931 h 866775"/>
              <a:gd name="connsiteX57" fmla="*/ 935831 w 1526381"/>
              <a:gd name="connsiteY57" fmla="*/ 600075 h 866775"/>
              <a:gd name="connsiteX58" fmla="*/ 938212 w 1526381"/>
              <a:gd name="connsiteY58" fmla="*/ 607219 h 866775"/>
              <a:gd name="connsiteX59" fmla="*/ 945356 w 1526381"/>
              <a:gd name="connsiteY59" fmla="*/ 609600 h 866775"/>
              <a:gd name="connsiteX60" fmla="*/ 957262 w 1526381"/>
              <a:gd name="connsiteY60" fmla="*/ 623888 h 866775"/>
              <a:gd name="connsiteX61" fmla="*/ 959644 w 1526381"/>
              <a:gd name="connsiteY61" fmla="*/ 631031 h 866775"/>
              <a:gd name="connsiteX62" fmla="*/ 966787 w 1526381"/>
              <a:gd name="connsiteY62" fmla="*/ 633413 h 866775"/>
              <a:gd name="connsiteX63" fmla="*/ 981075 w 1526381"/>
              <a:gd name="connsiteY63" fmla="*/ 642938 h 866775"/>
              <a:gd name="connsiteX64" fmla="*/ 988219 w 1526381"/>
              <a:gd name="connsiteY64" fmla="*/ 647700 h 866775"/>
              <a:gd name="connsiteX65" fmla="*/ 990600 w 1526381"/>
              <a:gd name="connsiteY65" fmla="*/ 654844 h 866775"/>
              <a:gd name="connsiteX66" fmla="*/ 995362 w 1526381"/>
              <a:gd name="connsiteY66" fmla="*/ 661988 h 866775"/>
              <a:gd name="connsiteX67" fmla="*/ 1016794 w 1526381"/>
              <a:gd name="connsiteY67" fmla="*/ 681038 h 866775"/>
              <a:gd name="connsiteX68" fmla="*/ 1026319 w 1526381"/>
              <a:gd name="connsiteY68" fmla="*/ 692944 h 866775"/>
              <a:gd name="connsiteX69" fmla="*/ 1035844 w 1526381"/>
              <a:gd name="connsiteY69" fmla="*/ 707231 h 866775"/>
              <a:gd name="connsiteX70" fmla="*/ 1050131 w 1526381"/>
              <a:gd name="connsiteY70" fmla="*/ 719138 h 866775"/>
              <a:gd name="connsiteX71" fmla="*/ 1057275 w 1526381"/>
              <a:gd name="connsiteY71" fmla="*/ 721519 h 866775"/>
              <a:gd name="connsiteX72" fmla="*/ 1109662 w 1526381"/>
              <a:gd name="connsiteY72" fmla="*/ 723900 h 866775"/>
              <a:gd name="connsiteX73" fmla="*/ 1202531 w 1526381"/>
              <a:gd name="connsiteY73" fmla="*/ 733425 h 866775"/>
              <a:gd name="connsiteX74" fmla="*/ 1207294 w 1526381"/>
              <a:gd name="connsiteY74" fmla="*/ 747713 h 866775"/>
              <a:gd name="connsiteX75" fmla="*/ 1245394 w 1526381"/>
              <a:gd name="connsiteY75" fmla="*/ 754856 h 866775"/>
              <a:gd name="connsiteX76" fmla="*/ 1252537 w 1526381"/>
              <a:gd name="connsiteY76" fmla="*/ 769144 h 866775"/>
              <a:gd name="connsiteX77" fmla="*/ 1259681 w 1526381"/>
              <a:gd name="connsiteY77" fmla="*/ 783431 h 866775"/>
              <a:gd name="connsiteX78" fmla="*/ 1283494 w 1526381"/>
              <a:gd name="connsiteY78" fmla="*/ 788194 h 866775"/>
              <a:gd name="connsiteX79" fmla="*/ 1362075 w 1526381"/>
              <a:gd name="connsiteY79" fmla="*/ 790575 h 866775"/>
              <a:gd name="connsiteX80" fmla="*/ 1369219 w 1526381"/>
              <a:gd name="connsiteY80" fmla="*/ 795338 h 866775"/>
              <a:gd name="connsiteX81" fmla="*/ 1376362 w 1526381"/>
              <a:gd name="connsiteY81" fmla="*/ 802481 h 866775"/>
              <a:gd name="connsiteX82" fmla="*/ 1383506 w 1526381"/>
              <a:gd name="connsiteY82" fmla="*/ 804863 h 866775"/>
              <a:gd name="connsiteX83" fmla="*/ 1395412 w 1526381"/>
              <a:gd name="connsiteY83" fmla="*/ 816769 h 866775"/>
              <a:gd name="connsiteX84" fmla="*/ 1416844 w 1526381"/>
              <a:gd name="connsiteY84" fmla="*/ 833438 h 866775"/>
              <a:gd name="connsiteX85" fmla="*/ 1421606 w 1526381"/>
              <a:gd name="connsiteY85" fmla="*/ 840581 h 866775"/>
              <a:gd name="connsiteX86" fmla="*/ 1428750 w 1526381"/>
              <a:gd name="connsiteY86" fmla="*/ 845344 h 866775"/>
              <a:gd name="connsiteX87" fmla="*/ 1438275 w 1526381"/>
              <a:gd name="connsiteY87" fmla="*/ 859631 h 866775"/>
              <a:gd name="connsiteX88" fmla="*/ 1443037 w 1526381"/>
              <a:gd name="connsiteY88" fmla="*/ 866775 h 866775"/>
              <a:gd name="connsiteX89" fmla="*/ 1488281 w 1526381"/>
              <a:gd name="connsiteY89" fmla="*/ 864394 h 866775"/>
              <a:gd name="connsiteX90" fmla="*/ 1500187 w 1526381"/>
              <a:gd name="connsiteY90" fmla="*/ 862013 h 866775"/>
              <a:gd name="connsiteX91" fmla="*/ 1526381 w 1526381"/>
              <a:gd name="connsiteY91"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69081 h 866775"/>
              <a:gd name="connsiteX24" fmla="*/ 309562 w 1526381"/>
              <a:gd name="connsiteY24" fmla="*/ 326231 h 866775"/>
              <a:gd name="connsiteX25" fmla="*/ 319087 w 1526381"/>
              <a:gd name="connsiteY25" fmla="*/ 328613 h 866775"/>
              <a:gd name="connsiteX26" fmla="*/ 388144 w 1526381"/>
              <a:gd name="connsiteY26" fmla="*/ 330994 h 866775"/>
              <a:gd name="connsiteX27" fmla="*/ 428625 w 1526381"/>
              <a:gd name="connsiteY27" fmla="*/ 333375 h 866775"/>
              <a:gd name="connsiteX28" fmla="*/ 473869 w 1526381"/>
              <a:gd name="connsiteY28" fmla="*/ 335756 h 866775"/>
              <a:gd name="connsiteX29" fmla="*/ 533400 w 1526381"/>
              <a:gd name="connsiteY29" fmla="*/ 335756 h 866775"/>
              <a:gd name="connsiteX30" fmla="*/ 542925 w 1526381"/>
              <a:gd name="connsiteY30" fmla="*/ 347663 h 866775"/>
              <a:gd name="connsiteX31" fmla="*/ 581025 w 1526381"/>
              <a:gd name="connsiteY31" fmla="*/ 352425 h 866775"/>
              <a:gd name="connsiteX32" fmla="*/ 640556 w 1526381"/>
              <a:gd name="connsiteY32" fmla="*/ 369094 h 866775"/>
              <a:gd name="connsiteX33" fmla="*/ 650081 w 1526381"/>
              <a:gd name="connsiteY33" fmla="*/ 371475 h 866775"/>
              <a:gd name="connsiteX34" fmla="*/ 661987 w 1526381"/>
              <a:gd name="connsiteY34" fmla="*/ 383381 h 866775"/>
              <a:gd name="connsiteX35" fmla="*/ 697706 w 1526381"/>
              <a:gd name="connsiteY35" fmla="*/ 385763 h 866775"/>
              <a:gd name="connsiteX36" fmla="*/ 704850 w 1526381"/>
              <a:gd name="connsiteY36" fmla="*/ 400050 h 866775"/>
              <a:gd name="connsiteX37" fmla="*/ 707231 w 1526381"/>
              <a:gd name="connsiteY37" fmla="*/ 407194 h 866775"/>
              <a:gd name="connsiteX38" fmla="*/ 740569 w 1526381"/>
              <a:gd name="connsiteY38" fmla="*/ 404813 h 866775"/>
              <a:gd name="connsiteX39" fmla="*/ 752475 w 1526381"/>
              <a:gd name="connsiteY39" fmla="*/ 419100 h 866775"/>
              <a:gd name="connsiteX40" fmla="*/ 788194 w 1526381"/>
              <a:gd name="connsiteY40" fmla="*/ 421481 h 866775"/>
              <a:gd name="connsiteX41" fmla="*/ 795337 w 1526381"/>
              <a:gd name="connsiteY41" fmla="*/ 445294 h 866775"/>
              <a:gd name="connsiteX42" fmla="*/ 804862 w 1526381"/>
              <a:gd name="connsiteY42" fmla="*/ 459581 h 866775"/>
              <a:gd name="connsiteX43" fmla="*/ 812006 w 1526381"/>
              <a:gd name="connsiteY43" fmla="*/ 473869 h 866775"/>
              <a:gd name="connsiteX44" fmla="*/ 821531 w 1526381"/>
              <a:gd name="connsiteY44" fmla="*/ 481013 h 866775"/>
              <a:gd name="connsiteX45" fmla="*/ 826294 w 1526381"/>
              <a:gd name="connsiteY45" fmla="*/ 488156 h 866775"/>
              <a:gd name="connsiteX46" fmla="*/ 833437 w 1526381"/>
              <a:gd name="connsiteY46" fmla="*/ 497681 h 866775"/>
              <a:gd name="connsiteX47" fmla="*/ 838200 w 1526381"/>
              <a:gd name="connsiteY47" fmla="*/ 504825 h 866775"/>
              <a:gd name="connsiteX48" fmla="*/ 845344 w 1526381"/>
              <a:gd name="connsiteY48" fmla="*/ 507206 h 866775"/>
              <a:gd name="connsiteX49" fmla="*/ 857250 w 1526381"/>
              <a:gd name="connsiteY49" fmla="*/ 521494 h 866775"/>
              <a:gd name="connsiteX50" fmla="*/ 864394 w 1526381"/>
              <a:gd name="connsiteY50" fmla="*/ 526256 h 866775"/>
              <a:gd name="connsiteX51" fmla="*/ 871537 w 1526381"/>
              <a:gd name="connsiteY51" fmla="*/ 542925 h 866775"/>
              <a:gd name="connsiteX52" fmla="*/ 878681 w 1526381"/>
              <a:gd name="connsiteY52" fmla="*/ 557213 h 866775"/>
              <a:gd name="connsiteX53" fmla="*/ 885825 w 1526381"/>
              <a:gd name="connsiteY53" fmla="*/ 559594 h 866775"/>
              <a:gd name="connsiteX54" fmla="*/ 919162 w 1526381"/>
              <a:gd name="connsiteY54" fmla="*/ 561975 h 866775"/>
              <a:gd name="connsiteX55" fmla="*/ 926306 w 1526381"/>
              <a:gd name="connsiteY55" fmla="*/ 576263 h 866775"/>
              <a:gd name="connsiteX56" fmla="*/ 931069 w 1526381"/>
              <a:gd name="connsiteY56" fmla="*/ 592931 h 866775"/>
              <a:gd name="connsiteX57" fmla="*/ 935831 w 1526381"/>
              <a:gd name="connsiteY57" fmla="*/ 600075 h 866775"/>
              <a:gd name="connsiteX58" fmla="*/ 938212 w 1526381"/>
              <a:gd name="connsiteY58" fmla="*/ 607219 h 866775"/>
              <a:gd name="connsiteX59" fmla="*/ 945356 w 1526381"/>
              <a:gd name="connsiteY59" fmla="*/ 609600 h 866775"/>
              <a:gd name="connsiteX60" fmla="*/ 957262 w 1526381"/>
              <a:gd name="connsiteY60" fmla="*/ 623888 h 866775"/>
              <a:gd name="connsiteX61" fmla="*/ 959644 w 1526381"/>
              <a:gd name="connsiteY61" fmla="*/ 631031 h 866775"/>
              <a:gd name="connsiteX62" fmla="*/ 966787 w 1526381"/>
              <a:gd name="connsiteY62" fmla="*/ 633413 h 866775"/>
              <a:gd name="connsiteX63" fmla="*/ 981075 w 1526381"/>
              <a:gd name="connsiteY63" fmla="*/ 642938 h 866775"/>
              <a:gd name="connsiteX64" fmla="*/ 988219 w 1526381"/>
              <a:gd name="connsiteY64" fmla="*/ 647700 h 866775"/>
              <a:gd name="connsiteX65" fmla="*/ 990600 w 1526381"/>
              <a:gd name="connsiteY65" fmla="*/ 654844 h 866775"/>
              <a:gd name="connsiteX66" fmla="*/ 995362 w 1526381"/>
              <a:gd name="connsiteY66" fmla="*/ 661988 h 866775"/>
              <a:gd name="connsiteX67" fmla="*/ 1016794 w 1526381"/>
              <a:gd name="connsiteY67" fmla="*/ 681038 h 866775"/>
              <a:gd name="connsiteX68" fmla="*/ 1026319 w 1526381"/>
              <a:gd name="connsiteY68" fmla="*/ 692944 h 866775"/>
              <a:gd name="connsiteX69" fmla="*/ 1035844 w 1526381"/>
              <a:gd name="connsiteY69" fmla="*/ 707231 h 866775"/>
              <a:gd name="connsiteX70" fmla="*/ 1050131 w 1526381"/>
              <a:gd name="connsiteY70" fmla="*/ 719138 h 866775"/>
              <a:gd name="connsiteX71" fmla="*/ 1057275 w 1526381"/>
              <a:gd name="connsiteY71" fmla="*/ 721519 h 866775"/>
              <a:gd name="connsiteX72" fmla="*/ 1109662 w 1526381"/>
              <a:gd name="connsiteY72" fmla="*/ 723900 h 866775"/>
              <a:gd name="connsiteX73" fmla="*/ 1202531 w 1526381"/>
              <a:gd name="connsiteY73" fmla="*/ 733425 h 866775"/>
              <a:gd name="connsiteX74" fmla="*/ 1207294 w 1526381"/>
              <a:gd name="connsiteY74" fmla="*/ 747713 h 866775"/>
              <a:gd name="connsiteX75" fmla="*/ 1245394 w 1526381"/>
              <a:gd name="connsiteY75" fmla="*/ 754856 h 866775"/>
              <a:gd name="connsiteX76" fmla="*/ 1252537 w 1526381"/>
              <a:gd name="connsiteY76" fmla="*/ 769144 h 866775"/>
              <a:gd name="connsiteX77" fmla="*/ 1259681 w 1526381"/>
              <a:gd name="connsiteY77" fmla="*/ 783431 h 866775"/>
              <a:gd name="connsiteX78" fmla="*/ 1283494 w 1526381"/>
              <a:gd name="connsiteY78" fmla="*/ 788194 h 866775"/>
              <a:gd name="connsiteX79" fmla="*/ 1362075 w 1526381"/>
              <a:gd name="connsiteY79" fmla="*/ 790575 h 866775"/>
              <a:gd name="connsiteX80" fmla="*/ 1369219 w 1526381"/>
              <a:gd name="connsiteY80" fmla="*/ 795338 h 866775"/>
              <a:gd name="connsiteX81" fmla="*/ 1376362 w 1526381"/>
              <a:gd name="connsiteY81" fmla="*/ 802481 h 866775"/>
              <a:gd name="connsiteX82" fmla="*/ 1383506 w 1526381"/>
              <a:gd name="connsiteY82" fmla="*/ 804863 h 866775"/>
              <a:gd name="connsiteX83" fmla="*/ 1395412 w 1526381"/>
              <a:gd name="connsiteY83" fmla="*/ 816769 h 866775"/>
              <a:gd name="connsiteX84" fmla="*/ 1416844 w 1526381"/>
              <a:gd name="connsiteY84" fmla="*/ 833438 h 866775"/>
              <a:gd name="connsiteX85" fmla="*/ 1421606 w 1526381"/>
              <a:gd name="connsiteY85" fmla="*/ 840581 h 866775"/>
              <a:gd name="connsiteX86" fmla="*/ 1428750 w 1526381"/>
              <a:gd name="connsiteY86" fmla="*/ 845344 h 866775"/>
              <a:gd name="connsiteX87" fmla="*/ 1438275 w 1526381"/>
              <a:gd name="connsiteY87" fmla="*/ 859631 h 866775"/>
              <a:gd name="connsiteX88" fmla="*/ 1443037 w 1526381"/>
              <a:gd name="connsiteY88" fmla="*/ 866775 h 866775"/>
              <a:gd name="connsiteX89" fmla="*/ 1488281 w 1526381"/>
              <a:gd name="connsiteY89" fmla="*/ 864394 h 866775"/>
              <a:gd name="connsiteX90" fmla="*/ 1500187 w 1526381"/>
              <a:gd name="connsiteY90" fmla="*/ 862013 h 866775"/>
              <a:gd name="connsiteX91" fmla="*/ 1526381 w 1526381"/>
              <a:gd name="connsiteY91"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69081 h 866775"/>
              <a:gd name="connsiteX24" fmla="*/ 309562 w 1526381"/>
              <a:gd name="connsiteY24" fmla="*/ 326231 h 866775"/>
              <a:gd name="connsiteX25" fmla="*/ 319087 w 1526381"/>
              <a:gd name="connsiteY25" fmla="*/ 328613 h 866775"/>
              <a:gd name="connsiteX26" fmla="*/ 388144 w 1526381"/>
              <a:gd name="connsiteY26" fmla="*/ 330994 h 866775"/>
              <a:gd name="connsiteX27" fmla="*/ 428625 w 1526381"/>
              <a:gd name="connsiteY27" fmla="*/ 333375 h 866775"/>
              <a:gd name="connsiteX28" fmla="*/ 473869 w 1526381"/>
              <a:gd name="connsiteY28" fmla="*/ 335756 h 866775"/>
              <a:gd name="connsiteX29" fmla="*/ 533400 w 1526381"/>
              <a:gd name="connsiteY29" fmla="*/ 335756 h 866775"/>
              <a:gd name="connsiteX30" fmla="*/ 542925 w 1526381"/>
              <a:gd name="connsiteY30" fmla="*/ 347663 h 866775"/>
              <a:gd name="connsiteX31" fmla="*/ 581025 w 1526381"/>
              <a:gd name="connsiteY31" fmla="*/ 352425 h 866775"/>
              <a:gd name="connsiteX32" fmla="*/ 640556 w 1526381"/>
              <a:gd name="connsiteY32" fmla="*/ 369094 h 866775"/>
              <a:gd name="connsiteX33" fmla="*/ 650081 w 1526381"/>
              <a:gd name="connsiteY33" fmla="*/ 371475 h 866775"/>
              <a:gd name="connsiteX34" fmla="*/ 661987 w 1526381"/>
              <a:gd name="connsiteY34" fmla="*/ 383381 h 866775"/>
              <a:gd name="connsiteX35" fmla="*/ 697706 w 1526381"/>
              <a:gd name="connsiteY35" fmla="*/ 385763 h 866775"/>
              <a:gd name="connsiteX36" fmla="*/ 704850 w 1526381"/>
              <a:gd name="connsiteY36" fmla="*/ 400050 h 866775"/>
              <a:gd name="connsiteX37" fmla="*/ 707231 w 1526381"/>
              <a:gd name="connsiteY37" fmla="*/ 407194 h 866775"/>
              <a:gd name="connsiteX38" fmla="*/ 740569 w 1526381"/>
              <a:gd name="connsiteY38" fmla="*/ 404813 h 866775"/>
              <a:gd name="connsiteX39" fmla="*/ 752475 w 1526381"/>
              <a:gd name="connsiteY39" fmla="*/ 419100 h 866775"/>
              <a:gd name="connsiteX40" fmla="*/ 788194 w 1526381"/>
              <a:gd name="connsiteY40" fmla="*/ 421481 h 866775"/>
              <a:gd name="connsiteX41" fmla="*/ 795337 w 1526381"/>
              <a:gd name="connsiteY41" fmla="*/ 445294 h 866775"/>
              <a:gd name="connsiteX42" fmla="*/ 804862 w 1526381"/>
              <a:gd name="connsiteY42" fmla="*/ 459581 h 866775"/>
              <a:gd name="connsiteX43" fmla="*/ 812006 w 1526381"/>
              <a:gd name="connsiteY43" fmla="*/ 473869 h 866775"/>
              <a:gd name="connsiteX44" fmla="*/ 821531 w 1526381"/>
              <a:gd name="connsiteY44" fmla="*/ 481013 h 866775"/>
              <a:gd name="connsiteX45" fmla="*/ 826294 w 1526381"/>
              <a:gd name="connsiteY45" fmla="*/ 488156 h 866775"/>
              <a:gd name="connsiteX46" fmla="*/ 833437 w 1526381"/>
              <a:gd name="connsiteY46" fmla="*/ 497681 h 866775"/>
              <a:gd name="connsiteX47" fmla="*/ 838200 w 1526381"/>
              <a:gd name="connsiteY47" fmla="*/ 504825 h 866775"/>
              <a:gd name="connsiteX48" fmla="*/ 845344 w 1526381"/>
              <a:gd name="connsiteY48" fmla="*/ 507206 h 866775"/>
              <a:gd name="connsiteX49" fmla="*/ 857250 w 1526381"/>
              <a:gd name="connsiteY49" fmla="*/ 521494 h 866775"/>
              <a:gd name="connsiteX50" fmla="*/ 864394 w 1526381"/>
              <a:gd name="connsiteY50" fmla="*/ 526256 h 866775"/>
              <a:gd name="connsiteX51" fmla="*/ 871537 w 1526381"/>
              <a:gd name="connsiteY51" fmla="*/ 542925 h 866775"/>
              <a:gd name="connsiteX52" fmla="*/ 878681 w 1526381"/>
              <a:gd name="connsiteY52" fmla="*/ 557213 h 866775"/>
              <a:gd name="connsiteX53" fmla="*/ 885825 w 1526381"/>
              <a:gd name="connsiteY53" fmla="*/ 559594 h 866775"/>
              <a:gd name="connsiteX54" fmla="*/ 919162 w 1526381"/>
              <a:gd name="connsiteY54" fmla="*/ 561975 h 866775"/>
              <a:gd name="connsiteX55" fmla="*/ 926306 w 1526381"/>
              <a:gd name="connsiteY55" fmla="*/ 576263 h 866775"/>
              <a:gd name="connsiteX56" fmla="*/ 931069 w 1526381"/>
              <a:gd name="connsiteY56" fmla="*/ 592931 h 866775"/>
              <a:gd name="connsiteX57" fmla="*/ 935831 w 1526381"/>
              <a:gd name="connsiteY57" fmla="*/ 600075 h 866775"/>
              <a:gd name="connsiteX58" fmla="*/ 938212 w 1526381"/>
              <a:gd name="connsiteY58" fmla="*/ 607219 h 866775"/>
              <a:gd name="connsiteX59" fmla="*/ 945356 w 1526381"/>
              <a:gd name="connsiteY59" fmla="*/ 609600 h 866775"/>
              <a:gd name="connsiteX60" fmla="*/ 957262 w 1526381"/>
              <a:gd name="connsiteY60" fmla="*/ 623888 h 866775"/>
              <a:gd name="connsiteX61" fmla="*/ 959644 w 1526381"/>
              <a:gd name="connsiteY61" fmla="*/ 631031 h 866775"/>
              <a:gd name="connsiteX62" fmla="*/ 966787 w 1526381"/>
              <a:gd name="connsiteY62" fmla="*/ 633413 h 866775"/>
              <a:gd name="connsiteX63" fmla="*/ 981075 w 1526381"/>
              <a:gd name="connsiteY63" fmla="*/ 642938 h 866775"/>
              <a:gd name="connsiteX64" fmla="*/ 988219 w 1526381"/>
              <a:gd name="connsiteY64" fmla="*/ 647700 h 866775"/>
              <a:gd name="connsiteX65" fmla="*/ 990600 w 1526381"/>
              <a:gd name="connsiteY65" fmla="*/ 654844 h 866775"/>
              <a:gd name="connsiteX66" fmla="*/ 995362 w 1526381"/>
              <a:gd name="connsiteY66" fmla="*/ 661988 h 866775"/>
              <a:gd name="connsiteX67" fmla="*/ 1016794 w 1526381"/>
              <a:gd name="connsiteY67" fmla="*/ 681038 h 866775"/>
              <a:gd name="connsiteX68" fmla="*/ 1026319 w 1526381"/>
              <a:gd name="connsiteY68" fmla="*/ 692944 h 866775"/>
              <a:gd name="connsiteX69" fmla="*/ 1035844 w 1526381"/>
              <a:gd name="connsiteY69" fmla="*/ 707231 h 866775"/>
              <a:gd name="connsiteX70" fmla="*/ 1050131 w 1526381"/>
              <a:gd name="connsiteY70" fmla="*/ 719138 h 866775"/>
              <a:gd name="connsiteX71" fmla="*/ 1057275 w 1526381"/>
              <a:gd name="connsiteY71" fmla="*/ 721519 h 866775"/>
              <a:gd name="connsiteX72" fmla="*/ 1109662 w 1526381"/>
              <a:gd name="connsiteY72" fmla="*/ 723900 h 866775"/>
              <a:gd name="connsiteX73" fmla="*/ 1202531 w 1526381"/>
              <a:gd name="connsiteY73" fmla="*/ 733425 h 866775"/>
              <a:gd name="connsiteX74" fmla="*/ 1207294 w 1526381"/>
              <a:gd name="connsiteY74" fmla="*/ 747713 h 866775"/>
              <a:gd name="connsiteX75" fmla="*/ 1245394 w 1526381"/>
              <a:gd name="connsiteY75" fmla="*/ 754856 h 866775"/>
              <a:gd name="connsiteX76" fmla="*/ 1252537 w 1526381"/>
              <a:gd name="connsiteY76" fmla="*/ 769144 h 866775"/>
              <a:gd name="connsiteX77" fmla="*/ 1259681 w 1526381"/>
              <a:gd name="connsiteY77" fmla="*/ 783431 h 866775"/>
              <a:gd name="connsiteX78" fmla="*/ 1283494 w 1526381"/>
              <a:gd name="connsiteY78" fmla="*/ 788194 h 866775"/>
              <a:gd name="connsiteX79" fmla="*/ 1362075 w 1526381"/>
              <a:gd name="connsiteY79" fmla="*/ 790575 h 866775"/>
              <a:gd name="connsiteX80" fmla="*/ 1369219 w 1526381"/>
              <a:gd name="connsiteY80" fmla="*/ 795338 h 866775"/>
              <a:gd name="connsiteX81" fmla="*/ 1376362 w 1526381"/>
              <a:gd name="connsiteY81" fmla="*/ 802481 h 866775"/>
              <a:gd name="connsiteX82" fmla="*/ 1383506 w 1526381"/>
              <a:gd name="connsiteY82" fmla="*/ 804863 h 866775"/>
              <a:gd name="connsiteX83" fmla="*/ 1395412 w 1526381"/>
              <a:gd name="connsiteY83" fmla="*/ 816769 h 866775"/>
              <a:gd name="connsiteX84" fmla="*/ 1416844 w 1526381"/>
              <a:gd name="connsiteY84" fmla="*/ 833438 h 866775"/>
              <a:gd name="connsiteX85" fmla="*/ 1421606 w 1526381"/>
              <a:gd name="connsiteY85" fmla="*/ 840581 h 866775"/>
              <a:gd name="connsiteX86" fmla="*/ 1428750 w 1526381"/>
              <a:gd name="connsiteY86" fmla="*/ 845344 h 866775"/>
              <a:gd name="connsiteX87" fmla="*/ 1438275 w 1526381"/>
              <a:gd name="connsiteY87" fmla="*/ 859631 h 866775"/>
              <a:gd name="connsiteX88" fmla="*/ 1443037 w 1526381"/>
              <a:gd name="connsiteY88" fmla="*/ 866775 h 866775"/>
              <a:gd name="connsiteX89" fmla="*/ 1488281 w 1526381"/>
              <a:gd name="connsiteY89" fmla="*/ 864394 h 866775"/>
              <a:gd name="connsiteX90" fmla="*/ 1500187 w 1526381"/>
              <a:gd name="connsiteY90" fmla="*/ 862013 h 866775"/>
              <a:gd name="connsiteX91" fmla="*/ 1526381 w 1526381"/>
              <a:gd name="connsiteY91"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69081 h 866775"/>
              <a:gd name="connsiteX24" fmla="*/ 309562 w 1526381"/>
              <a:gd name="connsiteY24" fmla="*/ 326231 h 866775"/>
              <a:gd name="connsiteX25" fmla="*/ 319087 w 1526381"/>
              <a:gd name="connsiteY25" fmla="*/ 328613 h 866775"/>
              <a:gd name="connsiteX26" fmla="*/ 388144 w 1526381"/>
              <a:gd name="connsiteY26" fmla="*/ 330994 h 866775"/>
              <a:gd name="connsiteX27" fmla="*/ 428625 w 1526381"/>
              <a:gd name="connsiteY27" fmla="*/ 333375 h 866775"/>
              <a:gd name="connsiteX28" fmla="*/ 473869 w 1526381"/>
              <a:gd name="connsiteY28" fmla="*/ 335756 h 866775"/>
              <a:gd name="connsiteX29" fmla="*/ 533400 w 1526381"/>
              <a:gd name="connsiteY29" fmla="*/ 335756 h 866775"/>
              <a:gd name="connsiteX30" fmla="*/ 542925 w 1526381"/>
              <a:gd name="connsiteY30" fmla="*/ 347663 h 866775"/>
              <a:gd name="connsiteX31" fmla="*/ 581025 w 1526381"/>
              <a:gd name="connsiteY31" fmla="*/ 352425 h 866775"/>
              <a:gd name="connsiteX32" fmla="*/ 640556 w 1526381"/>
              <a:gd name="connsiteY32" fmla="*/ 369094 h 866775"/>
              <a:gd name="connsiteX33" fmla="*/ 650081 w 1526381"/>
              <a:gd name="connsiteY33" fmla="*/ 371475 h 866775"/>
              <a:gd name="connsiteX34" fmla="*/ 661987 w 1526381"/>
              <a:gd name="connsiteY34" fmla="*/ 383381 h 866775"/>
              <a:gd name="connsiteX35" fmla="*/ 697706 w 1526381"/>
              <a:gd name="connsiteY35" fmla="*/ 385763 h 866775"/>
              <a:gd name="connsiteX36" fmla="*/ 704850 w 1526381"/>
              <a:gd name="connsiteY36" fmla="*/ 400050 h 866775"/>
              <a:gd name="connsiteX37" fmla="*/ 707231 w 1526381"/>
              <a:gd name="connsiteY37" fmla="*/ 407194 h 866775"/>
              <a:gd name="connsiteX38" fmla="*/ 740569 w 1526381"/>
              <a:gd name="connsiteY38" fmla="*/ 404813 h 866775"/>
              <a:gd name="connsiteX39" fmla="*/ 752475 w 1526381"/>
              <a:gd name="connsiteY39" fmla="*/ 419100 h 866775"/>
              <a:gd name="connsiteX40" fmla="*/ 788194 w 1526381"/>
              <a:gd name="connsiteY40" fmla="*/ 421481 h 866775"/>
              <a:gd name="connsiteX41" fmla="*/ 795337 w 1526381"/>
              <a:gd name="connsiteY41" fmla="*/ 445294 h 866775"/>
              <a:gd name="connsiteX42" fmla="*/ 804862 w 1526381"/>
              <a:gd name="connsiteY42" fmla="*/ 459581 h 866775"/>
              <a:gd name="connsiteX43" fmla="*/ 812006 w 1526381"/>
              <a:gd name="connsiteY43" fmla="*/ 473869 h 866775"/>
              <a:gd name="connsiteX44" fmla="*/ 821531 w 1526381"/>
              <a:gd name="connsiteY44" fmla="*/ 481013 h 866775"/>
              <a:gd name="connsiteX45" fmla="*/ 826294 w 1526381"/>
              <a:gd name="connsiteY45" fmla="*/ 488156 h 866775"/>
              <a:gd name="connsiteX46" fmla="*/ 833437 w 1526381"/>
              <a:gd name="connsiteY46" fmla="*/ 497681 h 866775"/>
              <a:gd name="connsiteX47" fmla="*/ 838200 w 1526381"/>
              <a:gd name="connsiteY47" fmla="*/ 504825 h 866775"/>
              <a:gd name="connsiteX48" fmla="*/ 845344 w 1526381"/>
              <a:gd name="connsiteY48" fmla="*/ 507206 h 866775"/>
              <a:gd name="connsiteX49" fmla="*/ 857250 w 1526381"/>
              <a:gd name="connsiteY49" fmla="*/ 521494 h 866775"/>
              <a:gd name="connsiteX50" fmla="*/ 864394 w 1526381"/>
              <a:gd name="connsiteY50" fmla="*/ 526256 h 866775"/>
              <a:gd name="connsiteX51" fmla="*/ 871537 w 1526381"/>
              <a:gd name="connsiteY51" fmla="*/ 542925 h 866775"/>
              <a:gd name="connsiteX52" fmla="*/ 878681 w 1526381"/>
              <a:gd name="connsiteY52" fmla="*/ 557213 h 866775"/>
              <a:gd name="connsiteX53" fmla="*/ 885825 w 1526381"/>
              <a:gd name="connsiteY53" fmla="*/ 559594 h 866775"/>
              <a:gd name="connsiteX54" fmla="*/ 919162 w 1526381"/>
              <a:gd name="connsiteY54" fmla="*/ 561975 h 866775"/>
              <a:gd name="connsiteX55" fmla="*/ 926306 w 1526381"/>
              <a:gd name="connsiteY55" fmla="*/ 576263 h 866775"/>
              <a:gd name="connsiteX56" fmla="*/ 931069 w 1526381"/>
              <a:gd name="connsiteY56" fmla="*/ 592931 h 866775"/>
              <a:gd name="connsiteX57" fmla="*/ 935831 w 1526381"/>
              <a:gd name="connsiteY57" fmla="*/ 600075 h 866775"/>
              <a:gd name="connsiteX58" fmla="*/ 938212 w 1526381"/>
              <a:gd name="connsiteY58" fmla="*/ 607219 h 866775"/>
              <a:gd name="connsiteX59" fmla="*/ 945356 w 1526381"/>
              <a:gd name="connsiteY59" fmla="*/ 609600 h 866775"/>
              <a:gd name="connsiteX60" fmla="*/ 957262 w 1526381"/>
              <a:gd name="connsiteY60" fmla="*/ 623888 h 866775"/>
              <a:gd name="connsiteX61" fmla="*/ 959644 w 1526381"/>
              <a:gd name="connsiteY61" fmla="*/ 631031 h 866775"/>
              <a:gd name="connsiteX62" fmla="*/ 966787 w 1526381"/>
              <a:gd name="connsiteY62" fmla="*/ 633413 h 866775"/>
              <a:gd name="connsiteX63" fmla="*/ 981075 w 1526381"/>
              <a:gd name="connsiteY63" fmla="*/ 642938 h 866775"/>
              <a:gd name="connsiteX64" fmla="*/ 988219 w 1526381"/>
              <a:gd name="connsiteY64" fmla="*/ 647700 h 866775"/>
              <a:gd name="connsiteX65" fmla="*/ 990600 w 1526381"/>
              <a:gd name="connsiteY65" fmla="*/ 654844 h 866775"/>
              <a:gd name="connsiteX66" fmla="*/ 995362 w 1526381"/>
              <a:gd name="connsiteY66" fmla="*/ 661988 h 866775"/>
              <a:gd name="connsiteX67" fmla="*/ 1016794 w 1526381"/>
              <a:gd name="connsiteY67" fmla="*/ 681038 h 866775"/>
              <a:gd name="connsiteX68" fmla="*/ 1026319 w 1526381"/>
              <a:gd name="connsiteY68" fmla="*/ 692944 h 866775"/>
              <a:gd name="connsiteX69" fmla="*/ 1035844 w 1526381"/>
              <a:gd name="connsiteY69" fmla="*/ 707231 h 866775"/>
              <a:gd name="connsiteX70" fmla="*/ 1050131 w 1526381"/>
              <a:gd name="connsiteY70" fmla="*/ 719138 h 866775"/>
              <a:gd name="connsiteX71" fmla="*/ 1057275 w 1526381"/>
              <a:gd name="connsiteY71" fmla="*/ 721519 h 866775"/>
              <a:gd name="connsiteX72" fmla="*/ 1109662 w 1526381"/>
              <a:gd name="connsiteY72" fmla="*/ 723900 h 866775"/>
              <a:gd name="connsiteX73" fmla="*/ 1202531 w 1526381"/>
              <a:gd name="connsiteY73" fmla="*/ 733425 h 866775"/>
              <a:gd name="connsiteX74" fmla="*/ 1207294 w 1526381"/>
              <a:gd name="connsiteY74" fmla="*/ 747713 h 866775"/>
              <a:gd name="connsiteX75" fmla="*/ 1245394 w 1526381"/>
              <a:gd name="connsiteY75" fmla="*/ 754856 h 866775"/>
              <a:gd name="connsiteX76" fmla="*/ 1252537 w 1526381"/>
              <a:gd name="connsiteY76" fmla="*/ 769144 h 866775"/>
              <a:gd name="connsiteX77" fmla="*/ 1259681 w 1526381"/>
              <a:gd name="connsiteY77" fmla="*/ 783431 h 866775"/>
              <a:gd name="connsiteX78" fmla="*/ 1283494 w 1526381"/>
              <a:gd name="connsiteY78" fmla="*/ 788194 h 866775"/>
              <a:gd name="connsiteX79" fmla="*/ 1362075 w 1526381"/>
              <a:gd name="connsiteY79" fmla="*/ 790575 h 866775"/>
              <a:gd name="connsiteX80" fmla="*/ 1369219 w 1526381"/>
              <a:gd name="connsiteY80" fmla="*/ 795338 h 866775"/>
              <a:gd name="connsiteX81" fmla="*/ 1376362 w 1526381"/>
              <a:gd name="connsiteY81" fmla="*/ 802481 h 866775"/>
              <a:gd name="connsiteX82" fmla="*/ 1383506 w 1526381"/>
              <a:gd name="connsiteY82" fmla="*/ 804863 h 866775"/>
              <a:gd name="connsiteX83" fmla="*/ 1395412 w 1526381"/>
              <a:gd name="connsiteY83" fmla="*/ 816769 h 866775"/>
              <a:gd name="connsiteX84" fmla="*/ 1416844 w 1526381"/>
              <a:gd name="connsiteY84" fmla="*/ 833438 h 866775"/>
              <a:gd name="connsiteX85" fmla="*/ 1421606 w 1526381"/>
              <a:gd name="connsiteY85" fmla="*/ 840581 h 866775"/>
              <a:gd name="connsiteX86" fmla="*/ 1428750 w 1526381"/>
              <a:gd name="connsiteY86" fmla="*/ 845344 h 866775"/>
              <a:gd name="connsiteX87" fmla="*/ 1438275 w 1526381"/>
              <a:gd name="connsiteY87" fmla="*/ 859631 h 866775"/>
              <a:gd name="connsiteX88" fmla="*/ 1443037 w 1526381"/>
              <a:gd name="connsiteY88" fmla="*/ 866775 h 866775"/>
              <a:gd name="connsiteX89" fmla="*/ 1488281 w 1526381"/>
              <a:gd name="connsiteY89" fmla="*/ 864394 h 866775"/>
              <a:gd name="connsiteX90" fmla="*/ 1500187 w 1526381"/>
              <a:gd name="connsiteY90" fmla="*/ 862013 h 866775"/>
              <a:gd name="connsiteX91" fmla="*/ 1526381 w 1526381"/>
              <a:gd name="connsiteY91"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09562 w 1526381"/>
              <a:gd name="connsiteY24" fmla="*/ 326231 h 866775"/>
              <a:gd name="connsiteX25" fmla="*/ 319087 w 1526381"/>
              <a:gd name="connsiteY25" fmla="*/ 328613 h 866775"/>
              <a:gd name="connsiteX26" fmla="*/ 388144 w 1526381"/>
              <a:gd name="connsiteY26" fmla="*/ 330994 h 866775"/>
              <a:gd name="connsiteX27" fmla="*/ 428625 w 1526381"/>
              <a:gd name="connsiteY27" fmla="*/ 333375 h 866775"/>
              <a:gd name="connsiteX28" fmla="*/ 473869 w 1526381"/>
              <a:gd name="connsiteY28" fmla="*/ 335756 h 866775"/>
              <a:gd name="connsiteX29" fmla="*/ 533400 w 1526381"/>
              <a:gd name="connsiteY29" fmla="*/ 335756 h 866775"/>
              <a:gd name="connsiteX30" fmla="*/ 542925 w 1526381"/>
              <a:gd name="connsiteY30" fmla="*/ 347663 h 866775"/>
              <a:gd name="connsiteX31" fmla="*/ 581025 w 1526381"/>
              <a:gd name="connsiteY31" fmla="*/ 352425 h 866775"/>
              <a:gd name="connsiteX32" fmla="*/ 640556 w 1526381"/>
              <a:gd name="connsiteY32" fmla="*/ 369094 h 866775"/>
              <a:gd name="connsiteX33" fmla="*/ 650081 w 1526381"/>
              <a:gd name="connsiteY33" fmla="*/ 371475 h 866775"/>
              <a:gd name="connsiteX34" fmla="*/ 661987 w 1526381"/>
              <a:gd name="connsiteY34" fmla="*/ 383381 h 866775"/>
              <a:gd name="connsiteX35" fmla="*/ 697706 w 1526381"/>
              <a:gd name="connsiteY35" fmla="*/ 385763 h 866775"/>
              <a:gd name="connsiteX36" fmla="*/ 704850 w 1526381"/>
              <a:gd name="connsiteY36" fmla="*/ 400050 h 866775"/>
              <a:gd name="connsiteX37" fmla="*/ 707231 w 1526381"/>
              <a:gd name="connsiteY37" fmla="*/ 407194 h 866775"/>
              <a:gd name="connsiteX38" fmla="*/ 740569 w 1526381"/>
              <a:gd name="connsiteY38" fmla="*/ 404813 h 866775"/>
              <a:gd name="connsiteX39" fmla="*/ 752475 w 1526381"/>
              <a:gd name="connsiteY39" fmla="*/ 419100 h 866775"/>
              <a:gd name="connsiteX40" fmla="*/ 788194 w 1526381"/>
              <a:gd name="connsiteY40" fmla="*/ 421481 h 866775"/>
              <a:gd name="connsiteX41" fmla="*/ 795337 w 1526381"/>
              <a:gd name="connsiteY41" fmla="*/ 445294 h 866775"/>
              <a:gd name="connsiteX42" fmla="*/ 804862 w 1526381"/>
              <a:gd name="connsiteY42" fmla="*/ 459581 h 866775"/>
              <a:gd name="connsiteX43" fmla="*/ 812006 w 1526381"/>
              <a:gd name="connsiteY43" fmla="*/ 473869 h 866775"/>
              <a:gd name="connsiteX44" fmla="*/ 821531 w 1526381"/>
              <a:gd name="connsiteY44" fmla="*/ 481013 h 866775"/>
              <a:gd name="connsiteX45" fmla="*/ 826294 w 1526381"/>
              <a:gd name="connsiteY45" fmla="*/ 488156 h 866775"/>
              <a:gd name="connsiteX46" fmla="*/ 833437 w 1526381"/>
              <a:gd name="connsiteY46" fmla="*/ 497681 h 866775"/>
              <a:gd name="connsiteX47" fmla="*/ 838200 w 1526381"/>
              <a:gd name="connsiteY47" fmla="*/ 504825 h 866775"/>
              <a:gd name="connsiteX48" fmla="*/ 845344 w 1526381"/>
              <a:gd name="connsiteY48" fmla="*/ 507206 h 866775"/>
              <a:gd name="connsiteX49" fmla="*/ 857250 w 1526381"/>
              <a:gd name="connsiteY49" fmla="*/ 521494 h 866775"/>
              <a:gd name="connsiteX50" fmla="*/ 864394 w 1526381"/>
              <a:gd name="connsiteY50" fmla="*/ 526256 h 866775"/>
              <a:gd name="connsiteX51" fmla="*/ 871537 w 1526381"/>
              <a:gd name="connsiteY51" fmla="*/ 542925 h 866775"/>
              <a:gd name="connsiteX52" fmla="*/ 878681 w 1526381"/>
              <a:gd name="connsiteY52" fmla="*/ 557213 h 866775"/>
              <a:gd name="connsiteX53" fmla="*/ 885825 w 1526381"/>
              <a:gd name="connsiteY53" fmla="*/ 559594 h 866775"/>
              <a:gd name="connsiteX54" fmla="*/ 919162 w 1526381"/>
              <a:gd name="connsiteY54" fmla="*/ 561975 h 866775"/>
              <a:gd name="connsiteX55" fmla="*/ 926306 w 1526381"/>
              <a:gd name="connsiteY55" fmla="*/ 576263 h 866775"/>
              <a:gd name="connsiteX56" fmla="*/ 931069 w 1526381"/>
              <a:gd name="connsiteY56" fmla="*/ 592931 h 866775"/>
              <a:gd name="connsiteX57" fmla="*/ 935831 w 1526381"/>
              <a:gd name="connsiteY57" fmla="*/ 600075 h 866775"/>
              <a:gd name="connsiteX58" fmla="*/ 938212 w 1526381"/>
              <a:gd name="connsiteY58" fmla="*/ 607219 h 866775"/>
              <a:gd name="connsiteX59" fmla="*/ 945356 w 1526381"/>
              <a:gd name="connsiteY59" fmla="*/ 609600 h 866775"/>
              <a:gd name="connsiteX60" fmla="*/ 957262 w 1526381"/>
              <a:gd name="connsiteY60" fmla="*/ 623888 h 866775"/>
              <a:gd name="connsiteX61" fmla="*/ 959644 w 1526381"/>
              <a:gd name="connsiteY61" fmla="*/ 631031 h 866775"/>
              <a:gd name="connsiteX62" fmla="*/ 966787 w 1526381"/>
              <a:gd name="connsiteY62" fmla="*/ 633413 h 866775"/>
              <a:gd name="connsiteX63" fmla="*/ 981075 w 1526381"/>
              <a:gd name="connsiteY63" fmla="*/ 642938 h 866775"/>
              <a:gd name="connsiteX64" fmla="*/ 988219 w 1526381"/>
              <a:gd name="connsiteY64" fmla="*/ 647700 h 866775"/>
              <a:gd name="connsiteX65" fmla="*/ 990600 w 1526381"/>
              <a:gd name="connsiteY65" fmla="*/ 654844 h 866775"/>
              <a:gd name="connsiteX66" fmla="*/ 995362 w 1526381"/>
              <a:gd name="connsiteY66" fmla="*/ 661988 h 866775"/>
              <a:gd name="connsiteX67" fmla="*/ 1016794 w 1526381"/>
              <a:gd name="connsiteY67" fmla="*/ 681038 h 866775"/>
              <a:gd name="connsiteX68" fmla="*/ 1026319 w 1526381"/>
              <a:gd name="connsiteY68" fmla="*/ 692944 h 866775"/>
              <a:gd name="connsiteX69" fmla="*/ 1035844 w 1526381"/>
              <a:gd name="connsiteY69" fmla="*/ 707231 h 866775"/>
              <a:gd name="connsiteX70" fmla="*/ 1050131 w 1526381"/>
              <a:gd name="connsiteY70" fmla="*/ 719138 h 866775"/>
              <a:gd name="connsiteX71" fmla="*/ 1057275 w 1526381"/>
              <a:gd name="connsiteY71" fmla="*/ 721519 h 866775"/>
              <a:gd name="connsiteX72" fmla="*/ 1109662 w 1526381"/>
              <a:gd name="connsiteY72" fmla="*/ 723900 h 866775"/>
              <a:gd name="connsiteX73" fmla="*/ 1202531 w 1526381"/>
              <a:gd name="connsiteY73" fmla="*/ 733425 h 866775"/>
              <a:gd name="connsiteX74" fmla="*/ 1207294 w 1526381"/>
              <a:gd name="connsiteY74" fmla="*/ 747713 h 866775"/>
              <a:gd name="connsiteX75" fmla="*/ 1245394 w 1526381"/>
              <a:gd name="connsiteY75" fmla="*/ 754856 h 866775"/>
              <a:gd name="connsiteX76" fmla="*/ 1252537 w 1526381"/>
              <a:gd name="connsiteY76" fmla="*/ 769144 h 866775"/>
              <a:gd name="connsiteX77" fmla="*/ 1259681 w 1526381"/>
              <a:gd name="connsiteY77" fmla="*/ 783431 h 866775"/>
              <a:gd name="connsiteX78" fmla="*/ 1283494 w 1526381"/>
              <a:gd name="connsiteY78" fmla="*/ 788194 h 866775"/>
              <a:gd name="connsiteX79" fmla="*/ 1362075 w 1526381"/>
              <a:gd name="connsiteY79" fmla="*/ 790575 h 866775"/>
              <a:gd name="connsiteX80" fmla="*/ 1369219 w 1526381"/>
              <a:gd name="connsiteY80" fmla="*/ 795338 h 866775"/>
              <a:gd name="connsiteX81" fmla="*/ 1376362 w 1526381"/>
              <a:gd name="connsiteY81" fmla="*/ 802481 h 866775"/>
              <a:gd name="connsiteX82" fmla="*/ 1383506 w 1526381"/>
              <a:gd name="connsiteY82" fmla="*/ 804863 h 866775"/>
              <a:gd name="connsiteX83" fmla="*/ 1395412 w 1526381"/>
              <a:gd name="connsiteY83" fmla="*/ 816769 h 866775"/>
              <a:gd name="connsiteX84" fmla="*/ 1416844 w 1526381"/>
              <a:gd name="connsiteY84" fmla="*/ 833438 h 866775"/>
              <a:gd name="connsiteX85" fmla="*/ 1421606 w 1526381"/>
              <a:gd name="connsiteY85" fmla="*/ 840581 h 866775"/>
              <a:gd name="connsiteX86" fmla="*/ 1428750 w 1526381"/>
              <a:gd name="connsiteY86" fmla="*/ 845344 h 866775"/>
              <a:gd name="connsiteX87" fmla="*/ 1438275 w 1526381"/>
              <a:gd name="connsiteY87" fmla="*/ 859631 h 866775"/>
              <a:gd name="connsiteX88" fmla="*/ 1443037 w 1526381"/>
              <a:gd name="connsiteY88" fmla="*/ 866775 h 866775"/>
              <a:gd name="connsiteX89" fmla="*/ 1488281 w 1526381"/>
              <a:gd name="connsiteY89" fmla="*/ 864394 h 866775"/>
              <a:gd name="connsiteX90" fmla="*/ 1500187 w 1526381"/>
              <a:gd name="connsiteY90" fmla="*/ 862013 h 866775"/>
              <a:gd name="connsiteX91" fmla="*/ 1526381 w 1526381"/>
              <a:gd name="connsiteY91"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28625 w 1526381"/>
              <a:gd name="connsiteY26" fmla="*/ 333375 h 866775"/>
              <a:gd name="connsiteX27" fmla="*/ 473869 w 1526381"/>
              <a:gd name="connsiteY27" fmla="*/ 335756 h 866775"/>
              <a:gd name="connsiteX28" fmla="*/ 533400 w 1526381"/>
              <a:gd name="connsiteY28" fmla="*/ 335756 h 866775"/>
              <a:gd name="connsiteX29" fmla="*/ 542925 w 1526381"/>
              <a:gd name="connsiteY29" fmla="*/ 347663 h 866775"/>
              <a:gd name="connsiteX30" fmla="*/ 581025 w 1526381"/>
              <a:gd name="connsiteY30" fmla="*/ 352425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28625 w 1526381"/>
              <a:gd name="connsiteY26" fmla="*/ 333375 h 866775"/>
              <a:gd name="connsiteX27" fmla="*/ 473869 w 1526381"/>
              <a:gd name="connsiteY27" fmla="*/ 335756 h 866775"/>
              <a:gd name="connsiteX28" fmla="*/ 533400 w 1526381"/>
              <a:gd name="connsiteY28" fmla="*/ 335756 h 866775"/>
              <a:gd name="connsiteX29" fmla="*/ 542925 w 1526381"/>
              <a:gd name="connsiteY29" fmla="*/ 347663 h 866775"/>
              <a:gd name="connsiteX30" fmla="*/ 581025 w 1526381"/>
              <a:gd name="connsiteY30" fmla="*/ 352425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28625 w 1526381"/>
              <a:gd name="connsiteY26" fmla="*/ 333375 h 866775"/>
              <a:gd name="connsiteX27" fmla="*/ 473869 w 1526381"/>
              <a:gd name="connsiteY27" fmla="*/ 335756 h 866775"/>
              <a:gd name="connsiteX28" fmla="*/ 533400 w 1526381"/>
              <a:gd name="connsiteY28" fmla="*/ 335756 h 866775"/>
              <a:gd name="connsiteX29" fmla="*/ 542925 w 1526381"/>
              <a:gd name="connsiteY29" fmla="*/ 347663 h 866775"/>
              <a:gd name="connsiteX30" fmla="*/ 581025 w 1526381"/>
              <a:gd name="connsiteY30" fmla="*/ 352425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28625 w 1526381"/>
              <a:gd name="connsiteY26" fmla="*/ 333375 h 866775"/>
              <a:gd name="connsiteX27" fmla="*/ 473869 w 1526381"/>
              <a:gd name="connsiteY27" fmla="*/ 335756 h 866775"/>
              <a:gd name="connsiteX28" fmla="*/ 533400 w 1526381"/>
              <a:gd name="connsiteY28" fmla="*/ 335756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28625 w 1526381"/>
              <a:gd name="connsiteY26" fmla="*/ 333375 h 866775"/>
              <a:gd name="connsiteX27" fmla="*/ 473869 w 1526381"/>
              <a:gd name="connsiteY27" fmla="*/ 335756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28625 w 1526381"/>
              <a:gd name="connsiteY26" fmla="*/ 333375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8144 w 1526381"/>
              <a:gd name="connsiteY25" fmla="*/ 330994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7 w 1526381"/>
              <a:gd name="connsiteY24" fmla="*/ 328613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21469 w 1526381"/>
              <a:gd name="connsiteY24" fmla="*/ 314326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21469 w 1526381"/>
              <a:gd name="connsiteY24" fmla="*/ 314326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1944 w 1526381"/>
              <a:gd name="connsiteY24" fmla="*/ 309563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1944 w 1526381"/>
              <a:gd name="connsiteY24" fmla="*/ 309563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469106 w 1526381"/>
              <a:gd name="connsiteY27" fmla="*/ 326231 h 866775"/>
              <a:gd name="connsiteX28" fmla="*/ 526256 w 1526381"/>
              <a:gd name="connsiteY28" fmla="*/ 326231 h 866775"/>
              <a:gd name="connsiteX29" fmla="*/ 581025 w 1526381"/>
              <a:gd name="connsiteY29" fmla="*/ 352425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6231 h 866775"/>
              <a:gd name="connsiteX28" fmla="*/ 581025 w 1526381"/>
              <a:gd name="connsiteY28" fmla="*/ 352425 h 866775"/>
              <a:gd name="connsiteX29" fmla="*/ 640556 w 1526381"/>
              <a:gd name="connsiteY29" fmla="*/ 369094 h 866775"/>
              <a:gd name="connsiteX30" fmla="*/ 650081 w 1526381"/>
              <a:gd name="connsiteY30" fmla="*/ 371475 h 866775"/>
              <a:gd name="connsiteX31" fmla="*/ 661987 w 1526381"/>
              <a:gd name="connsiteY31" fmla="*/ 383381 h 866775"/>
              <a:gd name="connsiteX32" fmla="*/ 697706 w 1526381"/>
              <a:gd name="connsiteY32" fmla="*/ 385763 h 866775"/>
              <a:gd name="connsiteX33" fmla="*/ 704850 w 1526381"/>
              <a:gd name="connsiteY33" fmla="*/ 400050 h 866775"/>
              <a:gd name="connsiteX34" fmla="*/ 707231 w 1526381"/>
              <a:gd name="connsiteY34" fmla="*/ 407194 h 866775"/>
              <a:gd name="connsiteX35" fmla="*/ 740569 w 1526381"/>
              <a:gd name="connsiteY35" fmla="*/ 404813 h 866775"/>
              <a:gd name="connsiteX36" fmla="*/ 752475 w 1526381"/>
              <a:gd name="connsiteY36" fmla="*/ 419100 h 866775"/>
              <a:gd name="connsiteX37" fmla="*/ 788194 w 1526381"/>
              <a:gd name="connsiteY37" fmla="*/ 421481 h 866775"/>
              <a:gd name="connsiteX38" fmla="*/ 795337 w 1526381"/>
              <a:gd name="connsiteY38" fmla="*/ 445294 h 866775"/>
              <a:gd name="connsiteX39" fmla="*/ 804862 w 1526381"/>
              <a:gd name="connsiteY39" fmla="*/ 459581 h 866775"/>
              <a:gd name="connsiteX40" fmla="*/ 812006 w 1526381"/>
              <a:gd name="connsiteY40" fmla="*/ 473869 h 866775"/>
              <a:gd name="connsiteX41" fmla="*/ 821531 w 1526381"/>
              <a:gd name="connsiteY41" fmla="*/ 481013 h 866775"/>
              <a:gd name="connsiteX42" fmla="*/ 826294 w 1526381"/>
              <a:gd name="connsiteY42" fmla="*/ 488156 h 866775"/>
              <a:gd name="connsiteX43" fmla="*/ 833437 w 1526381"/>
              <a:gd name="connsiteY43" fmla="*/ 497681 h 866775"/>
              <a:gd name="connsiteX44" fmla="*/ 838200 w 1526381"/>
              <a:gd name="connsiteY44" fmla="*/ 504825 h 866775"/>
              <a:gd name="connsiteX45" fmla="*/ 845344 w 1526381"/>
              <a:gd name="connsiteY45" fmla="*/ 507206 h 866775"/>
              <a:gd name="connsiteX46" fmla="*/ 857250 w 1526381"/>
              <a:gd name="connsiteY46" fmla="*/ 521494 h 866775"/>
              <a:gd name="connsiteX47" fmla="*/ 864394 w 1526381"/>
              <a:gd name="connsiteY47" fmla="*/ 526256 h 866775"/>
              <a:gd name="connsiteX48" fmla="*/ 871537 w 1526381"/>
              <a:gd name="connsiteY48" fmla="*/ 542925 h 866775"/>
              <a:gd name="connsiteX49" fmla="*/ 878681 w 1526381"/>
              <a:gd name="connsiteY49" fmla="*/ 557213 h 866775"/>
              <a:gd name="connsiteX50" fmla="*/ 885825 w 1526381"/>
              <a:gd name="connsiteY50" fmla="*/ 559594 h 866775"/>
              <a:gd name="connsiteX51" fmla="*/ 919162 w 1526381"/>
              <a:gd name="connsiteY51" fmla="*/ 561975 h 866775"/>
              <a:gd name="connsiteX52" fmla="*/ 926306 w 1526381"/>
              <a:gd name="connsiteY52" fmla="*/ 576263 h 866775"/>
              <a:gd name="connsiteX53" fmla="*/ 931069 w 1526381"/>
              <a:gd name="connsiteY53" fmla="*/ 592931 h 866775"/>
              <a:gd name="connsiteX54" fmla="*/ 935831 w 1526381"/>
              <a:gd name="connsiteY54" fmla="*/ 600075 h 866775"/>
              <a:gd name="connsiteX55" fmla="*/ 938212 w 1526381"/>
              <a:gd name="connsiteY55" fmla="*/ 607219 h 866775"/>
              <a:gd name="connsiteX56" fmla="*/ 945356 w 1526381"/>
              <a:gd name="connsiteY56" fmla="*/ 609600 h 866775"/>
              <a:gd name="connsiteX57" fmla="*/ 957262 w 1526381"/>
              <a:gd name="connsiteY57" fmla="*/ 623888 h 866775"/>
              <a:gd name="connsiteX58" fmla="*/ 959644 w 1526381"/>
              <a:gd name="connsiteY58" fmla="*/ 631031 h 866775"/>
              <a:gd name="connsiteX59" fmla="*/ 966787 w 1526381"/>
              <a:gd name="connsiteY59" fmla="*/ 633413 h 866775"/>
              <a:gd name="connsiteX60" fmla="*/ 981075 w 1526381"/>
              <a:gd name="connsiteY60" fmla="*/ 642938 h 866775"/>
              <a:gd name="connsiteX61" fmla="*/ 988219 w 1526381"/>
              <a:gd name="connsiteY61" fmla="*/ 647700 h 866775"/>
              <a:gd name="connsiteX62" fmla="*/ 990600 w 1526381"/>
              <a:gd name="connsiteY62" fmla="*/ 654844 h 866775"/>
              <a:gd name="connsiteX63" fmla="*/ 995362 w 1526381"/>
              <a:gd name="connsiteY63" fmla="*/ 661988 h 866775"/>
              <a:gd name="connsiteX64" fmla="*/ 1016794 w 1526381"/>
              <a:gd name="connsiteY64" fmla="*/ 681038 h 866775"/>
              <a:gd name="connsiteX65" fmla="*/ 1026319 w 1526381"/>
              <a:gd name="connsiteY65" fmla="*/ 692944 h 866775"/>
              <a:gd name="connsiteX66" fmla="*/ 1035844 w 1526381"/>
              <a:gd name="connsiteY66" fmla="*/ 707231 h 866775"/>
              <a:gd name="connsiteX67" fmla="*/ 1050131 w 1526381"/>
              <a:gd name="connsiteY67" fmla="*/ 719138 h 866775"/>
              <a:gd name="connsiteX68" fmla="*/ 1057275 w 1526381"/>
              <a:gd name="connsiteY68" fmla="*/ 721519 h 866775"/>
              <a:gd name="connsiteX69" fmla="*/ 1109662 w 1526381"/>
              <a:gd name="connsiteY69" fmla="*/ 723900 h 866775"/>
              <a:gd name="connsiteX70" fmla="*/ 1202531 w 1526381"/>
              <a:gd name="connsiteY70" fmla="*/ 733425 h 866775"/>
              <a:gd name="connsiteX71" fmla="*/ 1207294 w 1526381"/>
              <a:gd name="connsiteY71" fmla="*/ 747713 h 866775"/>
              <a:gd name="connsiteX72" fmla="*/ 1245394 w 1526381"/>
              <a:gd name="connsiteY72" fmla="*/ 754856 h 866775"/>
              <a:gd name="connsiteX73" fmla="*/ 1252537 w 1526381"/>
              <a:gd name="connsiteY73" fmla="*/ 769144 h 866775"/>
              <a:gd name="connsiteX74" fmla="*/ 1259681 w 1526381"/>
              <a:gd name="connsiteY74" fmla="*/ 783431 h 866775"/>
              <a:gd name="connsiteX75" fmla="*/ 1283494 w 1526381"/>
              <a:gd name="connsiteY75" fmla="*/ 788194 h 866775"/>
              <a:gd name="connsiteX76" fmla="*/ 1362075 w 1526381"/>
              <a:gd name="connsiteY76" fmla="*/ 790575 h 866775"/>
              <a:gd name="connsiteX77" fmla="*/ 1369219 w 1526381"/>
              <a:gd name="connsiteY77" fmla="*/ 795338 h 866775"/>
              <a:gd name="connsiteX78" fmla="*/ 1376362 w 1526381"/>
              <a:gd name="connsiteY78" fmla="*/ 802481 h 866775"/>
              <a:gd name="connsiteX79" fmla="*/ 1383506 w 1526381"/>
              <a:gd name="connsiteY79" fmla="*/ 804863 h 866775"/>
              <a:gd name="connsiteX80" fmla="*/ 1395412 w 1526381"/>
              <a:gd name="connsiteY80" fmla="*/ 816769 h 866775"/>
              <a:gd name="connsiteX81" fmla="*/ 1416844 w 1526381"/>
              <a:gd name="connsiteY81" fmla="*/ 833438 h 866775"/>
              <a:gd name="connsiteX82" fmla="*/ 1421606 w 1526381"/>
              <a:gd name="connsiteY82" fmla="*/ 840581 h 866775"/>
              <a:gd name="connsiteX83" fmla="*/ 1428750 w 1526381"/>
              <a:gd name="connsiteY83" fmla="*/ 845344 h 866775"/>
              <a:gd name="connsiteX84" fmla="*/ 1438275 w 1526381"/>
              <a:gd name="connsiteY84" fmla="*/ 859631 h 866775"/>
              <a:gd name="connsiteX85" fmla="*/ 1443037 w 1526381"/>
              <a:gd name="connsiteY85" fmla="*/ 866775 h 866775"/>
              <a:gd name="connsiteX86" fmla="*/ 1488281 w 1526381"/>
              <a:gd name="connsiteY86" fmla="*/ 864394 h 866775"/>
              <a:gd name="connsiteX87" fmla="*/ 1500187 w 1526381"/>
              <a:gd name="connsiteY87" fmla="*/ 862013 h 866775"/>
              <a:gd name="connsiteX88" fmla="*/ 1526381 w 1526381"/>
              <a:gd name="connsiteY88"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6231 h 866775"/>
              <a:gd name="connsiteX28" fmla="*/ 581025 w 1526381"/>
              <a:gd name="connsiteY28" fmla="*/ 352425 h 866775"/>
              <a:gd name="connsiteX29" fmla="*/ 640556 w 1526381"/>
              <a:gd name="connsiteY29" fmla="*/ 369094 h 866775"/>
              <a:gd name="connsiteX30" fmla="*/ 650081 w 1526381"/>
              <a:gd name="connsiteY30" fmla="*/ 371475 h 866775"/>
              <a:gd name="connsiteX31" fmla="*/ 661987 w 1526381"/>
              <a:gd name="connsiteY31" fmla="*/ 383381 h 866775"/>
              <a:gd name="connsiteX32" fmla="*/ 697706 w 1526381"/>
              <a:gd name="connsiteY32" fmla="*/ 385763 h 866775"/>
              <a:gd name="connsiteX33" fmla="*/ 704850 w 1526381"/>
              <a:gd name="connsiteY33" fmla="*/ 400050 h 866775"/>
              <a:gd name="connsiteX34" fmla="*/ 707231 w 1526381"/>
              <a:gd name="connsiteY34" fmla="*/ 407194 h 866775"/>
              <a:gd name="connsiteX35" fmla="*/ 740569 w 1526381"/>
              <a:gd name="connsiteY35" fmla="*/ 404813 h 866775"/>
              <a:gd name="connsiteX36" fmla="*/ 752475 w 1526381"/>
              <a:gd name="connsiteY36" fmla="*/ 419100 h 866775"/>
              <a:gd name="connsiteX37" fmla="*/ 788194 w 1526381"/>
              <a:gd name="connsiteY37" fmla="*/ 421481 h 866775"/>
              <a:gd name="connsiteX38" fmla="*/ 795337 w 1526381"/>
              <a:gd name="connsiteY38" fmla="*/ 445294 h 866775"/>
              <a:gd name="connsiteX39" fmla="*/ 804862 w 1526381"/>
              <a:gd name="connsiteY39" fmla="*/ 459581 h 866775"/>
              <a:gd name="connsiteX40" fmla="*/ 812006 w 1526381"/>
              <a:gd name="connsiteY40" fmla="*/ 473869 h 866775"/>
              <a:gd name="connsiteX41" fmla="*/ 821531 w 1526381"/>
              <a:gd name="connsiteY41" fmla="*/ 481013 h 866775"/>
              <a:gd name="connsiteX42" fmla="*/ 826294 w 1526381"/>
              <a:gd name="connsiteY42" fmla="*/ 488156 h 866775"/>
              <a:gd name="connsiteX43" fmla="*/ 833437 w 1526381"/>
              <a:gd name="connsiteY43" fmla="*/ 497681 h 866775"/>
              <a:gd name="connsiteX44" fmla="*/ 838200 w 1526381"/>
              <a:gd name="connsiteY44" fmla="*/ 504825 h 866775"/>
              <a:gd name="connsiteX45" fmla="*/ 845344 w 1526381"/>
              <a:gd name="connsiteY45" fmla="*/ 507206 h 866775"/>
              <a:gd name="connsiteX46" fmla="*/ 857250 w 1526381"/>
              <a:gd name="connsiteY46" fmla="*/ 521494 h 866775"/>
              <a:gd name="connsiteX47" fmla="*/ 864394 w 1526381"/>
              <a:gd name="connsiteY47" fmla="*/ 526256 h 866775"/>
              <a:gd name="connsiteX48" fmla="*/ 871537 w 1526381"/>
              <a:gd name="connsiteY48" fmla="*/ 542925 h 866775"/>
              <a:gd name="connsiteX49" fmla="*/ 878681 w 1526381"/>
              <a:gd name="connsiteY49" fmla="*/ 557213 h 866775"/>
              <a:gd name="connsiteX50" fmla="*/ 885825 w 1526381"/>
              <a:gd name="connsiteY50" fmla="*/ 559594 h 866775"/>
              <a:gd name="connsiteX51" fmla="*/ 919162 w 1526381"/>
              <a:gd name="connsiteY51" fmla="*/ 561975 h 866775"/>
              <a:gd name="connsiteX52" fmla="*/ 926306 w 1526381"/>
              <a:gd name="connsiteY52" fmla="*/ 576263 h 866775"/>
              <a:gd name="connsiteX53" fmla="*/ 931069 w 1526381"/>
              <a:gd name="connsiteY53" fmla="*/ 592931 h 866775"/>
              <a:gd name="connsiteX54" fmla="*/ 935831 w 1526381"/>
              <a:gd name="connsiteY54" fmla="*/ 600075 h 866775"/>
              <a:gd name="connsiteX55" fmla="*/ 938212 w 1526381"/>
              <a:gd name="connsiteY55" fmla="*/ 607219 h 866775"/>
              <a:gd name="connsiteX56" fmla="*/ 945356 w 1526381"/>
              <a:gd name="connsiteY56" fmla="*/ 609600 h 866775"/>
              <a:gd name="connsiteX57" fmla="*/ 957262 w 1526381"/>
              <a:gd name="connsiteY57" fmla="*/ 623888 h 866775"/>
              <a:gd name="connsiteX58" fmla="*/ 959644 w 1526381"/>
              <a:gd name="connsiteY58" fmla="*/ 631031 h 866775"/>
              <a:gd name="connsiteX59" fmla="*/ 966787 w 1526381"/>
              <a:gd name="connsiteY59" fmla="*/ 633413 h 866775"/>
              <a:gd name="connsiteX60" fmla="*/ 981075 w 1526381"/>
              <a:gd name="connsiteY60" fmla="*/ 642938 h 866775"/>
              <a:gd name="connsiteX61" fmla="*/ 988219 w 1526381"/>
              <a:gd name="connsiteY61" fmla="*/ 647700 h 866775"/>
              <a:gd name="connsiteX62" fmla="*/ 990600 w 1526381"/>
              <a:gd name="connsiteY62" fmla="*/ 654844 h 866775"/>
              <a:gd name="connsiteX63" fmla="*/ 995362 w 1526381"/>
              <a:gd name="connsiteY63" fmla="*/ 661988 h 866775"/>
              <a:gd name="connsiteX64" fmla="*/ 1016794 w 1526381"/>
              <a:gd name="connsiteY64" fmla="*/ 681038 h 866775"/>
              <a:gd name="connsiteX65" fmla="*/ 1026319 w 1526381"/>
              <a:gd name="connsiteY65" fmla="*/ 692944 h 866775"/>
              <a:gd name="connsiteX66" fmla="*/ 1035844 w 1526381"/>
              <a:gd name="connsiteY66" fmla="*/ 707231 h 866775"/>
              <a:gd name="connsiteX67" fmla="*/ 1050131 w 1526381"/>
              <a:gd name="connsiteY67" fmla="*/ 719138 h 866775"/>
              <a:gd name="connsiteX68" fmla="*/ 1057275 w 1526381"/>
              <a:gd name="connsiteY68" fmla="*/ 721519 h 866775"/>
              <a:gd name="connsiteX69" fmla="*/ 1109662 w 1526381"/>
              <a:gd name="connsiteY69" fmla="*/ 723900 h 866775"/>
              <a:gd name="connsiteX70" fmla="*/ 1202531 w 1526381"/>
              <a:gd name="connsiteY70" fmla="*/ 733425 h 866775"/>
              <a:gd name="connsiteX71" fmla="*/ 1207294 w 1526381"/>
              <a:gd name="connsiteY71" fmla="*/ 747713 h 866775"/>
              <a:gd name="connsiteX72" fmla="*/ 1245394 w 1526381"/>
              <a:gd name="connsiteY72" fmla="*/ 754856 h 866775"/>
              <a:gd name="connsiteX73" fmla="*/ 1252537 w 1526381"/>
              <a:gd name="connsiteY73" fmla="*/ 769144 h 866775"/>
              <a:gd name="connsiteX74" fmla="*/ 1259681 w 1526381"/>
              <a:gd name="connsiteY74" fmla="*/ 783431 h 866775"/>
              <a:gd name="connsiteX75" fmla="*/ 1283494 w 1526381"/>
              <a:gd name="connsiteY75" fmla="*/ 788194 h 866775"/>
              <a:gd name="connsiteX76" fmla="*/ 1362075 w 1526381"/>
              <a:gd name="connsiteY76" fmla="*/ 790575 h 866775"/>
              <a:gd name="connsiteX77" fmla="*/ 1369219 w 1526381"/>
              <a:gd name="connsiteY77" fmla="*/ 795338 h 866775"/>
              <a:gd name="connsiteX78" fmla="*/ 1376362 w 1526381"/>
              <a:gd name="connsiteY78" fmla="*/ 802481 h 866775"/>
              <a:gd name="connsiteX79" fmla="*/ 1383506 w 1526381"/>
              <a:gd name="connsiteY79" fmla="*/ 804863 h 866775"/>
              <a:gd name="connsiteX80" fmla="*/ 1395412 w 1526381"/>
              <a:gd name="connsiteY80" fmla="*/ 816769 h 866775"/>
              <a:gd name="connsiteX81" fmla="*/ 1416844 w 1526381"/>
              <a:gd name="connsiteY81" fmla="*/ 833438 h 866775"/>
              <a:gd name="connsiteX82" fmla="*/ 1421606 w 1526381"/>
              <a:gd name="connsiteY82" fmla="*/ 840581 h 866775"/>
              <a:gd name="connsiteX83" fmla="*/ 1428750 w 1526381"/>
              <a:gd name="connsiteY83" fmla="*/ 845344 h 866775"/>
              <a:gd name="connsiteX84" fmla="*/ 1438275 w 1526381"/>
              <a:gd name="connsiteY84" fmla="*/ 859631 h 866775"/>
              <a:gd name="connsiteX85" fmla="*/ 1443037 w 1526381"/>
              <a:gd name="connsiteY85" fmla="*/ 866775 h 866775"/>
              <a:gd name="connsiteX86" fmla="*/ 1488281 w 1526381"/>
              <a:gd name="connsiteY86" fmla="*/ 864394 h 866775"/>
              <a:gd name="connsiteX87" fmla="*/ 1500187 w 1526381"/>
              <a:gd name="connsiteY87" fmla="*/ 862013 h 866775"/>
              <a:gd name="connsiteX88" fmla="*/ 1526381 w 1526381"/>
              <a:gd name="connsiteY88"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6231 h 866775"/>
              <a:gd name="connsiteX28" fmla="*/ 533400 w 1526381"/>
              <a:gd name="connsiteY28" fmla="*/ 342900 h 866775"/>
              <a:gd name="connsiteX29" fmla="*/ 640556 w 1526381"/>
              <a:gd name="connsiteY29" fmla="*/ 369094 h 866775"/>
              <a:gd name="connsiteX30" fmla="*/ 650081 w 1526381"/>
              <a:gd name="connsiteY30" fmla="*/ 371475 h 866775"/>
              <a:gd name="connsiteX31" fmla="*/ 661987 w 1526381"/>
              <a:gd name="connsiteY31" fmla="*/ 383381 h 866775"/>
              <a:gd name="connsiteX32" fmla="*/ 697706 w 1526381"/>
              <a:gd name="connsiteY32" fmla="*/ 385763 h 866775"/>
              <a:gd name="connsiteX33" fmla="*/ 704850 w 1526381"/>
              <a:gd name="connsiteY33" fmla="*/ 400050 h 866775"/>
              <a:gd name="connsiteX34" fmla="*/ 707231 w 1526381"/>
              <a:gd name="connsiteY34" fmla="*/ 407194 h 866775"/>
              <a:gd name="connsiteX35" fmla="*/ 740569 w 1526381"/>
              <a:gd name="connsiteY35" fmla="*/ 404813 h 866775"/>
              <a:gd name="connsiteX36" fmla="*/ 752475 w 1526381"/>
              <a:gd name="connsiteY36" fmla="*/ 419100 h 866775"/>
              <a:gd name="connsiteX37" fmla="*/ 788194 w 1526381"/>
              <a:gd name="connsiteY37" fmla="*/ 421481 h 866775"/>
              <a:gd name="connsiteX38" fmla="*/ 795337 w 1526381"/>
              <a:gd name="connsiteY38" fmla="*/ 445294 h 866775"/>
              <a:gd name="connsiteX39" fmla="*/ 804862 w 1526381"/>
              <a:gd name="connsiteY39" fmla="*/ 459581 h 866775"/>
              <a:gd name="connsiteX40" fmla="*/ 812006 w 1526381"/>
              <a:gd name="connsiteY40" fmla="*/ 473869 h 866775"/>
              <a:gd name="connsiteX41" fmla="*/ 821531 w 1526381"/>
              <a:gd name="connsiteY41" fmla="*/ 481013 h 866775"/>
              <a:gd name="connsiteX42" fmla="*/ 826294 w 1526381"/>
              <a:gd name="connsiteY42" fmla="*/ 488156 h 866775"/>
              <a:gd name="connsiteX43" fmla="*/ 833437 w 1526381"/>
              <a:gd name="connsiteY43" fmla="*/ 497681 h 866775"/>
              <a:gd name="connsiteX44" fmla="*/ 838200 w 1526381"/>
              <a:gd name="connsiteY44" fmla="*/ 504825 h 866775"/>
              <a:gd name="connsiteX45" fmla="*/ 845344 w 1526381"/>
              <a:gd name="connsiteY45" fmla="*/ 507206 h 866775"/>
              <a:gd name="connsiteX46" fmla="*/ 857250 w 1526381"/>
              <a:gd name="connsiteY46" fmla="*/ 521494 h 866775"/>
              <a:gd name="connsiteX47" fmla="*/ 864394 w 1526381"/>
              <a:gd name="connsiteY47" fmla="*/ 526256 h 866775"/>
              <a:gd name="connsiteX48" fmla="*/ 871537 w 1526381"/>
              <a:gd name="connsiteY48" fmla="*/ 542925 h 866775"/>
              <a:gd name="connsiteX49" fmla="*/ 878681 w 1526381"/>
              <a:gd name="connsiteY49" fmla="*/ 557213 h 866775"/>
              <a:gd name="connsiteX50" fmla="*/ 885825 w 1526381"/>
              <a:gd name="connsiteY50" fmla="*/ 559594 h 866775"/>
              <a:gd name="connsiteX51" fmla="*/ 919162 w 1526381"/>
              <a:gd name="connsiteY51" fmla="*/ 561975 h 866775"/>
              <a:gd name="connsiteX52" fmla="*/ 926306 w 1526381"/>
              <a:gd name="connsiteY52" fmla="*/ 576263 h 866775"/>
              <a:gd name="connsiteX53" fmla="*/ 931069 w 1526381"/>
              <a:gd name="connsiteY53" fmla="*/ 592931 h 866775"/>
              <a:gd name="connsiteX54" fmla="*/ 935831 w 1526381"/>
              <a:gd name="connsiteY54" fmla="*/ 600075 h 866775"/>
              <a:gd name="connsiteX55" fmla="*/ 938212 w 1526381"/>
              <a:gd name="connsiteY55" fmla="*/ 607219 h 866775"/>
              <a:gd name="connsiteX56" fmla="*/ 945356 w 1526381"/>
              <a:gd name="connsiteY56" fmla="*/ 609600 h 866775"/>
              <a:gd name="connsiteX57" fmla="*/ 957262 w 1526381"/>
              <a:gd name="connsiteY57" fmla="*/ 623888 h 866775"/>
              <a:gd name="connsiteX58" fmla="*/ 959644 w 1526381"/>
              <a:gd name="connsiteY58" fmla="*/ 631031 h 866775"/>
              <a:gd name="connsiteX59" fmla="*/ 966787 w 1526381"/>
              <a:gd name="connsiteY59" fmla="*/ 633413 h 866775"/>
              <a:gd name="connsiteX60" fmla="*/ 981075 w 1526381"/>
              <a:gd name="connsiteY60" fmla="*/ 642938 h 866775"/>
              <a:gd name="connsiteX61" fmla="*/ 988219 w 1526381"/>
              <a:gd name="connsiteY61" fmla="*/ 647700 h 866775"/>
              <a:gd name="connsiteX62" fmla="*/ 990600 w 1526381"/>
              <a:gd name="connsiteY62" fmla="*/ 654844 h 866775"/>
              <a:gd name="connsiteX63" fmla="*/ 995362 w 1526381"/>
              <a:gd name="connsiteY63" fmla="*/ 661988 h 866775"/>
              <a:gd name="connsiteX64" fmla="*/ 1016794 w 1526381"/>
              <a:gd name="connsiteY64" fmla="*/ 681038 h 866775"/>
              <a:gd name="connsiteX65" fmla="*/ 1026319 w 1526381"/>
              <a:gd name="connsiteY65" fmla="*/ 692944 h 866775"/>
              <a:gd name="connsiteX66" fmla="*/ 1035844 w 1526381"/>
              <a:gd name="connsiteY66" fmla="*/ 707231 h 866775"/>
              <a:gd name="connsiteX67" fmla="*/ 1050131 w 1526381"/>
              <a:gd name="connsiteY67" fmla="*/ 719138 h 866775"/>
              <a:gd name="connsiteX68" fmla="*/ 1057275 w 1526381"/>
              <a:gd name="connsiteY68" fmla="*/ 721519 h 866775"/>
              <a:gd name="connsiteX69" fmla="*/ 1109662 w 1526381"/>
              <a:gd name="connsiteY69" fmla="*/ 723900 h 866775"/>
              <a:gd name="connsiteX70" fmla="*/ 1202531 w 1526381"/>
              <a:gd name="connsiteY70" fmla="*/ 733425 h 866775"/>
              <a:gd name="connsiteX71" fmla="*/ 1207294 w 1526381"/>
              <a:gd name="connsiteY71" fmla="*/ 747713 h 866775"/>
              <a:gd name="connsiteX72" fmla="*/ 1245394 w 1526381"/>
              <a:gd name="connsiteY72" fmla="*/ 754856 h 866775"/>
              <a:gd name="connsiteX73" fmla="*/ 1252537 w 1526381"/>
              <a:gd name="connsiteY73" fmla="*/ 769144 h 866775"/>
              <a:gd name="connsiteX74" fmla="*/ 1259681 w 1526381"/>
              <a:gd name="connsiteY74" fmla="*/ 783431 h 866775"/>
              <a:gd name="connsiteX75" fmla="*/ 1283494 w 1526381"/>
              <a:gd name="connsiteY75" fmla="*/ 788194 h 866775"/>
              <a:gd name="connsiteX76" fmla="*/ 1362075 w 1526381"/>
              <a:gd name="connsiteY76" fmla="*/ 790575 h 866775"/>
              <a:gd name="connsiteX77" fmla="*/ 1369219 w 1526381"/>
              <a:gd name="connsiteY77" fmla="*/ 795338 h 866775"/>
              <a:gd name="connsiteX78" fmla="*/ 1376362 w 1526381"/>
              <a:gd name="connsiteY78" fmla="*/ 802481 h 866775"/>
              <a:gd name="connsiteX79" fmla="*/ 1383506 w 1526381"/>
              <a:gd name="connsiteY79" fmla="*/ 804863 h 866775"/>
              <a:gd name="connsiteX80" fmla="*/ 1395412 w 1526381"/>
              <a:gd name="connsiteY80" fmla="*/ 816769 h 866775"/>
              <a:gd name="connsiteX81" fmla="*/ 1416844 w 1526381"/>
              <a:gd name="connsiteY81" fmla="*/ 833438 h 866775"/>
              <a:gd name="connsiteX82" fmla="*/ 1421606 w 1526381"/>
              <a:gd name="connsiteY82" fmla="*/ 840581 h 866775"/>
              <a:gd name="connsiteX83" fmla="*/ 1428750 w 1526381"/>
              <a:gd name="connsiteY83" fmla="*/ 845344 h 866775"/>
              <a:gd name="connsiteX84" fmla="*/ 1438275 w 1526381"/>
              <a:gd name="connsiteY84" fmla="*/ 859631 h 866775"/>
              <a:gd name="connsiteX85" fmla="*/ 1443037 w 1526381"/>
              <a:gd name="connsiteY85" fmla="*/ 866775 h 866775"/>
              <a:gd name="connsiteX86" fmla="*/ 1488281 w 1526381"/>
              <a:gd name="connsiteY86" fmla="*/ 864394 h 866775"/>
              <a:gd name="connsiteX87" fmla="*/ 1500187 w 1526381"/>
              <a:gd name="connsiteY87" fmla="*/ 862013 h 866775"/>
              <a:gd name="connsiteX88" fmla="*/ 1526381 w 1526381"/>
              <a:gd name="connsiteY88"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6231 h 866775"/>
              <a:gd name="connsiteX28" fmla="*/ 533400 w 1526381"/>
              <a:gd name="connsiteY28" fmla="*/ 342900 h 866775"/>
              <a:gd name="connsiteX29" fmla="*/ 583406 w 1526381"/>
              <a:gd name="connsiteY29" fmla="*/ 350044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6231 h 866775"/>
              <a:gd name="connsiteX28" fmla="*/ 533400 w 1526381"/>
              <a:gd name="connsiteY28" fmla="*/ 342900 h 866775"/>
              <a:gd name="connsiteX29" fmla="*/ 583406 w 1526381"/>
              <a:gd name="connsiteY29" fmla="*/ 350044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11968 w 1526381"/>
              <a:gd name="connsiteY27" fmla="*/ 321468 h 866775"/>
              <a:gd name="connsiteX28" fmla="*/ 533400 w 1526381"/>
              <a:gd name="connsiteY28" fmla="*/ 342900 h 866775"/>
              <a:gd name="connsiteX29" fmla="*/ 583406 w 1526381"/>
              <a:gd name="connsiteY29" fmla="*/ 350044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11968 w 1526381"/>
              <a:gd name="connsiteY27" fmla="*/ 321468 h 866775"/>
              <a:gd name="connsiteX28" fmla="*/ 533400 w 1526381"/>
              <a:gd name="connsiteY28" fmla="*/ 342900 h 866775"/>
              <a:gd name="connsiteX29" fmla="*/ 583406 w 1526381"/>
              <a:gd name="connsiteY29" fmla="*/ 350044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11968 w 1526381"/>
              <a:gd name="connsiteY27" fmla="*/ 321468 h 866775"/>
              <a:gd name="connsiteX28" fmla="*/ 533400 w 1526381"/>
              <a:gd name="connsiteY28" fmla="*/ 342900 h 866775"/>
              <a:gd name="connsiteX29" fmla="*/ 583406 w 1526381"/>
              <a:gd name="connsiteY29" fmla="*/ 350044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83406 w 1526381"/>
              <a:gd name="connsiteY29" fmla="*/ 350044 h 866775"/>
              <a:gd name="connsiteX30" fmla="*/ 640556 w 1526381"/>
              <a:gd name="connsiteY30" fmla="*/ 369094 h 866775"/>
              <a:gd name="connsiteX31" fmla="*/ 650081 w 1526381"/>
              <a:gd name="connsiteY31" fmla="*/ 371475 h 866775"/>
              <a:gd name="connsiteX32" fmla="*/ 661987 w 1526381"/>
              <a:gd name="connsiteY32" fmla="*/ 383381 h 866775"/>
              <a:gd name="connsiteX33" fmla="*/ 697706 w 1526381"/>
              <a:gd name="connsiteY33" fmla="*/ 385763 h 866775"/>
              <a:gd name="connsiteX34" fmla="*/ 704850 w 1526381"/>
              <a:gd name="connsiteY34" fmla="*/ 400050 h 866775"/>
              <a:gd name="connsiteX35" fmla="*/ 707231 w 1526381"/>
              <a:gd name="connsiteY35" fmla="*/ 407194 h 866775"/>
              <a:gd name="connsiteX36" fmla="*/ 740569 w 1526381"/>
              <a:gd name="connsiteY36" fmla="*/ 404813 h 866775"/>
              <a:gd name="connsiteX37" fmla="*/ 752475 w 1526381"/>
              <a:gd name="connsiteY37" fmla="*/ 419100 h 866775"/>
              <a:gd name="connsiteX38" fmla="*/ 788194 w 1526381"/>
              <a:gd name="connsiteY38" fmla="*/ 421481 h 866775"/>
              <a:gd name="connsiteX39" fmla="*/ 795337 w 1526381"/>
              <a:gd name="connsiteY39" fmla="*/ 445294 h 866775"/>
              <a:gd name="connsiteX40" fmla="*/ 804862 w 1526381"/>
              <a:gd name="connsiteY40" fmla="*/ 459581 h 866775"/>
              <a:gd name="connsiteX41" fmla="*/ 812006 w 1526381"/>
              <a:gd name="connsiteY41" fmla="*/ 473869 h 866775"/>
              <a:gd name="connsiteX42" fmla="*/ 821531 w 1526381"/>
              <a:gd name="connsiteY42" fmla="*/ 481013 h 866775"/>
              <a:gd name="connsiteX43" fmla="*/ 826294 w 1526381"/>
              <a:gd name="connsiteY43" fmla="*/ 488156 h 866775"/>
              <a:gd name="connsiteX44" fmla="*/ 833437 w 1526381"/>
              <a:gd name="connsiteY44" fmla="*/ 497681 h 866775"/>
              <a:gd name="connsiteX45" fmla="*/ 838200 w 1526381"/>
              <a:gd name="connsiteY45" fmla="*/ 504825 h 866775"/>
              <a:gd name="connsiteX46" fmla="*/ 845344 w 1526381"/>
              <a:gd name="connsiteY46" fmla="*/ 507206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83406 w 1526381"/>
              <a:gd name="connsiteY29" fmla="*/ 350044 h 866775"/>
              <a:gd name="connsiteX30" fmla="*/ 581025 w 1526381"/>
              <a:gd name="connsiteY30" fmla="*/ 359569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83406 w 1526381"/>
              <a:gd name="connsiteY29" fmla="*/ 350044 h 866775"/>
              <a:gd name="connsiteX30" fmla="*/ 581025 w 1526381"/>
              <a:gd name="connsiteY30" fmla="*/ 359569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83406 w 1526381"/>
              <a:gd name="connsiteY29" fmla="*/ 350044 h 866775"/>
              <a:gd name="connsiteX30" fmla="*/ 581025 w 1526381"/>
              <a:gd name="connsiteY30" fmla="*/ 359569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83406 w 1526381"/>
              <a:gd name="connsiteY29" fmla="*/ 350044 h 866775"/>
              <a:gd name="connsiteX30" fmla="*/ 581025 w 1526381"/>
              <a:gd name="connsiteY30" fmla="*/ 359569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83406 w 1526381"/>
              <a:gd name="connsiteY29" fmla="*/ 350044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45344 w 1526381"/>
              <a:gd name="connsiteY47" fmla="*/ 507206 h 866775"/>
              <a:gd name="connsiteX48" fmla="*/ 857250 w 1526381"/>
              <a:gd name="connsiteY48" fmla="*/ 521494 h 866775"/>
              <a:gd name="connsiteX49" fmla="*/ 864394 w 1526381"/>
              <a:gd name="connsiteY49" fmla="*/ 526256 h 866775"/>
              <a:gd name="connsiteX50" fmla="*/ 871537 w 1526381"/>
              <a:gd name="connsiteY50" fmla="*/ 542925 h 866775"/>
              <a:gd name="connsiteX51" fmla="*/ 878681 w 1526381"/>
              <a:gd name="connsiteY51" fmla="*/ 557213 h 866775"/>
              <a:gd name="connsiteX52" fmla="*/ 885825 w 1526381"/>
              <a:gd name="connsiteY52" fmla="*/ 559594 h 866775"/>
              <a:gd name="connsiteX53" fmla="*/ 919162 w 1526381"/>
              <a:gd name="connsiteY53" fmla="*/ 561975 h 866775"/>
              <a:gd name="connsiteX54" fmla="*/ 926306 w 1526381"/>
              <a:gd name="connsiteY54" fmla="*/ 576263 h 866775"/>
              <a:gd name="connsiteX55" fmla="*/ 931069 w 1526381"/>
              <a:gd name="connsiteY55" fmla="*/ 592931 h 866775"/>
              <a:gd name="connsiteX56" fmla="*/ 935831 w 1526381"/>
              <a:gd name="connsiteY56" fmla="*/ 600075 h 866775"/>
              <a:gd name="connsiteX57" fmla="*/ 938212 w 1526381"/>
              <a:gd name="connsiteY57" fmla="*/ 607219 h 866775"/>
              <a:gd name="connsiteX58" fmla="*/ 945356 w 1526381"/>
              <a:gd name="connsiteY58" fmla="*/ 609600 h 866775"/>
              <a:gd name="connsiteX59" fmla="*/ 957262 w 1526381"/>
              <a:gd name="connsiteY59" fmla="*/ 623888 h 866775"/>
              <a:gd name="connsiteX60" fmla="*/ 959644 w 1526381"/>
              <a:gd name="connsiteY60" fmla="*/ 631031 h 866775"/>
              <a:gd name="connsiteX61" fmla="*/ 966787 w 1526381"/>
              <a:gd name="connsiteY61" fmla="*/ 633413 h 866775"/>
              <a:gd name="connsiteX62" fmla="*/ 981075 w 1526381"/>
              <a:gd name="connsiteY62" fmla="*/ 642938 h 866775"/>
              <a:gd name="connsiteX63" fmla="*/ 988219 w 1526381"/>
              <a:gd name="connsiteY63" fmla="*/ 647700 h 866775"/>
              <a:gd name="connsiteX64" fmla="*/ 990600 w 1526381"/>
              <a:gd name="connsiteY64" fmla="*/ 654844 h 866775"/>
              <a:gd name="connsiteX65" fmla="*/ 995362 w 1526381"/>
              <a:gd name="connsiteY65" fmla="*/ 661988 h 866775"/>
              <a:gd name="connsiteX66" fmla="*/ 1016794 w 1526381"/>
              <a:gd name="connsiteY66" fmla="*/ 681038 h 866775"/>
              <a:gd name="connsiteX67" fmla="*/ 1026319 w 1526381"/>
              <a:gd name="connsiteY67" fmla="*/ 692944 h 866775"/>
              <a:gd name="connsiteX68" fmla="*/ 1035844 w 1526381"/>
              <a:gd name="connsiteY68" fmla="*/ 707231 h 866775"/>
              <a:gd name="connsiteX69" fmla="*/ 1050131 w 1526381"/>
              <a:gd name="connsiteY69" fmla="*/ 719138 h 866775"/>
              <a:gd name="connsiteX70" fmla="*/ 1057275 w 1526381"/>
              <a:gd name="connsiteY70" fmla="*/ 721519 h 866775"/>
              <a:gd name="connsiteX71" fmla="*/ 1109662 w 1526381"/>
              <a:gd name="connsiteY71" fmla="*/ 723900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116806 w 1526381"/>
              <a:gd name="connsiteY71" fmla="*/ 738188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116806 w 1526381"/>
              <a:gd name="connsiteY71" fmla="*/ 738188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16794 w 1526381"/>
              <a:gd name="connsiteY65" fmla="*/ 681038 h 866775"/>
              <a:gd name="connsiteX66" fmla="*/ 1026319 w 1526381"/>
              <a:gd name="connsiteY66" fmla="*/ 692944 h 866775"/>
              <a:gd name="connsiteX67" fmla="*/ 1035844 w 1526381"/>
              <a:gd name="connsiteY67" fmla="*/ 707231 h 866775"/>
              <a:gd name="connsiteX68" fmla="*/ 1050131 w 1526381"/>
              <a:gd name="connsiteY68" fmla="*/ 719138 h 866775"/>
              <a:gd name="connsiteX69" fmla="*/ 1057275 w 1526381"/>
              <a:gd name="connsiteY69" fmla="*/ 721519 h 866775"/>
              <a:gd name="connsiteX70" fmla="*/ 1109662 w 1526381"/>
              <a:gd name="connsiteY70" fmla="*/ 723900 h 866775"/>
              <a:gd name="connsiteX71" fmla="*/ 1116806 w 1526381"/>
              <a:gd name="connsiteY71" fmla="*/ 738188 h 866775"/>
              <a:gd name="connsiteX72" fmla="*/ 1202531 w 1526381"/>
              <a:gd name="connsiteY72" fmla="*/ 733425 h 866775"/>
              <a:gd name="connsiteX73" fmla="*/ 1207294 w 1526381"/>
              <a:gd name="connsiteY73" fmla="*/ 747713 h 866775"/>
              <a:gd name="connsiteX74" fmla="*/ 1245394 w 1526381"/>
              <a:gd name="connsiteY74" fmla="*/ 754856 h 866775"/>
              <a:gd name="connsiteX75" fmla="*/ 1252537 w 1526381"/>
              <a:gd name="connsiteY75" fmla="*/ 769144 h 866775"/>
              <a:gd name="connsiteX76" fmla="*/ 1259681 w 1526381"/>
              <a:gd name="connsiteY76" fmla="*/ 783431 h 866775"/>
              <a:gd name="connsiteX77" fmla="*/ 1283494 w 1526381"/>
              <a:gd name="connsiteY77" fmla="*/ 788194 h 866775"/>
              <a:gd name="connsiteX78" fmla="*/ 1362075 w 1526381"/>
              <a:gd name="connsiteY78" fmla="*/ 790575 h 866775"/>
              <a:gd name="connsiteX79" fmla="*/ 1369219 w 1526381"/>
              <a:gd name="connsiteY79" fmla="*/ 795338 h 866775"/>
              <a:gd name="connsiteX80" fmla="*/ 1376362 w 1526381"/>
              <a:gd name="connsiteY80" fmla="*/ 802481 h 866775"/>
              <a:gd name="connsiteX81" fmla="*/ 1383506 w 1526381"/>
              <a:gd name="connsiteY81" fmla="*/ 804863 h 866775"/>
              <a:gd name="connsiteX82" fmla="*/ 1395412 w 1526381"/>
              <a:gd name="connsiteY82" fmla="*/ 816769 h 866775"/>
              <a:gd name="connsiteX83" fmla="*/ 1416844 w 1526381"/>
              <a:gd name="connsiteY83" fmla="*/ 833438 h 866775"/>
              <a:gd name="connsiteX84" fmla="*/ 1421606 w 1526381"/>
              <a:gd name="connsiteY84" fmla="*/ 840581 h 866775"/>
              <a:gd name="connsiteX85" fmla="*/ 1428750 w 1526381"/>
              <a:gd name="connsiteY85" fmla="*/ 845344 h 866775"/>
              <a:gd name="connsiteX86" fmla="*/ 1438275 w 1526381"/>
              <a:gd name="connsiteY86" fmla="*/ 859631 h 866775"/>
              <a:gd name="connsiteX87" fmla="*/ 1443037 w 1526381"/>
              <a:gd name="connsiteY87" fmla="*/ 866775 h 866775"/>
              <a:gd name="connsiteX88" fmla="*/ 1488281 w 1526381"/>
              <a:gd name="connsiteY88" fmla="*/ 864394 h 866775"/>
              <a:gd name="connsiteX89" fmla="*/ 1500187 w 1526381"/>
              <a:gd name="connsiteY89" fmla="*/ 862013 h 866775"/>
              <a:gd name="connsiteX90" fmla="*/ 1526381 w 1526381"/>
              <a:gd name="connsiteY90"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59644 w 1526381"/>
              <a:gd name="connsiteY59" fmla="*/ 631031 h 866775"/>
              <a:gd name="connsiteX60" fmla="*/ 966787 w 1526381"/>
              <a:gd name="connsiteY60" fmla="*/ 633413 h 866775"/>
              <a:gd name="connsiteX61" fmla="*/ 981075 w 1526381"/>
              <a:gd name="connsiteY61" fmla="*/ 642938 h 866775"/>
              <a:gd name="connsiteX62" fmla="*/ 988219 w 1526381"/>
              <a:gd name="connsiteY62" fmla="*/ 647700 h 866775"/>
              <a:gd name="connsiteX63" fmla="*/ 990600 w 1526381"/>
              <a:gd name="connsiteY63" fmla="*/ 654844 h 866775"/>
              <a:gd name="connsiteX64" fmla="*/ 995362 w 1526381"/>
              <a:gd name="connsiteY64" fmla="*/ 661988 h 866775"/>
              <a:gd name="connsiteX65" fmla="*/ 1026319 w 1526381"/>
              <a:gd name="connsiteY65" fmla="*/ 692944 h 866775"/>
              <a:gd name="connsiteX66" fmla="*/ 1035844 w 1526381"/>
              <a:gd name="connsiteY66" fmla="*/ 707231 h 866775"/>
              <a:gd name="connsiteX67" fmla="*/ 1050131 w 1526381"/>
              <a:gd name="connsiteY67" fmla="*/ 719138 h 866775"/>
              <a:gd name="connsiteX68" fmla="*/ 1057275 w 1526381"/>
              <a:gd name="connsiteY68" fmla="*/ 721519 h 866775"/>
              <a:gd name="connsiteX69" fmla="*/ 1109662 w 1526381"/>
              <a:gd name="connsiteY69" fmla="*/ 723900 h 866775"/>
              <a:gd name="connsiteX70" fmla="*/ 1116806 w 1526381"/>
              <a:gd name="connsiteY70" fmla="*/ 738188 h 866775"/>
              <a:gd name="connsiteX71" fmla="*/ 1202531 w 1526381"/>
              <a:gd name="connsiteY71" fmla="*/ 733425 h 866775"/>
              <a:gd name="connsiteX72" fmla="*/ 1207294 w 1526381"/>
              <a:gd name="connsiteY72" fmla="*/ 747713 h 866775"/>
              <a:gd name="connsiteX73" fmla="*/ 1245394 w 1526381"/>
              <a:gd name="connsiteY73" fmla="*/ 754856 h 866775"/>
              <a:gd name="connsiteX74" fmla="*/ 1252537 w 1526381"/>
              <a:gd name="connsiteY74" fmla="*/ 769144 h 866775"/>
              <a:gd name="connsiteX75" fmla="*/ 1259681 w 1526381"/>
              <a:gd name="connsiteY75" fmla="*/ 783431 h 866775"/>
              <a:gd name="connsiteX76" fmla="*/ 1283494 w 1526381"/>
              <a:gd name="connsiteY76" fmla="*/ 788194 h 866775"/>
              <a:gd name="connsiteX77" fmla="*/ 1362075 w 1526381"/>
              <a:gd name="connsiteY77" fmla="*/ 790575 h 866775"/>
              <a:gd name="connsiteX78" fmla="*/ 1369219 w 1526381"/>
              <a:gd name="connsiteY78" fmla="*/ 795338 h 866775"/>
              <a:gd name="connsiteX79" fmla="*/ 1376362 w 1526381"/>
              <a:gd name="connsiteY79" fmla="*/ 802481 h 866775"/>
              <a:gd name="connsiteX80" fmla="*/ 1383506 w 1526381"/>
              <a:gd name="connsiteY80" fmla="*/ 804863 h 866775"/>
              <a:gd name="connsiteX81" fmla="*/ 1395412 w 1526381"/>
              <a:gd name="connsiteY81" fmla="*/ 816769 h 866775"/>
              <a:gd name="connsiteX82" fmla="*/ 1416844 w 1526381"/>
              <a:gd name="connsiteY82" fmla="*/ 833438 h 866775"/>
              <a:gd name="connsiteX83" fmla="*/ 1421606 w 1526381"/>
              <a:gd name="connsiteY83" fmla="*/ 840581 h 866775"/>
              <a:gd name="connsiteX84" fmla="*/ 1428750 w 1526381"/>
              <a:gd name="connsiteY84" fmla="*/ 845344 h 866775"/>
              <a:gd name="connsiteX85" fmla="*/ 1438275 w 1526381"/>
              <a:gd name="connsiteY85" fmla="*/ 859631 h 866775"/>
              <a:gd name="connsiteX86" fmla="*/ 1443037 w 1526381"/>
              <a:gd name="connsiteY86" fmla="*/ 866775 h 866775"/>
              <a:gd name="connsiteX87" fmla="*/ 1488281 w 1526381"/>
              <a:gd name="connsiteY87" fmla="*/ 864394 h 866775"/>
              <a:gd name="connsiteX88" fmla="*/ 1500187 w 1526381"/>
              <a:gd name="connsiteY88" fmla="*/ 862013 h 866775"/>
              <a:gd name="connsiteX89" fmla="*/ 1526381 w 1526381"/>
              <a:gd name="connsiteY89"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57262 w 1526381"/>
              <a:gd name="connsiteY58" fmla="*/ 623888 h 866775"/>
              <a:gd name="connsiteX59" fmla="*/ 966787 w 1526381"/>
              <a:gd name="connsiteY59" fmla="*/ 633413 h 866775"/>
              <a:gd name="connsiteX60" fmla="*/ 981075 w 1526381"/>
              <a:gd name="connsiteY60" fmla="*/ 642938 h 866775"/>
              <a:gd name="connsiteX61" fmla="*/ 988219 w 1526381"/>
              <a:gd name="connsiteY61" fmla="*/ 647700 h 866775"/>
              <a:gd name="connsiteX62" fmla="*/ 990600 w 1526381"/>
              <a:gd name="connsiteY62" fmla="*/ 654844 h 866775"/>
              <a:gd name="connsiteX63" fmla="*/ 995362 w 1526381"/>
              <a:gd name="connsiteY63" fmla="*/ 661988 h 866775"/>
              <a:gd name="connsiteX64" fmla="*/ 1026319 w 1526381"/>
              <a:gd name="connsiteY64" fmla="*/ 692944 h 866775"/>
              <a:gd name="connsiteX65" fmla="*/ 1035844 w 1526381"/>
              <a:gd name="connsiteY65" fmla="*/ 707231 h 866775"/>
              <a:gd name="connsiteX66" fmla="*/ 1050131 w 1526381"/>
              <a:gd name="connsiteY66" fmla="*/ 719138 h 866775"/>
              <a:gd name="connsiteX67" fmla="*/ 1057275 w 1526381"/>
              <a:gd name="connsiteY67" fmla="*/ 721519 h 866775"/>
              <a:gd name="connsiteX68" fmla="*/ 1109662 w 1526381"/>
              <a:gd name="connsiteY68" fmla="*/ 723900 h 866775"/>
              <a:gd name="connsiteX69" fmla="*/ 1116806 w 1526381"/>
              <a:gd name="connsiteY69" fmla="*/ 738188 h 866775"/>
              <a:gd name="connsiteX70" fmla="*/ 1202531 w 1526381"/>
              <a:gd name="connsiteY70" fmla="*/ 733425 h 866775"/>
              <a:gd name="connsiteX71" fmla="*/ 1207294 w 1526381"/>
              <a:gd name="connsiteY71" fmla="*/ 747713 h 866775"/>
              <a:gd name="connsiteX72" fmla="*/ 1245394 w 1526381"/>
              <a:gd name="connsiteY72" fmla="*/ 754856 h 866775"/>
              <a:gd name="connsiteX73" fmla="*/ 1252537 w 1526381"/>
              <a:gd name="connsiteY73" fmla="*/ 769144 h 866775"/>
              <a:gd name="connsiteX74" fmla="*/ 1259681 w 1526381"/>
              <a:gd name="connsiteY74" fmla="*/ 783431 h 866775"/>
              <a:gd name="connsiteX75" fmla="*/ 1283494 w 1526381"/>
              <a:gd name="connsiteY75" fmla="*/ 788194 h 866775"/>
              <a:gd name="connsiteX76" fmla="*/ 1362075 w 1526381"/>
              <a:gd name="connsiteY76" fmla="*/ 790575 h 866775"/>
              <a:gd name="connsiteX77" fmla="*/ 1369219 w 1526381"/>
              <a:gd name="connsiteY77" fmla="*/ 795338 h 866775"/>
              <a:gd name="connsiteX78" fmla="*/ 1376362 w 1526381"/>
              <a:gd name="connsiteY78" fmla="*/ 802481 h 866775"/>
              <a:gd name="connsiteX79" fmla="*/ 1383506 w 1526381"/>
              <a:gd name="connsiteY79" fmla="*/ 804863 h 866775"/>
              <a:gd name="connsiteX80" fmla="*/ 1395412 w 1526381"/>
              <a:gd name="connsiteY80" fmla="*/ 816769 h 866775"/>
              <a:gd name="connsiteX81" fmla="*/ 1416844 w 1526381"/>
              <a:gd name="connsiteY81" fmla="*/ 833438 h 866775"/>
              <a:gd name="connsiteX82" fmla="*/ 1421606 w 1526381"/>
              <a:gd name="connsiteY82" fmla="*/ 840581 h 866775"/>
              <a:gd name="connsiteX83" fmla="*/ 1428750 w 1526381"/>
              <a:gd name="connsiteY83" fmla="*/ 845344 h 866775"/>
              <a:gd name="connsiteX84" fmla="*/ 1438275 w 1526381"/>
              <a:gd name="connsiteY84" fmla="*/ 859631 h 866775"/>
              <a:gd name="connsiteX85" fmla="*/ 1443037 w 1526381"/>
              <a:gd name="connsiteY85" fmla="*/ 866775 h 866775"/>
              <a:gd name="connsiteX86" fmla="*/ 1488281 w 1526381"/>
              <a:gd name="connsiteY86" fmla="*/ 864394 h 866775"/>
              <a:gd name="connsiteX87" fmla="*/ 1500187 w 1526381"/>
              <a:gd name="connsiteY87" fmla="*/ 862013 h 866775"/>
              <a:gd name="connsiteX88" fmla="*/ 1526381 w 1526381"/>
              <a:gd name="connsiteY88"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38212 w 1526381"/>
              <a:gd name="connsiteY56" fmla="*/ 607219 h 866775"/>
              <a:gd name="connsiteX57" fmla="*/ 945356 w 1526381"/>
              <a:gd name="connsiteY57" fmla="*/ 609600 h 866775"/>
              <a:gd name="connsiteX58" fmla="*/ 966787 w 1526381"/>
              <a:gd name="connsiteY58" fmla="*/ 633413 h 866775"/>
              <a:gd name="connsiteX59" fmla="*/ 981075 w 1526381"/>
              <a:gd name="connsiteY59" fmla="*/ 642938 h 866775"/>
              <a:gd name="connsiteX60" fmla="*/ 988219 w 1526381"/>
              <a:gd name="connsiteY60" fmla="*/ 647700 h 866775"/>
              <a:gd name="connsiteX61" fmla="*/ 990600 w 1526381"/>
              <a:gd name="connsiteY61" fmla="*/ 654844 h 866775"/>
              <a:gd name="connsiteX62" fmla="*/ 995362 w 1526381"/>
              <a:gd name="connsiteY62" fmla="*/ 661988 h 866775"/>
              <a:gd name="connsiteX63" fmla="*/ 1026319 w 1526381"/>
              <a:gd name="connsiteY63" fmla="*/ 692944 h 866775"/>
              <a:gd name="connsiteX64" fmla="*/ 1035844 w 1526381"/>
              <a:gd name="connsiteY64" fmla="*/ 707231 h 866775"/>
              <a:gd name="connsiteX65" fmla="*/ 1050131 w 1526381"/>
              <a:gd name="connsiteY65" fmla="*/ 719138 h 866775"/>
              <a:gd name="connsiteX66" fmla="*/ 1057275 w 1526381"/>
              <a:gd name="connsiteY66" fmla="*/ 721519 h 866775"/>
              <a:gd name="connsiteX67" fmla="*/ 1109662 w 1526381"/>
              <a:gd name="connsiteY67" fmla="*/ 723900 h 866775"/>
              <a:gd name="connsiteX68" fmla="*/ 1116806 w 1526381"/>
              <a:gd name="connsiteY68" fmla="*/ 738188 h 866775"/>
              <a:gd name="connsiteX69" fmla="*/ 1202531 w 1526381"/>
              <a:gd name="connsiteY69" fmla="*/ 733425 h 866775"/>
              <a:gd name="connsiteX70" fmla="*/ 1207294 w 1526381"/>
              <a:gd name="connsiteY70" fmla="*/ 747713 h 866775"/>
              <a:gd name="connsiteX71" fmla="*/ 1245394 w 1526381"/>
              <a:gd name="connsiteY71" fmla="*/ 754856 h 866775"/>
              <a:gd name="connsiteX72" fmla="*/ 1252537 w 1526381"/>
              <a:gd name="connsiteY72" fmla="*/ 769144 h 866775"/>
              <a:gd name="connsiteX73" fmla="*/ 1259681 w 1526381"/>
              <a:gd name="connsiteY73" fmla="*/ 783431 h 866775"/>
              <a:gd name="connsiteX74" fmla="*/ 1283494 w 1526381"/>
              <a:gd name="connsiteY74" fmla="*/ 788194 h 866775"/>
              <a:gd name="connsiteX75" fmla="*/ 1362075 w 1526381"/>
              <a:gd name="connsiteY75" fmla="*/ 790575 h 866775"/>
              <a:gd name="connsiteX76" fmla="*/ 1369219 w 1526381"/>
              <a:gd name="connsiteY76" fmla="*/ 795338 h 866775"/>
              <a:gd name="connsiteX77" fmla="*/ 1376362 w 1526381"/>
              <a:gd name="connsiteY77" fmla="*/ 802481 h 866775"/>
              <a:gd name="connsiteX78" fmla="*/ 1383506 w 1526381"/>
              <a:gd name="connsiteY78" fmla="*/ 804863 h 866775"/>
              <a:gd name="connsiteX79" fmla="*/ 1395412 w 1526381"/>
              <a:gd name="connsiteY79" fmla="*/ 816769 h 866775"/>
              <a:gd name="connsiteX80" fmla="*/ 1416844 w 1526381"/>
              <a:gd name="connsiteY80" fmla="*/ 833438 h 866775"/>
              <a:gd name="connsiteX81" fmla="*/ 1421606 w 1526381"/>
              <a:gd name="connsiteY81" fmla="*/ 840581 h 866775"/>
              <a:gd name="connsiteX82" fmla="*/ 1428750 w 1526381"/>
              <a:gd name="connsiteY82" fmla="*/ 845344 h 866775"/>
              <a:gd name="connsiteX83" fmla="*/ 1438275 w 1526381"/>
              <a:gd name="connsiteY83" fmla="*/ 859631 h 866775"/>
              <a:gd name="connsiteX84" fmla="*/ 1443037 w 1526381"/>
              <a:gd name="connsiteY84" fmla="*/ 866775 h 866775"/>
              <a:gd name="connsiteX85" fmla="*/ 1488281 w 1526381"/>
              <a:gd name="connsiteY85" fmla="*/ 864394 h 866775"/>
              <a:gd name="connsiteX86" fmla="*/ 1500187 w 1526381"/>
              <a:gd name="connsiteY86" fmla="*/ 862013 h 866775"/>
              <a:gd name="connsiteX87" fmla="*/ 1526381 w 1526381"/>
              <a:gd name="connsiteY87"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35831 w 1526381"/>
              <a:gd name="connsiteY55" fmla="*/ 600075 h 866775"/>
              <a:gd name="connsiteX56" fmla="*/ 945356 w 1526381"/>
              <a:gd name="connsiteY56" fmla="*/ 609600 h 866775"/>
              <a:gd name="connsiteX57" fmla="*/ 966787 w 1526381"/>
              <a:gd name="connsiteY57" fmla="*/ 633413 h 866775"/>
              <a:gd name="connsiteX58" fmla="*/ 981075 w 1526381"/>
              <a:gd name="connsiteY58" fmla="*/ 642938 h 866775"/>
              <a:gd name="connsiteX59" fmla="*/ 988219 w 1526381"/>
              <a:gd name="connsiteY59" fmla="*/ 647700 h 866775"/>
              <a:gd name="connsiteX60" fmla="*/ 990600 w 1526381"/>
              <a:gd name="connsiteY60" fmla="*/ 654844 h 866775"/>
              <a:gd name="connsiteX61" fmla="*/ 995362 w 1526381"/>
              <a:gd name="connsiteY61" fmla="*/ 661988 h 866775"/>
              <a:gd name="connsiteX62" fmla="*/ 1026319 w 1526381"/>
              <a:gd name="connsiteY62" fmla="*/ 692944 h 866775"/>
              <a:gd name="connsiteX63" fmla="*/ 1035844 w 1526381"/>
              <a:gd name="connsiteY63" fmla="*/ 707231 h 866775"/>
              <a:gd name="connsiteX64" fmla="*/ 1050131 w 1526381"/>
              <a:gd name="connsiteY64" fmla="*/ 719138 h 866775"/>
              <a:gd name="connsiteX65" fmla="*/ 1057275 w 1526381"/>
              <a:gd name="connsiteY65" fmla="*/ 721519 h 866775"/>
              <a:gd name="connsiteX66" fmla="*/ 1109662 w 1526381"/>
              <a:gd name="connsiteY66" fmla="*/ 723900 h 866775"/>
              <a:gd name="connsiteX67" fmla="*/ 1116806 w 1526381"/>
              <a:gd name="connsiteY67" fmla="*/ 738188 h 866775"/>
              <a:gd name="connsiteX68" fmla="*/ 1202531 w 1526381"/>
              <a:gd name="connsiteY68" fmla="*/ 733425 h 866775"/>
              <a:gd name="connsiteX69" fmla="*/ 1207294 w 1526381"/>
              <a:gd name="connsiteY69" fmla="*/ 747713 h 866775"/>
              <a:gd name="connsiteX70" fmla="*/ 1245394 w 1526381"/>
              <a:gd name="connsiteY70" fmla="*/ 754856 h 866775"/>
              <a:gd name="connsiteX71" fmla="*/ 1252537 w 1526381"/>
              <a:gd name="connsiteY71" fmla="*/ 769144 h 866775"/>
              <a:gd name="connsiteX72" fmla="*/ 1259681 w 1526381"/>
              <a:gd name="connsiteY72" fmla="*/ 783431 h 866775"/>
              <a:gd name="connsiteX73" fmla="*/ 1283494 w 1526381"/>
              <a:gd name="connsiteY73" fmla="*/ 788194 h 866775"/>
              <a:gd name="connsiteX74" fmla="*/ 1362075 w 1526381"/>
              <a:gd name="connsiteY74" fmla="*/ 790575 h 866775"/>
              <a:gd name="connsiteX75" fmla="*/ 1369219 w 1526381"/>
              <a:gd name="connsiteY75" fmla="*/ 795338 h 866775"/>
              <a:gd name="connsiteX76" fmla="*/ 1376362 w 1526381"/>
              <a:gd name="connsiteY76" fmla="*/ 802481 h 866775"/>
              <a:gd name="connsiteX77" fmla="*/ 1383506 w 1526381"/>
              <a:gd name="connsiteY77" fmla="*/ 804863 h 866775"/>
              <a:gd name="connsiteX78" fmla="*/ 1395412 w 1526381"/>
              <a:gd name="connsiteY78" fmla="*/ 816769 h 866775"/>
              <a:gd name="connsiteX79" fmla="*/ 1416844 w 1526381"/>
              <a:gd name="connsiteY79" fmla="*/ 833438 h 866775"/>
              <a:gd name="connsiteX80" fmla="*/ 1421606 w 1526381"/>
              <a:gd name="connsiteY80" fmla="*/ 840581 h 866775"/>
              <a:gd name="connsiteX81" fmla="*/ 1428750 w 1526381"/>
              <a:gd name="connsiteY81" fmla="*/ 845344 h 866775"/>
              <a:gd name="connsiteX82" fmla="*/ 1438275 w 1526381"/>
              <a:gd name="connsiteY82" fmla="*/ 859631 h 866775"/>
              <a:gd name="connsiteX83" fmla="*/ 1443037 w 1526381"/>
              <a:gd name="connsiteY83" fmla="*/ 866775 h 866775"/>
              <a:gd name="connsiteX84" fmla="*/ 1488281 w 1526381"/>
              <a:gd name="connsiteY84" fmla="*/ 864394 h 866775"/>
              <a:gd name="connsiteX85" fmla="*/ 1500187 w 1526381"/>
              <a:gd name="connsiteY85" fmla="*/ 862013 h 866775"/>
              <a:gd name="connsiteX86" fmla="*/ 1526381 w 1526381"/>
              <a:gd name="connsiteY86"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31069 w 1526381"/>
              <a:gd name="connsiteY54" fmla="*/ 592931 h 866775"/>
              <a:gd name="connsiteX55" fmla="*/ 945356 w 1526381"/>
              <a:gd name="connsiteY55" fmla="*/ 609600 h 866775"/>
              <a:gd name="connsiteX56" fmla="*/ 966787 w 1526381"/>
              <a:gd name="connsiteY56" fmla="*/ 633413 h 866775"/>
              <a:gd name="connsiteX57" fmla="*/ 981075 w 1526381"/>
              <a:gd name="connsiteY57" fmla="*/ 642938 h 866775"/>
              <a:gd name="connsiteX58" fmla="*/ 988219 w 1526381"/>
              <a:gd name="connsiteY58" fmla="*/ 647700 h 866775"/>
              <a:gd name="connsiteX59" fmla="*/ 990600 w 1526381"/>
              <a:gd name="connsiteY59" fmla="*/ 654844 h 866775"/>
              <a:gd name="connsiteX60" fmla="*/ 995362 w 1526381"/>
              <a:gd name="connsiteY60" fmla="*/ 661988 h 866775"/>
              <a:gd name="connsiteX61" fmla="*/ 1026319 w 1526381"/>
              <a:gd name="connsiteY61" fmla="*/ 692944 h 866775"/>
              <a:gd name="connsiteX62" fmla="*/ 1035844 w 1526381"/>
              <a:gd name="connsiteY62" fmla="*/ 707231 h 866775"/>
              <a:gd name="connsiteX63" fmla="*/ 1050131 w 1526381"/>
              <a:gd name="connsiteY63" fmla="*/ 719138 h 866775"/>
              <a:gd name="connsiteX64" fmla="*/ 1057275 w 1526381"/>
              <a:gd name="connsiteY64" fmla="*/ 721519 h 866775"/>
              <a:gd name="connsiteX65" fmla="*/ 1109662 w 1526381"/>
              <a:gd name="connsiteY65" fmla="*/ 723900 h 866775"/>
              <a:gd name="connsiteX66" fmla="*/ 1116806 w 1526381"/>
              <a:gd name="connsiteY66" fmla="*/ 738188 h 866775"/>
              <a:gd name="connsiteX67" fmla="*/ 1202531 w 1526381"/>
              <a:gd name="connsiteY67" fmla="*/ 733425 h 866775"/>
              <a:gd name="connsiteX68" fmla="*/ 1207294 w 1526381"/>
              <a:gd name="connsiteY68" fmla="*/ 747713 h 866775"/>
              <a:gd name="connsiteX69" fmla="*/ 1245394 w 1526381"/>
              <a:gd name="connsiteY69" fmla="*/ 754856 h 866775"/>
              <a:gd name="connsiteX70" fmla="*/ 1252537 w 1526381"/>
              <a:gd name="connsiteY70" fmla="*/ 769144 h 866775"/>
              <a:gd name="connsiteX71" fmla="*/ 1259681 w 1526381"/>
              <a:gd name="connsiteY71" fmla="*/ 783431 h 866775"/>
              <a:gd name="connsiteX72" fmla="*/ 1283494 w 1526381"/>
              <a:gd name="connsiteY72" fmla="*/ 788194 h 866775"/>
              <a:gd name="connsiteX73" fmla="*/ 1362075 w 1526381"/>
              <a:gd name="connsiteY73" fmla="*/ 790575 h 866775"/>
              <a:gd name="connsiteX74" fmla="*/ 1369219 w 1526381"/>
              <a:gd name="connsiteY74" fmla="*/ 795338 h 866775"/>
              <a:gd name="connsiteX75" fmla="*/ 1376362 w 1526381"/>
              <a:gd name="connsiteY75" fmla="*/ 802481 h 866775"/>
              <a:gd name="connsiteX76" fmla="*/ 1383506 w 1526381"/>
              <a:gd name="connsiteY76" fmla="*/ 804863 h 866775"/>
              <a:gd name="connsiteX77" fmla="*/ 1395412 w 1526381"/>
              <a:gd name="connsiteY77" fmla="*/ 816769 h 866775"/>
              <a:gd name="connsiteX78" fmla="*/ 1416844 w 1526381"/>
              <a:gd name="connsiteY78" fmla="*/ 833438 h 866775"/>
              <a:gd name="connsiteX79" fmla="*/ 1421606 w 1526381"/>
              <a:gd name="connsiteY79" fmla="*/ 840581 h 866775"/>
              <a:gd name="connsiteX80" fmla="*/ 1428750 w 1526381"/>
              <a:gd name="connsiteY80" fmla="*/ 845344 h 866775"/>
              <a:gd name="connsiteX81" fmla="*/ 1438275 w 1526381"/>
              <a:gd name="connsiteY81" fmla="*/ 859631 h 866775"/>
              <a:gd name="connsiteX82" fmla="*/ 1443037 w 1526381"/>
              <a:gd name="connsiteY82" fmla="*/ 866775 h 866775"/>
              <a:gd name="connsiteX83" fmla="*/ 1488281 w 1526381"/>
              <a:gd name="connsiteY83" fmla="*/ 864394 h 866775"/>
              <a:gd name="connsiteX84" fmla="*/ 1500187 w 1526381"/>
              <a:gd name="connsiteY84" fmla="*/ 862013 h 866775"/>
              <a:gd name="connsiteX85" fmla="*/ 1526381 w 1526381"/>
              <a:gd name="connsiteY85"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54856 h 866775"/>
              <a:gd name="connsiteX69" fmla="*/ 1252537 w 1526381"/>
              <a:gd name="connsiteY69" fmla="*/ 769144 h 866775"/>
              <a:gd name="connsiteX70" fmla="*/ 1259681 w 1526381"/>
              <a:gd name="connsiteY70" fmla="*/ 783431 h 866775"/>
              <a:gd name="connsiteX71" fmla="*/ 1283494 w 1526381"/>
              <a:gd name="connsiteY71" fmla="*/ 788194 h 866775"/>
              <a:gd name="connsiteX72" fmla="*/ 1362075 w 1526381"/>
              <a:gd name="connsiteY72" fmla="*/ 790575 h 866775"/>
              <a:gd name="connsiteX73" fmla="*/ 1369219 w 1526381"/>
              <a:gd name="connsiteY73" fmla="*/ 795338 h 866775"/>
              <a:gd name="connsiteX74" fmla="*/ 1376362 w 1526381"/>
              <a:gd name="connsiteY74" fmla="*/ 802481 h 866775"/>
              <a:gd name="connsiteX75" fmla="*/ 1383506 w 1526381"/>
              <a:gd name="connsiteY75" fmla="*/ 804863 h 866775"/>
              <a:gd name="connsiteX76" fmla="*/ 1395412 w 1526381"/>
              <a:gd name="connsiteY76" fmla="*/ 816769 h 866775"/>
              <a:gd name="connsiteX77" fmla="*/ 1416844 w 1526381"/>
              <a:gd name="connsiteY77" fmla="*/ 833438 h 866775"/>
              <a:gd name="connsiteX78" fmla="*/ 1421606 w 1526381"/>
              <a:gd name="connsiteY78" fmla="*/ 840581 h 866775"/>
              <a:gd name="connsiteX79" fmla="*/ 1428750 w 1526381"/>
              <a:gd name="connsiteY79" fmla="*/ 845344 h 866775"/>
              <a:gd name="connsiteX80" fmla="*/ 1438275 w 1526381"/>
              <a:gd name="connsiteY80" fmla="*/ 859631 h 866775"/>
              <a:gd name="connsiteX81" fmla="*/ 1443037 w 1526381"/>
              <a:gd name="connsiteY81" fmla="*/ 866775 h 866775"/>
              <a:gd name="connsiteX82" fmla="*/ 1488281 w 1526381"/>
              <a:gd name="connsiteY82" fmla="*/ 864394 h 866775"/>
              <a:gd name="connsiteX83" fmla="*/ 1500187 w 1526381"/>
              <a:gd name="connsiteY83" fmla="*/ 862013 h 866775"/>
              <a:gd name="connsiteX84" fmla="*/ 1526381 w 1526381"/>
              <a:gd name="connsiteY84"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54856 h 866775"/>
              <a:gd name="connsiteX69" fmla="*/ 1252537 w 1526381"/>
              <a:gd name="connsiteY69" fmla="*/ 769144 h 866775"/>
              <a:gd name="connsiteX70" fmla="*/ 1259681 w 1526381"/>
              <a:gd name="connsiteY70" fmla="*/ 783431 h 866775"/>
              <a:gd name="connsiteX71" fmla="*/ 1283494 w 1526381"/>
              <a:gd name="connsiteY71" fmla="*/ 788194 h 866775"/>
              <a:gd name="connsiteX72" fmla="*/ 1362075 w 1526381"/>
              <a:gd name="connsiteY72" fmla="*/ 790575 h 866775"/>
              <a:gd name="connsiteX73" fmla="*/ 1369219 w 1526381"/>
              <a:gd name="connsiteY73" fmla="*/ 795338 h 866775"/>
              <a:gd name="connsiteX74" fmla="*/ 1376362 w 1526381"/>
              <a:gd name="connsiteY74" fmla="*/ 802481 h 866775"/>
              <a:gd name="connsiteX75" fmla="*/ 1383506 w 1526381"/>
              <a:gd name="connsiteY75" fmla="*/ 804863 h 866775"/>
              <a:gd name="connsiteX76" fmla="*/ 1395412 w 1526381"/>
              <a:gd name="connsiteY76" fmla="*/ 816769 h 866775"/>
              <a:gd name="connsiteX77" fmla="*/ 1416844 w 1526381"/>
              <a:gd name="connsiteY77" fmla="*/ 833438 h 866775"/>
              <a:gd name="connsiteX78" fmla="*/ 1421606 w 1526381"/>
              <a:gd name="connsiteY78" fmla="*/ 840581 h 866775"/>
              <a:gd name="connsiteX79" fmla="*/ 1428750 w 1526381"/>
              <a:gd name="connsiteY79" fmla="*/ 845344 h 866775"/>
              <a:gd name="connsiteX80" fmla="*/ 1438275 w 1526381"/>
              <a:gd name="connsiteY80" fmla="*/ 859631 h 866775"/>
              <a:gd name="connsiteX81" fmla="*/ 1443037 w 1526381"/>
              <a:gd name="connsiteY81" fmla="*/ 866775 h 866775"/>
              <a:gd name="connsiteX82" fmla="*/ 1488281 w 1526381"/>
              <a:gd name="connsiteY82" fmla="*/ 864394 h 866775"/>
              <a:gd name="connsiteX83" fmla="*/ 1500187 w 1526381"/>
              <a:gd name="connsiteY83" fmla="*/ 862013 h 866775"/>
              <a:gd name="connsiteX84" fmla="*/ 1526381 w 1526381"/>
              <a:gd name="connsiteY84"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47713 h 866775"/>
              <a:gd name="connsiteX69" fmla="*/ 1252537 w 1526381"/>
              <a:gd name="connsiteY69" fmla="*/ 769144 h 866775"/>
              <a:gd name="connsiteX70" fmla="*/ 1259681 w 1526381"/>
              <a:gd name="connsiteY70" fmla="*/ 783431 h 866775"/>
              <a:gd name="connsiteX71" fmla="*/ 1283494 w 1526381"/>
              <a:gd name="connsiteY71" fmla="*/ 788194 h 866775"/>
              <a:gd name="connsiteX72" fmla="*/ 1362075 w 1526381"/>
              <a:gd name="connsiteY72" fmla="*/ 790575 h 866775"/>
              <a:gd name="connsiteX73" fmla="*/ 1369219 w 1526381"/>
              <a:gd name="connsiteY73" fmla="*/ 795338 h 866775"/>
              <a:gd name="connsiteX74" fmla="*/ 1376362 w 1526381"/>
              <a:gd name="connsiteY74" fmla="*/ 802481 h 866775"/>
              <a:gd name="connsiteX75" fmla="*/ 1383506 w 1526381"/>
              <a:gd name="connsiteY75" fmla="*/ 804863 h 866775"/>
              <a:gd name="connsiteX76" fmla="*/ 1395412 w 1526381"/>
              <a:gd name="connsiteY76" fmla="*/ 816769 h 866775"/>
              <a:gd name="connsiteX77" fmla="*/ 1416844 w 1526381"/>
              <a:gd name="connsiteY77" fmla="*/ 833438 h 866775"/>
              <a:gd name="connsiteX78" fmla="*/ 1421606 w 1526381"/>
              <a:gd name="connsiteY78" fmla="*/ 840581 h 866775"/>
              <a:gd name="connsiteX79" fmla="*/ 1428750 w 1526381"/>
              <a:gd name="connsiteY79" fmla="*/ 845344 h 866775"/>
              <a:gd name="connsiteX80" fmla="*/ 1438275 w 1526381"/>
              <a:gd name="connsiteY80" fmla="*/ 859631 h 866775"/>
              <a:gd name="connsiteX81" fmla="*/ 1443037 w 1526381"/>
              <a:gd name="connsiteY81" fmla="*/ 866775 h 866775"/>
              <a:gd name="connsiteX82" fmla="*/ 1488281 w 1526381"/>
              <a:gd name="connsiteY82" fmla="*/ 864394 h 866775"/>
              <a:gd name="connsiteX83" fmla="*/ 1500187 w 1526381"/>
              <a:gd name="connsiteY83" fmla="*/ 862013 h 866775"/>
              <a:gd name="connsiteX84" fmla="*/ 1526381 w 1526381"/>
              <a:gd name="connsiteY84"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47713 h 866775"/>
              <a:gd name="connsiteX69" fmla="*/ 1252537 w 1526381"/>
              <a:gd name="connsiteY69" fmla="*/ 769144 h 866775"/>
              <a:gd name="connsiteX70" fmla="*/ 1259681 w 1526381"/>
              <a:gd name="connsiteY70" fmla="*/ 783431 h 866775"/>
              <a:gd name="connsiteX71" fmla="*/ 1362075 w 1526381"/>
              <a:gd name="connsiteY71" fmla="*/ 790575 h 866775"/>
              <a:gd name="connsiteX72" fmla="*/ 1369219 w 1526381"/>
              <a:gd name="connsiteY72" fmla="*/ 795338 h 866775"/>
              <a:gd name="connsiteX73" fmla="*/ 1376362 w 1526381"/>
              <a:gd name="connsiteY73" fmla="*/ 802481 h 866775"/>
              <a:gd name="connsiteX74" fmla="*/ 1383506 w 1526381"/>
              <a:gd name="connsiteY74" fmla="*/ 804863 h 866775"/>
              <a:gd name="connsiteX75" fmla="*/ 1395412 w 1526381"/>
              <a:gd name="connsiteY75" fmla="*/ 816769 h 866775"/>
              <a:gd name="connsiteX76" fmla="*/ 1416844 w 1526381"/>
              <a:gd name="connsiteY76" fmla="*/ 833438 h 866775"/>
              <a:gd name="connsiteX77" fmla="*/ 1421606 w 1526381"/>
              <a:gd name="connsiteY77" fmla="*/ 840581 h 866775"/>
              <a:gd name="connsiteX78" fmla="*/ 1428750 w 1526381"/>
              <a:gd name="connsiteY78" fmla="*/ 845344 h 866775"/>
              <a:gd name="connsiteX79" fmla="*/ 1438275 w 1526381"/>
              <a:gd name="connsiteY79" fmla="*/ 859631 h 866775"/>
              <a:gd name="connsiteX80" fmla="*/ 1443037 w 1526381"/>
              <a:gd name="connsiteY80" fmla="*/ 866775 h 866775"/>
              <a:gd name="connsiteX81" fmla="*/ 1488281 w 1526381"/>
              <a:gd name="connsiteY81" fmla="*/ 864394 h 866775"/>
              <a:gd name="connsiteX82" fmla="*/ 1500187 w 1526381"/>
              <a:gd name="connsiteY82" fmla="*/ 862013 h 866775"/>
              <a:gd name="connsiteX83" fmla="*/ 1526381 w 1526381"/>
              <a:gd name="connsiteY83"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47713 h 866775"/>
              <a:gd name="connsiteX69" fmla="*/ 1252537 w 1526381"/>
              <a:gd name="connsiteY69" fmla="*/ 769144 h 866775"/>
              <a:gd name="connsiteX70" fmla="*/ 1259681 w 1526381"/>
              <a:gd name="connsiteY70" fmla="*/ 783431 h 866775"/>
              <a:gd name="connsiteX71" fmla="*/ 1359694 w 1526381"/>
              <a:gd name="connsiteY71" fmla="*/ 783431 h 866775"/>
              <a:gd name="connsiteX72" fmla="*/ 1369219 w 1526381"/>
              <a:gd name="connsiteY72" fmla="*/ 795338 h 866775"/>
              <a:gd name="connsiteX73" fmla="*/ 1376362 w 1526381"/>
              <a:gd name="connsiteY73" fmla="*/ 802481 h 866775"/>
              <a:gd name="connsiteX74" fmla="*/ 1383506 w 1526381"/>
              <a:gd name="connsiteY74" fmla="*/ 804863 h 866775"/>
              <a:gd name="connsiteX75" fmla="*/ 1395412 w 1526381"/>
              <a:gd name="connsiteY75" fmla="*/ 816769 h 866775"/>
              <a:gd name="connsiteX76" fmla="*/ 1416844 w 1526381"/>
              <a:gd name="connsiteY76" fmla="*/ 833438 h 866775"/>
              <a:gd name="connsiteX77" fmla="*/ 1421606 w 1526381"/>
              <a:gd name="connsiteY77" fmla="*/ 840581 h 866775"/>
              <a:gd name="connsiteX78" fmla="*/ 1428750 w 1526381"/>
              <a:gd name="connsiteY78" fmla="*/ 845344 h 866775"/>
              <a:gd name="connsiteX79" fmla="*/ 1438275 w 1526381"/>
              <a:gd name="connsiteY79" fmla="*/ 859631 h 866775"/>
              <a:gd name="connsiteX80" fmla="*/ 1443037 w 1526381"/>
              <a:gd name="connsiteY80" fmla="*/ 866775 h 866775"/>
              <a:gd name="connsiteX81" fmla="*/ 1488281 w 1526381"/>
              <a:gd name="connsiteY81" fmla="*/ 864394 h 866775"/>
              <a:gd name="connsiteX82" fmla="*/ 1500187 w 1526381"/>
              <a:gd name="connsiteY82" fmla="*/ 862013 h 866775"/>
              <a:gd name="connsiteX83" fmla="*/ 1526381 w 1526381"/>
              <a:gd name="connsiteY83"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47713 h 866775"/>
              <a:gd name="connsiteX69" fmla="*/ 1252537 w 1526381"/>
              <a:gd name="connsiteY69" fmla="*/ 769144 h 866775"/>
              <a:gd name="connsiteX70" fmla="*/ 1359694 w 1526381"/>
              <a:gd name="connsiteY70" fmla="*/ 783431 h 866775"/>
              <a:gd name="connsiteX71" fmla="*/ 1369219 w 1526381"/>
              <a:gd name="connsiteY71" fmla="*/ 795338 h 866775"/>
              <a:gd name="connsiteX72" fmla="*/ 1376362 w 1526381"/>
              <a:gd name="connsiteY72" fmla="*/ 802481 h 866775"/>
              <a:gd name="connsiteX73" fmla="*/ 1383506 w 1526381"/>
              <a:gd name="connsiteY73" fmla="*/ 804863 h 866775"/>
              <a:gd name="connsiteX74" fmla="*/ 1395412 w 1526381"/>
              <a:gd name="connsiteY74" fmla="*/ 816769 h 866775"/>
              <a:gd name="connsiteX75" fmla="*/ 1416844 w 1526381"/>
              <a:gd name="connsiteY75" fmla="*/ 833438 h 866775"/>
              <a:gd name="connsiteX76" fmla="*/ 1421606 w 1526381"/>
              <a:gd name="connsiteY76" fmla="*/ 840581 h 866775"/>
              <a:gd name="connsiteX77" fmla="*/ 1428750 w 1526381"/>
              <a:gd name="connsiteY77" fmla="*/ 845344 h 866775"/>
              <a:gd name="connsiteX78" fmla="*/ 1438275 w 1526381"/>
              <a:gd name="connsiteY78" fmla="*/ 859631 h 866775"/>
              <a:gd name="connsiteX79" fmla="*/ 1443037 w 1526381"/>
              <a:gd name="connsiteY79" fmla="*/ 866775 h 866775"/>
              <a:gd name="connsiteX80" fmla="*/ 1488281 w 1526381"/>
              <a:gd name="connsiteY80" fmla="*/ 864394 h 866775"/>
              <a:gd name="connsiteX81" fmla="*/ 1500187 w 1526381"/>
              <a:gd name="connsiteY81" fmla="*/ 862013 h 866775"/>
              <a:gd name="connsiteX82" fmla="*/ 1526381 w 1526381"/>
              <a:gd name="connsiteY82"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47713 h 866775"/>
              <a:gd name="connsiteX69" fmla="*/ 1254919 w 1526381"/>
              <a:gd name="connsiteY69" fmla="*/ 778669 h 866775"/>
              <a:gd name="connsiteX70" fmla="*/ 1359694 w 1526381"/>
              <a:gd name="connsiteY70" fmla="*/ 783431 h 866775"/>
              <a:gd name="connsiteX71" fmla="*/ 1369219 w 1526381"/>
              <a:gd name="connsiteY71" fmla="*/ 795338 h 866775"/>
              <a:gd name="connsiteX72" fmla="*/ 1376362 w 1526381"/>
              <a:gd name="connsiteY72" fmla="*/ 802481 h 866775"/>
              <a:gd name="connsiteX73" fmla="*/ 1383506 w 1526381"/>
              <a:gd name="connsiteY73" fmla="*/ 804863 h 866775"/>
              <a:gd name="connsiteX74" fmla="*/ 1395412 w 1526381"/>
              <a:gd name="connsiteY74" fmla="*/ 816769 h 866775"/>
              <a:gd name="connsiteX75" fmla="*/ 1416844 w 1526381"/>
              <a:gd name="connsiteY75" fmla="*/ 833438 h 866775"/>
              <a:gd name="connsiteX76" fmla="*/ 1421606 w 1526381"/>
              <a:gd name="connsiteY76" fmla="*/ 840581 h 866775"/>
              <a:gd name="connsiteX77" fmla="*/ 1428750 w 1526381"/>
              <a:gd name="connsiteY77" fmla="*/ 845344 h 866775"/>
              <a:gd name="connsiteX78" fmla="*/ 1438275 w 1526381"/>
              <a:gd name="connsiteY78" fmla="*/ 859631 h 866775"/>
              <a:gd name="connsiteX79" fmla="*/ 1443037 w 1526381"/>
              <a:gd name="connsiteY79" fmla="*/ 866775 h 866775"/>
              <a:gd name="connsiteX80" fmla="*/ 1488281 w 1526381"/>
              <a:gd name="connsiteY80" fmla="*/ 864394 h 866775"/>
              <a:gd name="connsiteX81" fmla="*/ 1500187 w 1526381"/>
              <a:gd name="connsiteY81" fmla="*/ 862013 h 866775"/>
              <a:gd name="connsiteX82" fmla="*/ 1526381 w 1526381"/>
              <a:gd name="connsiteY82"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45394 w 1526381"/>
              <a:gd name="connsiteY68" fmla="*/ 747713 h 866775"/>
              <a:gd name="connsiteX69" fmla="*/ 1254919 w 1526381"/>
              <a:gd name="connsiteY69" fmla="*/ 778669 h 866775"/>
              <a:gd name="connsiteX70" fmla="*/ 1359694 w 1526381"/>
              <a:gd name="connsiteY70" fmla="*/ 783431 h 866775"/>
              <a:gd name="connsiteX71" fmla="*/ 1369219 w 1526381"/>
              <a:gd name="connsiteY71" fmla="*/ 795338 h 866775"/>
              <a:gd name="connsiteX72" fmla="*/ 1376362 w 1526381"/>
              <a:gd name="connsiteY72" fmla="*/ 802481 h 866775"/>
              <a:gd name="connsiteX73" fmla="*/ 1383506 w 1526381"/>
              <a:gd name="connsiteY73" fmla="*/ 804863 h 866775"/>
              <a:gd name="connsiteX74" fmla="*/ 1395412 w 1526381"/>
              <a:gd name="connsiteY74" fmla="*/ 816769 h 866775"/>
              <a:gd name="connsiteX75" fmla="*/ 1416844 w 1526381"/>
              <a:gd name="connsiteY75" fmla="*/ 833438 h 866775"/>
              <a:gd name="connsiteX76" fmla="*/ 1421606 w 1526381"/>
              <a:gd name="connsiteY76" fmla="*/ 840581 h 866775"/>
              <a:gd name="connsiteX77" fmla="*/ 1428750 w 1526381"/>
              <a:gd name="connsiteY77" fmla="*/ 845344 h 866775"/>
              <a:gd name="connsiteX78" fmla="*/ 1438275 w 1526381"/>
              <a:gd name="connsiteY78" fmla="*/ 859631 h 866775"/>
              <a:gd name="connsiteX79" fmla="*/ 1443037 w 1526381"/>
              <a:gd name="connsiteY79" fmla="*/ 866775 h 866775"/>
              <a:gd name="connsiteX80" fmla="*/ 1488281 w 1526381"/>
              <a:gd name="connsiteY80" fmla="*/ 864394 h 866775"/>
              <a:gd name="connsiteX81" fmla="*/ 1500187 w 1526381"/>
              <a:gd name="connsiteY81" fmla="*/ 862013 h 866775"/>
              <a:gd name="connsiteX82" fmla="*/ 1526381 w 1526381"/>
              <a:gd name="connsiteY82"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52538 w 1526381"/>
              <a:gd name="connsiteY68" fmla="*/ 747713 h 866775"/>
              <a:gd name="connsiteX69" fmla="*/ 1254919 w 1526381"/>
              <a:gd name="connsiteY69" fmla="*/ 778669 h 866775"/>
              <a:gd name="connsiteX70" fmla="*/ 1359694 w 1526381"/>
              <a:gd name="connsiteY70" fmla="*/ 783431 h 866775"/>
              <a:gd name="connsiteX71" fmla="*/ 1369219 w 1526381"/>
              <a:gd name="connsiteY71" fmla="*/ 795338 h 866775"/>
              <a:gd name="connsiteX72" fmla="*/ 1376362 w 1526381"/>
              <a:gd name="connsiteY72" fmla="*/ 802481 h 866775"/>
              <a:gd name="connsiteX73" fmla="*/ 1383506 w 1526381"/>
              <a:gd name="connsiteY73" fmla="*/ 804863 h 866775"/>
              <a:gd name="connsiteX74" fmla="*/ 1395412 w 1526381"/>
              <a:gd name="connsiteY74" fmla="*/ 816769 h 866775"/>
              <a:gd name="connsiteX75" fmla="*/ 1416844 w 1526381"/>
              <a:gd name="connsiteY75" fmla="*/ 833438 h 866775"/>
              <a:gd name="connsiteX76" fmla="*/ 1421606 w 1526381"/>
              <a:gd name="connsiteY76" fmla="*/ 840581 h 866775"/>
              <a:gd name="connsiteX77" fmla="*/ 1428750 w 1526381"/>
              <a:gd name="connsiteY77" fmla="*/ 845344 h 866775"/>
              <a:gd name="connsiteX78" fmla="*/ 1438275 w 1526381"/>
              <a:gd name="connsiteY78" fmla="*/ 859631 h 866775"/>
              <a:gd name="connsiteX79" fmla="*/ 1443037 w 1526381"/>
              <a:gd name="connsiteY79" fmla="*/ 866775 h 866775"/>
              <a:gd name="connsiteX80" fmla="*/ 1488281 w 1526381"/>
              <a:gd name="connsiteY80" fmla="*/ 864394 h 866775"/>
              <a:gd name="connsiteX81" fmla="*/ 1500187 w 1526381"/>
              <a:gd name="connsiteY81" fmla="*/ 862013 h 866775"/>
              <a:gd name="connsiteX82" fmla="*/ 1526381 w 1526381"/>
              <a:gd name="connsiteY82"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52538 w 1526381"/>
              <a:gd name="connsiteY68" fmla="*/ 747713 h 866775"/>
              <a:gd name="connsiteX69" fmla="*/ 1254919 w 1526381"/>
              <a:gd name="connsiteY69" fmla="*/ 778669 h 866775"/>
              <a:gd name="connsiteX70" fmla="*/ 1359694 w 1526381"/>
              <a:gd name="connsiteY70" fmla="*/ 783431 h 866775"/>
              <a:gd name="connsiteX71" fmla="*/ 1369219 w 1526381"/>
              <a:gd name="connsiteY71" fmla="*/ 795338 h 866775"/>
              <a:gd name="connsiteX72" fmla="*/ 1376362 w 1526381"/>
              <a:gd name="connsiteY72" fmla="*/ 802481 h 866775"/>
              <a:gd name="connsiteX73" fmla="*/ 1383506 w 1526381"/>
              <a:gd name="connsiteY73" fmla="*/ 804863 h 866775"/>
              <a:gd name="connsiteX74" fmla="*/ 1395412 w 1526381"/>
              <a:gd name="connsiteY74" fmla="*/ 816769 h 866775"/>
              <a:gd name="connsiteX75" fmla="*/ 1416844 w 1526381"/>
              <a:gd name="connsiteY75" fmla="*/ 833438 h 866775"/>
              <a:gd name="connsiteX76" fmla="*/ 1421606 w 1526381"/>
              <a:gd name="connsiteY76" fmla="*/ 840581 h 866775"/>
              <a:gd name="connsiteX77" fmla="*/ 1428750 w 1526381"/>
              <a:gd name="connsiteY77" fmla="*/ 845344 h 866775"/>
              <a:gd name="connsiteX78" fmla="*/ 1438275 w 1526381"/>
              <a:gd name="connsiteY78" fmla="*/ 859631 h 866775"/>
              <a:gd name="connsiteX79" fmla="*/ 1443037 w 1526381"/>
              <a:gd name="connsiteY79" fmla="*/ 866775 h 866775"/>
              <a:gd name="connsiteX80" fmla="*/ 1488281 w 1526381"/>
              <a:gd name="connsiteY80" fmla="*/ 864394 h 866775"/>
              <a:gd name="connsiteX81" fmla="*/ 1500187 w 1526381"/>
              <a:gd name="connsiteY81" fmla="*/ 862013 h 866775"/>
              <a:gd name="connsiteX82" fmla="*/ 1526381 w 1526381"/>
              <a:gd name="connsiteY82" fmla="*/ 862013 h 866775"/>
              <a:gd name="connsiteX0" fmla="*/ 0 w 1526381"/>
              <a:gd name="connsiteY0" fmla="*/ 0 h 866775"/>
              <a:gd name="connsiteX1" fmla="*/ 11906 w 1526381"/>
              <a:gd name="connsiteY1" fmla="*/ 2381 h 866775"/>
              <a:gd name="connsiteX2" fmla="*/ 19050 w 1526381"/>
              <a:gd name="connsiteY2" fmla="*/ 7144 h 866775"/>
              <a:gd name="connsiteX3" fmla="*/ 33337 w 1526381"/>
              <a:gd name="connsiteY3" fmla="*/ 11906 h 866775"/>
              <a:gd name="connsiteX4" fmla="*/ 47625 w 1526381"/>
              <a:gd name="connsiteY4" fmla="*/ 16669 h 866775"/>
              <a:gd name="connsiteX5" fmla="*/ 54769 w 1526381"/>
              <a:gd name="connsiteY5" fmla="*/ 19050 h 866775"/>
              <a:gd name="connsiteX6" fmla="*/ 71437 w 1526381"/>
              <a:gd name="connsiteY6" fmla="*/ 35719 h 866775"/>
              <a:gd name="connsiteX7" fmla="*/ 83344 w 1526381"/>
              <a:gd name="connsiteY7" fmla="*/ 47625 h 866775"/>
              <a:gd name="connsiteX8" fmla="*/ 88106 w 1526381"/>
              <a:gd name="connsiteY8" fmla="*/ 54769 h 866775"/>
              <a:gd name="connsiteX9" fmla="*/ 90487 w 1526381"/>
              <a:gd name="connsiteY9" fmla="*/ 76200 h 866775"/>
              <a:gd name="connsiteX10" fmla="*/ 102394 w 1526381"/>
              <a:gd name="connsiteY10" fmla="*/ 78581 h 866775"/>
              <a:gd name="connsiteX11" fmla="*/ 104775 w 1526381"/>
              <a:gd name="connsiteY11" fmla="*/ 107156 h 866775"/>
              <a:gd name="connsiteX12" fmla="*/ 128587 w 1526381"/>
              <a:gd name="connsiteY12" fmla="*/ 114300 h 866775"/>
              <a:gd name="connsiteX13" fmla="*/ 140494 w 1526381"/>
              <a:gd name="connsiteY13" fmla="*/ 133350 h 866775"/>
              <a:gd name="connsiteX14" fmla="*/ 169069 w 1526381"/>
              <a:gd name="connsiteY14" fmla="*/ 166688 h 866775"/>
              <a:gd name="connsiteX15" fmla="*/ 180975 w 1526381"/>
              <a:gd name="connsiteY15" fmla="*/ 188119 h 866775"/>
              <a:gd name="connsiteX16" fmla="*/ 185737 w 1526381"/>
              <a:gd name="connsiteY16" fmla="*/ 195263 h 866775"/>
              <a:gd name="connsiteX17" fmla="*/ 190500 w 1526381"/>
              <a:gd name="connsiteY17" fmla="*/ 202406 h 866775"/>
              <a:gd name="connsiteX18" fmla="*/ 197644 w 1526381"/>
              <a:gd name="connsiteY18" fmla="*/ 216694 h 866775"/>
              <a:gd name="connsiteX19" fmla="*/ 204787 w 1526381"/>
              <a:gd name="connsiteY19" fmla="*/ 230981 h 866775"/>
              <a:gd name="connsiteX20" fmla="*/ 219075 w 1526381"/>
              <a:gd name="connsiteY20" fmla="*/ 240506 h 866775"/>
              <a:gd name="connsiteX21" fmla="*/ 221456 w 1526381"/>
              <a:gd name="connsiteY21" fmla="*/ 247650 h 866775"/>
              <a:gd name="connsiteX22" fmla="*/ 238125 w 1526381"/>
              <a:gd name="connsiteY22" fmla="*/ 266700 h 866775"/>
              <a:gd name="connsiteX23" fmla="*/ 314325 w 1526381"/>
              <a:gd name="connsiteY23" fmla="*/ 271462 h 866775"/>
              <a:gd name="connsiteX24" fmla="*/ 319088 w 1526381"/>
              <a:gd name="connsiteY24" fmla="*/ 316706 h 866775"/>
              <a:gd name="connsiteX25" fmla="*/ 383382 w 1526381"/>
              <a:gd name="connsiteY25" fmla="*/ 321469 h 866775"/>
              <a:gd name="connsiteX26" fmla="*/ 431006 w 1526381"/>
              <a:gd name="connsiteY26" fmla="*/ 321469 h 866775"/>
              <a:gd name="connsiteX27" fmla="*/ 526256 w 1526381"/>
              <a:gd name="connsiteY27" fmla="*/ 321468 h 866775"/>
              <a:gd name="connsiteX28" fmla="*/ 533400 w 1526381"/>
              <a:gd name="connsiteY28" fmla="*/ 342900 h 866775"/>
              <a:gd name="connsiteX29" fmla="*/ 576263 w 1526381"/>
              <a:gd name="connsiteY29" fmla="*/ 345281 h 866775"/>
              <a:gd name="connsiteX30" fmla="*/ 585788 w 1526381"/>
              <a:gd name="connsiteY30" fmla="*/ 366712 h 866775"/>
              <a:gd name="connsiteX31" fmla="*/ 640556 w 1526381"/>
              <a:gd name="connsiteY31" fmla="*/ 369094 h 866775"/>
              <a:gd name="connsiteX32" fmla="*/ 650081 w 1526381"/>
              <a:gd name="connsiteY32" fmla="*/ 371475 h 866775"/>
              <a:gd name="connsiteX33" fmla="*/ 661987 w 1526381"/>
              <a:gd name="connsiteY33" fmla="*/ 383381 h 866775"/>
              <a:gd name="connsiteX34" fmla="*/ 697706 w 1526381"/>
              <a:gd name="connsiteY34" fmla="*/ 385763 h 866775"/>
              <a:gd name="connsiteX35" fmla="*/ 704850 w 1526381"/>
              <a:gd name="connsiteY35" fmla="*/ 400050 h 866775"/>
              <a:gd name="connsiteX36" fmla="*/ 707231 w 1526381"/>
              <a:gd name="connsiteY36" fmla="*/ 407194 h 866775"/>
              <a:gd name="connsiteX37" fmla="*/ 740569 w 1526381"/>
              <a:gd name="connsiteY37" fmla="*/ 404813 h 866775"/>
              <a:gd name="connsiteX38" fmla="*/ 752475 w 1526381"/>
              <a:gd name="connsiteY38" fmla="*/ 419100 h 866775"/>
              <a:gd name="connsiteX39" fmla="*/ 788194 w 1526381"/>
              <a:gd name="connsiteY39" fmla="*/ 421481 h 866775"/>
              <a:gd name="connsiteX40" fmla="*/ 795337 w 1526381"/>
              <a:gd name="connsiteY40" fmla="*/ 445294 h 866775"/>
              <a:gd name="connsiteX41" fmla="*/ 804862 w 1526381"/>
              <a:gd name="connsiteY41" fmla="*/ 459581 h 866775"/>
              <a:gd name="connsiteX42" fmla="*/ 812006 w 1526381"/>
              <a:gd name="connsiteY42" fmla="*/ 473869 h 866775"/>
              <a:gd name="connsiteX43" fmla="*/ 821531 w 1526381"/>
              <a:gd name="connsiteY43" fmla="*/ 481013 h 866775"/>
              <a:gd name="connsiteX44" fmla="*/ 826294 w 1526381"/>
              <a:gd name="connsiteY44" fmla="*/ 488156 h 866775"/>
              <a:gd name="connsiteX45" fmla="*/ 833437 w 1526381"/>
              <a:gd name="connsiteY45" fmla="*/ 497681 h 866775"/>
              <a:gd name="connsiteX46" fmla="*/ 838200 w 1526381"/>
              <a:gd name="connsiteY46" fmla="*/ 504825 h 866775"/>
              <a:gd name="connsiteX47" fmla="*/ 857250 w 1526381"/>
              <a:gd name="connsiteY47" fmla="*/ 521494 h 866775"/>
              <a:gd name="connsiteX48" fmla="*/ 864394 w 1526381"/>
              <a:gd name="connsiteY48" fmla="*/ 526256 h 866775"/>
              <a:gd name="connsiteX49" fmla="*/ 871537 w 1526381"/>
              <a:gd name="connsiteY49" fmla="*/ 542925 h 866775"/>
              <a:gd name="connsiteX50" fmla="*/ 878681 w 1526381"/>
              <a:gd name="connsiteY50" fmla="*/ 557213 h 866775"/>
              <a:gd name="connsiteX51" fmla="*/ 885825 w 1526381"/>
              <a:gd name="connsiteY51" fmla="*/ 559594 h 866775"/>
              <a:gd name="connsiteX52" fmla="*/ 919162 w 1526381"/>
              <a:gd name="connsiteY52" fmla="*/ 561975 h 866775"/>
              <a:gd name="connsiteX53" fmla="*/ 926306 w 1526381"/>
              <a:gd name="connsiteY53" fmla="*/ 576263 h 866775"/>
              <a:gd name="connsiteX54" fmla="*/ 945356 w 1526381"/>
              <a:gd name="connsiteY54" fmla="*/ 609600 h 866775"/>
              <a:gd name="connsiteX55" fmla="*/ 966787 w 1526381"/>
              <a:gd name="connsiteY55" fmla="*/ 633413 h 866775"/>
              <a:gd name="connsiteX56" fmla="*/ 981075 w 1526381"/>
              <a:gd name="connsiteY56" fmla="*/ 642938 h 866775"/>
              <a:gd name="connsiteX57" fmla="*/ 988219 w 1526381"/>
              <a:gd name="connsiteY57" fmla="*/ 647700 h 866775"/>
              <a:gd name="connsiteX58" fmla="*/ 990600 w 1526381"/>
              <a:gd name="connsiteY58" fmla="*/ 654844 h 866775"/>
              <a:gd name="connsiteX59" fmla="*/ 995362 w 1526381"/>
              <a:gd name="connsiteY59" fmla="*/ 661988 h 866775"/>
              <a:gd name="connsiteX60" fmla="*/ 1026319 w 1526381"/>
              <a:gd name="connsiteY60" fmla="*/ 692944 h 866775"/>
              <a:gd name="connsiteX61" fmla="*/ 1035844 w 1526381"/>
              <a:gd name="connsiteY61" fmla="*/ 707231 h 866775"/>
              <a:gd name="connsiteX62" fmla="*/ 1050131 w 1526381"/>
              <a:gd name="connsiteY62" fmla="*/ 719138 h 866775"/>
              <a:gd name="connsiteX63" fmla="*/ 1057275 w 1526381"/>
              <a:gd name="connsiteY63" fmla="*/ 721519 h 866775"/>
              <a:gd name="connsiteX64" fmla="*/ 1109662 w 1526381"/>
              <a:gd name="connsiteY64" fmla="*/ 723900 h 866775"/>
              <a:gd name="connsiteX65" fmla="*/ 1116806 w 1526381"/>
              <a:gd name="connsiteY65" fmla="*/ 738188 h 866775"/>
              <a:gd name="connsiteX66" fmla="*/ 1202531 w 1526381"/>
              <a:gd name="connsiteY66" fmla="*/ 733425 h 866775"/>
              <a:gd name="connsiteX67" fmla="*/ 1207294 w 1526381"/>
              <a:gd name="connsiteY67" fmla="*/ 747713 h 866775"/>
              <a:gd name="connsiteX68" fmla="*/ 1252538 w 1526381"/>
              <a:gd name="connsiteY68" fmla="*/ 747713 h 866775"/>
              <a:gd name="connsiteX69" fmla="*/ 1254919 w 1526381"/>
              <a:gd name="connsiteY69" fmla="*/ 778669 h 866775"/>
              <a:gd name="connsiteX70" fmla="*/ 1359694 w 1526381"/>
              <a:gd name="connsiteY70" fmla="*/ 783431 h 866775"/>
              <a:gd name="connsiteX71" fmla="*/ 1369219 w 1526381"/>
              <a:gd name="connsiteY71" fmla="*/ 795338 h 866775"/>
              <a:gd name="connsiteX72" fmla="*/ 1376362 w 1526381"/>
              <a:gd name="connsiteY72" fmla="*/ 802481 h 866775"/>
              <a:gd name="connsiteX73" fmla="*/ 1383506 w 1526381"/>
              <a:gd name="connsiteY73" fmla="*/ 804863 h 866775"/>
              <a:gd name="connsiteX74" fmla="*/ 1395412 w 1526381"/>
              <a:gd name="connsiteY74" fmla="*/ 816769 h 866775"/>
              <a:gd name="connsiteX75" fmla="*/ 1416844 w 1526381"/>
              <a:gd name="connsiteY75" fmla="*/ 833438 h 866775"/>
              <a:gd name="connsiteX76" fmla="*/ 1421606 w 1526381"/>
              <a:gd name="connsiteY76" fmla="*/ 840581 h 866775"/>
              <a:gd name="connsiteX77" fmla="*/ 1428750 w 1526381"/>
              <a:gd name="connsiteY77" fmla="*/ 845344 h 866775"/>
              <a:gd name="connsiteX78" fmla="*/ 1438275 w 1526381"/>
              <a:gd name="connsiteY78" fmla="*/ 859631 h 866775"/>
              <a:gd name="connsiteX79" fmla="*/ 1443037 w 1526381"/>
              <a:gd name="connsiteY79" fmla="*/ 866775 h 866775"/>
              <a:gd name="connsiteX80" fmla="*/ 1488281 w 1526381"/>
              <a:gd name="connsiteY80" fmla="*/ 864394 h 866775"/>
              <a:gd name="connsiteX81" fmla="*/ 1500187 w 1526381"/>
              <a:gd name="connsiteY81" fmla="*/ 862013 h 866775"/>
              <a:gd name="connsiteX82" fmla="*/ 1526381 w 1526381"/>
              <a:gd name="connsiteY82" fmla="*/ 862013 h 866775"/>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488281 w 3648075"/>
              <a:gd name="connsiteY80" fmla="*/ 864394 h 1593057"/>
              <a:gd name="connsiteX81" fmla="*/ 1500187 w 3648075"/>
              <a:gd name="connsiteY81" fmla="*/ 862013 h 1593057"/>
              <a:gd name="connsiteX82" fmla="*/ 3648075 w 3648075"/>
              <a:gd name="connsiteY8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488281 w 3648075"/>
              <a:gd name="connsiteY80" fmla="*/ 864394 h 1593057"/>
              <a:gd name="connsiteX81" fmla="*/ 1500187 w 3648075"/>
              <a:gd name="connsiteY81" fmla="*/ 862013 h 1593057"/>
              <a:gd name="connsiteX82" fmla="*/ 3648075 w 3648075"/>
              <a:gd name="connsiteY8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488281 w 3648075"/>
              <a:gd name="connsiteY80" fmla="*/ 864394 h 1593057"/>
              <a:gd name="connsiteX81" fmla="*/ 1500187 w 3648075"/>
              <a:gd name="connsiteY81" fmla="*/ 862013 h 1593057"/>
              <a:gd name="connsiteX82" fmla="*/ 3648075 w 3648075"/>
              <a:gd name="connsiteY8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488281 w 3648075"/>
              <a:gd name="connsiteY80" fmla="*/ 864394 h 1593057"/>
              <a:gd name="connsiteX81" fmla="*/ 1500187 w 3648075"/>
              <a:gd name="connsiteY81" fmla="*/ 862013 h 1593057"/>
              <a:gd name="connsiteX82" fmla="*/ 1516856 w 3648075"/>
              <a:gd name="connsiteY82" fmla="*/ 907256 h 1593057"/>
              <a:gd name="connsiteX83" fmla="*/ 3648075 w 3648075"/>
              <a:gd name="connsiteY8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488281 w 3648075"/>
              <a:gd name="connsiteY80" fmla="*/ 864394 h 1593057"/>
              <a:gd name="connsiteX81" fmla="*/ 1509712 w 3648075"/>
              <a:gd name="connsiteY81" fmla="*/ 864394 h 1593057"/>
              <a:gd name="connsiteX82" fmla="*/ 1516856 w 3648075"/>
              <a:gd name="connsiteY82" fmla="*/ 907256 h 1593057"/>
              <a:gd name="connsiteX83" fmla="*/ 3648075 w 3648075"/>
              <a:gd name="connsiteY8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3648075 w 3648075"/>
              <a:gd name="connsiteY8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3648075 w 3648075"/>
              <a:gd name="connsiteY8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3648075 w 3648075"/>
              <a:gd name="connsiteY84"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3648075 w 3648075"/>
              <a:gd name="connsiteY8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3648075 w 3648075"/>
              <a:gd name="connsiteY86"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3648075 w 3648075"/>
              <a:gd name="connsiteY87"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3648075 w 3648075"/>
              <a:gd name="connsiteY88"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3648075 w 3648075"/>
              <a:gd name="connsiteY89"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3648075 w 3648075"/>
              <a:gd name="connsiteY9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3648075 w 3648075"/>
              <a:gd name="connsiteY91"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3648075 w 3648075"/>
              <a:gd name="connsiteY9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16856 w 3648075"/>
              <a:gd name="connsiteY81" fmla="*/ 907256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3648075 w 3648075"/>
              <a:gd name="connsiteY9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3648075 w 3648075"/>
              <a:gd name="connsiteY9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3648075 w 3648075"/>
              <a:gd name="connsiteY9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3648075 w 3648075"/>
              <a:gd name="connsiteY9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1709737 w 3648075"/>
              <a:gd name="connsiteY92" fmla="*/ 1119188 h 1593057"/>
              <a:gd name="connsiteX93" fmla="*/ 3648075 w 3648075"/>
              <a:gd name="connsiteY9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1709737 w 3648075"/>
              <a:gd name="connsiteY92" fmla="*/ 1119188 h 1593057"/>
              <a:gd name="connsiteX93" fmla="*/ 1707356 w 3648075"/>
              <a:gd name="connsiteY93" fmla="*/ 1133475 h 1593057"/>
              <a:gd name="connsiteX94" fmla="*/ 3648075 w 3648075"/>
              <a:gd name="connsiteY94"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1709737 w 3648075"/>
              <a:gd name="connsiteY92" fmla="*/ 1119188 h 1593057"/>
              <a:gd name="connsiteX93" fmla="*/ 1707356 w 3648075"/>
              <a:gd name="connsiteY93" fmla="*/ 1133475 h 1593057"/>
              <a:gd name="connsiteX94" fmla="*/ 1778794 w 3648075"/>
              <a:gd name="connsiteY94" fmla="*/ 1140619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1709737 w 3648075"/>
              <a:gd name="connsiteY92" fmla="*/ 1119188 h 1593057"/>
              <a:gd name="connsiteX93" fmla="*/ 1707356 w 3648075"/>
              <a:gd name="connsiteY93" fmla="*/ 1133475 h 1593057"/>
              <a:gd name="connsiteX94" fmla="*/ 1778794 w 3648075"/>
              <a:gd name="connsiteY94" fmla="*/ 1140619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2112 w 3648075"/>
              <a:gd name="connsiteY90" fmla="*/ 1081088 h 1593057"/>
              <a:gd name="connsiteX91" fmla="*/ 1671637 w 3648075"/>
              <a:gd name="connsiteY91" fmla="*/ 1121569 h 1593057"/>
              <a:gd name="connsiteX92" fmla="*/ 1709737 w 3648075"/>
              <a:gd name="connsiteY92" fmla="*/ 1119188 h 1593057"/>
              <a:gd name="connsiteX93" fmla="*/ 1707356 w 3648075"/>
              <a:gd name="connsiteY93" fmla="*/ 1133475 h 1593057"/>
              <a:gd name="connsiteX94" fmla="*/ 1778794 w 3648075"/>
              <a:gd name="connsiteY94" fmla="*/ 1140619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7356 w 3648075"/>
              <a:gd name="connsiteY93" fmla="*/ 1133475 h 1593057"/>
              <a:gd name="connsiteX94" fmla="*/ 1778794 w 3648075"/>
              <a:gd name="connsiteY94" fmla="*/ 1140619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7356 w 3648075"/>
              <a:gd name="connsiteY93" fmla="*/ 1133475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7331 w 3648075"/>
              <a:gd name="connsiteY81" fmla="*/ 902493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14399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14399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14399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14399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3648075 w 3648075"/>
              <a:gd name="connsiteY9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3648075 w 3648075"/>
              <a:gd name="connsiteY96"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3648075 w 3648075"/>
              <a:gd name="connsiteY97"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3648075 w 3648075"/>
              <a:gd name="connsiteY98"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3648075 w 3648075"/>
              <a:gd name="connsiteY99"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3648075 w 3648075"/>
              <a:gd name="connsiteY10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3648075 w 3648075"/>
              <a:gd name="connsiteY101"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97906 w 3648075"/>
              <a:gd name="connsiteY101" fmla="*/ 1221581 h 1593057"/>
              <a:gd name="connsiteX102" fmla="*/ 3648075 w 3648075"/>
              <a:gd name="connsiteY10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3648075 w 3648075"/>
              <a:gd name="connsiteY10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3648075 w 3648075"/>
              <a:gd name="connsiteY10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3648075 w 3648075"/>
              <a:gd name="connsiteY104"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3648075 w 3648075"/>
              <a:gd name="connsiteY104"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3648075 w 3648075"/>
              <a:gd name="connsiteY104"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3648075 w 3648075"/>
              <a:gd name="connsiteY10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3648075 w 3648075"/>
              <a:gd name="connsiteY106"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3648075 w 3648075"/>
              <a:gd name="connsiteY107"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3648075 w 3648075"/>
              <a:gd name="connsiteY108"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3648075 w 3648075"/>
              <a:gd name="connsiteY109"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3648075 w 3648075"/>
              <a:gd name="connsiteY11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3648075 w 3648075"/>
              <a:gd name="connsiteY111"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3648075 w 3648075"/>
              <a:gd name="connsiteY11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3648075 w 3648075"/>
              <a:gd name="connsiteY11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3648075 w 3648075"/>
              <a:gd name="connsiteY114"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648075 w 3648075"/>
              <a:gd name="connsiteY115"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648075 w 3648075"/>
              <a:gd name="connsiteY116"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648075 w 3648075"/>
              <a:gd name="connsiteY117"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648075 w 3648075"/>
              <a:gd name="connsiteY118"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67062 w 3648075"/>
              <a:gd name="connsiteY118" fmla="*/ 1509713 h 1593057"/>
              <a:gd name="connsiteX119" fmla="*/ 3648075 w 3648075"/>
              <a:gd name="connsiteY119"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67062 w 3648075"/>
              <a:gd name="connsiteY118" fmla="*/ 1509713 h 1593057"/>
              <a:gd name="connsiteX119" fmla="*/ 3228975 w 3648075"/>
              <a:gd name="connsiteY119" fmla="*/ 1507331 h 1593057"/>
              <a:gd name="connsiteX120" fmla="*/ 3648075 w 3648075"/>
              <a:gd name="connsiteY12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28975 w 3648075"/>
              <a:gd name="connsiteY119" fmla="*/ 1507331 h 1593057"/>
              <a:gd name="connsiteX120" fmla="*/ 3648075 w 3648075"/>
              <a:gd name="connsiteY12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648075 w 3648075"/>
              <a:gd name="connsiteY12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648075 w 3648075"/>
              <a:gd name="connsiteY120"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648075 w 3648075"/>
              <a:gd name="connsiteY121"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648075 w 3648075"/>
              <a:gd name="connsiteY122"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7512 w 3648075"/>
              <a:gd name="connsiteY114" fmla="*/ 1452563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43225 w 3648075"/>
              <a:gd name="connsiteY114" fmla="*/ 1445419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43225 w 3648075"/>
              <a:gd name="connsiteY114" fmla="*/ 1445419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5131 w 3648075"/>
              <a:gd name="connsiteY114" fmla="*/ 1447800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5131 w 3648075"/>
              <a:gd name="connsiteY114" fmla="*/ 1447800 h 1593057"/>
              <a:gd name="connsiteX115" fmla="*/ 3033712 w 3648075"/>
              <a:gd name="connsiteY115" fmla="*/ 1445419 h 1593057"/>
              <a:gd name="connsiteX116" fmla="*/ 3043237 w 3648075"/>
              <a:gd name="connsiteY116" fmla="*/ 1478756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55131 w 3648075"/>
              <a:gd name="connsiteY114" fmla="*/ 1447800 h 1593057"/>
              <a:gd name="connsiteX115" fmla="*/ 3033712 w 3648075"/>
              <a:gd name="connsiteY115" fmla="*/ 1445419 h 1593057"/>
              <a:gd name="connsiteX116" fmla="*/ 3036094 w 3648075"/>
              <a:gd name="connsiteY116" fmla="*/ 1473994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5531 w 3648075"/>
              <a:gd name="connsiteY106" fmla="*/ 1347788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47987 w 3648075"/>
              <a:gd name="connsiteY114" fmla="*/ 1450181 h 1593057"/>
              <a:gd name="connsiteX115" fmla="*/ 3033712 w 3648075"/>
              <a:gd name="connsiteY115" fmla="*/ 1445419 h 1593057"/>
              <a:gd name="connsiteX116" fmla="*/ 3036094 w 3648075"/>
              <a:gd name="connsiteY116" fmla="*/ 1473994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3648075"/>
              <a:gd name="connsiteY0" fmla="*/ 0 h 1593057"/>
              <a:gd name="connsiteX1" fmla="*/ 11906 w 3648075"/>
              <a:gd name="connsiteY1" fmla="*/ 2381 h 1593057"/>
              <a:gd name="connsiteX2" fmla="*/ 19050 w 3648075"/>
              <a:gd name="connsiteY2" fmla="*/ 7144 h 1593057"/>
              <a:gd name="connsiteX3" fmla="*/ 33337 w 3648075"/>
              <a:gd name="connsiteY3" fmla="*/ 11906 h 1593057"/>
              <a:gd name="connsiteX4" fmla="*/ 47625 w 3648075"/>
              <a:gd name="connsiteY4" fmla="*/ 16669 h 1593057"/>
              <a:gd name="connsiteX5" fmla="*/ 54769 w 3648075"/>
              <a:gd name="connsiteY5" fmla="*/ 19050 h 1593057"/>
              <a:gd name="connsiteX6" fmla="*/ 71437 w 3648075"/>
              <a:gd name="connsiteY6" fmla="*/ 35719 h 1593057"/>
              <a:gd name="connsiteX7" fmla="*/ 83344 w 3648075"/>
              <a:gd name="connsiteY7" fmla="*/ 47625 h 1593057"/>
              <a:gd name="connsiteX8" fmla="*/ 88106 w 3648075"/>
              <a:gd name="connsiteY8" fmla="*/ 54769 h 1593057"/>
              <a:gd name="connsiteX9" fmla="*/ 90487 w 3648075"/>
              <a:gd name="connsiteY9" fmla="*/ 76200 h 1593057"/>
              <a:gd name="connsiteX10" fmla="*/ 102394 w 3648075"/>
              <a:gd name="connsiteY10" fmla="*/ 78581 h 1593057"/>
              <a:gd name="connsiteX11" fmla="*/ 104775 w 3648075"/>
              <a:gd name="connsiteY11" fmla="*/ 107156 h 1593057"/>
              <a:gd name="connsiteX12" fmla="*/ 128587 w 3648075"/>
              <a:gd name="connsiteY12" fmla="*/ 114300 h 1593057"/>
              <a:gd name="connsiteX13" fmla="*/ 140494 w 3648075"/>
              <a:gd name="connsiteY13" fmla="*/ 133350 h 1593057"/>
              <a:gd name="connsiteX14" fmla="*/ 169069 w 3648075"/>
              <a:gd name="connsiteY14" fmla="*/ 166688 h 1593057"/>
              <a:gd name="connsiteX15" fmla="*/ 180975 w 3648075"/>
              <a:gd name="connsiteY15" fmla="*/ 188119 h 1593057"/>
              <a:gd name="connsiteX16" fmla="*/ 185737 w 3648075"/>
              <a:gd name="connsiteY16" fmla="*/ 195263 h 1593057"/>
              <a:gd name="connsiteX17" fmla="*/ 190500 w 3648075"/>
              <a:gd name="connsiteY17" fmla="*/ 202406 h 1593057"/>
              <a:gd name="connsiteX18" fmla="*/ 197644 w 3648075"/>
              <a:gd name="connsiteY18" fmla="*/ 216694 h 1593057"/>
              <a:gd name="connsiteX19" fmla="*/ 204787 w 3648075"/>
              <a:gd name="connsiteY19" fmla="*/ 230981 h 1593057"/>
              <a:gd name="connsiteX20" fmla="*/ 219075 w 3648075"/>
              <a:gd name="connsiteY20" fmla="*/ 240506 h 1593057"/>
              <a:gd name="connsiteX21" fmla="*/ 221456 w 3648075"/>
              <a:gd name="connsiteY21" fmla="*/ 247650 h 1593057"/>
              <a:gd name="connsiteX22" fmla="*/ 238125 w 3648075"/>
              <a:gd name="connsiteY22" fmla="*/ 266700 h 1593057"/>
              <a:gd name="connsiteX23" fmla="*/ 314325 w 3648075"/>
              <a:gd name="connsiteY23" fmla="*/ 271462 h 1593057"/>
              <a:gd name="connsiteX24" fmla="*/ 319088 w 3648075"/>
              <a:gd name="connsiteY24" fmla="*/ 316706 h 1593057"/>
              <a:gd name="connsiteX25" fmla="*/ 383382 w 3648075"/>
              <a:gd name="connsiteY25" fmla="*/ 321469 h 1593057"/>
              <a:gd name="connsiteX26" fmla="*/ 431006 w 3648075"/>
              <a:gd name="connsiteY26" fmla="*/ 321469 h 1593057"/>
              <a:gd name="connsiteX27" fmla="*/ 526256 w 3648075"/>
              <a:gd name="connsiteY27" fmla="*/ 321468 h 1593057"/>
              <a:gd name="connsiteX28" fmla="*/ 533400 w 3648075"/>
              <a:gd name="connsiteY28" fmla="*/ 342900 h 1593057"/>
              <a:gd name="connsiteX29" fmla="*/ 576263 w 3648075"/>
              <a:gd name="connsiteY29" fmla="*/ 345281 h 1593057"/>
              <a:gd name="connsiteX30" fmla="*/ 585788 w 3648075"/>
              <a:gd name="connsiteY30" fmla="*/ 366712 h 1593057"/>
              <a:gd name="connsiteX31" fmla="*/ 640556 w 3648075"/>
              <a:gd name="connsiteY31" fmla="*/ 369094 h 1593057"/>
              <a:gd name="connsiteX32" fmla="*/ 650081 w 3648075"/>
              <a:gd name="connsiteY32" fmla="*/ 371475 h 1593057"/>
              <a:gd name="connsiteX33" fmla="*/ 661987 w 3648075"/>
              <a:gd name="connsiteY33" fmla="*/ 383381 h 1593057"/>
              <a:gd name="connsiteX34" fmla="*/ 697706 w 3648075"/>
              <a:gd name="connsiteY34" fmla="*/ 385763 h 1593057"/>
              <a:gd name="connsiteX35" fmla="*/ 704850 w 3648075"/>
              <a:gd name="connsiteY35" fmla="*/ 400050 h 1593057"/>
              <a:gd name="connsiteX36" fmla="*/ 707231 w 3648075"/>
              <a:gd name="connsiteY36" fmla="*/ 407194 h 1593057"/>
              <a:gd name="connsiteX37" fmla="*/ 740569 w 3648075"/>
              <a:gd name="connsiteY37" fmla="*/ 404813 h 1593057"/>
              <a:gd name="connsiteX38" fmla="*/ 752475 w 3648075"/>
              <a:gd name="connsiteY38" fmla="*/ 419100 h 1593057"/>
              <a:gd name="connsiteX39" fmla="*/ 788194 w 3648075"/>
              <a:gd name="connsiteY39" fmla="*/ 421481 h 1593057"/>
              <a:gd name="connsiteX40" fmla="*/ 795337 w 3648075"/>
              <a:gd name="connsiteY40" fmla="*/ 445294 h 1593057"/>
              <a:gd name="connsiteX41" fmla="*/ 804862 w 3648075"/>
              <a:gd name="connsiteY41" fmla="*/ 459581 h 1593057"/>
              <a:gd name="connsiteX42" fmla="*/ 812006 w 3648075"/>
              <a:gd name="connsiteY42" fmla="*/ 473869 h 1593057"/>
              <a:gd name="connsiteX43" fmla="*/ 821531 w 3648075"/>
              <a:gd name="connsiteY43" fmla="*/ 481013 h 1593057"/>
              <a:gd name="connsiteX44" fmla="*/ 826294 w 3648075"/>
              <a:gd name="connsiteY44" fmla="*/ 488156 h 1593057"/>
              <a:gd name="connsiteX45" fmla="*/ 833437 w 3648075"/>
              <a:gd name="connsiteY45" fmla="*/ 497681 h 1593057"/>
              <a:gd name="connsiteX46" fmla="*/ 838200 w 3648075"/>
              <a:gd name="connsiteY46" fmla="*/ 504825 h 1593057"/>
              <a:gd name="connsiteX47" fmla="*/ 857250 w 3648075"/>
              <a:gd name="connsiteY47" fmla="*/ 521494 h 1593057"/>
              <a:gd name="connsiteX48" fmla="*/ 864394 w 3648075"/>
              <a:gd name="connsiteY48" fmla="*/ 526256 h 1593057"/>
              <a:gd name="connsiteX49" fmla="*/ 871537 w 3648075"/>
              <a:gd name="connsiteY49" fmla="*/ 542925 h 1593057"/>
              <a:gd name="connsiteX50" fmla="*/ 878681 w 3648075"/>
              <a:gd name="connsiteY50" fmla="*/ 557213 h 1593057"/>
              <a:gd name="connsiteX51" fmla="*/ 885825 w 3648075"/>
              <a:gd name="connsiteY51" fmla="*/ 559594 h 1593057"/>
              <a:gd name="connsiteX52" fmla="*/ 919162 w 3648075"/>
              <a:gd name="connsiteY52" fmla="*/ 561975 h 1593057"/>
              <a:gd name="connsiteX53" fmla="*/ 926306 w 3648075"/>
              <a:gd name="connsiteY53" fmla="*/ 576263 h 1593057"/>
              <a:gd name="connsiteX54" fmla="*/ 945356 w 3648075"/>
              <a:gd name="connsiteY54" fmla="*/ 609600 h 1593057"/>
              <a:gd name="connsiteX55" fmla="*/ 966787 w 3648075"/>
              <a:gd name="connsiteY55" fmla="*/ 633413 h 1593057"/>
              <a:gd name="connsiteX56" fmla="*/ 981075 w 3648075"/>
              <a:gd name="connsiteY56" fmla="*/ 642938 h 1593057"/>
              <a:gd name="connsiteX57" fmla="*/ 988219 w 3648075"/>
              <a:gd name="connsiteY57" fmla="*/ 647700 h 1593057"/>
              <a:gd name="connsiteX58" fmla="*/ 990600 w 3648075"/>
              <a:gd name="connsiteY58" fmla="*/ 654844 h 1593057"/>
              <a:gd name="connsiteX59" fmla="*/ 995362 w 3648075"/>
              <a:gd name="connsiteY59" fmla="*/ 661988 h 1593057"/>
              <a:gd name="connsiteX60" fmla="*/ 1026319 w 3648075"/>
              <a:gd name="connsiteY60" fmla="*/ 692944 h 1593057"/>
              <a:gd name="connsiteX61" fmla="*/ 1035844 w 3648075"/>
              <a:gd name="connsiteY61" fmla="*/ 707231 h 1593057"/>
              <a:gd name="connsiteX62" fmla="*/ 1050131 w 3648075"/>
              <a:gd name="connsiteY62" fmla="*/ 719138 h 1593057"/>
              <a:gd name="connsiteX63" fmla="*/ 1057275 w 3648075"/>
              <a:gd name="connsiteY63" fmla="*/ 721519 h 1593057"/>
              <a:gd name="connsiteX64" fmla="*/ 1109662 w 3648075"/>
              <a:gd name="connsiteY64" fmla="*/ 723900 h 1593057"/>
              <a:gd name="connsiteX65" fmla="*/ 1116806 w 3648075"/>
              <a:gd name="connsiteY65" fmla="*/ 738188 h 1593057"/>
              <a:gd name="connsiteX66" fmla="*/ 1202531 w 3648075"/>
              <a:gd name="connsiteY66" fmla="*/ 733425 h 1593057"/>
              <a:gd name="connsiteX67" fmla="*/ 1207294 w 3648075"/>
              <a:gd name="connsiteY67" fmla="*/ 747713 h 1593057"/>
              <a:gd name="connsiteX68" fmla="*/ 1252538 w 3648075"/>
              <a:gd name="connsiteY68" fmla="*/ 747713 h 1593057"/>
              <a:gd name="connsiteX69" fmla="*/ 1254919 w 3648075"/>
              <a:gd name="connsiteY69" fmla="*/ 778669 h 1593057"/>
              <a:gd name="connsiteX70" fmla="*/ 1359694 w 3648075"/>
              <a:gd name="connsiteY70" fmla="*/ 783431 h 1593057"/>
              <a:gd name="connsiteX71" fmla="*/ 1369219 w 3648075"/>
              <a:gd name="connsiteY71" fmla="*/ 795338 h 1593057"/>
              <a:gd name="connsiteX72" fmla="*/ 1376362 w 3648075"/>
              <a:gd name="connsiteY72" fmla="*/ 802481 h 1593057"/>
              <a:gd name="connsiteX73" fmla="*/ 1383506 w 3648075"/>
              <a:gd name="connsiteY73" fmla="*/ 804863 h 1593057"/>
              <a:gd name="connsiteX74" fmla="*/ 1395412 w 3648075"/>
              <a:gd name="connsiteY74" fmla="*/ 816769 h 1593057"/>
              <a:gd name="connsiteX75" fmla="*/ 1416844 w 3648075"/>
              <a:gd name="connsiteY75" fmla="*/ 833438 h 1593057"/>
              <a:gd name="connsiteX76" fmla="*/ 1421606 w 3648075"/>
              <a:gd name="connsiteY76" fmla="*/ 840581 h 1593057"/>
              <a:gd name="connsiteX77" fmla="*/ 1428750 w 3648075"/>
              <a:gd name="connsiteY77" fmla="*/ 845344 h 1593057"/>
              <a:gd name="connsiteX78" fmla="*/ 1438275 w 3648075"/>
              <a:gd name="connsiteY78" fmla="*/ 859631 h 1593057"/>
              <a:gd name="connsiteX79" fmla="*/ 1443037 w 3648075"/>
              <a:gd name="connsiteY79" fmla="*/ 866775 h 1593057"/>
              <a:gd name="connsiteX80" fmla="*/ 1509712 w 3648075"/>
              <a:gd name="connsiteY80" fmla="*/ 864394 h 1593057"/>
              <a:gd name="connsiteX81" fmla="*/ 1509712 w 3648075"/>
              <a:gd name="connsiteY81" fmla="*/ 907255 h 1593057"/>
              <a:gd name="connsiteX82" fmla="*/ 1535906 w 3648075"/>
              <a:gd name="connsiteY82" fmla="*/ 909638 h 1593057"/>
              <a:gd name="connsiteX83" fmla="*/ 1538287 w 3648075"/>
              <a:gd name="connsiteY83" fmla="*/ 947738 h 1593057"/>
              <a:gd name="connsiteX84" fmla="*/ 1562100 w 3648075"/>
              <a:gd name="connsiteY84" fmla="*/ 947738 h 1593057"/>
              <a:gd name="connsiteX85" fmla="*/ 1566862 w 3648075"/>
              <a:gd name="connsiteY85" fmla="*/ 995363 h 1593057"/>
              <a:gd name="connsiteX86" fmla="*/ 1600200 w 3648075"/>
              <a:gd name="connsiteY86" fmla="*/ 995363 h 1593057"/>
              <a:gd name="connsiteX87" fmla="*/ 1614487 w 3648075"/>
              <a:gd name="connsiteY87" fmla="*/ 1069181 h 1593057"/>
              <a:gd name="connsiteX88" fmla="*/ 1631156 w 3648075"/>
              <a:gd name="connsiteY88" fmla="*/ 1069181 h 1593057"/>
              <a:gd name="connsiteX89" fmla="*/ 1643062 w 3648075"/>
              <a:gd name="connsiteY89" fmla="*/ 1083469 h 1593057"/>
              <a:gd name="connsiteX90" fmla="*/ 1669256 w 3648075"/>
              <a:gd name="connsiteY90" fmla="*/ 1085851 h 1593057"/>
              <a:gd name="connsiteX91" fmla="*/ 1671637 w 3648075"/>
              <a:gd name="connsiteY91" fmla="*/ 1121569 h 1593057"/>
              <a:gd name="connsiteX92" fmla="*/ 1709737 w 3648075"/>
              <a:gd name="connsiteY92" fmla="*/ 1119188 h 1593057"/>
              <a:gd name="connsiteX93" fmla="*/ 1709737 w 3648075"/>
              <a:gd name="connsiteY93" fmla="*/ 1135856 h 1593057"/>
              <a:gd name="connsiteX94" fmla="*/ 1778794 w 3648075"/>
              <a:gd name="connsiteY94" fmla="*/ 1133475 h 1593057"/>
              <a:gd name="connsiteX95" fmla="*/ 1783556 w 3648075"/>
              <a:gd name="connsiteY95" fmla="*/ 1152525 h 1593057"/>
              <a:gd name="connsiteX96" fmla="*/ 1885950 w 3648075"/>
              <a:gd name="connsiteY96" fmla="*/ 1150144 h 1593057"/>
              <a:gd name="connsiteX97" fmla="*/ 1885950 w 3648075"/>
              <a:gd name="connsiteY97" fmla="*/ 1169194 h 1593057"/>
              <a:gd name="connsiteX98" fmla="*/ 2035969 w 3648075"/>
              <a:gd name="connsiteY98" fmla="*/ 1166813 h 1593057"/>
              <a:gd name="connsiteX99" fmla="*/ 2035969 w 3648075"/>
              <a:gd name="connsiteY99" fmla="*/ 1185863 h 1593057"/>
              <a:gd name="connsiteX100" fmla="*/ 2238375 w 3648075"/>
              <a:gd name="connsiteY100" fmla="*/ 1188244 h 1593057"/>
              <a:gd name="connsiteX101" fmla="*/ 2276475 w 3648075"/>
              <a:gd name="connsiteY101" fmla="*/ 1216819 h 1593057"/>
              <a:gd name="connsiteX102" fmla="*/ 2290762 w 3648075"/>
              <a:gd name="connsiteY102" fmla="*/ 1262063 h 1593057"/>
              <a:gd name="connsiteX103" fmla="*/ 2300287 w 3648075"/>
              <a:gd name="connsiteY103" fmla="*/ 1290638 h 1593057"/>
              <a:gd name="connsiteX104" fmla="*/ 2312194 w 3648075"/>
              <a:gd name="connsiteY104" fmla="*/ 1316831 h 1593057"/>
              <a:gd name="connsiteX105" fmla="*/ 2338387 w 3648075"/>
              <a:gd name="connsiteY105" fmla="*/ 1316831 h 1593057"/>
              <a:gd name="connsiteX106" fmla="*/ 2343150 w 3648075"/>
              <a:gd name="connsiteY106" fmla="*/ 1340645 h 1593057"/>
              <a:gd name="connsiteX107" fmla="*/ 2383631 w 3648075"/>
              <a:gd name="connsiteY107" fmla="*/ 1340644 h 1593057"/>
              <a:gd name="connsiteX108" fmla="*/ 2390775 w 3648075"/>
              <a:gd name="connsiteY108" fmla="*/ 1371600 h 1593057"/>
              <a:gd name="connsiteX109" fmla="*/ 2707481 w 3648075"/>
              <a:gd name="connsiteY109" fmla="*/ 1364456 h 1593057"/>
              <a:gd name="connsiteX110" fmla="*/ 2712244 w 3648075"/>
              <a:gd name="connsiteY110" fmla="*/ 1397794 h 1593057"/>
              <a:gd name="connsiteX111" fmla="*/ 2888456 w 3648075"/>
              <a:gd name="connsiteY111" fmla="*/ 1395413 h 1593057"/>
              <a:gd name="connsiteX112" fmla="*/ 2895600 w 3648075"/>
              <a:gd name="connsiteY112" fmla="*/ 1416844 h 1593057"/>
              <a:gd name="connsiteX113" fmla="*/ 2947987 w 3648075"/>
              <a:gd name="connsiteY113" fmla="*/ 1419225 h 1593057"/>
              <a:gd name="connsiteX114" fmla="*/ 2947987 w 3648075"/>
              <a:gd name="connsiteY114" fmla="*/ 1450181 h 1593057"/>
              <a:gd name="connsiteX115" fmla="*/ 3033712 w 3648075"/>
              <a:gd name="connsiteY115" fmla="*/ 1445419 h 1593057"/>
              <a:gd name="connsiteX116" fmla="*/ 3036094 w 3648075"/>
              <a:gd name="connsiteY116" fmla="*/ 1473994 h 1593057"/>
              <a:gd name="connsiteX117" fmla="*/ 3152775 w 3648075"/>
              <a:gd name="connsiteY117" fmla="*/ 1473994 h 1593057"/>
              <a:gd name="connsiteX118" fmla="*/ 3150393 w 3648075"/>
              <a:gd name="connsiteY118" fmla="*/ 1507331 h 1593057"/>
              <a:gd name="connsiteX119" fmla="*/ 3250407 w 3648075"/>
              <a:gd name="connsiteY119" fmla="*/ 1507331 h 1593057"/>
              <a:gd name="connsiteX120" fmla="*/ 3262312 w 3648075"/>
              <a:gd name="connsiteY120" fmla="*/ 1547813 h 1593057"/>
              <a:gd name="connsiteX121" fmla="*/ 3440906 w 3648075"/>
              <a:gd name="connsiteY121" fmla="*/ 1547813 h 1593057"/>
              <a:gd name="connsiteX122" fmla="*/ 3452812 w 3648075"/>
              <a:gd name="connsiteY122" fmla="*/ 1590675 h 1593057"/>
              <a:gd name="connsiteX123" fmla="*/ 3648075 w 3648075"/>
              <a:gd name="connsiteY123" fmla="*/ 1593057 h 1593057"/>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5138737 w 5138737"/>
              <a:gd name="connsiteY123"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5138737 w 5138737"/>
              <a:gd name="connsiteY124"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7650 w 5138737"/>
              <a:gd name="connsiteY124" fmla="*/ 1650205 h 2262188"/>
              <a:gd name="connsiteX125" fmla="*/ 5138737 w 5138737"/>
              <a:gd name="connsiteY125"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5138737 w 5138737"/>
              <a:gd name="connsiteY125"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5138737 w 5138737"/>
              <a:gd name="connsiteY126"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5138737 w 5138737"/>
              <a:gd name="connsiteY127"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5138737 w 5138737"/>
              <a:gd name="connsiteY128"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4279106 w 5138737"/>
              <a:gd name="connsiteY128" fmla="*/ 1788318 h 2262188"/>
              <a:gd name="connsiteX129" fmla="*/ 5138737 w 5138737"/>
              <a:gd name="connsiteY129"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4279106 w 5138737"/>
              <a:gd name="connsiteY128" fmla="*/ 1788318 h 2262188"/>
              <a:gd name="connsiteX129" fmla="*/ 4448175 w 5138737"/>
              <a:gd name="connsiteY129" fmla="*/ 1795462 h 2262188"/>
              <a:gd name="connsiteX130" fmla="*/ 5138737 w 5138737"/>
              <a:gd name="connsiteY130"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4279106 w 5138737"/>
              <a:gd name="connsiteY128" fmla="*/ 1788318 h 2262188"/>
              <a:gd name="connsiteX129" fmla="*/ 4448175 w 5138737"/>
              <a:gd name="connsiteY129" fmla="*/ 1795462 h 2262188"/>
              <a:gd name="connsiteX130" fmla="*/ 4443412 w 5138737"/>
              <a:gd name="connsiteY130" fmla="*/ 1974055 h 2262188"/>
              <a:gd name="connsiteX131" fmla="*/ 5138737 w 5138737"/>
              <a:gd name="connsiteY131"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4279106 w 5138737"/>
              <a:gd name="connsiteY128" fmla="*/ 1788318 h 2262188"/>
              <a:gd name="connsiteX129" fmla="*/ 4448175 w 5138737"/>
              <a:gd name="connsiteY129" fmla="*/ 1795462 h 2262188"/>
              <a:gd name="connsiteX130" fmla="*/ 4443412 w 5138737"/>
              <a:gd name="connsiteY130" fmla="*/ 1974055 h 2262188"/>
              <a:gd name="connsiteX131" fmla="*/ 4483894 w 5138737"/>
              <a:gd name="connsiteY131" fmla="*/ 1974055 h 2262188"/>
              <a:gd name="connsiteX132" fmla="*/ 5138737 w 5138737"/>
              <a:gd name="connsiteY132"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4279106 w 5138737"/>
              <a:gd name="connsiteY128" fmla="*/ 1788318 h 2262188"/>
              <a:gd name="connsiteX129" fmla="*/ 4448175 w 5138737"/>
              <a:gd name="connsiteY129" fmla="*/ 1795462 h 2262188"/>
              <a:gd name="connsiteX130" fmla="*/ 4443412 w 5138737"/>
              <a:gd name="connsiteY130" fmla="*/ 1974055 h 2262188"/>
              <a:gd name="connsiteX131" fmla="*/ 4483894 w 5138737"/>
              <a:gd name="connsiteY131" fmla="*/ 1974055 h 2262188"/>
              <a:gd name="connsiteX132" fmla="*/ 4486275 w 5138737"/>
              <a:gd name="connsiteY132" fmla="*/ 2257424 h 2262188"/>
              <a:gd name="connsiteX133" fmla="*/ 5138737 w 5138737"/>
              <a:gd name="connsiteY133" fmla="*/ 2262188 h 2262188"/>
              <a:gd name="connsiteX0" fmla="*/ 0 w 5138737"/>
              <a:gd name="connsiteY0" fmla="*/ 0 h 2262188"/>
              <a:gd name="connsiteX1" fmla="*/ 11906 w 5138737"/>
              <a:gd name="connsiteY1" fmla="*/ 2381 h 2262188"/>
              <a:gd name="connsiteX2" fmla="*/ 19050 w 5138737"/>
              <a:gd name="connsiteY2" fmla="*/ 7144 h 2262188"/>
              <a:gd name="connsiteX3" fmla="*/ 33337 w 5138737"/>
              <a:gd name="connsiteY3" fmla="*/ 11906 h 2262188"/>
              <a:gd name="connsiteX4" fmla="*/ 47625 w 5138737"/>
              <a:gd name="connsiteY4" fmla="*/ 16669 h 2262188"/>
              <a:gd name="connsiteX5" fmla="*/ 54769 w 5138737"/>
              <a:gd name="connsiteY5" fmla="*/ 19050 h 2262188"/>
              <a:gd name="connsiteX6" fmla="*/ 71437 w 5138737"/>
              <a:gd name="connsiteY6" fmla="*/ 35719 h 2262188"/>
              <a:gd name="connsiteX7" fmla="*/ 83344 w 5138737"/>
              <a:gd name="connsiteY7" fmla="*/ 47625 h 2262188"/>
              <a:gd name="connsiteX8" fmla="*/ 88106 w 5138737"/>
              <a:gd name="connsiteY8" fmla="*/ 54769 h 2262188"/>
              <a:gd name="connsiteX9" fmla="*/ 90487 w 5138737"/>
              <a:gd name="connsiteY9" fmla="*/ 76200 h 2262188"/>
              <a:gd name="connsiteX10" fmla="*/ 102394 w 5138737"/>
              <a:gd name="connsiteY10" fmla="*/ 78581 h 2262188"/>
              <a:gd name="connsiteX11" fmla="*/ 104775 w 5138737"/>
              <a:gd name="connsiteY11" fmla="*/ 107156 h 2262188"/>
              <a:gd name="connsiteX12" fmla="*/ 128587 w 5138737"/>
              <a:gd name="connsiteY12" fmla="*/ 114300 h 2262188"/>
              <a:gd name="connsiteX13" fmla="*/ 140494 w 5138737"/>
              <a:gd name="connsiteY13" fmla="*/ 133350 h 2262188"/>
              <a:gd name="connsiteX14" fmla="*/ 169069 w 5138737"/>
              <a:gd name="connsiteY14" fmla="*/ 166688 h 2262188"/>
              <a:gd name="connsiteX15" fmla="*/ 180975 w 5138737"/>
              <a:gd name="connsiteY15" fmla="*/ 188119 h 2262188"/>
              <a:gd name="connsiteX16" fmla="*/ 185737 w 5138737"/>
              <a:gd name="connsiteY16" fmla="*/ 195263 h 2262188"/>
              <a:gd name="connsiteX17" fmla="*/ 190500 w 5138737"/>
              <a:gd name="connsiteY17" fmla="*/ 202406 h 2262188"/>
              <a:gd name="connsiteX18" fmla="*/ 197644 w 5138737"/>
              <a:gd name="connsiteY18" fmla="*/ 216694 h 2262188"/>
              <a:gd name="connsiteX19" fmla="*/ 204787 w 5138737"/>
              <a:gd name="connsiteY19" fmla="*/ 230981 h 2262188"/>
              <a:gd name="connsiteX20" fmla="*/ 219075 w 5138737"/>
              <a:gd name="connsiteY20" fmla="*/ 240506 h 2262188"/>
              <a:gd name="connsiteX21" fmla="*/ 221456 w 5138737"/>
              <a:gd name="connsiteY21" fmla="*/ 247650 h 2262188"/>
              <a:gd name="connsiteX22" fmla="*/ 238125 w 5138737"/>
              <a:gd name="connsiteY22" fmla="*/ 266700 h 2262188"/>
              <a:gd name="connsiteX23" fmla="*/ 314325 w 5138737"/>
              <a:gd name="connsiteY23" fmla="*/ 271462 h 2262188"/>
              <a:gd name="connsiteX24" fmla="*/ 319088 w 5138737"/>
              <a:gd name="connsiteY24" fmla="*/ 316706 h 2262188"/>
              <a:gd name="connsiteX25" fmla="*/ 383382 w 5138737"/>
              <a:gd name="connsiteY25" fmla="*/ 321469 h 2262188"/>
              <a:gd name="connsiteX26" fmla="*/ 431006 w 5138737"/>
              <a:gd name="connsiteY26" fmla="*/ 321469 h 2262188"/>
              <a:gd name="connsiteX27" fmla="*/ 526256 w 5138737"/>
              <a:gd name="connsiteY27" fmla="*/ 321468 h 2262188"/>
              <a:gd name="connsiteX28" fmla="*/ 533400 w 5138737"/>
              <a:gd name="connsiteY28" fmla="*/ 342900 h 2262188"/>
              <a:gd name="connsiteX29" fmla="*/ 576263 w 5138737"/>
              <a:gd name="connsiteY29" fmla="*/ 345281 h 2262188"/>
              <a:gd name="connsiteX30" fmla="*/ 585788 w 5138737"/>
              <a:gd name="connsiteY30" fmla="*/ 366712 h 2262188"/>
              <a:gd name="connsiteX31" fmla="*/ 640556 w 5138737"/>
              <a:gd name="connsiteY31" fmla="*/ 369094 h 2262188"/>
              <a:gd name="connsiteX32" fmla="*/ 650081 w 5138737"/>
              <a:gd name="connsiteY32" fmla="*/ 371475 h 2262188"/>
              <a:gd name="connsiteX33" fmla="*/ 661987 w 5138737"/>
              <a:gd name="connsiteY33" fmla="*/ 383381 h 2262188"/>
              <a:gd name="connsiteX34" fmla="*/ 697706 w 5138737"/>
              <a:gd name="connsiteY34" fmla="*/ 385763 h 2262188"/>
              <a:gd name="connsiteX35" fmla="*/ 704850 w 5138737"/>
              <a:gd name="connsiteY35" fmla="*/ 400050 h 2262188"/>
              <a:gd name="connsiteX36" fmla="*/ 707231 w 5138737"/>
              <a:gd name="connsiteY36" fmla="*/ 407194 h 2262188"/>
              <a:gd name="connsiteX37" fmla="*/ 740569 w 5138737"/>
              <a:gd name="connsiteY37" fmla="*/ 404813 h 2262188"/>
              <a:gd name="connsiteX38" fmla="*/ 752475 w 5138737"/>
              <a:gd name="connsiteY38" fmla="*/ 419100 h 2262188"/>
              <a:gd name="connsiteX39" fmla="*/ 788194 w 5138737"/>
              <a:gd name="connsiteY39" fmla="*/ 421481 h 2262188"/>
              <a:gd name="connsiteX40" fmla="*/ 795337 w 5138737"/>
              <a:gd name="connsiteY40" fmla="*/ 445294 h 2262188"/>
              <a:gd name="connsiteX41" fmla="*/ 804862 w 5138737"/>
              <a:gd name="connsiteY41" fmla="*/ 459581 h 2262188"/>
              <a:gd name="connsiteX42" fmla="*/ 812006 w 5138737"/>
              <a:gd name="connsiteY42" fmla="*/ 473869 h 2262188"/>
              <a:gd name="connsiteX43" fmla="*/ 821531 w 5138737"/>
              <a:gd name="connsiteY43" fmla="*/ 481013 h 2262188"/>
              <a:gd name="connsiteX44" fmla="*/ 826294 w 5138737"/>
              <a:gd name="connsiteY44" fmla="*/ 488156 h 2262188"/>
              <a:gd name="connsiteX45" fmla="*/ 833437 w 5138737"/>
              <a:gd name="connsiteY45" fmla="*/ 497681 h 2262188"/>
              <a:gd name="connsiteX46" fmla="*/ 838200 w 5138737"/>
              <a:gd name="connsiteY46" fmla="*/ 504825 h 2262188"/>
              <a:gd name="connsiteX47" fmla="*/ 857250 w 5138737"/>
              <a:gd name="connsiteY47" fmla="*/ 521494 h 2262188"/>
              <a:gd name="connsiteX48" fmla="*/ 864394 w 5138737"/>
              <a:gd name="connsiteY48" fmla="*/ 526256 h 2262188"/>
              <a:gd name="connsiteX49" fmla="*/ 871537 w 5138737"/>
              <a:gd name="connsiteY49" fmla="*/ 542925 h 2262188"/>
              <a:gd name="connsiteX50" fmla="*/ 878681 w 5138737"/>
              <a:gd name="connsiteY50" fmla="*/ 557213 h 2262188"/>
              <a:gd name="connsiteX51" fmla="*/ 885825 w 5138737"/>
              <a:gd name="connsiteY51" fmla="*/ 559594 h 2262188"/>
              <a:gd name="connsiteX52" fmla="*/ 919162 w 5138737"/>
              <a:gd name="connsiteY52" fmla="*/ 561975 h 2262188"/>
              <a:gd name="connsiteX53" fmla="*/ 926306 w 5138737"/>
              <a:gd name="connsiteY53" fmla="*/ 576263 h 2262188"/>
              <a:gd name="connsiteX54" fmla="*/ 945356 w 5138737"/>
              <a:gd name="connsiteY54" fmla="*/ 609600 h 2262188"/>
              <a:gd name="connsiteX55" fmla="*/ 966787 w 5138737"/>
              <a:gd name="connsiteY55" fmla="*/ 633413 h 2262188"/>
              <a:gd name="connsiteX56" fmla="*/ 981075 w 5138737"/>
              <a:gd name="connsiteY56" fmla="*/ 642938 h 2262188"/>
              <a:gd name="connsiteX57" fmla="*/ 988219 w 5138737"/>
              <a:gd name="connsiteY57" fmla="*/ 647700 h 2262188"/>
              <a:gd name="connsiteX58" fmla="*/ 990600 w 5138737"/>
              <a:gd name="connsiteY58" fmla="*/ 654844 h 2262188"/>
              <a:gd name="connsiteX59" fmla="*/ 995362 w 5138737"/>
              <a:gd name="connsiteY59" fmla="*/ 661988 h 2262188"/>
              <a:gd name="connsiteX60" fmla="*/ 1026319 w 5138737"/>
              <a:gd name="connsiteY60" fmla="*/ 692944 h 2262188"/>
              <a:gd name="connsiteX61" fmla="*/ 1035844 w 5138737"/>
              <a:gd name="connsiteY61" fmla="*/ 707231 h 2262188"/>
              <a:gd name="connsiteX62" fmla="*/ 1050131 w 5138737"/>
              <a:gd name="connsiteY62" fmla="*/ 719138 h 2262188"/>
              <a:gd name="connsiteX63" fmla="*/ 1057275 w 5138737"/>
              <a:gd name="connsiteY63" fmla="*/ 721519 h 2262188"/>
              <a:gd name="connsiteX64" fmla="*/ 1109662 w 5138737"/>
              <a:gd name="connsiteY64" fmla="*/ 723900 h 2262188"/>
              <a:gd name="connsiteX65" fmla="*/ 1116806 w 5138737"/>
              <a:gd name="connsiteY65" fmla="*/ 738188 h 2262188"/>
              <a:gd name="connsiteX66" fmla="*/ 1202531 w 5138737"/>
              <a:gd name="connsiteY66" fmla="*/ 733425 h 2262188"/>
              <a:gd name="connsiteX67" fmla="*/ 1207294 w 5138737"/>
              <a:gd name="connsiteY67" fmla="*/ 747713 h 2262188"/>
              <a:gd name="connsiteX68" fmla="*/ 1252538 w 5138737"/>
              <a:gd name="connsiteY68" fmla="*/ 747713 h 2262188"/>
              <a:gd name="connsiteX69" fmla="*/ 1254919 w 5138737"/>
              <a:gd name="connsiteY69" fmla="*/ 778669 h 2262188"/>
              <a:gd name="connsiteX70" fmla="*/ 1359694 w 5138737"/>
              <a:gd name="connsiteY70" fmla="*/ 783431 h 2262188"/>
              <a:gd name="connsiteX71" fmla="*/ 1369219 w 5138737"/>
              <a:gd name="connsiteY71" fmla="*/ 795338 h 2262188"/>
              <a:gd name="connsiteX72" fmla="*/ 1376362 w 5138737"/>
              <a:gd name="connsiteY72" fmla="*/ 802481 h 2262188"/>
              <a:gd name="connsiteX73" fmla="*/ 1383506 w 5138737"/>
              <a:gd name="connsiteY73" fmla="*/ 804863 h 2262188"/>
              <a:gd name="connsiteX74" fmla="*/ 1395412 w 5138737"/>
              <a:gd name="connsiteY74" fmla="*/ 816769 h 2262188"/>
              <a:gd name="connsiteX75" fmla="*/ 1416844 w 5138737"/>
              <a:gd name="connsiteY75" fmla="*/ 833438 h 2262188"/>
              <a:gd name="connsiteX76" fmla="*/ 1421606 w 5138737"/>
              <a:gd name="connsiteY76" fmla="*/ 840581 h 2262188"/>
              <a:gd name="connsiteX77" fmla="*/ 1428750 w 5138737"/>
              <a:gd name="connsiteY77" fmla="*/ 845344 h 2262188"/>
              <a:gd name="connsiteX78" fmla="*/ 1438275 w 5138737"/>
              <a:gd name="connsiteY78" fmla="*/ 859631 h 2262188"/>
              <a:gd name="connsiteX79" fmla="*/ 1443037 w 5138737"/>
              <a:gd name="connsiteY79" fmla="*/ 866775 h 2262188"/>
              <a:gd name="connsiteX80" fmla="*/ 1509712 w 5138737"/>
              <a:gd name="connsiteY80" fmla="*/ 864394 h 2262188"/>
              <a:gd name="connsiteX81" fmla="*/ 1509712 w 5138737"/>
              <a:gd name="connsiteY81" fmla="*/ 907255 h 2262188"/>
              <a:gd name="connsiteX82" fmla="*/ 1535906 w 5138737"/>
              <a:gd name="connsiteY82" fmla="*/ 909638 h 2262188"/>
              <a:gd name="connsiteX83" fmla="*/ 1538287 w 5138737"/>
              <a:gd name="connsiteY83" fmla="*/ 947738 h 2262188"/>
              <a:gd name="connsiteX84" fmla="*/ 1562100 w 5138737"/>
              <a:gd name="connsiteY84" fmla="*/ 947738 h 2262188"/>
              <a:gd name="connsiteX85" fmla="*/ 1566862 w 5138737"/>
              <a:gd name="connsiteY85" fmla="*/ 995363 h 2262188"/>
              <a:gd name="connsiteX86" fmla="*/ 1600200 w 5138737"/>
              <a:gd name="connsiteY86" fmla="*/ 995363 h 2262188"/>
              <a:gd name="connsiteX87" fmla="*/ 1614487 w 5138737"/>
              <a:gd name="connsiteY87" fmla="*/ 1069181 h 2262188"/>
              <a:gd name="connsiteX88" fmla="*/ 1631156 w 5138737"/>
              <a:gd name="connsiteY88" fmla="*/ 1069181 h 2262188"/>
              <a:gd name="connsiteX89" fmla="*/ 1643062 w 5138737"/>
              <a:gd name="connsiteY89" fmla="*/ 1083469 h 2262188"/>
              <a:gd name="connsiteX90" fmla="*/ 1669256 w 5138737"/>
              <a:gd name="connsiteY90" fmla="*/ 1085851 h 2262188"/>
              <a:gd name="connsiteX91" fmla="*/ 1671637 w 5138737"/>
              <a:gd name="connsiteY91" fmla="*/ 1121569 h 2262188"/>
              <a:gd name="connsiteX92" fmla="*/ 1709737 w 5138737"/>
              <a:gd name="connsiteY92" fmla="*/ 1119188 h 2262188"/>
              <a:gd name="connsiteX93" fmla="*/ 1709737 w 5138737"/>
              <a:gd name="connsiteY93" fmla="*/ 1135856 h 2262188"/>
              <a:gd name="connsiteX94" fmla="*/ 1778794 w 5138737"/>
              <a:gd name="connsiteY94" fmla="*/ 1133475 h 2262188"/>
              <a:gd name="connsiteX95" fmla="*/ 1783556 w 5138737"/>
              <a:gd name="connsiteY95" fmla="*/ 1152525 h 2262188"/>
              <a:gd name="connsiteX96" fmla="*/ 1885950 w 5138737"/>
              <a:gd name="connsiteY96" fmla="*/ 1150144 h 2262188"/>
              <a:gd name="connsiteX97" fmla="*/ 1885950 w 5138737"/>
              <a:gd name="connsiteY97" fmla="*/ 1169194 h 2262188"/>
              <a:gd name="connsiteX98" fmla="*/ 2035969 w 5138737"/>
              <a:gd name="connsiteY98" fmla="*/ 1166813 h 2262188"/>
              <a:gd name="connsiteX99" fmla="*/ 2035969 w 5138737"/>
              <a:gd name="connsiteY99" fmla="*/ 1185863 h 2262188"/>
              <a:gd name="connsiteX100" fmla="*/ 2238375 w 5138737"/>
              <a:gd name="connsiteY100" fmla="*/ 1188244 h 2262188"/>
              <a:gd name="connsiteX101" fmla="*/ 2276475 w 5138737"/>
              <a:gd name="connsiteY101" fmla="*/ 1216819 h 2262188"/>
              <a:gd name="connsiteX102" fmla="*/ 2290762 w 5138737"/>
              <a:gd name="connsiteY102" fmla="*/ 1262063 h 2262188"/>
              <a:gd name="connsiteX103" fmla="*/ 2300287 w 5138737"/>
              <a:gd name="connsiteY103" fmla="*/ 1290638 h 2262188"/>
              <a:gd name="connsiteX104" fmla="*/ 2312194 w 5138737"/>
              <a:gd name="connsiteY104" fmla="*/ 1316831 h 2262188"/>
              <a:gd name="connsiteX105" fmla="*/ 2338387 w 5138737"/>
              <a:gd name="connsiteY105" fmla="*/ 1316831 h 2262188"/>
              <a:gd name="connsiteX106" fmla="*/ 2343150 w 5138737"/>
              <a:gd name="connsiteY106" fmla="*/ 1340645 h 2262188"/>
              <a:gd name="connsiteX107" fmla="*/ 2383631 w 5138737"/>
              <a:gd name="connsiteY107" fmla="*/ 1340644 h 2262188"/>
              <a:gd name="connsiteX108" fmla="*/ 2390775 w 5138737"/>
              <a:gd name="connsiteY108" fmla="*/ 1371600 h 2262188"/>
              <a:gd name="connsiteX109" fmla="*/ 2707481 w 5138737"/>
              <a:gd name="connsiteY109" fmla="*/ 1364456 h 2262188"/>
              <a:gd name="connsiteX110" fmla="*/ 2712244 w 5138737"/>
              <a:gd name="connsiteY110" fmla="*/ 1397794 h 2262188"/>
              <a:gd name="connsiteX111" fmla="*/ 2888456 w 5138737"/>
              <a:gd name="connsiteY111" fmla="*/ 1395413 h 2262188"/>
              <a:gd name="connsiteX112" fmla="*/ 2895600 w 5138737"/>
              <a:gd name="connsiteY112" fmla="*/ 1416844 h 2262188"/>
              <a:gd name="connsiteX113" fmla="*/ 2947987 w 5138737"/>
              <a:gd name="connsiteY113" fmla="*/ 1419225 h 2262188"/>
              <a:gd name="connsiteX114" fmla="*/ 2947987 w 5138737"/>
              <a:gd name="connsiteY114" fmla="*/ 1450181 h 2262188"/>
              <a:gd name="connsiteX115" fmla="*/ 3033712 w 5138737"/>
              <a:gd name="connsiteY115" fmla="*/ 1445419 h 2262188"/>
              <a:gd name="connsiteX116" fmla="*/ 3036094 w 5138737"/>
              <a:gd name="connsiteY116" fmla="*/ 1473994 h 2262188"/>
              <a:gd name="connsiteX117" fmla="*/ 3152775 w 5138737"/>
              <a:gd name="connsiteY117" fmla="*/ 1473994 h 2262188"/>
              <a:gd name="connsiteX118" fmla="*/ 3150393 w 5138737"/>
              <a:gd name="connsiteY118" fmla="*/ 1507331 h 2262188"/>
              <a:gd name="connsiteX119" fmla="*/ 3250407 w 5138737"/>
              <a:gd name="connsiteY119" fmla="*/ 1507331 h 2262188"/>
              <a:gd name="connsiteX120" fmla="*/ 3262312 w 5138737"/>
              <a:gd name="connsiteY120" fmla="*/ 1547813 h 2262188"/>
              <a:gd name="connsiteX121" fmla="*/ 3440906 w 5138737"/>
              <a:gd name="connsiteY121" fmla="*/ 1547813 h 2262188"/>
              <a:gd name="connsiteX122" fmla="*/ 3452812 w 5138737"/>
              <a:gd name="connsiteY122" fmla="*/ 1590675 h 2262188"/>
              <a:gd name="connsiteX123" fmla="*/ 4048125 w 5138737"/>
              <a:gd name="connsiteY123" fmla="*/ 1600199 h 2262188"/>
              <a:gd name="connsiteX124" fmla="*/ 4050507 w 5138737"/>
              <a:gd name="connsiteY124" fmla="*/ 1650205 h 2262188"/>
              <a:gd name="connsiteX125" fmla="*/ 4095750 w 5138737"/>
              <a:gd name="connsiteY125" fmla="*/ 1652587 h 2262188"/>
              <a:gd name="connsiteX126" fmla="*/ 4100512 w 5138737"/>
              <a:gd name="connsiteY126" fmla="*/ 1719262 h 2262188"/>
              <a:gd name="connsiteX127" fmla="*/ 4274344 w 5138737"/>
              <a:gd name="connsiteY127" fmla="*/ 1721643 h 2262188"/>
              <a:gd name="connsiteX128" fmla="*/ 4279106 w 5138737"/>
              <a:gd name="connsiteY128" fmla="*/ 1788318 h 2262188"/>
              <a:gd name="connsiteX129" fmla="*/ 4448175 w 5138737"/>
              <a:gd name="connsiteY129" fmla="*/ 1795462 h 2262188"/>
              <a:gd name="connsiteX130" fmla="*/ 4443412 w 5138737"/>
              <a:gd name="connsiteY130" fmla="*/ 1974055 h 2262188"/>
              <a:gd name="connsiteX131" fmla="*/ 4483894 w 5138737"/>
              <a:gd name="connsiteY131" fmla="*/ 1974055 h 2262188"/>
              <a:gd name="connsiteX132" fmla="*/ 4486275 w 5138737"/>
              <a:gd name="connsiteY132" fmla="*/ 2257424 h 2262188"/>
              <a:gd name="connsiteX133" fmla="*/ 5138737 w 5138737"/>
              <a:gd name="connsiteY133" fmla="*/ 2262188 h 226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138737" h="2262188">
                <a:moveTo>
                  <a:pt x="0" y="0"/>
                </a:moveTo>
                <a:cubicBezTo>
                  <a:pt x="3969" y="794"/>
                  <a:pt x="8116" y="960"/>
                  <a:pt x="11906" y="2381"/>
                </a:cubicBezTo>
                <a:cubicBezTo>
                  <a:pt x="14586" y="3386"/>
                  <a:pt x="16435" y="5982"/>
                  <a:pt x="19050" y="7144"/>
                </a:cubicBezTo>
                <a:cubicBezTo>
                  <a:pt x="23637" y="9183"/>
                  <a:pt x="28575" y="10319"/>
                  <a:pt x="33337" y="11906"/>
                </a:cubicBezTo>
                <a:lnTo>
                  <a:pt x="47625" y="16669"/>
                </a:lnTo>
                <a:cubicBezTo>
                  <a:pt x="50006" y="17463"/>
                  <a:pt x="50800" y="15875"/>
                  <a:pt x="54769" y="19050"/>
                </a:cubicBezTo>
                <a:cubicBezTo>
                  <a:pt x="58738" y="22225"/>
                  <a:pt x="66675" y="30957"/>
                  <a:pt x="71437" y="35719"/>
                </a:cubicBezTo>
                <a:lnTo>
                  <a:pt x="83344" y="47625"/>
                </a:lnTo>
                <a:cubicBezTo>
                  <a:pt x="85368" y="49649"/>
                  <a:pt x="86519" y="52388"/>
                  <a:pt x="88106" y="54769"/>
                </a:cubicBezTo>
                <a:cubicBezTo>
                  <a:pt x="88900" y="61913"/>
                  <a:pt x="86789" y="70037"/>
                  <a:pt x="90487" y="76200"/>
                </a:cubicBezTo>
                <a:cubicBezTo>
                  <a:pt x="92570" y="79671"/>
                  <a:pt x="100698" y="74906"/>
                  <a:pt x="102394" y="78581"/>
                </a:cubicBezTo>
                <a:cubicBezTo>
                  <a:pt x="106400" y="87259"/>
                  <a:pt x="100501" y="98607"/>
                  <a:pt x="104775" y="107156"/>
                </a:cubicBezTo>
                <a:lnTo>
                  <a:pt x="128587" y="114300"/>
                </a:lnTo>
                <a:lnTo>
                  <a:pt x="140494" y="133350"/>
                </a:lnTo>
                <a:cubicBezTo>
                  <a:pt x="147241" y="142081"/>
                  <a:pt x="162322" y="157560"/>
                  <a:pt x="169069" y="166688"/>
                </a:cubicBezTo>
                <a:cubicBezTo>
                  <a:pt x="173260" y="179262"/>
                  <a:pt x="170057" y="171742"/>
                  <a:pt x="180975" y="188119"/>
                </a:cubicBezTo>
                <a:lnTo>
                  <a:pt x="185737" y="195263"/>
                </a:lnTo>
                <a:lnTo>
                  <a:pt x="190500" y="202406"/>
                </a:lnTo>
                <a:cubicBezTo>
                  <a:pt x="196485" y="220362"/>
                  <a:pt x="188412" y="198229"/>
                  <a:pt x="197644" y="216694"/>
                </a:cubicBezTo>
                <a:cubicBezTo>
                  <a:pt x="200852" y="223111"/>
                  <a:pt x="198721" y="225673"/>
                  <a:pt x="204787" y="230981"/>
                </a:cubicBezTo>
                <a:cubicBezTo>
                  <a:pt x="209095" y="234750"/>
                  <a:pt x="219075" y="240506"/>
                  <a:pt x="219075" y="240506"/>
                </a:cubicBezTo>
                <a:cubicBezTo>
                  <a:pt x="219869" y="242887"/>
                  <a:pt x="220237" y="245456"/>
                  <a:pt x="221456" y="247650"/>
                </a:cubicBezTo>
                <a:cubicBezTo>
                  <a:pt x="227012" y="254000"/>
                  <a:pt x="222647" y="262731"/>
                  <a:pt x="238125" y="266700"/>
                </a:cubicBezTo>
                <a:cubicBezTo>
                  <a:pt x="253603" y="270669"/>
                  <a:pt x="293688" y="270668"/>
                  <a:pt x="314325" y="271462"/>
                </a:cubicBezTo>
                <a:lnTo>
                  <a:pt x="319088" y="316706"/>
                </a:lnTo>
                <a:cubicBezTo>
                  <a:pt x="340519" y="318294"/>
                  <a:pt x="364729" y="320675"/>
                  <a:pt x="383382" y="321469"/>
                </a:cubicBezTo>
                <a:lnTo>
                  <a:pt x="431006" y="321469"/>
                </a:lnTo>
                <a:lnTo>
                  <a:pt x="526256" y="321468"/>
                </a:lnTo>
                <a:cubicBezTo>
                  <a:pt x="528637" y="328612"/>
                  <a:pt x="525066" y="338931"/>
                  <a:pt x="533400" y="342900"/>
                </a:cubicBezTo>
                <a:lnTo>
                  <a:pt x="576263" y="345281"/>
                </a:lnTo>
                <a:cubicBezTo>
                  <a:pt x="589360" y="348456"/>
                  <a:pt x="576263" y="363537"/>
                  <a:pt x="585788" y="366712"/>
                </a:cubicBezTo>
                <a:lnTo>
                  <a:pt x="640556" y="369094"/>
                </a:lnTo>
                <a:cubicBezTo>
                  <a:pt x="643731" y="369888"/>
                  <a:pt x="647525" y="369431"/>
                  <a:pt x="650081" y="371475"/>
                </a:cubicBezTo>
                <a:cubicBezTo>
                  <a:pt x="661156" y="380335"/>
                  <a:pt x="639509" y="379832"/>
                  <a:pt x="661987" y="383381"/>
                </a:cubicBezTo>
                <a:cubicBezTo>
                  <a:pt x="673774" y="385242"/>
                  <a:pt x="685800" y="384969"/>
                  <a:pt x="697706" y="385763"/>
                </a:cubicBezTo>
                <a:cubicBezTo>
                  <a:pt x="703691" y="403719"/>
                  <a:pt x="695616" y="381583"/>
                  <a:pt x="704850" y="400050"/>
                </a:cubicBezTo>
                <a:cubicBezTo>
                  <a:pt x="705973" y="402295"/>
                  <a:pt x="706437" y="404813"/>
                  <a:pt x="707231" y="407194"/>
                </a:cubicBezTo>
                <a:cubicBezTo>
                  <a:pt x="718344" y="406400"/>
                  <a:pt x="729504" y="403511"/>
                  <a:pt x="740569" y="404813"/>
                </a:cubicBezTo>
                <a:cubicBezTo>
                  <a:pt x="764840" y="407668"/>
                  <a:pt x="733006" y="414519"/>
                  <a:pt x="752475" y="419100"/>
                </a:cubicBezTo>
                <a:cubicBezTo>
                  <a:pt x="764091" y="421833"/>
                  <a:pt x="776288" y="420687"/>
                  <a:pt x="788194" y="421481"/>
                </a:cubicBezTo>
                <a:cubicBezTo>
                  <a:pt x="791792" y="435876"/>
                  <a:pt x="789540" y="427901"/>
                  <a:pt x="795337" y="445294"/>
                </a:cubicBezTo>
                <a:cubicBezTo>
                  <a:pt x="797147" y="450724"/>
                  <a:pt x="803052" y="454151"/>
                  <a:pt x="804862" y="459581"/>
                </a:cubicBezTo>
                <a:cubicBezTo>
                  <a:pt x="806799" y="465390"/>
                  <a:pt x="807391" y="469254"/>
                  <a:pt x="812006" y="473869"/>
                </a:cubicBezTo>
                <a:cubicBezTo>
                  <a:pt x="814812" y="476675"/>
                  <a:pt x="818725" y="478207"/>
                  <a:pt x="821531" y="481013"/>
                </a:cubicBezTo>
                <a:cubicBezTo>
                  <a:pt x="823555" y="483037"/>
                  <a:pt x="824631" y="485827"/>
                  <a:pt x="826294" y="488156"/>
                </a:cubicBezTo>
                <a:cubicBezTo>
                  <a:pt x="828601" y="491385"/>
                  <a:pt x="831130" y="494452"/>
                  <a:pt x="833437" y="497681"/>
                </a:cubicBezTo>
                <a:cubicBezTo>
                  <a:pt x="835101" y="500010"/>
                  <a:pt x="834231" y="500856"/>
                  <a:pt x="838200" y="504825"/>
                </a:cubicBezTo>
                <a:cubicBezTo>
                  <a:pt x="842169" y="508794"/>
                  <a:pt x="852885" y="517922"/>
                  <a:pt x="857250" y="521494"/>
                </a:cubicBezTo>
                <a:cubicBezTo>
                  <a:pt x="861615" y="525066"/>
                  <a:pt x="862013" y="524669"/>
                  <a:pt x="864394" y="526256"/>
                </a:cubicBezTo>
                <a:cubicBezTo>
                  <a:pt x="869975" y="543001"/>
                  <a:pt x="862715" y="522340"/>
                  <a:pt x="871537" y="542925"/>
                </a:cubicBezTo>
                <a:cubicBezTo>
                  <a:pt x="873787" y="548174"/>
                  <a:pt x="873710" y="553236"/>
                  <a:pt x="878681" y="557213"/>
                </a:cubicBezTo>
                <a:cubicBezTo>
                  <a:pt x="880641" y="558781"/>
                  <a:pt x="883332" y="559301"/>
                  <a:pt x="885825" y="559594"/>
                </a:cubicBezTo>
                <a:lnTo>
                  <a:pt x="919162" y="561975"/>
                </a:lnTo>
                <a:cubicBezTo>
                  <a:pt x="925151" y="579936"/>
                  <a:pt x="921940" y="568326"/>
                  <a:pt x="926306" y="576263"/>
                </a:cubicBezTo>
                <a:cubicBezTo>
                  <a:pt x="930672" y="584200"/>
                  <a:pt x="938609" y="600075"/>
                  <a:pt x="945356" y="609600"/>
                </a:cubicBezTo>
                <a:lnTo>
                  <a:pt x="966787" y="633413"/>
                </a:lnTo>
                <a:cubicBezTo>
                  <a:pt x="972740" y="638969"/>
                  <a:pt x="976312" y="639763"/>
                  <a:pt x="981075" y="642938"/>
                </a:cubicBezTo>
                <a:lnTo>
                  <a:pt x="988219" y="647700"/>
                </a:lnTo>
                <a:cubicBezTo>
                  <a:pt x="989013" y="650081"/>
                  <a:pt x="989478" y="652599"/>
                  <a:pt x="990600" y="654844"/>
                </a:cubicBezTo>
                <a:cubicBezTo>
                  <a:pt x="991880" y="657404"/>
                  <a:pt x="989409" y="655638"/>
                  <a:pt x="995362" y="661988"/>
                </a:cubicBezTo>
                <a:cubicBezTo>
                  <a:pt x="1001315" y="668338"/>
                  <a:pt x="1019572" y="685404"/>
                  <a:pt x="1026319" y="692944"/>
                </a:cubicBezTo>
                <a:cubicBezTo>
                  <a:pt x="1033066" y="700485"/>
                  <a:pt x="1032669" y="702469"/>
                  <a:pt x="1035844" y="707231"/>
                </a:cubicBezTo>
                <a:cubicBezTo>
                  <a:pt x="1038478" y="711182"/>
                  <a:pt x="1045737" y="716941"/>
                  <a:pt x="1050131" y="719138"/>
                </a:cubicBezTo>
                <a:cubicBezTo>
                  <a:pt x="1052376" y="720261"/>
                  <a:pt x="1054773" y="721319"/>
                  <a:pt x="1057275" y="721519"/>
                </a:cubicBezTo>
                <a:cubicBezTo>
                  <a:pt x="1074700" y="722913"/>
                  <a:pt x="1092200" y="723106"/>
                  <a:pt x="1109662" y="723900"/>
                </a:cubicBezTo>
                <a:cubicBezTo>
                  <a:pt x="1119584" y="726678"/>
                  <a:pt x="1101328" y="736601"/>
                  <a:pt x="1116806" y="738188"/>
                </a:cubicBezTo>
                <a:lnTo>
                  <a:pt x="1202531" y="733425"/>
                </a:lnTo>
                <a:cubicBezTo>
                  <a:pt x="1207476" y="734290"/>
                  <a:pt x="1198960" y="745332"/>
                  <a:pt x="1207294" y="747713"/>
                </a:cubicBezTo>
                <a:cubicBezTo>
                  <a:pt x="1215628" y="750094"/>
                  <a:pt x="1239838" y="747713"/>
                  <a:pt x="1252538" y="747713"/>
                </a:cubicBezTo>
                <a:lnTo>
                  <a:pt x="1254919" y="778669"/>
                </a:lnTo>
                <a:lnTo>
                  <a:pt x="1359694" y="783431"/>
                </a:lnTo>
                <a:cubicBezTo>
                  <a:pt x="1379141" y="787797"/>
                  <a:pt x="1366441" y="792163"/>
                  <a:pt x="1369219" y="795338"/>
                </a:cubicBezTo>
                <a:cubicBezTo>
                  <a:pt x="1371997" y="798513"/>
                  <a:pt x="1373560" y="800613"/>
                  <a:pt x="1376362" y="802481"/>
                </a:cubicBezTo>
                <a:cubicBezTo>
                  <a:pt x="1378451" y="803873"/>
                  <a:pt x="1381125" y="804069"/>
                  <a:pt x="1383506" y="804863"/>
                </a:cubicBezTo>
                <a:cubicBezTo>
                  <a:pt x="1393320" y="819581"/>
                  <a:pt x="1382425" y="805225"/>
                  <a:pt x="1395412" y="816769"/>
                </a:cubicBezTo>
                <a:cubicBezTo>
                  <a:pt x="1414686" y="833901"/>
                  <a:pt x="1402114" y="828527"/>
                  <a:pt x="1416844" y="833438"/>
                </a:cubicBezTo>
                <a:cubicBezTo>
                  <a:pt x="1418431" y="835819"/>
                  <a:pt x="1419583" y="838558"/>
                  <a:pt x="1421606" y="840581"/>
                </a:cubicBezTo>
                <a:cubicBezTo>
                  <a:pt x="1423630" y="842605"/>
                  <a:pt x="1426865" y="843190"/>
                  <a:pt x="1428750" y="845344"/>
                </a:cubicBezTo>
                <a:cubicBezTo>
                  <a:pt x="1432519" y="849651"/>
                  <a:pt x="1435100" y="854869"/>
                  <a:pt x="1438275" y="859631"/>
                </a:cubicBezTo>
                <a:lnTo>
                  <a:pt x="1443037" y="866775"/>
                </a:lnTo>
                <a:lnTo>
                  <a:pt x="1509712" y="864394"/>
                </a:lnTo>
                <a:lnTo>
                  <a:pt x="1509712" y="907255"/>
                </a:lnTo>
                <a:lnTo>
                  <a:pt x="1535906" y="909638"/>
                </a:lnTo>
                <a:cubicBezTo>
                  <a:pt x="1543050" y="911225"/>
                  <a:pt x="1531143" y="946151"/>
                  <a:pt x="1538287" y="947738"/>
                </a:cubicBezTo>
                <a:lnTo>
                  <a:pt x="1562100" y="947738"/>
                </a:lnTo>
                <a:cubicBezTo>
                  <a:pt x="1569244" y="949325"/>
                  <a:pt x="1559718" y="993776"/>
                  <a:pt x="1566862" y="995363"/>
                </a:cubicBezTo>
                <a:lnTo>
                  <a:pt x="1600200" y="995363"/>
                </a:lnTo>
                <a:cubicBezTo>
                  <a:pt x="1605756" y="997744"/>
                  <a:pt x="1608931" y="1066800"/>
                  <a:pt x="1614487" y="1069181"/>
                </a:cubicBezTo>
                <a:lnTo>
                  <a:pt x="1631156" y="1069181"/>
                </a:lnTo>
                <a:cubicBezTo>
                  <a:pt x="1639094" y="1071562"/>
                  <a:pt x="1635124" y="1081088"/>
                  <a:pt x="1643062" y="1083469"/>
                </a:cubicBezTo>
                <a:lnTo>
                  <a:pt x="1669256" y="1085851"/>
                </a:lnTo>
                <a:lnTo>
                  <a:pt x="1671637" y="1121569"/>
                </a:lnTo>
                <a:lnTo>
                  <a:pt x="1709737" y="1119188"/>
                </a:lnTo>
                <a:cubicBezTo>
                  <a:pt x="1717675" y="1121569"/>
                  <a:pt x="1701799" y="1133475"/>
                  <a:pt x="1709737" y="1135856"/>
                </a:cubicBezTo>
                <a:cubicBezTo>
                  <a:pt x="1721643" y="1138237"/>
                  <a:pt x="1766888" y="1131094"/>
                  <a:pt x="1778794" y="1133475"/>
                </a:cubicBezTo>
                <a:cubicBezTo>
                  <a:pt x="1789113" y="1135063"/>
                  <a:pt x="1773237" y="1150937"/>
                  <a:pt x="1783556" y="1152525"/>
                </a:cubicBezTo>
                <a:cubicBezTo>
                  <a:pt x="1791494" y="1152525"/>
                  <a:pt x="1878012" y="1150144"/>
                  <a:pt x="1885950" y="1150144"/>
                </a:cubicBezTo>
                <a:cubicBezTo>
                  <a:pt x="1890712" y="1150144"/>
                  <a:pt x="1881188" y="1169194"/>
                  <a:pt x="1885950" y="1169194"/>
                </a:cubicBezTo>
                <a:cubicBezTo>
                  <a:pt x="1897856" y="1172369"/>
                  <a:pt x="2024063" y="1163638"/>
                  <a:pt x="2035969" y="1166813"/>
                </a:cubicBezTo>
                <a:cubicBezTo>
                  <a:pt x="2040731" y="1169194"/>
                  <a:pt x="2031207" y="1183482"/>
                  <a:pt x="2035969" y="1185863"/>
                </a:cubicBezTo>
                <a:cubicBezTo>
                  <a:pt x="2045494" y="1188244"/>
                  <a:pt x="2228850" y="1185863"/>
                  <a:pt x="2238375" y="1188244"/>
                </a:cubicBezTo>
                <a:cubicBezTo>
                  <a:pt x="2247106" y="1192213"/>
                  <a:pt x="2267744" y="1212850"/>
                  <a:pt x="2276475" y="1216819"/>
                </a:cubicBezTo>
                <a:lnTo>
                  <a:pt x="2290762" y="1262063"/>
                </a:lnTo>
                <a:lnTo>
                  <a:pt x="2300287" y="1290638"/>
                </a:lnTo>
                <a:cubicBezTo>
                  <a:pt x="2308225" y="1293019"/>
                  <a:pt x="2304256" y="1314450"/>
                  <a:pt x="2312194" y="1316831"/>
                </a:cubicBezTo>
                <a:cubicBezTo>
                  <a:pt x="2318544" y="1319212"/>
                  <a:pt x="2332037" y="1314450"/>
                  <a:pt x="2338387" y="1316831"/>
                </a:cubicBezTo>
                <a:cubicBezTo>
                  <a:pt x="2343150" y="1319212"/>
                  <a:pt x="2338387" y="1338264"/>
                  <a:pt x="2343150" y="1340645"/>
                </a:cubicBezTo>
                <a:cubicBezTo>
                  <a:pt x="2347119" y="1342232"/>
                  <a:pt x="2379662" y="1339057"/>
                  <a:pt x="2383631" y="1340644"/>
                </a:cubicBezTo>
                <a:cubicBezTo>
                  <a:pt x="2387600" y="1342231"/>
                  <a:pt x="2384425" y="1365647"/>
                  <a:pt x="2390775" y="1371600"/>
                </a:cubicBezTo>
                <a:cubicBezTo>
                  <a:pt x="2401094" y="1373188"/>
                  <a:pt x="2697162" y="1362868"/>
                  <a:pt x="2707481" y="1364456"/>
                </a:cubicBezTo>
                <a:cubicBezTo>
                  <a:pt x="2709862" y="1364456"/>
                  <a:pt x="2709863" y="1397794"/>
                  <a:pt x="2712244" y="1397794"/>
                </a:cubicBezTo>
                <a:cubicBezTo>
                  <a:pt x="2732881" y="1403350"/>
                  <a:pt x="2867819" y="1389857"/>
                  <a:pt x="2888456" y="1395413"/>
                </a:cubicBezTo>
                <a:cubicBezTo>
                  <a:pt x="2892425" y="1395413"/>
                  <a:pt x="2891631" y="1416844"/>
                  <a:pt x="2895600" y="1416844"/>
                </a:cubicBezTo>
                <a:cubicBezTo>
                  <a:pt x="2905125" y="1419225"/>
                  <a:pt x="2938462" y="1416844"/>
                  <a:pt x="2947987" y="1419225"/>
                </a:cubicBezTo>
                <a:lnTo>
                  <a:pt x="2947987" y="1450181"/>
                </a:lnTo>
                <a:cubicBezTo>
                  <a:pt x="2953543" y="1452562"/>
                  <a:pt x="3028156" y="1443038"/>
                  <a:pt x="3033712" y="1445419"/>
                </a:cubicBezTo>
                <a:lnTo>
                  <a:pt x="3036094" y="1473994"/>
                </a:lnTo>
                <a:cubicBezTo>
                  <a:pt x="3049588" y="1475582"/>
                  <a:pt x="3139281" y="1472406"/>
                  <a:pt x="3152775" y="1473994"/>
                </a:cubicBezTo>
                <a:lnTo>
                  <a:pt x="3150393" y="1507331"/>
                </a:lnTo>
                <a:lnTo>
                  <a:pt x="3250407" y="1507331"/>
                </a:lnTo>
                <a:cubicBezTo>
                  <a:pt x="3258344" y="1508919"/>
                  <a:pt x="3254375" y="1546225"/>
                  <a:pt x="3262312" y="1547813"/>
                </a:cubicBezTo>
                <a:cubicBezTo>
                  <a:pt x="3289300" y="1550988"/>
                  <a:pt x="3413918" y="1544638"/>
                  <a:pt x="3440906" y="1547813"/>
                </a:cubicBezTo>
                <a:cubicBezTo>
                  <a:pt x="3449637" y="1550988"/>
                  <a:pt x="3444081" y="1587500"/>
                  <a:pt x="3452812" y="1590675"/>
                </a:cubicBezTo>
                <a:cubicBezTo>
                  <a:pt x="3456781" y="1592262"/>
                  <a:pt x="4044156" y="1598612"/>
                  <a:pt x="4048125" y="1600199"/>
                </a:cubicBezTo>
                <a:cubicBezTo>
                  <a:pt x="4052094" y="1601787"/>
                  <a:pt x="4048919" y="1641474"/>
                  <a:pt x="4050507" y="1650205"/>
                </a:cubicBezTo>
                <a:cubicBezTo>
                  <a:pt x="4052888" y="1650999"/>
                  <a:pt x="4093369" y="1651793"/>
                  <a:pt x="4095750" y="1652587"/>
                </a:cubicBezTo>
                <a:cubicBezTo>
                  <a:pt x="4102894" y="1656556"/>
                  <a:pt x="4093368" y="1715293"/>
                  <a:pt x="4100512" y="1719262"/>
                </a:cubicBezTo>
                <a:cubicBezTo>
                  <a:pt x="4104481" y="1720849"/>
                  <a:pt x="4270375" y="1720056"/>
                  <a:pt x="4274344" y="1721643"/>
                </a:cubicBezTo>
                <a:cubicBezTo>
                  <a:pt x="4279106" y="1725612"/>
                  <a:pt x="4274344" y="1784349"/>
                  <a:pt x="4279106" y="1788318"/>
                </a:cubicBezTo>
                <a:cubicBezTo>
                  <a:pt x="4288631" y="1793080"/>
                  <a:pt x="4438650" y="1790700"/>
                  <a:pt x="4448175" y="1795462"/>
                </a:cubicBezTo>
                <a:cubicBezTo>
                  <a:pt x="4450556" y="1795462"/>
                  <a:pt x="4441031" y="1974055"/>
                  <a:pt x="4443412" y="1974055"/>
                </a:cubicBezTo>
                <a:lnTo>
                  <a:pt x="4483894" y="1974055"/>
                </a:lnTo>
                <a:cubicBezTo>
                  <a:pt x="4488656" y="1974849"/>
                  <a:pt x="4481513" y="2256630"/>
                  <a:pt x="4486275" y="2257424"/>
                </a:cubicBezTo>
                <a:lnTo>
                  <a:pt x="5138737" y="2262188"/>
                </a:lnTo>
              </a:path>
            </a:pathLst>
          </a:cu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214439" y="2181225"/>
            <a:ext cx="1131094" cy="1097756"/>
          </a:xfrm>
          <a:custGeom>
            <a:avLst/>
            <a:gdLst>
              <a:gd name="connsiteX0" fmla="*/ 0 w 1095375"/>
              <a:gd name="connsiteY0" fmla="*/ 0 h 1116830"/>
              <a:gd name="connsiteX1" fmla="*/ 45244 w 1095375"/>
              <a:gd name="connsiteY1" fmla="*/ 2381 h 1116830"/>
              <a:gd name="connsiteX2" fmla="*/ 54769 w 1095375"/>
              <a:gd name="connsiteY2" fmla="*/ 4763 h 1116830"/>
              <a:gd name="connsiteX3" fmla="*/ 104775 w 1095375"/>
              <a:gd name="connsiteY3" fmla="*/ 9525 h 1116830"/>
              <a:gd name="connsiteX4" fmla="*/ 100012 w 1095375"/>
              <a:gd name="connsiteY4" fmla="*/ 16669 h 1116830"/>
              <a:gd name="connsiteX5" fmla="*/ 95250 w 1095375"/>
              <a:gd name="connsiteY5" fmla="*/ 30956 h 1116830"/>
              <a:gd name="connsiteX6" fmla="*/ 97631 w 1095375"/>
              <a:gd name="connsiteY6" fmla="*/ 40481 h 1116830"/>
              <a:gd name="connsiteX7" fmla="*/ 104775 w 1095375"/>
              <a:gd name="connsiteY7" fmla="*/ 42863 h 1116830"/>
              <a:gd name="connsiteX8" fmla="*/ 176212 w 1095375"/>
              <a:gd name="connsiteY8" fmla="*/ 45244 h 1116830"/>
              <a:gd name="connsiteX9" fmla="*/ 178594 w 1095375"/>
              <a:gd name="connsiteY9" fmla="*/ 52388 h 1116830"/>
              <a:gd name="connsiteX10" fmla="*/ 176212 w 1095375"/>
              <a:gd name="connsiteY10" fmla="*/ 64294 h 1116830"/>
              <a:gd name="connsiteX11" fmla="*/ 183356 w 1095375"/>
              <a:gd name="connsiteY11" fmla="*/ 66675 h 1116830"/>
              <a:gd name="connsiteX12" fmla="*/ 276225 w 1095375"/>
              <a:gd name="connsiteY12" fmla="*/ 69056 h 1116830"/>
              <a:gd name="connsiteX13" fmla="*/ 297656 w 1095375"/>
              <a:gd name="connsiteY13" fmla="*/ 80963 h 1116830"/>
              <a:gd name="connsiteX14" fmla="*/ 326231 w 1095375"/>
              <a:gd name="connsiteY14" fmla="*/ 83344 h 1116830"/>
              <a:gd name="connsiteX15" fmla="*/ 340519 w 1095375"/>
              <a:gd name="connsiteY15" fmla="*/ 85725 h 1116830"/>
              <a:gd name="connsiteX16" fmla="*/ 378619 w 1095375"/>
              <a:gd name="connsiteY16" fmla="*/ 90488 h 1116830"/>
              <a:gd name="connsiteX17" fmla="*/ 385762 w 1095375"/>
              <a:gd name="connsiteY17" fmla="*/ 92869 h 1116830"/>
              <a:gd name="connsiteX18" fmla="*/ 431006 w 1095375"/>
              <a:gd name="connsiteY18" fmla="*/ 100013 h 1116830"/>
              <a:gd name="connsiteX19" fmla="*/ 440531 w 1095375"/>
              <a:gd name="connsiteY19" fmla="*/ 102394 h 1116830"/>
              <a:gd name="connsiteX20" fmla="*/ 461962 w 1095375"/>
              <a:gd name="connsiteY20" fmla="*/ 116681 h 1116830"/>
              <a:gd name="connsiteX21" fmla="*/ 476250 w 1095375"/>
              <a:gd name="connsiteY21" fmla="*/ 121444 h 1116830"/>
              <a:gd name="connsiteX22" fmla="*/ 483394 w 1095375"/>
              <a:gd name="connsiteY22" fmla="*/ 126206 h 1116830"/>
              <a:gd name="connsiteX23" fmla="*/ 488156 w 1095375"/>
              <a:gd name="connsiteY23" fmla="*/ 133350 h 1116830"/>
              <a:gd name="connsiteX24" fmla="*/ 509587 w 1095375"/>
              <a:gd name="connsiteY24" fmla="*/ 142875 h 1116830"/>
              <a:gd name="connsiteX25" fmla="*/ 516731 w 1095375"/>
              <a:gd name="connsiteY25" fmla="*/ 145256 h 1116830"/>
              <a:gd name="connsiteX26" fmla="*/ 538162 w 1095375"/>
              <a:gd name="connsiteY26" fmla="*/ 159544 h 1116830"/>
              <a:gd name="connsiteX27" fmla="*/ 545306 w 1095375"/>
              <a:gd name="connsiteY27" fmla="*/ 164306 h 1116830"/>
              <a:gd name="connsiteX28" fmla="*/ 550069 w 1095375"/>
              <a:gd name="connsiteY28" fmla="*/ 171450 h 1116830"/>
              <a:gd name="connsiteX29" fmla="*/ 571500 w 1095375"/>
              <a:gd name="connsiteY29" fmla="*/ 183356 h 1116830"/>
              <a:gd name="connsiteX30" fmla="*/ 576262 w 1095375"/>
              <a:gd name="connsiteY30" fmla="*/ 190500 h 1116830"/>
              <a:gd name="connsiteX31" fmla="*/ 592931 w 1095375"/>
              <a:gd name="connsiteY31" fmla="*/ 202406 h 1116830"/>
              <a:gd name="connsiteX32" fmla="*/ 597694 w 1095375"/>
              <a:gd name="connsiteY32" fmla="*/ 209550 h 1116830"/>
              <a:gd name="connsiteX33" fmla="*/ 604837 w 1095375"/>
              <a:gd name="connsiteY33" fmla="*/ 211931 h 1116830"/>
              <a:gd name="connsiteX34" fmla="*/ 611981 w 1095375"/>
              <a:gd name="connsiteY34" fmla="*/ 233363 h 1116830"/>
              <a:gd name="connsiteX35" fmla="*/ 614362 w 1095375"/>
              <a:gd name="connsiteY35" fmla="*/ 242888 h 1116830"/>
              <a:gd name="connsiteX36" fmla="*/ 628650 w 1095375"/>
              <a:gd name="connsiteY36" fmla="*/ 247650 h 1116830"/>
              <a:gd name="connsiteX37" fmla="*/ 635794 w 1095375"/>
              <a:gd name="connsiteY37" fmla="*/ 250031 h 1116830"/>
              <a:gd name="connsiteX38" fmla="*/ 642937 w 1095375"/>
              <a:gd name="connsiteY38" fmla="*/ 271463 h 1116830"/>
              <a:gd name="connsiteX39" fmla="*/ 645319 w 1095375"/>
              <a:gd name="connsiteY39" fmla="*/ 278606 h 1116830"/>
              <a:gd name="connsiteX40" fmla="*/ 645319 w 1095375"/>
              <a:gd name="connsiteY40" fmla="*/ 350044 h 1116830"/>
              <a:gd name="connsiteX41" fmla="*/ 647700 w 1095375"/>
              <a:gd name="connsiteY41" fmla="*/ 361950 h 1116830"/>
              <a:gd name="connsiteX42" fmla="*/ 650081 w 1095375"/>
              <a:gd name="connsiteY42" fmla="*/ 376238 h 1116830"/>
              <a:gd name="connsiteX43" fmla="*/ 659606 w 1095375"/>
              <a:gd name="connsiteY43" fmla="*/ 378619 h 1116830"/>
              <a:gd name="connsiteX44" fmla="*/ 666750 w 1095375"/>
              <a:gd name="connsiteY44" fmla="*/ 381000 h 1116830"/>
              <a:gd name="connsiteX45" fmla="*/ 683419 w 1095375"/>
              <a:gd name="connsiteY45" fmla="*/ 385763 h 1116830"/>
              <a:gd name="connsiteX46" fmla="*/ 685800 w 1095375"/>
              <a:gd name="connsiteY46" fmla="*/ 397669 h 1116830"/>
              <a:gd name="connsiteX47" fmla="*/ 688181 w 1095375"/>
              <a:gd name="connsiteY47" fmla="*/ 476250 h 1116830"/>
              <a:gd name="connsiteX48" fmla="*/ 692944 w 1095375"/>
              <a:gd name="connsiteY48" fmla="*/ 483394 h 1116830"/>
              <a:gd name="connsiteX49" fmla="*/ 700087 w 1095375"/>
              <a:gd name="connsiteY49" fmla="*/ 488156 h 1116830"/>
              <a:gd name="connsiteX50" fmla="*/ 711994 w 1095375"/>
              <a:gd name="connsiteY50" fmla="*/ 516731 h 1116830"/>
              <a:gd name="connsiteX51" fmla="*/ 721519 w 1095375"/>
              <a:gd name="connsiteY51" fmla="*/ 531019 h 1116830"/>
              <a:gd name="connsiteX52" fmla="*/ 723900 w 1095375"/>
              <a:gd name="connsiteY52" fmla="*/ 538163 h 1116830"/>
              <a:gd name="connsiteX53" fmla="*/ 731044 w 1095375"/>
              <a:gd name="connsiteY53" fmla="*/ 542925 h 1116830"/>
              <a:gd name="connsiteX54" fmla="*/ 733425 w 1095375"/>
              <a:gd name="connsiteY54" fmla="*/ 557213 h 1116830"/>
              <a:gd name="connsiteX55" fmla="*/ 731044 w 1095375"/>
              <a:gd name="connsiteY55" fmla="*/ 631031 h 1116830"/>
              <a:gd name="connsiteX56" fmla="*/ 728662 w 1095375"/>
              <a:gd name="connsiteY56" fmla="*/ 657225 h 1116830"/>
              <a:gd name="connsiteX57" fmla="*/ 723900 w 1095375"/>
              <a:gd name="connsiteY57" fmla="*/ 671513 h 1116830"/>
              <a:gd name="connsiteX58" fmla="*/ 726281 w 1095375"/>
              <a:gd name="connsiteY58" fmla="*/ 685800 h 1116830"/>
              <a:gd name="connsiteX59" fmla="*/ 754856 w 1095375"/>
              <a:gd name="connsiteY59" fmla="*/ 690563 h 1116830"/>
              <a:gd name="connsiteX60" fmla="*/ 773906 w 1095375"/>
              <a:gd name="connsiteY60" fmla="*/ 757238 h 1116830"/>
              <a:gd name="connsiteX61" fmla="*/ 778669 w 1095375"/>
              <a:gd name="connsiteY61" fmla="*/ 764381 h 1116830"/>
              <a:gd name="connsiteX62" fmla="*/ 783431 w 1095375"/>
              <a:gd name="connsiteY62" fmla="*/ 790575 h 1116830"/>
              <a:gd name="connsiteX63" fmla="*/ 785812 w 1095375"/>
              <a:gd name="connsiteY63" fmla="*/ 797719 h 1116830"/>
              <a:gd name="connsiteX64" fmla="*/ 788194 w 1095375"/>
              <a:gd name="connsiteY64" fmla="*/ 812006 h 1116830"/>
              <a:gd name="connsiteX65" fmla="*/ 800100 w 1095375"/>
              <a:gd name="connsiteY65" fmla="*/ 814388 h 1116830"/>
              <a:gd name="connsiteX66" fmla="*/ 802481 w 1095375"/>
              <a:gd name="connsiteY66" fmla="*/ 833438 h 1116830"/>
              <a:gd name="connsiteX67" fmla="*/ 804862 w 1095375"/>
              <a:gd name="connsiteY67" fmla="*/ 850106 h 1116830"/>
              <a:gd name="connsiteX68" fmla="*/ 807244 w 1095375"/>
              <a:gd name="connsiteY68" fmla="*/ 895350 h 1116830"/>
              <a:gd name="connsiteX69" fmla="*/ 809625 w 1095375"/>
              <a:gd name="connsiteY69" fmla="*/ 904875 h 1116830"/>
              <a:gd name="connsiteX70" fmla="*/ 842962 w 1095375"/>
              <a:gd name="connsiteY70" fmla="*/ 907256 h 1116830"/>
              <a:gd name="connsiteX71" fmla="*/ 838200 w 1095375"/>
              <a:gd name="connsiteY71" fmla="*/ 942975 h 1116830"/>
              <a:gd name="connsiteX72" fmla="*/ 845344 w 1095375"/>
              <a:gd name="connsiteY72" fmla="*/ 962025 h 1116830"/>
              <a:gd name="connsiteX73" fmla="*/ 878681 w 1095375"/>
              <a:gd name="connsiteY73" fmla="*/ 964406 h 1116830"/>
              <a:gd name="connsiteX74" fmla="*/ 885825 w 1095375"/>
              <a:gd name="connsiteY74" fmla="*/ 971550 h 1116830"/>
              <a:gd name="connsiteX75" fmla="*/ 892969 w 1095375"/>
              <a:gd name="connsiteY75" fmla="*/ 976313 h 1116830"/>
              <a:gd name="connsiteX76" fmla="*/ 902494 w 1095375"/>
              <a:gd name="connsiteY76" fmla="*/ 983456 h 1116830"/>
              <a:gd name="connsiteX77" fmla="*/ 912019 w 1095375"/>
              <a:gd name="connsiteY77" fmla="*/ 995363 h 1116830"/>
              <a:gd name="connsiteX78" fmla="*/ 914400 w 1095375"/>
              <a:gd name="connsiteY78" fmla="*/ 1002506 h 1116830"/>
              <a:gd name="connsiteX79" fmla="*/ 923925 w 1095375"/>
              <a:gd name="connsiteY79" fmla="*/ 1016794 h 1116830"/>
              <a:gd name="connsiteX80" fmla="*/ 928687 w 1095375"/>
              <a:gd name="connsiteY80" fmla="*/ 1023938 h 1116830"/>
              <a:gd name="connsiteX81" fmla="*/ 935831 w 1095375"/>
              <a:gd name="connsiteY81" fmla="*/ 1028700 h 1116830"/>
              <a:gd name="connsiteX82" fmla="*/ 969169 w 1095375"/>
              <a:gd name="connsiteY82" fmla="*/ 1035844 h 1116830"/>
              <a:gd name="connsiteX83" fmla="*/ 983456 w 1095375"/>
              <a:gd name="connsiteY83" fmla="*/ 1047750 h 1116830"/>
              <a:gd name="connsiteX84" fmla="*/ 990600 w 1095375"/>
              <a:gd name="connsiteY84" fmla="*/ 1054894 h 1116830"/>
              <a:gd name="connsiteX85" fmla="*/ 997744 w 1095375"/>
              <a:gd name="connsiteY85" fmla="*/ 1059656 h 1116830"/>
              <a:gd name="connsiteX86" fmla="*/ 1007269 w 1095375"/>
              <a:gd name="connsiteY86" fmla="*/ 1066800 h 1116830"/>
              <a:gd name="connsiteX87" fmla="*/ 1014412 w 1095375"/>
              <a:gd name="connsiteY87" fmla="*/ 1069181 h 1116830"/>
              <a:gd name="connsiteX88" fmla="*/ 1031081 w 1095375"/>
              <a:gd name="connsiteY88" fmla="*/ 1073944 h 1116830"/>
              <a:gd name="connsiteX89" fmla="*/ 1035844 w 1095375"/>
              <a:gd name="connsiteY89" fmla="*/ 1081088 h 1116830"/>
              <a:gd name="connsiteX90" fmla="*/ 1042987 w 1095375"/>
              <a:gd name="connsiteY90" fmla="*/ 1088231 h 1116830"/>
              <a:gd name="connsiteX91" fmla="*/ 1052512 w 1095375"/>
              <a:gd name="connsiteY91" fmla="*/ 1102519 h 1116830"/>
              <a:gd name="connsiteX92" fmla="*/ 1054894 w 1095375"/>
              <a:gd name="connsiteY92" fmla="*/ 1109663 h 1116830"/>
              <a:gd name="connsiteX93" fmla="*/ 1062037 w 1095375"/>
              <a:gd name="connsiteY93" fmla="*/ 1114425 h 1116830"/>
              <a:gd name="connsiteX94" fmla="*/ 1095375 w 1095375"/>
              <a:gd name="connsiteY94" fmla="*/ 1116806 h 1116830"/>
              <a:gd name="connsiteX0" fmla="*/ 0 w 1095375"/>
              <a:gd name="connsiteY0" fmla="*/ 0 h 1116830"/>
              <a:gd name="connsiteX1" fmla="*/ 45244 w 1095375"/>
              <a:gd name="connsiteY1" fmla="*/ 2381 h 1116830"/>
              <a:gd name="connsiteX2" fmla="*/ 104775 w 1095375"/>
              <a:gd name="connsiteY2" fmla="*/ 9525 h 1116830"/>
              <a:gd name="connsiteX3" fmla="*/ 100012 w 1095375"/>
              <a:gd name="connsiteY3" fmla="*/ 16669 h 1116830"/>
              <a:gd name="connsiteX4" fmla="*/ 95250 w 1095375"/>
              <a:gd name="connsiteY4" fmla="*/ 30956 h 1116830"/>
              <a:gd name="connsiteX5" fmla="*/ 97631 w 1095375"/>
              <a:gd name="connsiteY5" fmla="*/ 40481 h 1116830"/>
              <a:gd name="connsiteX6" fmla="*/ 104775 w 1095375"/>
              <a:gd name="connsiteY6" fmla="*/ 42863 h 1116830"/>
              <a:gd name="connsiteX7" fmla="*/ 176212 w 1095375"/>
              <a:gd name="connsiteY7" fmla="*/ 45244 h 1116830"/>
              <a:gd name="connsiteX8" fmla="*/ 178594 w 1095375"/>
              <a:gd name="connsiteY8" fmla="*/ 52388 h 1116830"/>
              <a:gd name="connsiteX9" fmla="*/ 176212 w 1095375"/>
              <a:gd name="connsiteY9" fmla="*/ 64294 h 1116830"/>
              <a:gd name="connsiteX10" fmla="*/ 183356 w 1095375"/>
              <a:gd name="connsiteY10" fmla="*/ 66675 h 1116830"/>
              <a:gd name="connsiteX11" fmla="*/ 276225 w 1095375"/>
              <a:gd name="connsiteY11" fmla="*/ 69056 h 1116830"/>
              <a:gd name="connsiteX12" fmla="*/ 297656 w 1095375"/>
              <a:gd name="connsiteY12" fmla="*/ 80963 h 1116830"/>
              <a:gd name="connsiteX13" fmla="*/ 326231 w 1095375"/>
              <a:gd name="connsiteY13" fmla="*/ 83344 h 1116830"/>
              <a:gd name="connsiteX14" fmla="*/ 340519 w 1095375"/>
              <a:gd name="connsiteY14" fmla="*/ 85725 h 1116830"/>
              <a:gd name="connsiteX15" fmla="*/ 378619 w 1095375"/>
              <a:gd name="connsiteY15" fmla="*/ 90488 h 1116830"/>
              <a:gd name="connsiteX16" fmla="*/ 385762 w 1095375"/>
              <a:gd name="connsiteY16" fmla="*/ 92869 h 1116830"/>
              <a:gd name="connsiteX17" fmla="*/ 431006 w 1095375"/>
              <a:gd name="connsiteY17" fmla="*/ 100013 h 1116830"/>
              <a:gd name="connsiteX18" fmla="*/ 440531 w 1095375"/>
              <a:gd name="connsiteY18" fmla="*/ 102394 h 1116830"/>
              <a:gd name="connsiteX19" fmla="*/ 461962 w 1095375"/>
              <a:gd name="connsiteY19" fmla="*/ 116681 h 1116830"/>
              <a:gd name="connsiteX20" fmla="*/ 476250 w 1095375"/>
              <a:gd name="connsiteY20" fmla="*/ 121444 h 1116830"/>
              <a:gd name="connsiteX21" fmla="*/ 483394 w 1095375"/>
              <a:gd name="connsiteY21" fmla="*/ 126206 h 1116830"/>
              <a:gd name="connsiteX22" fmla="*/ 488156 w 1095375"/>
              <a:gd name="connsiteY22" fmla="*/ 133350 h 1116830"/>
              <a:gd name="connsiteX23" fmla="*/ 509587 w 1095375"/>
              <a:gd name="connsiteY23" fmla="*/ 142875 h 1116830"/>
              <a:gd name="connsiteX24" fmla="*/ 516731 w 1095375"/>
              <a:gd name="connsiteY24" fmla="*/ 145256 h 1116830"/>
              <a:gd name="connsiteX25" fmla="*/ 538162 w 1095375"/>
              <a:gd name="connsiteY25" fmla="*/ 159544 h 1116830"/>
              <a:gd name="connsiteX26" fmla="*/ 545306 w 1095375"/>
              <a:gd name="connsiteY26" fmla="*/ 164306 h 1116830"/>
              <a:gd name="connsiteX27" fmla="*/ 550069 w 1095375"/>
              <a:gd name="connsiteY27" fmla="*/ 171450 h 1116830"/>
              <a:gd name="connsiteX28" fmla="*/ 571500 w 1095375"/>
              <a:gd name="connsiteY28" fmla="*/ 183356 h 1116830"/>
              <a:gd name="connsiteX29" fmla="*/ 576262 w 1095375"/>
              <a:gd name="connsiteY29" fmla="*/ 190500 h 1116830"/>
              <a:gd name="connsiteX30" fmla="*/ 592931 w 1095375"/>
              <a:gd name="connsiteY30" fmla="*/ 202406 h 1116830"/>
              <a:gd name="connsiteX31" fmla="*/ 597694 w 1095375"/>
              <a:gd name="connsiteY31" fmla="*/ 209550 h 1116830"/>
              <a:gd name="connsiteX32" fmla="*/ 604837 w 1095375"/>
              <a:gd name="connsiteY32" fmla="*/ 211931 h 1116830"/>
              <a:gd name="connsiteX33" fmla="*/ 611981 w 1095375"/>
              <a:gd name="connsiteY33" fmla="*/ 233363 h 1116830"/>
              <a:gd name="connsiteX34" fmla="*/ 614362 w 1095375"/>
              <a:gd name="connsiteY34" fmla="*/ 242888 h 1116830"/>
              <a:gd name="connsiteX35" fmla="*/ 628650 w 1095375"/>
              <a:gd name="connsiteY35" fmla="*/ 247650 h 1116830"/>
              <a:gd name="connsiteX36" fmla="*/ 635794 w 1095375"/>
              <a:gd name="connsiteY36" fmla="*/ 250031 h 1116830"/>
              <a:gd name="connsiteX37" fmla="*/ 642937 w 1095375"/>
              <a:gd name="connsiteY37" fmla="*/ 271463 h 1116830"/>
              <a:gd name="connsiteX38" fmla="*/ 645319 w 1095375"/>
              <a:gd name="connsiteY38" fmla="*/ 278606 h 1116830"/>
              <a:gd name="connsiteX39" fmla="*/ 645319 w 1095375"/>
              <a:gd name="connsiteY39" fmla="*/ 350044 h 1116830"/>
              <a:gd name="connsiteX40" fmla="*/ 647700 w 1095375"/>
              <a:gd name="connsiteY40" fmla="*/ 361950 h 1116830"/>
              <a:gd name="connsiteX41" fmla="*/ 650081 w 1095375"/>
              <a:gd name="connsiteY41" fmla="*/ 376238 h 1116830"/>
              <a:gd name="connsiteX42" fmla="*/ 659606 w 1095375"/>
              <a:gd name="connsiteY42" fmla="*/ 378619 h 1116830"/>
              <a:gd name="connsiteX43" fmla="*/ 666750 w 1095375"/>
              <a:gd name="connsiteY43" fmla="*/ 381000 h 1116830"/>
              <a:gd name="connsiteX44" fmla="*/ 683419 w 1095375"/>
              <a:gd name="connsiteY44" fmla="*/ 385763 h 1116830"/>
              <a:gd name="connsiteX45" fmla="*/ 685800 w 1095375"/>
              <a:gd name="connsiteY45" fmla="*/ 397669 h 1116830"/>
              <a:gd name="connsiteX46" fmla="*/ 688181 w 1095375"/>
              <a:gd name="connsiteY46" fmla="*/ 476250 h 1116830"/>
              <a:gd name="connsiteX47" fmla="*/ 692944 w 1095375"/>
              <a:gd name="connsiteY47" fmla="*/ 483394 h 1116830"/>
              <a:gd name="connsiteX48" fmla="*/ 700087 w 1095375"/>
              <a:gd name="connsiteY48" fmla="*/ 488156 h 1116830"/>
              <a:gd name="connsiteX49" fmla="*/ 711994 w 1095375"/>
              <a:gd name="connsiteY49" fmla="*/ 516731 h 1116830"/>
              <a:gd name="connsiteX50" fmla="*/ 721519 w 1095375"/>
              <a:gd name="connsiteY50" fmla="*/ 531019 h 1116830"/>
              <a:gd name="connsiteX51" fmla="*/ 723900 w 1095375"/>
              <a:gd name="connsiteY51" fmla="*/ 538163 h 1116830"/>
              <a:gd name="connsiteX52" fmla="*/ 731044 w 1095375"/>
              <a:gd name="connsiteY52" fmla="*/ 542925 h 1116830"/>
              <a:gd name="connsiteX53" fmla="*/ 733425 w 1095375"/>
              <a:gd name="connsiteY53" fmla="*/ 557213 h 1116830"/>
              <a:gd name="connsiteX54" fmla="*/ 731044 w 1095375"/>
              <a:gd name="connsiteY54" fmla="*/ 631031 h 1116830"/>
              <a:gd name="connsiteX55" fmla="*/ 728662 w 1095375"/>
              <a:gd name="connsiteY55" fmla="*/ 657225 h 1116830"/>
              <a:gd name="connsiteX56" fmla="*/ 723900 w 1095375"/>
              <a:gd name="connsiteY56" fmla="*/ 671513 h 1116830"/>
              <a:gd name="connsiteX57" fmla="*/ 726281 w 1095375"/>
              <a:gd name="connsiteY57" fmla="*/ 685800 h 1116830"/>
              <a:gd name="connsiteX58" fmla="*/ 754856 w 1095375"/>
              <a:gd name="connsiteY58" fmla="*/ 690563 h 1116830"/>
              <a:gd name="connsiteX59" fmla="*/ 773906 w 1095375"/>
              <a:gd name="connsiteY59" fmla="*/ 757238 h 1116830"/>
              <a:gd name="connsiteX60" fmla="*/ 778669 w 1095375"/>
              <a:gd name="connsiteY60" fmla="*/ 764381 h 1116830"/>
              <a:gd name="connsiteX61" fmla="*/ 783431 w 1095375"/>
              <a:gd name="connsiteY61" fmla="*/ 790575 h 1116830"/>
              <a:gd name="connsiteX62" fmla="*/ 785812 w 1095375"/>
              <a:gd name="connsiteY62" fmla="*/ 797719 h 1116830"/>
              <a:gd name="connsiteX63" fmla="*/ 788194 w 1095375"/>
              <a:gd name="connsiteY63" fmla="*/ 812006 h 1116830"/>
              <a:gd name="connsiteX64" fmla="*/ 800100 w 1095375"/>
              <a:gd name="connsiteY64" fmla="*/ 814388 h 1116830"/>
              <a:gd name="connsiteX65" fmla="*/ 802481 w 1095375"/>
              <a:gd name="connsiteY65" fmla="*/ 833438 h 1116830"/>
              <a:gd name="connsiteX66" fmla="*/ 804862 w 1095375"/>
              <a:gd name="connsiteY66" fmla="*/ 850106 h 1116830"/>
              <a:gd name="connsiteX67" fmla="*/ 807244 w 1095375"/>
              <a:gd name="connsiteY67" fmla="*/ 895350 h 1116830"/>
              <a:gd name="connsiteX68" fmla="*/ 809625 w 1095375"/>
              <a:gd name="connsiteY68" fmla="*/ 904875 h 1116830"/>
              <a:gd name="connsiteX69" fmla="*/ 842962 w 1095375"/>
              <a:gd name="connsiteY69" fmla="*/ 907256 h 1116830"/>
              <a:gd name="connsiteX70" fmla="*/ 838200 w 1095375"/>
              <a:gd name="connsiteY70" fmla="*/ 942975 h 1116830"/>
              <a:gd name="connsiteX71" fmla="*/ 845344 w 1095375"/>
              <a:gd name="connsiteY71" fmla="*/ 962025 h 1116830"/>
              <a:gd name="connsiteX72" fmla="*/ 878681 w 1095375"/>
              <a:gd name="connsiteY72" fmla="*/ 964406 h 1116830"/>
              <a:gd name="connsiteX73" fmla="*/ 885825 w 1095375"/>
              <a:gd name="connsiteY73" fmla="*/ 971550 h 1116830"/>
              <a:gd name="connsiteX74" fmla="*/ 892969 w 1095375"/>
              <a:gd name="connsiteY74" fmla="*/ 976313 h 1116830"/>
              <a:gd name="connsiteX75" fmla="*/ 902494 w 1095375"/>
              <a:gd name="connsiteY75" fmla="*/ 983456 h 1116830"/>
              <a:gd name="connsiteX76" fmla="*/ 912019 w 1095375"/>
              <a:gd name="connsiteY76" fmla="*/ 995363 h 1116830"/>
              <a:gd name="connsiteX77" fmla="*/ 914400 w 1095375"/>
              <a:gd name="connsiteY77" fmla="*/ 1002506 h 1116830"/>
              <a:gd name="connsiteX78" fmla="*/ 923925 w 1095375"/>
              <a:gd name="connsiteY78" fmla="*/ 1016794 h 1116830"/>
              <a:gd name="connsiteX79" fmla="*/ 928687 w 1095375"/>
              <a:gd name="connsiteY79" fmla="*/ 1023938 h 1116830"/>
              <a:gd name="connsiteX80" fmla="*/ 935831 w 1095375"/>
              <a:gd name="connsiteY80" fmla="*/ 1028700 h 1116830"/>
              <a:gd name="connsiteX81" fmla="*/ 969169 w 1095375"/>
              <a:gd name="connsiteY81" fmla="*/ 1035844 h 1116830"/>
              <a:gd name="connsiteX82" fmla="*/ 983456 w 1095375"/>
              <a:gd name="connsiteY82" fmla="*/ 1047750 h 1116830"/>
              <a:gd name="connsiteX83" fmla="*/ 990600 w 1095375"/>
              <a:gd name="connsiteY83" fmla="*/ 1054894 h 1116830"/>
              <a:gd name="connsiteX84" fmla="*/ 997744 w 1095375"/>
              <a:gd name="connsiteY84" fmla="*/ 1059656 h 1116830"/>
              <a:gd name="connsiteX85" fmla="*/ 1007269 w 1095375"/>
              <a:gd name="connsiteY85" fmla="*/ 1066800 h 1116830"/>
              <a:gd name="connsiteX86" fmla="*/ 1014412 w 1095375"/>
              <a:gd name="connsiteY86" fmla="*/ 1069181 h 1116830"/>
              <a:gd name="connsiteX87" fmla="*/ 1031081 w 1095375"/>
              <a:gd name="connsiteY87" fmla="*/ 1073944 h 1116830"/>
              <a:gd name="connsiteX88" fmla="*/ 1035844 w 1095375"/>
              <a:gd name="connsiteY88" fmla="*/ 1081088 h 1116830"/>
              <a:gd name="connsiteX89" fmla="*/ 1042987 w 1095375"/>
              <a:gd name="connsiteY89" fmla="*/ 1088231 h 1116830"/>
              <a:gd name="connsiteX90" fmla="*/ 1052512 w 1095375"/>
              <a:gd name="connsiteY90" fmla="*/ 1102519 h 1116830"/>
              <a:gd name="connsiteX91" fmla="*/ 1054894 w 1095375"/>
              <a:gd name="connsiteY91" fmla="*/ 1109663 h 1116830"/>
              <a:gd name="connsiteX92" fmla="*/ 1062037 w 1095375"/>
              <a:gd name="connsiteY92" fmla="*/ 1114425 h 1116830"/>
              <a:gd name="connsiteX93" fmla="*/ 1095375 w 1095375"/>
              <a:gd name="connsiteY93" fmla="*/ 1116806 h 1116830"/>
              <a:gd name="connsiteX0" fmla="*/ 0 w 1095375"/>
              <a:gd name="connsiteY0" fmla="*/ 0 h 1116830"/>
              <a:gd name="connsiteX1" fmla="*/ 104775 w 1095375"/>
              <a:gd name="connsiteY1" fmla="*/ 9525 h 1116830"/>
              <a:gd name="connsiteX2" fmla="*/ 100012 w 1095375"/>
              <a:gd name="connsiteY2" fmla="*/ 16669 h 1116830"/>
              <a:gd name="connsiteX3" fmla="*/ 95250 w 1095375"/>
              <a:gd name="connsiteY3" fmla="*/ 30956 h 1116830"/>
              <a:gd name="connsiteX4" fmla="*/ 97631 w 1095375"/>
              <a:gd name="connsiteY4" fmla="*/ 40481 h 1116830"/>
              <a:gd name="connsiteX5" fmla="*/ 104775 w 1095375"/>
              <a:gd name="connsiteY5" fmla="*/ 42863 h 1116830"/>
              <a:gd name="connsiteX6" fmla="*/ 176212 w 1095375"/>
              <a:gd name="connsiteY6" fmla="*/ 45244 h 1116830"/>
              <a:gd name="connsiteX7" fmla="*/ 178594 w 1095375"/>
              <a:gd name="connsiteY7" fmla="*/ 52388 h 1116830"/>
              <a:gd name="connsiteX8" fmla="*/ 176212 w 1095375"/>
              <a:gd name="connsiteY8" fmla="*/ 64294 h 1116830"/>
              <a:gd name="connsiteX9" fmla="*/ 183356 w 1095375"/>
              <a:gd name="connsiteY9" fmla="*/ 66675 h 1116830"/>
              <a:gd name="connsiteX10" fmla="*/ 276225 w 1095375"/>
              <a:gd name="connsiteY10" fmla="*/ 69056 h 1116830"/>
              <a:gd name="connsiteX11" fmla="*/ 297656 w 1095375"/>
              <a:gd name="connsiteY11" fmla="*/ 80963 h 1116830"/>
              <a:gd name="connsiteX12" fmla="*/ 326231 w 1095375"/>
              <a:gd name="connsiteY12" fmla="*/ 83344 h 1116830"/>
              <a:gd name="connsiteX13" fmla="*/ 340519 w 1095375"/>
              <a:gd name="connsiteY13" fmla="*/ 85725 h 1116830"/>
              <a:gd name="connsiteX14" fmla="*/ 378619 w 1095375"/>
              <a:gd name="connsiteY14" fmla="*/ 90488 h 1116830"/>
              <a:gd name="connsiteX15" fmla="*/ 385762 w 1095375"/>
              <a:gd name="connsiteY15" fmla="*/ 92869 h 1116830"/>
              <a:gd name="connsiteX16" fmla="*/ 431006 w 1095375"/>
              <a:gd name="connsiteY16" fmla="*/ 100013 h 1116830"/>
              <a:gd name="connsiteX17" fmla="*/ 440531 w 1095375"/>
              <a:gd name="connsiteY17" fmla="*/ 102394 h 1116830"/>
              <a:gd name="connsiteX18" fmla="*/ 461962 w 1095375"/>
              <a:gd name="connsiteY18" fmla="*/ 116681 h 1116830"/>
              <a:gd name="connsiteX19" fmla="*/ 476250 w 1095375"/>
              <a:gd name="connsiteY19" fmla="*/ 121444 h 1116830"/>
              <a:gd name="connsiteX20" fmla="*/ 483394 w 1095375"/>
              <a:gd name="connsiteY20" fmla="*/ 126206 h 1116830"/>
              <a:gd name="connsiteX21" fmla="*/ 488156 w 1095375"/>
              <a:gd name="connsiteY21" fmla="*/ 133350 h 1116830"/>
              <a:gd name="connsiteX22" fmla="*/ 509587 w 1095375"/>
              <a:gd name="connsiteY22" fmla="*/ 142875 h 1116830"/>
              <a:gd name="connsiteX23" fmla="*/ 516731 w 1095375"/>
              <a:gd name="connsiteY23" fmla="*/ 145256 h 1116830"/>
              <a:gd name="connsiteX24" fmla="*/ 538162 w 1095375"/>
              <a:gd name="connsiteY24" fmla="*/ 159544 h 1116830"/>
              <a:gd name="connsiteX25" fmla="*/ 545306 w 1095375"/>
              <a:gd name="connsiteY25" fmla="*/ 164306 h 1116830"/>
              <a:gd name="connsiteX26" fmla="*/ 550069 w 1095375"/>
              <a:gd name="connsiteY26" fmla="*/ 171450 h 1116830"/>
              <a:gd name="connsiteX27" fmla="*/ 571500 w 1095375"/>
              <a:gd name="connsiteY27" fmla="*/ 183356 h 1116830"/>
              <a:gd name="connsiteX28" fmla="*/ 576262 w 1095375"/>
              <a:gd name="connsiteY28" fmla="*/ 190500 h 1116830"/>
              <a:gd name="connsiteX29" fmla="*/ 592931 w 1095375"/>
              <a:gd name="connsiteY29" fmla="*/ 202406 h 1116830"/>
              <a:gd name="connsiteX30" fmla="*/ 597694 w 1095375"/>
              <a:gd name="connsiteY30" fmla="*/ 209550 h 1116830"/>
              <a:gd name="connsiteX31" fmla="*/ 604837 w 1095375"/>
              <a:gd name="connsiteY31" fmla="*/ 211931 h 1116830"/>
              <a:gd name="connsiteX32" fmla="*/ 611981 w 1095375"/>
              <a:gd name="connsiteY32" fmla="*/ 233363 h 1116830"/>
              <a:gd name="connsiteX33" fmla="*/ 614362 w 1095375"/>
              <a:gd name="connsiteY33" fmla="*/ 242888 h 1116830"/>
              <a:gd name="connsiteX34" fmla="*/ 628650 w 1095375"/>
              <a:gd name="connsiteY34" fmla="*/ 247650 h 1116830"/>
              <a:gd name="connsiteX35" fmla="*/ 635794 w 1095375"/>
              <a:gd name="connsiteY35" fmla="*/ 250031 h 1116830"/>
              <a:gd name="connsiteX36" fmla="*/ 642937 w 1095375"/>
              <a:gd name="connsiteY36" fmla="*/ 271463 h 1116830"/>
              <a:gd name="connsiteX37" fmla="*/ 645319 w 1095375"/>
              <a:gd name="connsiteY37" fmla="*/ 278606 h 1116830"/>
              <a:gd name="connsiteX38" fmla="*/ 645319 w 1095375"/>
              <a:gd name="connsiteY38" fmla="*/ 350044 h 1116830"/>
              <a:gd name="connsiteX39" fmla="*/ 647700 w 1095375"/>
              <a:gd name="connsiteY39" fmla="*/ 361950 h 1116830"/>
              <a:gd name="connsiteX40" fmla="*/ 650081 w 1095375"/>
              <a:gd name="connsiteY40" fmla="*/ 376238 h 1116830"/>
              <a:gd name="connsiteX41" fmla="*/ 659606 w 1095375"/>
              <a:gd name="connsiteY41" fmla="*/ 378619 h 1116830"/>
              <a:gd name="connsiteX42" fmla="*/ 666750 w 1095375"/>
              <a:gd name="connsiteY42" fmla="*/ 381000 h 1116830"/>
              <a:gd name="connsiteX43" fmla="*/ 683419 w 1095375"/>
              <a:gd name="connsiteY43" fmla="*/ 385763 h 1116830"/>
              <a:gd name="connsiteX44" fmla="*/ 685800 w 1095375"/>
              <a:gd name="connsiteY44" fmla="*/ 397669 h 1116830"/>
              <a:gd name="connsiteX45" fmla="*/ 688181 w 1095375"/>
              <a:gd name="connsiteY45" fmla="*/ 476250 h 1116830"/>
              <a:gd name="connsiteX46" fmla="*/ 692944 w 1095375"/>
              <a:gd name="connsiteY46" fmla="*/ 483394 h 1116830"/>
              <a:gd name="connsiteX47" fmla="*/ 700087 w 1095375"/>
              <a:gd name="connsiteY47" fmla="*/ 488156 h 1116830"/>
              <a:gd name="connsiteX48" fmla="*/ 711994 w 1095375"/>
              <a:gd name="connsiteY48" fmla="*/ 516731 h 1116830"/>
              <a:gd name="connsiteX49" fmla="*/ 721519 w 1095375"/>
              <a:gd name="connsiteY49" fmla="*/ 531019 h 1116830"/>
              <a:gd name="connsiteX50" fmla="*/ 723900 w 1095375"/>
              <a:gd name="connsiteY50" fmla="*/ 538163 h 1116830"/>
              <a:gd name="connsiteX51" fmla="*/ 731044 w 1095375"/>
              <a:gd name="connsiteY51" fmla="*/ 542925 h 1116830"/>
              <a:gd name="connsiteX52" fmla="*/ 733425 w 1095375"/>
              <a:gd name="connsiteY52" fmla="*/ 557213 h 1116830"/>
              <a:gd name="connsiteX53" fmla="*/ 731044 w 1095375"/>
              <a:gd name="connsiteY53" fmla="*/ 631031 h 1116830"/>
              <a:gd name="connsiteX54" fmla="*/ 728662 w 1095375"/>
              <a:gd name="connsiteY54" fmla="*/ 657225 h 1116830"/>
              <a:gd name="connsiteX55" fmla="*/ 723900 w 1095375"/>
              <a:gd name="connsiteY55" fmla="*/ 671513 h 1116830"/>
              <a:gd name="connsiteX56" fmla="*/ 726281 w 1095375"/>
              <a:gd name="connsiteY56" fmla="*/ 685800 h 1116830"/>
              <a:gd name="connsiteX57" fmla="*/ 754856 w 1095375"/>
              <a:gd name="connsiteY57" fmla="*/ 690563 h 1116830"/>
              <a:gd name="connsiteX58" fmla="*/ 773906 w 1095375"/>
              <a:gd name="connsiteY58" fmla="*/ 757238 h 1116830"/>
              <a:gd name="connsiteX59" fmla="*/ 778669 w 1095375"/>
              <a:gd name="connsiteY59" fmla="*/ 764381 h 1116830"/>
              <a:gd name="connsiteX60" fmla="*/ 783431 w 1095375"/>
              <a:gd name="connsiteY60" fmla="*/ 790575 h 1116830"/>
              <a:gd name="connsiteX61" fmla="*/ 785812 w 1095375"/>
              <a:gd name="connsiteY61" fmla="*/ 797719 h 1116830"/>
              <a:gd name="connsiteX62" fmla="*/ 788194 w 1095375"/>
              <a:gd name="connsiteY62" fmla="*/ 812006 h 1116830"/>
              <a:gd name="connsiteX63" fmla="*/ 800100 w 1095375"/>
              <a:gd name="connsiteY63" fmla="*/ 814388 h 1116830"/>
              <a:gd name="connsiteX64" fmla="*/ 802481 w 1095375"/>
              <a:gd name="connsiteY64" fmla="*/ 833438 h 1116830"/>
              <a:gd name="connsiteX65" fmla="*/ 804862 w 1095375"/>
              <a:gd name="connsiteY65" fmla="*/ 850106 h 1116830"/>
              <a:gd name="connsiteX66" fmla="*/ 807244 w 1095375"/>
              <a:gd name="connsiteY66" fmla="*/ 895350 h 1116830"/>
              <a:gd name="connsiteX67" fmla="*/ 809625 w 1095375"/>
              <a:gd name="connsiteY67" fmla="*/ 904875 h 1116830"/>
              <a:gd name="connsiteX68" fmla="*/ 842962 w 1095375"/>
              <a:gd name="connsiteY68" fmla="*/ 907256 h 1116830"/>
              <a:gd name="connsiteX69" fmla="*/ 838200 w 1095375"/>
              <a:gd name="connsiteY69" fmla="*/ 942975 h 1116830"/>
              <a:gd name="connsiteX70" fmla="*/ 845344 w 1095375"/>
              <a:gd name="connsiteY70" fmla="*/ 962025 h 1116830"/>
              <a:gd name="connsiteX71" fmla="*/ 878681 w 1095375"/>
              <a:gd name="connsiteY71" fmla="*/ 964406 h 1116830"/>
              <a:gd name="connsiteX72" fmla="*/ 885825 w 1095375"/>
              <a:gd name="connsiteY72" fmla="*/ 971550 h 1116830"/>
              <a:gd name="connsiteX73" fmla="*/ 892969 w 1095375"/>
              <a:gd name="connsiteY73" fmla="*/ 976313 h 1116830"/>
              <a:gd name="connsiteX74" fmla="*/ 902494 w 1095375"/>
              <a:gd name="connsiteY74" fmla="*/ 983456 h 1116830"/>
              <a:gd name="connsiteX75" fmla="*/ 912019 w 1095375"/>
              <a:gd name="connsiteY75" fmla="*/ 995363 h 1116830"/>
              <a:gd name="connsiteX76" fmla="*/ 914400 w 1095375"/>
              <a:gd name="connsiteY76" fmla="*/ 1002506 h 1116830"/>
              <a:gd name="connsiteX77" fmla="*/ 923925 w 1095375"/>
              <a:gd name="connsiteY77" fmla="*/ 1016794 h 1116830"/>
              <a:gd name="connsiteX78" fmla="*/ 928687 w 1095375"/>
              <a:gd name="connsiteY78" fmla="*/ 1023938 h 1116830"/>
              <a:gd name="connsiteX79" fmla="*/ 935831 w 1095375"/>
              <a:gd name="connsiteY79" fmla="*/ 1028700 h 1116830"/>
              <a:gd name="connsiteX80" fmla="*/ 969169 w 1095375"/>
              <a:gd name="connsiteY80" fmla="*/ 1035844 h 1116830"/>
              <a:gd name="connsiteX81" fmla="*/ 983456 w 1095375"/>
              <a:gd name="connsiteY81" fmla="*/ 1047750 h 1116830"/>
              <a:gd name="connsiteX82" fmla="*/ 990600 w 1095375"/>
              <a:gd name="connsiteY82" fmla="*/ 1054894 h 1116830"/>
              <a:gd name="connsiteX83" fmla="*/ 997744 w 1095375"/>
              <a:gd name="connsiteY83" fmla="*/ 1059656 h 1116830"/>
              <a:gd name="connsiteX84" fmla="*/ 1007269 w 1095375"/>
              <a:gd name="connsiteY84" fmla="*/ 1066800 h 1116830"/>
              <a:gd name="connsiteX85" fmla="*/ 1014412 w 1095375"/>
              <a:gd name="connsiteY85" fmla="*/ 1069181 h 1116830"/>
              <a:gd name="connsiteX86" fmla="*/ 1031081 w 1095375"/>
              <a:gd name="connsiteY86" fmla="*/ 1073944 h 1116830"/>
              <a:gd name="connsiteX87" fmla="*/ 1035844 w 1095375"/>
              <a:gd name="connsiteY87" fmla="*/ 1081088 h 1116830"/>
              <a:gd name="connsiteX88" fmla="*/ 1042987 w 1095375"/>
              <a:gd name="connsiteY88" fmla="*/ 1088231 h 1116830"/>
              <a:gd name="connsiteX89" fmla="*/ 1052512 w 1095375"/>
              <a:gd name="connsiteY89" fmla="*/ 1102519 h 1116830"/>
              <a:gd name="connsiteX90" fmla="*/ 1054894 w 1095375"/>
              <a:gd name="connsiteY90" fmla="*/ 1109663 h 1116830"/>
              <a:gd name="connsiteX91" fmla="*/ 1062037 w 1095375"/>
              <a:gd name="connsiteY91" fmla="*/ 1114425 h 1116830"/>
              <a:gd name="connsiteX92" fmla="*/ 1095375 w 1095375"/>
              <a:gd name="connsiteY92"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07156 w 1107281"/>
              <a:gd name="connsiteY3" fmla="*/ 30956 h 1116830"/>
              <a:gd name="connsiteX4" fmla="*/ 109537 w 1107281"/>
              <a:gd name="connsiteY4" fmla="*/ 40481 h 1116830"/>
              <a:gd name="connsiteX5" fmla="*/ 116681 w 1107281"/>
              <a:gd name="connsiteY5" fmla="*/ 42863 h 1116830"/>
              <a:gd name="connsiteX6" fmla="*/ 188118 w 1107281"/>
              <a:gd name="connsiteY6" fmla="*/ 45244 h 1116830"/>
              <a:gd name="connsiteX7" fmla="*/ 190500 w 1107281"/>
              <a:gd name="connsiteY7" fmla="*/ 52388 h 1116830"/>
              <a:gd name="connsiteX8" fmla="*/ 188118 w 1107281"/>
              <a:gd name="connsiteY8" fmla="*/ 64294 h 1116830"/>
              <a:gd name="connsiteX9" fmla="*/ 195262 w 1107281"/>
              <a:gd name="connsiteY9" fmla="*/ 66675 h 1116830"/>
              <a:gd name="connsiteX10" fmla="*/ 288131 w 1107281"/>
              <a:gd name="connsiteY10" fmla="*/ 69056 h 1116830"/>
              <a:gd name="connsiteX11" fmla="*/ 309562 w 1107281"/>
              <a:gd name="connsiteY11" fmla="*/ 80963 h 1116830"/>
              <a:gd name="connsiteX12" fmla="*/ 338137 w 1107281"/>
              <a:gd name="connsiteY12" fmla="*/ 83344 h 1116830"/>
              <a:gd name="connsiteX13" fmla="*/ 352425 w 1107281"/>
              <a:gd name="connsiteY13" fmla="*/ 85725 h 1116830"/>
              <a:gd name="connsiteX14" fmla="*/ 390525 w 1107281"/>
              <a:gd name="connsiteY14" fmla="*/ 90488 h 1116830"/>
              <a:gd name="connsiteX15" fmla="*/ 397668 w 1107281"/>
              <a:gd name="connsiteY15" fmla="*/ 92869 h 1116830"/>
              <a:gd name="connsiteX16" fmla="*/ 442912 w 1107281"/>
              <a:gd name="connsiteY16" fmla="*/ 100013 h 1116830"/>
              <a:gd name="connsiteX17" fmla="*/ 452437 w 1107281"/>
              <a:gd name="connsiteY17" fmla="*/ 102394 h 1116830"/>
              <a:gd name="connsiteX18" fmla="*/ 473868 w 1107281"/>
              <a:gd name="connsiteY18" fmla="*/ 116681 h 1116830"/>
              <a:gd name="connsiteX19" fmla="*/ 488156 w 1107281"/>
              <a:gd name="connsiteY19" fmla="*/ 121444 h 1116830"/>
              <a:gd name="connsiteX20" fmla="*/ 495300 w 1107281"/>
              <a:gd name="connsiteY20" fmla="*/ 126206 h 1116830"/>
              <a:gd name="connsiteX21" fmla="*/ 500062 w 1107281"/>
              <a:gd name="connsiteY21" fmla="*/ 133350 h 1116830"/>
              <a:gd name="connsiteX22" fmla="*/ 521493 w 1107281"/>
              <a:gd name="connsiteY22" fmla="*/ 142875 h 1116830"/>
              <a:gd name="connsiteX23" fmla="*/ 528637 w 1107281"/>
              <a:gd name="connsiteY23" fmla="*/ 145256 h 1116830"/>
              <a:gd name="connsiteX24" fmla="*/ 550068 w 1107281"/>
              <a:gd name="connsiteY24" fmla="*/ 159544 h 1116830"/>
              <a:gd name="connsiteX25" fmla="*/ 557212 w 1107281"/>
              <a:gd name="connsiteY25" fmla="*/ 164306 h 1116830"/>
              <a:gd name="connsiteX26" fmla="*/ 561975 w 1107281"/>
              <a:gd name="connsiteY26" fmla="*/ 171450 h 1116830"/>
              <a:gd name="connsiteX27" fmla="*/ 583406 w 1107281"/>
              <a:gd name="connsiteY27" fmla="*/ 183356 h 1116830"/>
              <a:gd name="connsiteX28" fmla="*/ 588168 w 1107281"/>
              <a:gd name="connsiteY28" fmla="*/ 190500 h 1116830"/>
              <a:gd name="connsiteX29" fmla="*/ 604837 w 1107281"/>
              <a:gd name="connsiteY29" fmla="*/ 202406 h 1116830"/>
              <a:gd name="connsiteX30" fmla="*/ 609600 w 1107281"/>
              <a:gd name="connsiteY30" fmla="*/ 209550 h 1116830"/>
              <a:gd name="connsiteX31" fmla="*/ 616743 w 1107281"/>
              <a:gd name="connsiteY31" fmla="*/ 211931 h 1116830"/>
              <a:gd name="connsiteX32" fmla="*/ 623887 w 1107281"/>
              <a:gd name="connsiteY32" fmla="*/ 233363 h 1116830"/>
              <a:gd name="connsiteX33" fmla="*/ 626268 w 1107281"/>
              <a:gd name="connsiteY33" fmla="*/ 242888 h 1116830"/>
              <a:gd name="connsiteX34" fmla="*/ 640556 w 1107281"/>
              <a:gd name="connsiteY34" fmla="*/ 247650 h 1116830"/>
              <a:gd name="connsiteX35" fmla="*/ 647700 w 1107281"/>
              <a:gd name="connsiteY35" fmla="*/ 250031 h 1116830"/>
              <a:gd name="connsiteX36" fmla="*/ 654843 w 1107281"/>
              <a:gd name="connsiteY36" fmla="*/ 271463 h 1116830"/>
              <a:gd name="connsiteX37" fmla="*/ 657225 w 1107281"/>
              <a:gd name="connsiteY37" fmla="*/ 278606 h 1116830"/>
              <a:gd name="connsiteX38" fmla="*/ 657225 w 1107281"/>
              <a:gd name="connsiteY38" fmla="*/ 350044 h 1116830"/>
              <a:gd name="connsiteX39" fmla="*/ 659606 w 1107281"/>
              <a:gd name="connsiteY39" fmla="*/ 361950 h 1116830"/>
              <a:gd name="connsiteX40" fmla="*/ 661987 w 1107281"/>
              <a:gd name="connsiteY40" fmla="*/ 376238 h 1116830"/>
              <a:gd name="connsiteX41" fmla="*/ 671512 w 1107281"/>
              <a:gd name="connsiteY41" fmla="*/ 378619 h 1116830"/>
              <a:gd name="connsiteX42" fmla="*/ 678656 w 1107281"/>
              <a:gd name="connsiteY42" fmla="*/ 381000 h 1116830"/>
              <a:gd name="connsiteX43" fmla="*/ 695325 w 1107281"/>
              <a:gd name="connsiteY43" fmla="*/ 385763 h 1116830"/>
              <a:gd name="connsiteX44" fmla="*/ 697706 w 1107281"/>
              <a:gd name="connsiteY44" fmla="*/ 397669 h 1116830"/>
              <a:gd name="connsiteX45" fmla="*/ 700087 w 1107281"/>
              <a:gd name="connsiteY45" fmla="*/ 476250 h 1116830"/>
              <a:gd name="connsiteX46" fmla="*/ 704850 w 1107281"/>
              <a:gd name="connsiteY46" fmla="*/ 483394 h 1116830"/>
              <a:gd name="connsiteX47" fmla="*/ 711993 w 1107281"/>
              <a:gd name="connsiteY47" fmla="*/ 488156 h 1116830"/>
              <a:gd name="connsiteX48" fmla="*/ 723900 w 1107281"/>
              <a:gd name="connsiteY48" fmla="*/ 516731 h 1116830"/>
              <a:gd name="connsiteX49" fmla="*/ 733425 w 1107281"/>
              <a:gd name="connsiteY49" fmla="*/ 531019 h 1116830"/>
              <a:gd name="connsiteX50" fmla="*/ 735806 w 1107281"/>
              <a:gd name="connsiteY50" fmla="*/ 538163 h 1116830"/>
              <a:gd name="connsiteX51" fmla="*/ 742950 w 1107281"/>
              <a:gd name="connsiteY51" fmla="*/ 542925 h 1116830"/>
              <a:gd name="connsiteX52" fmla="*/ 745331 w 1107281"/>
              <a:gd name="connsiteY52" fmla="*/ 557213 h 1116830"/>
              <a:gd name="connsiteX53" fmla="*/ 742950 w 1107281"/>
              <a:gd name="connsiteY53" fmla="*/ 631031 h 1116830"/>
              <a:gd name="connsiteX54" fmla="*/ 740568 w 1107281"/>
              <a:gd name="connsiteY54" fmla="*/ 657225 h 1116830"/>
              <a:gd name="connsiteX55" fmla="*/ 735806 w 1107281"/>
              <a:gd name="connsiteY55" fmla="*/ 671513 h 1116830"/>
              <a:gd name="connsiteX56" fmla="*/ 738187 w 1107281"/>
              <a:gd name="connsiteY56" fmla="*/ 685800 h 1116830"/>
              <a:gd name="connsiteX57" fmla="*/ 766762 w 1107281"/>
              <a:gd name="connsiteY57" fmla="*/ 690563 h 1116830"/>
              <a:gd name="connsiteX58" fmla="*/ 785812 w 1107281"/>
              <a:gd name="connsiteY58" fmla="*/ 757238 h 1116830"/>
              <a:gd name="connsiteX59" fmla="*/ 790575 w 1107281"/>
              <a:gd name="connsiteY59" fmla="*/ 764381 h 1116830"/>
              <a:gd name="connsiteX60" fmla="*/ 795337 w 1107281"/>
              <a:gd name="connsiteY60" fmla="*/ 790575 h 1116830"/>
              <a:gd name="connsiteX61" fmla="*/ 797718 w 1107281"/>
              <a:gd name="connsiteY61" fmla="*/ 797719 h 1116830"/>
              <a:gd name="connsiteX62" fmla="*/ 800100 w 1107281"/>
              <a:gd name="connsiteY62" fmla="*/ 812006 h 1116830"/>
              <a:gd name="connsiteX63" fmla="*/ 812006 w 1107281"/>
              <a:gd name="connsiteY63" fmla="*/ 814388 h 1116830"/>
              <a:gd name="connsiteX64" fmla="*/ 814387 w 1107281"/>
              <a:gd name="connsiteY64" fmla="*/ 833438 h 1116830"/>
              <a:gd name="connsiteX65" fmla="*/ 816768 w 1107281"/>
              <a:gd name="connsiteY65" fmla="*/ 850106 h 1116830"/>
              <a:gd name="connsiteX66" fmla="*/ 819150 w 1107281"/>
              <a:gd name="connsiteY66" fmla="*/ 895350 h 1116830"/>
              <a:gd name="connsiteX67" fmla="*/ 821531 w 1107281"/>
              <a:gd name="connsiteY67" fmla="*/ 904875 h 1116830"/>
              <a:gd name="connsiteX68" fmla="*/ 854868 w 1107281"/>
              <a:gd name="connsiteY68" fmla="*/ 907256 h 1116830"/>
              <a:gd name="connsiteX69" fmla="*/ 850106 w 1107281"/>
              <a:gd name="connsiteY69" fmla="*/ 942975 h 1116830"/>
              <a:gd name="connsiteX70" fmla="*/ 857250 w 1107281"/>
              <a:gd name="connsiteY70" fmla="*/ 962025 h 1116830"/>
              <a:gd name="connsiteX71" fmla="*/ 890587 w 1107281"/>
              <a:gd name="connsiteY71" fmla="*/ 964406 h 1116830"/>
              <a:gd name="connsiteX72" fmla="*/ 897731 w 1107281"/>
              <a:gd name="connsiteY72" fmla="*/ 971550 h 1116830"/>
              <a:gd name="connsiteX73" fmla="*/ 904875 w 1107281"/>
              <a:gd name="connsiteY73" fmla="*/ 976313 h 1116830"/>
              <a:gd name="connsiteX74" fmla="*/ 914400 w 1107281"/>
              <a:gd name="connsiteY74" fmla="*/ 983456 h 1116830"/>
              <a:gd name="connsiteX75" fmla="*/ 923925 w 1107281"/>
              <a:gd name="connsiteY75" fmla="*/ 995363 h 1116830"/>
              <a:gd name="connsiteX76" fmla="*/ 926306 w 1107281"/>
              <a:gd name="connsiteY76" fmla="*/ 1002506 h 1116830"/>
              <a:gd name="connsiteX77" fmla="*/ 935831 w 1107281"/>
              <a:gd name="connsiteY77" fmla="*/ 1016794 h 1116830"/>
              <a:gd name="connsiteX78" fmla="*/ 940593 w 1107281"/>
              <a:gd name="connsiteY78" fmla="*/ 1023938 h 1116830"/>
              <a:gd name="connsiteX79" fmla="*/ 947737 w 1107281"/>
              <a:gd name="connsiteY79" fmla="*/ 1028700 h 1116830"/>
              <a:gd name="connsiteX80" fmla="*/ 981075 w 1107281"/>
              <a:gd name="connsiteY80" fmla="*/ 1035844 h 1116830"/>
              <a:gd name="connsiteX81" fmla="*/ 995362 w 1107281"/>
              <a:gd name="connsiteY81" fmla="*/ 1047750 h 1116830"/>
              <a:gd name="connsiteX82" fmla="*/ 1002506 w 1107281"/>
              <a:gd name="connsiteY82" fmla="*/ 1054894 h 1116830"/>
              <a:gd name="connsiteX83" fmla="*/ 1009650 w 1107281"/>
              <a:gd name="connsiteY83" fmla="*/ 1059656 h 1116830"/>
              <a:gd name="connsiteX84" fmla="*/ 1019175 w 1107281"/>
              <a:gd name="connsiteY84" fmla="*/ 1066800 h 1116830"/>
              <a:gd name="connsiteX85" fmla="*/ 1026318 w 1107281"/>
              <a:gd name="connsiteY85" fmla="*/ 1069181 h 1116830"/>
              <a:gd name="connsiteX86" fmla="*/ 1042987 w 1107281"/>
              <a:gd name="connsiteY86" fmla="*/ 1073944 h 1116830"/>
              <a:gd name="connsiteX87" fmla="*/ 1047750 w 1107281"/>
              <a:gd name="connsiteY87" fmla="*/ 1081088 h 1116830"/>
              <a:gd name="connsiteX88" fmla="*/ 1054893 w 1107281"/>
              <a:gd name="connsiteY88" fmla="*/ 1088231 h 1116830"/>
              <a:gd name="connsiteX89" fmla="*/ 1064418 w 1107281"/>
              <a:gd name="connsiteY89" fmla="*/ 1102519 h 1116830"/>
              <a:gd name="connsiteX90" fmla="*/ 1066800 w 1107281"/>
              <a:gd name="connsiteY90" fmla="*/ 1109663 h 1116830"/>
              <a:gd name="connsiteX91" fmla="*/ 1073943 w 1107281"/>
              <a:gd name="connsiteY91" fmla="*/ 1114425 h 1116830"/>
              <a:gd name="connsiteX92" fmla="*/ 1107281 w 1107281"/>
              <a:gd name="connsiteY92"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07156 w 1107281"/>
              <a:gd name="connsiteY3" fmla="*/ 30956 h 1116830"/>
              <a:gd name="connsiteX4" fmla="*/ 109537 w 1107281"/>
              <a:gd name="connsiteY4" fmla="*/ 40481 h 1116830"/>
              <a:gd name="connsiteX5" fmla="*/ 116681 w 1107281"/>
              <a:gd name="connsiteY5" fmla="*/ 42863 h 1116830"/>
              <a:gd name="connsiteX6" fmla="*/ 188118 w 1107281"/>
              <a:gd name="connsiteY6" fmla="*/ 45244 h 1116830"/>
              <a:gd name="connsiteX7" fmla="*/ 190500 w 1107281"/>
              <a:gd name="connsiteY7" fmla="*/ 52388 h 1116830"/>
              <a:gd name="connsiteX8" fmla="*/ 188118 w 1107281"/>
              <a:gd name="connsiteY8" fmla="*/ 64294 h 1116830"/>
              <a:gd name="connsiteX9" fmla="*/ 195262 w 1107281"/>
              <a:gd name="connsiteY9" fmla="*/ 66675 h 1116830"/>
              <a:gd name="connsiteX10" fmla="*/ 288131 w 1107281"/>
              <a:gd name="connsiteY10" fmla="*/ 69056 h 1116830"/>
              <a:gd name="connsiteX11" fmla="*/ 309562 w 1107281"/>
              <a:gd name="connsiteY11" fmla="*/ 80963 h 1116830"/>
              <a:gd name="connsiteX12" fmla="*/ 338137 w 1107281"/>
              <a:gd name="connsiteY12" fmla="*/ 83344 h 1116830"/>
              <a:gd name="connsiteX13" fmla="*/ 352425 w 1107281"/>
              <a:gd name="connsiteY13" fmla="*/ 85725 h 1116830"/>
              <a:gd name="connsiteX14" fmla="*/ 390525 w 1107281"/>
              <a:gd name="connsiteY14" fmla="*/ 90488 h 1116830"/>
              <a:gd name="connsiteX15" fmla="*/ 397668 w 1107281"/>
              <a:gd name="connsiteY15" fmla="*/ 92869 h 1116830"/>
              <a:gd name="connsiteX16" fmla="*/ 442912 w 1107281"/>
              <a:gd name="connsiteY16" fmla="*/ 100013 h 1116830"/>
              <a:gd name="connsiteX17" fmla="*/ 452437 w 1107281"/>
              <a:gd name="connsiteY17" fmla="*/ 102394 h 1116830"/>
              <a:gd name="connsiteX18" fmla="*/ 473868 w 1107281"/>
              <a:gd name="connsiteY18" fmla="*/ 116681 h 1116830"/>
              <a:gd name="connsiteX19" fmla="*/ 488156 w 1107281"/>
              <a:gd name="connsiteY19" fmla="*/ 121444 h 1116830"/>
              <a:gd name="connsiteX20" fmla="*/ 495300 w 1107281"/>
              <a:gd name="connsiteY20" fmla="*/ 126206 h 1116830"/>
              <a:gd name="connsiteX21" fmla="*/ 500062 w 1107281"/>
              <a:gd name="connsiteY21" fmla="*/ 133350 h 1116830"/>
              <a:gd name="connsiteX22" fmla="*/ 521493 w 1107281"/>
              <a:gd name="connsiteY22" fmla="*/ 142875 h 1116830"/>
              <a:gd name="connsiteX23" fmla="*/ 528637 w 1107281"/>
              <a:gd name="connsiteY23" fmla="*/ 145256 h 1116830"/>
              <a:gd name="connsiteX24" fmla="*/ 550068 w 1107281"/>
              <a:gd name="connsiteY24" fmla="*/ 159544 h 1116830"/>
              <a:gd name="connsiteX25" fmla="*/ 557212 w 1107281"/>
              <a:gd name="connsiteY25" fmla="*/ 164306 h 1116830"/>
              <a:gd name="connsiteX26" fmla="*/ 561975 w 1107281"/>
              <a:gd name="connsiteY26" fmla="*/ 171450 h 1116830"/>
              <a:gd name="connsiteX27" fmla="*/ 583406 w 1107281"/>
              <a:gd name="connsiteY27" fmla="*/ 183356 h 1116830"/>
              <a:gd name="connsiteX28" fmla="*/ 588168 w 1107281"/>
              <a:gd name="connsiteY28" fmla="*/ 190500 h 1116830"/>
              <a:gd name="connsiteX29" fmla="*/ 604837 w 1107281"/>
              <a:gd name="connsiteY29" fmla="*/ 202406 h 1116830"/>
              <a:gd name="connsiteX30" fmla="*/ 609600 w 1107281"/>
              <a:gd name="connsiteY30" fmla="*/ 209550 h 1116830"/>
              <a:gd name="connsiteX31" fmla="*/ 616743 w 1107281"/>
              <a:gd name="connsiteY31" fmla="*/ 211931 h 1116830"/>
              <a:gd name="connsiteX32" fmla="*/ 623887 w 1107281"/>
              <a:gd name="connsiteY32" fmla="*/ 233363 h 1116830"/>
              <a:gd name="connsiteX33" fmla="*/ 626268 w 1107281"/>
              <a:gd name="connsiteY33" fmla="*/ 242888 h 1116830"/>
              <a:gd name="connsiteX34" fmla="*/ 640556 w 1107281"/>
              <a:gd name="connsiteY34" fmla="*/ 247650 h 1116830"/>
              <a:gd name="connsiteX35" fmla="*/ 647700 w 1107281"/>
              <a:gd name="connsiteY35" fmla="*/ 250031 h 1116830"/>
              <a:gd name="connsiteX36" fmla="*/ 654843 w 1107281"/>
              <a:gd name="connsiteY36" fmla="*/ 271463 h 1116830"/>
              <a:gd name="connsiteX37" fmla="*/ 657225 w 1107281"/>
              <a:gd name="connsiteY37" fmla="*/ 278606 h 1116830"/>
              <a:gd name="connsiteX38" fmla="*/ 657225 w 1107281"/>
              <a:gd name="connsiteY38" fmla="*/ 350044 h 1116830"/>
              <a:gd name="connsiteX39" fmla="*/ 659606 w 1107281"/>
              <a:gd name="connsiteY39" fmla="*/ 361950 h 1116830"/>
              <a:gd name="connsiteX40" fmla="*/ 661987 w 1107281"/>
              <a:gd name="connsiteY40" fmla="*/ 376238 h 1116830"/>
              <a:gd name="connsiteX41" fmla="*/ 671512 w 1107281"/>
              <a:gd name="connsiteY41" fmla="*/ 378619 h 1116830"/>
              <a:gd name="connsiteX42" fmla="*/ 678656 w 1107281"/>
              <a:gd name="connsiteY42" fmla="*/ 381000 h 1116830"/>
              <a:gd name="connsiteX43" fmla="*/ 695325 w 1107281"/>
              <a:gd name="connsiteY43" fmla="*/ 385763 h 1116830"/>
              <a:gd name="connsiteX44" fmla="*/ 697706 w 1107281"/>
              <a:gd name="connsiteY44" fmla="*/ 397669 h 1116830"/>
              <a:gd name="connsiteX45" fmla="*/ 700087 w 1107281"/>
              <a:gd name="connsiteY45" fmla="*/ 476250 h 1116830"/>
              <a:gd name="connsiteX46" fmla="*/ 704850 w 1107281"/>
              <a:gd name="connsiteY46" fmla="*/ 483394 h 1116830"/>
              <a:gd name="connsiteX47" fmla="*/ 711993 w 1107281"/>
              <a:gd name="connsiteY47" fmla="*/ 488156 h 1116830"/>
              <a:gd name="connsiteX48" fmla="*/ 723900 w 1107281"/>
              <a:gd name="connsiteY48" fmla="*/ 516731 h 1116830"/>
              <a:gd name="connsiteX49" fmla="*/ 733425 w 1107281"/>
              <a:gd name="connsiteY49" fmla="*/ 531019 h 1116830"/>
              <a:gd name="connsiteX50" fmla="*/ 735806 w 1107281"/>
              <a:gd name="connsiteY50" fmla="*/ 538163 h 1116830"/>
              <a:gd name="connsiteX51" fmla="*/ 742950 w 1107281"/>
              <a:gd name="connsiteY51" fmla="*/ 542925 h 1116830"/>
              <a:gd name="connsiteX52" fmla="*/ 745331 w 1107281"/>
              <a:gd name="connsiteY52" fmla="*/ 557213 h 1116830"/>
              <a:gd name="connsiteX53" fmla="*/ 742950 w 1107281"/>
              <a:gd name="connsiteY53" fmla="*/ 631031 h 1116830"/>
              <a:gd name="connsiteX54" fmla="*/ 740568 w 1107281"/>
              <a:gd name="connsiteY54" fmla="*/ 657225 h 1116830"/>
              <a:gd name="connsiteX55" fmla="*/ 735806 w 1107281"/>
              <a:gd name="connsiteY55" fmla="*/ 671513 h 1116830"/>
              <a:gd name="connsiteX56" fmla="*/ 738187 w 1107281"/>
              <a:gd name="connsiteY56" fmla="*/ 685800 h 1116830"/>
              <a:gd name="connsiteX57" fmla="*/ 766762 w 1107281"/>
              <a:gd name="connsiteY57" fmla="*/ 690563 h 1116830"/>
              <a:gd name="connsiteX58" fmla="*/ 785812 w 1107281"/>
              <a:gd name="connsiteY58" fmla="*/ 757238 h 1116830"/>
              <a:gd name="connsiteX59" fmla="*/ 790575 w 1107281"/>
              <a:gd name="connsiteY59" fmla="*/ 764381 h 1116830"/>
              <a:gd name="connsiteX60" fmla="*/ 795337 w 1107281"/>
              <a:gd name="connsiteY60" fmla="*/ 790575 h 1116830"/>
              <a:gd name="connsiteX61" fmla="*/ 797718 w 1107281"/>
              <a:gd name="connsiteY61" fmla="*/ 797719 h 1116830"/>
              <a:gd name="connsiteX62" fmla="*/ 800100 w 1107281"/>
              <a:gd name="connsiteY62" fmla="*/ 812006 h 1116830"/>
              <a:gd name="connsiteX63" fmla="*/ 812006 w 1107281"/>
              <a:gd name="connsiteY63" fmla="*/ 814388 h 1116830"/>
              <a:gd name="connsiteX64" fmla="*/ 814387 w 1107281"/>
              <a:gd name="connsiteY64" fmla="*/ 833438 h 1116830"/>
              <a:gd name="connsiteX65" fmla="*/ 816768 w 1107281"/>
              <a:gd name="connsiteY65" fmla="*/ 850106 h 1116830"/>
              <a:gd name="connsiteX66" fmla="*/ 819150 w 1107281"/>
              <a:gd name="connsiteY66" fmla="*/ 895350 h 1116830"/>
              <a:gd name="connsiteX67" fmla="*/ 821531 w 1107281"/>
              <a:gd name="connsiteY67" fmla="*/ 904875 h 1116830"/>
              <a:gd name="connsiteX68" fmla="*/ 854868 w 1107281"/>
              <a:gd name="connsiteY68" fmla="*/ 907256 h 1116830"/>
              <a:gd name="connsiteX69" fmla="*/ 850106 w 1107281"/>
              <a:gd name="connsiteY69" fmla="*/ 942975 h 1116830"/>
              <a:gd name="connsiteX70" fmla="*/ 857250 w 1107281"/>
              <a:gd name="connsiteY70" fmla="*/ 962025 h 1116830"/>
              <a:gd name="connsiteX71" fmla="*/ 890587 w 1107281"/>
              <a:gd name="connsiteY71" fmla="*/ 964406 h 1116830"/>
              <a:gd name="connsiteX72" fmla="*/ 897731 w 1107281"/>
              <a:gd name="connsiteY72" fmla="*/ 971550 h 1116830"/>
              <a:gd name="connsiteX73" fmla="*/ 904875 w 1107281"/>
              <a:gd name="connsiteY73" fmla="*/ 976313 h 1116830"/>
              <a:gd name="connsiteX74" fmla="*/ 914400 w 1107281"/>
              <a:gd name="connsiteY74" fmla="*/ 983456 h 1116830"/>
              <a:gd name="connsiteX75" fmla="*/ 923925 w 1107281"/>
              <a:gd name="connsiteY75" fmla="*/ 995363 h 1116830"/>
              <a:gd name="connsiteX76" fmla="*/ 926306 w 1107281"/>
              <a:gd name="connsiteY76" fmla="*/ 1002506 h 1116830"/>
              <a:gd name="connsiteX77" fmla="*/ 935831 w 1107281"/>
              <a:gd name="connsiteY77" fmla="*/ 1016794 h 1116830"/>
              <a:gd name="connsiteX78" fmla="*/ 940593 w 1107281"/>
              <a:gd name="connsiteY78" fmla="*/ 1023938 h 1116830"/>
              <a:gd name="connsiteX79" fmla="*/ 947737 w 1107281"/>
              <a:gd name="connsiteY79" fmla="*/ 1028700 h 1116830"/>
              <a:gd name="connsiteX80" fmla="*/ 981075 w 1107281"/>
              <a:gd name="connsiteY80" fmla="*/ 1035844 h 1116830"/>
              <a:gd name="connsiteX81" fmla="*/ 995362 w 1107281"/>
              <a:gd name="connsiteY81" fmla="*/ 1047750 h 1116830"/>
              <a:gd name="connsiteX82" fmla="*/ 1002506 w 1107281"/>
              <a:gd name="connsiteY82" fmla="*/ 1054894 h 1116830"/>
              <a:gd name="connsiteX83" fmla="*/ 1009650 w 1107281"/>
              <a:gd name="connsiteY83" fmla="*/ 1059656 h 1116830"/>
              <a:gd name="connsiteX84" fmla="*/ 1019175 w 1107281"/>
              <a:gd name="connsiteY84" fmla="*/ 1066800 h 1116830"/>
              <a:gd name="connsiteX85" fmla="*/ 1026318 w 1107281"/>
              <a:gd name="connsiteY85" fmla="*/ 1069181 h 1116830"/>
              <a:gd name="connsiteX86" fmla="*/ 1042987 w 1107281"/>
              <a:gd name="connsiteY86" fmla="*/ 1073944 h 1116830"/>
              <a:gd name="connsiteX87" fmla="*/ 1047750 w 1107281"/>
              <a:gd name="connsiteY87" fmla="*/ 1081088 h 1116830"/>
              <a:gd name="connsiteX88" fmla="*/ 1054893 w 1107281"/>
              <a:gd name="connsiteY88" fmla="*/ 1088231 h 1116830"/>
              <a:gd name="connsiteX89" fmla="*/ 1064418 w 1107281"/>
              <a:gd name="connsiteY89" fmla="*/ 1102519 h 1116830"/>
              <a:gd name="connsiteX90" fmla="*/ 1066800 w 1107281"/>
              <a:gd name="connsiteY90" fmla="*/ 1109663 h 1116830"/>
              <a:gd name="connsiteX91" fmla="*/ 1073943 w 1107281"/>
              <a:gd name="connsiteY91" fmla="*/ 1114425 h 1116830"/>
              <a:gd name="connsiteX92" fmla="*/ 1107281 w 1107281"/>
              <a:gd name="connsiteY92"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07156 w 1107281"/>
              <a:gd name="connsiteY3" fmla="*/ 30956 h 1116830"/>
              <a:gd name="connsiteX4" fmla="*/ 116681 w 1107281"/>
              <a:gd name="connsiteY4" fmla="*/ 42863 h 1116830"/>
              <a:gd name="connsiteX5" fmla="*/ 188118 w 1107281"/>
              <a:gd name="connsiteY5" fmla="*/ 45244 h 1116830"/>
              <a:gd name="connsiteX6" fmla="*/ 190500 w 1107281"/>
              <a:gd name="connsiteY6" fmla="*/ 52388 h 1116830"/>
              <a:gd name="connsiteX7" fmla="*/ 188118 w 1107281"/>
              <a:gd name="connsiteY7" fmla="*/ 64294 h 1116830"/>
              <a:gd name="connsiteX8" fmla="*/ 195262 w 1107281"/>
              <a:gd name="connsiteY8" fmla="*/ 66675 h 1116830"/>
              <a:gd name="connsiteX9" fmla="*/ 288131 w 1107281"/>
              <a:gd name="connsiteY9" fmla="*/ 69056 h 1116830"/>
              <a:gd name="connsiteX10" fmla="*/ 309562 w 1107281"/>
              <a:gd name="connsiteY10" fmla="*/ 80963 h 1116830"/>
              <a:gd name="connsiteX11" fmla="*/ 338137 w 1107281"/>
              <a:gd name="connsiteY11" fmla="*/ 83344 h 1116830"/>
              <a:gd name="connsiteX12" fmla="*/ 352425 w 1107281"/>
              <a:gd name="connsiteY12" fmla="*/ 85725 h 1116830"/>
              <a:gd name="connsiteX13" fmla="*/ 390525 w 1107281"/>
              <a:gd name="connsiteY13" fmla="*/ 90488 h 1116830"/>
              <a:gd name="connsiteX14" fmla="*/ 397668 w 1107281"/>
              <a:gd name="connsiteY14" fmla="*/ 92869 h 1116830"/>
              <a:gd name="connsiteX15" fmla="*/ 442912 w 1107281"/>
              <a:gd name="connsiteY15" fmla="*/ 100013 h 1116830"/>
              <a:gd name="connsiteX16" fmla="*/ 452437 w 1107281"/>
              <a:gd name="connsiteY16" fmla="*/ 102394 h 1116830"/>
              <a:gd name="connsiteX17" fmla="*/ 473868 w 1107281"/>
              <a:gd name="connsiteY17" fmla="*/ 116681 h 1116830"/>
              <a:gd name="connsiteX18" fmla="*/ 488156 w 1107281"/>
              <a:gd name="connsiteY18" fmla="*/ 121444 h 1116830"/>
              <a:gd name="connsiteX19" fmla="*/ 495300 w 1107281"/>
              <a:gd name="connsiteY19" fmla="*/ 126206 h 1116830"/>
              <a:gd name="connsiteX20" fmla="*/ 500062 w 1107281"/>
              <a:gd name="connsiteY20" fmla="*/ 133350 h 1116830"/>
              <a:gd name="connsiteX21" fmla="*/ 521493 w 1107281"/>
              <a:gd name="connsiteY21" fmla="*/ 142875 h 1116830"/>
              <a:gd name="connsiteX22" fmla="*/ 528637 w 1107281"/>
              <a:gd name="connsiteY22" fmla="*/ 145256 h 1116830"/>
              <a:gd name="connsiteX23" fmla="*/ 550068 w 1107281"/>
              <a:gd name="connsiteY23" fmla="*/ 159544 h 1116830"/>
              <a:gd name="connsiteX24" fmla="*/ 557212 w 1107281"/>
              <a:gd name="connsiteY24" fmla="*/ 164306 h 1116830"/>
              <a:gd name="connsiteX25" fmla="*/ 561975 w 1107281"/>
              <a:gd name="connsiteY25" fmla="*/ 171450 h 1116830"/>
              <a:gd name="connsiteX26" fmla="*/ 583406 w 1107281"/>
              <a:gd name="connsiteY26" fmla="*/ 183356 h 1116830"/>
              <a:gd name="connsiteX27" fmla="*/ 588168 w 1107281"/>
              <a:gd name="connsiteY27" fmla="*/ 190500 h 1116830"/>
              <a:gd name="connsiteX28" fmla="*/ 604837 w 1107281"/>
              <a:gd name="connsiteY28" fmla="*/ 202406 h 1116830"/>
              <a:gd name="connsiteX29" fmla="*/ 609600 w 1107281"/>
              <a:gd name="connsiteY29" fmla="*/ 209550 h 1116830"/>
              <a:gd name="connsiteX30" fmla="*/ 616743 w 1107281"/>
              <a:gd name="connsiteY30" fmla="*/ 211931 h 1116830"/>
              <a:gd name="connsiteX31" fmla="*/ 623887 w 1107281"/>
              <a:gd name="connsiteY31" fmla="*/ 233363 h 1116830"/>
              <a:gd name="connsiteX32" fmla="*/ 626268 w 1107281"/>
              <a:gd name="connsiteY32" fmla="*/ 242888 h 1116830"/>
              <a:gd name="connsiteX33" fmla="*/ 640556 w 1107281"/>
              <a:gd name="connsiteY33" fmla="*/ 247650 h 1116830"/>
              <a:gd name="connsiteX34" fmla="*/ 647700 w 1107281"/>
              <a:gd name="connsiteY34" fmla="*/ 250031 h 1116830"/>
              <a:gd name="connsiteX35" fmla="*/ 654843 w 1107281"/>
              <a:gd name="connsiteY35" fmla="*/ 271463 h 1116830"/>
              <a:gd name="connsiteX36" fmla="*/ 657225 w 1107281"/>
              <a:gd name="connsiteY36" fmla="*/ 278606 h 1116830"/>
              <a:gd name="connsiteX37" fmla="*/ 657225 w 1107281"/>
              <a:gd name="connsiteY37" fmla="*/ 350044 h 1116830"/>
              <a:gd name="connsiteX38" fmla="*/ 659606 w 1107281"/>
              <a:gd name="connsiteY38" fmla="*/ 361950 h 1116830"/>
              <a:gd name="connsiteX39" fmla="*/ 661987 w 1107281"/>
              <a:gd name="connsiteY39" fmla="*/ 376238 h 1116830"/>
              <a:gd name="connsiteX40" fmla="*/ 671512 w 1107281"/>
              <a:gd name="connsiteY40" fmla="*/ 378619 h 1116830"/>
              <a:gd name="connsiteX41" fmla="*/ 678656 w 1107281"/>
              <a:gd name="connsiteY41" fmla="*/ 381000 h 1116830"/>
              <a:gd name="connsiteX42" fmla="*/ 695325 w 1107281"/>
              <a:gd name="connsiteY42" fmla="*/ 385763 h 1116830"/>
              <a:gd name="connsiteX43" fmla="*/ 697706 w 1107281"/>
              <a:gd name="connsiteY43" fmla="*/ 397669 h 1116830"/>
              <a:gd name="connsiteX44" fmla="*/ 700087 w 1107281"/>
              <a:gd name="connsiteY44" fmla="*/ 476250 h 1116830"/>
              <a:gd name="connsiteX45" fmla="*/ 704850 w 1107281"/>
              <a:gd name="connsiteY45" fmla="*/ 483394 h 1116830"/>
              <a:gd name="connsiteX46" fmla="*/ 711993 w 1107281"/>
              <a:gd name="connsiteY46" fmla="*/ 488156 h 1116830"/>
              <a:gd name="connsiteX47" fmla="*/ 723900 w 1107281"/>
              <a:gd name="connsiteY47" fmla="*/ 516731 h 1116830"/>
              <a:gd name="connsiteX48" fmla="*/ 733425 w 1107281"/>
              <a:gd name="connsiteY48" fmla="*/ 531019 h 1116830"/>
              <a:gd name="connsiteX49" fmla="*/ 735806 w 1107281"/>
              <a:gd name="connsiteY49" fmla="*/ 538163 h 1116830"/>
              <a:gd name="connsiteX50" fmla="*/ 742950 w 1107281"/>
              <a:gd name="connsiteY50" fmla="*/ 542925 h 1116830"/>
              <a:gd name="connsiteX51" fmla="*/ 745331 w 1107281"/>
              <a:gd name="connsiteY51" fmla="*/ 557213 h 1116830"/>
              <a:gd name="connsiteX52" fmla="*/ 742950 w 1107281"/>
              <a:gd name="connsiteY52" fmla="*/ 631031 h 1116830"/>
              <a:gd name="connsiteX53" fmla="*/ 740568 w 1107281"/>
              <a:gd name="connsiteY53" fmla="*/ 657225 h 1116830"/>
              <a:gd name="connsiteX54" fmla="*/ 735806 w 1107281"/>
              <a:gd name="connsiteY54" fmla="*/ 671513 h 1116830"/>
              <a:gd name="connsiteX55" fmla="*/ 738187 w 1107281"/>
              <a:gd name="connsiteY55" fmla="*/ 685800 h 1116830"/>
              <a:gd name="connsiteX56" fmla="*/ 766762 w 1107281"/>
              <a:gd name="connsiteY56" fmla="*/ 690563 h 1116830"/>
              <a:gd name="connsiteX57" fmla="*/ 785812 w 1107281"/>
              <a:gd name="connsiteY57" fmla="*/ 757238 h 1116830"/>
              <a:gd name="connsiteX58" fmla="*/ 790575 w 1107281"/>
              <a:gd name="connsiteY58" fmla="*/ 764381 h 1116830"/>
              <a:gd name="connsiteX59" fmla="*/ 795337 w 1107281"/>
              <a:gd name="connsiteY59" fmla="*/ 790575 h 1116830"/>
              <a:gd name="connsiteX60" fmla="*/ 797718 w 1107281"/>
              <a:gd name="connsiteY60" fmla="*/ 797719 h 1116830"/>
              <a:gd name="connsiteX61" fmla="*/ 800100 w 1107281"/>
              <a:gd name="connsiteY61" fmla="*/ 812006 h 1116830"/>
              <a:gd name="connsiteX62" fmla="*/ 812006 w 1107281"/>
              <a:gd name="connsiteY62" fmla="*/ 814388 h 1116830"/>
              <a:gd name="connsiteX63" fmla="*/ 814387 w 1107281"/>
              <a:gd name="connsiteY63" fmla="*/ 833438 h 1116830"/>
              <a:gd name="connsiteX64" fmla="*/ 816768 w 1107281"/>
              <a:gd name="connsiteY64" fmla="*/ 850106 h 1116830"/>
              <a:gd name="connsiteX65" fmla="*/ 819150 w 1107281"/>
              <a:gd name="connsiteY65" fmla="*/ 895350 h 1116830"/>
              <a:gd name="connsiteX66" fmla="*/ 821531 w 1107281"/>
              <a:gd name="connsiteY66" fmla="*/ 904875 h 1116830"/>
              <a:gd name="connsiteX67" fmla="*/ 854868 w 1107281"/>
              <a:gd name="connsiteY67" fmla="*/ 907256 h 1116830"/>
              <a:gd name="connsiteX68" fmla="*/ 850106 w 1107281"/>
              <a:gd name="connsiteY68" fmla="*/ 942975 h 1116830"/>
              <a:gd name="connsiteX69" fmla="*/ 857250 w 1107281"/>
              <a:gd name="connsiteY69" fmla="*/ 962025 h 1116830"/>
              <a:gd name="connsiteX70" fmla="*/ 890587 w 1107281"/>
              <a:gd name="connsiteY70" fmla="*/ 964406 h 1116830"/>
              <a:gd name="connsiteX71" fmla="*/ 897731 w 1107281"/>
              <a:gd name="connsiteY71" fmla="*/ 971550 h 1116830"/>
              <a:gd name="connsiteX72" fmla="*/ 904875 w 1107281"/>
              <a:gd name="connsiteY72" fmla="*/ 976313 h 1116830"/>
              <a:gd name="connsiteX73" fmla="*/ 914400 w 1107281"/>
              <a:gd name="connsiteY73" fmla="*/ 983456 h 1116830"/>
              <a:gd name="connsiteX74" fmla="*/ 923925 w 1107281"/>
              <a:gd name="connsiteY74" fmla="*/ 995363 h 1116830"/>
              <a:gd name="connsiteX75" fmla="*/ 926306 w 1107281"/>
              <a:gd name="connsiteY75" fmla="*/ 1002506 h 1116830"/>
              <a:gd name="connsiteX76" fmla="*/ 935831 w 1107281"/>
              <a:gd name="connsiteY76" fmla="*/ 1016794 h 1116830"/>
              <a:gd name="connsiteX77" fmla="*/ 940593 w 1107281"/>
              <a:gd name="connsiteY77" fmla="*/ 1023938 h 1116830"/>
              <a:gd name="connsiteX78" fmla="*/ 947737 w 1107281"/>
              <a:gd name="connsiteY78" fmla="*/ 1028700 h 1116830"/>
              <a:gd name="connsiteX79" fmla="*/ 981075 w 1107281"/>
              <a:gd name="connsiteY79" fmla="*/ 1035844 h 1116830"/>
              <a:gd name="connsiteX80" fmla="*/ 995362 w 1107281"/>
              <a:gd name="connsiteY80" fmla="*/ 1047750 h 1116830"/>
              <a:gd name="connsiteX81" fmla="*/ 1002506 w 1107281"/>
              <a:gd name="connsiteY81" fmla="*/ 1054894 h 1116830"/>
              <a:gd name="connsiteX82" fmla="*/ 1009650 w 1107281"/>
              <a:gd name="connsiteY82" fmla="*/ 1059656 h 1116830"/>
              <a:gd name="connsiteX83" fmla="*/ 1019175 w 1107281"/>
              <a:gd name="connsiteY83" fmla="*/ 1066800 h 1116830"/>
              <a:gd name="connsiteX84" fmla="*/ 1026318 w 1107281"/>
              <a:gd name="connsiteY84" fmla="*/ 1069181 h 1116830"/>
              <a:gd name="connsiteX85" fmla="*/ 1042987 w 1107281"/>
              <a:gd name="connsiteY85" fmla="*/ 1073944 h 1116830"/>
              <a:gd name="connsiteX86" fmla="*/ 1047750 w 1107281"/>
              <a:gd name="connsiteY86" fmla="*/ 1081088 h 1116830"/>
              <a:gd name="connsiteX87" fmla="*/ 1054893 w 1107281"/>
              <a:gd name="connsiteY87" fmla="*/ 1088231 h 1116830"/>
              <a:gd name="connsiteX88" fmla="*/ 1064418 w 1107281"/>
              <a:gd name="connsiteY88" fmla="*/ 1102519 h 1116830"/>
              <a:gd name="connsiteX89" fmla="*/ 1066800 w 1107281"/>
              <a:gd name="connsiteY89" fmla="*/ 1109663 h 1116830"/>
              <a:gd name="connsiteX90" fmla="*/ 1073943 w 1107281"/>
              <a:gd name="connsiteY90" fmla="*/ 1114425 h 1116830"/>
              <a:gd name="connsiteX91" fmla="*/ 1107281 w 1107281"/>
              <a:gd name="connsiteY91"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90500 w 1107281"/>
              <a:gd name="connsiteY5" fmla="*/ 52388 h 1116830"/>
              <a:gd name="connsiteX6" fmla="*/ 188118 w 1107281"/>
              <a:gd name="connsiteY6" fmla="*/ 64294 h 1116830"/>
              <a:gd name="connsiteX7" fmla="*/ 195262 w 1107281"/>
              <a:gd name="connsiteY7" fmla="*/ 66675 h 1116830"/>
              <a:gd name="connsiteX8" fmla="*/ 288131 w 1107281"/>
              <a:gd name="connsiteY8" fmla="*/ 69056 h 1116830"/>
              <a:gd name="connsiteX9" fmla="*/ 309562 w 1107281"/>
              <a:gd name="connsiteY9" fmla="*/ 80963 h 1116830"/>
              <a:gd name="connsiteX10" fmla="*/ 338137 w 1107281"/>
              <a:gd name="connsiteY10" fmla="*/ 83344 h 1116830"/>
              <a:gd name="connsiteX11" fmla="*/ 352425 w 1107281"/>
              <a:gd name="connsiteY11" fmla="*/ 85725 h 1116830"/>
              <a:gd name="connsiteX12" fmla="*/ 390525 w 1107281"/>
              <a:gd name="connsiteY12" fmla="*/ 90488 h 1116830"/>
              <a:gd name="connsiteX13" fmla="*/ 397668 w 1107281"/>
              <a:gd name="connsiteY13" fmla="*/ 92869 h 1116830"/>
              <a:gd name="connsiteX14" fmla="*/ 442912 w 1107281"/>
              <a:gd name="connsiteY14" fmla="*/ 100013 h 1116830"/>
              <a:gd name="connsiteX15" fmla="*/ 452437 w 1107281"/>
              <a:gd name="connsiteY15" fmla="*/ 102394 h 1116830"/>
              <a:gd name="connsiteX16" fmla="*/ 473868 w 1107281"/>
              <a:gd name="connsiteY16" fmla="*/ 116681 h 1116830"/>
              <a:gd name="connsiteX17" fmla="*/ 488156 w 1107281"/>
              <a:gd name="connsiteY17" fmla="*/ 121444 h 1116830"/>
              <a:gd name="connsiteX18" fmla="*/ 495300 w 1107281"/>
              <a:gd name="connsiteY18" fmla="*/ 126206 h 1116830"/>
              <a:gd name="connsiteX19" fmla="*/ 500062 w 1107281"/>
              <a:gd name="connsiteY19" fmla="*/ 133350 h 1116830"/>
              <a:gd name="connsiteX20" fmla="*/ 521493 w 1107281"/>
              <a:gd name="connsiteY20" fmla="*/ 142875 h 1116830"/>
              <a:gd name="connsiteX21" fmla="*/ 528637 w 1107281"/>
              <a:gd name="connsiteY21" fmla="*/ 145256 h 1116830"/>
              <a:gd name="connsiteX22" fmla="*/ 550068 w 1107281"/>
              <a:gd name="connsiteY22" fmla="*/ 159544 h 1116830"/>
              <a:gd name="connsiteX23" fmla="*/ 557212 w 1107281"/>
              <a:gd name="connsiteY23" fmla="*/ 164306 h 1116830"/>
              <a:gd name="connsiteX24" fmla="*/ 561975 w 1107281"/>
              <a:gd name="connsiteY24" fmla="*/ 171450 h 1116830"/>
              <a:gd name="connsiteX25" fmla="*/ 583406 w 1107281"/>
              <a:gd name="connsiteY25" fmla="*/ 183356 h 1116830"/>
              <a:gd name="connsiteX26" fmla="*/ 588168 w 1107281"/>
              <a:gd name="connsiteY26" fmla="*/ 190500 h 1116830"/>
              <a:gd name="connsiteX27" fmla="*/ 604837 w 1107281"/>
              <a:gd name="connsiteY27" fmla="*/ 202406 h 1116830"/>
              <a:gd name="connsiteX28" fmla="*/ 609600 w 1107281"/>
              <a:gd name="connsiteY28" fmla="*/ 209550 h 1116830"/>
              <a:gd name="connsiteX29" fmla="*/ 616743 w 1107281"/>
              <a:gd name="connsiteY29" fmla="*/ 211931 h 1116830"/>
              <a:gd name="connsiteX30" fmla="*/ 623887 w 1107281"/>
              <a:gd name="connsiteY30" fmla="*/ 233363 h 1116830"/>
              <a:gd name="connsiteX31" fmla="*/ 626268 w 1107281"/>
              <a:gd name="connsiteY31" fmla="*/ 242888 h 1116830"/>
              <a:gd name="connsiteX32" fmla="*/ 640556 w 1107281"/>
              <a:gd name="connsiteY32" fmla="*/ 247650 h 1116830"/>
              <a:gd name="connsiteX33" fmla="*/ 647700 w 1107281"/>
              <a:gd name="connsiteY33" fmla="*/ 250031 h 1116830"/>
              <a:gd name="connsiteX34" fmla="*/ 654843 w 1107281"/>
              <a:gd name="connsiteY34" fmla="*/ 271463 h 1116830"/>
              <a:gd name="connsiteX35" fmla="*/ 657225 w 1107281"/>
              <a:gd name="connsiteY35" fmla="*/ 278606 h 1116830"/>
              <a:gd name="connsiteX36" fmla="*/ 657225 w 1107281"/>
              <a:gd name="connsiteY36" fmla="*/ 350044 h 1116830"/>
              <a:gd name="connsiteX37" fmla="*/ 659606 w 1107281"/>
              <a:gd name="connsiteY37" fmla="*/ 361950 h 1116830"/>
              <a:gd name="connsiteX38" fmla="*/ 661987 w 1107281"/>
              <a:gd name="connsiteY38" fmla="*/ 376238 h 1116830"/>
              <a:gd name="connsiteX39" fmla="*/ 671512 w 1107281"/>
              <a:gd name="connsiteY39" fmla="*/ 378619 h 1116830"/>
              <a:gd name="connsiteX40" fmla="*/ 678656 w 1107281"/>
              <a:gd name="connsiteY40" fmla="*/ 381000 h 1116830"/>
              <a:gd name="connsiteX41" fmla="*/ 695325 w 1107281"/>
              <a:gd name="connsiteY41" fmla="*/ 385763 h 1116830"/>
              <a:gd name="connsiteX42" fmla="*/ 697706 w 1107281"/>
              <a:gd name="connsiteY42" fmla="*/ 397669 h 1116830"/>
              <a:gd name="connsiteX43" fmla="*/ 700087 w 1107281"/>
              <a:gd name="connsiteY43" fmla="*/ 476250 h 1116830"/>
              <a:gd name="connsiteX44" fmla="*/ 704850 w 1107281"/>
              <a:gd name="connsiteY44" fmla="*/ 483394 h 1116830"/>
              <a:gd name="connsiteX45" fmla="*/ 711993 w 1107281"/>
              <a:gd name="connsiteY45" fmla="*/ 488156 h 1116830"/>
              <a:gd name="connsiteX46" fmla="*/ 723900 w 1107281"/>
              <a:gd name="connsiteY46" fmla="*/ 516731 h 1116830"/>
              <a:gd name="connsiteX47" fmla="*/ 733425 w 1107281"/>
              <a:gd name="connsiteY47" fmla="*/ 531019 h 1116830"/>
              <a:gd name="connsiteX48" fmla="*/ 735806 w 1107281"/>
              <a:gd name="connsiteY48" fmla="*/ 538163 h 1116830"/>
              <a:gd name="connsiteX49" fmla="*/ 742950 w 1107281"/>
              <a:gd name="connsiteY49" fmla="*/ 542925 h 1116830"/>
              <a:gd name="connsiteX50" fmla="*/ 745331 w 1107281"/>
              <a:gd name="connsiteY50" fmla="*/ 557213 h 1116830"/>
              <a:gd name="connsiteX51" fmla="*/ 742950 w 1107281"/>
              <a:gd name="connsiteY51" fmla="*/ 631031 h 1116830"/>
              <a:gd name="connsiteX52" fmla="*/ 740568 w 1107281"/>
              <a:gd name="connsiteY52" fmla="*/ 657225 h 1116830"/>
              <a:gd name="connsiteX53" fmla="*/ 735806 w 1107281"/>
              <a:gd name="connsiteY53" fmla="*/ 671513 h 1116830"/>
              <a:gd name="connsiteX54" fmla="*/ 738187 w 1107281"/>
              <a:gd name="connsiteY54" fmla="*/ 685800 h 1116830"/>
              <a:gd name="connsiteX55" fmla="*/ 766762 w 1107281"/>
              <a:gd name="connsiteY55" fmla="*/ 690563 h 1116830"/>
              <a:gd name="connsiteX56" fmla="*/ 785812 w 1107281"/>
              <a:gd name="connsiteY56" fmla="*/ 757238 h 1116830"/>
              <a:gd name="connsiteX57" fmla="*/ 790575 w 1107281"/>
              <a:gd name="connsiteY57" fmla="*/ 764381 h 1116830"/>
              <a:gd name="connsiteX58" fmla="*/ 795337 w 1107281"/>
              <a:gd name="connsiteY58" fmla="*/ 790575 h 1116830"/>
              <a:gd name="connsiteX59" fmla="*/ 797718 w 1107281"/>
              <a:gd name="connsiteY59" fmla="*/ 797719 h 1116830"/>
              <a:gd name="connsiteX60" fmla="*/ 800100 w 1107281"/>
              <a:gd name="connsiteY60" fmla="*/ 812006 h 1116830"/>
              <a:gd name="connsiteX61" fmla="*/ 812006 w 1107281"/>
              <a:gd name="connsiteY61" fmla="*/ 814388 h 1116830"/>
              <a:gd name="connsiteX62" fmla="*/ 814387 w 1107281"/>
              <a:gd name="connsiteY62" fmla="*/ 833438 h 1116830"/>
              <a:gd name="connsiteX63" fmla="*/ 816768 w 1107281"/>
              <a:gd name="connsiteY63" fmla="*/ 850106 h 1116830"/>
              <a:gd name="connsiteX64" fmla="*/ 819150 w 1107281"/>
              <a:gd name="connsiteY64" fmla="*/ 895350 h 1116830"/>
              <a:gd name="connsiteX65" fmla="*/ 821531 w 1107281"/>
              <a:gd name="connsiteY65" fmla="*/ 904875 h 1116830"/>
              <a:gd name="connsiteX66" fmla="*/ 854868 w 1107281"/>
              <a:gd name="connsiteY66" fmla="*/ 907256 h 1116830"/>
              <a:gd name="connsiteX67" fmla="*/ 850106 w 1107281"/>
              <a:gd name="connsiteY67" fmla="*/ 942975 h 1116830"/>
              <a:gd name="connsiteX68" fmla="*/ 857250 w 1107281"/>
              <a:gd name="connsiteY68" fmla="*/ 962025 h 1116830"/>
              <a:gd name="connsiteX69" fmla="*/ 890587 w 1107281"/>
              <a:gd name="connsiteY69" fmla="*/ 964406 h 1116830"/>
              <a:gd name="connsiteX70" fmla="*/ 897731 w 1107281"/>
              <a:gd name="connsiteY70" fmla="*/ 971550 h 1116830"/>
              <a:gd name="connsiteX71" fmla="*/ 904875 w 1107281"/>
              <a:gd name="connsiteY71" fmla="*/ 976313 h 1116830"/>
              <a:gd name="connsiteX72" fmla="*/ 914400 w 1107281"/>
              <a:gd name="connsiteY72" fmla="*/ 983456 h 1116830"/>
              <a:gd name="connsiteX73" fmla="*/ 923925 w 1107281"/>
              <a:gd name="connsiteY73" fmla="*/ 995363 h 1116830"/>
              <a:gd name="connsiteX74" fmla="*/ 926306 w 1107281"/>
              <a:gd name="connsiteY74" fmla="*/ 1002506 h 1116830"/>
              <a:gd name="connsiteX75" fmla="*/ 935831 w 1107281"/>
              <a:gd name="connsiteY75" fmla="*/ 1016794 h 1116830"/>
              <a:gd name="connsiteX76" fmla="*/ 940593 w 1107281"/>
              <a:gd name="connsiteY76" fmla="*/ 1023938 h 1116830"/>
              <a:gd name="connsiteX77" fmla="*/ 947737 w 1107281"/>
              <a:gd name="connsiteY77" fmla="*/ 1028700 h 1116830"/>
              <a:gd name="connsiteX78" fmla="*/ 981075 w 1107281"/>
              <a:gd name="connsiteY78" fmla="*/ 1035844 h 1116830"/>
              <a:gd name="connsiteX79" fmla="*/ 995362 w 1107281"/>
              <a:gd name="connsiteY79" fmla="*/ 1047750 h 1116830"/>
              <a:gd name="connsiteX80" fmla="*/ 1002506 w 1107281"/>
              <a:gd name="connsiteY80" fmla="*/ 1054894 h 1116830"/>
              <a:gd name="connsiteX81" fmla="*/ 1009650 w 1107281"/>
              <a:gd name="connsiteY81" fmla="*/ 1059656 h 1116830"/>
              <a:gd name="connsiteX82" fmla="*/ 1019175 w 1107281"/>
              <a:gd name="connsiteY82" fmla="*/ 1066800 h 1116830"/>
              <a:gd name="connsiteX83" fmla="*/ 1026318 w 1107281"/>
              <a:gd name="connsiteY83" fmla="*/ 1069181 h 1116830"/>
              <a:gd name="connsiteX84" fmla="*/ 1042987 w 1107281"/>
              <a:gd name="connsiteY84" fmla="*/ 1073944 h 1116830"/>
              <a:gd name="connsiteX85" fmla="*/ 1047750 w 1107281"/>
              <a:gd name="connsiteY85" fmla="*/ 1081088 h 1116830"/>
              <a:gd name="connsiteX86" fmla="*/ 1054893 w 1107281"/>
              <a:gd name="connsiteY86" fmla="*/ 1088231 h 1116830"/>
              <a:gd name="connsiteX87" fmla="*/ 1064418 w 1107281"/>
              <a:gd name="connsiteY87" fmla="*/ 1102519 h 1116830"/>
              <a:gd name="connsiteX88" fmla="*/ 1066800 w 1107281"/>
              <a:gd name="connsiteY88" fmla="*/ 1109663 h 1116830"/>
              <a:gd name="connsiteX89" fmla="*/ 1073943 w 1107281"/>
              <a:gd name="connsiteY89" fmla="*/ 1114425 h 1116830"/>
              <a:gd name="connsiteX90" fmla="*/ 1107281 w 1107281"/>
              <a:gd name="connsiteY90"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90500 w 1107281"/>
              <a:gd name="connsiteY5" fmla="*/ 52388 h 1116830"/>
              <a:gd name="connsiteX6" fmla="*/ 188118 w 1107281"/>
              <a:gd name="connsiteY6" fmla="*/ 64294 h 1116830"/>
              <a:gd name="connsiteX7" fmla="*/ 195262 w 1107281"/>
              <a:gd name="connsiteY7" fmla="*/ 66675 h 1116830"/>
              <a:gd name="connsiteX8" fmla="*/ 288131 w 1107281"/>
              <a:gd name="connsiteY8" fmla="*/ 69056 h 1116830"/>
              <a:gd name="connsiteX9" fmla="*/ 309562 w 1107281"/>
              <a:gd name="connsiteY9" fmla="*/ 80963 h 1116830"/>
              <a:gd name="connsiteX10" fmla="*/ 338137 w 1107281"/>
              <a:gd name="connsiteY10" fmla="*/ 83344 h 1116830"/>
              <a:gd name="connsiteX11" fmla="*/ 352425 w 1107281"/>
              <a:gd name="connsiteY11" fmla="*/ 85725 h 1116830"/>
              <a:gd name="connsiteX12" fmla="*/ 390525 w 1107281"/>
              <a:gd name="connsiteY12" fmla="*/ 90488 h 1116830"/>
              <a:gd name="connsiteX13" fmla="*/ 397668 w 1107281"/>
              <a:gd name="connsiteY13" fmla="*/ 92869 h 1116830"/>
              <a:gd name="connsiteX14" fmla="*/ 442912 w 1107281"/>
              <a:gd name="connsiteY14" fmla="*/ 100013 h 1116830"/>
              <a:gd name="connsiteX15" fmla="*/ 452437 w 1107281"/>
              <a:gd name="connsiteY15" fmla="*/ 102394 h 1116830"/>
              <a:gd name="connsiteX16" fmla="*/ 473868 w 1107281"/>
              <a:gd name="connsiteY16" fmla="*/ 116681 h 1116830"/>
              <a:gd name="connsiteX17" fmla="*/ 488156 w 1107281"/>
              <a:gd name="connsiteY17" fmla="*/ 121444 h 1116830"/>
              <a:gd name="connsiteX18" fmla="*/ 495300 w 1107281"/>
              <a:gd name="connsiteY18" fmla="*/ 126206 h 1116830"/>
              <a:gd name="connsiteX19" fmla="*/ 500062 w 1107281"/>
              <a:gd name="connsiteY19" fmla="*/ 133350 h 1116830"/>
              <a:gd name="connsiteX20" fmla="*/ 521493 w 1107281"/>
              <a:gd name="connsiteY20" fmla="*/ 142875 h 1116830"/>
              <a:gd name="connsiteX21" fmla="*/ 528637 w 1107281"/>
              <a:gd name="connsiteY21" fmla="*/ 145256 h 1116830"/>
              <a:gd name="connsiteX22" fmla="*/ 550068 w 1107281"/>
              <a:gd name="connsiteY22" fmla="*/ 159544 h 1116830"/>
              <a:gd name="connsiteX23" fmla="*/ 557212 w 1107281"/>
              <a:gd name="connsiteY23" fmla="*/ 164306 h 1116830"/>
              <a:gd name="connsiteX24" fmla="*/ 561975 w 1107281"/>
              <a:gd name="connsiteY24" fmla="*/ 171450 h 1116830"/>
              <a:gd name="connsiteX25" fmla="*/ 583406 w 1107281"/>
              <a:gd name="connsiteY25" fmla="*/ 183356 h 1116830"/>
              <a:gd name="connsiteX26" fmla="*/ 588168 w 1107281"/>
              <a:gd name="connsiteY26" fmla="*/ 190500 h 1116830"/>
              <a:gd name="connsiteX27" fmla="*/ 604837 w 1107281"/>
              <a:gd name="connsiteY27" fmla="*/ 202406 h 1116830"/>
              <a:gd name="connsiteX28" fmla="*/ 609600 w 1107281"/>
              <a:gd name="connsiteY28" fmla="*/ 209550 h 1116830"/>
              <a:gd name="connsiteX29" fmla="*/ 616743 w 1107281"/>
              <a:gd name="connsiteY29" fmla="*/ 211931 h 1116830"/>
              <a:gd name="connsiteX30" fmla="*/ 623887 w 1107281"/>
              <a:gd name="connsiteY30" fmla="*/ 233363 h 1116830"/>
              <a:gd name="connsiteX31" fmla="*/ 626268 w 1107281"/>
              <a:gd name="connsiteY31" fmla="*/ 242888 h 1116830"/>
              <a:gd name="connsiteX32" fmla="*/ 640556 w 1107281"/>
              <a:gd name="connsiteY32" fmla="*/ 247650 h 1116830"/>
              <a:gd name="connsiteX33" fmla="*/ 647700 w 1107281"/>
              <a:gd name="connsiteY33" fmla="*/ 250031 h 1116830"/>
              <a:gd name="connsiteX34" fmla="*/ 654843 w 1107281"/>
              <a:gd name="connsiteY34" fmla="*/ 271463 h 1116830"/>
              <a:gd name="connsiteX35" fmla="*/ 657225 w 1107281"/>
              <a:gd name="connsiteY35" fmla="*/ 278606 h 1116830"/>
              <a:gd name="connsiteX36" fmla="*/ 657225 w 1107281"/>
              <a:gd name="connsiteY36" fmla="*/ 350044 h 1116830"/>
              <a:gd name="connsiteX37" fmla="*/ 659606 w 1107281"/>
              <a:gd name="connsiteY37" fmla="*/ 361950 h 1116830"/>
              <a:gd name="connsiteX38" fmla="*/ 661987 w 1107281"/>
              <a:gd name="connsiteY38" fmla="*/ 376238 h 1116830"/>
              <a:gd name="connsiteX39" fmla="*/ 671512 w 1107281"/>
              <a:gd name="connsiteY39" fmla="*/ 378619 h 1116830"/>
              <a:gd name="connsiteX40" fmla="*/ 678656 w 1107281"/>
              <a:gd name="connsiteY40" fmla="*/ 381000 h 1116830"/>
              <a:gd name="connsiteX41" fmla="*/ 695325 w 1107281"/>
              <a:gd name="connsiteY41" fmla="*/ 385763 h 1116830"/>
              <a:gd name="connsiteX42" fmla="*/ 697706 w 1107281"/>
              <a:gd name="connsiteY42" fmla="*/ 397669 h 1116830"/>
              <a:gd name="connsiteX43" fmla="*/ 700087 w 1107281"/>
              <a:gd name="connsiteY43" fmla="*/ 476250 h 1116830"/>
              <a:gd name="connsiteX44" fmla="*/ 704850 w 1107281"/>
              <a:gd name="connsiteY44" fmla="*/ 483394 h 1116830"/>
              <a:gd name="connsiteX45" fmla="*/ 711993 w 1107281"/>
              <a:gd name="connsiteY45" fmla="*/ 488156 h 1116830"/>
              <a:gd name="connsiteX46" fmla="*/ 723900 w 1107281"/>
              <a:gd name="connsiteY46" fmla="*/ 516731 h 1116830"/>
              <a:gd name="connsiteX47" fmla="*/ 733425 w 1107281"/>
              <a:gd name="connsiteY47" fmla="*/ 531019 h 1116830"/>
              <a:gd name="connsiteX48" fmla="*/ 735806 w 1107281"/>
              <a:gd name="connsiteY48" fmla="*/ 538163 h 1116830"/>
              <a:gd name="connsiteX49" fmla="*/ 742950 w 1107281"/>
              <a:gd name="connsiteY49" fmla="*/ 542925 h 1116830"/>
              <a:gd name="connsiteX50" fmla="*/ 745331 w 1107281"/>
              <a:gd name="connsiteY50" fmla="*/ 557213 h 1116830"/>
              <a:gd name="connsiteX51" fmla="*/ 742950 w 1107281"/>
              <a:gd name="connsiteY51" fmla="*/ 631031 h 1116830"/>
              <a:gd name="connsiteX52" fmla="*/ 740568 w 1107281"/>
              <a:gd name="connsiteY52" fmla="*/ 657225 h 1116830"/>
              <a:gd name="connsiteX53" fmla="*/ 735806 w 1107281"/>
              <a:gd name="connsiteY53" fmla="*/ 671513 h 1116830"/>
              <a:gd name="connsiteX54" fmla="*/ 738187 w 1107281"/>
              <a:gd name="connsiteY54" fmla="*/ 685800 h 1116830"/>
              <a:gd name="connsiteX55" fmla="*/ 766762 w 1107281"/>
              <a:gd name="connsiteY55" fmla="*/ 690563 h 1116830"/>
              <a:gd name="connsiteX56" fmla="*/ 785812 w 1107281"/>
              <a:gd name="connsiteY56" fmla="*/ 757238 h 1116830"/>
              <a:gd name="connsiteX57" fmla="*/ 790575 w 1107281"/>
              <a:gd name="connsiteY57" fmla="*/ 764381 h 1116830"/>
              <a:gd name="connsiteX58" fmla="*/ 795337 w 1107281"/>
              <a:gd name="connsiteY58" fmla="*/ 790575 h 1116830"/>
              <a:gd name="connsiteX59" fmla="*/ 797718 w 1107281"/>
              <a:gd name="connsiteY59" fmla="*/ 797719 h 1116830"/>
              <a:gd name="connsiteX60" fmla="*/ 800100 w 1107281"/>
              <a:gd name="connsiteY60" fmla="*/ 812006 h 1116830"/>
              <a:gd name="connsiteX61" fmla="*/ 812006 w 1107281"/>
              <a:gd name="connsiteY61" fmla="*/ 814388 h 1116830"/>
              <a:gd name="connsiteX62" fmla="*/ 814387 w 1107281"/>
              <a:gd name="connsiteY62" fmla="*/ 833438 h 1116830"/>
              <a:gd name="connsiteX63" fmla="*/ 816768 w 1107281"/>
              <a:gd name="connsiteY63" fmla="*/ 850106 h 1116830"/>
              <a:gd name="connsiteX64" fmla="*/ 819150 w 1107281"/>
              <a:gd name="connsiteY64" fmla="*/ 895350 h 1116830"/>
              <a:gd name="connsiteX65" fmla="*/ 821531 w 1107281"/>
              <a:gd name="connsiteY65" fmla="*/ 904875 h 1116830"/>
              <a:gd name="connsiteX66" fmla="*/ 854868 w 1107281"/>
              <a:gd name="connsiteY66" fmla="*/ 907256 h 1116830"/>
              <a:gd name="connsiteX67" fmla="*/ 850106 w 1107281"/>
              <a:gd name="connsiteY67" fmla="*/ 942975 h 1116830"/>
              <a:gd name="connsiteX68" fmla="*/ 857250 w 1107281"/>
              <a:gd name="connsiteY68" fmla="*/ 962025 h 1116830"/>
              <a:gd name="connsiteX69" fmla="*/ 890587 w 1107281"/>
              <a:gd name="connsiteY69" fmla="*/ 964406 h 1116830"/>
              <a:gd name="connsiteX70" fmla="*/ 897731 w 1107281"/>
              <a:gd name="connsiteY70" fmla="*/ 971550 h 1116830"/>
              <a:gd name="connsiteX71" fmla="*/ 904875 w 1107281"/>
              <a:gd name="connsiteY71" fmla="*/ 976313 h 1116830"/>
              <a:gd name="connsiteX72" fmla="*/ 914400 w 1107281"/>
              <a:gd name="connsiteY72" fmla="*/ 983456 h 1116830"/>
              <a:gd name="connsiteX73" fmla="*/ 923925 w 1107281"/>
              <a:gd name="connsiteY73" fmla="*/ 995363 h 1116830"/>
              <a:gd name="connsiteX74" fmla="*/ 926306 w 1107281"/>
              <a:gd name="connsiteY74" fmla="*/ 1002506 h 1116830"/>
              <a:gd name="connsiteX75" fmla="*/ 935831 w 1107281"/>
              <a:gd name="connsiteY75" fmla="*/ 1016794 h 1116830"/>
              <a:gd name="connsiteX76" fmla="*/ 940593 w 1107281"/>
              <a:gd name="connsiteY76" fmla="*/ 1023938 h 1116830"/>
              <a:gd name="connsiteX77" fmla="*/ 947737 w 1107281"/>
              <a:gd name="connsiteY77" fmla="*/ 1028700 h 1116830"/>
              <a:gd name="connsiteX78" fmla="*/ 981075 w 1107281"/>
              <a:gd name="connsiteY78" fmla="*/ 1035844 h 1116830"/>
              <a:gd name="connsiteX79" fmla="*/ 995362 w 1107281"/>
              <a:gd name="connsiteY79" fmla="*/ 1047750 h 1116830"/>
              <a:gd name="connsiteX80" fmla="*/ 1002506 w 1107281"/>
              <a:gd name="connsiteY80" fmla="*/ 1054894 h 1116830"/>
              <a:gd name="connsiteX81" fmla="*/ 1009650 w 1107281"/>
              <a:gd name="connsiteY81" fmla="*/ 1059656 h 1116830"/>
              <a:gd name="connsiteX82" fmla="*/ 1019175 w 1107281"/>
              <a:gd name="connsiteY82" fmla="*/ 1066800 h 1116830"/>
              <a:gd name="connsiteX83" fmla="*/ 1026318 w 1107281"/>
              <a:gd name="connsiteY83" fmla="*/ 1069181 h 1116830"/>
              <a:gd name="connsiteX84" fmla="*/ 1042987 w 1107281"/>
              <a:gd name="connsiteY84" fmla="*/ 1073944 h 1116830"/>
              <a:gd name="connsiteX85" fmla="*/ 1047750 w 1107281"/>
              <a:gd name="connsiteY85" fmla="*/ 1081088 h 1116830"/>
              <a:gd name="connsiteX86" fmla="*/ 1054893 w 1107281"/>
              <a:gd name="connsiteY86" fmla="*/ 1088231 h 1116830"/>
              <a:gd name="connsiteX87" fmla="*/ 1064418 w 1107281"/>
              <a:gd name="connsiteY87" fmla="*/ 1102519 h 1116830"/>
              <a:gd name="connsiteX88" fmla="*/ 1066800 w 1107281"/>
              <a:gd name="connsiteY88" fmla="*/ 1109663 h 1116830"/>
              <a:gd name="connsiteX89" fmla="*/ 1073943 w 1107281"/>
              <a:gd name="connsiteY89" fmla="*/ 1114425 h 1116830"/>
              <a:gd name="connsiteX90" fmla="*/ 1107281 w 1107281"/>
              <a:gd name="connsiteY90"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90500 w 1107281"/>
              <a:gd name="connsiteY5" fmla="*/ 52388 h 1116830"/>
              <a:gd name="connsiteX6" fmla="*/ 188118 w 1107281"/>
              <a:gd name="connsiteY6" fmla="*/ 64294 h 1116830"/>
              <a:gd name="connsiteX7" fmla="*/ 195262 w 1107281"/>
              <a:gd name="connsiteY7" fmla="*/ 66675 h 1116830"/>
              <a:gd name="connsiteX8" fmla="*/ 288131 w 1107281"/>
              <a:gd name="connsiteY8" fmla="*/ 69056 h 1116830"/>
              <a:gd name="connsiteX9" fmla="*/ 309562 w 1107281"/>
              <a:gd name="connsiteY9" fmla="*/ 80963 h 1116830"/>
              <a:gd name="connsiteX10" fmla="*/ 338137 w 1107281"/>
              <a:gd name="connsiteY10" fmla="*/ 83344 h 1116830"/>
              <a:gd name="connsiteX11" fmla="*/ 352425 w 1107281"/>
              <a:gd name="connsiteY11" fmla="*/ 85725 h 1116830"/>
              <a:gd name="connsiteX12" fmla="*/ 390525 w 1107281"/>
              <a:gd name="connsiteY12" fmla="*/ 90488 h 1116830"/>
              <a:gd name="connsiteX13" fmla="*/ 397668 w 1107281"/>
              <a:gd name="connsiteY13" fmla="*/ 92869 h 1116830"/>
              <a:gd name="connsiteX14" fmla="*/ 442912 w 1107281"/>
              <a:gd name="connsiteY14" fmla="*/ 100013 h 1116830"/>
              <a:gd name="connsiteX15" fmla="*/ 452437 w 1107281"/>
              <a:gd name="connsiteY15" fmla="*/ 102394 h 1116830"/>
              <a:gd name="connsiteX16" fmla="*/ 473868 w 1107281"/>
              <a:gd name="connsiteY16" fmla="*/ 116681 h 1116830"/>
              <a:gd name="connsiteX17" fmla="*/ 488156 w 1107281"/>
              <a:gd name="connsiteY17" fmla="*/ 121444 h 1116830"/>
              <a:gd name="connsiteX18" fmla="*/ 495300 w 1107281"/>
              <a:gd name="connsiteY18" fmla="*/ 126206 h 1116830"/>
              <a:gd name="connsiteX19" fmla="*/ 500062 w 1107281"/>
              <a:gd name="connsiteY19" fmla="*/ 133350 h 1116830"/>
              <a:gd name="connsiteX20" fmla="*/ 521493 w 1107281"/>
              <a:gd name="connsiteY20" fmla="*/ 142875 h 1116830"/>
              <a:gd name="connsiteX21" fmla="*/ 528637 w 1107281"/>
              <a:gd name="connsiteY21" fmla="*/ 145256 h 1116830"/>
              <a:gd name="connsiteX22" fmla="*/ 550068 w 1107281"/>
              <a:gd name="connsiteY22" fmla="*/ 159544 h 1116830"/>
              <a:gd name="connsiteX23" fmla="*/ 557212 w 1107281"/>
              <a:gd name="connsiteY23" fmla="*/ 164306 h 1116830"/>
              <a:gd name="connsiteX24" fmla="*/ 561975 w 1107281"/>
              <a:gd name="connsiteY24" fmla="*/ 171450 h 1116830"/>
              <a:gd name="connsiteX25" fmla="*/ 583406 w 1107281"/>
              <a:gd name="connsiteY25" fmla="*/ 183356 h 1116830"/>
              <a:gd name="connsiteX26" fmla="*/ 588168 w 1107281"/>
              <a:gd name="connsiteY26" fmla="*/ 190500 h 1116830"/>
              <a:gd name="connsiteX27" fmla="*/ 604837 w 1107281"/>
              <a:gd name="connsiteY27" fmla="*/ 202406 h 1116830"/>
              <a:gd name="connsiteX28" fmla="*/ 609600 w 1107281"/>
              <a:gd name="connsiteY28" fmla="*/ 209550 h 1116830"/>
              <a:gd name="connsiteX29" fmla="*/ 616743 w 1107281"/>
              <a:gd name="connsiteY29" fmla="*/ 211931 h 1116830"/>
              <a:gd name="connsiteX30" fmla="*/ 623887 w 1107281"/>
              <a:gd name="connsiteY30" fmla="*/ 233363 h 1116830"/>
              <a:gd name="connsiteX31" fmla="*/ 626268 w 1107281"/>
              <a:gd name="connsiteY31" fmla="*/ 242888 h 1116830"/>
              <a:gd name="connsiteX32" fmla="*/ 640556 w 1107281"/>
              <a:gd name="connsiteY32" fmla="*/ 247650 h 1116830"/>
              <a:gd name="connsiteX33" fmla="*/ 647700 w 1107281"/>
              <a:gd name="connsiteY33" fmla="*/ 250031 h 1116830"/>
              <a:gd name="connsiteX34" fmla="*/ 654843 w 1107281"/>
              <a:gd name="connsiteY34" fmla="*/ 271463 h 1116830"/>
              <a:gd name="connsiteX35" fmla="*/ 657225 w 1107281"/>
              <a:gd name="connsiteY35" fmla="*/ 278606 h 1116830"/>
              <a:gd name="connsiteX36" fmla="*/ 657225 w 1107281"/>
              <a:gd name="connsiteY36" fmla="*/ 350044 h 1116830"/>
              <a:gd name="connsiteX37" fmla="*/ 659606 w 1107281"/>
              <a:gd name="connsiteY37" fmla="*/ 361950 h 1116830"/>
              <a:gd name="connsiteX38" fmla="*/ 661987 w 1107281"/>
              <a:gd name="connsiteY38" fmla="*/ 376238 h 1116830"/>
              <a:gd name="connsiteX39" fmla="*/ 671512 w 1107281"/>
              <a:gd name="connsiteY39" fmla="*/ 378619 h 1116830"/>
              <a:gd name="connsiteX40" fmla="*/ 678656 w 1107281"/>
              <a:gd name="connsiteY40" fmla="*/ 381000 h 1116830"/>
              <a:gd name="connsiteX41" fmla="*/ 695325 w 1107281"/>
              <a:gd name="connsiteY41" fmla="*/ 385763 h 1116830"/>
              <a:gd name="connsiteX42" fmla="*/ 697706 w 1107281"/>
              <a:gd name="connsiteY42" fmla="*/ 397669 h 1116830"/>
              <a:gd name="connsiteX43" fmla="*/ 700087 w 1107281"/>
              <a:gd name="connsiteY43" fmla="*/ 476250 h 1116830"/>
              <a:gd name="connsiteX44" fmla="*/ 704850 w 1107281"/>
              <a:gd name="connsiteY44" fmla="*/ 483394 h 1116830"/>
              <a:gd name="connsiteX45" fmla="*/ 711993 w 1107281"/>
              <a:gd name="connsiteY45" fmla="*/ 488156 h 1116830"/>
              <a:gd name="connsiteX46" fmla="*/ 723900 w 1107281"/>
              <a:gd name="connsiteY46" fmla="*/ 516731 h 1116830"/>
              <a:gd name="connsiteX47" fmla="*/ 733425 w 1107281"/>
              <a:gd name="connsiteY47" fmla="*/ 531019 h 1116830"/>
              <a:gd name="connsiteX48" fmla="*/ 735806 w 1107281"/>
              <a:gd name="connsiteY48" fmla="*/ 538163 h 1116830"/>
              <a:gd name="connsiteX49" fmla="*/ 742950 w 1107281"/>
              <a:gd name="connsiteY49" fmla="*/ 542925 h 1116830"/>
              <a:gd name="connsiteX50" fmla="*/ 745331 w 1107281"/>
              <a:gd name="connsiteY50" fmla="*/ 557213 h 1116830"/>
              <a:gd name="connsiteX51" fmla="*/ 742950 w 1107281"/>
              <a:gd name="connsiteY51" fmla="*/ 631031 h 1116830"/>
              <a:gd name="connsiteX52" fmla="*/ 740568 w 1107281"/>
              <a:gd name="connsiteY52" fmla="*/ 657225 h 1116830"/>
              <a:gd name="connsiteX53" fmla="*/ 735806 w 1107281"/>
              <a:gd name="connsiteY53" fmla="*/ 671513 h 1116830"/>
              <a:gd name="connsiteX54" fmla="*/ 738187 w 1107281"/>
              <a:gd name="connsiteY54" fmla="*/ 685800 h 1116830"/>
              <a:gd name="connsiteX55" fmla="*/ 766762 w 1107281"/>
              <a:gd name="connsiteY55" fmla="*/ 690563 h 1116830"/>
              <a:gd name="connsiteX56" fmla="*/ 785812 w 1107281"/>
              <a:gd name="connsiteY56" fmla="*/ 757238 h 1116830"/>
              <a:gd name="connsiteX57" fmla="*/ 790575 w 1107281"/>
              <a:gd name="connsiteY57" fmla="*/ 764381 h 1116830"/>
              <a:gd name="connsiteX58" fmla="*/ 795337 w 1107281"/>
              <a:gd name="connsiteY58" fmla="*/ 790575 h 1116830"/>
              <a:gd name="connsiteX59" fmla="*/ 797718 w 1107281"/>
              <a:gd name="connsiteY59" fmla="*/ 797719 h 1116830"/>
              <a:gd name="connsiteX60" fmla="*/ 800100 w 1107281"/>
              <a:gd name="connsiteY60" fmla="*/ 812006 h 1116830"/>
              <a:gd name="connsiteX61" fmla="*/ 812006 w 1107281"/>
              <a:gd name="connsiteY61" fmla="*/ 814388 h 1116830"/>
              <a:gd name="connsiteX62" fmla="*/ 814387 w 1107281"/>
              <a:gd name="connsiteY62" fmla="*/ 833438 h 1116830"/>
              <a:gd name="connsiteX63" fmla="*/ 816768 w 1107281"/>
              <a:gd name="connsiteY63" fmla="*/ 850106 h 1116830"/>
              <a:gd name="connsiteX64" fmla="*/ 819150 w 1107281"/>
              <a:gd name="connsiteY64" fmla="*/ 895350 h 1116830"/>
              <a:gd name="connsiteX65" fmla="*/ 821531 w 1107281"/>
              <a:gd name="connsiteY65" fmla="*/ 904875 h 1116830"/>
              <a:gd name="connsiteX66" fmla="*/ 854868 w 1107281"/>
              <a:gd name="connsiteY66" fmla="*/ 907256 h 1116830"/>
              <a:gd name="connsiteX67" fmla="*/ 850106 w 1107281"/>
              <a:gd name="connsiteY67" fmla="*/ 942975 h 1116830"/>
              <a:gd name="connsiteX68" fmla="*/ 857250 w 1107281"/>
              <a:gd name="connsiteY68" fmla="*/ 962025 h 1116830"/>
              <a:gd name="connsiteX69" fmla="*/ 890587 w 1107281"/>
              <a:gd name="connsiteY69" fmla="*/ 964406 h 1116830"/>
              <a:gd name="connsiteX70" fmla="*/ 897731 w 1107281"/>
              <a:gd name="connsiteY70" fmla="*/ 971550 h 1116830"/>
              <a:gd name="connsiteX71" fmla="*/ 904875 w 1107281"/>
              <a:gd name="connsiteY71" fmla="*/ 976313 h 1116830"/>
              <a:gd name="connsiteX72" fmla="*/ 914400 w 1107281"/>
              <a:gd name="connsiteY72" fmla="*/ 983456 h 1116830"/>
              <a:gd name="connsiteX73" fmla="*/ 923925 w 1107281"/>
              <a:gd name="connsiteY73" fmla="*/ 995363 h 1116830"/>
              <a:gd name="connsiteX74" fmla="*/ 926306 w 1107281"/>
              <a:gd name="connsiteY74" fmla="*/ 1002506 h 1116830"/>
              <a:gd name="connsiteX75" fmla="*/ 935831 w 1107281"/>
              <a:gd name="connsiteY75" fmla="*/ 1016794 h 1116830"/>
              <a:gd name="connsiteX76" fmla="*/ 940593 w 1107281"/>
              <a:gd name="connsiteY76" fmla="*/ 1023938 h 1116830"/>
              <a:gd name="connsiteX77" fmla="*/ 947737 w 1107281"/>
              <a:gd name="connsiteY77" fmla="*/ 1028700 h 1116830"/>
              <a:gd name="connsiteX78" fmla="*/ 981075 w 1107281"/>
              <a:gd name="connsiteY78" fmla="*/ 1035844 h 1116830"/>
              <a:gd name="connsiteX79" fmla="*/ 995362 w 1107281"/>
              <a:gd name="connsiteY79" fmla="*/ 1047750 h 1116830"/>
              <a:gd name="connsiteX80" fmla="*/ 1002506 w 1107281"/>
              <a:gd name="connsiteY80" fmla="*/ 1054894 h 1116830"/>
              <a:gd name="connsiteX81" fmla="*/ 1009650 w 1107281"/>
              <a:gd name="connsiteY81" fmla="*/ 1059656 h 1116830"/>
              <a:gd name="connsiteX82" fmla="*/ 1019175 w 1107281"/>
              <a:gd name="connsiteY82" fmla="*/ 1066800 h 1116830"/>
              <a:gd name="connsiteX83" fmla="*/ 1026318 w 1107281"/>
              <a:gd name="connsiteY83" fmla="*/ 1069181 h 1116830"/>
              <a:gd name="connsiteX84" fmla="*/ 1042987 w 1107281"/>
              <a:gd name="connsiteY84" fmla="*/ 1073944 h 1116830"/>
              <a:gd name="connsiteX85" fmla="*/ 1047750 w 1107281"/>
              <a:gd name="connsiteY85" fmla="*/ 1081088 h 1116830"/>
              <a:gd name="connsiteX86" fmla="*/ 1054893 w 1107281"/>
              <a:gd name="connsiteY86" fmla="*/ 1088231 h 1116830"/>
              <a:gd name="connsiteX87" fmla="*/ 1064418 w 1107281"/>
              <a:gd name="connsiteY87" fmla="*/ 1102519 h 1116830"/>
              <a:gd name="connsiteX88" fmla="*/ 1066800 w 1107281"/>
              <a:gd name="connsiteY88" fmla="*/ 1109663 h 1116830"/>
              <a:gd name="connsiteX89" fmla="*/ 1073943 w 1107281"/>
              <a:gd name="connsiteY89" fmla="*/ 1114425 h 1116830"/>
              <a:gd name="connsiteX90" fmla="*/ 1107281 w 1107281"/>
              <a:gd name="connsiteY90"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26268 w 1107281"/>
              <a:gd name="connsiteY30" fmla="*/ 242888 h 1116830"/>
              <a:gd name="connsiteX31" fmla="*/ 640556 w 1107281"/>
              <a:gd name="connsiteY31" fmla="*/ 247650 h 1116830"/>
              <a:gd name="connsiteX32" fmla="*/ 647700 w 1107281"/>
              <a:gd name="connsiteY32" fmla="*/ 250031 h 1116830"/>
              <a:gd name="connsiteX33" fmla="*/ 654843 w 1107281"/>
              <a:gd name="connsiteY33" fmla="*/ 271463 h 1116830"/>
              <a:gd name="connsiteX34" fmla="*/ 657225 w 1107281"/>
              <a:gd name="connsiteY34" fmla="*/ 278606 h 1116830"/>
              <a:gd name="connsiteX35" fmla="*/ 657225 w 1107281"/>
              <a:gd name="connsiteY35" fmla="*/ 350044 h 1116830"/>
              <a:gd name="connsiteX36" fmla="*/ 659606 w 1107281"/>
              <a:gd name="connsiteY36" fmla="*/ 361950 h 1116830"/>
              <a:gd name="connsiteX37" fmla="*/ 661987 w 1107281"/>
              <a:gd name="connsiteY37" fmla="*/ 376238 h 1116830"/>
              <a:gd name="connsiteX38" fmla="*/ 671512 w 1107281"/>
              <a:gd name="connsiteY38" fmla="*/ 378619 h 1116830"/>
              <a:gd name="connsiteX39" fmla="*/ 678656 w 1107281"/>
              <a:gd name="connsiteY39" fmla="*/ 381000 h 1116830"/>
              <a:gd name="connsiteX40" fmla="*/ 695325 w 1107281"/>
              <a:gd name="connsiteY40" fmla="*/ 385763 h 1116830"/>
              <a:gd name="connsiteX41" fmla="*/ 697706 w 1107281"/>
              <a:gd name="connsiteY41" fmla="*/ 397669 h 1116830"/>
              <a:gd name="connsiteX42" fmla="*/ 700087 w 1107281"/>
              <a:gd name="connsiteY42" fmla="*/ 476250 h 1116830"/>
              <a:gd name="connsiteX43" fmla="*/ 704850 w 1107281"/>
              <a:gd name="connsiteY43" fmla="*/ 483394 h 1116830"/>
              <a:gd name="connsiteX44" fmla="*/ 711993 w 1107281"/>
              <a:gd name="connsiteY44" fmla="*/ 488156 h 1116830"/>
              <a:gd name="connsiteX45" fmla="*/ 723900 w 1107281"/>
              <a:gd name="connsiteY45" fmla="*/ 516731 h 1116830"/>
              <a:gd name="connsiteX46" fmla="*/ 733425 w 1107281"/>
              <a:gd name="connsiteY46" fmla="*/ 531019 h 1116830"/>
              <a:gd name="connsiteX47" fmla="*/ 735806 w 1107281"/>
              <a:gd name="connsiteY47" fmla="*/ 538163 h 1116830"/>
              <a:gd name="connsiteX48" fmla="*/ 742950 w 1107281"/>
              <a:gd name="connsiteY48" fmla="*/ 542925 h 1116830"/>
              <a:gd name="connsiteX49" fmla="*/ 745331 w 1107281"/>
              <a:gd name="connsiteY49" fmla="*/ 557213 h 1116830"/>
              <a:gd name="connsiteX50" fmla="*/ 742950 w 1107281"/>
              <a:gd name="connsiteY50" fmla="*/ 631031 h 1116830"/>
              <a:gd name="connsiteX51" fmla="*/ 740568 w 1107281"/>
              <a:gd name="connsiteY51" fmla="*/ 657225 h 1116830"/>
              <a:gd name="connsiteX52" fmla="*/ 735806 w 1107281"/>
              <a:gd name="connsiteY52" fmla="*/ 671513 h 1116830"/>
              <a:gd name="connsiteX53" fmla="*/ 738187 w 1107281"/>
              <a:gd name="connsiteY53" fmla="*/ 685800 h 1116830"/>
              <a:gd name="connsiteX54" fmla="*/ 766762 w 1107281"/>
              <a:gd name="connsiteY54" fmla="*/ 690563 h 1116830"/>
              <a:gd name="connsiteX55" fmla="*/ 785812 w 1107281"/>
              <a:gd name="connsiteY55" fmla="*/ 757238 h 1116830"/>
              <a:gd name="connsiteX56" fmla="*/ 790575 w 1107281"/>
              <a:gd name="connsiteY56" fmla="*/ 764381 h 1116830"/>
              <a:gd name="connsiteX57" fmla="*/ 795337 w 1107281"/>
              <a:gd name="connsiteY57" fmla="*/ 790575 h 1116830"/>
              <a:gd name="connsiteX58" fmla="*/ 797718 w 1107281"/>
              <a:gd name="connsiteY58" fmla="*/ 797719 h 1116830"/>
              <a:gd name="connsiteX59" fmla="*/ 800100 w 1107281"/>
              <a:gd name="connsiteY59" fmla="*/ 812006 h 1116830"/>
              <a:gd name="connsiteX60" fmla="*/ 812006 w 1107281"/>
              <a:gd name="connsiteY60" fmla="*/ 814388 h 1116830"/>
              <a:gd name="connsiteX61" fmla="*/ 814387 w 1107281"/>
              <a:gd name="connsiteY61" fmla="*/ 833438 h 1116830"/>
              <a:gd name="connsiteX62" fmla="*/ 816768 w 1107281"/>
              <a:gd name="connsiteY62" fmla="*/ 850106 h 1116830"/>
              <a:gd name="connsiteX63" fmla="*/ 819150 w 1107281"/>
              <a:gd name="connsiteY63" fmla="*/ 895350 h 1116830"/>
              <a:gd name="connsiteX64" fmla="*/ 821531 w 1107281"/>
              <a:gd name="connsiteY64" fmla="*/ 904875 h 1116830"/>
              <a:gd name="connsiteX65" fmla="*/ 854868 w 1107281"/>
              <a:gd name="connsiteY65" fmla="*/ 907256 h 1116830"/>
              <a:gd name="connsiteX66" fmla="*/ 850106 w 1107281"/>
              <a:gd name="connsiteY66" fmla="*/ 942975 h 1116830"/>
              <a:gd name="connsiteX67" fmla="*/ 857250 w 1107281"/>
              <a:gd name="connsiteY67" fmla="*/ 962025 h 1116830"/>
              <a:gd name="connsiteX68" fmla="*/ 890587 w 1107281"/>
              <a:gd name="connsiteY68" fmla="*/ 964406 h 1116830"/>
              <a:gd name="connsiteX69" fmla="*/ 897731 w 1107281"/>
              <a:gd name="connsiteY69" fmla="*/ 971550 h 1116830"/>
              <a:gd name="connsiteX70" fmla="*/ 904875 w 1107281"/>
              <a:gd name="connsiteY70" fmla="*/ 976313 h 1116830"/>
              <a:gd name="connsiteX71" fmla="*/ 914400 w 1107281"/>
              <a:gd name="connsiteY71" fmla="*/ 983456 h 1116830"/>
              <a:gd name="connsiteX72" fmla="*/ 923925 w 1107281"/>
              <a:gd name="connsiteY72" fmla="*/ 995363 h 1116830"/>
              <a:gd name="connsiteX73" fmla="*/ 926306 w 1107281"/>
              <a:gd name="connsiteY73" fmla="*/ 1002506 h 1116830"/>
              <a:gd name="connsiteX74" fmla="*/ 935831 w 1107281"/>
              <a:gd name="connsiteY74" fmla="*/ 1016794 h 1116830"/>
              <a:gd name="connsiteX75" fmla="*/ 940593 w 1107281"/>
              <a:gd name="connsiteY75" fmla="*/ 1023938 h 1116830"/>
              <a:gd name="connsiteX76" fmla="*/ 947737 w 1107281"/>
              <a:gd name="connsiteY76" fmla="*/ 1028700 h 1116830"/>
              <a:gd name="connsiteX77" fmla="*/ 981075 w 1107281"/>
              <a:gd name="connsiteY77" fmla="*/ 1035844 h 1116830"/>
              <a:gd name="connsiteX78" fmla="*/ 995362 w 1107281"/>
              <a:gd name="connsiteY78" fmla="*/ 1047750 h 1116830"/>
              <a:gd name="connsiteX79" fmla="*/ 1002506 w 1107281"/>
              <a:gd name="connsiteY79" fmla="*/ 1054894 h 1116830"/>
              <a:gd name="connsiteX80" fmla="*/ 1009650 w 1107281"/>
              <a:gd name="connsiteY80" fmla="*/ 1059656 h 1116830"/>
              <a:gd name="connsiteX81" fmla="*/ 1019175 w 1107281"/>
              <a:gd name="connsiteY81" fmla="*/ 1066800 h 1116830"/>
              <a:gd name="connsiteX82" fmla="*/ 1026318 w 1107281"/>
              <a:gd name="connsiteY82" fmla="*/ 1069181 h 1116830"/>
              <a:gd name="connsiteX83" fmla="*/ 1042987 w 1107281"/>
              <a:gd name="connsiteY83" fmla="*/ 1073944 h 1116830"/>
              <a:gd name="connsiteX84" fmla="*/ 1047750 w 1107281"/>
              <a:gd name="connsiteY84" fmla="*/ 1081088 h 1116830"/>
              <a:gd name="connsiteX85" fmla="*/ 1054893 w 1107281"/>
              <a:gd name="connsiteY85" fmla="*/ 1088231 h 1116830"/>
              <a:gd name="connsiteX86" fmla="*/ 1064418 w 1107281"/>
              <a:gd name="connsiteY86" fmla="*/ 1102519 h 1116830"/>
              <a:gd name="connsiteX87" fmla="*/ 1066800 w 1107281"/>
              <a:gd name="connsiteY87" fmla="*/ 1109663 h 1116830"/>
              <a:gd name="connsiteX88" fmla="*/ 1073943 w 1107281"/>
              <a:gd name="connsiteY88" fmla="*/ 1114425 h 1116830"/>
              <a:gd name="connsiteX89" fmla="*/ 1107281 w 1107281"/>
              <a:gd name="connsiteY89"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26268 w 1107281"/>
              <a:gd name="connsiteY30" fmla="*/ 242888 h 1116830"/>
              <a:gd name="connsiteX31" fmla="*/ 640556 w 1107281"/>
              <a:gd name="connsiteY31" fmla="*/ 247650 h 1116830"/>
              <a:gd name="connsiteX32" fmla="*/ 647700 w 1107281"/>
              <a:gd name="connsiteY32" fmla="*/ 250031 h 1116830"/>
              <a:gd name="connsiteX33" fmla="*/ 654843 w 1107281"/>
              <a:gd name="connsiteY33" fmla="*/ 271463 h 1116830"/>
              <a:gd name="connsiteX34" fmla="*/ 657225 w 1107281"/>
              <a:gd name="connsiteY34" fmla="*/ 278606 h 1116830"/>
              <a:gd name="connsiteX35" fmla="*/ 657225 w 1107281"/>
              <a:gd name="connsiteY35" fmla="*/ 350044 h 1116830"/>
              <a:gd name="connsiteX36" fmla="*/ 659606 w 1107281"/>
              <a:gd name="connsiteY36" fmla="*/ 361950 h 1116830"/>
              <a:gd name="connsiteX37" fmla="*/ 661987 w 1107281"/>
              <a:gd name="connsiteY37" fmla="*/ 376238 h 1116830"/>
              <a:gd name="connsiteX38" fmla="*/ 671512 w 1107281"/>
              <a:gd name="connsiteY38" fmla="*/ 378619 h 1116830"/>
              <a:gd name="connsiteX39" fmla="*/ 678656 w 1107281"/>
              <a:gd name="connsiteY39" fmla="*/ 381000 h 1116830"/>
              <a:gd name="connsiteX40" fmla="*/ 695325 w 1107281"/>
              <a:gd name="connsiteY40" fmla="*/ 385763 h 1116830"/>
              <a:gd name="connsiteX41" fmla="*/ 697706 w 1107281"/>
              <a:gd name="connsiteY41" fmla="*/ 397669 h 1116830"/>
              <a:gd name="connsiteX42" fmla="*/ 700087 w 1107281"/>
              <a:gd name="connsiteY42" fmla="*/ 476250 h 1116830"/>
              <a:gd name="connsiteX43" fmla="*/ 704850 w 1107281"/>
              <a:gd name="connsiteY43" fmla="*/ 483394 h 1116830"/>
              <a:gd name="connsiteX44" fmla="*/ 711993 w 1107281"/>
              <a:gd name="connsiteY44" fmla="*/ 488156 h 1116830"/>
              <a:gd name="connsiteX45" fmla="*/ 723900 w 1107281"/>
              <a:gd name="connsiteY45" fmla="*/ 516731 h 1116830"/>
              <a:gd name="connsiteX46" fmla="*/ 733425 w 1107281"/>
              <a:gd name="connsiteY46" fmla="*/ 531019 h 1116830"/>
              <a:gd name="connsiteX47" fmla="*/ 735806 w 1107281"/>
              <a:gd name="connsiteY47" fmla="*/ 538163 h 1116830"/>
              <a:gd name="connsiteX48" fmla="*/ 742950 w 1107281"/>
              <a:gd name="connsiteY48" fmla="*/ 542925 h 1116830"/>
              <a:gd name="connsiteX49" fmla="*/ 745331 w 1107281"/>
              <a:gd name="connsiteY49" fmla="*/ 557213 h 1116830"/>
              <a:gd name="connsiteX50" fmla="*/ 742950 w 1107281"/>
              <a:gd name="connsiteY50" fmla="*/ 631031 h 1116830"/>
              <a:gd name="connsiteX51" fmla="*/ 740568 w 1107281"/>
              <a:gd name="connsiteY51" fmla="*/ 657225 h 1116830"/>
              <a:gd name="connsiteX52" fmla="*/ 735806 w 1107281"/>
              <a:gd name="connsiteY52" fmla="*/ 671513 h 1116830"/>
              <a:gd name="connsiteX53" fmla="*/ 738187 w 1107281"/>
              <a:gd name="connsiteY53" fmla="*/ 685800 h 1116830"/>
              <a:gd name="connsiteX54" fmla="*/ 766762 w 1107281"/>
              <a:gd name="connsiteY54" fmla="*/ 690563 h 1116830"/>
              <a:gd name="connsiteX55" fmla="*/ 785812 w 1107281"/>
              <a:gd name="connsiteY55" fmla="*/ 757238 h 1116830"/>
              <a:gd name="connsiteX56" fmla="*/ 790575 w 1107281"/>
              <a:gd name="connsiteY56" fmla="*/ 764381 h 1116830"/>
              <a:gd name="connsiteX57" fmla="*/ 795337 w 1107281"/>
              <a:gd name="connsiteY57" fmla="*/ 790575 h 1116830"/>
              <a:gd name="connsiteX58" fmla="*/ 797718 w 1107281"/>
              <a:gd name="connsiteY58" fmla="*/ 797719 h 1116830"/>
              <a:gd name="connsiteX59" fmla="*/ 800100 w 1107281"/>
              <a:gd name="connsiteY59" fmla="*/ 812006 h 1116830"/>
              <a:gd name="connsiteX60" fmla="*/ 812006 w 1107281"/>
              <a:gd name="connsiteY60" fmla="*/ 814388 h 1116830"/>
              <a:gd name="connsiteX61" fmla="*/ 814387 w 1107281"/>
              <a:gd name="connsiteY61" fmla="*/ 833438 h 1116830"/>
              <a:gd name="connsiteX62" fmla="*/ 816768 w 1107281"/>
              <a:gd name="connsiteY62" fmla="*/ 850106 h 1116830"/>
              <a:gd name="connsiteX63" fmla="*/ 819150 w 1107281"/>
              <a:gd name="connsiteY63" fmla="*/ 895350 h 1116830"/>
              <a:gd name="connsiteX64" fmla="*/ 821531 w 1107281"/>
              <a:gd name="connsiteY64" fmla="*/ 904875 h 1116830"/>
              <a:gd name="connsiteX65" fmla="*/ 854868 w 1107281"/>
              <a:gd name="connsiteY65" fmla="*/ 907256 h 1116830"/>
              <a:gd name="connsiteX66" fmla="*/ 850106 w 1107281"/>
              <a:gd name="connsiteY66" fmla="*/ 942975 h 1116830"/>
              <a:gd name="connsiteX67" fmla="*/ 857250 w 1107281"/>
              <a:gd name="connsiteY67" fmla="*/ 962025 h 1116830"/>
              <a:gd name="connsiteX68" fmla="*/ 890587 w 1107281"/>
              <a:gd name="connsiteY68" fmla="*/ 964406 h 1116830"/>
              <a:gd name="connsiteX69" fmla="*/ 897731 w 1107281"/>
              <a:gd name="connsiteY69" fmla="*/ 971550 h 1116830"/>
              <a:gd name="connsiteX70" fmla="*/ 904875 w 1107281"/>
              <a:gd name="connsiteY70" fmla="*/ 976313 h 1116830"/>
              <a:gd name="connsiteX71" fmla="*/ 914400 w 1107281"/>
              <a:gd name="connsiteY71" fmla="*/ 983456 h 1116830"/>
              <a:gd name="connsiteX72" fmla="*/ 923925 w 1107281"/>
              <a:gd name="connsiteY72" fmla="*/ 995363 h 1116830"/>
              <a:gd name="connsiteX73" fmla="*/ 926306 w 1107281"/>
              <a:gd name="connsiteY73" fmla="*/ 1002506 h 1116830"/>
              <a:gd name="connsiteX74" fmla="*/ 935831 w 1107281"/>
              <a:gd name="connsiteY74" fmla="*/ 1016794 h 1116830"/>
              <a:gd name="connsiteX75" fmla="*/ 940593 w 1107281"/>
              <a:gd name="connsiteY75" fmla="*/ 1023938 h 1116830"/>
              <a:gd name="connsiteX76" fmla="*/ 947737 w 1107281"/>
              <a:gd name="connsiteY76" fmla="*/ 1028700 h 1116830"/>
              <a:gd name="connsiteX77" fmla="*/ 981075 w 1107281"/>
              <a:gd name="connsiteY77" fmla="*/ 1035844 h 1116830"/>
              <a:gd name="connsiteX78" fmla="*/ 995362 w 1107281"/>
              <a:gd name="connsiteY78" fmla="*/ 1047750 h 1116830"/>
              <a:gd name="connsiteX79" fmla="*/ 1002506 w 1107281"/>
              <a:gd name="connsiteY79" fmla="*/ 1054894 h 1116830"/>
              <a:gd name="connsiteX80" fmla="*/ 1009650 w 1107281"/>
              <a:gd name="connsiteY80" fmla="*/ 1059656 h 1116830"/>
              <a:gd name="connsiteX81" fmla="*/ 1019175 w 1107281"/>
              <a:gd name="connsiteY81" fmla="*/ 1066800 h 1116830"/>
              <a:gd name="connsiteX82" fmla="*/ 1026318 w 1107281"/>
              <a:gd name="connsiteY82" fmla="*/ 1069181 h 1116830"/>
              <a:gd name="connsiteX83" fmla="*/ 1042987 w 1107281"/>
              <a:gd name="connsiteY83" fmla="*/ 1073944 h 1116830"/>
              <a:gd name="connsiteX84" fmla="*/ 1047750 w 1107281"/>
              <a:gd name="connsiteY84" fmla="*/ 1081088 h 1116830"/>
              <a:gd name="connsiteX85" fmla="*/ 1054893 w 1107281"/>
              <a:gd name="connsiteY85" fmla="*/ 1088231 h 1116830"/>
              <a:gd name="connsiteX86" fmla="*/ 1064418 w 1107281"/>
              <a:gd name="connsiteY86" fmla="*/ 1102519 h 1116830"/>
              <a:gd name="connsiteX87" fmla="*/ 1066800 w 1107281"/>
              <a:gd name="connsiteY87" fmla="*/ 1109663 h 1116830"/>
              <a:gd name="connsiteX88" fmla="*/ 1073943 w 1107281"/>
              <a:gd name="connsiteY88" fmla="*/ 1114425 h 1116830"/>
              <a:gd name="connsiteX89" fmla="*/ 1107281 w 1107281"/>
              <a:gd name="connsiteY89"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26268 w 1107281"/>
              <a:gd name="connsiteY30" fmla="*/ 242888 h 1116830"/>
              <a:gd name="connsiteX31" fmla="*/ 640556 w 1107281"/>
              <a:gd name="connsiteY31" fmla="*/ 247650 h 1116830"/>
              <a:gd name="connsiteX32" fmla="*/ 647700 w 1107281"/>
              <a:gd name="connsiteY32" fmla="*/ 250031 h 1116830"/>
              <a:gd name="connsiteX33" fmla="*/ 654843 w 1107281"/>
              <a:gd name="connsiteY33" fmla="*/ 271463 h 1116830"/>
              <a:gd name="connsiteX34" fmla="*/ 657225 w 1107281"/>
              <a:gd name="connsiteY34" fmla="*/ 278606 h 1116830"/>
              <a:gd name="connsiteX35" fmla="*/ 657225 w 1107281"/>
              <a:gd name="connsiteY35" fmla="*/ 350044 h 1116830"/>
              <a:gd name="connsiteX36" fmla="*/ 659606 w 1107281"/>
              <a:gd name="connsiteY36" fmla="*/ 361950 h 1116830"/>
              <a:gd name="connsiteX37" fmla="*/ 661987 w 1107281"/>
              <a:gd name="connsiteY37" fmla="*/ 376238 h 1116830"/>
              <a:gd name="connsiteX38" fmla="*/ 671512 w 1107281"/>
              <a:gd name="connsiteY38" fmla="*/ 378619 h 1116830"/>
              <a:gd name="connsiteX39" fmla="*/ 678656 w 1107281"/>
              <a:gd name="connsiteY39" fmla="*/ 381000 h 1116830"/>
              <a:gd name="connsiteX40" fmla="*/ 695325 w 1107281"/>
              <a:gd name="connsiteY40" fmla="*/ 385763 h 1116830"/>
              <a:gd name="connsiteX41" fmla="*/ 697706 w 1107281"/>
              <a:gd name="connsiteY41" fmla="*/ 397669 h 1116830"/>
              <a:gd name="connsiteX42" fmla="*/ 700087 w 1107281"/>
              <a:gd name="connsiteY42" fmla="*/ 476250 h 1116830"/>
              <a:gd name="connsiteX43" fmla="*/ 704850 w 1107281"/>
              <a:gd name="connsiteY43" fmla="*/ 483394 h 1116830"/>
              <a:gd name="connsiteX44" fmla="*/ 711993 w 1107281"/>
              <a:gd name="connsiteY44" fmla="*/ 488156 h 1116830"/>
              <a:gd name="connsiteX45" fmla="*/ 723900 w 1107281"/>
              <a:gd name="connsiteY45" fmla="*/ 516731 h 1116830"/>
              <a:gd name="connsiteX46" fmla="*/ 733425 w 1107281"/>
              <a:gd name="connsiteY46" fmla="*/ 531019 h 1116830"/>
              <a:gd name="connsiteX47" fmla="*/ 735806 w 1107281"/>
              <a:gd name="connsiteY47" fmla="*/ 538163 h 1116830"/>
              <a:gd name="connsiteX48" fmla="*/ 742950 w 1107281"/>
              <a:gd name="connsiteY48" fmla="*/ 542925 h 1116830"/>
              <a:gd name="connsiteX49" fmla="*/ 745331 w 1107281"/>
              <a:gd name="connsiteY49" fmla="*/ 557213 h 1116830"/>
              <a:gd name="connsiteX50" fmla="*/ 742950 w 1107281"/>
              <a:gd name="connsiteY50" fmla="*/ 631031 h 1116830"/>
              <a:gd name="connsiteX51" fmla="*/ 740568 w 1107281"/>
              <a:gd name="connsiteY51" fmla="*/ 657225 h 1116830"/>
              <a:gd name="connsiteX52" fmla="*/ 735806 w 1107281"/>
              <a:gd name="connsiteY52" fmla="*/ 671513 h 1116830"/>
              <a:gd name="connsiteX53" fmla="*/ 738187 w 1107281"/>
              <a:gd name="connsiteY53" fmla="*/ 685800 h 1116830"/>
              <a:gd name="connsiteX54" fmla="*/ 766762 w 1107281"/>
              <a:gd name="connsiteY54" fmla="*/ 690563 h 1116830"/>
              <a:gd name="connsiteX55" fmla="*/ 785812 w 1107281"/>
              <a:gd name="connsiteY55" fmla="*/ 757238 h 1116830"/>
              <a:gd name="connsiteX56" fmla="*/ 790575 w 1107281"/>
              <a:gd name="connsiteY56" fmla="*/ 764381 h 1116830"/>
              <a:gd name="connsiteX57" fmla="*/ 795337 w 1107281"/>
              <a:gd name="connsiteY57" fmla="*/ 790575 h 1116830"/>
              <a:gd name="connsiteX58" fmla="*/ 797718 w 1107281"/>
              <a:gd name="connsiteY58" fmla="*/ 797719 h 1116830"/>
              <a:gd name="connsiteX59" fmla="*/ 800100 w 1107281"/>
              <a:gd name="connsiteY59" fmla="*/ 812006 h 1116830"/>
              <a:gd name="connsiteX60" fmla="*/ 812006 w 1107281"/>
              <a:gd name="connsiteY60" fmla="*/ 814388 h 1116830"/>
              <a:gd name="connsiteX61" fmla="*/ 814387 w 1107281"/>
              <a:gd name="connsiteY61" fmla="*/ 833438 h 1116830"/>
              <a:gd name="connsiteX62" fmla="*/ 816768 w 1107281"/>
              <a:gd name="connsiteY62" fmla="*/ 850106 h 1116830"/>
              <a:gd name="connsiteX63" fmla="*/ 819150 w 1107281"/>
              <a:gd name="connsiteY63" fmla="*/ 895350 h 1116830"/>
              <a:gd name="connsiteX64" fmla="*/ 821531 w 1107281"/>
              <a:gd name="connsiteY64" fmla="*/ 904875 h 1116830"/>
              <a:gd name="connsiteX65" fmla="*/ 854868 w 1107281"/>
              <a:gd name="connsiteY65" fmla="*/ 907256 h 1116830"/>
              <a:gd name="connsiteX66" fmla="*/ 850106 w 1107281"/>
              <a:gd name="connsiteY66" fmla="*/ 942975 h 1116830"/>
              <a:gd name="connsiteX67" fmla="*/ 857250 w 1107281"/>
              <a:gd name="connsiteY67" fmla="*/ 962025 h 1116830"/>
              <a:gd name="connsiteX68" fmla="*/ 890587 w 1107281"/>
              <a:gd name="connsiteY68" fmla="*/ 964406 h 1116830"/>
              <a:gd name="connsiteX69" fmla="*/ 897731 w 1107281"/>
              <a:gd name="connsiteY69" fmla="*/ 971550 h 1116830"/>
              <a:gd name="connsiteX70" fmla="*/ 904875 w 1107281"/>
              <a:gd name="connsiteY70" fmla="*/ 976313 h 1116830"/>
              <a:gd name="connsiteX71" fmla="*/ 914400 w 1107281"/>
              <a:gd name="connsiteY71" fmla="*/ 983456 h 1116830"/>
              <a:gd name="connsiteX72" fmla="*/ 923925 w 1107281"/>
              <a:gd name="connsiteY72" fmla="*/ 995363 h 1116830"/>
              <a:gd name="connsiteX73" fmla="*/ 926306 w 1107281"/>
              <a:gd name="connsiteY73" fmla="*/ 1002506 h 1116830"/>
              <a:gd name="connsiteX74" fmla="*/ 935831 w 1107281"/>
              <a:gd name="connsiteY74" fmla="*/ 1016794 h 1116830"/>
              <a:gd name="connsiteX75" fmla="*/ 940593 w 1107281"/>
              <a:gd name="connsiteY75" fmla="*/ 1023938 h 1116830"/>
              <a:gd name="connsiteX76" fmla="*/ 947737 w 1107281"/>
              <a:gd name="connsiteY76" fmla="*/ 1028700 h 1116830"/>
              <a:gd name="connsiteX77" fmla="*/ 981075 w 1107281"/>
              <a:gd name="connsiteY77" fmla="*/ 1035844 h 1116830"/>
              <a:gd name="connsiteX78" fmla="*/ 995362 w 1107281"/>
              <a:gd name="connsiteY78" fmla="*/ 1047750 h 1116830"/>
              <a:gd name="connsiteX79" fmla="*/ 1002506 w 1107281"/>
              <a:gd name="connsiteY79" fmla="*/ 1054894 h 1116830"/>
              <a:gd name="connsiteX80" fmla="*/ 1009650 w 1107281"/>
              <a:gd name="connsiteY80" fmla="*/ 1059656 h 1116830"/>
              <a:gd name="connsiteX81" fmla="*/ 1019175 w 1107281"/>
              <a:gd name="connsiteY81" fmla="*/ 1066800 h 1116830"/>
              <a:gd name="connsiteX82" fmla="*/ 1026318 w 1107281"/>
              <a:gd name="connsiteY82" fmla="*/ 1069181 h 1116830"/>
              <a:gd name="connsiteX83" fmla="*/ 1042987 w 1107281"/>
              <a:gd name="connsiteY83" fmla="*/ 1073944 h 1116830"/>
              <a:gd name="connsiteX84" fmla="*/ 1047750 w 1107281"/>
              <a:gd name="connsiteY84" fmla="*/ 1081088 h 1116830"/>
              <a:gd name="connsiteX85" fmla="*/ 1054893 w 1107281"/>
              <a:gd name="connsiteY85" fmla="*/ 1088231 h 1116830"/>
              <a:gd name="connsiteX86" fmla="*/ 1064418 w 1107281"/>
              <a:gd name="connsiteY86" fmla="*/ 1102519 h 1116830"/>
              <a:gd name="connsiteX87" fmla="*/ 1066800 w 1107281"/>
              <a:gd name="connsiteY87" fmla="*/ 1109663 h 1116830"/>
              <a:gd name="connsiteX88" fmla="*/ 1073943 w 1107281"/>
              <a:gd name="connsiteY88" fmla="*/ 1114425 h 1116830"/>
              <a:gd name="connsiteX89" fmla="*/ 1107281 w 1107281"/>
              <a:gd name="connsiteY89"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1512 w 1107281"/>
              <a:gd name="connsiteY37" fmla="*/ 378619 h 1116830"/>
              <a:gd name="connsiteX38" fmla="*/ 678656 w 1107281"/>
              <a:gd name="connsiteY38" fmla="*/ 381000 h 1116830"/>
              <a:gd name="connsiteX39" fmla="*/ 695325 w 1107281"/>
              <a:gd name="connsiteY39" fmla="*/ 385763 h 1116830"/>
              <a:gd name="connsiteX40" fmla="*/ 697706 w 1107281"/>
              <a:gd name="connsiteY40" fmla="*/ 397669 h 1116830"/>
              <a:gd name="connsiteX41" fmla="*/ 700087 w 1107281"/>
              <a:gd name="connsiteY41" fmla="*/ 476250 h 1116830"/>
              <a:gd name="connsiteX42" fmla="*/ 704850 w 1107281"/>
              <a:gd name="connsiteY42" fmla="*/ 483394 h 1116830"/>
              <a:gd name="connsiteX43" fmla="*/ 711993 w 1107281"/>
              <a:gd name="connsiteY43" fmla="*/ 488156 h 1116830"/>
              <a:gd name="connsiteX44" fmla="*/ 723900 w 1107281"/>
              <a:gd name="connsiteY44" fmla="*/ 516731 h 1116830"/>
              <a:gd name="connsiteX45" fmla="*/ 733425 w 1107281"/>
              <a:gd name="connsiteY45" fmla="*/ 531019 h 1116830"/>
              <a:gd name="connsiteX46" fmla="*/ 735806 w 1107281"/>
              <a:gd name="connsiteY46" fmla="*/ 538163 h 1116830"/>
              <a:gd name="connsiteX47" fmla="*/ 742950 w 1107281"/>
              <a:gd name="connsiteY47" fmla="*/ 542925 h 1116830"/>
              <a:gd name="connsiteX48" fmla="*/ 745331 w 1107281"/>
              <a:gd name="connsiteY48" fmla="*/ 557213 h 1116830"/>
              <a:gd name="connsiteX49" fmla="*/ 742950 w 1107281"/>
              <a:gd name="connsiteY49" fmla="*/ 631031 h 1116830"/>
              <a:gd name="connsiteX50" fmla="*/ 740568 w 1107281"/>
              <a:gd name="connsiteY50" fmla="*/ 657225 h 1116830"/>
              <a:gd name="connsiteX51" fmla="*/ 735806 w 1107281"/>
              <a:gd name="connsiteY51" fmla="*/ 671513 h 1116830"/>
              <a:gd name="connsiteX52" fmla="*/ 738187 w 1107281"/>
              <a:gd name="connsiteY52" fmla="*/ 685800 h 1116830"/>
              <a:gd name="connsiteX53" fmla="*/ 766762 w 1107281"/>
              <a:gd name="connsiteY53" fmla="*/ 690563 h 1116830"/>
              <a:gd name="connsiteX54" fmla="*/ 785812 w 1107281"/>
              <a:gd name="connsiteY54" fmla="*/ 757238 h 1116830"/>
              <a:gd name="connsiteX55" fmla="*/ 790575 w 1107281"/>
              <a:gd name="connsiteY55" fmla="*/ 764381 h 1116830"/>
              <a:gd name="connsiteX56" fmla="*/ 795337 w 1107281"/>
              <a:gd name="connsiteY56" fmla="*/ 790575 h 1116830"/>
              <a:gd name="connsiteX57" fmla="*/ 797718 w 1107281"/>
              <a:gd name="connsiteY57" fmla="*/ 797719 h 1116830"/>
              <a:gd name="connsiteX58" fmla="*/ 800100 w 1107281"/>
              <a:gd name="connsiteY58" fmla="*/ 812006 h 1116830"/>
              <a:gd name="connsiteX59" fmla="*/ 812006 w 1107281"/>
              <a:gd name="connsiteY59" fmla="*/ 814388 h 1116830"/>
              <a:gd name="connsiteX60" fmla="*/ 814387 w 1107281"/>
              <a:gd name="connsiteY60" fmla="*/ 833438 h 1116830"/>
              <a:gd name="connsiteX61" fmla="*/ 816768 w 1107281"/>
              <a:gd name="connsiteY61" fmla="*/ 850106 h 1116830"/>
              <a:gd name="connsiteX62" fmla="*/ 819150 w 1107281"/>
              <a:gd name="connsiteY62" fmla="*/ 895350 h 1116830"/>
              <a:gd name="connsiteX63" fmla="*/ 821531 w 1107281"/>
              <a:gd name="connsiteY63" fmla="*/ 904875 h 1116830"/>
              <a:gd name="connsiteX64" fmla="*/ 854868 w 1107281"/>
              <a:gd name="connsiteY64" fmla="*/ 907256 h 1116830"/>
              <a:gd name="connsiteX65" fmla="*/ 850106 w 1107281"/>
              <a:gd name="connsiteY65" fmla="*/ 942975 h 1116830"/>
              <a:gd name="connsiteX66" fmla="*/ 857250 w 1107281"/>
              <a:gd name="connsiteY66" fmla="*/ 962025 h 1116830"/>
              <a:gd name="connsiteX67" fmla="*/ 890587 w 1107281"/>
              <a:gd name="connsiteY67" fmla="*/ 964406 h 1116830"/>
              <a:gd name="connsiteX68" fmla="*/ 897731 w 1107281"/>
              <a:gd name="connsiteY68" fmla="*/ 971550 h 1116830"/>
              <a:gd name="connsiteX69" fmla="*/ 904875 w 1107281"/>
              <a:gd name="connsiteY69" fmla="*/ 976313 h 1116830"/>
              <a:gd name="connsiteX70" fmla="*/ 914400 w 1107281"/>
              <a:gd name="connsiteY70" fmla="*/ 983456 h 1116830"/>
              <a:gd name="connsiteX71" fmla="*/ 923925 w 1107281"/>
              <a:gd name="connsiteY71" fmla="*/ 995363 h 1116830"/>
              <a:gd name="connsiteX72" fmla="*/ 926306 w 1107281"/>
              <a:gd name="connsiteY72" fmla="*/ 1002506 h 1116830"/>
              <a:gd name="connsiteX73" fmla="*/ 935831 w 1107281"/>
              <a:gd name="connsiteY73" fmla="*/ 1016794 h 1116830"/>
              <a:gd name="connsiteX74" fmla="*/ 940593 w 1107281"/>
              <a:gd name="connsiteY74" fmla="*/ 1023938 h 1116830"/>
              <a:gd name="connsiteX75" fmla="*/ 947737 w 1107281"/>
              <a:gd name="connsiteY75" fmla="*/ 1028700 h 1116830"/>
              <a:gd name="connsiteX76" fmla="*/ 981075 w 1107281"/>
              <a:gd name="connsiteY76" fmla="*/ 1035844 h 1116830"/>
              <a:gd name="connsiteX77" fmla="*/ 995362 w 1107281"/>
              <a:gd name="connsiteY77" fmla="*/ 1047750 h 1116830"/>
              <a:gd name="connsiteX78" fmla="*/ 1002506 w 1107281"/>
              <a:gd name="connsiteY78" fmla="*/ 1054894 h 1116830"/>
              <a:gd name="connsiteX79" fmla="*/ 1009650 w 1107281"/>
              <a:gd name="connsiteY79" fmla="*/ 1059656 h 1116830"/>
              <a:gd name="connsiteX80" fmla="*/ 1019175 w 1107281"/>
              <a:gd name="connsiteY80" fmla="*/ 1066800 h 1116830"/>
              <a:gd name="connsiteX81" fmla="*/ 1026318 w 1107281"/>
              <a:gd name="connsiteY81" fmla="*/ 1069181 h 1116830"/>
              <a:gd name="connsiteX82" fmla="*/ 1042987 w 1107281"/>
              <a:gd name="connsiteY82" fmla="*/ 1073944 h 1116830"/>
              <a:gd name="connsiteX83" fmla="*/ 1047750 w 1107281"/>
              <a:gd name="connsiteY83" fmla="*/ 1081088 h 1116830"/>
              <a:gd name="connsiteX84" fmla="*/ 1054893 w 1107281"/>
              <a:gd name="connsiteY84" fmla="*/ 1088231 h 1116830"/>
              <a:gd name="connsiteX85" fmla="*/ 1064418 w 1107281"/>
              <a:gd name="connsiteY85" fmla="*/ 1102519 h 1116830"/>
              <a:gd name="connsiteX86" fmla="*/ 1066800 w 1107281"/>
              <a:gd name="connsiteY86" fmla="*/ 1109663 h 1116830"/>
              <a:gd name="connsiteX87" fmla="*/ 1073943 w 1107281"/>
              <a:gd name="connsiteY87" fmla="*/ 1114425 h 1116830"/>
              <a:gd name="connsiteX88" fmla="*/ 1107281 w 1107281"/>
              <a:gd name="connsiteY88"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8656 w 1107281"/>
              <a:gd name="connsiteY37" fmla="*/ 381000 h 1116830"/>
              <a:gd name="connsiteX38" fmla="*/ 695325 w 1107281"/>
              <a:gd name="connsiteY38" fmla="*/ 385763 h 1116830"/>
              <a:gd name="connsiteX39" fmla="*/ 697706 w 1107281"/>
              <a:gd name="connsiteY39" fmla="*/ 397669 h 1116830"/>
              <a:gd name="connsiteX40" fmla="*/ 700087 w 1107281"/>
              <a:gd name="connsiteY40" fmla="*/ 476250 h 1116830"/>
              <a:gd name="connsiteX41" fmla="*/ 704850 w 1107281"/>
              <a:gd name="connsiteY41" fmla="*/ 483394 h 1116830"/>
              <a:gd name="connsiteX42" fmla="*/ 711993 w 1107281"/>
              <a:gd name="connsiteY42" fmla="*/ 488156 h 1116830"/>
              <a:gd name="connsiteX43" fmla="*/ 723900 w 1107281"/>
              <a:gd name="connsiteY43" fmla="*/ 516731 h 1116830"/>
              <a:gd name="connsiteX44" fmla="*/ 733425 w 1107281"/>
              <a:gd name="connsiteY44" fmla="*/ 531019 h 1116830"/>
              <a:gd name="connsiteX45" fmla="*/ 735806 w 1107281"/>
              <a:gd name="connsiteY45" fmla="*/ 538163 h 1116830"/>
              <a:gd name="connsiteX46" fmla="*/ 742950 w 1107281"/>
              <a:gd name="connsiteY46" fmla="*/ 542925 h 1116830"/>
              <a:gd name="connsiteX47" fmla="*/ 745331 w 1107281"/>
              <a:gd name="connsiteY47" fmla="*/ 557213 h 1116830"/>
              <a:gd name="connsiteX48" fmla="*/ 742950 w 1107281"/>
              <a:gd name="connsiteY48" fmla="*/ 631031 h 1116830"/>
              <a:gd name="connsiteX49" fmla="*/ 740568 w 1107281"/>
              <a:gd name="connsiteY49" fmla="*/ 657225 h 1116830"/>
              <a:gd name="connsiteX50" fmla="*/ 735806 w 1107281"/>
              <a:gd name="connsiteY50" fmla="*/ 671513 h 1116830"/>
              <a:gd name="connsiteX51" fmla="*/ 738187 w 1107281"/>
              <a:gd name="connsiteY51" fmla="*/ 685800 h 1116830"/>
              <a:gd name="connsiteX52" fmla="*/ 766762 w 1107281"/>
              <a:gd name="connsiteY52" fmla="*/ 690563 h 1116830"/>
              <a:gd name="connsiteX53" fmla="*/ 785812 w 1107281"/>
              <a:gd name="connsiteY53" fmla="*/ 757238 h 1116830"/>
              <a:gd name="connsiteX54" fmla="*/ 790575 w 1107281"/>
              <a:gd name="connsiteY54" fmla="*/ 764381 h 1116830"/>
              <a:gd name="connsiteX55" fmla="*/ 795337 w 1107281"/>
              <a:gd name="connsiteY55" fmla="*/ 790575 h 1116830"/>
              <a:gd name="connsiteX56" fmla="*/ 797718 w 1107281"/>
              <a:gd name="connsiteY56" fmla="*/ 797719 h 1116830"/>
              <a:gd name="connsiteX57" fmla="*/ 800100 w 1107281"/>
              <a:gd name="connsiteY57" fmla="*/ 812006 h 1116830"/>
              <a:gd name="connsiteX58" fmla="*/ 812006 w 1107281"/>
              <a:gd name="connsiteY58" fmla="*/ 814388 h 1116830"/>
              <a:gd name="connsiteX59" fmla="*/ 814387 w 1107281"/>
              <a:gd name="connsiteY59" fmla="*/ 833438 h 1116830"/>
              <a:gd name="connsiteX60" fmla="*/ 816768 w 1107281"/>
              <a:gd name="connsiteY60" fmla="*/ 850106 h 1116830"/>
              <a:gd name="connsiteX61" fmla="*/ 819150 w 1107281"/>
              <a:gd name="connsiteY61" fmla="*/ 895350 h 1116830"/>
              <a:gd name="connsiteX62" fmla="*/ 821531 w 1107281"/>
              <a:gd name="connsiteY62" fmla="*/ 904875 h 1116830"/>
              <a:gd name="connsiteX63" fmla="*/ 854868 w 1107281"/>
              <a:gd name="connsiteY63" fmla="*/ 907256 h 1116830"/>
              <a:gd name="connsiteX64" fmla="*/ 850106 w 1107281"/>
              <a:gd name="connsiteY64" fmla="*/ 942975 h 1116830"/>
              <a:gd name="connsiteX65" fmla="*/ 857250 w 1107281"/>
              <a:gd name="connsiteY65" fmla="*/ 962025 h 1116830"/>
              <a:gd name="connsiteX66" fmla="*/ 890587 w 1107281"/>
              <a:gd name="connsiteY66" fmla="*/ 964406 h 1116830"/>
              <a:gd name="connsiteX67" fmla="*/ 897731 w 1107281"/>
              <a:gd name="connsiteY67" fmla="*/ 971550 h 1116830"/>
              <a:gd name="connsiteX68" fmla="*/ 904875 w 1107281"/>
              <a:gd name="connsiteY68" fmla="*/ 976313 h 1116830"/>
              <a:gd name="connsiteX69" fmla="*/ 914400 w 1107281"/>
              <a:gd name="connsiteY69" fmla="*/ 983456 h 1116830"/>
              <a:gd name="connsiteX70" fmla="*/ 923925 w 1107281"/>
              <a:gd name="connsiteY70" fmla="*/ 995363 h 1116830"/>
              <a:gd name="connsiteX71" fmla="*/ 926306 w 1107281"/>
              <a:gd name="connsiteY71" fmla="*/ 1002506 h 1116830"/>
              <a:gd name="connsiteX72" fmla="*/ 935831 w 1107281"/>
              <a:gd name="connsiteY72" fmla="*/ 1016794 h 1116830"/>
              <a:gd name="connsiteX73" fmla="*/ 940593 w 1107281"/>
              <a:gd name="connsiteY73" fmla="*/ 1023938 h 1116830"/>
              <a:gd name="connsiteX74" fmla="*/ 947737 w 1107281"/>
              <a:gd name="connsiteY74" fmla="*/ 1028700 h 1116830"/>
              <a:gd name="connsiteX75" fmla="*/ 981075 w 1107281"/>
              <a:gd name="connsiteY75" fmla="*/ 1035844 h 1116830"/>
              <a:gd name="connsiteX76" fmla="*/ 995362 w 1107281"/>
              <a:gd name="connsiteY76" fmla="*/ 1047750 h 1116830"/>
              <a:gd name="connsiteX77" fmla="*/ 1002506 w 1107281"/>
              <a:gd name="connsiteY77" fmla="*/ 1054894 h 1116830"/>
              <a:gd name="connsiteX78" fmla="*/ 1009650 w 1107281"/>
              <a:gd name="connsiteY78" fmla="*/ 1059656 h 1116830"/>
              <a:gd name="connsiteX79" fmla="*/ 1019175 w 1107281"/>
              <a:gd name="connsiteY79" fmla="*/ 1066800 h 1116830"/>
              <a:gd name="connsiteX80" fmla="*/ 1026318 w 1107281"/>
              <a:gd name="connsiteY80" fmla="*/ 1069181 h 1116830"/>
              <a:gd name="connsiteX81" fmla="*/ 1042987 w 1107281"/>
              <a:gd name="connsiteY81" fmla="*/ 1073944 h 1116830"/>
              <a:gd name="connsiteX82" fmla="*/ 1047750 w 1107281"/>
              <a:gd name="connsiteY82" fmla="*/ 1081088 h 1116830"/>
              <a:gd name="connsiteX83" fmla="*/ 1054893 w 1107281"/>
              <a:gd name="connsiteY83" fmla="*/ 1088231 h 1116830"/>
              <a:gd name="connsiteX84" fmla="*/ 1064418 w 1107281"/>
              <a:gd name="connsiteY84" fmla="*/ 1102519 h 1116830"/>
              <a:gd name="connsiteX85" fmla="*/ 1066800 w 1107281"/>
              <a:gd name="connsiteY85" fmla="*/ 1109663 h 1116830"/>
              <a:gd name="connsiteX86" fmla="*/ 1073943 w 1107281"/>
              <a:gd name="connsiteY86" fmla="*/ 1114425 h 1116830"/>
              <a:gd name="connsiteX87" fmla="*/ 1107281 w 1107281"/>
              <a:gd name="connsiteY87"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8656 w 1107281"/>
              <a:gd name="connsiteY37" fmla="*/ 381000 h 1116830"/>
              <a:gd name="connsiteX38" fmla="*/ 695325 w 1107281"/>
              <a:gd name="connsiteY38" fmla="*/ 385763 h 1116830"/>
              <a:gd name="connsiteX39" fmla="*/ 697706 w 1107281"/>
              <a:gd name="connsiteY39" fmla="*/ 397669 h 1116830"/>
              <a:gd name="connsiteX40" fmla="*/ 700087 w 1107281"/>
              <a:gd name="connsiteY40" fmla="*/ 476250 h 1116830"/>
              <a:gd name="connsiteX41" fmla="*/ 704850 w 1107281"/>
              <a:gd name="connsiteY41" fmla="*/ 483394 h 1116830"/>
              <a:gd name="connsiteX42" fmla="*/ 711993 w 1107281"/>
              <a:gd name="connsiteY42" fmla="*/ 488156 h 1116830"/>
              <a:gd name="connsiteX43" fmla="*/ 723900 w 1107281"/>
              <a:gd name="connsiteY43" fmla="*/ 516731 h 1116830"/>
              <a:gd name="connsiteX44" fmla="*/ 733425 w 1107281"/>
              <a:gd name="connsiteY44" fmla="*/ 531019 h 1116830"/>
              <a:gd name="connsiteX45" fmla="*/ 735806 w 1107281"/>
              <a:gd name="connsiteY45" fmla="*/ 538163 h 1116830"/>
              <a:gd name="connsiteX46" fmla="*/ 742950 w 1107281"/>
              <a:gd name="connsiteY46" fmla="*/ 542925 h 1116830"/>
              <a:gd name="connsiteX47" fmla="*/ 745331 w 1107281"/>
              <a:gd name="connsiteY47" fmla="*/ 557213 h 1116830"/>
              <a:gd name="connsiteX48" fmla="*/ 742950 w 1107281"/>
              <a:gd name="connsiteY48" fmla="*/ 631031 h 1116830"/>
              <a:gd name="connsiteX49" fmla="*/ 740568 w 1107281"/>
              <a:gd name="connsiteY49" fmla="*/ 657225 h 1116830"/>
              <a:gd name="connsiteX50" fmla="*/ 735806 w 1107281"/>
              <a:gd name="connsiteY50" fmla="*/ 671513 h 1116830"/>
              <a:gd name="connsiteX51" fmla="*/ 738187 w 1107281"/>
              <a:gd name="connsiteY51" fmla="*/ 685800 h 1116830"/>
              <a:gd name="connsiteX52" fmla="*/ 766762 w 1107281"/>
              <a:gd name="connsiteY52" fmla="*/ 690563 h 1116830"/>
              <a:gd name="connsiteX53" fmla="*/ 762000 w 1107281"/>
              <a:gd name="connsiteY53" fmla="*/ 742950 h 1116830"/>
              <a:gd name="connsiteX54" fmla="*/ 785812 w 1107281"/>
              <a:gd name="connsiteY54" fmla="*/ 757238 h 1116830"/>
              <a:gd name="connsiteX55" fmla="*/ 790575 w 1107281"/>
              <a:gd name="connsiteY55" fmla="*/ 764381 h 1116830"/>
              <a:gd name="connsiteX56" fmla="*/ 795337 w 1107281"/>
              <a:gd name="connsiteY56" fmla="*/ 790575 h 1116830"/>
              <a:gd name="connsiteX57" fmla="*/ 797718 w 1107281"/>
              <a:gd name="connsiteY57" fmla="*/ 797719 h 1116830"/>
              <a:gd name="connsiteX58" fmla="*/ 800100 w 1107281"/>
              <a:gd name="connsiteY58" fmla="*/ 812006 h 1116830"/>
              <a:gd name="connsiteX59" fmla="*/ 812006 w 1107281"/>
              <a:gd name="connsiteY59" fmla="*/ 814388 h 1116830"/>
              <a:gd name="connsiteX60" fmla="*/ 814387 w 1107281"/>
              <a:gd name="connsiteY60" fmla="*/ 833438 h 1116830"/>
              <a:gd name="connsiteX61" fmla="*/ 816768 w 1107281"/>
              <a:gd name="connsiteY61" fmla="*/ 850106 h 1116830"/>
              <a:gd name="connsiteX62" fmla="*/ 819150 w 1107281"/>
              <a:gd name="connsiteY62" fmla="*/ 895350 h 1116830"/>
              <a:gd name="connsiteX63" fmla="*/ 821531 w 1107281"/>
              <a:gd name="connsiteY63" fmla="*/ 904875 h 1116830"/>
              <a:gd name="connsiteX64" fmla="*/ 854868 w 1107281"/>
              <a:gd name="connsiteY64" fmla="*/ 907256 h 1116830"/>
              <a:gd name="connsiteX65" fmla="*/ 850106 w 1107281"/>
              <a:gd name="connsiteY65" fmla="*/ 942975 h 1116830"/>
              <a:gd name="connsiteX66" fmla="*/ 857250 w 1107281"/>
              <a:gd name="connsiteY66" fmla="*/ 962025 h 1116830"/>
              <a:gd name="connsiteX67" fmla="*/ 890587 w 1107281"/>
              <a:gd name="connsiteY67" fmla="*/ 964406 h 1116830"/>
              <a:gd name="connsiteX68" fmla="*/ 897731 w 1107281"/>
              <a:gd name="connsiteY68" fmla="*/ 971550 h 1116830"/>
              <a:gd name="connsiteX69" fmla="*/ 904875 w 1107281"/>
              <a:gd name="connsiteY69" fmla="*/ 976313 h 1116830"/>
              <a:gd name="connsiteX70" fmla="*/ 914400 w 1107281"/>
              <a:gd name="connsiteY70" fmla="*/ 983456 h 1116830"/>
              <a:gd name="connsiteX71" fmla="*/ 923925 w 1107281"/>
              <a:gd name="connsiteY71" fmla="*/ 995363 h 1116830"/>
              <a:gd name="connsiteX72" fmla="*/ 926306 w 1107281"/>
              <a:gd name="connsiteY72" fmla="*/ 1002506 h 1116830"/>
              <a:gd name="connsiteX73" fmla="*/ 935831 w 1107281"/>
              <a:gd name="connsiteY73" fmla="*/ 1016794 h 1116830"/>
              <a:gd name="connsiteX74" fmla="*/ 940593 w 1107281"/>
              <a:gd name="connsiteY74" fmla="*/ 1023938 h 1116830"/>
              <a:gd name="connsiteX75" fmla="*/ 947737 w 1107281"/>
              <a:gd name="connsiteY75" fmla="*/ 1028700 h 1116830"/>
              <a:gd name="connsiteX76" fmla="*/ 981075 w 1107281"/>
              <a:gd name="connsiteY76" fmla="*/ 1035844 h 1116830"/>
              <a:gd name="connsiteX77" fmla="*/ 995362 w 1107281"/>
              <a:gd name="connsiteY77" fmla="*/ 1047750 h 1116830"/>
              <a:gd name="connsiteX78" fmla="*/ 1002506 w 1107281"/>
              <a:gd name="connsiteY78" fmla="*/ 1054894 h 1116830"/>
              <a:gd name="connsiteX79" fmla="*/ 1009650 w 1107281"/>
              <a:gd name="connsiteY79" fmla="*/ 1059656 h 1116830"/>
              <a:gd name="connsiteX80" fmla="*/ 1019175 w 1107281"/>
              <a:gd name="connsiteY80" fmla="*/ 1066800 h 1116830"/>
              <a:gd name="connsiteX81" fmla="*/ 1026318 w 1107281"/>
              <a:gd name="connsiteY81" fmla="*/ 1069181 h 1116830"/>
              <a:gd name="connsiteX82" fmla="*/ 1042987 w 1107281"/>
              <a:gd name="connsiteY82" fmla="*/ 1073944 h 1116830"/>
              <a:gd name="connsiteX83" fmla="*/ 1047750 w 1107281"/>
              <a:gd name="connsiteY83" fmla="*/ 1081088 h 1116830"/>
              <a:gd name="connsiteX84" fmla="*/ 1054893 w 1107281"/>
              <a:gd name="connsiteY84" fmla="*/ 1088231 h 1116830"/>
              <a:gd name="connsiteX85" fmla="*/ 1064418 w 1107281"/>
              <a:gd name="connsiteY85" fmla="*/ 1102519 h 1116830"/>
              <a:gd name="connsiteX86" fmla="*/ 1066800 w 1107281"/>
              <a:gd name="connsiteY86" fmla="*/ 1109663 h 1116830"/>
              <a:gd name="connsiteX87" fmla="*/ 1073943 w 1107281"/>
              <a:gd name="connsiteY87" fmla="*/ 1114425 h 1116830"/>
              <a:gd name="connsiteX88" fmla="*/ 1107281 w 1107281"/>
              <a:gd name="connsiteY88"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8656 w 1107281"/>
              <a:gd name="connsiteY37" fmla="*/ 381000 h 1116830"/>
              <a:gd name="connsiteX38" fmla="*/ 695325 w 1107281"/>
              <a:gd name="connsiteY38" fmla="*/ 385763 h 1116830"/>
              <a:gd name="connsiteX39" fmla="*/ 697706 w 1107281"/>
              <a:gd name="connsiteY39" fmla="*/ 397669 h 1116830"/>
              <a:gd name="connsiteX40" fmla="*/ 700087 w 1107281"/>
              <a:gd name="connsiteY40" fmla="*/ 476250 h 1116830"/>
              <a:gd name="connsiteX41" fmla="*/ 704850 w 1107281"/>
              <a:gd name="connsiteY41" fmla="*/ 483394 h 1116830"/>
              <a:gd name="connsiteX42" fmla="*/ 711993 w 1107281"/>
              <a:gd name="connsiteY42" fmla="*/ 488156 h 1116830"/>
              <a:gd name="connsiteX43" fmla="*/ 723900 w 1107281"/>
              <a:gd name="connsiteY43" fmla="*/ 516731 h 1116830"/>
              <a:gd name="connsiteX44" fmla="*/ 733425 w 1107281"/>
              <a:gd name="connsiteY44" fmla="*/ 531019 h 1116830"/>
              <a:gd name="connsiteX45" fmla="*/ 735806 w 1107281"/>
              <a:gd name="connsiteY45" fmla="*/ 538163 h 1116830"/>
              <a:gd name="connsiteX46" fmla="*/ 742950 w 1107281"/>
              <a:gd name="connsiteY46" fmla="*/ 542925 h 1116830"/>
              <a:gd name="connsiteX47" fmla="*/ 745331 w 1107281"/>
              <a:gd name="connsiteY47" fmla="*/ 557213 h 1116830"/>
              <a:gd name="connsiteX48" fmla="*/ 742950 w 1107281"/>
              <a:gd name="connsiteY48" fmla="*/ 631031 h 1116830"/>
              <a:gd name="connsiteX49" fmla="*/ 740568 w 1107281"/>
              <a:gd name="connsiteY49" fmla="*/ 657225 h 1116830"/>
              <a:gd name="connsiteX50" fmla="*/ 735806 w 1107281"/>
              <a:gd name="connsiteY50" fmla="*/ 671513 h 1116830"/>
              <a:gd name="connsiteX51" fmla="*/ 738187 w 1107281"/>
              <a:gd name="connsiteY51" fmla="*/ 685800 h 1116830"/>
              <a:gd name="connsiteX52" fmla="*/ 766762 w 1107281"/>
              <a:gd name="connsiteY52" fmla="*/ 690563 h 1116830"/>
              <a:gd name="connsiteX53" fmla="*/ 762000 w 1107281"/>
              <a:gd name="connsiteY53" fmla="*/ 742950 h 1116830"/>
              <a:gd name="connsiteX54" fmla="*/ 785812 w 1107281"/>
              <a:gd name="connsiteY54" fmla="*/ 757238 h 1116830"/>
              <a:gd name="connsiteX55" fmla="*/ 790575 w 1107281"/>
              <a:gd name="connsiteY55" fmla="*/ 764381 h 1116830"/>
              <a:gd name="connsiteX56" fmla="*/ 795337 w 1107281"/>
              <a:gd name="connsiteY56" fmla="*/ 790575 h 1116830"/>
              <a:gd name="connsiteX57" fmla="*/ 797718 w 1107281"/>
              <a:gd name="connsiteY57" fmla="*/ 797719 h 1116830"/>
              <a:gd name="connsiteX58" fmla="*/ 800100 w 1107281"/>
              <a:gd name="connsiteY58" fmla="*/ 812006 h 1116830"/>
              <a:gd name="connsiteX59" fmla="*/ 812006 w 1107281"/>
              <a:gd name="connsiteY59" fmla="*/ 814388 h 1116830"/>
              <a:gd name="connsiteX60" fmla="*/ 814387 w 1107281"/>
              <a:gd name="connsiteY60" fmla="*/ 833438 h 1116830"/>
              <a:gd name="connsiteX61" fmla="*/ 816768 w 1107281"/>
              <a:gd name="connsiteY61" fmla="*/ 850106 h 1116830"/>
              <a:gd name="connsiteX62" fmla="*/ 819150 w 1107281"/>
              <a:gd name="connsiteY62" fmla="*/ 895350 h 1116830"/>
              <a:gd name="connsiteX63" fmla="*/ 821531 w 1107281"/>
              <a:gd name="connsiteY63" fmla="*/ 904875 h 1116830"/>
              <a:gd name="connsiteX64" fmla="*/ 854868 w 1107281"/>
              <a:gd name="connsiteY64" fmla="*/ 907256 h 1116830"/>
              <a:gd name="connsiteX65" fmla="*/ 850106 w 1107281"/>
              <a:gd name="connsiteY65" fmla="*/ 942975 h 1116830"/>
              <a:gd name="connsiteX66" fmla="*/ 857250 w 1107281"/>
              <a:gd name="connsiteY66" fmla="*/ 962025 h 1116830"/>
              <a:gd name="connsiteX67" fmla="*/ 890587 w 1107281"/>
              <a:gd name="connsiteY67" fmla="*/ 964406 h 1116830"/>
              <a:gd name="connsiteX68" fmla="*/ 897731 w 1107281"/>
              <a:gd name="connsiteY68" fmla="*/ 971550 h 1116830"/>
              <a:gd name="connsiteX69" fmla="*/ 904875 w 1107281"/>
              <a:gd name="connsiteY69" fmla="*/ 976313 h 1116830"/>
              <a:gd name="connsiteX70" fmla="*/ 914400 w 1107281"/>
              <a:gd name="connsiteY70" fmla="*/ 983456 h 1116830"/>
              <a:gd name="connsiteX71" fmla="*/ 923925 w 1107281"/>
              <a:gd name="connsiteY71" fmla="*/ 995363 h 1116830"/>
              <a:gd name="connsiteX72" fmla="*/ 926306 w 1107281"/>
              <a:gd name="connsiteY72" fmla="*/ 1002506 h 1116830"/>
              <a:gd name="connsiteX73" fmla="*/ 935831 w 1107281"/>
              <a:gd name="connsiteY73" fmla="*/ 1016794 h 1116830"/>
              <a:gd name="connsiteX74" fmla="*/ 940593 w 1107281"/>
              <a:gd name="connsiteY74" fmla="*/ 1023938 h 1116830"/>
              <a:gd name="connsiteX75" fmla="*/ 947737 w 1107281"/>
              <a:gd name="connsiteY75" fmla="*/ 1028700 h 1116830"/>
              <a:gd name="connsiteX76" fmla="*/ 981075 w 1107281"/>
              <a:gd name="connsiteY76" fmla="*/ 1035844 h 1116830"/>
              <a:gd name="connsiteX77" fmla="*/ 995362 w 1107281"/>
              <a:gd name="connsiteY77" fmla="*/ 1047750 h 1116830"/>
              <a:gd name="connsiteX78" fmla="*/ 1002506 w 1107281"/>
              <a:gd name="connsiteY78" fmla="*/ 1054894 h 1116830"/>
              <a:gd name="connsiteX79" fmla="*/ 1009650 w 1107281"/>
              <a:gd name="connsiteY79" fmla="*/ 1059656 h 1116830"/>
              <a:gd name="connsiteX80" fmla="*/ 1019175 w 1107281"/>
              <a:gd name="connsiteY80" fmla="*/ 1066800 h 1116830"/>
              <a:gd name="connsiteX81" fmla="*/ 1026318 w 1107281"/>
              <a:gd name="connsiteY81" fmla="*/ 1069181 h 1116830"/>
              <a:gd name="connsiteX82" fmla="*/ 1042987 w 1107281"/>
              <a:gd name="connsiteY82" fmla="*/ 1073944 h 1116830"/>
              <a:gd name="connsiteX83" fmla="*/ 1047750 w 1107281"/>
              <a:gd name="connsiteY83" fmla="*/ 1081088 h 1116830"/>
              <a:gd name="connsiteX84" fmla="*/ 1054893 w 1107281"/>
              <a:gd name="connsiteY84" fmla="*/ 1088231 h 1116830"/>
              <a:gd name="connsiteX85" fmla="*/ 1064418 w 1107281"/>
              <a:gd name="connsiteY85" fmla="*/ 1102519 h 1116830"/>
              <a:gd name="connsiteX86" fmla="*/ 1066800 w 1107281"/>
              <a:gd name="connsiteY86" fmla="*/ 1109663 h 1116830"/>
              <a:gd name="connsiteX87" fmla="*/ 1073943 w 1107281"/>
              <a:gd name="connsiteY87" fmla="*/ 1114425 h 1116830"/>
              <a:gd name="connsiteX88" fmla="*/ 1107281 w 1107281"/>
              <a:gd name="connsiteY88"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8656 w 1107281"/>
              <a:gd name="connsiteY37" fmla="*/ 381000 h 1116830"/>
              <a:gd name="connsiteX38" fmla="*/ 695325 w 1107281"/>
              <a:gd name="connsiteY38" fmla="*/ 385763 h 1116830"/>
              <a:gd name="connsiteX39" fmla="*/ 697706 w 1107281"/>
              <a:gd name="connsiteY39" fmla="*/ 397669 h 1116830"/>
              <a:gd name="connsiteX40" fmla="*/ 700087 w 1107281"/>
              <a:gd name="connsiteY40" fmla="*/ 476250 h 1116830"/>
              <a:gd name="connsiteX41" fmla="*/ 704850 w 1107281"/>
              <a:gd name="connsiteY41" fmla="*/ 483394 h 1116830"/>
              <a:gd name="connsiteX42" fmla="*/ 711993 w 1107281"/>
              <a:gd name="connsiteY42" fmla="*/ 488156 h 1116830"/>
              <a:gd name="connsiteX43" fmla="*/ 723900 w 1107281"/>
              <a:gd name="connsiteY43" fmla="*/ 516731 h 1116830"/>
              <a:gd name="connsiteX44" fmla="*/ 733425 w 1107281"/>
              <a:gd name="connsiteY44" fmla="*/ 531019 h 1116830"/>
              <a:gd name="connsiteX45" fmla="*/ 735806 w 1107281"/>
              <a:gd name="connsiteY45" fmla="*/ 538163 h 1116830"/>
              <a:gd name="connsiteX46" fmla="*/ 742950 w 1107281"/>
              <a:gd name="connsiteY46" fmla="*/ 542925 h 1116830"/>
              <a:gd name="connsiteX47" fmla="*/ 745331 w 1107281"/>
              <a:gd name="connsiteY47" fmla="*/ 557213 h 1116830"/>
              <a:gd name="connsiteX48" fmla="*/ 742950 w 1107281"/>
              <a:gd name="connsiteY48" fmla="*/ 631031 h 1116830"/>
              <a:gd name="connsiteX49" fmla="*/ 740568 w 1107281"/>
              <a:gd name="connsiteY49" fmla="*/ 657225 h 1116830"/>
              <a:gd name="connsiteX50" fmla="*/ 735806 w 1107281"/>
              <a:gd name="connsiteY50" fmla="*/ 671513 h 1116830"/>
              <a:gd name="connsiteX51" fmla="*/ 738187 w 1107281"/>
              <a:gd name="connsiteY51" fmla="*/ 685800 h 1116830"/>
              <a:gd name="connsiteX52" fmla="*/ 766762 w 1107281"/>
              <a:gd name="connsiteY52" fmla="*/ 690563 h 1116830"/>
              <a:gd name="connsiteX53" fmla="*/ 762000 w 1107281"/>
              <a:gd name="connsiteY53" fmla="*/ 742950 h 1116830"/>
              <a:gd name="connsiteX54" fmla="*/ 785812 w 1107281"/>
              <a:gd name="connsiteY54" fmla="*/ 757238 h 1116830"/>
              <a:gd name="connsiteX55" fmla="*/ 790575 w 1107281"/>
              <a:gd name="connsiteY55" fmla="*/ 764381 h 1116830"/>
              <a:gd name="connsiteX56" fmla="*/ 795337 w 1107281"/>
              <a:gd name="connsiteY56" fmla="*/ 790575 h 1116830"/>
              <a:gd name="connsiteX57" fmla="*/ 797718 w 1107281"/>
              <a:gd name="connsiteY57" fmla="*/ 797719 h 1116830"/>
              <a:gd name="connsiteX58" fmla="*/ 800100 w 1107281"/>
              <a:gd name="connsiteY58" fmla="*/ 812006 h 1116830"/>
              <a:gd name="connsiteX59" fmla="*/ 812006 w 1107281"/>
              <a:gd name="connsiteY59" fmla="*/ 814388 h 1116830"/>
              <a:gd name="connsiteX60" fmla="*/ 814387 w 1107281"/>
              <a:gd name="connsiteY60" fmla="*/ 833438 h 1116830"/>
              <a:gd name="connsiteX61" fmla="*/ 816768 w 1107281"/>
              <a:gd name="connsiteY61" fmla="*/ 850106 h 1116830"/>
              <a:gd name="connsiteX62" fmla="*/ 819150 w 1107281"/>
              <a:gd name="connsiteY62" fmla="*/ 895350 h 1116830"/>
              <a:gd name="connsiteX63" fmla="*/ 821531 w 1107281"/>
              <a:gd name="connsiteY63" fmla="*/ 904875 h 1116830"/>
              <a:gd name="connsiteX64" fmla="*/ 854868 w 1107281"/>
              <a:gd name="connsiteY64" fmla="*/ 907256 h 1116830"/>
              <a:gd name="connsiteX65" fmla="*/ 850106 w 1107281"/>
              <a:gd name="connsiteY65" fmla="*/ 942975 h 1116830"/>
              <a:gd name="connsiteX66" fmla="*/ 857250 w 1107281"/>
              <a:gd name="connsiteY66" fmla="*/ 962025 h 1116830"/>
              <a:gd name="connsiteX67" fmla="*/ 890587 w 1107281"/>
              <a:gd name="connsiteY67" fmla="*/ 964406 h 1116830"/>
              <a:gd name="connsiteX68" fmla="*/ 897731 w 1107281"/>
              <a:gd name="connsiteY68" fmla="*/ 971550 h 1116830"/>
              <a:gd name="connsiteX69" fmla="*/ 904875 w 1107281"/>
              <a:gd name="connsiteY69" fmla="*/ 976313 h 1116830"/>
              <a:gd name="connsiteX70" fmla="*/ 914400 w 1107281"/>
              <a:gd name="connsiteY70" fmla="*/ 983456 h 1116830"/>
              <a:gd name="connsiteX71" fmla="*/ 923925 w 1107281"/>
              <a:gd name="connsiteY71" fmla="*/ 995363 h 1116830"/>
              <a:gd name="connsiteX72" fmla="*/ 926306 w 1107281"/>
              <a:gd name="connsiteY72" fmla="*/ 1002506 h 1116830"/>
              <a:gd name="connsiteX73" fmla="*/ 935831 w 1107281"/>
              <a:gd name="connsiteY73" fmla="*/ 1016794 h 1116830"/>
              <a:gd name="connsiteX74" fmla="*/ 940593 w 1107281"/>
              <a:gd name="connsiteY74" fmla="*/ 1023938 h 1116830"/>
              <a:gd name="connsiteX75" fmla="*/ 947737 w 1107281"/>
              <a:gd name="connsiteY75" fmla="*/ 1028700 h 1116830"/>
              <a:gd name="connsiteX76" fmla="*/ 981075 w 1107281"/>
              <a:gd name="connsiteY76" fmla="*/ 1035844 h 1116830"/>
              <a:gd name="connsiteX77" fmla="*/ 995362 w 1107281"/>
              <a:gd name="connsiteY77" fmla="*/ 1047750 h 1116830"/>
              <a:gd name="connsiteX78" fmla="*/ 1002506 w 1107281"/>
              <a:gd name="connsiteY78" fmla="*/ 1054894 h 1116830"/>
              <a:gd name="connsiteX79" fmla="*/ 1009650 w 1107281"/>
              <a:gd name="connsiteY79" fmla="*/ 1059656 h 1116830"/>
              <a:gd name="connsiteX80" fmla="*/ 1019175 w 1107281"/>
              <a:gd name="connsiteY80" fmla="*/ 1066800 h 1116830"/>
              <a:gd name="connsiteX81" fmla="*/ 1026318 w 1107281"/>
              <a:gd name="connsiteY81" fmla="*/ 1069181 h 1116830"/>
              <a:gd name="connsiteX82" fmla="*/ 1042987 w 1107281"/>
              <a:gd name="connsiteY82" fmla="*/ 1073944 h 1116830"/>
              <a:gd name="connsiteX83" fmla="*/ 1047750 w 1107281"/>
              <a:gd name="connsiteY83" fmla="*/ 1081088 h 1116830"/>
              <a:gd name="connsiteX84" fmla="*/ 1054893 w 1107281"/>
              <a:gd name="connsiteY84" fmla="*/ 1088231 h 1116830"/>
              <a:gd name="connsiteX85" fmla="*/ 1066800 w 1107281"/>
              <a:gd name="connsiteY85" fmla="*/ 1109663 h 1116830"/>
              <a:gd name="connsiteX86" fmla="*/ 1073943 w 1107281"/>
              <a:gd name="connsiteY86" fmla="*/ 1114425 h 1116830"/>
              <a:gd name="connsiteX87" fmla="*/ 1107281 w 1107281"/>
              <a:gd name="connsiteY87"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8656 w 1107281"/>
              <a:gd name="connsiteY37" fmla="*/ 381000 h 1116830"/>
              <a:gd name="connsiteX38" fmla="*/ 695325 w 1107281"/>
              <a:gd name="connsiteY38" fmla="*/ 385763 h 1116830"/>
              <a:gd name="connsiteX39" fmla="*/ 697706 w 1107281"/>
              <a:gd name="connsiteY39" fmla="*/ 397669 h 1116830"/>
              <a:gd name="connsiteX40" fmla="*/ 700087 w 1107281"/>
              <a:gd name="connsiteY40" fmla="*/ 476250 h 1116830"/>
              <a:gd name="connsiteX41" fmla="*/ 704850 w 1107281"/>
              <a:gd name="connsiteY41" fmla="*/ 483394 h 1116830"/>
              <a:gd name="connsiteX42" fmla="*/ 711993 w 1107281"/>
              <a:gd name="connsiteY42" fmla="*/ 488156 h 1116830"/>
              <a:gd name="connsiteX43" fmla="*/ 723900 w 1107281"/>
              <a:gd name="connsiteY43" fmla="*/ 516731 h 1116830"/>
              <a:gd name="connsiteX44" fmla="*/ 733425 w 1107281"/>
              <a:gd name="connsiteY44" fmla="*/ 531019 h 1116830"/>
              <a:gd name="connsiteX45" fmla="*/ 735806 w 1107281"/>
              <a:gd name="connsiteY45" fmla="*/ 538163 h 1116830"/>
              <a:gd name="connsiteX46" fmla="*/ 742950 w 1107281"/>
              <a:gd name="connsiteY46" fmla="*/ 542925 h 1116830"/>
              <a:gd name="connsiteX47" fmla="*/ 745331 w 1107281"/>
              <a:gd name="connsiteY47" fmla="*/ 557213 h 1116830"/>
              <a:gd name="connsiteX48" fmla="*/ 742950 w 1107281"/>
              <a:gd name="connsiteY48" fmla="*/ 631031 h 1116830"/>
              <a:gd name="connsiteX49" fmla="*/ 740568 w 1107281"/>
              <a:gd name="connsiteY49" fmla="*/ 657225 h 1116830"/>
              <a:gd name="connsiteX50" fmla="*/ 735806 w 1107281"/>
              <a:gd name="connsiteY50" fmla="*/ 671513 h 1116830"/>
              <a:gd name="connsiteX51" fmla="*/ 738187 w 1107281"/>
              <a:gd name="connsiteY51" fmla="*/ 685800 h 1116830"/>
              <a:gd name="connsiteX52" fmla="*/ 766762 w 1107281"/>
              <a:gd name="connsiteY52" fmla="*/ 690563 h 1116830"/>
              <a:gd name="connsiteX53" fmla="*/ 762000 w 1107281"/>
              <a:gd name="connsiteY53" fmla="*/ 742950 h 1116830"/>
              <a:gd name="connsiteX54" fmla="*/ 785812 w 1107281"/>
              <a:gd name="connsiteY54" fmla="*/ 757238 h 1116830"/>
              <a:gd name="connsiteX55" fmla="*/ 790575 w 1107281"/>
              <a:gd name="connsiteY55" fmla="*/ 764381 h 1116830"/>
              <a:gd name="connsiteX56" fmla="*/ 795337 w 1107281"/>
              <a:gd name="connsiteY56" fmla="*/ 790575 h 1116830"/>
              <a:gd name="connsiteX57" fmla="*/ 797718 w 1107281"/>
              <a:gd name="connsiteY57" fmla="*/ 797719 h 1116830"/>
              <a:gd name="connsiteX58" fmla="*/ 800100 w 1107281"/>
              <a:gd name="connsiteY58" fmla="*/ 812006 h 1116830"/>
              <a:gd name="connsiteX59" fmla="*/ 812006 w 1107281"/>
              <a:gd name="connsiteY59" fmla="*/ 814388 h 1116830"/>
              <a:gd name="connsiteX60" fmla="*/ 814387 w 1107281"/>
              <a:gd name="connsiteY60" fmla="*/ 833438 h 1116830"/>
              <a:gd name="connsiteX61" fmla="*/ 816768 w 1107281"/>
              <a:gd name="connsiteY61" fmla="*/ 850106 h 1116830"/>
              <a:gd name="connsiteX62" fmla="*/ 819150 w 1107281"/>
              <a:gd name="connsiteY62" fmla="*/ 895350 h 1116830"/>
              <a:gd name="connsiteX63" fmla="*/ 821531 w 1107281"/>
              <a:gd name="connsiteY63" fmla="*/ 904875 h 1116830"/>
              <a:gd name="connsiteX64" fmla="*/ 854868 w 1107281"/>
              <a:gd name="connsiteY64" fmla="*/ 907256 h 1116830"/>
              <a:gd name="connsiteX65" fmla="*/ 850106 w 1107281"/>
              <a:gd name="connsiteY65" fmla="*/ 942975 h 1116830"/>
              <a:gd name="connsiteX66" fmla="*/ 857250 w 1107281"/>
              <a:gd name="connsiteY66" fmla="*/ 962025 h 1116830"/>
              <a:gd name="connsiteX67" fmla="*/ 890587 w 1107281"/>
              <a:gd name="connsiteY67" fmla="*/ 964406 h 1116830"/>
              <a:gd name="connsiteX68" fmla="*/ 897731 w 1107281"/>
              <a:gd name="connsiteY68" fmla="*/ 971550 h 1116830"/>
              <a:gd name="connsiteX69" fmla="*/ 904875 w 1107281"/>
              <a:gd name="connsiteY69" fmla="*/ 976313 h 1116830"/>
              <a:gd name="connsiteX70" fmla="*/ 914400 w 1107281"/>
              <a:gd name="connsiteY70" fmla="*/ 983456 h 1116830"/>
              <a:gd name="connsiteX71" fmla="*/ 923925 w 1107281"/>
              <a:gd name="connsiteY71" fmla="*/ 995363 h 1116830"/>
              <a:gd name="connsiteX72" fmla="*/ 926306 w 1107281"/>
              <a:gd name="connsiteY72" fmla="*/ 1002506 h 1116830"/>
              <a:gd name="connsiteX73" fmla="*/ 935831 w 1107281"/>
              <a:gd name="connsiteY73" fmla="*/ 1016794 h 1116830"/>
              <a:gd name="connsiteX74" fmla="*/ 940593 w 1107281"/>
              <a:gd name="connsiteY74" fmla="*/ 1023938 h 1116830"/>
              <a:gd name="connsiteX75" fmla="*/ 947737 w 1107281"/>
              <a:gd name="connsiteY75" fmla="*/ 1028700 h 1116830"/>
              <a:gd name="connsiteX76" fmla="*/ 981075 w 1107281"/>
              <a:gd name="connsiteY76" fmla="*/ 1035844 h 1116830"/>
              <a:gd name="connsiteX77" fmla="*/ 995362 w 1107281"/>
              <a:gd name="connsiteY77" fmla="*/ 1047750 h 1116830"/>
              <a:gd name="connsiteX78" fmla="*/ 1002506 w 1107281"/>
              <a:gd name="connsiteY78" fmla="*/ 1054894 h 1116830"/>
              <a:gd name="connsiteX79" fmla="*/ 1009650 w 1107281"/>
              <a:gd name="connsiteY79" fmla="*/ 1059656 h 1116830"/>
              <a:gd name="connsiteX80" fmla="*/ 1019175 w 1107281"/>
              <a:gd name="connsiteY80" fmla="*/ 1066800 h 1116830"/>
              <a:gd name="connsiteX81" fmla="*/ 1026318 w 1107281"/>
              <a:gd name="connsiteY81" fmla="*/ 1069181 h 1116830"/>
              <a:gd name="connsiteX82" fmla="*/ 1042987 w 1107281"/>
              <a:gd name="connsiteY82" fmla="*/ 1073944 h 1116830"/>
              <a:gd name="connsiteX83" fmla="*/ 1047750 w 1107281"/>
              <a:gd name="connsiteY83" fmla="*/ 1081088 h 1116830"/>
              <a:gd name="connsiteX84" fmla="*/ 1054893 w 1107281"/>
              <a:gd name="connsiteY84" fmla="*/ 1088231 h 1116830"/>
              <a:gd name="connsiteX85" fmla="*/ 1066800 w 1107281"/>
              <a:gd name="connsiteY85" fmla="*/ 1109663 h 1116830"/>
              <a:gd name="connsiteX86" fmla="*/ 1073943 w 1107281"/>
              <a:gd name="connsiteY86" fmla="*/ 1114425 h 1116830"/>
              <a:gd name="connsiteX87" fmla="*/ 1107281 w 1107281"/>
              <a:gd name="connsiteY87" fmla="*/ 1116806 h 1116830"/>
              <a:gd name="connsiteX0" fmla="*/ 0 w 1107281"/>
              <a:gd name="connsiteY0" fmla="*/ 0 h 1116830"/>
              <a:gd name="connsiteX1" fmla="*/ 116681 w 1107281"/>
              <a:gd name="connsiteY1" fmla="*/ 9525 h 1116830"/>
              <a:gd name="connsiteX2" fmla="*/ 111918 w 1107281"/>
              <a:gd name="connsiteY2" fmla="*/ 16669 h 1116830"/>
              <a:gd name="connsiteX3" fmla="*/ 116681 w 1107281"/>
              <a:gd name="connsiteY3" fmla="*/ 42863 h 1116830"/>
              <a:gd name="connsiteX4" fmla="*/ 188118 w 1107281"/>
              <a:gd name="connsiteY4" fmla="*/ 45244 h 1116830"/>
              <a:gd name="connsiteX5" fmla="*/ 188118 w 1107281"/>
              <a:gd name="connsiteY5" fmla="*/ 64294 h 1116830"/>
              <a:gd name="connsiteX6" fmla="*/ 195262 w 1107281"/>
              <a:gd name="connsiteY6" fmla="*/ 66675 h 1116830"/>
              <a:gd name="connsiteX7" fmla="*/ 288131 w 1107281"/>
              <a:gd name="connsiteY7" fmla="*/ 69056 h 1116830"/>
              <a:gd name="connsiteX8" fmla="*/ 309562 w 1107281"/>
              <a:gd name="connsiteY8" fmla="*/ 80963 h 1116830"/>
              <a:gd name="connsiteX9" fmla="*/ 338137 w 1107281"/>
              <a:gd name="connsiteY9" fmla="*/ 83344 h 1116830"/>
              <a:gd name="connsiteX10" fmla="*/ 352425 w 1107281"/>
              <a:gd name="connsiteY10" fmla="*/ 85725 h 1116830"/>
              <a:gd name="connsiteX11" fmla="*/ 390525 w 1107281"/>
              <a:gd name="connsiteY11" fmla="*/ 90488 h 1116830"/>
              <a:gd name="connsiteX12" fmla="*/ 397668 w 1107281"/>
              <a:gd name="connsiteY12" fmla="*/ 92869 h 1116830"/>
              <a:gd name="connsiteX13" fmla="*/ 442912 w 1107281"/>
              <a:gd name="connsiteY13" fmla="*/ 100013 h 1116830"/>
              <a:gd name="connsiteX14" fmla="*/ 452437 w 1107281"/>
              <a:gd name="connsiteY14" fmla="*/ 102394 h 1116830"/>
              <a:gd name="connsiteX15" fmla="*/ 473868 w 1107281"/>
              <a:gd name="connsiteY15" fmla="*/ 116681 h 1116830"/>
              <a:gd name="connsiteX16" fmla="*/ 488156 w 1107281"/>
              <a:gd name="connsiteY16" fmla="*/ 121444 h 1116830"/>
              <a:gd name="connsiteX17" fmla="*/ 495300 w 1107281"/>
              <a:gd name="connsiteY17" fmla="*/ 126206 h 1116830"/>
              <a:gd name="connsiteX18" fmla="*/ 500062 w 1107281"/>
              <a:gd name="connsiteY18" fmla="*/ 133350 h 1116830"/>
              <a:gd name="connsiteX19" fmla="*/ 521493 w 1107281"/>
              <a:gd name="connsiteY19" fmla="*/ 142875 h 1116830"/>
              <a:gd name="connsiteX20" fmla="*/ 528637 w 1107281"/>
              <a:gd name="connsiteY20" fmla="*/ 145256 h 1116830"/>
              <a:gd name="connsiteX21" fmla="*/ 550068 w 1107281"/>
              <a:gd name="connsiteY21" fmla="*/ 159544 h 1116830"/>
              <a:gd name="connsiteX22" fmla="*/ 557212 w 1107281"/>
              <a:gd name="connsiteY22" fmla="*/ 164306 h 1116830"/>
              <a:gd name="connsiteX23" fmla="*/ 561975 w 1107281"/>
              <a:gd name="connsiteY23" fmla="*/ 171450 h 1116830"/>
              <a:gd name="connsiteX24" fmla="*/ 583406 w 1107281"/>
              <a:gd name="connsiteY24" fmla="*/ 183356 h 1116830"/>
              <a:gd name="connsiteX25" fmla="*/ 588168 w 1107281"/>
              <a:gd name="connsiteY25" fmla="*/ 190500 h 1116830"/>
              <a:gd name="connsiteX26" fmla="*/ 604837 w 1107281"/>
              <a:gd name="connsiteY26" fmla="*/ 202406 h 1116830"/>
              <a:gd name="connsiteX27" fmla="*/ 609600 w 1107281"/>
              <a:gd name="connsiteY27" fmla="*/ 209550 h 1116830"/>
              <a:gd name="connsiteX28" fmla="*/ 616743 w 1107281"/>
              <a:gd name="connsiteY28" fmla="*/ 211931 h 1116830"/>
              <a:gd name="connsiteX29" fmla="*/ 623887 w 1107281"/>
              <a:gd name="connsiteY29" fmla="*/ 233363 h 1116830"/>
              <a:gd name="connsiteX30" fmla="*/ 640556 w 1107281"/>
              <a:gd name="connsiteY30" fmla="*/ 247650 h 1116830"/>
              <a:gd name="connsiteX31" fmla="*/ 647700 w 1107281"/>
              <a:gd name="connsiteY31" fmla="*/ 250031 h 1116830"/>
              <a:gd name="connsiteX32" fmla="*/ 654843 w 1107281"/>
              <a:gd name="connsiteY32" fmla="*/ 271463 h 1116830"/>
              <a:gd name="connsiteX33" fmla="*/ 657225 w 1107281"/>
              <a:gd name="connsiteY33" fmla="*/ 278606 h 1116830"/>
              <a:gd name="connsiteX34" fmla="*/ 657225 w 1107281"/>
              <a:gd name="connsiteY34" fmla="*/ 350044 h 1116830"/>
              <a:gd name="connsiteX35" fmla="*/ 659606 w 1107281"/>
              <a:gd name="connsiteY35" fmla="*/ 361950 h 1116830"/>
              <a:gd name="connsiteX36" fmla="*/ 661987 w 1107281"/>
              <a:gd name="connsiteY36" fmla="*/ 376238 h 1116830"/>
              <a:gd name="connsiteX37" fmla="*/ 678656 w 1107281"/>
              <a:gd name="connsiteY37" fmla="*/ 381000 h 1116830"/>
              <a:gd name="connsiteX38" fmla="*/ 695325 w 1107281"/>
              <a:gd name="connsiteY38" fmla="*/ 385763 h 1116830"/>
              <a:gd name="connsiteX39" fmla="*/ 697706 w 1107281"/>
              <a:gd name="connsiteY39" fmla="*/ 397669 h 1116830"/>
              <a:gd name="connsiteX40" fmla="*/ 700087 w 1107281"/>
              <a:gd name="connsiteY40" fmla="*/ 476250 h 1116830"/>
              <a:gd name="connsiteX41" fmla="*/ 704850 w 1107281"/>
              <a:gd name="connsiteY41" fmla="*/ 483394 h 1116830"/>
              <a:gd name="connsiteX42" fmla="*/ 711993 w 1107281"/>
              <a:gd name="connsiteY42" fmla="*/ 488156 h 1116830"/>
              <a:gd name="connsiteX43" fmla="*/ 723900 w 1107281"/>
              <a:gd name="connsiteY43" fmla="*/ 516731 h 1116830"/>
              <a:gd name="connsiteX44" fmla="*/ 733425 w 1107281"/>
              <a:gd name="connsiteY44" fmla="*/ 531019 h 1116830"/>
              <a:gd name="connsiteX45" fmla="*/ 735806 w 1107281"/>
              <a:gd name="connsiteY45" fmla="*/ 538163 h 1116830"/>
              <a:gd name="connsiteX46" fmla="*/ 742950 w 1107281"/>
              <a:gd name="connsiteY46" fmla="*/ 542925 h 1116830"/>
              <a:gd name="connsiteX47" fmla="*/ 745331 w 1107281"/>
              <a:gd name="connsiteY47" fmla="*/ 557213 h 1116830"/>
              <a:gd name="connsiteX48" fmla="*/ 742950 w 1107281"/>
              <a:gd name="connsiteY48" fmla="*/ 631031 h 1116830"/>
              <a:gd name="connsiteX49" fmla="*/ 740568 w 1107281"/>
              <a:gd name="connsiteY49" fmla="*/ 657225 h 1116830"/>
              <a:gd name="connsiteX50" fmla="*/ 735806 w 1107281"/>
              <a:gd name="connsiteY50" fmla="*/ 671513 h 1116830"/>
              <a:gd name="connsiteX51" fmla="*/ 738187 w 1107281"/>
              <a:gd name="connsiteY51" fmla="*/ 685800 h 1116830"/>
              <a:gd name="connsiteX52" fmla="*/ 766762 w 1107281"/>
              <a:gd name="connsiteY52" fmla="*/ 690563 h 1116830"/>
              <a:gd name="connsiteX53" fmla="*/ 762000 w 1107281"/>
              <a:gd name="connsiteY53" fmla="*/ 742950 h 1116830"/>
              <a:gd name="connsiteX54" fmla="*/ 785812 w 1107281"/>
              <a:gd name="connsiteY54" fmla="*/ 757238 h 1116830"/>
              <a:gd name="connsiteX55" fmla="*/ 790575 w 1107281"/>
              <a:gd name="connsiteY55" fmla="*/ 764381 h 1116830"/>
              <a:gd name="connsiteX56" fmla="*/ 795337 w 1107281"/>
              <a:gd name="connsiteY56" fmla="*/ 790575 h 1116830"/>
              <a:gd name="connsiteX57" fmla="*/ 797718 w 1107281"/>
              <a:gd name="connsiteY57" fmla="*/ 797719 h 1116830"/>
              <a:gd name="connsiteX58" fmla="*/ 800100 w 1107281"/>
              <a:gd name="connsiteY58" fmla="*/ 812006 h 1116830"/>
              <a:gd name="connsiteX59" fmla="*/ 812006 w 1107281"/>
              <a:gd name="connsiteY59" fmla="*/ 814388 h 1116830"/>
              <a:gd name="connsiteX60" fmla="*/ 814387 w 1107281"/>
              <a:gd name="connsiteY60" fmla="*/ 833438 h 1116830"/>
              <a:gd name="connsiteX61" fmla="*/ 816768 w 1107281"/>
              <a:gd name="connsiteY61" fmla="*/ 850106 h 1116830"/>
              <a:gd name="connsiteX62" fmla="*/ 819150 w 1107281"/>
              <a:gd name="connsiteY62" fmla="*/ 895350 h 1116830"/>
              <a:gd name="connsiteX63" fmla="*/ 821531 w 1107281"/>
              <a:gd name="connsiteY63" fmla="*/ 904875 h 1116830"/>
              <a:gd name="connsiteX64" fmla="*/ 854868 w 1107281"/>
              <a:gd name="connsiteY64" fmla="*/ 907256 h 1116830"/>
              <a:gd name="connsiteX65" fmla="*/ 857250 w 1107281"/>
              <a:gd name="connsiteY65" fmla="*/ 962025 h 1116830"/>
              <a:gd name="connsiteX66" fmla="*/ 890587 w 1107281"/>
              <a:gd name="connsiteY66" fmla="*/ 964406 h 1116830"/>
              <a:gd name="connsiteX67" fmla="*/ 897731 w 1107281"/>
              <a:gd name="connsiteY67" fmla="*/ 971550 h 1116830"/>
              <a:gd name="connsiteX68" fmla="*/ 904875 w 1107281"/>
              <a:gd name="connsiteY68" fmla="*/ 976313 h 1116830"/>
              <a:gd name="connsiteX69" fmla="*/ 914400 w 1107281"/>
              <a:gd name="connsiteY69" fmla="*/ 983456 h 1116830"/>
              <a:gd name="connsiteX70" fmla="*/ 923925 w 1107281"/>
              <a:gd name="connsiteY70" fmla="*/ 995363 h 1116830"/>
              <a:gd name="connsiteX71" fmla="*/ 926306 w 1107281"/>
              <a:gd name="connsiteY71" fmla="*/ 1002506 h 1116830"/>
              <a:gd name="connsiteX72" fmla="*/ 935831 w 1107281"/>
              <a:gd name="connsiteY72" fmla="*/ 1016794 h 1116830"/>
              <a:gd name="connsiteX73" fmla="*/ 940593 w 1107281"/>
              <a:gd name="connsiteY73" fmla="*/ 1023938 h 1116830"/>
              <a:gd name="connsiteX74" fmla="*/ 947737 w 1107281"/>
              <a:gd name="connsiteY74" fmla="*/ 1028700 h 1116830"/>
              <a:gd name="connsiteX75" fmla="*/ 981075 w 1107281"/>
              <a:gd name="connsiteY75" fmla="*/ 1035844 h 1116830"/>
              <a:gd name="connsiteX76" fmla="*/ 995362 w 1107281"/>
              <a:gd name="connsiteY76" fmla="*/ 1047750 h 1116830"/>
              <a:gd name="connsiteX77" fmla="*/ 1002506 w 1107281"/>
              <a:gd name="connsiteY77" fmla="*/ 1054894 h 1116830"/>
              <a:gd name="connsiteX78" fmla="*/ 1009650 w 1107281"/>
              <a:gd name="connsiteY78" fmla="*/ 1059656 h 1116830"/>
              <a:gd name="connsiteX79" fmla="*/ 1019175 w 1107281"/>
              <a:gd name="connsiteY79" fmla="*/ 1066800 h 1116830"/>
              <a:gd name="connsiteX80" fmla="*/ 1026318 w 1107281"/>
              <a:gd name="connsiteY80" fmla="*/ 1069181 h 1116830"/>
              <a:gd name="connsiteX81" fmla="*/ 1042987 w 1107281"/>
              <a:gd name="connsiteY81" fmla="*/ 1073944 h 1116830"/>
              <a:gd name="connsiteX82" fmla="*/ 1047750 w 1107281"/>
              <a:gd name="connsiteY82" fmla="*/ 1081088 h 1116830"/>
              <a:gd name="connsiteX83" fmla="*/ 1054893 w 1107281"/>
              <a:gd name="connsiteY83" fmla="*/ 1088231 h 1116830"/>
              <a:gd name="connsiteX84" fmla="*/ 1066800 w 1107281"/>
              <a:gd name="connsiteY84" fmla="*/ 1109663 h 1116830"/>
              <a:gd name="connsiteX85" fmla="*/ 1073943 w 1107281"/>
              <a:gd name="connsiteY85" fmla="*/ 1114425 h 1116830"/>
              <a:gd name="connsiteX86" fmla="*/ 1107281 w 1107281"/>
              <a:gd name="connsiteY86" fmla="*/ 1116806 h 1116830"/>
              <a:gd name="connsiteX0" fmla="*/ 0 w 1131094"/>
              <a:gd name="connsiteY0" fmla="*/ 0 h 1115132"/>
              <a:gd name="connsiteX1" fmla="*/ 116681 w 1131094"/>
              <a:gd name="connsiteY1" fmla="*/ 9525 h 1115132"/>
              <a:gd name="connsiteX2" fmla="*/ 111918 w 1131094"/>
              <a:gd name="connsiteY2" fmla="*/ 16669 h 1115132"/>
              <a:gd name="connsiteX3" fmla="*/ 116681 w 1131094"/>
              <a:gd name="connsiteY3" fmla="*/ 42863 h 1115132"/>
              <a:gd name="connsiteX4" fmla="*/ 188118 w 1131094"/>
              <a:gd name="connsiteY4" fmla="*/ 45244 h 1115132"/>
              <a:gd name="connsiteX5" fmla="*/ 188118 w 1131094"/>
              <a:gd name="connsiteY5" fmla="*/ 64294 h 1115132"/>
              <a:gd name="connsiteX6" fmla="*/ 195262 w 1131094"/>
              <a:gd name="connsiteY6" fmla="*/ 66675 h 1115132"/>
              <a:gd name="connsiteX7" fmla="*/ 288131 w 1131094"/>
              <a:gd name="connsiteY7" fmla="*/ 69056 h 1115132"/>
              <a:gd name="connsiteX8" fmla="*/ 309562 w 1131094"/>
              <a:gd name="connsiteY8" fmla="*/ 80963 h 1115132"/>
              <a:gd name="connsiteX9" fmla="*/ 338137 w 1131094"/>
              <a:gd name="connsiteY9" fmla="*/ 83344 h 1115132"/>
              <a:gd name="connsiteX10" fmla="*/ 352425 w 1131094"/>
              <a:gd name="connsiteY10" fmla="*/ 85725 h 1115132"/>
              <a:gd name="connsiteX11" fmla="*/ 390525 w 1131094"/>
              <a:gd name="connsiteY11" fmla="*/ 90488 h 1115132"/>
              <a:gd name="connsiteX12" fmla="*/ 397668 w 1131094"/>
              <a:gd name="connsiteY12" fmla="*/ 92869 h 1115132"/>
              <a:gd name="connsiteX13" fmla="*/ 442912 w 1131094"/>
              <a:gd name="connsiteY13" fmla="*/ 100013 h 1115132"/>
              <a:gd name="connsiteX14" fmla="*/ 452437 w 1131094"/>
              <a:gd name="connsiteY14" fmla="*/ 102394 h 1115132"/>
              <a:gd name="connsiteX15" fmla="*/ 473868 w 1131094"/>
              <a:gd name="connsiteY15" fmla="*/ 116681 h 1115132"/>
              <a:gd name="connsiteX16" fmla="*/ 488156 w 1131094"/>
              <a:gd name="connsiteY16" fmla="*/ 121444 h 1115132"/>
              <a:gd name="connsiteX17" fmla="*/ 495300 w 1131094"/>
              <a:gd name="connsiteY17" fmla="*/ 126206 h 1115132"/>
              <a:gd name="connsiteX18" fmla="*/ 500062 w 1131094"/>
              <a:gd name="connsiteY18" fmla="*/ 133350 h 1115132"/>
              <a:gd name="connsiteX19" fmla="*/ 521493 w 1131094"/>
              <a:gd name="connsiteY19" fmla="*/ 142875 h 1115132"/>
              <a:gd name="connsiteX20" fmla="*/ 528637 w 1131094"/>
              <a:gd name="connsiteY20" fmla="*/ 145256 h 1115132"/>
              <a:gd name="connsiteX21" fmla="*/ 550068 w 1131094"/>
              <a:gd name="connsiteY21" fmla="*/ 159544 h 1115132"/>
              <a:gd name="connsiteX22" fmla="*/ 557212 w 1131094"/>
              <a:gd name="connsiteY22" fmla="*/ 164306 h 1115132"/>
              <a:gd name="connsiteX23" fmla="*/ 561975 w 1131094"/>
              <a:gd name="connsiteY23" fmla="*/ 171450 h 1115132"/>
              <a:gd name="connsiteX24" fmla="*/ 583406 w 1131094"/>
              <a:gd name="connsiteY24" fmla="*/ 183356 h 1115132"/>
              <a:gd name="connsiteX25" fmla="*/ 588168 w 1131094"/>
              <a:gd name="connsiteY25" fmla="*/ 190500 h 1115132"/>
              <a:gd name="connsiteX26" fmla="*/ 604837 w 1131094"/>
              <a:gd name="connsiteY26" fmla="*/ 202406 h 1115132"/>
              <a:gd name="connsiteX27" fmla="*/ 609600 w 1131094"/>
              <a:gd name="connsiteY27" fmla="*/ 209550 h 1115132"/>
              <a:gd name="connsiteX28" fmla="*/ 616743 w 1131094"/>
              <a:gd name="connsiteY28" fmla="*/ 211931 h 1115132"/>
              <a:gd name="connsiteX29" fmla="*/ 623887 w 1131094"/>
              <a:gd name="connsiteY29" fmla="*/ 233363 h 1115132"/>
              <a:gd name="connsiteX30" fmla="*/ 640556 w 1131094"/>
              <a:gd name="connsiteY30" fmla="*/ 247650 h 1115132"/>
              <a:gd name="connsiteX31" fmla="*/ 647700 w 1131094"/>
              <a:gd name="connsiteY31" fmla="*/ 250031 h 1115132"/>
              <a:gd name="connsiteX32" fmla="*/ 654843 w 1131094"/>
              <a:gd name="connsiteY32" fmla="*/ 271463 h 1115132"/>
              <a:gd name="connsiteX33" fmla="*/ 657225 w 1131094"/>
              <a:gd name="connsiteY33" fmla="*/ 278606 h 1115132"/>
              <a:gd name="connsiteX34" fmla="*/ 657225 w 1131094"/>
              <a:gd name="connsiteY34" fmla="*/ 350044 h 1115132"/>
              <a:gd name="connsiteX35" fmla="*/ 659606 w 1131094"/>
              <a:gd name="connsiteY35" fmla="*/ 361950 h 1115132"/>
              <a:gd name="connsiteX36" fmla="*/ 661987 w 1131094"/>
              <a:gd name="connsiteY36" fmla="*/ 376238 h 1115132"/>
              <a:gd name="connsiteX37" fmla="*/ 678656 w 1131094"/>
              <a:gd name="connsiteY37" fmla="*/ 381000 h 1115132"/>
              <a:gd name="connsiteX38" fmla="*/ 695325 w 1131094"/>
              <a:gd name="connsiteY38" fmla="*/ 385763 h 1115132"/>
              <a:gd name="connsiteX39" fmla="*/ 697706 w 1131094"/>
              <a:gd name="connsiteY39" fmla="*/ 397669 h 1115132"/>
              <a:gd name="connsiteX40" fmla="*/ 700087 w 1131094"/>
              <a:gd name="connsiteY40" fmla="*/ 476250 h 1115132"/>
              <a:gd name="connsiteX41" fmla="*/ 704850 w 1131094"/>
              <a:gd name="connsiteY41" fmla="*/ 483394 h 1115132"/>
              <a:gd name="connsiteX42" fmla="*/ 711993 w 1131094"/>
              <a:gd name="connsiteY42" fmla="*/ 488156 h 1115132"/>
              <a:gd name="connsiteX43" fmla="*/ 723900 w 1131094"/>
              <a:gd name="connsiteY43" fmla="*/ 516731 h 1115132"/>
              <a:gd name="connsiteX44" fmla="*/ 733425 w 1131094"/>
              <a:gd name="connsiteY44" fmla="*/ 531019 h 1115132"/>
              <a:gd name="connsiteX45" fmla="*/ 735806 w 1131094"/>
              <a:gd name="connsiteY45" fmla="*/ 538163 h 1115132"/>
              <a:gd name="connsiteX46" fmla="*/ 742950 w 1131094"/>
              <a:gd name="connsiteY46" fmla="*/ 542925 h 1115132"/>
              <a:gd name="connsiteX47" fmla="*/ 745331 w 1131094"/>
              <a:gd name="connsiteY47" fmla="*/ 557213 h 1115132"/>
              <a:gd name="connsiteX48" fmla="*/ 742950 w 1131094"/>
              <a:gd name="connsiteY48" fmla="*/ 631031 h 1115132"/>
              <a:gd name="connsiteX49" fmla="*/ 740568 w 1131094"/>
              <a:gd name="connsiteY49" fmla="*/ 657225 h 1115132"/>
              <a:gd name="connsiteX50" fmla="*/ 735806 w 1131094"/>
              <a:gd name="connsiteY50" fmla="*/ 671513 h 1115132"/>
              <a:gd name="connsiteX51" fmla="*/ 738187 w 1131094"/>
              <a:gd name="connsiteY51" fmla="*/ 685800 h 1115132"/>
              <a:gd name="connsiteX52" fmla="*/ 766762 w 1131094"/>
              <a:gd name="connsiteY52" fmla="*/ 690563 h 1115132"/>
              <a:gd name="connsiteX53" fmla="*/ 762000 w 1131094"/>
              <a:gd name="connsiteY53" fmla="*/ 742950 h 1115132"/>
              <a:gd name="connsiteX54" fmla="*/ 785812 w 1131094"/>
              <a:gd name="connsiteY54" fmla="*/ 757238 h 1115132"/>
              <a:gd name="connsiteX55" fmla="*/ 790575 w 1131094"/>
              <a:gd name="connsiteY55" fmla="*/ 764381 h 1115132"/>
              <a:gd name="connsiteX56" fmla="*/ 795337 w 1131094"/>
              <a:gd name="connsiteY56" fmla="*/ 790575 h 1115132"/>
              <a:gd name="connsiteX57" fmla="*/ 797718 w 1131094"/>
              <a:gd name="connsiteY57" fmla="*/ 797719 h 1115132"/>
              <a:gd name="connsiteX58" fmla="*/ 800100 w 1131094"/>
              <a:gd name="connsiteY58" fmla="*/ 812006 h 1115132"/>
              <a:gd name="connsiteX59" fmla="*/ 812006 w 1131094"/>
              <a:gd name="connsiteY59" fmla="*/ 814388 h 1115132"/>
              <a:gd name="connsiteX60" fmla="*/ 814387 w 1131094"/>
              <a:gd name="connsiteY60" fmla="*/ 833438 h 1115132"/>
              <a:gd name="connsiteX61" fmla="*/ 816768 w 1131094"/>
              <a:gd name="connsiteY61" fmla="*/ 850106 h 1115132"/>
              <a:gd name="connsiteX62" fmla="*/ 819150 w 1131094"/>
              <a:gd name="connsiteY62" fmla="*/ 895350 h 1115132"/>
              <a:gd name="connsiteX63" fmla="*/ 821531 w 1131094"/>
              <a:gd name="connsiteY63" fmla="*/ 904875 h 1115132"/>
              <a:gd name="connsiteX64" fmla="*/ 854868 w 1131094"/>
              <a:gd name="connsiteY64" fmla="*/ 907256 h 1115132"/>
              <a:gd name="connsiteX65" fmla="*/ 857250 w 1131094"/>
              <a:gd name="connsiteY65" fmla="*/ 962025 h 1115132"/>
              <a:gd name="connsiteX66" fmla="*/ 890587 w 1131094"/>
              <a:gd name="connsiteY66" fmla="*/ 964406 h 1115132"/>
              <a:gd name="connsiteX67" fmla="*/ 897731 w 1131094"/>
              <a:gd name="connsiteY67" fmla="*/ 971550 h 1115132"/>
              <a:gd name="connsiteX68" fmla="*/ 904875 w 1131094"/>
              <a:gd name="connsiteY68" fmla="*/ 976313 h 1115132"/>
              <a:gd name="connsiteX69" fmla="*/ 914400 w 1131094"/>
              <a:gd name="connsiteY69" fmla="*/ 983456 h 1115132"/>
              <a:gd name="connsiteX70" fmla="*/ 923925 w 1131094"/>
              <a:gd name="connsiteY70" fmla="*/ 995363 h 1115132"/>
              <a:gd name="connsiteX71" fmla="*/ 926306 w 1131094"/>
              <a:gd name="connsiteY71" fmla="*/ 1002506 h 1115132"/>
              <a:gd name="connsiteX72" fmla="*/ 935831 w 1131094"/>
              <a:gd name="connsiteY72" fmla="*/ 1016794 h 1115132"/>
              <a:gd name="connsiteX73" fmla="*/ 940593 w 1131094"/>
              <a:gd name="connsiteY73" fmla="*/ 1023938 h 1115132"/>
              <a:gd name="connsiteX74" fmla="*/ 947737 w 1131094"/>
              <a:gd name="connsiteY74" fmla="*/ 1028700 h 1115132"/>
              <a:gd name="connsiteX75" fmla="*/ 981075 w 1131094"/>
              <a:gd name="connsiteY75" fmla="*/ 1035844 h 1115132"/>
              <a:gd name="connsiteX76" fmla="*/ 995362 w 1131094"/>
              <a:gd name="connsiteY76" fmla="*/ 1047750 h 1115132"/>
              <a:gd name="connsiteX77" fmla="*/ 1002506 w 1131094"/>
              <a:gd name="connsiteY77" fmla="*/ 1054894 h 1115132"/>
              <a:gd name="connsiteX78" fmla="*/ 1009650 w 1131094"/>
              <a:gd name="connsiteY78" fmla="*/ 1059656 h 1115132"/>
              <a:gd name="connsiteX79" fmla="*/ 1019175 w 1131094"/>
              <a:gd name="connsiteY79" fmla="*/ 1066800 h 1115132"/>
              <a:gd name="connsiteX80" fmla="*/ 1026318 w 1131094"/>
              <a:gd name="connsiteY80" fmla="*/ 1069181 h 1115132"/>
              <a:gd name="connsiteX81" fmla="*/ 1042987 w 1131094"/>
              <a:gd name="connsiteY81" fmla="*/ 1073944 h 1115132"/>
              <a:gd name="connsiteX82" fmla="*/ 1047750 w 1131094"/>
              <a:gd name="connsiteY82" fmla="*/ 1081088 h 1115132"/>
              <a:gd name="connsiteX83" fmla="*/ 1054893 w 1131094"/>
              <a:gd name="connsiteY83" fmla="*/ 1088231 h 1115132"/>
              <a:gd name="connsiteX84" fmla="*/ 1066800 w 1131094"/>
              <a:gd name="connsiteY84" fmla="*/ 1109663 h 1115132"/>
              <a:gd name="connsiteX85" fmla="*/ 1073943 w 1131094"/>
              <a:gd name="connsiteY85" fmla="*/ 1114425 h 1115132"/>
              <a:gd name="connsiteX86" fmla="*/ 1131094 w 1131094"/>
              <a:gd name="connsiteY86" fmla="*/ 1097756 h 1115132"/>
              <a:gd name="connsiteX0" fmla="*/ 0 w 1131094"/>
              <a:gd name="connsiteY0" fmla="*/ 0 h 1109818"/>
              <a:gd name="connsiteX1" fmla="*/ 116681 w 1131094"/>
              <a:gd name="connsiteY1" fmla="*/ 9525 h 1109818"/>
              <a:gd name="connsiteX2" fmla="*/ 111918 w 1131094"/>
              <a:gd name="connsiteY2" fmla="*/ 16669 h 1109818"/>
              <a:gd name="connsiteX3" fmla="*/ 116681 w 1131094"/>
              <a:gd name="connsiteY3" fmla="*/ 42863 h 1109818"/>
              <a:gd name="connsiteX4" fmla="*/ 188118 w 1131094"/>
              <a:gd name="connsiteY4" fmla="*/ 45244 h 1109818"/>
              <a:gd name="connsiteX5" fmla="*/ 188118 w 1131094"/>
              <a:gd name="connsiteY5" fmla="*/ 64294 h 1109818"/>
              <a:gd name="connsiteX6" fmla="*/ 195262 w 1131094"/>
              <a:gd name="connsiteY6" fmla="*/ 66675 h 1109818"/>
              <a:gd name="connsiteX7" fmla="*/ 288131 w 1131094"/>
              <a:gd name="connsiteY7" fmla="*/ 69056 h 1109818"/>
              <a:gd name="connsiteX8" fmla="*/ 309562 w 1131094"/>
              <a:gd name="connsiteY8" fmla="*/ 80963 h 1109818"/>
              <a:gd name="connsiteX9" fmla="*/ 338137 w 1131094"/>
              <a:gd name="connsiteY9" fmla="*/ 83344 h 1109818"/>
              <a:gd name="connsiteX10" fmla="*/ 352425 w 1131094"/>
              <a:gd name="connsiteY10" fmla="*/ 85725 h 1109818"/>
              <a:gd name="connsiteX11" fmla="*/ 390525 w 1131094"/>
              <a:gd name="connsiteY11" fmla="*/ 90488 h 1109818"/>
              <a:gd name="connsiteX12" fmla="*/ 397668 w 1131094"/>
              <a:gd name="connsiteY12" fmla="*/ 92869 h 1109818"/>
              <a:gd name="connsiteX13" fmla="*/ 442912 w 1131094"/>
              <a:gd name="connsiteY13" fmla="*/ 100013 h 1109818"/>
              <a:gd name="connsiteX14" fmla="*/ 452437 w 1131094"/>
              <a:gd name="connsiteY14" fmla="*/ 102394 h 1109818"/>
              <a:gd name="connsiteX15" fmla="*/ 473868 w 1131094"/>
              <a:gd name="connsiteY15" fmla="*/ 116681 h 1109818"/>
              <a:gd name="connsiteX16" fmla="*/ 488156 w 1131094"/>
              <a:gd name="connsiteY16" fmla="*/ 121444 h 1109818"/>
              <a:gd name="connsiteX17" fmla="*/ 495300 w 1131094"/>
              <a:gd name="connsiteY17" fmla="*/ 126206 h 1109818"/>
              <a:gd name="connsiteX18" fmla="*/ 500062 w 1131094"/>
              <a:gd name="connsiteY18" fmla="*/ 133350 h 1109818"/>
              <a:gd name="connsiteX19" fmla="*/ 521493 w 1131094"/>
              <a:gd name="connsiteY19" fmla="*/ 142875 h 1109818"/>
              <a:gd name="connsiteX20" fmla="*/ 528637 w 1131094"/>
              <a:gd name="connsiteY20" fmla="*/ 145256 h 1109818"/>
              <a:gd name="connsiteX21" fmla="*/ 550068 w 1131094"/>
              <a:gd name="connsiteY21" fmla="*/ 159544 h 1109818"/>
              <a:gd name="connsiteX22" fmla="*/ 557212 w 1131094"/>
              <a:gd name="connsiteY22" fmla="*/ 164306 h 1109818"/>
              <a:gd name="connsiteX23" fmla="*/ 561975 w 1131094"/>
              <a:gd name="connsiteY23" fmla="*/ 171450 h 1109818"/>
              <a:gd name="connsiteX24" fmla="*/ 583406 w 1131094"/>
              <a:gd name="connsiteY24" fmla="*/ 183356 h 1109818"/>
              <a:gd name="connsiteX25" fmla="*/ 588168 w 1131094"/>
              <a:gd name="connsiteY25" fmla="*/ 190500 h 1109818"/>
              <a:gd name="connsiteX26" fmla="*/ 604837 w 1131094"/>
              <a:gd name="connsiteY26" fmla="*/ 202406 h 1109818"/>
              <a:gd name="connsiteX27" fmla="*/ 609600 w 1131094"/>
              <a:gd name="connsiteY27" fmla="*/ 209550 h 1109818"/>
              <a:gd name="connsiteX28" fmla="*/ 616743 w 1131094"/>
              <a:gd name="connsiteY28" fmla="*/ 211931 h 1109818"/>
              <a:gd name="connsiteX29" fmla="*/ 623887 w 1131094"/>
              <a:gd name="connsiteY29" fmla="*/ 233363 h 1109818"/>
              <a:gd name="connsiteX30" fmla="*/ 640556 w 1131094"/>
              <a:gd name="connsiteY30" fmla="*/ 247650 h 1109818"/>
              <a:gd name="connsiteX31" fmla="*/ 647700 w 1131094"/>
              <a:gd name="connsiteY31" fmla="*/ 250031 h 1109818"/>
              <a:gd name="connsiteX32" fmla="*/ 654843 w 1131094"/>
              <a:gd name="connsiteY32" fmla="*/ 271463 h 1109818"/>
              <a:gd name="connsiteX33" fmla="*/ 657225 w 1131094"/>
              <a:gd name="connsiteY33" fmla="*/ 278606 h 1109818"/>
              <a:gd name="connsiteX34" fmla="*/ 657225 w 1131094"/>
              <a:gd name="connsiteY34" fmla="*/ 350044 h 1109818"/>
              <a:gd name="connsiteX35" fmla="*/ 659606 w 1131094"/>
              <a:gd name="connsiteY35" fmla="*/ 361950 h 1109818"/>
              <a:gd name="connsiteX36" fmla="*/ 661987 w 1131094"/>
              <a:gd name="connsiteY36" fmla="*/ 376238 h 1109818"/>
              <a:gd name="connsiteX37" fmla="*/ 678656 w 1131094"/>
              <a:gd name="connsiteY37" fmla="*/ 381000 h 1109818"/>
              <a:gd name="connsiteX38" fmla="*/ 695325 w 1131094"/>
              <a:gd name="connsiteY38" fmla="*/ 385763 h 1109818"/>
              <a:gd name="connsiteX39" fmla="*/ 697706 w 1131094"/>
              <a:gd name="connsiteY39" fmla="*/ 397669 h 1109818"/>
              <a:gd name="connsiteX40" fmla="*/ 700087 w 1131094"/>
              <a:gd name="connsiteY40" fmla="*/ 476250 h 1109818"/>
              <a:gd name="connsiteX41" fmla="*/ 704850 w 1131094"/>
              <a:gd name="connsiteY41" fmla="*/ 483394 h 1109818"/>
              <a:gd name="connsiteX42" fmla="*/ 711993 w 1131094"/>
              <a:gd name="connsiteY42" fmla="*/ 488156 h 1109818"/>
              <a:gd name="connsiteX43" fmla="*/ 723900 w 1131094"/>
              <a:gd name="connsiteY43" fmla="*/ 516731 h 1109818"/>
              <a:gd name="connsiteX44" fmla="*/ 733425 w 1131094"/>
              <a:gd name="connsiteY44" fmla="*/ 531019 h 1109818"/>
              <a:gd name="connsiteX45" fmla="*/ 735806 w 1131094"/>
              <a:gd name="connsiteY45" fmla="*/ 538163 h 1109818"/>
              <a:gd name="connsiteX46" fmla="*/ 742950 w 1131094"/>
              <a:gd name="connsiteY46" fmla="*/ 542925 h 1109818"/>
              <a:gd name="connsiteX47" fmla="*/ 745331 w 1131094"/>
              <a:gd name="connsiteY47" fmla="*/ 557213 h 1109818"/>
              <a:gd name="connsiteX48" fmla="*/ 742950 w 1131094"/>
              <a:gd name="connsiteY48" fmla="*/ 631031 h 1109818"/>
              <a:gd name="connsiteX49" fmla="*/ 740568 w 1131094"/>
              <a:gd name="connsiteY49" fmla="*/ 657225 h 1109818"/>
              <a:gd name="connsiteX50" fmla="*/ 735806 w 1131094"/>
              <a:gd name="connsiteY50" fmla="*/ 671513 h 1109818"/>
              <a:gd name="connsiteX51" fmla="*/ 738187 w 1131094"/>
              <a:gd name="connsiteY51" fmla="*/ 685800 h 1109818"/>
              <a:gd name="connsiteX52" fmla="*/ 766762 w 1131094"/>
              <a:gd name="connsiteY52" fmla="*/ 690563 h 1109818"/>
              <a:gd name="connsiteX53" fmla="*/ 762000 w 1131094"/>
              <a:gd name="connsiteY53" fmla="*/ 742950 h 1109818"/>
              <a:gd name="connsiteX54" fmla="*/ 785812 w 1131094"/>
              <a:gd name="connsiteY54" fmla="*/ 757238 h 1109818"/>
              <a:gd name="connsiteX55" fmla="*/ 790575 w 1131094"/>
              <a:gd name="connsiteY55" fmla="*/ 764381 h 1109818"/>
              <a:gd name="connsiteX56" fmla="*/ 795337 w 1131094"/>
              <a:gd name="connsiteY56" fmla="*/ 790575 h 1109818"/>
              <a:gd name="connsiteX57" fmla="*/ 797718 w 1131094"/>
              <a:gd name="connsiteY57" fmla="*/ 797719 h 1109818"/>
              <a:gd name="connsiteX58" fmla="*/ 800100 w 1131094"/>
              <a:gd name="connsiteY58" fmla="*/ 812006 h 1109818"/>
              <a:gd name="connsiteX59" fmla="*/ 812006 w 1131094"/>
              <a:gd name="connsiteY59" fmla="*/ 814388 h 1109818"/>
              <a:gd name="connsiteX60" fmla="*/ 814387 w 1131094"/>
              <a:gd name="connsiteY60" fmla="*/ 833438 h 1109818"/>
              <a:gd name="connsiteX61" fmla="*/ 816768 w 1131094"/>
              <a:gd name="connsiteY61" fmla="*/ 850106 h 1109818"/>
              <a:gd name="connsiteX62" fmla="*/ 819150 w 1131094"/>
              <a:gd name="connsiteY62" fmla="*/ 895350 h 1109818"/>
              <a:gd name="connsiteX63" fmla="*/ 821531 w 1131094"/>
              <a:gd name="connsiteY63" fmla="*/ 904875 h 1109818"/>
              <a:gd name="connsiteX64" fmla="*/ 854868 w 1131094"/>
              <a:gd name="connsiteY64" fmla="*/ 907256 h 1109818"/>
              <a:gd name="connsiteX65" fmla="*/ 857250 w 1131094"/>
              <a:gd name="connsiteY65" fmla="*/ 962025 h 1109818"/>
              <a:gd name="connsiteX66" fmla="*/ 890587 w 1131094"/>
              <a:gd name="connsiteY66" fmla="*/ 964406 h 1109818"/>
              <a:gd name="connsiteX67" fmla="*/ 897731 w 1131094"/>
              <a:gd name="connsiteY67" fmla="*/ 971550 h 1109818"/>
              <a:gd name="connsiteX68" fmla="*/ 904875 w 1131094"/>
              <a:gd name="connsiteY68" fmla="*/ 976313 h 1109818"/>
              <a:gd name="connsiteX69" fmla="*/ 914400 w 1131094"/>
              <a:gd name="connsiteY69" fmla="*/ 983456 h 1109818"/>
              <a:gd name="connsiteX70" fmla="*/ 923925 w 1131094"/>
              <a:gd name="connsiteY70" fmla="*/ 995363 h 1109818"/>
              <a:gd name="connsiteX71" fmla="*/ 926306 w 1131094"/>
              <a:gd name="connsiteY71" fmla="*/ 1002506 h 1109818"/>
              <a:gd name="connsiteX72" fmla="*/ 935831 w 1131094"/>
              <a:gd name="connsiteY72" fmla="*/ 1016794 h 1109818"/>
              <a:gd name="connsiteX73" fmla="*/ 940593 w 1131094"/>
              <a:gd name="connsiteY73" fmla="*/ 1023938 h 1109818"/>
              <a:gd name="connsiteX74" fmla="*/ 947737 w 1131094"/>
              <a:gd name="connsiteY74" fmla="*/ 1028700 h 1109818"/>
              <a:gd name="connsiteX75" fmla="*/ 981075 w 1131094"/>
              <a:gd name="connsiteY75" fmla="*/ 1035844 h 1109818"/>
              <a:gd name="connsiteX76" fmla="*/ 995362 w 1131094"/>
              <a:gd name="connsiteY76" fmla="*/ 1047750 h 1109818"/>
              <a:gd name="connsiteX77" fmla="*/ 1002506 w 1131094"/>
              <a:gd name="connsiteY77" fmla="*/ 1054894 h 1109818"/>
              <a:gd name="connsiteX78" fmla="*/ 1009650 w 1131094"/>
              <a:gd name="connsiteY78" fmla="*/ 1059656 h 1109818"/>
              <a:gd name="connsiteX79" fmla="*/ 1019175 w 1131094"/>
              <a:gd name="connsiteY79" fmla="*/ 1066800 h 1109818"/>
              <a:gd name="connsiteX80" fmla="*/ 1026318 w 1131094"/>
              <a:gd name="connsiteY80" fmla="*/ 1069181 h 1109818"/>
              <a:gd name="connsiteX81" fmla="*/ 1042987 w 1131094"/>
              <a:gd name="connsiteY81" fmla="*/ 1073944 h 1109818"/>
              <a:gd name="connsiteX82" fmla="*/ 1047750 w 1131094"/>
              <a:gd name="connsiteY82" fmla="*/ 1081088 h 1109818"/>
              <a:gd name="connsiteX83" fmla="*/ 1054893 w 1131094"/>
              <a:gd name="connsiteY83" fmla="*/ 1088231 h 1109818"/>
              <a:gd name="connsiteX84" fmla="*/ 1066800 w 1131094"/>
              <a:gd name="connsiteY84" fmla="*/ 1109663 h 1109818"/>
              <a:gd name="connsiteX85" fmla="*/ 1131094 w 1131094"/>
              <a:gd name="connsiteY85" fmla="*/ 1097756 h 1109818"/>
              <a:gd name="connsiteX0" fmla="*/ 0 w 1131094"/>
              <a:gd name="connsiteY0" fmla="*/ 0 h 1097756"/>
              <a:gd name="connsiteX1" fmla="*/ 116681 w 1131094"/>
              <a:gd name="connsiteY1" fmla="*/ 9525 h 1097756"/>
              <a:gd name="connsiteX2" fmla="*/ 111918 w 1131094"/>
              <a:gd name="connsiteY2" fmla="*/ 16669 h 1097756"/>
              <a:gd name="connsiteX3" fmla="*/ 116681 w 1131094"/>
              <a:gd name="connsiteY3" fmla="*/ 42863 h 1097756"/>
              <a:gd name="connsiteX4" fmla="*/ 188118 w 1131094"/>
              <a:gd name="connsiteY4" fmla="*/ 45244 h 1097756"/>
              <a:gd name="connsiteX5" fmla="*/ 188118 w 1131094"/>
              <a:gd name="connsiteY5" fmla="*/ 64294 h 1097756"/>
              <a:gd name="connsiteX6" fmla="*/ 195262 w 1131094"/>
              <a:gd name="connsiteY6" fmla="*/ 66675 h 1097756"/>
              <a:gd name="connsiteX7" fmla="*/ 288131 w 1131094"/>
              <a:gd name="connsiteY7" fmla="*/ 69056 h 1097756"/>
              <a:gd name="connsiteX8" fmla="*/ 309562 w 1131094"/>
              <a:gd name="connsiteY8" fmla="*/ 80963 h 1097756"/>
              <a:gd name="connsiteX9" fmla="*/ 338137 w 1131094"/>
              <a:gd name="connsiteY9" fmla="*/ 83344 h 1097756"/>
              <a:gd name="connsiteX10" fmla="*/ 352425 w 1131094"/>
              <a:gd name="connsiteY10" fmla="*/ 85725 h 1097756"/>
              <a:gd name="connsiteX11" fmla="*/ 390525 w 1131094"/>
              <a:gd name="connsiteY11" fmla="*/ 90488 h 1097756"/>
              <a:gd name="connsiteX12" fmla="*/ 397668 w 1131094"/>
              <a:gd name="connsiteY12" fmla="*/ 92869 h 1097756"/>
              <a:gd name="connsiteX13" fmla="*/ 442912 w 1131094"/>
              <a:gd name="connsiteY13" fmla="*/ 100013 h 1097756"/>
              <a:gd name="connsiteX14" fmla="*/ 452437 w 1131094"/>
              <a:gd name="connsiteY14" fmla="*/ 102394 h 1097756"/>
              <a:gd name="connsiteX15" fmla="*/ 473868 w 1131094"/>
              <a:gd name="connsiteY15" fmla="*/ 116681 h 1097756"/>
              <a:gd name="connsiteX16" fmla="*/ 488156 w 1131094"/>
              <a:gd name="connsiteY16" fmla="*/ 121444 h 1097756"/>
              <a:gd name="connsiteX17" fmla="*/ 495300 w 1131094"/>
              <a:gd name="connsiteY17" fmla="*/ 126206 h 1097756"/>
              <a:gd name="connsiteX18" fmla="*/ 500062 w 1131094"/>
              <a:gd name="connsiteY18" fmla="*/ 133350 h 1097756"/>
              <a:gd name="connsiteX19" fmla="*/ 521493 w 1131094"/>
              <a:gd name="connsiteY19" fmla="*/ 142875 h 1097756"/>
              <a:gd name="connsiteX20" fmla="*/ 528637 w 1131094"/>
              <a:gd name="connsiteY20" fmla="*/ 145256 h 1097756"/>
              <a:gd name="connsiteX21" fmla="*/ 550068 w 1131094"/>
              <a:gd name="connsiteY21" fmla="*/ 159544 h 1097756"/>
              <a:gd name="connsiteX22" fmla="*/ 557212 w 1131094"/>
              <a:gd name="connsiteY22" fmla="*/ 164306 h 1097756"/>
              <a:gd name="connsiteX23" fmla="*/ 561975 w 1131094"/>
              <a:gd name="connsiteY23" fmla="*/ 171450 h 1097756"/>
              <a:gd name="connsiteX24" fmla="*/ 583406 w 1131094"/>
              <a:gd name="connsiteY24" fmla="*/ 183356 h 1097756"/>
              <a:gd name="connsiteX25" fmla="*/ 588168 w 1131094"/>
              <a:gd name="connsiteY25" fmla="*/ 190500 h 1097756"/>
              <a:gd name="connsiteX26" fmla="*/ 604837 w 1131094"/>
              <a:gd name="connsiteY26" fmla="*/ 202406 h 1097756"/>
              <a:gd name="connsiteX27" fmla="*/ 609600 w 1131094"/>
              <a:gd name="connsiteY27" fmla="*/ 209550 h 1097756"/>
              <a:gd name="connsiteX28" fmla="*/ 616743 w 1131094"/>
              <a:gd name="connsiteY28" fmla="*/ 211931 h 1097756"/>
              <a:gd name="connsiteX29" fmla="*/ 623887 w 1131094"/>
              <a:gd name="connsiteY29" fmla="*/ 233363 h 1097756"/>
              <a:gd name="connsiteX30" fmla="*/ 640556 w 1131094"/>
              <a:gd name="connsiteY30" fmla="*/ 247650 h 1097756"/>
              <a:gd name="connsiteX31" fmla="*/ 647700 w 1131094"/>
              <a:gd name="connsiteY31" fmla="*/ 250031 h 1097756"/>
              <a:gd name="connsiteX32" fmla="*/ 654843 w 1131094"/>
              <a:gd name="connsiteY32" fmla="*/ 271463 h 1097756"/>
              <a:gd name="connsiteX33" fmla="*/ 657225 w 1131094"/>
              <a:gd name="connsiteY33" fmla="*/ 278606 h 1097756"/>
              <a:gd name="connsiteX34" fmla="*/ 657225 w 1131094"/>
              <a:gd name="connsiteY34" fmla="*/ 350044 h 1097756"/>
              <a:gd name="connsiteX35" fmla="*/ 659606 w 1131094"/>
              <a:gd name="connsiteY35" fmla="*/ 361950 h 1097756"/>
              <a:gd name="connsiteX36" fmla="*/ 661987 w 1131094"/>
              <a:gd name="connsiteY36" fmla="*/ 376238 h 1097756"/>
              <a:gd name="connsiteX37" fmla="*/ 678656 w 1131094"/>
              <a:gd name="connsiteY37" fmla="*/ 381000 h 1097756"/>
              <a:gd name="connsiteX38" fmla="*/ 695325 w 1131094"/>
              <a:gd name="connsiteY38" fmla="*/ 385763 h 1097756"/>
              <a:gd name="connsiteX39" fmla="*/ 697706 w 1131094"/>
              <a:gd name="connsiteY39" fmla="*/ 397669 h 1097756"/>
              <a:gd name="connsiteX40" fmla="*/ 700087 w 1131094"/>
              <a:gd name="connsiteY40" fmla="*/ 476250 h 1097756"/>
              <a:gd name="connsiteX41" fmla="*/ 704850 w 1131094"/>
              <a:gd name="connsiteY41" fmla="*/ 483394 h 1097756"/>
              <a:gd name="connsiteX42" fmla="*/ 711993 w 1131094"/>
              <a:gd name="connsiteY42" fmla="*/ 488156 h 1097756"/>
              <a:gd name="connsiteX43" fmla="*/ 723900 w 1131094"/>
              <a:gd name="connsiteY43" fmla="*/ 516731 h 1097756"/>
              <a:gd name="connsiteX44" fmla="*/ 733425 w 1131094"/>
              <a:gd name="connsiteY44" fmla="*/ 531019 h 1097756"/>
              <a:gd name="connsiteX45" fmla="*/ 735806 w 1131094"/>
              <a:gd name="connsiteY45" fmla="*/ 538163 h 1097756"/>
              <a:gd name="connsiteX46" fmla="*/ 742950 w 1131094"/>
              <a:gd name="connsiteY46" fmla="*/ 542925 h 1097756"/>
              <a:gd name="connsiteX47" fmla="*/ 745331 w 1131094"/>
              <a:gd name="connsiteY47" fmla="*/ 557213 h 1097756"/>
              <a:gd name="connsiteX48" fmla="*/ 742950 w 1131094"/>
              <a:gd name="connsiteY48" fmla="*/ 631031 h 1097756"/>
              <a:gd name="connsiteX49" fmla="*/ 740568 w 1131094"/>
              <a:gd name="connsiteY49" fmla="*/ 657225 h 1097756"/>
              <a:gd name="connsiteX50" fmla="*/ 735806 w 1131094"/>
              <a:gd name="connsiteY50" fmla="*/ 671513 h 1097756"/>
              <a:gd name="connsiteX51" fmla="*/ 738187 w 1131094"/>
              <a:gd name="connsiteY51" fmla="*/ 685800 h 1097756"/>
              <a:gd name="connsiteX52" fmla="*/ 766762 w 1131094"/>
              <a:gd name="connsiteY52" fmla="*/ 690563 h 1097756"/>
              <a:gd name="connsiteX53" fmla="*/ 762000 w 1131094"/>
              <a:gd name="connsiteY53" fmla="*/ 742950 h 1097756"/>
              <a:gd name="connsiteX54" fmla="*/ 785812 w 1131094"/>
              <a:gd name="connsiteY54" fmla="*/ 757238 h 1097756"/>
              <a:gd name="connsiteX55" fmla="*/ 790575 w 1131094"/>
              <a:gd name="connsiteY55" fmla="*/ 764381 h 1097756"/>
              <a:gd name="connsiteX56" fmla="*/ 795337 w 1131094"/>
              <a:gd name="connsiteY56" fmla="*/ 790575 h 1097756"/>
              <a:gd name="connsiteX57" fmla="*/ 797718 w 1131094"/>
              <a:gd name="connsiteY57" fmla="*/ 797719 h 1097756"/>
              <a:gd name="connsiteX58" fmla="*/ 800100 w 1131094"/>
              <a:gd name="connsiteY58" fmla="*/ 812006 h 1097756"/>
              <a:gd name="connsiteX59" fmla="*/ 812006 w 1131094"/>
              <a:gd name="connsiteY59" fmla="*/ 814388 h 1097756"/>
              <a:gd name="connsiteX60" fmla="*/ 814387 w 1131094"/>
              <a:gd name="connsiteY60" fmla="*/ 833438 h 1097756"/>
              <a:gd name="connsiteX61" fmla="*/ 816768 w 1131094"/>
              <a:gd name="connsiteY61" fmla="*/ 850106 h 1097756"/>
              <a:gd name="connsiteX62" fmla="*/ 819150 w 1131094"/>
              <a:gd name="connsiteY62" fmla="*/ 895350 h 1097756"/>
              <a:gd name="connsiteX63" fmla="*/ 821531 w 1131094"/>
              <a:gd name="connsiteY63" fmla="*/ 904875 h 1097756"/>
              <a:gd name="connsiteX64" fmla="*/ 854868 w 1131094"/>
              <a:gd name="connsiteY64" fmla="*/ 907256 h 1097756"/>
              <a:gd name="connsiteX65" fmla="*/ 857250 w 1131094"/>
              <a:gd name="connsiteY65" fmla="*/ 962025 h 1097756"/>
              <a:gd name="connsiteX66" fmla="*/ 890587 w 1131094"/>
              <a:gd name="connsiteY66" fmla="*/ 964406 h 1097756"/>
              <a:gd name="connsiteX67" fmla="*/ 897731 w 1131094"/>
              <a:gd name="connsiteY67" fmla="*/ 971550 h 1097756"/>
              <a:gd name="connsiteX68" fmla="*/ 904875 w 1131094"/>
              <a:gd name="connsiteY68" fmla="*/ 976313 h 1097756"/>
              <a:gd name="connsiteX69" fmla="*/ 914400 w 1131094"/>
              <a:gd name="connsiteY69" fmla="*/ 983456 h 1097756"/>
              <a:gd name="connsiteX70" fmla="*/ 923925 w 1131094"/>
              <a:gd name="connsiteY70" fmla="*/ 995363 h 1097756"/>
              <a:gd name="connsiteX71" fmla="*/ 926306 w 1131094"/>
              <a:gd name="connsiteY71" fmla="*/ 1002506 h 1097756"/>
              <a:gd name="connsiteX72" fmla="*/ 935831 w 1131094"/>
              <a:gd name="connsiteY72" fmla="*/ 1016794 h 1097756"/>
              <a:gd name="connsiteX73" fmla="*/ 940593 w 1131094"/>
              <a:gd name="connsiteY73" fmla="*/ 1023938 h 1097756"/>
              <a:gd name="connsiteX74" fmla="*/ 947737 w 1131094"/>
              <a:gd name="connsiteY74" fmla="*/ 1028700 h 1097756"/>
              <a:gd name="connsiteX75" fmla="*/ 981075 w 1131094"/>
              <a:gd name="connsiteY75" fmla="*/ 1035844 h 1097756"/>
              <a:gd name="connsiteX76" fmla="*/ 995362 w 1131094"/>
              <a:gd name="connsiteY76" fmla="*/ 1047750 h 1097756"/>
              <a:gd name="connsiteX77" fmla="*/ 1002506 w 1131094"/>
              <a:gd name="connsiteY77" fmla="*/ 1054894 h 1097756"/>
              <a:gd name="connsiteX78" fmla="*/ 1009650 w 1131094"/>
              <a:gd name="connsiteY78" fmla="*/ 1059656 h 1097756"/>
              <a:gd name="connsiteX79" fmla="*/ 1019175 w 1131094"/>
              <a:gd name="connsiteY79" fmla="*/ 1066800 h 1097756"/>
              <a:gd name="connsiteX80" fmla="*/ 1026318 w 1131094"/>
              <a:gd name="connsiteY80" fmla="*/ 1069181 h 1097756"/>
              <a:gd name="connsiteX81" fmla="*/ 1042987 w 1131094"/>
              <a:gd name="connsiteY81" fmla="*/ 1073944 h 1097756"/>
              <a:gd name="connsiteX82" fmla="*/ 1047750 w 1131094"/>
              <a:gd name="connsiteY82" fmla="*/ 1081088 h 1097756"/>
              <a:gd name="connsiteX83" fmla="*/ 1054893 w 1131094"/>
              <a:gd name="connsiteY83" fmla="*/ 1088231 h 1097756"/>
              <a:gd name="connsiteX84" fmla="*/ 1131094 w 1131094"/>
              <a:gd name="connsiteY84" fmla="*/ 1097756 h 1097756"/>
              <a:gd name="connsiteX0" fmla="*/ 0 w 1131094"/>
              <a:gd name="connsiteY0" fmla="*/ 0 h 1097756"/>
              <a:gd name="connsiteX1" fmla="*/ 116681 w 1131094"/>
              <a:gd name="connsiteY1" fmla="*/ 9525 h 1097756"/>
              <a:gd name="connsiteX2" fmla="*/ 111918 w 1131094"/>
              <a:gd name="connsiteY2" fmla="*/ 16669 h 1097756"/>
              <a:gd name="connsiteX3" fmla="*/ 116681 w 1131094"/>
              <a:gd name="connsiteY3" fmla="*/ 42863 h 1097756"/>
              <a:gd name="connsiteX4" fmla="*/ 188118 w 1131094"/>
              <a:gd name="connsiteY4" fmla="*/ 45244 h 1097756"/>
              <a:gd name="connsiteX5" fmla="*/ 188118 w 1131094"/>
              <a:gd name="connsiteY5" fmla="*/ 64294 h 1097756"/>
              <a:gd name="connsiteX6" fmla="*/ 195262 w 1131094"/>
              <a:gd name="connsiteY6" fmla="*/ 66675 h 1097756"/>
              <a:gd name="connsiteX7" fmla="*/ 288131 w 1131094"/>
              <a:gd name="connsiteY7" fmla="*/ 69056 h 1097756"/>
              <a:gd name="connsiteX8" fmla="*/ 309562 w 1131094"/>
              <a:gd name="connsiteY8" fmla="*/ 80963 h 1097756"/>
              <a:gd name="connsiteX9" fmla="*/ 338137 w 1131094"/>
              <a:gd name="connsiteY9" fmla="*/ 83344 h 1097756"/>
              <a:gd name="connsiteX10" fmla="*/ 352425 w 1131094"/>
              <a:gd name="connsiteY10" fmla="*/ 85725 h 1097756"/>
              <a:gd name="connsiteX11" fmla="*/ 390525 w 1131094"/>
              <a:gd name="connsiteY11" fmla="*/ 90488 h 1097756"/>
              <a:gd name="connsiteX12" fmla="*/ 397668 w 1131094"/>
              <a:gd name="connsiteY12" fmla="*/ 92869 h 1097756"/>
              <a:gd name="connsiteX13" fmla="*/ 442912 w 1131094"/>
              <a:gd name="connsiteY13" fmla="*/ 100013 h 1097756"/>
              <a:gd name="connsiteX14" fmla="*/ 452437 w 1131094"/>
              <a:gd name="connsiteY14" fmla="*/ 102394 h 1097756"/>
              <a:gd name="connsiteX15" fmla="*/ 473868 w 1131094"/>
              <a:gd name="connsiteY15" fmla="*/ 116681 h 1097756"/>
              <a:gd name="connsiteX16" fmla="*/ 488156 w 1131094"/>
              <a:gd name="connsiteY16" fmla="*/ 121444 h 1097756"/>
              <a:gd name="connsiteX17" fmla="*/ 495300 w 1131094"/>
              <a:gd name="connsiteY17" fmla="*/ 126206 h 1097756"/>
              <a:gd name="connsiteX18" fmla="*/ 500062 w 1131094"/>
              <a:gd name="connsiteY18" fmla="*/ 133350 h 1097756"/>
              <a:gd name="connsiteX19" fmla="*/ 521493 w 1131094"/>
              <a:gd name="connsiteY19" fmla="*/ 142875 h 1097756"/>
              <a:gd name="connsiteX20" fmla="*/ 528637 w 1131094"/>
              <a:gd name="connsiteY20" fmla="*/ 145256 h 1097756"/>
              <a:gd name="connsiteX21" fmla="*/ 550068 w 1131094"/>
              <a:gd name="connsiteY21" fmla="*/ 159544 h 1097756"/>
              <a:gd name="connsiteX22" fmla="*/ 557212 w 1131094"/>
              <a:gd name="connsiteY22" fmla="*/ 164306 h 1097756"/>
              <a:gd name="connsiteX23" fmla="*/ 561975 w 1131094"/>
              <a:gd name="connsiteY23" fmla="*/ 171450 h 1097756"/>
              <a:gd name="connsiteX24" fmla="*/ 583406 w 1131094"/>
              <a:gd name="connsiteY24" fmla="*/ 183356 h 1097756"/>
              <a:gd name="connsiteX25" fmla="*/ 588168 w 1131094"/>
              <a:gd name="connsiteY25" fmla="*/ 190500 h 1097756"/>
              <a:gd name="connsiteX26" fmla="*/ 604837 w 1131094"/>
              <a:gd name="connsiteY26" fmla="*/ 202406 h 1097756"/>
              <a:gd name="connsiteX27" fmla="*/ 609600 w 1131094"/>
              <a:gd name="connsiteY27" fmla="*/ 209550 h 1097756"/>
              <a:gd name="connsiteX28" fmla="*/ 616743 w 1131094"/>
              <a:gd name="connsiteY28" fmla="*/ 211931 h 1097756"/>
              <a:gd name="connsiteX29" fmla="*/ 623887 w 1131094"/>
              <a:gd name="connsiteY29" fmla="*/ 233363 h 1097756"/>
              <a:gd name="connsiteX30" fmla="*/ 640556 w 1131094"/>
              <a:gd name="connsiteY30" fmla="*/ 247650 h 1097756"/>
              <a:gd name="connsiteX31" fmla="*/ 647700 w 1131094"/>
              <a:gd name="connsiteY31" fmla="*/ 250031 h 1097756"/>
              <a:gd name="connsiteX32" fmla="*/ 654843 w 1131094"/>
              <a:gd name="connsiteY32" fmla="*/ 271463 h 1097756"/>
              <a:gd name="connsiteX33" fmla="*/ 657225 w 1131094"/>
              <a:gd name="connsiteY33" fmla="*/ 278606 h 1097756"/>
              <a:gd name="connsiteX34" fmla="*/ 657225 w 1131094"/>
              <a:gd name="connsiteY34" fmla="*/ 350044 h 1097756"/>
              <a:gd name="connsiteX35" fmla="*/ 659606 w 1131094"/>
              <a:gd name="connsiteY35" fmla="*/ 361950 h 1097756"/>
              <a:gd name="connsiteX36" fmla="*/ 661987 w 1131094"/>
              <a:gd name="connsiteY36" fmla="*/ 376238 h 1097756"/>
              <a:gd name="connsiteX37" fmla="*/ 678656 w 1131094"/>
              <a:gd name="connsiteY37" fmla="*/ 381000 h 1097756"/>
              <a:gd name="connsiteX38" fmla="*/ 695325 w 1131094"/>
              <a:gd name="connsiteY38" fmla="*/ 385763 h 1097756"/>
              <a:gd name="connsiteX39" fmla="*/ 697706 w 1131094"/>
              <a:gd name="connsiteY39" fmla="*/ 397669 h 1097756"/>
              <a:gd name="connsiteX40" fmla="*/ 700087 w 1131094"/>
              <a:gd name="connsiteY40" fmla="*/ 476250 h 1097756"/>
              <a:gd name="connsiteX41" fmla="*/ 704850 w 1131094"/>
              <a:gd name="connsiteY41" fmla="*/ 483394 h 1097756"/>
              <a:gd name="connsiteX42" fmla="*/ 711993 w 1131094"/>
              <a:gd name="connsiteY42" fmla="*/ 488156 h 1097756"/>
              <a:gd name="connsiteX43" fmla="*/ 723900 w 1131094"/>
              <a:gd name="connsiteY43" fmla="*/ 516731 h 1097756"/>
              <a:gd name="connsiteX44" fmla="*/ 733425 w 1131094"/>
              <a:gd name="connsiteY44" fmla="*/ 531019 h 1097756"/>
              <a:gd name="connsiteX45" fmla="*/ 735806 w 1131094"/>
              <a:gd name="connsiteY45" fmla="*/ 538163 h 1097756"/>
              <a:gd name="connsiteX46" fmla="*/ 742950 w 1131094"/>
              <a:gd name="connsiteY46" fmla="*/ 542925 h 1097756"/>
              <a:gd name="connsiteX47" fmla="*/ 745331 w 1131094"/>
              <a:gd name="connsiteY47" fmla="*/ 557213 h 1097756"/>
              <a:gd name="connsiteX48" fmla="*/ 742950 w 1131094"/>
              <a:gd name="connsiteY48" fmla="*/ 631031 h 1097756"/>
              <a:gd name="connsiteX49" fmla="*/ 740568 w 1131094"/>
              <a:gd name="connsiteY49" fmla="*/ 657225 h 1097756"/>
              <a:gd name="connsiteX50" fmla="*/ 735806 w 1131094"/>
              <a:gd name="connsiteY50" fmla="*/ 671513 h 1097756"/>
              <a:gd name="connsiteX51" fmla="*/ 738187 w 1131094"/>
              <a:gd name="connsiteY51" fmla="*/ 685800 h 1097756"/>
              <a:gd name="connsiteX52" fmla="*/ 766762 w 1131094"/>
              <a:gd name="connsiteY52" fmla="*/ 690563 h 1097756"/>
              <a:gd name="connsiteX53" fmla="*/ 762000 w 1131094"/>
              <a:gd name="connsiteY53" fmla="*/ 742950 h 1097756"/>
              <a:gd name="connsiteX54" fmla="*/ 785812 w 1131094"/>
              <a:gd name="connsiteY54" fmla="*/ 757238 h 1097756"/>
              <a:gd name="connsiteX55" fmla="*/ 790575 w 1131094"/>
              <a:gd name="connsiteY55" fmla="*/ 764381 h 1097756"/>
              <a:gd name="connsiteX56" fmla="*/ 795337 w 1131094"/>
              <a:gd name="connsiteY56" fmla="*/ 790575 h 1097756"/>
              <a:gd name="connsiteX57" fmla="*/ 797718 w 1131094"/>
              <a:gd name="connsiteY57" fmla="*/ 797719 h 1097756"/>
              <a:gd name="connsiteX58" fmla="*/ 800100 w 1131094"/>
              <a:gd name="connsiteY58" fmla="*/ 812006 h 1097756"/>
              <a:gd name="connsiteX59" fmla="*/ 812006 w 1131094"/>
              <a:gd name="connsiteY59" fmla="*/ 814388 h 1097756"/>
              <a:gd name="connsiteX60" fmla="*/ 814387 w 1131094"/>
              <a:gd name="connsiteY60" fmla="*/ 833438 h 1097756"/>
              <a:gd name="connsiteX61" fmla="*/ 816768 w 1131094"/>
              <a:gd name="connsiteY61" fmla="*/ 850106 h 1097756"/>
              <a:gd name="connsiteX62" fmla="*/ 819150 w 1131094"/>
              <a:gd name="connsiteY62" fmla="*/ 895350 h 1097756"/>
              <a:gd name="connsiteX63" fmla="*/ 821531 w 1131094"/>
              <a:gd name="connsiteY63" fmla="*/ 904875 h 1097756"/>
              <a:gd name="connsiteX64" fmla="*/ 854868 w 1131094"/>
              <a:gd name="connsiteY64" fmla="*/ 907256 h 1097756"/>
              <a:gd name="connsiteX65" fmla="*/ 857250 w 1131094"/>
              <a:gd name="connsiteY65" fmla="*/ 962025 h 1097756"/>
              <a:gd name="connsiteX66" fmla="*/ 890587 w 1131094"/>
              <a:gd name="connsiteY66" fmla="*/ 964406 h 1097756"/>
              <a:gd name="connsiteX67" fmla="*/ 897731 w 1131094"/>
              <a:gd name="connsiteY67" fmla="*/ 971550 h 1097756"/>
              <a:gd name="connsiteX68" fmla="*/ 904875 w 1131094"/>
              <a:gd name="connsiteY68" fmla="*/ 976313 h 1097756"/>
              <a:gd name="connsiteX69" fmla="*/ 914400 w 1131094"/>
              <a:gd name="connsiteY69" fmla="*/ 983456 h 1097756"/>
              <a:gd name="connsiteX70" fmla="*/ 923925 w 1131094"/>
              <a:gd name="connsiteY70" fmla="*/ 995363 h 1097756"/>
              <a:gd name="connsiteX71" fmla="*/ 926306 w 1131094"/>
              <a:gd name="connsiteY71" fmla="*/ 1002506 h 1097756"/>
              <a:gd name="connsiteX72" fmla="*/ 935831 w 1131094"/>
              <a:gd name="connsiteY72" fmla="*/ 1016794 h 1097756"/>
              <a:gd name="connsiteX73" fmla="*/ 940593 w 1131094"/>
              <a:gd name="connsiteY73" fmla="*/ 1023938 h 1097756"/>
              <a:gd name="connsiteX74" fmla="*/ 947737 w 1131094"/>
              <a:gd name="connsiteY74" fmla="*/ 1028700 h 1097756"/>
              <a:gd name="connsiteX75" fmla="*/ 981075 w 1131094"/>
              <a:gd name="connsiteY75" fmla="*/ 1035844 h 1097756"/>
              <a:gd name="connsiteX76" fmla="*/ 995362 w 1131094"/>
              <a:gd name="connsiteY76" fmla="*/ 1047750 h 1097756"/>
              <a:gd name="connsiteX77" fmla="*/ 1002506 w 1131094"/>
              <a:gd name="connsiteY77" fmla="*/ 1054894 h 1097756"/>
              <a:gd name="connsiteX78" fmla="*/ 1009650 w 1131094"/>
              <a:gd name="connsiteY78" fmla="*/ 1059656 h 1097756"/>
              <a:gd name="connsiteX79" fmla="*/ 1019175 w 1131094"/>
              <a:gd name="connsiteY79" fmla="*/ 1066800 h 1097756"/>
              <a:gd name="connsiteX80" fmla="*/ 1026318 w 1131094"/>
              <a:gd name="connsiteY80" fmla="*/ 1069181 h 1097756"/>
              <a:gd name="connsiteX81" fmla="*/ 1042987 w 1131094"/>
              <a:gd name="connsiteY81" fmla="*/ 1073944 h 1097756"/>
              <a:gd name="connsiteX82" fmla="*/ 1054893 w 1131094"/>
              <a:gd name="connsiteY82" fmla="*/ 1088231 h 1097756"/>
              <a:gd name="connsiteX83" fmla="*/ 1131094 w 1131094"/>
              <a:gd name="connsiteY83" fmla="*/ 1097756 h 1097756"/>
              <a:gd name="connsiteX0" fmla="*/ 0 w 1131094"/>
              <a:gd name="connsiteY0" fmla="*/ 0 h 1097756"/>
              <a:gd name="connsiteX1" fmla="*/ 116681 w 1131094"/>
              <a:gd name="connsiteY1" fmla="*/ 9525 h 1097756"/>
              <a:gd name="connsiteX2" fmla="*/ 111918 w 1131094"/>
              <a:gd name="connsiteY2" fmla="*/ 16669 h 1097756"/>
              <a:gd name="connsiteX3" fmla="*/ 116681 w 1131094"/>
              <a:gd name="connsiteY3" fmla="*/ 42863 h 1097756"/>
              <a:gd name="connsiteX4" fmla="*/ 188118 w 1131094"/>
              <a:gd name="connsiteY4" fmla="*/ 45244 h 1097756"/>
              <a:gd name="connsiteX5" fmla="*/ 188118 w 1131094"/>
              <a:gd name="connsiteY5" fmla="*/ 64294 h 1097756"/>
              <a:gd name="connsiteX6" fmla="*/ 195262 w 1131094"/>
              <a:gd name="connsiteY6" fmla="*/ 66675 h 1097756"/>
              <a:gd name="connsiteX7" fmla="*/ 288131 w 1131094"/>
              <a:gd name="connsiteY7" fmla="*/ 69056 h 1097756"/>
              <a:gd name="connsiteX8" fmla="*/ 309562 w 1131094"/>
              <a:gd name="connsiteY8" fmla="*/ 80963 h 1097756"/>
              <a:gd name="connsiteX9" fmla="*/ 338137 w 1131094"/>
              <a:gd name="connsiteY9" fmla="*/ 83344 h 1097756"/>
              <a:gd name="connsiteX10" fmla="*/ 352425 w 1131094"/>
              <a:gd name="connsiteY10" fmla="*/ 85725 h 1097756"/>
              <a:gd name="connsiteX11" fmla="*/ 390525 w 1131094"/>
              <a:gd name="connsiteY11" fmla="*/ 90488 h 1097756"/>
              <a:gd name="connsiteX12" fmla="*/ 397668 w 1131094"/>
              <a:gd name="connsiteY12" fmla="*/ 92869 h 1097756"/>
              <a:gd name="connsiteX13" fmla="*/ 442912 w 1131094"/>
              <a:gd name="connsiteY13" fmla="*/ 100013 h 1097756"/>
              <a:gd name="connsiteX14" fmla="*/ 452437 w 1131094"/>
              <a:gd name="connsiteY14" fmla="*/ 102394 h 1097756"/>
              <a:gd name="connsiteX15" fmla="*/ 473868 w 1131094"/>
              <a:gd name="connsiteY15" fmla="*/ 116681 h 1097756"/>
              <a:gd name="connsiteX16" fmla="*/ 488156 w 1131094"/>
              <a:gd name="connsiteY16" fmla="*/ 121444 h 1097756"/>
              <a:gd name="connsiteX17" fmla="*/ 495300 w 1131094"/>
              <a:gd name="connsiteY17" fmla="*/ 126206 h 1097756"/>
              <a:gd name="connsiteX18" fmla="*/ 500062 w 1131094"/>
              <a:gd name="connsiteY18" fmla="*/ 133350 h 1097756"/>
              <a:gd name="connsiteX19" fmla="*/ 521493 w 1131094"/>
              <a:gd name="connsiteY19" fmla="*/ 142875 h 1097756"/>
              <a:gd name="connsiteX20" fmla="*/ 528637 w 1131094"/>
              <a:gd name="connsiteY20" fmla="*/ 145256 h 1097756"/>
              <a:gd name="connsiteX21" fmla="*/ 550068 w 1131094"/>
              <a:gd name="connsiteY21" fmla="*/ 159544 h 1097756"/>
              <a:gd name="connsiteX22" fmla="*/ 557212 w 1131094"/>
              <a:gd name="connsiteY22" fmla="*/ 164306 h 1097756"/>
              <a:gd name="connsiteX23" fmla="*/ 561975 w 1131094"/>
              <a:gd name="connsiteY23" fmla="*/ 171450 h 1097756"/>
              <a:gd name="connsiteX24" fmla="*/ 583406 w 1131094"/>
              <a:gd name="connsiteY24" fmla="*/ 183356 h 1097756"/>
              <a:gd name="connsiteX25" fmla="*/ 588168 w 1131094"/>
              <a:gd name="connsiteY25" fmla="*/ 190500 h 1097756"/>
              <a:gd name="connsiteX26" fmla="*/ 604837 w 1131094"/>
              <a:gd name="connsiteY26" fmla="*/ 202406 h 1097756"/>
              <a:gd name="connsiteX27" fmla="*/ 609600 w 1131094"/>
              <a:gd name="connsiteY27" fmla="*/ 209550 h 1097756"/>
              <a:gd name="connsiteX28" fmla="*/ 616743 w 1131094"/>
              <a:gd name="connsiteY28" fmla="*/ 211931 h 1097756"/>
              <a:gd name="connsiteX29" fmla="*/ 623887 w 1131094"/>
              <a:gd name="connsiteY29" fmla="*/ 233363 h 1097756"/>
              <a:gd name="connsiteX30" fmla="*/ 640556 w 1131094"/>
              <a:gd name="connsiteY30" fmla="*/ 247650 h 1097756"/>
              <a:gd name="connsiteX31" fmla="*/ 647700 w 1131094"/>
              <a:gd name="connsiteY31" fmla="*/ 250031 h 1097756"/>
              <a:gd name="connsiteX32" fmla="*/ 654843 w 1131094"/>
              <a:gd name="connsiteY32" fmla="*/ 271463 h 1097756"/>
              <a:gd name="connsiteX33" fmla="*/ 657225 w 1131094"/>
              <a:gd name="connsiteY33" fmla="*/ 278606 h 1097756"/>
              <a:gd name="connsiteX34" fmla="*/ 657225 w 1131094"/>
              <a:gd name="connsiteY34" fmla="*/ 350044 h 1097756"/>
              <a:gd name="connsiteX35" fmla="*/ 659606 w 1131094"/>
              <a:gd name="connsiteY35" fmla="*/ 361950 h 1097756"/>
              <a:gd name="connsiteX36" fmla="*/ 661987 w 1131094"/>
              <a:gd name="connsiteY36" fmla="*/ 376238 h 1097756"/>
              <a:gd name="connsiteX37" fmla="*/ 678656 w 1131094"/>
              <a:gd name="connsiteY37" fmla="*/ 381000 h 1097756"/>
              <a:gd name="connsiteX38" fmla="*/ 695325 w 1131094"/>
              <a:gd name="connsiteY38" fmla="*/ 385763 h 1097756"/>
              <a:gd name="connsiteX39" fmla="*/ 697706 w 1131094"/>
              <a:gd name="connsiteY39" fmla="*/ 397669 h 1097756"/>
              <a:gd name="connsiteX40" fmla="*/ 700087 w 1131094"/>
              <a:gd name="connsiteY40" fmla="*/ 476250 h 1097756"/>
              <a:gd name="connsiteX41" fmla="*/ 704850 w 1131094"/>
              <a:gd name="connsiteY41" fmla="*/ 483394 h 1097756"/>
              <a:gd name="connsiteX42" fmla="*/ 711993 w 1131094"/>
              <a:gd name="connsiteY42" fmla="*/ 488156 h 1097756"/>
              <a:gd name="connsiteX43" fmla="*/ 723900 w 1131094"/>
              <a:gd name="connsiteY43" fmla="*/ 516731 h 1097756"/>
              <a:gd name="connsiteX44" fmla="*/ 733425 w 1131094"/>
              <a:gd name="connsiteY44" fmla="*/ 531019 h 1097756"/>
              <a:gd name="connsiteX45" fmla="*/ 735806 w 1131094"/>
              <a:gd name="connsiteY45" fmla="*/ 538163 h 1097756"/>
              <a:gd name="connsiteX46" fmla="*/ 742950 w 1131094"/>
              <a:gd name="connsiteY46" fmla="*/ 542925 h 1097756"/>
              <a:gd name="connsiteX47" fmla="*/ 745331 w 1131094"/>
              <a:gd name="connsiteY47" fmla="*/ 557213 h 1097756"/>
              <a:gd name="connsiteX48" fmla="*/ 742950 w 1131094"/>
              <a:gd name="connsiteY48" fmla="*/ 631031 h 1097756"/>
              <a:gd name="connsiteX49" fmla="*/ 740568 w 1131094"/>
              <a:gd name="connsiteY49" fmla="*/ 657225 h 1097756"/>
              <a:gd name="connsiteX50" fmla="*/ 735806 w 1131094"/>
              <a:gd name="connsiteY50" fmla="*/ 671513 h 1097756"/>
              <a:gd name="connsiteX51" fmla="*/ 738187 w 1131094"/>
              <a:gd name="connsiteY51" fmla="*/ 685800 h 1097756"/>
              <a:gd name="connsiteX52" fmla="*/ 766762 w 1131094"/>
              <a:gd name="connsiteY52" fmla="*/ 690563 h 1097756"/>
              <a:gd name="connsiteX53" fmla="*/ 762000 w 1131094"/>
              <a:gd name="connsiteY53" fmla="*/ 742950 h 1097756"/>
              <a:gd name="connsiteX54" fmla="*/ 785812 w 1131094"/>
              <a:gd name="connsiteY54" fmla="*/ 757238 h 1097756"/>
              <a:gd name="connsiteX55" fmla="*/ 790575 w 1131094"/>
              <a:gd name="connsiteY55" fmla="*/ 764381 h 1097756"/>
              <a:gd name="connsiteX56" fmla="*/ 795337 w 1131094"/>
              <a:gd name="connsiteY56" fmla="*/ 790575 h 1097756"/>
              <a:gd name="connsiteX57" fmla="*/ 797718 w 1131094"/>
              <a:gd name="connsiteY57" fmla="*/ 797719 h 1097756"/>
              <a:gd name="connsiteX58" fmla="*/ 800100 w 1131094"/>
              <a:gd name="connsiteY58" fmla="*/ 812006 h 1097756"/>
              <a:gd name="connsiteX59" fmla="*/ 812006 w 1131094"/>
              <a:gd name="connsiteY59" fmla="*/ 814388 h 1097756"/>
              <a:gd name="connsiteX60" fmla="*/ 814387 w 1131094"/>
              <a:gd name="connsiteY60" fmla="*/ 833438 h 1097756"/>
              <a:gd name="connsiteX61" fmla="*/ 816768 w 1131094"/>
              <a:gd name="connsiteY61" fmla="*/ 850106 h 1097756"/>
              <a:gd name="connsiteX62" fmla="*/ 819150 w 1131094"/>
              <a:gd name="connsiteY62" fmla="*/ 895350 h 1097756"/>
              <a:gd name="connsiteX63" fmla="*/ 821531 w 1131094"/>
              <a:gd name="connsiteY63" fmla="*/ 904875 h 1097756"/>
              <a:gd name="connsiteX64" fmla="*/ 854868 w 1131094"/>
              <a:gd name="connsiteY64" fmla="*/ 907256 h 1097756"/>
              <a:gd name="connsiteX65" fmla="*/ 857250 w 1131094"/>
              <a:gd name="connsiteY65" fmla="*/ 962025 h 1097756"/>
              <a:gd name="connsiteX66" fmla="*/ 890587 w 1131094"/>
              <a:gd name="connsiteY66" fmla="*/ 964406 h 1097756"/>
              <a:gd name="connsiteX67" fmla="*/ 897731 w 1131094"/>
              <a:gd name="connsiteY67" fmla="*/ 971550 h 1097756"/>
              <a:gd name="connsiteX68" fmla="*/ 904875 w 1131094"/>
              <a:gd name="connsiteY68" fmla="*/ 976313 h 1097756"/>
              <a:gd name="connsiteX69" fmla="*/ 914400 w 1131094"/>
              <a:gd name="connsiteY69" fmla="*/ 983456 h 1097756"/>
              <a:gd name="connsiteX70" fmla="*/ 923925 w 1131094"/>
              <a:gd name="connsiteY70" fmla="*/ 995363 h 1097756"/>
              <a:gd name="connsiteX71" fmla="*/ 926306 w 1131094"/>
              <a:gd name="connsiteY71" fmla="*/ 1002506 h 1097756"/>
              <a:gd name="connsiteX72" fmla="*/ 935831 w 1131094"/>
              <a:gd name="connsiteY72" fmla="*/ 1016794 h 1097756"/>
              <a:gd name="connsiteX73" fmla="*/ 940593 w 1131094"/>
              <a:gd name="connsiteY73" fmla="*/ 1023938 h 1097756"/>
              <a:gd name="connsiteX74" fmla="*/ 947737 w 1131094"/>
              <a:gd name="connsiteY74" fmla="*/ 1028700 h 1097756"/>
              <a:gd name="connsiteX75" fmla="*/ 981075 w 1131094"/>
              <a:gd name="connsiteY75" fmla="*/ 1035844 h 1097756"/>
              <a:gd name="connsiteX76" fmla="*/ 995362 w 1131094"/>
              <a:gd name="connsiteY76" fmla="*/ 1047750 h 1097756"/>
              <a:gd name="connsiteX77" fmla="*/ 1002506 w 1131094"/>
              <a:gd name="connsiteY77" fmla="*/ 1054894 h 1097756"/>
              <a:gd name="connsiteX78" fmla="*/ 1009650 w 1131094"/>
              <a:gd name="connsiteY78" fmla="*/ 1059656 h 1097756"/>
              <a:gd name="connsiteX79" fmla="*/ 1019175 w 1131094"/>
              <a:gd name="connsiteY79" fmla="*/ 1066800 h 1097756"/>
              <a:gd name="connsiteX80" fmla="*/ 1026318 w 1131094"/>
              <a:gd name="connsiteY80" fmla="*/ 1069181 h 1097756"/>
              <a:gd name="connsiteX81" fmla="*/ 1054893 w 1131094"/>
              <a:gd name="connsiteY81" fmla="*/ 1088231 h 1097756"/>
              <a:gd name="connsiteX82" fmla="*/ 1131094 w 1131094"/>
              <a:gd name="connsiteY82" fmla="*/ 1097756 h 1097756"/>
              <a:gd name="connsiteX0" fmla="*/ 0 w 1131094"/>
              <a:gd name="connsiteY0" fmla="*/ 0 h 1097756"/>
              <a:gd name="connsiteX1" fmla="*/ 116681 w 1131094"/>
              <a:gd name="connsiteY1" fmla="*/ 9525 h 1097756"/>
              <a:gd name="connsiteX2" fmla="*/ 111918 w 1131094"/>
              <a:gd name="connsiteY2" fmla="*/ 16669 h 1097756"/>
              <a:gd name="connsiteX3" fmla="*/ 116681 w 1131094"/>
              <a:gd name="connsiteY3" fmla="*/ 42863 h 1097756"/>
              <a:gd name="connsiteX4" fmla="*/ 188118 w 1131094"/>
              <a:gd name="connsiteY4" fmla="*/ 45244 h 1097756"/>
              <a:gd name="connsiteX5" fmla="*/ 188118 w 1131094"/>
              <a:gd name="connsiteY5" fmla="*/ 64294 h 1097756"/>
              <a:gd name="connsiteX6" fmla="*/ 195262 w 1131094"/>
              <a:gd name="connsiteY6" fmla="*/ 66675 h 1097756"/>
              <a:gd name="connsiteX7" fmla="*/ 288131 w 1131094"/>
              <a:gd name="connsiteY7" fmla="*/ 69056 h 1097756"/>
              <a:gd name="connsiteX8" fmla="*/ 309562 w 1131094"/>
              <a:gd name="connsiteY8" fmla="*/ 80963 h 1097756"/>
              <a:gd name="connsiteX9" fmla="*/ 338137 w 1131094"/>
              <a:gd name="connsiteY9" fmla="*/ 83344 h 1097756"/>
              <a:gd name="connsiteX10" fmla="*/ 352425 w 1131094"/>
              <a:gd name="connsiteY10" fmla="*/ 85725 h 1097756"/>
              <a:gd name="connsiteX11" fmla="*/ 390525 w 1131094"/>
              <a:gd name="connsiteY11" fmla="*/ 90488 h 1097756"/>
              <a:gd name="connsiteX12" fmla="*/ 397668 w 1131094"/>
              <a:gd name="connsiteY12" fmla="*/ 92869 h 1097756"/>
              <a:gd name="connsiteX13" fmla="*/ 442912 w 1131094"/>
              <a:gd name="connsiteY13" fmla="*/ 100013 h 1097756"/>
              <a:gd name="connsiteX14" fmla="*/ 452437 w 1131094"/>
              <a:gd name="connsiteY14" fmla="*/ 102394 h 1097756"/>
              <a:gd name="connsiteX15" fmla="*/ 473868 w 1131094"/>
              <a:gd name="connsiteY15" fmla="*/ 116681 h 1097756"/>
              <a:gd name="connsiteX16" fmla="*/ 488156 w 1131094"/>
              <a:gd name="connsiteY16" fmla="*/ 121444 h 1097756"/>
              <a:gd name="connsiteX17" fmla="*/ 495300 w 1131094"/>
              <a:gd name="connsiteY17" fmla="*/ 126206 h 1097756"/>
              <a:gd name="connsiteX18" fmla="*/ 500062 w 1131094"/>
              <a:gd name="connsiteY18" fmla="*/ 133350 h 1097756"/>
              <a:gd name="connsiteX19" fmla="*/ 521493 w 1131094"/>
              <a:gd name="connsiteY19" fmla="*/ 142875 h 1097756"/>
              <a:gd name="connsiteX20" fmla="*/ 528637 w 1131094"/>
              <a:gd name="connsiteY20" fmla="*/ 145256 h 1097756"/>
              <a:gd name="connsiteX21" fmla="*/ 550068 w 1131094"/>
              <a:gd name="connsiteY21" fmla="*/ 159544 h 1097756"/>
              <a:gd name="connsiteX22" fmla="*/ 557212 w 1131094"/>
              <a:gd name="connsiteY22" fmla="*/ 164306 h 1097756"/>
              <a:gd name="connsiteX23" fmla="*/ 561975 w 1131094"/>
              <a:gd name="connsiteY23" fmla="*/ 171450 h 1097756"/>
              <a:gd name="connsiteX24" fmla="*/ 583406 w 1131094"/>
              <a:gd name="connsiteY24" fmla="*/ 183356 h 1097756"/>
              <a:gd name="connsiteX25" fmla="*/ 588168 w 1131094"/>
              <a:gd name="connsiteY25" fmla="*/ 190500 h 1097756"/>
              <a:gd name="connsiteX26" fmla="*/ 604837 w 1131094"/>
              <a:gd name="connsiteY26" fmla="*/ 202406 h 1097756"/>
              <a:gd name="connsiteX27" fmla="*/ 609600 w 1131094"/>
              <a:gd name="connsiteY27" fmla="*/ 209550 h 1097756"/>
              <a:gd name="connsiteX28" fmla="*/ 616743 w 1131094"/>
              <a:gd name="connsiteY28" fmla="*/ 211931 h 1097756"/>
              <a:gd name="connsiteX29" fmla="*/ 623887 w 1131094"/>
              <a:gd name="connsiteY29" fmla="*/ 233363 h 1097756"/>
              <a:gd name="connsiteX30" fmla="*/ 640556 w 1131094"/>
              <a:gd name="connsiteY30" fmla="*/ 247650 h 1097756"/>
              <a:gd name="connsiteX31" fmla="*/ 647700 w 1131094"/>
              <a:gd name="connsiteY31" fmla="*/ 250031 h 1097756"/>
              <a:gd name="connsiteX32" fmla="*/ 654843 w 1131094"/>
              <a:gd name="connsiteY32" fmla="*/ 271463 h 1097756"/>
              <a:gd name="connsiteX33" fmla="*/ 657225 w 1131094"/>
              <a:gd name="connsiteY33" fmla="*/ 278606 h 1097756"/>
              <a:gd name="connsiteX34" fmla="*/ 657225 w 1131094"/>
              <a:gd name="connsiteY34" fmla="*/ 350044 h 1097756"/>
              <a:gd name="connsiteX35" fmla="*/ 659606 w 1131094"/>
              <a:gd name="connsiteY35" fmla="*/ 361950 h 1097756"/>
              <a:gd name="connsiteX36" fmla="*/ 661987 w 1131094"/>
              <a:gd name="connsiteY36" fmla="*/ 376238 h 1097756"/>
              <a:gd name="connsiteX37" fmla="*/ 678656 w 1131094"/>
              <a:gd name="connsiteY37" fmla="*/ 381000 h 1097756"/>
              <a:gd name="connsiteX38" fmla="*/ 695325 w 1131094"/>
              <a:gd name="connsiteY38" fmla="*/ 385763 h 1097756"/>
              <a:gd name="connsiteX39" fmla="*/ 697706 w 1131094"/>
              <a:gd name="connsiteY39" fmla="*/ 397669 h 1097756"/>
              <a:gd name="connsiteX40" fmla="*/ 700087 w 1131094"/>
              <a:gd name="connsiteY40" fmla="*/ 476250 h 1097756"/>
              <a:gd name="connsiteX41" fmla="*/ 704850 w 1131094"/>
              <a:gd name="connsiteY41" fmla="*/ 483394 h 1097756"/>
              <a:gd name="connsiteX42" fmla="*/ 711993 w 1131094"/>
              <a:gd name="connsiteY42" fmla="*/ 488156 h 1097756"/>
              <a:gd name="connsiteX43" fmla="*/ 723900 w 1131094"/>
              <a:gd name="connsiteY43" fmla="*/ 516731 h 1097756"/>
              <a:gd name="connsiteX44" fmla="*/ 733425 w 1131094"/>
              <a:gd name="connsiteY44" fmla="*/ 531019 h 1097756"/>
              <a:gd name="connsiteX45" fmla="*/ 735806 w 1131094"/>
              <a:gd name="connsiteY45" fmla="*/ 538163 h 1097756"/>
              <a:gd name="connsiteX46" fmla="*/ 742950 w 1131094"/>
              <a:gd name="connsiteY46" fmla="*/ 542925 h 1097756"/>
              <a:gd name="connsiteX47" fmla="*/ 745331 w 1131094"/>
              <a:gd name="connsiteY47" fmla="*/ 557213 h 1097756"/>
              <a:gd name="connsiteX48" fmla="*/ 742950 w 1131094"/>
              <a:gd name="connsiteY48" fmla="*/ 631031 h 1097756"/>
              <a:gd name="connsiteX49" fmla="*/ 740568 w 1131094"/>
              <a:gd name="connsiteY49" fmla="*/ 657225 h 1097756"/>
              <a:gd name="connsiteX50" fmla="*/ 735806 w 1131094"/>
              <a:gd name="connsiteY50" fmla="*/ 671513 h 1097756"/>
              <a:gd name="connsiteX51" fmla="*/ 738187 w 1131094"/>
              <a:gd name="connsiteY51" fmla="*/ 685800 h 1097756"/>
              <a:gd name="connsiteX52" fmla="*/ 766762 w 1131094"/>
              <a:gd name="connsiteY52" fmla="*/ 690563 h 1097756"/>
              <a:gd name="connsiteX53" fmla="*/ 762000 w 1131094"/>
              <a:gd name="connsiteY53" fmla="*/ 742950 h 1097756"/>
              <a:gd name="connsiteX54" fmla="*/ 785812 w 1131094"/>
              <a:gd name="connsiteY54" fmla="*/ 757238 h 1097756"/>
              <a:gd name="connsiteX55" fmla="*/ 790575 w 1131094"/>
              <a:gd name="connsiteY55" fmla="*/ 764381 h 1097756"/>
              <a:gd name="connsiteX56" fmla="*/ 795337 w 1131094"/>
              <a:gd name="connsiteY56" fmla="*/ 790575 h 1097756"/>
              <a:gd name="connsiteX57" fmla="*/ 797718 w 1131094"/>
              <a:gd name="connsiteY57" fmla="*/ 797719 h 1097756"/>
              <a:gd name="connsiteX58" fmla="*/ 800100 w 1131094"/>
              <a:gd name="connsiteY58" fmla="*/ 812006 h 1097756"/>
              <a:gd name="connsiteX59" fmla="*/ 812006 w 1131094"/>
              <a:gd name="connsiteY59" fmla="*/ 814388 h 1097756"/>
              <a:gd name="connsiteX60" fmla="*/ 814387 w 1131094"/>
              <a:gd name="connsiteY60" fmla="*/ 833438 h 1097756"/>
              <a:gd name="connsiteX61" fmla="*/ 816768 w 1131094"/>
              <a:gd name="connsiteY61" fmla="*/ 850106 h 1097756"/>
              <a:gd name="connsiteX62" fmla="*/ 819150 w 1131094"/>
              <a:gd name="connsiteY62" fmla="*/ 895350 h 1097756"/>
              <a:gd name="connsiteX63" fmla="*/ 821531 w 1131094"/>
              <a:gd name="connsiteY63" fmla="*/ 904875 h 1097756"/>
              <a:gd name="connsiteX64" fmla="*/ 854868 w 1131094"/>
              <a:gd name="connsiteY64" fmla="*/ 907256 h 1097756"/>
              <a:gd name="connsiteX65" fmla="*/ 857250 w 1131094"/>
              <a:gd name="connsiteY65" fmla="*/ 962025 h 1097756"/>
              <a:gd name="connsiteX66" fmla="*/ 890587 w 1131094"/>
              <a:gd name="connsiteY66" fmla="*/ 964406 h 1097756"/>
              <a:gd name="connsiteX67" fmla="*/ 897731 w 1131094"/>
              <a:gd name="connsiteY67" fmla="*/ 971550 h 1097756"/>
              <a:gd name="connsiteX68" fmla="*/ 904875 w 1131094"/>
              <a:gd name="connsiteY68" fmla="*/ 976313 h 1097756"/>
              <a:gd name="connsiteX69" fmla="*/ 914400 w 1131094"/>
              <a:gd name="connsiteY69" fmla="*/ 983456 h 1097756"/>
              <a:gd name="connsiteX70" fmla="*/ 923925 w 1131094"/>
              <a:gd name="connsiteY70" fmla="*/ 995363 h 1097756"/>
              <a:gd name="connsiteX71" fmla="*/ 926306 w 1131094"/>
              <a:gd name="connsiteY71" fmla="*/ 1002506 h 1097756"/>
              <a:gd name="connsiteX72" fmla="*/ 935831 w 1131094"/>
              <a:gd name="connsiteY72" fmla="*/ 1016794 h 1097756"/>
              <a:gd name="connsiteX73" fmla="*/ 940593 w 1131094"/>
              <a:gd name="connsiteY73" fmla="*/ 1023938 h 1097756"/>
              <a:gd name="connsiteX74" fmla="*/ 947737 w 1131094"/>
              <a:gd name="connsiteY74" fmla="*/ 1028700 h 1097756"/>
              <a:gd name="connsiteX75" fmla="*/ 981075 w 1131094"/>
              <a:gd name="connsiteY75" fmla="*/ 1035844 h 1097756"/>
              <a:gd name="connsiteX76" fmla="*/ 995362 w 1131094"/>
              <a:gd name="connsiteY76" fmla="*/ 1047750 h 1097756"/>
              <a:gd name="connsiteX77" fmla="*/ 1002506 w 1131094"/>
              <a:gd name="connsiteY77" fmla="*/ 1054894 h 1097756"/>
              <a:gd name="connsiteX78" fmla="*/ 1009650 w 1131094"/>
              <a:gd name="connsiteY78" fmla="*/ 1059656 h 1097756"/>
              <a:gd name="connsiteX79" fmla="*/ 1019175 w 1131094"/>
              <a:gd name="connsiteY79" fmla="*/ 1066800 h 1097756"/>
              <a:gd name="connsiteX80" fmla="*/ 1026318 w 1131094"/>
              <a:gd name="connsiteY80" fmla="*/ 1069181 h 1097756"/>
              <a:gd name="connsiteX81" fmla="*/ 1054893 w 1131094"/>
              <a:gd name="connsiteY81" fmla="*/ 1088231 h 1097756"/>
              <a:gd name="connsiteX82" fmla="*/ 1131094 w 1131094"/>
              <a:gd name="connsiteY82" fmla="*/ 1097756 h 1097756"/>
              <a:gd name="connsiteX0" fmla="*/ 0 w 1131094"/>
              <a:gd name="connsiteY0" fmla="*/ 0 h 1097756"/>
              <a:gd name="connsiteX1" fmla="*/ 116681 w 1131094"/>
              <a:gd name="connsiteY1" fmla="*/ 9525 h 1097756"/>
              <a:gd name="connsiteX2" fmla="*/ 111918 w 1131094"/>
              <a:gd name="connsiteY2" fmla="*/ 16669 h 1097756"/>
              <a:gd name="connsiteX3" fmla="*/ 116681 w 1131094"/>
              <a:gd name="connsiteY3" fmla="*/ 42863 h 1097756"/>
              <a:gd name="connsiteX4" fmla="*/ 188118 w 1131094"/>
              <a:gd name="connsiteY4" fmla="*/ 45244 h 1097756"/>
              <a:gd name="connsiteX5" fmla="*/ 188118 w 1131094"/>
              <a:gd name="connsiteY5" fmla="*/ 64294 h 1097756"/>
              <a:gd name="connsiteX6" fmla="*/ 195262 w 1131094"/>
              <a:gd name="connsiteY6" fmla="*/ 66675 h 1097756"/>
              <a:gd name="connsiteX7" fmla="*/ 288131 w 1131094"/>
              <a:gd name="connsiteY7" fmla="*/ 69056 h 1097756"/>
              <a:gd name="connsiteX8" fmla="*/ 309562 w 1131094"/>
              <a:gd name="connsiteY8" fmla="*/ 80963 h 1097756"/>
              <a:gd name="connsiteX9" fmla="*/ 338137 w 1131094"/>
              <a:gd name="connsiteY9" fmla="*/ 83344 h 1097756"/>
              <a:gd name="connsiteX10" fmla="*/ 352425 w 1131094"/>
              <a:gd name="connsiteY10" fmla="*/ 85725 h 1097756"/>
              <a:gd name="connsiteX11" fmla="*/ 390525 w 1131094"/>
              <a:gd name="connsiteY11" fmla="*/ 90488 h 1097756"/>
              <a:gd name="connsiteX12" fmla="*/ 397668 w 1131094"/>
              <a:gd name="connsiteY12" fmla="*/ 92869 h 1097756"/>
              <a:gd name="connsiteX13" fmla="*/ 442912 w 1131094"/>
              <a:gd name="connsiteY13" fmla="*/ 100013 h 1097756"/>
              <a:gd name="connsiteX14" fmla="*/ 452437 w 1131094"/>
              <a:gd name="connsiteY14" fmla="*/ 102394 h 1097756"/>
              <a:gd name="connsiteX15" fmla="*/ 473868 w 1131094"/>
              <a:gd name="connsiteY15" fmla="*/ 116681 h 1097756"/>
              <a:gd name="connsiteX16" fmla="*/ 488156 w 1131094"/>
              <a:gd name="connsiteY16" fmla="*/ 121444 h 1097756"/>
              <a:gd name="connsiteX17" fmla="*/ 495300 w 1131094"/>
              <a:gd name="connsiteY17" fmla="*/ 126206 h 1097756"/>
              <a:gd name="connsiteX18" fmla="*/ 500062 w 1131094"/>
              <a:gd name="connsiteY18" fmla="*/ 133350 h 1097756"/>
              <a:gd name="connsiteX19" fmla="*/ 521493 w 1131094"/>
              <a:gd name="connsiteY19" fmla="*/ 142875 h 1097756"/>
              <a:gd name="connsiteX20" fmla="*/ 528637 w 1131094"/>
              <a:gd name="connsiteY20" fmla="*/ 145256 h 1097756"/>
              <a:gd name="connsiteX21" fmla="*/ 550068 w 1131094"/>
              <a:gd name="connsiteY21" fmla="*/ 159544 h 1097756"/>
              <a:gd name="connsiteX22" fmla="*/ 557212 w 1131094"/>
              <a:gd name="connsiteY22" fmla="*/ 164306 h 1097756"/>
              <a:gd name="connsiteX23" fmla="*/ 561975 w 1131094"/>
              <a:gd name="connsiteY23" fmla="*/ 171450 h 1097756"/>
              <a:gd name="connsiteX24" fmla="*/ 583406 w 1131094"/>
              <a:gd name="connsiteY24" fmla="*/ 183356 h 1097756"/>
              <a:gd name="connsiteX25" fmla="*/ 588168 w 1131094"/>
              <a:gd name="connsiteY25" fmla="*/ 190500 h 1097756"/>
              <a:gd name="connsiteX26" fmla="*/ 604837 w 1131094"/>
              <a:gd name="connsiteY26" fmla="*/ 202406 h 1097756"/>
              <a:gd name="connsiteX27" fmla="*/ 609600 w 1131094"/>
              <a:gd name="connsiteY27" fmla="*/ 209550 h 1097756"/>
              <a:gd name="connsiteX28" fmla="*/ 616743 w 1131094"/>
              <a:gd name="connsiteY28" fmla="*/ 211931 h 1097756"/>
              <a:gd name="connsiteX29" fmla="*/ 623887 w 1131094"/>
              <a:gd name="connsiteY29" fmla="*/ 233363 h 1097756"/>
              <a:gd name="connsiteX30" fmla="*/ 640556 w 1131094"/>
              <a:gd name="connsiteY30" fmla="*/ 247650 h 1097756"/>
              <a:gd name="connsiteX31" fmla="*/ 647700 w 1131094"/>
              <a:gd name="connsiteY31" fmla="*/ 250031 h 1097756"/>
              <a:gd name="connsiteX32" fmla="*/ 654843 w 1131094"/>
              <a:gd name="connsiteY32" fmla="*/ 271463 h 1097756"/>
              <a:gd name="connsiteX33" fmla="*/ 657225 w 1131094"/>
              <a:gd name="connsiteY33" fmla="*/ 278606 h 1097756"/>
              <a:gd name="connsiteX34" fmla="*/ 657225 w 1131094"/>
              <a:gd name="connsiteY34" fmla="*/ 350044 h 1097756"/>
              <a:gd name="connsiteX35" fmla="*/ 659606 w 1131094"/>
              <a:gd name="connsiteY35" fmla="*/ 361950 h 1097756"/>
              <a:gd name="connsiteX36" fmla="*/ 661987 w 1131094"/>
              <a:gd name="connsiteY36" fmla="*/ 376238 h 1097756"/>
              <a:gd name="connsiteX37" fmla="*/ 678656 w 1131094"/>
              <a:gd name="connsiteY37" fmla="*/ 381000 h 1097756"/>
              <a:gd name="connsiteX38" fmla="*/ 695325 w 1131094"/>
              <a:gd name="connsiteY38" fmla="*/ 385763 h 1097756"/>
              <a:gd name="connsiteX39" fmla="*/ 697706 w 1131094"/>
              <a:gd name="connsiteY39" fmla="*/ 397669 h 1097756"/>
              <a:gd name="connsiteX40" fmla="*/ 700087 w 1131094"/>
              <a:gd name="connsiteY40" fmla="*/ 476250 h 1097756"/>
              <a:gd name="connsiteX41" fmla="*/ 704850 w 1131094"/>
              <a:gd name="connsiteY41" fmla="*/ 483394 h 1097756"/>
              <a:gd name="connsiteX42" fmla="*/ 711993 w 1131094"/>
              <a:gd name="connsiteY42" fmla="*/ 488156 h 1097756"/>
              <a:gd name="connsiteX43" fmla="*/ 723900 w 1131094"/>
              <a:gd name="connsiteY43" fmla="*/ 516731 h 1097756"/>
              <a:gd name="connsiteX44" fmla="*/ 733425 w 1131094"/>
              <a:gd name="connsiteY44" fmla="*/ 531019 h 1097756"/>
              <a:gd name="connsiteX45" fmla="*/ 735806 w 1131094"/>
              <a:gd name="connsiteY45" fmla="*/ 538163 h 1097756"/>
              <a:gd name="connsiteX46" fmla="*/ 742950 w 1131094"/>
              <a:gd name="connsiteY46" fmla="*/ 542925 h 1097756"/>
              <a:gd name="connsiteX47" fmla="*/ 745331 w 1131094"/>
              <a:gd name="connsiteY47" fmla="*/ 557213 h 1097756"/>
              <a:gd name="connsiteX48" fmla="*/ 742950 w 1131094"/>
              <a:gd name="connsiteY48" fmla="*/ 631031 h 1097756"/>
              <a:gd name="connsiteX49" fmla="*/ 740568 w 1131094"/>
              <a:gd name="connsiteY49" fmla="*/ 657225 h 1097756"/>
              <a:gd name="connsiteX50" fmla="*/ 735806 w 1131094"/>
              <a:gd name="connsiteY50" fmla="*/ 671513 h 1097756"/>
              <a:gd name="connsiteX51" fmla="*/ 738187 w 1131094"/>
              <a:gd name="connsiteY51" fmla="*/ 685800 h 1097756"/>
              <a:gd name="connsiteX52" fmla="*/ 766762 w 1131094"/>
              <a:gd name="connsiteY52" fmla="*/ 690563 h 1097756"/>
              <a:gd name="connsiteX53" fmla="*/ 762000 w 1131094"/>
              <a:gd name="connsiteY53" fmla="*/ 742950 h 1097756"/>
              <a:gd name="connsiteX54" fmla="*/ 785812 w 1131094"/>
              <a:gd name="connsiteY54" fmla="*/ 757238 h 1097756"/>
              <a:gd name="connsiteX55" fmla="*/ 790575 w 1131094"/>
              <a:gd name="connsiteY55" fmla="*/ 764381 h 1097756"/>
              <a:gd name="connsiteX56" fmla="*/ 795337 w 1131094"/>
              <a:gd name="connsiteY56" fmla="*/ 790575 h 1097756"/>
              <a:gd name="connsiteX57" fmla="*/ 797718 w 1131094"/>
              <a:gd name="connsiteY57" fmla="*/ 797719 h 1097756"/>
              <a:gd name="connsiteX58" fmla="*/ 800100 w 1131094"/>
              <a:gd name="connsiteY58" fmla="*/ 812006 h 1097756"/>
              <a:gd name="connsiteX59" fmla="*/ 812006 w 1131094"/>
              <a:gd name="connsiteY59" fmla="*/ 814388 h 1097756"/>
              <a:gd name="connsiteX60" fmla="*/ 814387 w 1131094"/>
              <a:gd name="connsiteY60" fmla="*/ 833438 h 1097756"/>
              <a:gd name="connsiteX61" fmla="*/ 816768 w 1131094"/>
              <a:gd name="connsiteY61" fmla="*/ 850106 h 1097756"/>
              <a:gd name="connsiteX62" fmla="*/ 819150 w 1131094"/>
              <a:gd name="connsiteY62" fmla="*/ 895350 h 1097756"/>
              <a:gd name="connsiteX63" fmla="*/ 821531 w 1131094"/>
              <a:gd name="connsiteY63" fmla="*/ 904875 h 1097756"/>
              <a:gd name="connsiteX64" fmla="*/ 854868 w 1131094"/>
              <a:gd name="connsiteY64" fmla="*/ 907256 h 1097756"/>
              <a:gd name="connsiteX65" fmla="*/ 857250 w 1131094"/>
              <a:gd name="connsiteY65" fmla="*/ 962025 h 1097756"/>
              <a:gd name="connsiteX66" fmla="*/ 890587 w 1131094"/>
              <a:gd name="connsiteY66" fmla="*/ 964406 h 1097756"/>
              <a:gd name="connsiteX67" fmla="*/ 897731 w 1131094"/>
              <a:gd name="connsiteY67" fmla="*/ 971550 h 1097756"/>
              <a:gd name="connsiteX68" fmla="*/ 904875 w 1131094"/>
              <a:gd name="connsiteY68" fmla="*/ 976313 h 1097756"/>
              <a:gd name="connsiteX69" fmla="*/ 914400 w 1131094"/>
              <a:gd name="connsiteY69" fmla="*/ 983456 h 1097756"/>
              <a:gd name="connsiteX70" fmla="*/ 923925 w 1131094"/>
              <a:gd name="connsiteY70" fmla="*/ 995363 h 1097756"/>
              <a:gd name="connsiteX71" fmla="*/ 926306 w 1131094"/>
              <a:gd name="connsiteY71" fmla="*/ 1002506 h 1097756"/>
              <a:gd name="connsiteX72" fmla="*/ 935831 w 1131094"/>
              <a:gd name="connsiteY72" fmla="*/ 1016794 h 1097756"/>
              <a:gd name="connsiteX73" fmla="*/ 940593 w 1131094"/>
              <a:gd name="connsiteY73" fmla="*/ 1023938 h 1097756"/>
              <a:gd name="connsiteX74" fmla="*/ 947737 w 1131094"/>
              <a:gd name="connsiteY74" fmla="*/ 1028700 h 1097756"/>
              <a:gd name="connsiteX75" fmla="*/ 981075 w 1131094"/>
              <a:gd name="connsiteY75" fmla="*/ 1035844 h 1097756"/>
              <a:gd name="connsiteX76" fmla="*/ 995362 w 1131094"/>
              <a:gd name="connsiteY76" fmla="*/ 1047750 h 1097756"/>
              <a:gd name="connsiteX77" fmla="*/ 1002506 w 1131094"/>
              <a:gd name="connsiteY77" fmla="*/ 1054894 h 1097756"/>
              <a:gd name="connsiteX78" fmla="*/ 1009650 w 1131094"/>
              <a:gd name="connsiteY78" fmla="*/ 1059656 h 1097756"/>
              <a:gd name="connsiteX79" fmla="*/ 1019175 w 1131094"/>
              <a:gd name="connsiteY79" fmla="*/ 1066800 h 1097756"/>
              <a:gd name="connsiteX80" fmla="*/ 1026318 w 1131094"/>
              <a:gd name="connsiteY80" fmla="*/ 1069181 h 1097756"/>
              <a:gd name="connsiteX81" fmla="*/ 1054893 w 1131094"/>
              <a:gd name="connsiteY81" fmla="*/ 1088231 h 1097756"/>
              <a:gd name="connsiteX82" fmla="*/ 1131094 w 1131094"/>
              <a:gd name="connsiteY82" fmla="*/ 1097756 h 109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131094" h="1097756">
                <a:moveTo>
                  <a:pt x="0" y="0"/>
                </a:moveTo>
                <a:lnTo>
                  <a:pt x="116681" y="9525"/>
                </a:lnTo>
                <a:cubicBezTo>
                  <a:pt x="115093" y="11906"/>
                  <a:pt x="111918" y="11113"/>
                  <a:pt x="111918" y="16669"/>
                </a:cubicBezTo>
                <a:lnTo>
                  <a:pt x="116681" y="42863"/>
                </a:lnTo>
                <a:lnTo>
                  <a:pt x="188118" y="45244"/>
                </a:lnTo>
                <a:cubicBezTo>
                  <a:pt x="200024" y="48816"/>
                  <a:pt x="186927" y="60722"/>
                  <a:pt x="188118" y="64294"/>
                </a:cubicBezTo>
                <a:cubicBezTo>
                  <a:pt x="189309" y="67866"/>
                  <a:pt x="192755" y="66556"/>
                  <a:pt x="195262" y="66675"/>
                </a:cubicBezTo>
                <a:cubicBezTo>
                  <a:pt x="226193" y="68148"/>
                  <a:pt x="257175" y="68262"/>
                  <a:pt x="288131" y="69056"/>
                </a:cubicBezTo>
                <a:cubicBezTo>
                  <a:pt x="293751" y="72803"/>
                  <a:pt x="301705" y="79915"/>
                  <a:pt x="309562" y="80963"/>
                </a:cubicBezTo>
                <a:cubicBezTo>
                  <a:pt x="319036" y="82226"/>
                  <a:pt x="328637" y="82289"/>
                  <a:pt x="338137" y="83344"/>
                </a:cubicBezTo>
                <a:cubicBezTo>
                  <a:pt x="342936" y="83877"/>
                  <a:pt x="347653" y="84991"/>
                  <a:pt x="352425" y="85725"/>
                </a:cubicBezTo>
                <a:cubicBezTo>
                  <a:pt x="370090" y="88442"/>
                  <a:pt x="371352" y="88357"/>
                  <a:pt x="390525" y="90488"/>
                </a:cubicBezTo>
                <a:cubicBezTo>
                  <a:pt x="392906" y="91282"/>
                  <a:pt x="395222" y="92305"/>
                  <a:pt x="397668" y="92869"/>
                </a:cubicBezTo>
                <a:lnTo>
                  <a:pt x="442912" y="100013"/>
                </a:lnTo>
                <a:cubicBezTo>
                  <a:pt x="446087" y="100807"/>
                  <a:pt x="449510" y="100930"/>
                  <a:pt x="452437" y="102394"/>
                </a:cubicBezTo>
                <a:cubicBezTo>
                  <a:pt x="452439" y="102395"/>
                  <a:pt x="470295" y="114299"/>
                  <a:pt x="473868" y="116681"/>
                </a:cubicBezTo>
                <a:cubicBezTo>
                  <a:pt x="478045" y="119466"/>
                  <a:pt x="483979" y="118659"/>
                  <a:pt x="488156" y="121444"/>
                </a:cubicBezTo>
                <a:lnTo>
                  <a:pt x="495300" y="126206"/>
                </a:lnTo>
                <a:cubicBezTo>
                  <a:pt x="496887" y="128587"/>
                  <a:pt x="498038" y="131326"/>
                  <a:pt x="500062" y="133350"/>
                </a:cubicBezTo>
                <a:cubicBezTo>
                  <a:pt x="505723" y="139011"/>
                  <a:pt x="514418" y="140517"/>
                  <a:pt x="521493" y="142875"/>
                </a:cubicBezTo>
                <a:lnTo>
                  <a:pt x="528637" y="145256"/>
                </a:lnTo>
                <a:lnTo>
                  <a:pt x="550068" y="159544"/>
                </a:lnTo>
                <a:lnTo>
                  <a:pt x="557212" y="164306"/>
                </a:lnTo>
                <a:cubicBezTo>
                  <a:pt x="558800" y="166687"/>
                  <a:pt x="559821" y="169565"/>
                  <a:pt x="561975" y="171450"/>
                </a:cubicBezTo>
                <a:cubicBezTo>
                  <a:pt x="572053" y="180269"/>
                  <a:pt x="573594" y="180086"/>
                  <a:pt x="583406" y="183356"/>
                </a:cubicBezTo>
                <a:cubicBezTo>
                  <a:pt x="584993" y="185737"/>
                  <a:pt x="586144" y="188476"/>
                  <a:pt x="588168" y="190500"/>
                </a:cubicBezTo>
                <a:cubicBezTo>
                  <a:pt x="591124" y="193457"/>
                  <a:pt x="600778" y="199700"/>
                  <a:pt x="604837" y="202406"/>
                </a:cubicBezTo>
                <a:cubicBezTo>
                  <a:pt x="606425" y="204787"/>
                  <a:pt x="607365" y="207762"/>
                  <a:pt x="609600" y="209550"/>
                </a:cubicBezTo>
                <a:cubicBezTo>
                  <a:pt x="611560" y="211118"/>
                  <a:pt x="615284" y="209889"/>
                  <a:pt x="616743" y="211931"/>
                </a:cubicBezTo>
                <a:cubicBezTo>
                  <a:pt x="616745" y="211934"/>
                  <a:pt x="619918" y="227410"/>
                  <a:pt x="623887" y="233363"/>
                </a:cubicBezTo>
                <a:cubicBezTo>
                  <a:pt x="627856" y="239316"/>
                  <a:pt x="636587" y="244872"/>
                  <a:pt x="640556" y="247650"/>
                </a:cubicBezTo>
                <a:cubicBezTo>
                  <a:pt x="644525" y="250428"/>
                  <a:pt x="645319" y="249237"/>
                  <a:pt x="647700" y="250031"/>
                </a:cubicBezTo>
                <a:lnTo>
                  <a:pt x="654843" y="271463"/>
                </a:lnTo>
                <a:lnTo>
                  <a:pt x="657225" y="278606"/>
                </a:lnTo>
                <a:lnTo>
                  <a:pt x="657225" y="350044"/>
                </a:lnTo>
                <a:cubicBezTo>
                  <a:pt x="657649" y="354069"/>
                  <a:pt x="658882" y="357968"/>
                  <a:pt x="659606" y="361950"/>
                </a:cubicBezTo>
                <a:cubicBezTo>
                  <a:pt x="660470" y="366700"/>
                  <a:pt x="658812" y="373063"/>
                  <a:pt x="661987" y="376238"/>
                </a:cubicBezTo>
                <a:cubicBezTo>
                  <a:pt x="665162" y="379413"/>
                  <a:pt x="673100" y="379413"/>
                  <a:pt x="678656" y="381000"/>
                </a:cubicBezTo>
                <a:cubicBezTo>
                  <a:pt x="684212" y="382587"/>
                  <a:pt x="678216" y="380058"/>
                  <a:pt x="695325" y="385763"/>
                </a:cubicBezTo>
                <a:cubicBezTo>
                  <a:pt x="696119" y="389732"/>
                  <a:pt x="697493" y="393627"/>
                  <a:pt x="697706" y="397669"/>
                </a:cubicBezTo>
                <a:cubicBezTo>
                  <a:pt x="699083" y="423838"/>
                  <a:pt x="697911" y="450135"/>
                  <a:pt x="700087" y="476250"/>
                </a:cubicBezTo>
                <a:cubicBezTo>
                  <a:pt x="700325" y="479102"/>
                  <a:pt x="702826" y="481370"/>
                  <a:pt x="704850" y="483394"/>
                </a:cubicBezTo>
                <a:cubicBezTo>
                  <a:pt x="706873" y="485417"/>
                  <a:pt x="709612" y="486569"/>
                  <a:pt x="711993" y="488156"/>
                </a:cubicBezTo>
                <a:cubicBezTo>
                  <a:pt x="716097" y="504568"/>
                  <a:pt x="712911" y="494754"/>
                  <a:pt x="723900" y="516731"/>
                </a:cubicBezTo>
                <a:cubicBezTo>
                  <a:pt x="726460" y="521851"/>
                  <a:pt x="733425" y="531019"/>
                  <a:pt x="733425" y="531019"/>
                </a:cubicBezTo>
                <a:cubicBezTo>
                  <a:pt x="734219" y="533400"/>
                  <a:pt x="734238" y="536203"/>
                  <a:pt x="735806" y="538163"/>
                </a:cubicBezTo>
                <a:cubicBezTo>
                  <a:pt x="737594" y="540398"/>
                  <a:pt x="741670" y="540365"/>
                  <a:pt x="742950" y="542925"/>
                </a:cubicBezTo>
                <a:cubicBezTo>
                  <a:pt x="745109" y="547244"/>
                  <a:pt x="744537" y="552450"/>
                  <a:pt x="745331" y="557213"/>
                </a:cubicBezTo>
                <a:cubicBezTo>
                  <a:pt x="744537" y="581819"/>
                  <a:pt x="744121" y="606440"/>
                  <a:pt x="742950" y="631031"/>
                </a:cubicBezTo>
                <a:cubicBezTo>
                  <a:pt x="742533" y="639788"/>
                  <a:pt x="742092" y="648591"/>
                  <a:pt x="740568" y="657225"/>
                </a:cubicBezTo>
                <a:cubicBezTo>
                  <a:pt x="739696" y="662169"/>
                  <a:pt x="735806" y="671513"/>
                  <a:pt x="735806" y="671513"/>
                </a:cubicBezTo>
                <a:cubicBezTo>
                  <a:pt x="736600" y="676275"/>
                  <a:pt x="734075" y="683270"/>
                  <a:pt x="738187" y="685800"/>
                </a:cubicBezTo>
                <a:cubicBezTo>
                  <a:pt x="746411" y="690861"/>
                  <a:pt x="766762" y="690563"/>
                  <a:pt x="766762" y="690563"/>
                </a:cubicBezTo>
                <a:lnTo>
                  <a:pt x="762000" y="742950"/>
                </a:lnTo>
                <a:cubicBezTo>
                  <a:pt x="765175" y="754063"/>
                  <a:pt x="781050" y="753666"/>
                  <a:pt x="785812" y="757238"/>
                </a:cubicBezTo>
                <a:cubicBezTo>
                  <a:pt x="787400" y="759619"/>
                  <a:pt x="789448" y="761751"/>
                  <a:pt x="790575" y="764381"/>
                </a:cubicBezTo>
                <a:cubicBezTo>
                  <a:pt x="793222" y="770556"/>
                  <a:pt x="794372" y="785750"/>
                  <a:pt x="795337" y="790575"/>
                </a:cubicBezTo>
                <a:cubicBezTo>
                  <a:pt x="795829" y="793036"/>
                  <a:pt x="797173" y="795269"/>
                  <a:pt x="797718" y="797719"/>
                </a:cubicBezTo>
                <a:cubicBezTo>
                  <a:pt x="798765" y="802432"/>
                  <a:pt x="796958" y="808340"/>
                  <a:pt x="800100" y="812006"/>
                </a:cubicBezTo>
                <a:cubicBezTo>
                  <a:pt x="802734" y="815079"/>
                  <a:pt x="808037" y="813594"/>
                  <a:pt x="812006" y="814388"/>
                </a:cubicBezTo>
                <a:cubicBezTo>
                  <a:pt x="812800" y="820738"/>
                  <a:pt x="813541" y="827095"/>
                  <a:pt x="814387" y="833438"/>
                </a:cubicBezTo>
                <a:cubicBezTo>
                  <a:pt x="815129" y="839001"/>
                  <a:pt x="816338" y="844510"/>
                  <a:pt x="816768" y="850106"/>
                </a:cubicBezTo>
                <a:cubicBezTo>
                  <a:pt x="817926" y="865164"/>
                  <a:pt x="817842" y="880305"/>
                  <a:pt x="819150" y="895350"/>
                </a:cubicBezTo>
                <a:cubicBezTo>
                  <a:pt x="819434" y="898610"/>
                  <a:pt x="818426" y="903840"/>
                  <a:pt x="821531" y="904875"/>
                </a:cubicBezTo>
                <a:cubicBezTo>
                  <a:pt x="832100" y="908398"/>
                  <a:pt x="843756" y="906462"/>
                  <a:pt x="854868" y="907256"/>
                </a:cubicBezTo>
                <a:lnTo>
                  <a:pt x="857250" y="962025"/>
                </a:lnTo>
                <a:cubicBezTo>
                  <a:pt x="867096" y="967238"/>
                  <a:pt x="879475" y="963612"/>
                  <a:pt x="890587" y="964406"/>
                </a:cubicBezTo>
                <a:cubicBezTo>
                  <a:pt x="892968" y="966787"/>
                  <a:pt x="895144" y="969394"/>
                  <a:pt x="897731" y="971550"/>
                </a:cubicBezTo>
                <a:cubicBezTo>
                  <a:pt x="899930" y="973382"/>
                  <a:pt x="902546" y="974649"/>
                  <a:pt x="904875" y="976313"/>
                </a:cubicBezTo>
                <a:cubicBezTo>
                  <a:pt x="908104" y="978620"/>
                  <a:pt x="911225" y="981075"/>
                  <a:pt x="914400" y="983456"/>
                </a:cubicBezTo>
                <a:cubicBezTo>
                  <a:pt x="920384" y="1001410"/>
                  <a:pt x="911616" y="979977"/>
                  <a:pt x="923925" y="995363"/>
                </a:cubicBezTo>
                <a:cubicBezTo>
                  <a:pt x="925493" y="997323"/>
                  <a:pt x="925087" y="1000312"/>
                  <a:pt x="926306" y="1002506"/>
                </a:cubicBezTo>
                <a:cubicBezTo>
                  <a:pt x="929086" y="1007510"/>
                  <a:pt x="932656" y="1012031"/>
                  <a:pt x="935831" y="1016794"/>
                </a:cubicBezTo>
                <a:cubicBezTo>
                  <a:pt x="937418" y="1019175"/>
                  <a:pt x="938212" y="1022351"/>
                  <a:pt x="940593" y="1023938"/>
                </a:cubicBezTo>
                <a:cubicBezTo>
                  <a:pt x="942974" y="1025525"/>
                  <a:pt x="945122" y="1027538"/>
                  <a:pt x="947737" y="1028700"/>
                </a:cubicBezTo>
                <a:cubicBezTo>
                  <a:pt x="961017" y="1034602"/>
                  <a:pt x="966067" y="1033968"/>
                  <a:pt x="981075" y="1035844"/>
                </a:cubicBezTo>
                <a:cubicBezTo>
                  <a:pt x="990463" y="1049927"/>
                  <a:pt x="979982" y="1036765"/>
                  <a:pt x="995362" y="1047750"/>
                </a:cubicBezTo>
                <a:cubicBezTo>
                  <a:pt x="998102" y="1049707"/>
                  <a:pt x="999919" y="1052738"/>
                  <a:pt x="1002506" y="1054894"/>
                </a:cubicBezTo>
                <a:cubicBezTo>
                  <a:pt x="1004705" y="1056726"/>
                  <a:pt x="1007321" y="1057993"/>
                  <a:pt x="1009650" y="1059656"/>
                </a:cubicBezTo>
                <a:cubicBezTo>
                  <a:pt x="1012880" y="1061963"/>
                  <a:pt x="1015729" y="1064831"/>
                  <a:pt x="1019175" y="1066800"/>
                </a:cubicBezTo>
                <a:cubicBezTo>
                  <a:pt x="1021354" y="1068045"/>
                  <a:pt x="1020365" y="1065609"/>
                  <a:pt x="1026318" y="1069181"/>
                </a:cubicBezTo>
                <a:lnTo>
                  <a:pt x="1054893" y="1088231"/>
                </a:lnTo>
                <a:lnTo>
                  <a:pt x="1131094" y="1097756"/>
                </a:lnTo>
              </a:path>
            </a:pathLst>
          </a:cu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333625" y="3269456"/>
            <a:ext cx="1145380" cy="1040607"/>
          </a:xfrm>
          <a:custGeom>
            <a:avLst/>
            <a:gdLst>
              <a:gd name="connsiteX0" fmla="*/ 1417 w 1132510"/>
              <a:gd name="connsiteY0" fmla="*/ 0 h 1038904"/>
              <a:gd name="connsiteX1" fmla="*/ 3798 w 1132510"/>
              <a:gd name="connsiteY1" fmla="*/ 23812 h 1038904"/>
              <a:gd name="connsiteX2" fmla="*/ 53804 w 1132510"/>
              <a:gd name="connsiteY2" fmla="*/ 21431 h 1038904"/>
              <a:gd name="connsiteX3" fmla="*/ 94285 w 1132510"/>
              <a:gd name="connsiteY3" fmla="*/ 23812 h 1038904"/>
              <a:gd name="connsiteX4" fmla="*/ 96667 w 1132510"/>
              <a:gd name="connsiteY4" fmla="*/ 52387 h 1038904"/>
              <a:gd name="connsiteX5" fmla="*/ 118098 w 1132510"/>
              <a:gd name="connsiteY5" fmla="*/ 54769 h 1038904"/>
              <a:gd name="connsiteX6" fmla="*/ 134767 w 1132510"/>
              <a:gd name="connsiteY6" fmla="*/ 57150 h 1038904"/>
              <a:gd name="connsiteX7" fmla="*/ 139529 w 1132510"/>
              <a:gd name="connsiteY7" fmla="*/ 64294 h 1038904"/>
              <a:gd name="connsiteX8" fmla="*/ 146673 w 1132510"/>
              <a:gd name="connsiteY8" fmla="*/ 66675 h 1038904"/>
              <a:gd name="connsiteX9" fmla="*/ 160960 w 1132510"/>
              <a:gd name="connsiteY9" fmla="*/ 76200 h 1038904"/>
              <a:gd name="connsiteX10" fmla="*/ 160960 w 1132510"/>
              <a:gd name="connsiteY10" fmla="*/ 76200 h 1038904"/>
              <a:gd name="connsiteX11" fmla="*/ 168104 w 1132510"/>
              <a:gd name="connsiteY11" fmla="*/ 83344 h 1038904"/>
              <a:gd name="connsiteX12" fmla="*/ 180010 w 1132510"/>
              <a:gd name="connsiteY12" fmla="*/ 97631 h 1038904"/>
              <a:gd name="connsiteX13" fmla="*/ 191917 w 1132510"/>
              <a:gd name="connsiteY13" fmla="*/ 100012 h 1038904"/>
              <a:gd name="connsiteX14" fmla="*/ 227635 w 1132510"/>
              <a:gd name="connsiteY14" fmla="*/ 102394 h 1038904"/>
              <a:gd name="connsiteX15" fmla="*/ 230017 w 1132510"/>
              <a:gd name="connsiteY15" fmla="*/ 109537 h 1038904"/>
              <a:gd name="connsiteX16" fmla="*/ 234779 w 1132510"/>
              <a:gd name="connsiteY16" fmla="*/ 116681 h 1038904"/>
              <a:gd name="connsiteX17" fmla="*/ 246685 w 1132510"/>
              <a:gd name="connsiteY17" fmla="*/ 140494 h 1038904"/>
              <a:gd name="connsiteX18" fmla="*/ 251448 w 1132510"/>
              <a:gd name="connsiteY18" fmla="*/ 154781 h 1038904"/>
              <a:gd name="connsiteX19" fmla="*/ 253829 w 1132510"/>
              <a:gd name="connsiteY19" fmla="*/ 164306 h 1038904"/>
              <a:gd name="connsiteX20" fmla="*/ 258592 w 1132510"/>
              <a:gd name="connsiteY20" fmla="*/ 178594 h 1038904"/>
              <a:gd name="connsiteX21" fmla="*/ 263354 w 1132510"/>
              <a:gd name="connsiteY21" fmla="*/ 185737 h 1038904"/>
              <a:gd name="connsiteX22" fmla="*/ 270498 w 1132510"/>
              <a:gd name="connsiteY22" fmla="*/ 190500 h 1038904"/>
              <a:gd name="connsiteX23" fmla="*/ 272879 w 1132510"/>
              <a:gd name="connsiteY23" fmla="*/ 200025 h 1038904"/>
              <a:gd name="connsiteX24" fmla="*/ 301454 w 1132510"/>
              <a:gd name="connsiteY24" fmla="*/ 207169 h 1038904"/>
              <a:gd name="connsiteX25" fmla="*/ 306217 w 1132510"/>
              <a:gd name="connsiteY25" fmla="*/ 221456 h 1038904"/>
              <a:gd name="connsiteX26" fmla="*/ 308598 w 1132510"/>
              <a:gd name="connsiteY26" fmla="*/ 228600 h 1038904"/>
              <a:gd name="connsiteX27" fmla="*/ 306217 w 1132510"/>
              <a:gd name="connsiteY27" fmla="*/ 271462 h 1038904"/>
              <a:gd name="connsiteX28" fmla="*/ 325267 w 1132510"/>
              <a:gd name="connsiteY28" fmla="*/ 280987 h 1038904"/>
              <a:gd name="connsiteX29" fmla="*/ 339554 w 1132510"/>
              <a:gd name="connsiteY29" fmla="*/ 285750 h 1038904"/>
              <a:gd name="connsiteX30" fmla="*/ 341935 w 1132510"/>
              <a:gd name="connsiteY30" fmla="*/ 373856 h 1038904"/>
              <a:gd name="connsiteX31" fmla="*/ 353842 w 1132510"/>
              <a:gd name="connsiteY31" fmla="*/ 376237 h 1038904"/>
              <a:gd name="connsiteX32" fmla="*/ 356223 w 1132510"/>
              <a:gd name="connsiteY32" fmla="*/ 423862 h 1038904"/>
              <a:gd name="connsiteX33" fmla="*/ 370510 w 1132510"/>
              <a:gd name="connsiteY33" fmla="*/ 428625 h 1038904"/>
              <a:gd name="connsiteX34" fmla="*/ 401467 w 1132510"/>
              <a:gd name="connsiteY34" fmla="*/ 433387 h 1038904"/>
              <a:gd name="connsiteX35" fmla="*/ 408610 w 1132510"/>
              <a:gd name="connsiteY35" fmla="*/ 461962 h 1038904"/>
              <a:gd name="connsiteX36" fmla="*/ 413373 w 1132510"/>
              <a:gd name="connsiteY36" fmla="*/ 469106 h 1038904"/>
              <a:gd name="connsiteX37" fmla="*/ 418135 w 1132510"/>
              <a:gd name="connsiteY37" fmla="*/ 483394 h 1038904"/>
              <a:gd name="connsiteX38" fmla="*/ 420517 w 1132510"/>
              <a:gd name="connsiteY38" fmla="*/ 490537 h 1038904"/>
              <a:gd name="connsiteX39" fmla="*/ 422898 w 1132510"/>
              <a:gd name="connsiteY39" fmla="*/ 509587 h 1038904"/>
              <a:gd name="connsiteX40" fmla="*/ 427660 w 1132510"/>
              <a:gd name="connsiteY40" fmla="*/ 526256 h 1038904"/>
              <a:gd name="connsiteX41" fmla="*/ 430042 w 1132510"/>
              <a:gd name="connsiteY41" fmla="*/ 535781 h 1038904"/>
              <a:gd name="connsiteX42" fmla="*/ 432423 w 1132510"/>
              <a:gd name="connsiteY42" fmla="*/ 542925 h 1038904"/>
              <a:gd name="connsiteX43" fmla="*/ 460998 w 1132510"/>
              <a:gd name="connsiteY43" fmla="*/ 545306 h 1038904"/>
              <a:gd name="connsiteX44" fmla="*/ 465760 w 1132510"/>
              <a:gd name="connsiteY44" fmla="*/ 564356 h 1038904"/>
              <a:gd name="connsiteX45" fmla="*/ 470523 w 1132510"/>
              <a:gd name="connsiteY45" fmla="*/ 583406 h 1038904"/>
              <a:gd name="connsiteX46" fmla="*/ 475285 w 1132510"/>
              <a:gd name="connsiteY46" fmla="*/ 590550 h 1038904"/>
              <a:gd name="connsiteX47" fmla="*/ 477667 w 1132510"/>
              <a:gd name="connsiteY47" fmla="*/ 597694 h 1038904"/>
              <a:gd name="connsiteX48" fmla="*/ 480048 w 1132510"/>
              <a:gd name="connsiteY48" fmla="*/ 609600 h 1038904"/>
              <a:gd name="connsiteX49" fmla="*/ 511004 w 1132510"/>
              <a:gd name="connsiteY49" fmla="*/ 611981 h 1038904"/>
              <a:gd name="connsiteX50" fmla="*/ 513385 w 1132510"/>
              <a:gd name="connsiteY50" fmla="*/ 619125 h 1038904"/>
              <a:gd name="connsiteX51" fmla="*/ 515767 w 1132510"/>
              <a:gd name="connsiteY51" fmla="*/ 633412 h 1038904"/>
              <a:gd name="connsiteX52" fmla="*/ 544342 w 1132510"/>
              <a:gd name="connsiteY52" fmla="*/ 640556 h 1038904"/>
              <a:gd name="connsiteX53" fmla="*/ 546723 w 1132510"/>
              <a:gd name="connsiteY53" fmla="*/ 669131 h 1038904"/>
              <a:gd name="connsiteX54" fmla="*/ 549104 w 1132510"/>
              <a:gd name="connsiteY54" fmla="*/ 688181 h 1038904"/>
              <a:gd name="connsiteX55" fmla="*/ 577679 w 1132510"/>
              <a:gd name="connsiteY55" fmla="*/ 690562 h 1038904"/>
              <a:gd name="connsiteX56" fmla="*/ 618160 w 1132510"/>
              <a:gd name="connsiteY56" fmla="*/ 733425 h 1038904"/>
              <a:gd name="connsiteX57" fmla="*/ 625304 w 1132510"/>
              <a:gd name="connsiteY57" fmla="*/ 731044 h 1038904"/>
              <a:gd name="connsiteX58" fmla="*/ 627685 w 1132510"/>
              <a:gd name="connsiteY58" fmla="*/ 738187 h 1038904"/>
              <a:gd name="connsiteX59" fmla="*/ 658642 w 1132510"/>
              <a:gd name="connsiteY59" fmla="*/ 754856 h 1038904"/>
              <a:gd name="connsiteX60" fmla="*/ 663404 w 1132510"/>
              <a:gd name="connsiteY60" fmla="*/ 771525 h 1038904"/>
              <a:gd name="connsiteX61" fmla="*/ 665785 w 1132510"/>
              <a:gd name="connsiteY61" fmla="*/ 788194 h 1038904"/>
              <a:gd name="connsiteX62" fmla="*/ 680073 w 1132510"/>
              <a:gd name="connsiteY62" fmla="*/ 785812 h 1038904"/>
              <a:gd name="connsiteX63" fmla="*/ 703885 w 1132510"/>
              <a:gd name="connsiteY63" fmla="*/ 781050 h 1038904"/>
              <a:gd name="connsiteX64" fmla="*/ 732460 w 1132510"/>
              <a:gd name="connsiteY64" fmla="*/ 783431 h 1038904"/>
              <a:gd name="connsiteX65" fmla="*/ 763417 w 1132510"/>
              <a:gd name="connsiteY65" fmla="*/ 823912 h 1038904"/>
              <a:gd name="connsiteX66" fmla="*/ 794373 w 1132510"/>
              <a:gd name="connsiteY66" fmla="*/ 826294 h 1038904"/>
              <a:gd name="connsiteX67" fmla="*/ 796754 w 1132510"/>
              <a:gd name="connsiteY67" fmla="*/ 857250 h 1038904"/>
              <a:gd name="connsiteX68" fmla="*/ 858667 w 1132510"/>
              <a:gd name="connsiteY68" fmla="*/ 854869 h 1038904"/>
              <a:gd name="connsiteX69" fmla="*/ 875335 w 1132510"/>
              <a:gd name="connsiteY69" fmla="*/ 857250 h 1038904"/>
              <a:gd name="connsiteX70" fmla="*/ 880098 w 1132510"/>
              <a:gd name="connsiteY70" fmla="*/ 871537 h 1038904"/>
              <a:gd name="connsiteX71" fmla="*/ 887242 w 1132510"/>
              <a:gd name="connsiteY71" fmla="*/ 885825 h 1038904"/>
              <a:gd name="connsiteX72" fmla="*/ 894385 w 1132510"/>
              <a:gd name="connsiteY72" fmla="*/ 890587 h 1038904"/>
              <a:gd name="connsiteX73" fmla="*/ 906292 w 1132510"/>
              <a:gd name="connsiteY73" fmla="*/ 912019 h 1038904"/>
              <a:gd name="connsiteX74" fmla="*/ 911054 w 1132510"/>
              <a:gd name="connsiteY74" fmla="*/ 919162 h 1038904"/>
              <a:gd name="connsiteX75" fmla="*/ 970585 w 1132510"/>
              <a:gd name="connsiteY75" fmla="*/ 931069 h 1038904"/>
              <a:gd name="connsiteX76" fmla="*/ 972967 w 1132510"/>
              <a:gd name="connsiteY76" fmla="*/ 938212 h 1038904"/>
              <a:gd name="connsiteX77" fmla="*/ 977729 w 1132510"/>
              <a:gd name="connsiteY77" fmla="*/ 957262 h 1038904"/>
              <a:gd name="connsiteX78" fmla="*/ 980110 w 1132510"/>
              <a:gd name="connsiteY78" fmla="*/ 976312 h 1038904"/>
              <a:gd name="connsiteX79" fmla="*/ 1013448 w 1132510"/>
              <a:gd name="connsiteY79" fmla="*/ 981075 h 1038904"/>
              <a:gd name="connsiteX80" fmla="*/ 1015829 w 1132510"/>
              <a:gd name="connsiteY80" fmla="*/ 992981 h 1038904"/>
              <a:gd name="connsiteX81" fmla="*/ 1018210 w 1132510"/>
              <a:gd name="connsiteY81" fmla="*/ 1002506 h 1038904"/>
              <a:gd name="connsiteX82" fmla="*/ 1020592 w 1132510"/>
              <a:gd name="connsiteY82" fmla="*/ 1033462 h 1038904"/>
              <a:gd name="connsiteX83" fmla="*/ 1132510 w 1132510"/>
              <a:gd name="connsiteY83" fmla="*/ 1035844 h 1038904"/>
              <a:gd name="connsiteX0" fmla="*/ 4972 w 1136065"/>
              <a:gd name="connsiteY0" fmla="*/ 0 h 1038904"/>
              <a:gd name="connsiteX1" fmla="*/ 7353 w 1136065"/>
              <a:gd name="connsiteY1" fmla="*/ 23812 h 1038904"/>
              <a:gd name="connsiteX2" fmla="*/ 97840 w 1136065"/>
              <a:gd name="connsiteY2" fmla="*/ 23812 h 1038904"/>
              <a:gd name="connsiteX3" fmla="*/ 100222 w 1136065"/>
              <a:gd name="connsiteY3" fmla="*/ 52387 h 1038904"/>
              <a:gd name="connsiteX4" fmla="*/ 121653 w 1136065"/>
              <a:gd name="connsiteY4" fmla="*/ 54769 h 1038904"/>
              <a:gd name="connsiteX5" fmla="*/ 138322 w 1136065"/>
              <a:gd name="connsiteY5" fmla="*/ 57150 h 1038904"/>
              <a:gd name="connsiteX6" fmla="*/ 143084 w 1136065"/>
              <a:gd name="connsiteY6" fmla="*/ 64294 h 1038904"/>
              <a:gd name="connsiteX7" fmla="*/ 150228 w 1136065"/>
              <a:gd name="connsiteY7" fmla="*/ 66675 h 1038904"/>
              <a:gd name="connsiteX8" fmla="*/ 164515 w 1136065"/>
              <a:gd name="connsiteY8" fmla="*/ 76200 h 1038904"/>
              <a:gd name="connsiteX9" fmla="*/ 164515 w 1136065"/>
              <a:gd name="connsiteY9" fmla="*/ 76200 h 1038904"/>
              <a:gd name="connsiteX10" fmla="*/ 171659 w 1136065"/>
              <a:gd name="connsiteY10" fmla="*/ 83344 h 1038904"/>
              <a:gd name="connsiteX11" fmla="*/ 183565 w 1136065"/>
              <a:gd name="connsiteY11" fmla="*/ 97631 h 1038904"/>
              <a:gd name="connsiteX12" fmla="*/ 195472 w 1136065"/>
              <a:gd name="connsiteY12" fmla="*/ 100012 h 1038904"/>
              <a:gd name="connsiteX13" fmla="*/ 231190 w 1136065"/>
              <a:gd name="connsiteY13" fmla="*/ 102394 h 1038904"/>
              <a:gd name="connsiteX14" fmla="*/ 233572 w 1136065"/>
              <a:gd name="connsiteY14" fmla="*/ 109537 h 1038904"/>
              <a:gd name="connsiteX15" fmla="*/ 238334 w 1136065"/>
              <a:gd name="connsiteY15" fmla="*/ 116681 h 1038904"/>
              <a:gd name="connsiteX16" fmla="*/ 250240 w 1136065"/>
              <a:gd name="connsiteY16" fmla="*/ 140494 h 1038904"/>
              <a:gd name="connsiteX17" fmla="*/ 255003 w 1136065"/>
              <a:gd name="connsiteY17" fmla="*/ 154781 h 1038904"/>
              <a:gd name="connsiteX18" fmla="*/ 257384 w 1136065"/>
              <a:gd name="connsiteY18" fmla="*/ 164306 h 1038904"/>
              <a:gd name="connsiteX19" fmla="*/ 262147 w 1136065"/>
              <a:gd name="connsiteY19" fmla="*/ 178594 h 1038904"/>
              <a:gd name="connsiteX20" fmla="*/ 266909 w 1136065"/>
              <a:gd name="connsiteY20" fmla="*/ 185737 h 1038904"/>
              <a:gd name="connsiteX21" fmla="*/ 274053 w 1136065"/>
              <a:gd name="connsiteY21" fmla="*/ 190500 h 1038904"/>
              <a:gd name="connsiteX22" fmla="*/ 276434 w 1136065"/>
              <a:gd name="connsiteY22" fmla="*/ 200025 h 1038904"/>
              <a:gd name="connsiteX23" fmla="*/ 305009 w 1136065"/>
              <a:gd name="connsiteY23" fmla="*/ 207169 h 1038904"/>
              <a:gd name="connsiteX24" fmla="*/ 309772 w 1136065"/>
              <a:gd name="connsiteY24" fmla="*/ 221456 h 1038904"/>
              <a:gd name="connsiteX25" fmla="*/ 312153 w 1136065"/>
              <a:gd name="connsiteY25" fmla="*/ 228600 h 1038904"/>
              <a:gd name="connsiteX26" fmla="*/ 309772 w 1136065"/>
              <a:gd name="connsiteY26" fmla="*/ 271462 h 1038904"/>
              <a:gd name="connsiteX27" fmla="*/ 328822 w 1136065"/>
              <a:gd name="connsiteY27" fmla="*/ 280987 h 1038904"/>
              <a:gd name="connsiteX28" fmla="*/ 343109 w 1136065"/>
              <a:gd name="connsiteY28" fmla="*/ 285750 h 1038904"/>
              <a:gd name="connsiteX29" fmla="*/ 345490 w 1136065"/>
              <a:gd name="connsiteY29" fmla="*/ 373856 h 1038904"/>
              <a:gd name="connsiteX30" fmla="*/ 357397 w 1136065"/>
              <a:gd name="connsiteY30" fmla="*/ 376237 h 1038904"/>
              <a:gd name="connsiteX31" fmla="*/ 359778 w 1136065"/>
              <a:gd name="connsiteY31" fmla="*/ 423862 h 1038904"/>
              <a:gd name="connsiteX32" fmla="*/ 374065 w 1136065"/>
              <a:gd name="connsiteY32" fmla="*/ 428625 h 1038904"/>
              <a:gd name="connsiteX33" fmla="*/ 405022 w 1136065"/>
              <a:gd name="connsiteY33" fmla="*/ 433387 h 1038904"/>
              <a:gd name="connsiteX34" fmla="*/ 412165 w 1136065"/>
              <a:gd name="connsiteY34" fmla="*/ 461962 h 1038904"/>
              <a:gd name="connsiteX35" fmla="*/ 416928 w 1136065"/>
              <a:gd name="connsiteY35" fmla="*/ 469106 h 1038904"/>
              <a:gd name="connsiteX36" fmla="*/ 421690 w 1136065"/>
              <a:gd name="connsiteY36" fmla="*/ 483394 h 1038904"/>
              <a:gd name="connsiteX37" fmla="*/ 424072 w 1136065"/>
              <a:gd name="connsiteY37" fmla="*/ 490537 h 1038904"/>
              <a:gd name="connsiteX38" fmla="*/ 426453 w 1136065"/>
              <a:gd name="connsiteY38" fmla="*/ 509587 h 1038904"/>
              <a:gd name="connsiteX39" fmla="*/ 431215 w 1136065"/>
              <a:gd name="connsiteY39" fmla="*/ 526256 h 1038904"/>
              <a:gd name="connsiteX40" fmla="*/ 433597 w 1136065"/>
              <a:gd name="connsiteY40" fmla="*/ 535781 h 1038904"/>
              <a:gd name="connsiteX41" fmla="*/ 435978 w 1136065"/>
              <a:gd name="connsiteY41" fmla="*/ 542925 h 1038904"/>
              <a:gd name="connsiteX42" fmla="*/ 464553 w 1136065"/>
              <a:gd name="connsiteY42" fmla="*/ 545306 h 1038904"/>
              <a:gd name="connsiteX43" fmla="*/ 469315 w 1136065"/>
              <a:gd name="connsiteY43" fmla="*/ 564356 h 1038904"/>
              <a:gd name="connsiteX44" fmla="*/ 474078 w 1136065"/>
              <a:gd name="connsiteY44" fmla="*/ 583406 h 1038904"/>
              <a:gd name="connsiteX45" fmla="*/ 478840 w 1136065"/>
              <a:gd name="connsiteY45" fmla="*/ 590550 h 1038904"/>
              <a:gd name="connsiteX46" fmla="*/ 481222 w 1136065"/>
              <a:gd name="connsiteY46" fmla="*/ 597694 h 1038904"/>
              <a:gd name="connsiteX47" fmla="*/ 483603 w 1136065"/>
              <a:gd name="connsiteY47" fmla="*/ 609600 h 1038904"/>
              <a:gd name="connsiteX48" fmla="*/ 514559 w 1136065"/>
              <a:gd name="connsiteY48" fmla="*/ 611981 h 1038904"/>
              <a:gd name="connsiteX49" fmla="*/ 516940 w 1136065"/>
              <a:gd name="connsiteY49" fmla="*/ 619125 h 1038904"/>
              <a:gd name="connsiteX50" fmla="*/ 519322 w 1136065"/>
              <a:gd name="connsiteY50" fmla="*/ 633412 h 1038904"/>
              <a:gd name="connsiteX51" fmla="*/ 547897 w 1136065"/>
              <a:gd name="connsiteY51" fmla="*/ 640556 h 1038904"/>
              <a:gd name="connsiteX52" fmla="*/ 550278 w 1136065"/>
              <a:gd name="connsiteY52" fmla="*/ 669131 h 1038904"/>
              <a:gd name="connsiteX53" fmla="*/ 552659 w 1136065"/>
              <a:gd name="connsiteY53" fmla="*/ 688181 h 1038904"/>
              <a:gd name="connsiteX54" fmla="*/ 581234 w 1136065"/>
              <a:gd name="connsiteY54" fmla="*/ 690562 h 1038904"/>
              <a:gd name="connsiteX55" fmla="*/ 621715 w 1136065"/>
              <a:gd name="connsiteY55" fmla="*/ 733425 h 1038904"/>
              <a:gd name="connsiteX56" fmla="*/ 628859 w 1136065"/>
              <a:gd name="connsiteY56" fmla="*/ 731044 h 1038904"/>
              <a:gd name="connsiteX57" fmla="*/ 631240 w 1136065"/>
              <a:gd name="connsiteY57" fmla="*/ 738187 h 1038904"/>
              <a:gd name="connsiteX58" fmla="*/ 662197 w 1136065"/>
              <a:gd name="connsiteY58" fmla="*/ 754856 h 1038904"/>
              <a:gd name="connsiteX59" fmla="*/ 666959 w 1136065"/>
              <a:gd name="connsiteY59" fmla="*/ 771525 h 1038904"/>
              <a:gd name="connsiteX60" fmla="*/ 669340 w 1136065"/>
              <a:gd name="connsiteY60" fmla="*/ 788194 h 1038904"/>
              <a:gd name="connsiteX61" fmla="*/ 683628 w 1136065"/>
              <a:gd name="connsiteY61" fmla="*/ 785812 h 1038904"/>
              <a:gd name="connsiteX62" fmla="*/ 707440 w 1136065"/>
              <a:gd name="connsiteY62" fmla="*/ 781050 h 1038904"/>
              <a:gd name="connsiteX63" fmla="*/ 736015 w 1136065"/>
              <a:gd name="connsiteY63" fmla="*/ 783431 h 1038904"/>
              <a:gd name="connsiteX64" fmla="*/ 766972 w 1136065"/>
              <a:gd name="connsiteY64" fmla="*/ 823912 h 1038904"/>
              <a:gd name="connsiteX65" fmla="*/ 797928 w 1136065"/>
              <a:gd name="connsiteY65" fmla="*/ 826294 h 1038904"/>
              <a:gd name="connsiteX66" fmla="*/ 800309 w 1136065"/>
              <a:gd name="connsiteY66" fmla="*/ 857250 h 1038904"/>
              <a:gd name="connsiteX67" fmla="*/ 862222 w 1136065"/>
              <a:gd name="connsiteY67" fmla="*/ 854869 h 1038904"/>
              <a:gd name="connsiteX68" fmla="*/ 878890 w 1136065"/>
              <a:gd name="connsiteY68" fmla="*/ 857250 h 1038904"/>
              <a:gd name="connsiteX69" fmla="*/ 883653 w 1136065"/>
              <a:gd name="connsiteY69" fmla="*/ 871537 h 1038904"/>
              <a:gd name="connsiteX70" fmla="*/ 890797 w 1136065"/>
              <a:gd name="connsiteY70" fmla="*/ 885825 h 1038904"/>
              <a:gd name="connsiteX71" fmla="*/ 897940 w 1136065"/>
              <a:gd name="connsiteY71" fmla="*/ 890587 h 1038904"/>
              <a:gd name="connsiteX72" fmla="*/ 909847 w 1136065"/>
              <a:gd name="connsiteY72" fmla="*/ 912019 h 1038904"/>
              <a:gd name="connsiteX73" fmla="*/ 914609 w 1136065"/>
              <a:gd name="connsiteY73" fmla="*/ 919162 h 1038904"/>
              <a:gd name="connsiteX74" fmla="*/ 974140 w 1136065"/>
              <a:gd name="connsiteY74" fmla="*/ 931069 h 1038904"/>
              <a:gd name="connsiteX75" fmla="*/ 976522 w 1136065"/>
              <a:gd name="connsiteY75" fmla="*/ 938212 h 1038904"/>
              <a:gd name="connsiteX76" fmla="*/ 981284 w 1136065"/>
              <a:gd name="connsiteY76" fmla="*/ 957262 h 1038904"/>
              <a:gd name="connsiteX77" fmla="*/ 983665 w 1136065"/>
              <a:gd name="connsiteY77" fmla="*/ 976312 h 1038904"/>
              <a:gd name="connsiteX78" fmla="*/ 1017003 w 1136065"/>
              <a:gd name="connsiteY78" fmla="*/ 981075 h 1038904"/>
              <a:gd name="connsiteX79" fmla="*/ 1019384 w 1136065"/>
              <a:gd name="connsiteY79" fmla="*/ 992981 h 1038904"/>
              <a:gd name="connsiteX80" fmla="*/ 1021765 w 1136065"/>
              <a:gd name="connsiteY80" fmla="*/ 1002506 h 1038904"/>
              <a:gd name="connsiteX81" fmla="*/ 1024147 w 1136065"/>
              <a:gd name="connsiteY81" fmla="*/ 1033462 h 1038904"/>
              <a:gd name="connsiteX82" fmla="*/ 1136065 w 1136065"/>
              <a:gd name="connsiteY82" fmla="*/ 1035844 h 1038904"/>
              <a:gd name="connsiteX0" fmla="*/ 0 w 1131093"/>
              <a:gd name="connsiteY0" fmla="*/ 0 h 1038904"/>
              <a:gd name="connsiteX1" fmla="*/ 2381 w 1131093"/>
              <a:gd name="connsiteY1" fmla="*/ 23812 h 1038904"/>
              <a:gd name="connsiteX2" fmla="*/ 92868 w 1131093"/>
              <a:gd name="connsiteY2" fmla="*/ 23812 h 1038904"/>
              <a:gd name="connsiteX3" fmla="*/ 95250 w 1131093"/>
              <a:gd name="connsiteY3" fmla="*/ 52387 h 1038904"/>
              <a:gd name="connsiteX4" fmla="*/ 116681 w 1131093"/>
              <a:gd name="connsiteY4" fmla="*/ 54769 h 1038904"/>
              <a:gd name="connsiteX5" fmla="*/ 133350 w 1131093"/>
              <a:gd name="connsiteY5" fmla="*/ 57150 h 1038904"/>
              <a:gd name="connsiteX6" fmla="*/ 138112 w 1131093"/>
              <a:gd name="connsiteY6" fmla="*/ 64294 h 1038904"/>
              <a:gd name="connsiteX7" fmla="*/ 145256 w 1131093"/>
              <a:gd name="connsiteY7" fmla="*/ 66675 h 1038904"/>
              <a:gd name="connsiteX8" fmla="*/ 159543 w 1131093"/>
              <a:gd name="connsiteY8" fmla="*/ 76200 h 1038904"/>
              <a:gd name="connsiteX9" fmla="*/ 159543 w 1131093"/>
              <a:gd name="connsiteY9" fmla="*/ 76200 h 1038904"/>
              <a:gd name="connsiteX10" fmla="*/ 166687 w 1131093"/>
              <a:gd name="connsiteY10" fmla="*/ 83344 h 1038904"/>
              <a:gd name="connsiteX11" fmla="*/ 178593 w 1131093"/>
              <a:gd name="connsiteY11" fmla="*/ 97631 h 1038904"/>
              <a:gd name="connsiteX12" fmla="*/ 190500 w 1131093"/>
              <a:gd name="connsiteY12" fmla="*/ 100012 h 1038904"/>
              <a:gd name="connsiteX13" fmla="*/ 226218 w 1131093"/>
              <a:gd name="connsiteY13" fmla="*/ 102394 h 1038904"/>
              <a:gd name="connsiteX14" fmla="*/ 228600 w 1131093"/>
              <a:gd name="connsiteY14" fmla="*/ 109537 h 1038904"/>
              <a:gd name="connsiteX15" fmla="*/ 233362 w 1131093"/>
              <a:gd name="connsiteY15" fmla="*/ 116681 h 1038904"/>
              <a:gd name="connsiteX16" fmla="*/ 245268 w 1131093"/>
              <a:gd name="connsiteY16" fmla="*/ 140494 h 1038904"/>
              <a:gd name="connsiteX17" fmla="*/ 250031 w 1131093"/>
              <a:gd name="connsiteY17" fmla="*/ 154781 h 1038904"/>
              <a:gd name="connsiteX18" fmla="*/ 252412 w 1131093"/>
              <a:gd name="connsiteY18" fmla="*/ 164306 h 1038904"/>
              <a:gd name="connsiteX19" fmla="*/ 257175 w 1131093"/>
              <a:gd name="connsiteY19" fmla="*/ 178594 h 1038904"/>
              <a:gd name="connsiteX20" fmla="*/ 261937 w 1131093"/>
              <a:gd name="connsiteY20" fmla="*/ 185737 h 1038904"/>
              <a:gd name="connsiteX21" fmla="*/ 269081 w 1131093"/>
              <a:gd name="connsiteY21" fmla="*/ 190500 h 1038904"/>
              <a:gd name="connsiteX22" fmla="*/ 271462 w 1131093"/>
              <a:gd name="connsiteY22" fmla="*/ 200025 h 1038904"/>
              <a:gd name="connsiteX23" fmla="*/ 300037 w 1131093"/>
              <a:gd name="connsiteY23" fmla="*/ 207169 h 1038904"/>
              <a:gd name="connsiteX24" fmla="*/ 304800 w 1131093"/>
              <a:gd name="connsiteY24" fmla="*/ 221456 h 1038904"/>
              <a:gd name="connsiteX25" fmla="*/ 307181 w 1131093"/>
              <a:gd name="connsiteY25" fmla="*/ 228600 h 1038904"/>
              <a:gd name="connsiteX26" fmla="*/ 304800 w 1131093"/>
              <a:gd name="connsiteY26" fmla="*/ 271462 h 1038904"/>
              <a:gd name="connsiteX27" fmla="*/ 323850 w 1131093"/>
              <a:gd name="connsiteY27" fmla="*/ 280987 h 1038904"/>
              <a:gd name="connsiteX28" fmla="*/ 338137 w 1131093"/>
              <a:gd name="connsiteY28" fmla="*/ 285750 h 1038904"/>
              <a:gd name="connsiteX29" fmla="*/ 340518 w 1131093"/>
              <a:gd name="connsiteY29" fmla="*/ 373856 h 1038904"/>
              <a:gd name="connsiteX30" fmla="*/ 352425 w 1131093"/>
              <a:gd name="connsiteY30" fmla="*/ 376237 h 1038904"/>
              <a:gd name="connsiteX31" fmla="*/ 354806 w 1131093"/>
              <a:gd name="connsiteY31" fmla="*/ 423862 h 1038904"/>
              <a:gd name="connsiteX32" fmla="*/ 369093 w 1131093"/>
              <a:gd name="connsiteY32" fmla="*/ 428625 h 1038904"/>
              <a:gd name="connsiteX33" fmla="*/ 400050 w 1131093"/>
              <a:gd name="connsiteY33" fmla="*/ 433387 h 1038904"/>
              <a:gd name="connsiteX34" fmla="*/ 407193 w 1131093"/>
              <a:gd name="connsiteY34" fmla="*/ 461962 h 1038904"/>
              <a:gd name="connsiteX35" fmla="*/ 411956 w 1131093"/>
              <a:gd name="connsiteY35" fmla="*/ 469106 h 1038904"/>
              <a:gd name="connsiteX36" fmla="*/ 416718 w 1131093"/>
              <a:gd name="connsiteY36" fmla="*/ 483394 h 1038904"/>
              <a:gd name="connsiteX37" fmla="*/ 419100 w 1131093"/>
              <a:gd name="connsiteY37" fmla="*/ 490537 h 1038904"/>
              <a:gd name="connsiteX38" fmla="*/ 421481 w 1131093"/>
              <a:gd name="connsiteY38" fmla="*/ 509587 h 1038904"/>
              <a:gd name="connsiteX39" fmla="*/ 426243 w 1131093"/>
              <a:gd name="connsiteY39" fmla="*/ 526256 h 1038904"/>
              <a:gd name="connsiteX40" fmla="*/ 428625 w 1131093"/>
              <a:gd name="connsiteY40" fmla="*/ 535781 h 1038904"/>
              <a:gd name="connsiteX41" fmla="*/ 431006 w 1131093"/>
              <a:gd name="connsiteY41" fmla="*/ 542925 h 1038904"/>
              <a:gd name="connsiteX42" fmla="*/ 459581 w 1131093"/>
              <a:gd name="connsiteY42" fmla="*/ 545306 h 1038904"/>
              <a:gd name="connsiteX43" fmla="*/ 464343 w 1131093"/>
              <a:gd name="connsiteY43" fmla="*/ 564356 h 1038904"/>
              <a:gd name="connsiteX44" fmla="*/ 469106 w 1131093"/>
              <a:gd name="connsiteY44" fmla="*/ 583406 h 1038904"/>
              <a:gd name="connsiteX45" fmla="*/ 473868 w 1131093"/>
              <a:gd name="connsiteY45" fmla="*/ 590550 h 1038904"/>
              <a:gd name="connsiteX46" fmla="*/ 476250 w 1131093"/>
              <a:gd name="connsiteY46" fmla="*/ 597694 h 1038904"/>
              <a:gd name="connsiteX47" fmla="*/ 478631 w 1131093"/>
              <a:gd name="connsiteY47" fmla="*/ 609600 h 1038904"/>
              <a:gd name="connsiteX48" fmla="*/ 509587 w 1131093"/>
              <a:gd name="connsiteY48" fmla="*/ 611981 h 1038904"/>
              <a:gd name="connsiteX49" fmla="*/ 511968 w 1131093"/>
              <a:gd name="connsiteY49" fmla="*/ 619125 h 1038904"/>
              <a:gd name="connsiteX50" fmla="*/ 514350 w 1131093"/>
              <a:gd name="connsiteY50" fmla="*/ 633412 h 1038904"/>
              <a:gd name="connsiteX51" fmla="*/ 542925 w 1131093"/>
              <a:gd name="connsiteY51" fmla="*/ 640556 h 1038904"/>
              <a:gd name="connsiteX52" fmla="*/ 545306 w 1131093"/>
              <a:gd name="connsiteY52" fmla="*/ 669131 h 1038904"/>
              <a:gd name="connsiteX53" fmla="*/ 547687 w 1131093"/>
              <a:gd name="connsiteY53" fmla="*/ 688181 h 1038904"/>
              <a:gd name="connsiteX54" fmla="*/ 576262 w 1131093"/>
              <a:gd name="connsiteY54" fmla="*/ 690562 h 1038904"/>
              <a:gd name="connsiteX55" fmla="*/ 616743 w 1131093"/>
              <a:gd name="connsiteY55" fmla="*/ 733425 h 1038904"/>
              <a:gd name="connsiteX56" fmla="*/ 623887 w 1131093"/>
              <a:gd name="connsiteY56" fmla="*/ 731044 h 1038904"/>
              <a:gd name="connsiteX57" fmla="*/ 626268 w 1131093"/>
              <a:gd name="connsiteY57" fmla="*/ 738187 h 1038904"/>
              <a:gd name="connsiteX58" fmla="*/ 657225 w 1131093"/>
              <a:gd name="connsiteY58" fmla="*/ 754856 h 1038904"/>
              <a:gd name="connsiteX59" fmla="*/ 661987 w 1131093"/>
              <a:gd name="connsiteY59" fmla="*/ 771525 h 1038904"/>
              <a:gd name="connsiteX60" fmla="*/ 664368 w 1131093"/>
              <a:gd name="connsiteY60" fmla="*/ 788194 h 1038904"/>
              <a:gd name="connsiteX61" fmla="*/ 678656 w 1131093"/>
              <a:gd name="connsiteY61" fmla="*/ 785812 h 1038904"/>
              <a:gd name="connsiteX62" fmla="*/ 702468 w 1131093"/>
              <a:gd name="connsiteY62" fmla="*/ 781050 h 1038904"/>
              <a:gd name="connsiteX63" fmla="*/ 731043 w 1131093"/>
              <a:gd name="connsiteY63" fmla="*/ 783431 h 1038904"/>
              <a:gd name="connsiteX64" fmla="*/ 762000 w 1131093"/>
              <a:gd name="connsiteY64" fmla="*/ 823912 h 1038904"/>
              <a:gd name="connsiteX65" fmla="*/ 792956 w 1131093"/>
              <a:gd name="connsiteY65" fmla="*/ 826294 h 1038904"/>
              <a:gd name="connsiteX66" fmla="*/ 795337 w 1131093"/>
              <a:gd name="connsiteY66" fmla="*/ 857250 h 1038904"/>
              <a:gd name="connsiteX67" fmla="*/ 857250 w 1131093"/>
              <a:gd name="connsiteY67" fmla="*/ 854869 h 1038904"/>
              <a:gd name="connsiteX68" fmla="*/ 873918 w 1131093"/>
              <a:gd name="connsiteY68" fmla="*/ 857250 h 1038904"/>
              <a:gd name="connsiteX69" fmla="*/ 878681 w 1131093"/>
              <a:gd name="connsiteY69" fmla="*/ 871537 h 1038904"/>
              <a:gd name="connsiteX70" fmla="*/ 885825 w 1131093"/>
              <a:gd name="connsiteY70" fmla="*/ 885825 h 1038904"/>
              <a:gd name="connsiteX71" fmla="*/ 892968 w 1131093"/>
              <a:gd name="connsiteY71" fmla="*/ 890587 h 1038904"/>
              <a:gd name="connsiteX72" fmla="*/ 904875 w 1131093"/>
              <a:gd name="connsiteY72" fmla="*/ 912019 h 1038904"/>
              <a:gd name="connsiteX73" fmla="*/ 909637 w 1131093"/>
              <a:gd name="connsiteY73" fmla="*/ 919162 h 1038904"/>
              <a:gd name="connsiteX74" fmla="*/ 969168 w 1131093"/>
              <a:gd name="connsiteY74" fmla="*/ 931069 h 1038904"/>
              <a:gd name="connsiteX75" fmla="*/ 971550 w 1131093"/>
              <a:gd name="connsiteY75" fmla="*/ 938212 h 1038904"/>
              <a:gd name="connsiteX76" fmla="*/ 976312 w 1131093"/>
              <a:gd name="connsiteY76" fmla="*/ 957262 h 1038904"/>
              <a:gd name="connsiteX77" fmla="*/ 978693 w 1131093"/>
              <a:gd name="connsiteY77" fmla="*/ 976312 h 1038904"/>
              <a:gd name="connsiteX78" fmla="*/ 1012031 w 1131093"/>
              <a:gd name="connsiteY78" fmla="*/ 981075 h 1038904"/>
              <a:gd name="connsiteX79" fmla="*/ 1014412 w 1131093"/>
              <a:gd name="connsiteY79" fmla="*/ 992981 h 1038904"/>
              <a:gd name="connsiteX80" fmla="*/ 1016793 w 1131093"/>
              <a:gd name="connsiteY80" fmla="*/ 1002506 h 1038904"/>
              <a:gd name="connsiteX81" fmla="*/ 1019175 w 1131093"/>
              <a:gd name="connsiteY81" fmla="*/ 1033462 h 1038904"/>
              <a:gd name="connsiteX82" fmla="*/ 1131093 w 1131093"/>
              <a:gd name="connsiteY82" fmla="*/ 1035844 h 1038904"/>
              <a:gd name="connsiteX0" fmla="*/ 302 w 1138539"/>
              <a:gd name="connsiteY0" fmla="*/ 0 h 1046048"/>
              <a:gd name="connsiteX1" fmla="*/ 9827 w 1138539"/>
              <a:gd name="connsiteY1" fmla="*/ 30956 h 1046048"/>
              <a:gd name="connsiteX2" fmla="*/ 100314 w 1138539"/>
              <a:gd name="connsiteY2" fmla="*/ 30956 h 1046048"/>
              <a:gd name="connsiteX3" fmla="*/ 102696 w 1138539"/>
              <a:gd name="connsiteY3" fmla="*/ 59531 h 1046048"/>
              <a:gd name="connsiteX4" fmla="*/ 124127 w 1138539"/>
              <a:gd name="connsiteY4" fmla="*/ 61913 h 1046048"/>
              <a:gd name="connsiteX5" fmla="*/ 140796 w 1138539"/>
              <a:gd name="connsiteY5" fmla="*/ 64294 h 1046048"/>
              <a:gd name="connsiteX6" fmla="*/ 145558 w 1138539"/>
              <a:gd name="connsiteY6" fmla="*/ 71438 h 1046048"/>
              <a:gd name="connsiteX7" fmla="*/ 152702 w 1138539"/>
              <a:gd name="connsiteY7" fmla="*/ 73819 h 1046048"/>
              <a:gd name="connsiteX8" fmla="*/ 166989 w 1138539"/>
              <a:gd name="connsiteY8" fmla="*/ 83344 h 1046048"/>
              <a:gd name="connsiteX9" fmla="*/ 166989 w 1138539"/>
              <a:gd name="connsiteY9" fmla="*/ 83344 h 1046048"/>
              <a:gd name="connsiteX10" fmla="*/ 174133 w 1138539"/>
              <a:gd name="connsiteY10" fmla="*/ 90488 h 1046048"/>
              <a:gd name="connsiteX11" fmla="*/ 186039 w 1138539"/>
              <a:gd name="connsiteY11" fmla="*/ 104775 h 1046048"/>
              <a:gd name="connsiteX12" fmla="*/ 197946 w 1138539"/>
              <a:gd name="connsiteY12" fmla="*/ 107156 h 1046048"/>
              <a:gd name="connsiteX13" fmla="*/ 233664 w 1138539"/>
              <a:gd name="connsiteY13" fmla="*/ 109538 h 1046048"/>
              <a:gd name="connsiteX14" fmla="*/ 236046 w 1138539"/>
              <a:gd name="connsiteY14" fmla="*/ 116681 h 1046048"/>
              <a:gd name="connsiteX15" fmla="*/ 240808 w 1138539"/>
              <a:gd name="connsiteY15" fmla="*/ 123825 h 1046048"/>
              <a:gd name="connsiteX16" fmla="*/ 252714 w 1138539"/>
              <a:gd name="connsiteY16" fmla="*/ 147638 h 1046048"/>
              <a:gd name="connsiteX17" fmla="*/ 257477 w 1138539"/>
              <a:gd name="connsiteY17" fmla="*/ 161925 h 1046048"/>
              <a:gd name="connsiteX18" fmla="*/ 259858 w 1138539"/>
              <a:gd name="connsiteY18" fmla="*/ 171450 h 1046048"/>
              <a:gd name="connsiteX19" fmla="*/ 264621 w 1138539"/>
              <a:gd name="connsiteY19" fmla="*/ 185738 h 1046048"/>
              <a:gd name="connsiteX20" fmla="*/ 269383 w 1138539"/>
              <a:gd name="connsiteY20" fmla="*/ 192881 h 1046048"/>
              <a:gd name="connsiteX21" fmla="*/ 276527 w 1138539"/>
              <a:gd name="connsiteY21" fmla="*/ 197644 h 1046048"/>
              <a:gd name="connsiteX22" fmla="*/ 278908 w 1138539"/>
              <a:gd name="connsiteY22" fmla="*/ 207169 h 1046048"/>
              <a:gd name="connsiteX23" fmla="*/ 307483 w 1138539"/>
              <a:gd name="connsiteY23" fmla="*/ 214313 h 1046048"/>
              <a:gd name="connsiteX24" fmla="*/ 312246 w 1138539"/>
              <a:gd name="connsiteY24" fmla="*/ 228600 h 1046048"/>
              <a:gd name="connsiteX25" fmla="*/ 314627 w 1138539"/>
              <a:gd name="connsiteY25" fmla="*/ 235744 h 1046048"/>
              <a:gd name="connsiteX26" fmla="*/ 312246 w 1138539"/>
              <a:gd name="connsiteY26" fmla="*/ 278606 h 1046048"/>
              <a:gd name="connsiteX27" fmla="*/ 331296 w 1138539"/>
              <a:gd name="connsiteY27" fmla="*/ 288131 h 1046048"/>
              <a:gd name="connsiteX28" fmla="*/ 345583 w 1138539"/>
              <a:gd name="connsiteY28" fmla="*/ 292894 h 1046048"/>
              <a:gd name="connsiteX29" fmla="*/ 347964 w 1138539"/>
              <a:gd name="connsiteY29" fmla="*/ 381000 h 1046048"/>
              <a:gd name="connsiteX30" fmla="*/ 359871 w 1138539"/>
              <a:gd name="connsiteY30" fmla="*/ 383381 h 1046048"/>
              <a:gd name="connsiteX31" fmla="*/ 362252 w 1138539"/>
              <a:gd name="connsiteY31" fmla="*/ 431006 h 1046048"/>
              <a:gd name="connsiteX32" fmla="*/ 376539 w 1138539"/>
              <a:gd name="connsiteY32" fmla="*/ 435769 h 1046048"/>
              <a:gd name="connsiteX33" fmla="*/ 407496 w 1138539"/>
              <a:gd name="connsiteY33" fmla="*/ 440531 h 1046048"/>
              <a:gd name="connsiteX34" fmla="*/ 414639 w 1138539"/>
              <a:gd name="connsiteY34" fmla="*/ 469106 h 1046048"/>
              <a:gd name="connsiteX35" fmla="*/ 419402 w 1138539"/>
              <a:gd name="connsiteY35" fmla="*/ 476250 h 1046048"/>
              <a:gd name="connsiteX36" fmla="*/ 424164 w 1138539"/>
              <a:gd name="connsiteY36" fmla="*/ 490538 h 1046048"/>
              <a:gd name="connsiteX37" fmla="*/ 426546 w 1138539"/>
              <a:gd name="connsiteY37" fmla="*/ 497681 h 1046048"/>
              <a:gd name="connsiteX38" fmla="*/ 428927 w 1138539"/>
              <a:gd name="connsiteY38" fmla="*/ 516731 h 1046048"/>
              <a:gd name="connsiteX39" fmla="*/ 433689 w 1138539"/>
              <a:gd name="connsiteY39" fmla="*/ 533400 h 1046048"/>
              <a:gd name="connsiteX40" fmla="*/ 436071 w 1138539"/>
              <a:gd name="connsiteY40" fmla="*/ 542925 h 1046048"/>
              <a:gd name="connsiteX41" fmla="*/ 438452 w 1138539"/>
              <a:gd name="connsiteY41" fmla="*/ 550069 h 1046048"/>
              <a:gd name="connsiteX42" fmla="*/ 467027 w 1138539"/>
              <a:gd name="connsiteY42" fmla="*/ 552450 h 1046048"/>
              <a:gd name="connsiteX43" fmla="*/ 471789 w 1138539"/>
              <a:gd name="connsiteY43" fmla="*/ 571500 h 1046048"/>
              <a:gd name="connsiteX44" fmla="*/ 476552 w 1138539"/>
              <a:gd name="connsiteY44" fmla="*/ 590550 h 1046048"/>
              <a:gd name="connsiteX45" fmla="*/ 481314 w 1138539"/>
              <a:gd name="connsiteY45" fmla="*/ 597694 h 1046048"/>
              <a:gd name="connsiteX46" fmla="*/ 483696 w 1138539"/>
              <a:gd name="connsiteY46" fmla="*/ 604838 h 1046048"/>
              <a:gd name="connsiteX47" fmla="*/ 486077 w 1138539"/>
              <a:gd name="connsiteY47" fmla="*/ 616744 h 1046048"/>
              <a:gd name="connsiteX48" fmla="*/ 517033 w 1138539"/>
              <a:gd name="connsiteY48" fmla="*/ 619125 h 1046048"/>
              <a:gd name="connsiteX49" fmla="*/ 519414 w 1138539"/>
              <a:gd name="connsiteY49" fmla="*/ 626269 h 1046048"/>
              <a:gd name="connsiteX50" fmla="*/ 521796 w 1138539"/>
              <a:gd name="connsiteY50" fmla="*/ 640556 h 1046048"/>
              <a:gd name="connsiteX51" fmla="*/ 550371 w 1138539"/>
              <a:gd name="connsiteY51" fmla="*/ 647700 h 1046048"/>
              <a:gd name="connsiteX52" fmla="*/ 552752 w 1138539"/>
              <a:gd name="connsiteY52" fmla="*/ 676275 h 1046048"/>
              <a:gd name="connsiteX53" fmla="*/ 555133 w 1138539"/>
              <a:gd name="connsiteY53" fmla="*/ 695325 h 1046048"/>
              <a:gd name="connsiteX54" fmla="*/ 583708 w 1138539"/>
              <a:gd name="connsiteY54" fmla="*/ 697706 h 1046048"/>
              <a:gd name="connsiteX55" fmla="*/ 624189 w 1138539"/>
              <a:gd name="connsiteY55" fmla="*/ 740569 h 1046048"/>
              <a:gd name="connsiteX56" fmla="*/ 631333 w 1138539"/>
              <a:gd name="connsiteY56" fmla="*/ 738188 h 1046048"/>
              <a:gd name="connsiteX57" fmla="*/ 633714 w 1138539"/>
              <a:gd name="connsiteY57" fmla="*/ 745331 h 1046048"/>
              <a:gd name="connsiteX58" fmla="*/ 664671 w 1138539"/>
              <a:gd name="connsiteY58" fmla="*/ 762000 h 1046048"/>
              <a:gd name="connsiteX59" fmla="*/ 669433 w 1138539"/>
              <a:gd name="connsiteY59" fmla="*/ 778669 h 1046048"/>
              <a:gd name="connsiteX60" fmla="*/ 671814 w 1138539"/>
              <a:gd name="connsiteY60" fmla="*/ 795338 h 1046048"/>
              <a:gd name="connsiteX61" fmla="*/ 686102 w 1138539"/>
              <a:gd name="connsiteY61" fmla="*/ 792956 h 1046048"/>
              <a:gd name="connsiteX62" fmla="*/ 709914 w 1138539"/>
              <a:gd name="connsiteY62" fmla="*/ 788194 h 1046048"/>
              <a:gd name="connsiteX63" fmla="*/ 738489 w 1138539"/>
              <a:gd name="connsiteY63" fmla="*/ 790575 h 1046048"/>
              <a:gd name="connsiteX64" fmla="*/ 769446 w 1138539"/>
              <a:gd name="connsiteY64" fmla="*/ 831056 h 1046048"/>
              <a:gd name="connsiteX65" fmla="*/ 800402 w 1138539"/>
              <a:gd name="connsiteY65" fmla="*/ 833438 h 1046048"/>
              <a:gd name="connsiteX66" fmla="*/ 802783 w 1138539"/>
              <a:gd name="connsiteY66" fmla="*/ 864394 h 1046048"/>
              <a:gd name="connsiteX67" fmla="*/ 864696 w 1138539"/>
              <a:gd name="connsiteY67" fmla="*/ 862013 h 1046048"/>
              <a:gd name="connsiteX68" fmla="*/ 881364 w 1138539"/>
              <a:gd name="connsiteY68" fmla="*/ 864394 h 1046048"/>
              <a:gd name="connsiteX69" fmla="*/ 886127 w 1138539"/>
              <a:gd name="connsiteY69" fmla="*/ 878681 h 1046048"/>
              <a:gd name="connsiteX70" fmla="*/ 893271 w 1138539"/>
              <a:gd name="connsiteY70" fmla="*/ 892969 h 1046048"/>
              <a:gd name="connsiteX71" fmla="*/ 900414 w 1138539"/>
              <a:gd name="connsiteY71" fmla="*/ 897731 h 1046048"/>
              <a:gd name="connsiteX72" fmla="*/ 912321 w 1138539"/>
              <a:gd name="connsiteY72" fmla="*/ 919163 h 1046048"/>
              <a:gd name="connsiteX73" fmla="*/ 917083 w 1138539"/>
              <a:gd name="connsiteY73" fmla="*/ 926306 h 1046048"/>
              <a:gd name="connsiteX74" fmla="*/ 976614 w 1138539"/>
              <a:gd name="connsiteY74" fmla="*/ 938213 h 1046048"/>
              <a:gd name="connsiteX75" fmla="*/ 978996 w 1138539"/>
              <a:gd name="connsiteY75" fmla="*/ 945356 h 1046048"/>
              <a:gd name="connsiteX76" fmla="*/ 983758 w 1138539"/>
              <a:gd name="connsiteY76" fmla="*/ 964406 h 1046048"/>
              <a:gd name="connsiteX77" fmla="*/ 986139 w 1138539"/>
              <a:gd name="connsiteY77" fmla="*/ 983456 h 1046048"/>
              <a:gd name="connsiteX78" fmla="*/ 1019477 w 1138539"/>
              <a:gd name="connsiteY78" fmla="*/ 988219 h 1046048"/>
              <a:gd name="connsiteX79" fmla="*/ 1021858 w 1138539"/>
              <a:gd name="connsiteY79" fmla="*/ 1000125 h 1046048"/>
              <a:gd name="connsiteX80" fmla="*/ 1024239 w 1138539"/>
              <a:gd name="connsiteY80" fmla="*/ 1009650 h 1046048"/>
              <a:gd name="connsiteX81" fmla="*/ 1026621 w 1138539"/>
              <a:gd name="connsiteY81" fmla="*/ 1040606 h 1046048"/>
              <a:gd name="connsiteX82" fmla="*/ 1138539 w 1138539"/>
              <a:gd name="connsiteY82" fmla="*/ 1042988 h 1046048"/>
              <a:gd name="connsiteX0" fmla="*/ 302 w 1138539"/>
              <a:gd name="connsiteY0" fmla="*/ 0 h 1046048"/>
              <a:gd name="connsiteX1" fmla="*/ 9827 w 1138539"/>
              <a:gd name="connsiteY1" fmla="*/ 30956 h 1046048"/>
              <a:gd name="connsiteX2" fmla="*/ 100314 w 1138539"/>
              <a:gd name="connsiteY2" fmla="*/ 30956 h 1046048"/>
              <a:gd name="connsiteX3" fmla="*/ 102696 w 1138539"/>
              <a:gd name="connsiteY3" fmla="*/ 59531 h 1046048"/>
              <a:gd name="connsiteX4" fmla="*/ 124127 w 1138539"/>
              <a:gd name="connsiteY4" fmla="*/ 61913 h 1046048"/>
              <a:gd name="connsiteX5" fmla="*/ 140796 w 1138539"/>
              <a:gd name="connsiteY5" fmla="*/ 64294 h 1046048"/>
              <a:gd name="connsiteX6" fmla="*/ 145558 w 1138539"/>
              <a:gd name="connsiteY6" fmla="*/ 71438 h 1046048"/>
              <a:gd name="connsiteX7" fmla="*/ 152702 w 1138539"/>
              <a:gd name="connsiteY7" fmla="*/ 73819 h 1046048"/>
              <a:gd name="connsiteX8" fmla="*/ 166989 w 1138539"/>
              <a:gd name="connsiteY8" fmla="*/ 83344 h 1046048"/>
              <a:gd name="connsiteX9" fmla="*/ 166989 w 1138539"/>
              <a:gd name="connsiteY9" fmla="*/ 83344 h 1046048"/>
              <a:gd name="connsiteX10" fmla="*/ 174133 w 1138539"/>
              <a:gd name="connsiteY10" fmla="*/ 90488 h 1046048"/>
              <a:gd name="connsiteX11" fmla="*/ 186039 w 1138539"/>
              <a:gd name="connsiteY11" fmla="*/ 104775 h 1046048"/>
              <a:gd name="connsiteX12" fmla="*/ 197946 w 1138539"/>
              <a:gd name="connsiteY12" fmla="*/ 107156 h 1046048"/>
              <a:gd name="connsiteX13" fmla="*/ 233664 w 1138539"/>
              <a:gd name="connsiteY13" fmla="*/ 109538 h 1046048"/>
              <a:gd name="connsiteX14" fmla="*/ 236046 w 1138539"/>
              <a:gd name="connsiteY14" fmla="*/ 116681 h 1046048"/>
              <a:gd name="connsiteX15" fmla="*/ 240808 w 1138539"/>
              <a:gd name="connsiteY15" fmla="*/ 123825 h 1046048"/>
              <a:gd name="connsiteX16" fmla="*/ 252714 w 1138539"/>
              <a:gd name="connsiteY16" fmla="*/ 147638 h 1046048"/>
              <a:gd name="connsiteX17" fmla="*/ 257477 w 1138539"/>
              <a:gd name="connsiteY17" fmla="*/ 161925 h 1046048"/>
              <a:gd name="connsiteX18" fmla="*/ 259858 w 1138539"/>
              <a:gd name="connsiteY18" fmla="*/ 171450 h 1046048"/>
              <a:gd name="connsiteX19" fmla="*/ 264621 w 1138539"/>
              <a:gd name="connsiteY19" fmla="*/ 185738 h 1046048"/>
              <a:gd name="connsiteX20" fmla="*/ 269383 w 1138539"/>
              <a:gd name="connsiteY20" fmla="*/ 192881 h 1046048"/>
              <a:gd name="connsiteX21" fmla="*/ 276527 w 1138539"/>
              <a:gd name="connsiteY21" fmla="*/ 197644 h 1046048"/>
              <a:gd name="connsiteX22" fmla="*/ 278908 w 1138539"/>
              <a:gd name="connsiteY22" fmla="*/ 207169 h 1046048"/>
              <a:gd name="connsiteX23" fmla="*/ 307483 w 1138539"/>
              <a:gd name="connsiteY23" fmla="*/ 214313 h 1046048"/>
              <a:gd name="connsiteX24" fmla="*/ 312246 w 1138539"/>
              <a:gd name="connsiteY24" fmla="*/ 228600 h 1046048"/>
              <a:gd name="connsiteX25" fmla="*/ 314627 w 1138539"/>
              <a:gd name="connsiteY25" fmla="*/ 235744 h 1046048"/>
              <a:gd name="connsiteX26" fmla="*/ 312246 w 1138539"/>
              <a:gd name="connsiteY26" fmla="*/ 278606 h 1046048"/>
              <a:gd name="connsiteX27" fmla="*/ 331296 w 1138539"/>
              <a:gd name="connsiteY27" fmla="*/ 288131 h 1046048"/>
              <a:gd name="connsiteX28" fmla="*/ 345583 w 1138539"/>
              <a:gd name="connsiteY28" fmla="*/ 292894 h 1046048"/>
              <a:gd name="connsiteX29" fmla="*/ 347964 w 1138539"/>
              <a:gd name="connsiteY29" fmla="*/ 381000 h 1046048"/>
              <a:gd name="connsiteX30" fmla="*/ 359871 w 1138539"/>
              <a:gd name="connsiteY30" fmla="*/ 383381 h 1046048"/>
              <a:gd name="connsiteX31" fmla="*/ 362252 w 1138539"/>
              <a:gd name="connsiteY31" fmla="*/ 431006 h 1046048"/>
              <a:gd name="connsiteX32" fmla="*/ 376539 w 1138539"/>
              <a:gd name="connsiteY32" fmla="*/ 435769 h 1046048"/>
              <a:gd name="connsiteX33" fmla="*/ 407496 w 1138539"/>
              <a:gd name="connsiteY33" fmla="*/ 440531 h 1046048"/>
              <a:gd name="connsiteX34" fmla="*/ 414639 w 1138539"/>
              <a:gd name="connsiteY34" fmla="*/ 469106 h 1046048"/>
              <a:gd name="connsiteX35" fmla="*/ 419402 w 1138539"/>
              <a:gd name="connsiteY35" fmla="*/ 476250 h 1046048"/>
              <a:gd name="connsiteX36" fmla="*/ 424164 w 1138539"/>
              <a:gd name="connsiteY36" fmla="*/ 490538 h 1046048"/>
              <a:gd name="connsiteX37" fmla="*/ 426546 w 1138539"/>
              <a:gd name="connsiteY37" fmla="*/ 497681 h 1046048"/>
              <a:gd name="connsiteX38" fmla="*/ 428927 w 1138539"/>
              <a:gd name="connsiteY38" fmla="*/ 516731 h 1046048"/>
              <a:gd name="connsiteX39" fmla="*/ 433689 w 1138539"/>
              <a:gd name="connsiteY39" fmla="*/ 533400 h 1046048"/>
              <a:gd name="connsiteX40" fmla="*/ 436071 w 1138539"/>
              <a:gd name="connsiteY40" fmla="*/ 542925 h 1046048"/>
              <a:gd name="connsiteX41" fmla="*/ 438452 w 1138539"/>
              <a:gd name="connsiteY41" fmla="*/ 550069 h 1046048"/>
              <a:gd name="connsiteX42" fmla="*/ 467027 w 1138539"/>
              <a:gd name="connsiteY42" fmla="*/ 552450 h 1046048"/>
              <a:gd name="connsiteX43" fmla="*/ 471789 w 1138539"/>
              <a:gd name="connsiteY43" fmla="*/ 571500 h 1046048"/>
              <a:gd name="connsiteX44" fmla="*/ 476552 w 1138539"/>
              <a:gd name="connsiteY44" fmla="*/ 590550 h 1046048"/>
              <a:gd name="connsiteX45" fmla="*/ 481314 w 1138539"/>
              <a:gd name="connsiteY45" fmla="*/ 597694 h 1046048"/>
              <a:gd name="connsiteX46" fmla="*/ 483696 w 1138539"/>
              <a:gd name="connsiteY46" fmla="*/ 604838 h 1046048"/>
              <a:gd name="connsiteX47" fmla="*/ 486077 w 1138539"/>
              <a:gd name="connsiteY47" fmla="*/ 616744 h 1046048"/>
              <a:gd name="connsiteX48" fmla="*/ 517033 w 1138539"/>
              <a:gd name="connsiteY48" fmla="*/ 619125 h 1046048"/>
              <a:gd name="connsiteX49" fmla="*/ 519414 w 1138539"/>
              <a:gd name="connsiteY49" fmla="*/ 626269 h 1046048"/>
              <a:gd name="connsiteX50" fmla="*/ 521796 w 1138539"/>
              <a:gd name="connsiteY50" fmla="*/ 640556 h 1046048"/>
              <a:gd name="connsiteX51" fmla="*/ 550371 w 1138539"/>
              <a:gd name="connsiteY51" fmla="*/ 647700 h 1046048"/>
              <a:gd name="connsiteX52" fmla="*/ 552752 w 1138539"/>
              <a:gd name="connsiteY52" fmla="*/ 676275 h 1046048"/>
              <a:gd name="connsiteX53" fmla="*/ 555133 w 1138539"/>
              <a:gd name="connsiteY53" fmla="*/ 695325 h 1046048"/>
              <a:gd name="connsiteX54" fmla="*/ 583708 w 1138539"/>
              <a:gd name="connsiteY54" fmla="*/ 697706 h 1046048"/>
              <a:gd name="connsiteX55" fmla="*/ 624189 w 1138539"/>
              <a:gd name="connsiteY55" fmla="*/ 740569 h 1046048"/>
              <a:gd name="connsiteX56" fmla="*/ 631333 w 1138539"/>
              <a:gd name="connsiteY56" fmla="*/ 738188 h 1046048"/>
              <a:gd name="connsiteX57" fmla="*/ 633714 w 1138539"/>
              <a:gd name="connsiteY57" fmla="*/ 745331 h 1046048"/>
              <a:gd name="connsiteX58" fmla="*/ 664671 w 1138539"/>
              <a:gd name="connsiteY58" fmla="*/ 762000 h 1046048"/>
              <a:gd name="connsiteX59" fmla="*/ 669433 w 1138539"/>
              <a:gd name="connsiteY59" fmla="*/ 778669 h 1046048"/>
              <a:gd name="connsiteX60" fmla="*/ 671814 w 1138539"/>
              <a:gd name="connsiteY60" fmla="*/ 795338 h 1046048"/>
              <a:gd name="connsiteX61" fmla="*/ 686102 w 1138539"/>
              <a:gd name="connsiteY61" fmla="*/ 792956 h 1046048"/>
              <a:gd name="connsiteX62" fmla="*/ 709914 w 1138539"/>
              <a:gd name="connsiteY62" fmla="*/ 788194 h 1046048"/>
              <a:gd name="connsiteX63" fmla="*/ 738489 w 1138539"/>
              <a:gd name="connsiteY63" fmla="*/ 790575 h 1046048"/>
              <a:gd name="connsiteX64" fmla="*/ 769446 w 1138539"/>
              <a:gd name="connsiteY64" fmla="*/ 831056 h 1046048"/>
              <a:gd name="connsiteX65" fmla="*/ 800402 w 1138539"/>
              <a:gd name="connsiteY65" fmla="*/ 833438 h 1046048"/>
              <a:gd name="connsiteX66" fmla="*/ 802783 w 1138539"/>
              <a:gd name="connsiteY66" fmla="*/ 864394 h 1046048"/>
              <a:gd name="connsiteX67" fmla="*/ 864696 w 1138539"/>
              <a:gd name="connsiteY67" fmla="*/ 862013 h 1046048"/>
              <a:gd name="connsiteX68" fmla="*/ 881364 w 1138539"/>
              <a:gd name="connsiteY68" fmla="*/ 864394 h 1046048"/>
              <a:gd name="connsiteX69" fmla="*/ 886127 w 1138539"/>
              <a:gd name="connsiteY69" fmla="*/ 878681 h 1046048"/>
              <a:gd name="connsiteX70" fmla="*/ 893271 w 1138539"/>
              <a:gd name="connsiteY70" fmla="*/ 892969 h 1046048"/>
              <a:gd name="connsiteX71" fmla="*/ 900414 w 1138539"/>
              <a:gd name="connsiteY71" fmla="*/ 897731 h 1046048"/>
              <a:gd name="connsiteX72" fmla="*/ 912321 w 1138539"/>
              <a:gd name="connsiteY72" fmla="*/ 919163 h 1046048"/>
              <a:gd name="connsiteX73" fmla="*/ 917083 w 1138539"/>
              <a:gd name="connsiteY73" fmla="*/ 926306 h 1046048"/>
              <a:gd name="connsiteX74" fmla="*/ 976614 w 1138539"/>
              <a:gd name="connsiteY74" fmla="*/ 938213 h 1046048"/>
              <a:gd name="connsiteX75" fmla="*/ 978996 w 1138539"/>
              <a:gd name="connsiteY75" fmla="*/ 945356 h 1046048"/>
              <a:gd name="connsiteX76" fmla="*/ 983758 w 1138539"/>
              <a:gd name="connsiteY76" fmla="*/ 964406 h 1046048"/>
              <a:gd name="connsiteX77" fmla="*/ 986139 w 1138539"/>
              <a:gd name="connsiteY77" fmla="*/ 983456 h 1046048"/>
              <a:gd name="connsiteX78" fmla="*/ 1019477 w 1138539"/>
              <a:gd name="connsiteY78" fmla="*/ 988219 h 1046048"/>
              <a:gd name="connsiteX79" fmla="*/ 1021858 w 1138539"/>
              <a:gd name="connsiteY79" fmla="*/ 1000125 h 1046048"/>
              <a:gd name="connsiteX80" fmla="*/ 1024239 w 1138539"/>
              <a:gd name="connsiteY80" fmla="*/ 1009650 h 1046048"/>
              <a:gd name="connsiteX81" fmla="*/ 1026621 w 1138539"/>
              <a:gd name="connsiteY81" fmla="*/ 1040606 h 1046048"/>
              <a:gd name="connsiteX82" fmla="*/ 1138539 w 1138539"/>
              <a:gd name="connsiteY82" fmla="*/ 1042988 h 1046048"/>
              <a:gd name="connsiteX0" fmla="*/ 302 w 1138539"/>
              <a:gd name="connsiteY0" fmla="*/ 0 h 1046048"/>
              <a:gd name="connsiteX1" fmla="*/ 9827 w 1138539"/>
              <a:gd name="connsiteY1" fmla="*/ 30956 h 1046048"/>
              <a:gd name="connsiteX2" fmla="*/ 100314 w 1138539"/>
              <a:gd name="connsiteY2" fmla="*/ 30956 h 1046048"/>
              <a:gd name="connsiteX3" fmla="*/ 102696 w 1138539"/>
              <a:gd name="connsiteY3" fmla="*/ 59531 h 1046048"/>
              <a:gd name="connsiteX4" fmla="*/ 124127 w 1138539"/>
              <a:gd name="connsiteY4" fmla="*/ 61913 h 1046048"/>
              <a:gd name="connsiteX5" fmla="*/ 140796 w 1138539"/>
              <a:gd name="connsiteY5" fmla="*/ 64294 h 1046048"/>
              <a:gd name="connsiteX6" fmla="*/ 145558 w 1138539"/>
              <a:gd name="connsiteY6" fmla="*/ 71438 h 1046048"/>
              <a:gd name="connsiteX7" fmla="*/ 152702 w 1138539"/>
              <a:gd name="connsiteY7" fmla="*/ 73819 h 1046048"/>
              <a:gd name="connsiteX8" fmla="*/ 166989 w 1138539"/>
              <a:gd name="connsiteY8" fmla="*/ 83344 h 1046048"/>
              <a:gd name="connsiteX9" fmla="*/ 166989 w 1138539"/>
              <a:gd name="connsiteY9" fmla="*/ 83344 h 1046048"/>
              <a:gd name="connsiteX10" fmla="*/ 174133 w 1138539"/>
              <a:gd name="connsiteY10" fmla="*/ 90488 h 1046048"/>
              <a:gd name="connsiteX11" fmla="*/ 186039 w 1138539"/>
              <a:gd name="connsiteY11" fmla="*/ 104775 h 1046048"/>
              <a:gd name="connsiteX12" fmla="*/ 197946 w 1138539"/>
              <a:gd name="connsiteY12" fmla="*/ 107156 h 1046048"/>
              <a:gd name="connsiteX13" fmla="*/ 233664 w 1138539"/>
              <a:gd name="connsiteY13" fmla="*/ 109538 h 1046048"/>
              <a:gd name="connsiteX14" fmla="*/ 236046 w 1138539"/>
              <a:gd name="connsiteY14" fmla="*/ 116681 h 1046048"/>
              <a:gd name="connsiteX15" fmla="*/ 240808 w 1138539"/>
              <a:gd name="connsiteY15" fmla="*/ 123825 h 1046048"/>
              <a:gd name="connsiteX16" fmla="*/ 252714 w 1138539"/>
              <a:gd name="connsiteY16" fmla="*/ 147638 h 1046048"/>
              <a:gd name="connsiteX17" fmla="*/ 257477 w 1138539"/>
              <a:gd name="connsiteY17" fmla="*/ 161925 h 1046048"/>
              <a:gd name="connsiteX18" fmla="*/ 259858 w 1138539"/>
              <a:gd name="connsiteY18" fmla="*/ 171450 h 1046048"/>
              <a:gd name="connsiteX19" fmla="*/ 264621 w 1138539"/>
              <a:gd name="connsiteY19" fmla="*/ 185738 h 1046048"/>
              <a:gd name="connsiteX20" fmla="*/ 269383 w 1138539"/>
              <a:gd name="connsiteY20" fmla="*/ 192881 h 1046048"/>
              <a:gd name="connsiteX21" fmla="*/ 276527 w 1138539"/>
              <a:gd name="connsiteY21" fmla="*/ 197644 h 1046048"/>
              <a:gd name="connsiteX22" fmla="*/ 278908 w 1138539"/>
              <a:gd name="connsiteY22" fmla="*/ 207169 h 1046048"/>
              <a:gd name="connsiteX23" fmla="*/ 307483 w 1138539"/>
              <a:gd name="connsiteY23" fmla="*/ 214313 h 1046048"/>
              <a:gd name="connsiteX24" fmla="*/ 312246 w 1138539"/>
              <a:gd name="connsiteY24" fmla="*/ 228600 h 1046048"/>
              <a:gd name="connsiteX25" fmla="*/ 314627 w 1138539"/>
              <a:gd name="connsiteY25" fmla="*/ 235744 h 1046048"/>
              <a:gd name="connsiteX26" fmla="*/ 312246 w 1138539"/>
              <a:gd name="connsiteY26" fmla="*/ 278606 h 1046048"/>
              <a:gd name="connsiteX27" fmla="*/ 331296 w 1138539"/>
              <a:gd name="connsiteY27" fmla="*/ 288131 h 1046048"/>
              <a:gd name="connsiteX28" fmla="*/ 345583 w 1138539"/>
              <a:gd name="connsiteY28" fmla="*/ 292894 h 1046048"/>
              <a:gd name="connsiteX29" fmla="*/ 347964 w 1138539"/>
              <a:gd name="connsiteY29" fmla="*/ 381000 h 1046048"/>
              <a:gd name="connsiteX30" fmla="*/ 359871 w 1138539"/>
              <a:gd name="connsiteY30" fmla="*/ 383381 h 1046048"/>
              <a:gd name="connsiteX31" fmla="*/ 362252 w 1138539"/>
              <a:gd name="connsiteY31" fmla="*/ 431006 h 1046048"/>
              <a:gd name="connsiteX32" fmla="*/ 376539 w 1138539"/>
              <a:gd name="connsiteY32" fmla="*/ 435769 h 1046048"/>
              <a:gd name="connsiteX33" fmla="*/ 407496 w 1138539"/>
              <a:gd name="connsiteY33" fmla="*/ 440531 h 1046048"/>
              <a:gd name="connsiteX34" fmla="*/ 414639 w 1138539"/>
              <a:gd name="connsiteY34" fmla="*/ 469106 h 1046048"/>
              <a:gd name="connsiteX35" fmla="*/ 419402 w 1138539"/>
              <a:gd name="connsiteY35" fmla="*/ 476250 h 1046048"/>
              <a:gd name="connsiteX36" fmla="*/ 424164 w 1138539"/>
              <a:gd name="connsiteY36" fmla="*/ 490538 h 1046048"/>
              <a:gd name="connsiteX37" fmla="*/ 426546 w 1138539"/>
              <a:gd name="connsiteY37" fmla="*/ 497681 h 1046048"/>
              <a:gd name="connsiteX38" fmla="*/ 428927 w 1138539"/>
              <a:gd name="connsiteY38" fmla="*/ 516731 h 1046048"/>
              <a:gd name="connsiteX39" fmla="*/ 433689 w 1138539"/>
              <a:gd name="connsiteY39" fmla="*/ 533400 h 1046048"/>
              <a:gd name="connsiteX40" fmla="*/ 436071 w 1138539"/>
              <a:gd name="connsiteY40" fmla="*/ 542925 h 1046048"/>
              <a:gd name="connsiteX41" fmla="*/ 438452 w 1138539"/>
              <a:gd name="connsiteY41" fmla="*/ 550069 h 1046048"/>
              <a:gd name="connsiteX42" fmla="*/ 467027 w 1138539"/>
              <a:gd name="connsiteY42" fmla="*/ 552450 h 1046048"/>
              <a:gd name="connsiteX43" fmla="*/ 471789 w 1138539"/>
              <a:gd name="connsiteY43" fmla="*/ 571500 h 1046048"/>
              <a:gd name="connsiteX44" fmla="*/ 476552 w 1138539"/>
              <a:gd name="connsiteY44" fmla="*/ 590550 h 1046048"/>
              <a:gd name="connsiteX45" fmla="*/ 481314 w 1138539"/>
              <a:gd name="connsiteY45" fmla="*/ 597694 h 1046048"/>
              <a:gd name="connsiteX46" fmla="*/ 483696 w 1138539"/>
              <a:gd name="connsiteY46" fmla="*/ 604838 h 1046048"/>
              <a:gd name="connsiteX47" fmla="*/ 486077 w 1138539"/>
              <a:gd name="connsiteY47" fmla="*/ 616744 h 1046048"/>
              <a:gd name="connsiteX48" fmla="*/ 517033 w 1138539"/>
              <a:gd name="connsiteY48" fmla="*/ 619125 h 1046048"/>
              <a:gd name="connsiteX49" fmla="*/ 519414 w 1138539"/>
              <a:gd name="connsiteY49" fmla="*/ 626269 h 1046048"/>
              <a:gd name="connsiteX50" fmla="*/ 521796 w 1138539"/>
              <a:gd name="connsiteY50" fmla="*/ 640556 h 1046048"/>
              <a:gd name="connsiteX51" fmla="*/ 550371 w 1138539"/>
              <a:gd name="connsiteY51" fmla="*/ 647700 h 1046048"/>
              <a:gd name="connsiteX52" fmla="*/ 552752 w 1138539"/>
              <a:gd name="connsiteY52" fmla="*/ 676275 h 1046048"/>
              <a:gd name="connsiteX53" fmla="*/ 555133 w 1138539"/>
              <a:gd name="connsiteY53" fmla="*/ 695325 h 1046048"/>
              <a:gd name="connsiteX54" fmla="*/ 583708 w 1138539"/>
              <a:gd name="connsiteY54" fmla="*/ 697706 h 1046048"/>
              <a:gd name="connsiteX55" fmla="*/ 624189 w 1138539"/>
              <a:gd name="connsiteY55" fmla="*/ 740569 h 1046048"/>
              <a:gd name="connsiteX56" fmla="*/ 631333 w 1138539"/>
              <a:gd name="connsiteY56" fmla="*/ 738188 h 1046048"/>
              <a:gd name="connsiteX57" fmla="*/ 633714 w 1138539"/>
              <a:gd name="connsiteY57" fmla="*/ 745331 h 1046048"/>
              <a:gd name="connsiteX58" fmla="*/ 664671 w 1138539"/>
              <a:gd name="connsiteY58" fmla="*/ 762000 h 1046048"/>
              <a:gd name="connsiteX59" fmla="*/ 669433 w 1138539"/>
              <a:gd name="connsiteY59" fmla="*/ 778669 h 1046048"/>
              <a:gd name="connsiteX60" fmla="*/ 671814 w 1138539"/>
              <a:gd name="connsiteY60" fmla="*/ 795338 h 1046048"/>
              <a:gd name="connsiteX61" fmla="*/ 686102 w 1138539"/>
              <a:gd name="connsiteY61" fmla="*/ 792956 h 1046048"/>
              <a:gd name="connsiteX62" fmla="*/ 709914 w 1138539"/>
              <a:gd name="connsiteY62" fmla="*/ 788194 h 1046048"/>
              <a:gd name="connsiteX63" fmla="*/ 738489 w 1138539"/>
              <a:gd name="connsiteY63" fmla="*/ 790575 h 1046048"/>
              <a:gd name="connsiteX64" fmla="*/ 769446 w 1138539"/>
              <a:gd name="connsiteY64" fmla="*/ 831056 h 1046048"/>
              <a:gd name="connsiteX65" fmla="*/ 800402 w 1138539"/>
              <a:gd name="connsiteY65" fmla="*/ 833438 h 1046048"/>
              <a:gd name="connsiteX66" fmla="*/ 802783 w 1138539"/>
              <a:gd name="connsiteY66" fmla="*/ 864394 h 1046048"/>
              <a:gd name="connsiteX67" fmla="*/ 864696 w 1138539"/>
              <a:gd name="connsiteY67" fmla="*/ 862013 h 1046048"/>
              <a:gd name="connsiteX68" fmla="*/ 881364 w 1138539"/>
              <a:gd name="connsiteY68" fmla="*/ 864394 h 1046048"/>
              <a:gd name="connsiteX69" fmla="*/ 886127 w 1138539"/>
              <a:gd name="connsiteY69" fmla="*/ 878681 h 1046048"/>
              <a:gd name="connsiteX70" fmla="*/ 893271 w 1138539"/>
              <a:gd name="connsiteY70" fmla="*/ 892969 h 1046048"/>
              <a:gd name="connsiteX71" fmla="*/ 900414 w 1138539"/>
              <a:gd name="connsiteY71" fmla="*/ 897731 h 1046048"/>
              <a:gd name="connsiteX72" fmla="*/ 912321 w 1138539"/>
              <a:gd name="connsiteY72" fmla="*/ 919163 h 1046048"/>
              <a:gd name="connsiteX73" fmla="*/ 917083 w 1138539"/>
              <a:gd name="connsiteY73" fmla="*/ 926306 h 1046048"/>
              <a:gd name="connsiteX74" fmla="*/ 976614 w 1138539"/>
              <a:gd name="connsiteY74" fmla="*/ 938213 h 1046048"/>
              <a:gd name="connsiteX75" fmla="*/ 978996 w 1138539"/>
              <a:gd name="connsiteY75" fmla="*/ 945356 h 1046048"/>
              <a:gd name="connsiteX76" fmla="*/ 983758 w 1138539"/>
              <a:gd name="connsiteY76" fmla="*/ 964406 h 1046048"/>
              <a:gd name="connsiteX77" fmla="*/ 986139 w 1138539"/>
              <a:gd name="connsiteY77" fmla="*/ 983456 h 1046048"/>
              <a:gd name="connsiteX78" fmla="*/ 1019477 w 1138539"/>
              <a:gd name="connsiteY78" fmla="*/ 988219 h 1046048"/>
              <a:gd name="connsiteX79" fmla="*/ 1021858 w 1138539"/>
              <a:gd name="connsiteY79" fmla="*/ 1000125 h 1046048"/>
              <a:gd name="connsiteX80" fmla="*/ 1024239 w 1138539"/>
              <a:gd name="connsiteY80" fmla="*/ 1009650 h 1046048"/>
              <a:gd name="connsiteX81" fmla="*/ 1026621 w 1138539"/>
              <a:gd name="connsiteY81" fmla="*/ 1040606 h 1046048"/>
              <a:gd name="connsiteX82" fmla="*/ 1138539 w 1138539"/>
              <a:gd name="connsiteY82" fmla="*/ 1042988 h 1046048"/>
              <a:gd name="connsiteX0" fmla="*/ 302 w 1138539"/>
              <a:gd name="connsiteY0" fmla="*/ 0 h 1046048"/>
              <a:gd name="connsiteX1" fmla="*/ 9827 w 1138539"/>
              <a:gd name="connsiteY1" fmla="*/ 30956 h 1046048"/>
              <a:gd name="connsiteX2" fmla="*/ 100314 w 1138539"/>
              <a:gd name="connsiteY2" fmla="*/ 30956 h 1046048"/>
              <a:gd name="connsiteX3" fmla="*/ 102696 w 1138539"/>
              <a:gd name="connsiteY3" fmla="*/ 59531 h 1046048"/>
              <a:gd name="connsiteX4" fmla="*/ 124127 w 1138539"/>
              <a:gd name="connsiteY4" fmla="*/ 61913 h 1046048"/>
              <a:gd name="connsiteX5" fmla="*/ 140796 w 1138539"/>
              <a:gd name="connsiteY5" fmla="*/ 64294 h 1046048"/>
              <a:gd name="connsiteX6" fmla="*/ 145558 w 1138539"/>
              <a:gd name="connsiteY6" fmla="*/ 71438 h 1046048"/>
              <a:gd name="connsiteX7" fmla="*/ 152702 w 1138539"/>
              <a:gd name="connsiteY7" fmla="*/ 73819 h 1046048"/>
              <a:gd name="connsiteX8" fmla="*/ 166989 w 1138539"/>
              <a:gd name="connsiteY8" fmla="*/ 83344 h 1046048"/>
              <a:gd name="connsiteX9" fmla="*/ 166989 w 1138539"/>
              <a:gd name="connsiteY9" fmla="*/ 83344 h 1046048"/>
              <a:gd name="connsiteX10" fmla="*/ 174133 w 1138539"/>
              <a:gd name="connsiteY10" fmla="*/ 90488 h 1046048"/>
              <a:gd name="connsiteX11" fmla="*/ 186039 w 1138539"/>
              <a:gd name="connsiteY11" fmla="*/ 104775 h 1046048"/>
              <a:gd name="connsiteX12" fmla="*/ 197946 w 1138539"/>
              <a:gd name="connsiteY12" fmla="*/ 107156 h 1046048"/>
              <a:gd name="connsiteX13" fmla="*/ 233664 w 1138539"/>
              <a:gd name="connsiteY13" fmla="*/ 109538 h 1046048"/>
              <a:gd name="connsiteX14" fmla="*/ 236046 w 1138539"/>
              <a:gd name="connsiteY14" fmla="*/ 116681 h 1046048"/>
              <a:gd name="connsiteX15" fmla="*/ 240808 w 1138539"/>
              <a:gd name="connsiteY15" fmla="*/ 123825 h 1046048"/>
              <a:gd name="connsiteX16" fmla="*/ 252714 w 1138539"/>
              <a:gd name="connsiteY16" fmla="*/ 147638 h 1046048"/>
              <a:gd name="connsiteX17" fmla="*/ 257477 w 1138539"/>
              <a:gd name="connsiteY17" fmla="*/ 161925 h 1046048"/>
              <a:gd name="connsiteX18" fmla="*/ 259858 w 1138539"/>
              <a:gd name="connsiteY18" fmla="*/ 171450 h 1046048"/>
              <a:gd name="connsiteX19" fmla="*/ 264621 w 1138539"/>
              <a:gd name="connsiteY19" fmla="*/ 185738 h 1046048"/>
              <a:gd name="connsiteX20" fmla="*/ 269383 w 1138539"/>
              <a:gd name="connsiteY20" fmla="*/ 192881 h 1046048"/>
              <a:gd name="connsiteX21" fmla="*/ 276527 w 1138539"/>
              <a:gd name="connsiteY21" fmla="*/ 197644 h 1046048"/>
              <a:gd name="connsiteX22" fmla="*/ 278908 w 1138539"/>
              <a:gd name="connsiteY22" fmla="*/ 207169 h 1046048"/>
              <a:gd name="connsiteX23" fmla="*/ 307483 w 1138539"/>
              <a:gd name="connsiteY23" fmla="*/ 214313 h 1046048"/>
              <a:gd name="connsiteX24" fmla="*/ 312246 w 1138539"/>
              <a:gd name="connsiteY24" fmla="*/ 228600 h 1046048"/>
              <a:gd name="connsiteX25" fmla="*/ 314627 w 1138539"/>
              <a:gd name="connsiteY25" fmla="*/ 235744 h 1046048"/>
              <a:gd name="connsiteX26" fmla="*/ 312246 w 1138539"/>
              <a:gd name="connsiteY26" fmla="*/ 278606 h 1046048"/>
              <a:gd name="connsiteX27" fmla="*/ 331296 w 1138539"/>
              <a:gd name="connsiteY27" fmla="*/ 288131 h 1046048"/>
              <a:gd name="connsiteX28" fmla="*/ 345583 w 1138539"/>
              <a:gd name="connsiteY28" fmla="*/ 292894 h 1046048"/>
              <a:gd name="connsiteX29" fmla="*/ 347964 w 1138539"/>
              <a:gd name="connsiteY29" fmla="*/ 381000 h 1046048"/>
              <a:gd name="connsiteX30" fmla="*/ 359871 w 1138539"/>
              <a:gd name="connsiteY30" fmla="*/ 383381 h 1046048"/>
              <a:gd name="connsiteX31" fmla="*/ 362252 w 1138539"/>
              <a:gd name="connsiteY31" fmla="*/ 431006 h 1046048"/>
              <a:gd name="connsiteX32" fmla="*/ 376539 w 1138539"/>
              <a:gd name="connsiteY32" fmla="*/ 435769 h 1046048"/>
              <a:gd name="connsiteX33" fmla="*/ 407496 w 1138539"/>
              <a:gd name="connsiteY33" fmla="*/ 440531 h 1046048"/>
              <a:gd name="connsiteX34" fmla="*/ 414639 w 1138539"/>
              <a:gd name="connsiteY34" fmla="*/ 469106 h 1046048"/>
              <a:gd name="connsiteX35" fmla="*/ 419402 w 1138539"/>
              <a:gd name="connsiteY35" fmla="*/ 476250 h 1046048"/>
              <a:gd name="connsiteX36" fmla="*/ 424164 w 1138539"/>
              <a:gd name="connsiteY36" fmla="*/ 490538 h 1046048"/>
              <a:gd name="connsiteX37" fmla="*/ 426546 w 1138539"/>
              <a:gd name="connsiteY37" fmla="*/ 497681 h 1046048"/>
              <a:gd name="connsiteX38" fmla="*/ 428927 w 1138539"/>
              <a:gd name="connsiteY38" fmla="*/ 516731 h 1046048"/>
              <a:gd name="connsiteX39" fmla="*/ 433689 w 1138539"/>
              <a:gd name="connsiteY39" fmla="*/ 533400 h 1046048"/>
              <a:gd name="connsiteX40" fmla="*/ 436071 w 1138539"/>
              <a:gd name="connsiteY40" fmla="*/ 542925 h 1046048"/>
              <a:gd name="connsiteX41" fmla="*/ 438452 w 1138539"/>
              <a:gd name="connsiteY41" fmla="*/ 550069 h 1046048"/>
              <a:gd name="connsiteX42" fmla="*/ 467027 w 1138539"/>
              <a:gd name="connsiteY42" fmla="*/ 552450 h 1046048"/>
              <a:gd name="connsiteX43" fmla="*/ 471789 w 1138539"/>
              <a:gd name="connsiteY43" fmla="*/ 571500 h 1046048"/>
              <a:gd name="connsiteX44" fmla="*/ 476552 w 1138539"/>
              <a:gd name="connsiteY44" fmla="*/ 590550 h 1046048"/>
              <a:gd name="connsiteX45" fmla="*/ 481314 w 1138539"/>
              <a:gd name="connsiteY45" fmla="*/ 597694 h 1046048"/>
              <a:gd name="connsiteX46" fmla="*/ 483696 w 1138539"/>
              <a:gd name="connsiteY46" fmla="*/ 604838 h 1046048"/>
              <a:gd name="connsiteX47" fmla="*/ 486077 w 1138539"/>
              <a:gd name="connsiteY47" fmla="*/ 616744 h 1046048"/>
              <a:gd name="connsiteX48" fmla="*/ 517033 w 1138539"/>
              <a:gd name="connsiteY48" fmla="*/ 619125 h 1046048"/>
              <a:gd name="connsiteX49" fmla="*/ 519414 w 1138539"/>
              <a:gd name="connsiteY49" fmla="*/ 626269 h 1046048"/>
              <a:gd name="connsiteX50" fmla="*/ 521796 w 1138539"/>
              <a:gd name="connsiteY50" fmla="*/ 640556 h 1046048"/>
              <a:gd name="connsiteX51" fmla="*/ 550371 w 1138539"/>
              <a:gd name="connsiteY51" fmla="*/ 647700 h 1046048"/>
              <a:gd name="connsiteX52" fmla="*/ 552752 w 1138539"/>
              <a:gd name="connsiteY52" fmla="*/ 676275 h 1046048"/>
              <a:gd name="connsiteX53" fmla="*/ 555133 w 1138539"/>
              <a:gd name="connsiteY53" fmla="*/ 695325 h 1046048"/>
              <a:gd name="connsiteX54" fmla="*/ 583708 w 1138539"/>
              <a:gd name="connsiteY54" fmla="*/ 697706 h 1046048"/>
              <a:gd name="connsiteX55" fmla="*/ 624189 w 1138539"/>
              <a:gd name="connsiteY55" fmla="*/ 740569 h 1046048"/>
              <a:gd name="connsiteX56" fmla="*/ 631333 w 1138539"/>
              <a:gd name="connsiteY56" fmla="*/ 738188 h 1046048"/>
              <a:gd name="connsiteX57" fmla="*/ 633714 w 1138539"/>
              <a:gd name="connsiteY57" fmla="*/ 745331 h 1046048"/>
              <a:gd name="connsiteX58" fmla="*/ 664671 w 1138539"/>
              <a:gd name="connsiteY58" fmla="*/ 762000 h 1046048"/>
              <a:gd name="connsiteX59" fmla="*/ 669433 w 1138539"/>
              <a:gd name="connsiteY59" fmla="*/ 778669 h 1046048"/>
              <a:gd name="connsiteX60" fmla="*/ 671814 w 1138539"/>
              <a:gd name="connsiteY60" fmla="*/ 795338 h 1046048"/>
              <a:gd name="connsiteX61" fmla="*/ 686102 w 1138539"/>
              <a:gd name="connsiteY61" fmla="*/ 792956 h 1046048"/>
              <a:gd name="connsiteX62" fmla="*/ 709914 w 1138539"/>
              <a:gd name="connsiteY62" fmla="*/ 788194 h 1046048"/>
              <a:gd name="connsiteX63" fmla="*/ 738489 w 1138539"/>
              <a:gd name="connsiteY63" fmla="*/ 790575 h 1046048"/>
              <a:gd name="connsiteX64" fmla="*/ 769446 w 1138539"/>
              <a:gd name="connsiteY64" fmla="*/ 831056 h 1046048"/>
              <a:gd name="connsiteX65" fmla="*/ 800402 w 1138539"/>
              <a:gd name="connsiteY65" fmla="*/ 833438 h 1046048"/>
              <a:gd name="connsiteX66" fmla="*/ 802783 w 1138539"/>
              <a:gd name="connsiteY66" fmla="*/ 864394 h 1046048"/>
              <a:gd name="connsiteX67" fmla="*/ 864696 w 1138539"/>
              <a:gd name="connsiteY67" fmla="*/ 862013 h 1046048"/>
              <a:gd name="connsiteX68" fmla="*/ 881364 w 1138539"/>
              <a:gd name="connsiteY68" fmla="*/ 864394 h 1046048"/>
              <a:gd name="connsiteX69" fmla="*/ 886127 w 1138539"/>
              <a:gd name="connsiteY69" fmla="*/ 878681 h 1046048"/>
              <a:gd name="connsiteX70" fmla="*/ 893271 w 1138539"/>
              <a:gd name="connsiteY70" fmla="*/ 892969 h 1046048"/>
              <a:gd name="connsiteX71" fmla="*/ 900414 w 1138539"/>
              <a:gd name="connsiteY71" fmla="*/ 897731 h 1046048"/>
              <a:gd name="connsiteX72" fmla="*/ 912321 w 1138539"/>
              <a:gd name="connsiteY72" fmla="*/ 919163 h 1046048"/>
              <a:gd name="connsiteX73" fmla="*/ 917083 w 1138539"/>
              <a:gd name="connsiteY73" fmla="*/ 926306 h 1046048"/>
              <a:gd name="connsiteX74" fmla="*/ 976614 w 1138539"/>
              <a:gd name="connsiteY74" fmla="*/ 938213 h 1046048"/>
              <a:gd name="connsiteX75" fmla="*/ 978996 w 1138539"/>
              <a:gd name="connsiteY75" fmla="*/ 945356 h 1046048"/>
              <a:gd name="connsiteX76" fmla="*/ 983758 w 1138539"/>
              <a:gd name="connsiteY76" fmla="*/ 964406 h 1046048"/>
              <a:gd name="connsiteX77" fmla="*/ 986139 w 1138539"/>
              <a:gd name="connsiteY77" fmla="*/ 983456 h 1046048"/>
              <a:gd name="connsiteX78" fmla="*/ 1019477 w 1138539"/>
              <a:gd name="connsiteY78" fmla="*/ 988219 h 1046048"/>
              <a:gd name="connsiteX79" fmla="*/ 1021858 w 1138539"/>
              <a:gd name="connsiteY79" fmla="*/ 1000125 h 1046048"/>
              <a:gd name="connsiteX80" fmla="*/ 1024239 w 1138539"/>
              <a:gd name="connsiteY80" fmla="*/ 1009650 h 1046048"/>
              <a:gd name="connsiteX81" fmla="*/ 1026621 w 1138539"/>
              <a:gd name="connsiteY81" fmla="*/ 1040606 h 1046048"/>
              <a:gd name="connsiteX82" fmla="*/ 1138539 w 1138539"/>
              <a:gd name="connsiteY82" fmla="*/ 1042988 h 1046048"/>
              <a:gd name="connsiteX0" fmla="*/ 0 w 1138237"/>
              <a:gd name="connsiteY0" fmla="*/ 0 h 1046048"/>
              <a:gd name="connsiteX1" fmla="*/ 9525 w 1138237"/>
              <a:gd name="connsiteY1" fmla="*/ 30956 h 1046048"/>
              <a:gd name="connsiteX2" fmla="*/ 100012 w 1138237"/>
              <a:gd name="connsiteY2" fmla="*/ 30956 h 1046048"/>
              <a:gd name="connsiteX3" fmla="*/ 102394 w 1138237"/>
              <a:gd name="connsiteY3" fmla="*/ 59531 h 1046048"/>
              <a:gd name="connsiteX4" fmla="*/ 123825 w 1138237"/>
              <a:gd name="connsiteY4" fmla="*/ 61913 h 1046048"/>
              <a:gd name="connsiteX5" fmla="*/ 140494 w 1138237"/>
              <a:gd name="connsiteY5" fmla="*/ 64294 h 1046048"/>
              <a:gd name="connsiteX6" fmla="*/ 145256 w 1138237"/>
              <a:gd name="connsiteY6" fmla="*/ 71438 h 1046048"/>
              <a:gd name="connsiteX7" fmla="*/ 152400 w 1138237"/>
              <a:gd name="connsiteY7" fmla="*/ 73819 h 1046048"/>
              <a:gd name="connsiteX8" fmla="*/ 166687 w 1138237"/>
              <a:gd name="connsiteY8" fmla="*/ 83344 h 1046048"/>
              <a:gd name="connsiteX9" fmla="*/ 166687 w 1138237"/>
              <a:gd name="connsiteY9" fmla="*/ 83344 h 1046048"/>
              <a:gd name="connsiteX10" fmla="*/ 173831 w 1138237"/>
              <a:gd name="connsiteY10" fmla="*/ 90488 h 1046048"/>
              <a:gd name="connsiteX11" fmla="*/ 185737 w 1138237"/>
              <a:gd name="connsiteY11" fmla="*/ 104775 h 1046048"/>
              <a:gd name="connsiteX12" fmla="*/ 197644 w 1138237"/>
              <a:gd name="connsiteY12" fmla="*/ 107156 h 1046048"/>
              <a:gd name="connsiteX13" fmla="*/ 233362 w 1138237"/>
              <a:gd name="connsiteY13" fmla="*/ 109538 h 1046048"/>
              <a:gd name="connsiteX14" fmla="*/ 235744 w 1138237"/>
              <a:gd name="connsiteY14" fmla="*/ 116681 h 1046048"/>
              <a:gd name="connsiteX15" fmla="*/ 240506 w 1138237"/>
              <a:gd name="connsiteY15" fmla="*/ 123825 h 1046048"/>
              <a:gd name="connsiteX16" fmla="*/ 252412 w 1138237"/>
              <a:gd name="connsiteY16" fmla="*/ 147638 h 1046048"/>
              <a:gd name="connsiteX17" fmla="*/ 257175 w 1138237"/>
              <a:gd name="connsiteY17" fmla="*/ 161925 h 1046048"/>
              <a:gd name="connsiteX18" fmla="*/ 259556 w 1138237"/>
              <a:gd name="connsiteY18" fmla="*/ 171450 h 1046048"/>
              <a:gd name="connsiteX19" fmla="*/ 264319 w 1138237"/>
              <a:gd name="connsiteY19" fmla="*/ 185738 h 1046048"/>
              <a:gd name="connsiteX20" fmla="*/ 269081 w 1138237"/>
              <a:gd name="connsiteY20" fmla="*/ 192881 h 1046048"/>
              <a:gd name="connsiteX21" fmla="*/ 276225 w 1138237"/>
              <a:gd name="connsiteY21" fmla="*/ 197644 h 1046048"/>
              <a:gd name="connsiteX22" fmla="*/ 278606 w 1138237"/>
              <a:gd name="connsiteY22" fmla="*/ 207169 h 1046048"/>
              <a:gd name="connsiteX23" fmla="*/ 307181 w 1138237"/>
              <a:gd name="connsiteY23" fmla="*/ 214313 h 1046048"/>
              <a:gd name="connsiteX24" fmla="*/ 311944 w 1138237"/>
              <a:gd name="connsiteY24" fmla="*/ 228600 h 1046048"/>
              <a:gd name="connsiteX25" fmla="*/ 314325 w 1138237"/>
              <a:gd name="connsiteY25" fmla="*/ 235744 h 1046048"/>
              <a:gd name="connsiteX26" fmla="*/ 311944 w 1138237"/>
              <a:gd name="connsiteY26" fmla="*/ 278606 h 1046048"/>
              <a:gd name="connsiteX27" fmla="*/ 330994 w 1138237"/>
              <a:gd name="connsiteY27" fmla="*/ 288131 h 1046048"/>
              <a:gd name="connsiteX28" fmla="*/ 345281 w 1138237"/>
              <a:gd name="connsiteY28" fmla="*/ 292894 h 1046048"/>
              <a:gd name="connsiteX29" fmla="*/ 347662 w 1138237"/>
              <a:gd name="connsiteY29" fmla="*/ 381000 h 1046048"/>
              <a:gd name="connsiteX30" fmla="*/ 359569 w 1138237"/>
              <a:gd name="connsiteY30" fmla="*/ 383381 h 1046048"/>
              <a:gd name="connsiteX31" fmla="*/ 361950 w 1138237"/>
              <a:gd name="connsiteY31" fmla="*/ 431006 h 1046048"/>
              <a:gd name="connsiteX32" fmla="*/ 376237 w 1138237"/>
              <a:gd name="connsiteY32" fmla="*/ 435769 h 1046048"/>
              <a:gd name="connsiteX33" fmla="*/ 407194 w 1138237"/>
              <a:gd name="connsiteY33" fmla="*/ 440531 h 1046048"/>
              <a:gd name="connsiteX34" fmla="*/ 414337 w 1138237"/>
              <a:gd name="connsiteY34" fmla="*/ 469106 h 1046048"/>
              <a:gd name="connsiteX35" fmla="*/ 419100 w 1138237"/>
              <a:gd name="connsiteY35" fmla="*/ 476250 h 1046048"/>
              <a:gd name="connsiteX36" fmla="*/ 423862 w 1138237"/>
              <a:gd name="connsiteY36" fmla="*/ 490538 h 1046048"/>
              <a:gd name="connsiteX37" fmla="*/ 426244 w 1138237"/>
              <a:gd name="connsiteY37" fmla="*/ 497681 h 1046048"/>
              <a:gd name="connsiteX38" fmla="*/ 428625 w 1138237"/>
              <a:gd name="connsiteY38" fmla="*/ 516731 h 1046048"/>
              <a:gd name="connsiteX39" fmla="*/ 433387 w 1138237"/>
              <a:gd name="connsiteY39" fmla="*/ 533400 h 1046048"/>
              <a:gd name="connsiteX40" fmla="*/ 435769 w 1138237"/>
              <a:gd name="connsiteY40" fmla="*/ 542925 h 1046048"/>
              <a:gd name="connsiteX41" fmla="*/ 438150 w 1138237"/>
              <a:gd name="connsiteY41" fmla="*/ 550069 h 1046048"/>
              <a:gd name="connsiteX42" fmla="*/ 466725 w 1138237"/>
              <a:gd name="connsiteY42" fmla="*/ 552450 h 1046048"/>
              <a:gd name="connsiteX43" fmla="*/ 471487 w 1138237"/>
              <a:gd name="connsiteY43" fmla="*/ 571500 h 1046048"/>
              <a:gd name="connsiteX44" fmla="*/ 476250 w 1138237"/>
              <a:gd name="connsiteY44" fmla="*/ 590550 h 1046048"/>
              <a:gd name="connsiteX45" fmla="*/ 481012 w 1138237"/>
              <a:gd name="connsiteY45" fmla="*/ 597694 h 1046048"/>
              <a:gd name="connsiteX46" fmla="*/ 483394 w 1138237"/>
              <a:gd name="connsiteY46" fmla="*/ 604838 h 1046048"/>
              <a:gd name="connsiteX47" fmla="*/ 485775 w 1138237"/>
              <a:gd name="connsiteY47" fmla="*/ 616744 h 1046048"/>
              <a:gd name="connsiteX48" fmla="*/ 516731 w 1138237"/>
              <a:gd name="connsiteY48" fmla="*/ 619125 h 1046048"/>
              <a:gd name="connsiteX49" fmla="*/ 519112 w 1138237"/>
              <a:gd name="connsiteY49" fmla="*/ 626269 h 1046048"/>
              <a:gd name="connsiteX50" fmla="*/ 521494 w 1138237"/>
              <a:gd name="connsiteY50" fmla="*/ 640556 h 1046048"/>
              <a:gd name="connsiteX51" fmla="*/ 550069 w 1138237"/>
              <a:gd name="connsiteY51" fmla="*/ 647700 h 1046048"/>
              <a:gd name="connsiteX52" fmla="*/ 552450 w 1138237"/>
              <a:gd name="connsiteY52" fmla="*/ 676275 h 1046048"/>
              <a:gd name="connsiteX53" fmla="*/ 554831 w 1138237"/>
              <a:gd name="connsiteY53" fmla="*/ 695325 h 1046048"/>
              <a:gd name="connsiteX54" fmla="*/ 583406 w 1138237"/>
              <a:gd name="connsiteY54" fmla="*/ 697706 h 1046048"/>
              <a:gd name="connsiteX55" fmla="*/ 623887 w 1138237"/>
              <a:gd name="connsiteY55" fmla="*/ 740569 h 1046048"/>
              <a:gd name="connsiteX56" fmla="*/ 631031 w 1138237"/>
              <a:gd name="connsiteY56" fmla="*/ 738188 h 1046048"/>
              <a:gd name="connsiteX57" fmla="*/ 633412 w 1138237"/>
              <a:gd name="connsiteY57" fmla="*/ 745331 h 1046048"/>
              <a:gd name="connsiteX58" fmla="*/ 664369 w 1138237"/>
              <a:gd name="connsiteY58" fmla="*/ 762000 h 1046048"/>
              <a:gd name="connsiteX59" fmla="*/ 669131 w 1138237"/>
              <a:gd name="connsiteY59" fmla="*/ 778669 h 1046048"/>
              <a:gd name="connsiteX60" fmla="*/ 671512 w 1138237"/>
              <a:gd name="connsiteY60" fmla="*/ 795338 h 1046048"/>
              <a:gd name="connsiteX61" fmla="*/ 685800 w 1138237"/>
              <a:gd name="connsiteY61" fmla="*/ 792956 h 1046048"/>
              <a:gd name="connsiteX62" fmla="*/ 709612 w 1138237"/>
              <a:gd name="connsiteY62" fmla="*/ 788194 h 1046048"/>
              <a:gd name="connsiteX63" fmla="*/ 738187 w 1138237"/>
              <a:gd name="connsiteY63" fmla="*/ 790575 h 1046048"/>
              <a:gd name="connsiteX64" fmla="*/ 769144 w 1138237"/>
              <a:gd name="connsiteY64" fmla="*/ 831056 h 1046048"/>
              <a:gd name="connsiteX65" fmla="*/ 800100 w 1138237"/>
              <a:gd name="connsiteY65" fmla="*/ 833438 h 1046048"/>
              <a:gd name="connsiteX66" fmla="*/ 802481 w 1138237"/>
              <a:gd name="connsiteY66" fmla="*/ 864394 h 1046048"/>
              <a:gd name="connsiteX67" fmla="*/ 864394 w 1138237"/>
              <a:gd name="connsiteY67" fmla="*/ 862013 h 1046048"/>
              <a:gd name="connsiteX68" fmla="*/ 881062 w 1138237"/>
              <a:gd name="connsiteY68" fmla="*/ 864394 h 1046048"/>
              <a:gd name="connsiteX69" fmla="*/ 885825 w 1138237"/>
              <a:gd name="connsiteY69" fmla="*/ 878681 h 1046048"/>
              <a:gd name="connsiteX70" fmla="*/ 892969 w 1138237"/>
              <a:gd name="connsiteY70" fmla="*/ 892969 h 1046048"/>
              <a:gd name="connsiteX71" fmla="*/ 900112 w 1138237"/>
              <a:gd name="connsiteY71" fmla="*/ 897731 h 1046048"/>
              <a:gd name="connsiteX72" fmla="*/ 912019 w 1138237"/>
              <a:gd name="connsiteY72" fmla="*/ 919163 h 1046048"/>
              <a:gd name="connsiteX73" fmla="*/ 916781 w 1138237"/>
              <a:gd name="connsiteY73" fmla="*/ 926306 h 1046048"/>
              <a:gd name="connsiteX74" fmla="*/ 976312 w 1138237"/>
              <a:gd name="connsiteY74" fmla="*/ 938213 h 1046048"/>
              <a:gd name="connsiteX75" fmla="*/ 978694 w 1138237"/>
              <a:gd name="connsiteY75" fmla="*/ 945356 h 1046048"/>
              <a:gd name="connsiteX76" fmla="*/ 983456 w 1138237"/>
              <a:gd name="connsiteY76" fmla="*/ 964406 h 1046048"/>
              <a:gd name="connsiteX77" fmla="*/ 985837 w 1138237"/>
              <a:gd name="connsiteY77" fmla="*/ 983456 h 1046048"/>
              <a:gd name="connsiteX78" fmla="*/ 1019175 w 1138237"/>
              <a:gd name="connsiteY78" fmla="*/ 988219 h 1046048"/>
              <a:gd name="connsiteX79" fmla="*/ 1021556 w 1138237"/>
              <a:gd name="connsiteY79" fmla="*/ 1000125 h 1046048"/>
              <a:gd name="connsiteX80" fmla="*/ 1023937 w 1138237"/>
              <a:gd name="connsiteY80" fmla="*/ 1009650 h 1046048"/>
              <a:gd name="connsiteX81" fmla="*/ 1026319 w 1138237"/>
              <a:gd name="connsiteY81" fmla="*/ 1040606 h 1046048"/>
              <a:gd name="connsiteX82" fmla="*/ 1138237 w 1138237"/>
              <a:gd name="connsiteY82" fmla="*/ 1042988 h 1046048"/>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631030 w 1145380"/>
              <a:gd name="connsiteY55" fmla="*/ 738188 h 1043667"/>
              <a:gd name="connsiteX56" fmla="*/ 638174 w 1145380"/>
              <a:gd name="connsiteY56" fmla="*/ 735807 h 1043667"/>
              <a:gd name="connsiteX57" fmla="*/ 640555 w 1145380"/>
              <a:gd name="connsiteY57" fmla="*/ 742950 h 1043667"/>
              <a:gd name="connsiteX58" fmla="*/ 671512 w 1145380"/>
              <a:gd name="connsiteY58" fmla="*/ 759619 h 1043667"/>
              <a:gd name="connsiteX59" fmla="*/ 676274 w 1145380"/>
              <a:gd name="connsiteY59" fmla="*/ 776288 h 1043667"/>
              <a:gd name="connsiteX60" fmla="*/ 678655 w 1145380"/>
              <a:gd name="connsiteY60" fmla="*/ 792957 h 1043667"/>
              <a:gd name="connsiteX61" fmla="*/ 692943 w 1145380"/>
              <a:gd name="connsiteY61" fmla="*/ 790575 h 1043667"/>
              <a:gd name="connsiteX62" fmla="*/ 716755 w 1145380"/>
              <a:gd name="connsiteY62" fmla="*/ 785813 h 1043667"/>
              <a:gd name="connsiteX63" fmla="*/ 745330 w 1145380"/>
              <a:gd name="connsiteY63" fmla="*/ 788194 h 1043667"/>
              <a:gd name="connsiteX64" fmla="*/ 776287 w 1145380"/>
              <a:gd name="connsiteY64" fmla="*/ 828675 h 1043667"/>
              <a:gd name="connsiteX65" fmla="*/ 807243 w 1145380"/>
              <a:gd name="connsiteY65" fmla="*/ 831057 h 1043667"/>
              <a:gd name="connsiteX66" fmla="*/ 809624 w 1145380"/>
              <a:gd name="connsiteY66" fmla="*/ 862013 h 1043667"/>
              <a:gd name="connsiteX67" fmla="*/ 871537 w 1145380"/>
              <a:gd name="connsiteY67" fmla="*/ 859632 h 1043667"/>
              <a:gd name="connsiteX68" fmla="*/ 888205 w 1145380"/>
              <a:gd name="connsiteY68" fmla="*/ 862013 h 1043667"/>
              <a:gd name="connsiteX69" fmla="*/ 892968 w 1145380"/>
              <a:gd name="connsiteY69" fmla="*/ 876300 h 1043667"/>
              <a:gd name="connsiteX70" fmla="*/ 900112 w 1145380"/>
              <a:gd name="connsiteY70" fmla="*/ 890588 h 1043667"/>
              <a:gd name="connsiteX71" fmla="*/ 907255 w 1145380"/>
              <a:gd name="connsiteY71" fmla="*/ 895350 h 1043667"/>
              <a:gd name="connsiteX72" fmla="*/ 919162 w 1145380"/>
              <a:gd name="connsiteY72" fmla="*/ 916782 h 1043667"/>
              <a:gd name="connsiteX73" fmla="*/ 923924 w 1145380"/>
              <a:gd name="connsiteY73" fmla="*/ 923925 h 1043667"/>
              <a:gd name="connsiteX74" fmla="*/ 983455 w 1145380"/>
              <a:gd name="connsiteY74" fmla="*/ 935832 h 1043667"/>
              <a:gd name="connsiteX75" fmla="*/ 985837 w 1145380"/>
              <a:gd name="connsiteY75" fmla="*/ 942975 h 1043667"/>
              <a:gd name="connsiteX76" fmla="*/ 990599 w 1145380"/>
              <a:gd name="connsiteY76" fmla="*/ 962025 h 1043667"/>
              <a:gd name="connsiteX77" fmla="*/ 992980 w 1145380"/>
              <a:gd name="connsiteY77" fmla="*/ 981075 h 1043667"/>
              <a:gd name="connsiteX78" fmla="*/ 1026318 w 1145380"/>
              <a:gd name="connsiteY78" fmla="*/ 985838 h 1043667"/>
              <a:gd name="connsiteX79" fmla="*/ 1028699 w 1145380"/>
              <a:gd name="connsiteY79" fmla="*/ 997744 h 1043667"/>
              <a:gd name="connsiteX80" fmla="*/ 1031080 w 1145380"/>
              <a:gd name="connsiteY80" fmla="*/ 1007269 h 1043667"/>
              <a:gd name="connsiteX81" fmla="*/ 1033462 w 1145380"/>
              <a:gd name="connsiteY81" fmla="*/ 1038225 h 1043667"/>
              <a:gd name="connsiteX82" fmla="*/ 1145380 w 1145380"/>
              <a:gd name="connsiteY82"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631030 w 1145380"/>
              <a:gd name="connsiteY55" fmla="*/ 738188 h 1043667"/>
              <a:gd name="connsiteX56" fmla="*/ 638174 w 1145380"/>
              <a:gd name="connsiteY56" fmla="*/ 735807 h 1043667"/>
              <a:gd name="connsiteX57" fmla="*/ 640555 w 1145380"/>
              <a:gd name="connsiteY57" fmla="*/ 742950 h 1043667"/>
              <a:gd name="connsiteX58" fmla="*/ 671512 w 1145380"/>
              <a:gd name="connsiteY58" fmla="*/ 759619 h 1043667"/>
              <a:gd name="connsiteX59" fmla="*/ 676274 w 1145380"/>
              <a:gd name="connsiteY59" fmla="*/ 776288 h 1043667"/>
              <a:gd name="connsiteX60" fmla="*/ 678655 w 1145380"/>
              <a:gd name="connsiteY60" fmla="*/ 792957 h 1043667"/>
              <a:gd name="connsiteX61" fmla="*/ 692943 w 1145380"/>
              <a:gd name="connsiteY61" fmla="*/ 790575 h 1043667"/>
              <a:gd name="connsiteX62" fmla="*/ 716755 w 1145380"/>
              <a:gd name="connsiteY62" fmla="*/ 785813 h 1043667"/>
              <a:gd name="connsiteX63" fmla="*/ 745330 w 1145380"/>
              <a:gd name="connsiteY63" fmla="*/ 788194 h 1043667"/>
              <a:gd name="connsiteX64" fmla="*/ 750094 w 1145380"/>
              <a:gd name="connsiteY64" fmla="*/ 826294 h 1043667"/>
              <a:gd name="connsiteX65" fmla="*/ 776287 w 1145380"/>
              <a:gd name="connsiteY65" fmla="*/ 828675 h 1043667"/>
              <a:gd name="connsiteX66" fmla="*/ 807243 w 1145380"/>
              <a:gd name="connsiteY66" fmla="*/ 831057 h 1043667"/>
              <a:gd name="connsiteX67" fmla="*/ 809624 w 1145380"/>
              <a:gd name="connsiteY67" fmla="*/ 862013 h 1043667"/>
              <a:gd name="connsiteX68" fmla="*/ 871537 w 1145380"/>
              <a:gd name="connsiteY68" fmla="*/ 859632 h 1043667"/>
              <a:gd name="connsiteX69" fmla="*/ 888205 w 1145380"/>
              <a:gd name="connsiteY69" fmla="*/ 862013 h 1043667"/>
              <a:gd name="connsiteX70" fmla="*/ 892968 w 1145380"/>
              <a:gd name="connsiteY70" fmla="*/ 876300 h 1043667"/>
              <a:gd name="connsiteX71" fmla="*/ 900112 w 1145380"/>
              <a:gd name="connsiteY71" fmla="*/ 890588 h 1043667"/>
              <a:gd name="connsiteX72" fmla="*/ 907255 w 1145380"/>
              <a:gd name="connsiteY72" fmla="*/ 895350 h 1043667"/>
              <a:gd name="connsiteX73" fmla="*/ 919162 w 1145380"/>
              <a:gd name="connsiteY73" fmla="*/ 916782 h 1043667"/>
              <a:gd name="connsiteX74" fmla="*/ 923924 w 1145380"/>
              <a:gd name="connsiteY74" fmla="*/ 923925 h 1043667"/>
              <a:gd name="connsiteX75" fmla="*/ 983455 w 1145380"/>
              <a:gd name="connsiteY75" fmla="*/ 935832 h 1043667"/>
              <a:gd name="connsiteX76" fmla="*/ 985837 w 1145380"/>
              <a:gd name="connsiteY76" fmla="*/ 942975 h 1043667"/>
              <a:gd name="connsiteX77" fmla="*/ 990599 w 1145380"/>
              <a:gd name="connsiteY77" fmla="*/ 962025 h 1043667"/>
              <a:gd name="connsiteX78" fmla="*/ 992980 w 1145380"/>
              <a:gd name="connsiteY78" fmla="*/ 981075 h 1043667"/>
              <a:gd name="connsiteX79" fmla="*/ 1026318 w 1145380"/>
              <a:gd name="connsiteY79" fmla="*/ 985838 h 1043667"/>
              <a:gd name="connsiteX80" fmla="*/ 1028699 w 1145380"/>
              <a:gd name="connsiteY80" fmla="*/ 997744 h 1043667"/>
              <a:gd name="connsiteX81" fmla="*/ 1031080 w 1145380"/>
              <a:gd name="connsiteY81" fmla="*/ 1007269 h 1043667"/>
              <a:gd name="connsiteX82" fmla="*/ 1033462 w 1145380"/>
              <a:gd name="connsiteY82" fmla="*/ 1038225 h 1043667"/>
              <a:gd name="connsiteX83" fmla="*/ 1145380 w 1145380"/>
              <a:gd name="connsiteY83"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71512 w 1145380"/>
              <a:gd name="connsiteY59" fmla="*/ 759619 h 1043667"/>
              <a:gd name="connsiteX60" fmla="*/ 676274 w 1145380"/>
              <a:gd name="connsiteY60" fmla="*/ 776288 h 1043667"/>
              <a:gd name="connsiteX61" fmla="*/ 678655 w 1145380"/>
              <a:gd name="connsiteY61" fmla="*/ 792957 h 1043667"/>
              <a:gd name="connsiteX62" fmla="*/ 692943 w 1145380"/>
              <a:gd name="connsiteY62" fmla="*/ 790575 h 1043667"/>
              <a:gd name="connsiteX63" fmla="*/ 716755 w 1145380"/>
              <a:gd name="connsiteY63" fmla="*/ 785813 h 1043667"/>
              <a:gd name="connsiteX64" fmla="*/ 745330 w 1145380"/>
              <a:gd name="connsiteY64" fmla="*/ 788194 h 1043667"/>
              <a:gd name="connsiteX65" fmla="*/ 750094 w 1145380"/>
              <a:gd name="connsiteY65" fmla="*/ 826294 h 1043667"/>
              <a:gd name="connsiteX66" fmla="*/ 776287 w 1145380"/>
              <a:gd name="connsiteY66" fmla="*/ 828675 h 1043667"/>
              <a:gd name="connsiteX67" fmla="*/ 807243 w 1145380"/>
              <a:gd name="connsiteY67" fmla="*/ 831057 h 1043667"/>
              <a:gd name="connsiteX68" fmla="*/ 809624 w 1145380"/>
              <a:gd name="connsiteY68" fmla="*/ 862013 h 1043667"/>
              <a:gd name="connsiteX69" fmla="*/ 871537 w 1145380"/>
              <a:gd name="connsiteY69" fmla="*/ 859632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83455 w 1145380"/>
              <a:gd name="connsiteY76" fmla="*/ 935832 h 1043667"/>
              <a:gd name="connsiteX77" fmla="*/ 985837 w 1145380"/>
              <a:gd name="connsiteY77" fmla="*/ 942975 h 1043667"/>
              <a:gd name="connsiteX78" fmla="*/ 990599 w 1145380"/>
              <a:gd name="connsiteY78" fmla="*/ 962025 h 1043667"/>
              <a:gd name="connsiteX79" fmla="*/ 992980 w 1145380"/>
              <a:gd name="connsiteY79" fmla="*/ 981075 h 1043667"/>
              <a:gd name="connsiteX80" fmla="*/ 1026318 w 1145380"/>
              <a:gd name="connsiteY80" fmla="*/ 985838 h 1043667"/>
              <a:gd name="connsiteX81" fmla="*/ 1028699 w 1145380"/>
              <a:gd name="connsiteY81" fmla="*/ 997744 h 1043667"/>
              <a:gd name="connsiteX82" fmla="*/ 1031080 w 1145380"/>
              <a:gd name="connsiteY82" fmla="*/ 1007269 h 1043667"/>
              <a:gd name="connsiteX83" fmla="*/ 1033462 w 1145380"/>
              <a:gd name="connsiteY83" fmla="*/ 1038225 h 1043667"/>
              <a:gd name="connsiteX84" fmla="*/ 1145380 w 1145380"/>
              <a:gd name="connsiteY84"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71512 w 1145380"/>
              <a:gd name="connsiteY59" fmla="*/ 759619 h 1043667"/>
              <a:gd name="connsiteX60" fmla="*/ 676274 w 1145380"/>
              <a:gd name="connsiteY60" fmla="*/ 776288 h 1043667"/>
              <a:gd name="connsiteX61" fmla="*/ 678655 w 1145380"/>
              <a:gd name="connsiteY61" fmla="*/ 792957 h 1043667"/>
              <a:gd name="connsiteX62" fmla="*/ 692943 w 1145380"/>
              <a:gd name="connsiteY62" fmla="*/ 790575 h 1043667"/>
              <a:gd name="connsiteX63" fmla="*/ 716755 w 1145380"/>
              <a:gd name="connsiteY63" fmla="*/ 785813 h 1043667"/>
              <a:gd name="connsiteX64" fmla="*/ 745330 w 1145380"/>
              <a:gd name="connsiteY64" fmla="*/ 788194 h 1043667"/>
              <a:gd name="connsiteX65" fmla="*/ 750094 w 1145380"/>
              <a:gd name="connsiteY65" fmla="*/ 826294 h 1043667"/>
              <a:gd name="connsiteX66" fmla="*/ 776287 w 1145380"/>
              <a:gd name="connsiteY66" fmla="*/ 828675 h 1043667"/>
              <a:gd name="connsiteX67" fmla="*/ 807243 w 1145380"/>
              <a:gd name="connsiteY67" fmla="*/ 831057 h 1043667"/>
              <a:gd name="connsiteX68" fmla="*/ 809624 w 1145380"/>
              <a:gd name="connsiteY68" fmla="*/ 862013 h 1043667"/>
              <a:gd name="connsiteX69" fmla="*/ 871537 w 1145380"/>
              <a:gd name="connsiteY69" fmla="*/ 859632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83455 w 1145380"/>
              <a:gd name="connsiteY76" fmla="*/ 935832 h 1043667"/>
              <a:gd name="connsiteX77" fmla="*/ 985837 w 1145380"/>
              <a:gd name="connsiteY77" fmla="*/ 942975 h 1043667"/>
              <a:gd name="connsiteX78" fmla="*/ 990599 w 1145380"/>
              <a:gd name="connsiteY78" fmla="*/ 962025 h 1043667"/>
              <a:gd name="connsiteX79" fmla="*/ 992980 w 1145380"/>
              <a:gd name="connsiteY79" fmla="*/ 981075 h 1043667"/>
              <a:gd name="connsiteX80" fmla="*/ 1026318 w 1145380"/>
              <a:gd name="connsiteY80" fmla="*/ 985838 h 1043667"/>
              <a:gd name="connsiteX81" fmla="*/ 1028699 w 1145380"/>
              <a:gd name="connsiteY81" fmla="*/ 997744 h 1043667"/>
              <a:gd name="connsiteX82" fmla="*/ 1031080 w 1145380"/>
              <a:gd name="connsiteY82" fmla="*/ 1007269 h 1043667"/>
              <a:gd name="connsiteX83" fmla="*/ 1033462 w 1145380"/>
              <a:gd name="connsiteY83" fmla="*/ 1038225 h 1043667"/>
              <a:gd name="connsiteX84" fmla="*/ 1145380 w 1145380"/>
              <a:gd name="connsiteY84"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71512 w 1145380"/>
              <a:gd name="connsiteY59" fmla="*/ 759619 h 1043667"/>
              <a:gd name="connsiteX60" fmla="*/ 676274 w 1145380"/>
              <a:gd name="connsiteY60" fmla="*/ 776288 h 1043667"/>
              <a:gd name="connsiteX61" fmla="*/ 678655 w 1145380"/>
              <a:gd name="connsiteY61" fmla="*/ 792957 h 1043667"/>
              <a:gd name="connsiteX62" fmla="*/ 692943 w 1145380"/>
              <a:gd name="connsiteY62" fmla="*/ 790575 h 1043667"/>
              <a:gd name="connsiteX63" fmla="*/ 716755 w 1145380"/>
              <a:gd name="connsiteY63" fmla="*/ 785813 h 1043667"/>
              <a:gd name="connsiteX64" fmla="*/ 745330 w 1145380"/>
              <a:gd name="connsiteY64" fmla="*/ 788194 h 1043667"/>
              <a:gd name="connsiteX65" fmla="*/ 750094 w 1145380"/>
              <a:gd name="connsiteY65" fmla="*/ 826294 h 1043667"/>
              <a:gd name="connsiteX66" fmla="*/ 776287 w 1145380"/>
              <a:gd name="connsiteY66" fmla="*/ 828675 h 1043667"/>
              <a:gd name="connsiteX67" fmla="*/ 807243 w 1145380"/>
              <a:gd name="connsiteY67" fmla="*/ 831057 h 1043667"/>
              <a:gd name="connsiteX68" fmla="*/ 809624 w 1145380"/>
              <a:gd name="connsiteY68" fmla="*/ 862013 h 1043667"/>
              <a:gd name="connsiteX69" fmla="*/ 871537 w 1145380"/>
              <a:gd name="connsiteY69" fmla="*/ 859632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83455 w 1145380"/>
              <a:gd name="connsiteY76" fmla="*/ 935832 h 1043667"/>
              <a:gd name="connsiteX77" fmla="*/ 985837 w 1145380"/>
              <a:gd name="connsiteY77" fmla="*/ 942975 h 1043667"/>
              <a:gd name="connsiteX78" fmla="*/ 990599 w 1145380"/>
              <a:gd name="connsiteY78" fmla="*/ 962025 h 1043667"/>
              <a:gd name="connsiteX79" fmla="*/ 992980 w 1145380"/>
              <a:gd name="connsiteY79" fmla="*/ 981075 h 1043667"/>
              <a:gd name="connsiteX80" fmla="*/ 1026318 w 1145380"/>
              <a:gd name="connsiteY80" fmla="*/ 985838 h 1043667"/>
              <a:gd name="connsiteX81" fmla="*/ 1028699 w 1145380"/>
              <a:gd name="connsiteY81" fmla="*/ 997744 h 1043667"/>
              <a:gd name="connsiteX82" fmla="*/ 1031080 w 1145380"/>
              <a:gd name="connsiteY82" fmla="*/ 1007269 h 1043667"/>
              <a:gd name="connsiteX83" fmla="*/ 1033462 w 1145380"/>
              <a:gd name="connsiteY83" fmla="*/ 1038225 h 1043667"/>
              <a:gd name="connsiteX84" fmla="*/ 1145380 w 1145380"/>
              <a:gd name="connsiteY84"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45319 w 1145380"/>
              <a:gd name="connsiteY59" fmla="*/ 757238 h 1043667"/>
              <a:gd name="connsiteX60" fmla="*/ 671512 w 1145380"/>
              <a:gd name="connsiteY60" fmla="*/ 759619 h 1043667"/>
              <a:gd name="connsiteX61" fmla="*/ 676274 w 1145380"/>
              <a:gd name="connsiteY61" fmla="*/ 776288 h 1043667"/>
              <a:gd name="connsiteX62" fmla="*/ 678655 w 1145380"/>
              <a:gd name="connsiteY62" fmla="*/ 792957 h 1043667"/>
              <a:gd name="connsiteX63" fmla="*/ 692943 w 1145380"/>
              <a:gd name="connsiteY63" fmla="*/ 790575 h 1043667"/>
              <a:gd name="connsiteX64" fmla="*/ 716755 w 1145380"/>
              <a:gd name="connsiteY64" fmla="*/ 785813 h 1043667"/>
              <a:gd name="connsiteX65" fmla="*/ 745330 w 1145380"/>
              <a:gd name="connsiteY65" fmla="*/ 788194 h 1043667"/>
              <a:gd name="connsiteX66" fmla="*/ 750094 w 1145380"/>
              <a:gd name="connsiteY66" fmla="*/ 826294 h 1043667"/>
              <a:gd name="connsiteX67" fmla="*/ 776287 w 1145380"/>
              <a:gd name="connsiteY67" fmla="*/ 828675 h 1043667"/>
              <a:gd name="connsiteX68" fmla="*/ 807243 w 1145380"/>
              <a:gd name="connsiteY68" fmla="*/ 831057 h 1043667"/>
              <a:gd name="connsiteX69" fmla="*/ 809624 w 1145380"/>
              <a:gd name="connsiteY69" fmla="*/ 862013 h 1043667"/>
              <a:gd name="connsiteX70" fmla="*/ 871537 w 1145380"/>
              <a:gd name="connsiteY70" fmla="*/ 859632 h 1043667"/>
              <a:gd name="connsiteX71" fmla="*/ 888205 w 1145380"/>
              <a:gd name="connsiteY71" fmla="*/ 862013 h 1043667"/>
              <a:gd name="connsiteX72" fmla="*/ 892968 w 1145380"/>
              <a:gd name="connsiteY72" fmla="*/ 876300 h 1043667"/>
              <a:gd name="connsiteX73" fmla="*/ 900112 w 1145380"/>
              <a:gd name="connsiteY73" fmla="*/ 890588 h 1043667"/>
              <a:gd name="connsiteX74" fmla="*/ 907255 w 1145380"/>
              <a:gd name="connsiteY74" fmla="*/ 895350 h 1043667"/>
              <a:gd name="connsiteX75" fmla="*/ 919162 w 1145380"/>
              <a:gd name="connsiteY75" fmla="*/ 916782 h 1043667"/>
              <a:gd name="connsiteX76" fmla="*/ 923924 w 1145380"/>
              <a:gd name="connsiteY76" fmla="*/ 923925 h 1043667"/>
              <a:gd name="connsiteX77" fmla="*/ 983455 w 1145380"/>
              <a:gd name="connsiteY77" fmla="*/ 935832 h 1043667"/>
              <a:gd name="connsiteX78" fmla="*/ 985837 w 1145380"/>
              <a:gd name="connsiteY78" fmla="*/ 942975 h 1043667"/>
              <a:gd name="connsiteX79" fmla="*/ 990599 w 1145380"/>
              <a:gd name="connsiteY79" fmla="*/ 962025 h 1043667"/>
              <a:gd name="connsiteX80" fmla="*/ 992980 w 1145380"/>
              <a:gd name="connsiteY80" fmla="*/ 981075 h 1043667"/>
              <a:gd name="connsiteX81" fmla="*/ 1026318 w 1145380"/>
              <a:gd name="connsiteY81" fmla="*/ 985838 h 1043667"/>
              <a:gd name="connsiteX82" fmla="*/ 1028699 w 1145380"/>
              <a:gd name="connsiteY82" fmla="*/ 997744 h 1043667"/>
              <a:gd name="connsiteX83" fmla="*/ 1031080 w 1145380"/>
              <a:gd name="connsiteY83" fmla="*/ 1007269 h 1043667"/>
              <a:gd name="connsiteX84" fmla="*/ 1033462 w 1145380"/>
              <a:gd name="connsiteY84" fmla="*/ 1038225 h 1043667"/>
              <a:gd name="connsiteX85" fmla="*/ 1145380 w 1145380"/>
              <a:gd name="connsiteY85"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45319 w 1145380"/>
              <a:gd name="connsiteY59" fmla="*/ 757238 h 1043667"/>
              <a:gd name="connsiteX60" fmla="*/ 671512 w 1145380"/>
              <a:gd name="connsiteY60" fmla="*/ 759619 h 1043667"/>
              <a:gd name="connsiteX61" fmla="*/ 676274 w 1145380"/>
              <a:gd name="connsiteY61" fmla="*/ 776288 h 1043667"/>
              <a:gd name="connsiteX62" fmla="*/ 678655 w 1145380"/>
              <a:gd name="connsiteY62" fmla="*/ 792957 h 1043667"/>
              <a:gd name="connsiteX63" fmla="*/ 692943 w 1145380"/>
              <a:gd name="connsiteY63" fmla="*/ 790575 h 1043667"/>
              <a:gd name="connsiteX64" fmla="*/ 716755 w 1145380"/>
              <a:gd name="connsiteY64" fmla="*/ 785813 h 1043667"/>
              <a:gd name="connsiteX65" fmla="*/ 745330 w 1145380"/>
              <a:gd name="connsiteY65" fmla="*/ 788194 h 1043667"/>
              <a:gd name="connsiteX66" fmla="*/ 750094 w 1145380"/>
              <a:gd name="connsiteY66" fmla="*/ 826294 h 1043667"/>
              <a:gd name="connsiteX67" fmla="*/ 776287 w 1145380"/>
              <a:gd name="connsiteY67" fmla="*/ 828675 h 1043667"/>
              <a:gd name="connsiteX68" fmla="*/ 807243 w 1145380"/>
              <a:gd name="connsiteY68" fmla="*/ 831057 h 1043667"/>
              <a:gd name="connsiteX69" fmla="*/ 809624 w 1145380"/>
              <a:gd name="connsiteY69" fmla="*/ 862013 h 1043667"/>
              <a:gd name="connsiteX70" fmla="*/ 871537 w 1145380"/>
              <a:gd name="connsiteY70" fmla="*/ 859632 h 1043667"/>
              <a:gd name="connsiteX71" fmla="*/ 888205 w 1145380"/>
              <a:gd name="connsiteY71" fmla="*/ 862013 h 1043667"/>
              <a:gd name="connsiteX72" fmla="*/ 892968 w 1145380"/>
              <a:gd name="connsiteY72" fmla="*/ 876300 h 1043667"/>
              <a:gd name="connsiteX73" fmla="*/ 900112 w 1145380"/>
              <a:gd name="connsiteY73" fmla="*/ 890588 h 1043667"/>
              <a:gd name="connsiteX74" fmla="*/ 907255 w 1145380"/>
              <a:gd name="connsiteY74" fmla="*/ 895350 h 1043667"/>
              <a:gd name="connsiteX75" fmla="*/ 919162 w 1145380"/>
              <a:gd name="connsiteY75" fmla="*/ 916782 h 1043667"/>
              <a:gd name="connsiteX76" fmla="*/ 923924 w 1145380"/>
              <a:gd name="connsiteY76" fmla="*/ 923925 h 1043667"/>
              <a:gd name="connsiteX77" fmla="*/ 983455 w 1145380"/>
              <a:gd name="connsiteY77" fmla="*/ 935832 h 1043667"/>
              <a:gd name="connsiteX78" fmla="*/ 985837 w 1145380"/>
              <a:gd name="connsiteY78" fmla="*/ 942975 h 1043667"/>
              <a:gd name="connsiteX79" fmla="*/ 990599 w 1145380"/>
              <a:gd name="connsiteY79" fmla="*/ 962025 h 1043667"/>
              <a:gd name="connsiteX80" fmla="*/ 992980 w 1145380"/>
              <a:gd name="connsiteY80" fmla="*/ 981075 h 1043667"/>
              <a:gd name="connsiteX81" fmla="*/ 1026318 w 1145380"/>
              <a:gd name="connsiteY81" fmla="*/ 985838 h 1043667"/>
              <a:gd name="connsiteX82" fmla="*/ 1028699 w 1145380"/>
              <a:gd name="connsiteY82" fmla="*/ 997744 h 1043667"/>
              <a:gd name="connsiteX83" fmla="*/ 1031080 w 1145380"/>
              <a:gd name="connsiteY83" fmla="*/ 1007269 h 1043667"/>
              <a:gd name="connsiteX84" fmla="*/ 1033462 w 1145380"/>
              <a:gd name="connsiteY84" fmla="*/ 1038225 h 1043667"/>
              <a:gd name="connsiteX85" fmla="*/ 1145380 w 1145380"/>
              <a:gd name="connsiteY85"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45319 w 1145380"/>
              <a:gd name="connsiteY59" fmla="*/ 757238 h 1043667"/>
              <a:gd name="connsiteX60" fmla="*/ 671512 w 1145380"/>
              <a:gd name="connsiteY60" fmla="*/ 759619 h 1043667"/>
              <a:gd name="connsiteX61" fmla="*/ 676274 w 1145380"/>
              <a:gd name="connsiteY61" fmla="*/ 776288 h 1043667"/>
              <a:gd name="connsiteX62" fmla="*/ 678655 w 1145380"/>
              <a:gd name="connsiteY62" fmla="*/ 792957 h 1043667"/>
              <a:gd name="connsiteX63" fmla="*/ 692943 w 1145380"/>
              <a:gd name="connsiteY63" fmla="*/ 790575 h 1043667"/>
              <a:gd name="connsiteX64" fmla="*/ 716755 w 1145380"/>
              <a:gd name="connsiteY64" fmla="*/ 785813 h 1043667"/>
              <a:gd name="connsiteX65" fmla="*/ 745330 w 1145380"/>
              <a:gd name="connsiteY65" fmla="*/ 788194 h 1043667"/>
              <a:gd name="connsiteX66" fmla="*/ 750094 w 1145380"/>
              <a:gd name="connsiteY66" fmla="*/ 826294 h 1043667"/>
              <a:gd name="connsiteX67" fmla="*/ 776287 w 1145380"/>
              <a:gd name="connsiteY67" fmla="*/ 828675 h 1043667"/>
              <a:gd name="connsiteX68" fmla="*/ 807243 w 1145380"/>
              <a:gd name="connsiteY68" fmla="*/ 831057 h 1043667"/>
              <a:gd name="connsiteX69" fmla="*/ 809624 w 1145380"/>
              <a:gd name="connsiteY69" fmla="*/ 862013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83455 w 1145380"/>
              <a:gd name="connsiteY76" fmla="*/ 935832 h 1043667"/>
              <a:gd name="connsiteX77" fmla="*/ 985837 w 1145380"/>
              <a:gd name="connsiteY77" fmla="*/ 942975 h 1043667"/>
              <a:gd name="connsiteX78" fmla="*/ 990599 w 1145380"/>
              <a:gd name="connsiteY78" fmla="*/ 962025 h 1043667"/>
              <a:gd name="connsiteX79" fmla="*/ 992980 w 1145380"/>
              <a:gd name="connsiteY79" fmla="*/ 981075 h 1043667"/>
              <a:gd name="connsiteX80" fmla="*/ 1026318 w 1145380"/>
              <a:gd name="connsiteY80" fmla="*/ 985838 h 1043667"/>
              <a:gd name="connsiteX81" fmla="*/ 1028699 w 1145380"/>
              <a:gd name="connsiteY81" fmla="*/ 997744 h 1043667"/>
              <a:gd name="connsiteX82" fmla="*/ 1031080 w 1145380"/>
              <a:gd name="connsiteY82" fmla="*/ 1007269 h 1043667"/>
              <a:gd name="connsiteX83" fmla="*/ 1033462 w 1145380"/>
              <a:gd name="connsiteY83" fmla="*/ 1038225 h 1043667"/>
              <a:gd name="connsiteX84" fmla="*/ 1145380 w 1145380"/>
              <a:gd name="connsiteY84"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45319 w 1145380"/>
              <a:gd name="connsiteY59" fmla="*/ 757238 h 1043667"/>
              <a:gd name="connsiteX60" fmla="*/ 671512 w 1145380"/>
              <a:gd name="connsiteY60" fmla="*/ 759619 h 1043667"/>
              <a:gd name="connsiteX61" fmla="*/ 676274 w 1145380"/>
              <a:gd name="connsiteY61" fmla="*/ 776288 h 1043667"/>
              <a:gd name="connsiteX62" fmla="*/ 678655 w 1145380"/>
              <a:gd name="connsiteY62" fmla="*/ 792957 h 1043667"/>
              <a:gd name="connsiteX63" fmla="*/ 692943 w 1145380"/>
              <a:gd name="connsiteY63" fmla="*/ 790575 h 1043667"/>
              <a:gd name="connsiteX64" fmla="*/ 716755 w 1145380"/>
              <a:gd name="connsiteY64" fmla="*/ 785813 h 1043667"/>
              <a:gd name="connsiteX65" fmla="*/ 745330 w 1145380"/>
              <a:gd name="connsiteY65" fmla="*/ 788194 h 1043667"/>
              <a:gd name="connsiteX66" fmla="*/ 750094 w 1145380"/>
              <a:gd name="connsiteY66" fmla="*/ 826294 h 1043667"/>
              <a:gd name="connsiteX67" fmla="*/ 776287 w 1145380"/>
              <a:gd name="connsiteY67" fmla="*/ 828675 h 1043667"/>
              <a:gd name="connsiteX68" fmla="*/ 807243 w 1145380"/>
              <a:gd name="connsiteY68" fmla="*/ 831057 h 1043667"/>
              <a:gd name="connsiteX69" fmla="*/ 809624 w 1145380"/>
              <a:gd name="connsiteY69" fmla="*/ 862013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83455 w 1145380"/>
              <a:gd name="connsiteY76" fmla="*/ 935832 h 1043667"/>
              <a:gd name="connsiteX77" fmla="*/ 985837 w 1145380"/>
              <a:gd name="connsiteY77" fmla="*/ 942975 h 1043667"/>
              <a:gd name="connsiteX78" fmla="*/ 990599 w 1145380"/>
              <a:gd name="connsiteY78" fmla="*/ 962025 h 1043667"/>
              <a:gd name="connsiteX79" fmla="*/ 992980 w 1145380"/>
              <a:gd name="connsiteY79" fmla="*/ 981075 h 1043667"/>
              <a:gd name="connsiteX80" fmla="*/ 1026318 w 1145380"/>
              <a:gd name="connsiteY80" fmla="*/ 985838 h 1043667"/>
              <a:gd name="connsiteX81" fmla="*/ 1028699 w 1145380"/>
              <a:gd name="connsiteY81" fmla="*/ 997744 h 1043667"/>
              <a:gd name="connsiteX82" fmla="*/ 1031080 w 1145380"/>
              <a:gd name="connsiteY82" fmla="*/ 1007269 h 1043667"/>
              <a:gd name="connsiteX83" fmla="*/ 1033462 w 1145380"/>
              <a:gd name="connsiteY83" fmla="*/ 1038225 h 1043667"/>
              <a:gd name="connsiteX84" fmla="*/ 1145380 w 1145380"/>
              <a:gd name="connsiteY84"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45319 w 1145380"/>
              <a:gd name="connsiteY59" fmla="*/ 757238 h 1043667"/>
              <a:gd name="connsiteX60" fmla="*/ 671512 w 1145380"/>
              <a:gd name="connsiteY60" fmla="*/ 759619 h 1043667"/>
              <a:gd name="connsiteX61" fmla="*/ 676274 w 1145380"/>
              <a:gd name="connsiteY61" fmla="*/ 776288 h 1043667"/>
              <a:gd name="connsiteX62" fmla="*/ 678655 w 1145380"/>
              <a:gd name="connsiteY62" fmla="*/ 792957 h 1043667"/>
              <a:gd name="connsiteX63" fmla="*/ 692943 w 1145380"/>
              <a:gd name="connsiteY63" fmla="*/ 790575 h 1043667"/>
              <a:gd name="connsiteX64" fmla="*/ 716755 w 1145380"/>
              <a:gd name="connsiteY64" fmla="*/ 785813 h 1043667"/>
              <a:gd name="connsiteX65" fmla="*/ 745330 w 1145380"/>
              <a:gd name="connsiteY65" fmla="*/ 788194 h 1043667"/>
              <a:gd name="connsiteX66" fmla="*/ 750094 w 1145380"/>
              <a:gd name="connsiteY66" fmla="*/ 826294 h 1043667"/>
              <a:gd name="connsiteX67" fmla="*/ 776287 w 1145380"/>
              <a:gd name="connsiteY67" fmla="*/ 828675 h 1043667"/>
              <a:gd name="connsiteX68" fmla="*/ 807243 w 1145380"/>
              <a:gd name="connsiteY68" fmla="*/ 831057 h 1043667"/>
              <a:gd name="connsiteX69" fmla="*/ 809624 w 1145380"/>
              <a:gd name="connsiteY69" fmla="*/ 862013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33450 w 1145380"/>
              <a:gd name="connsiteY76" fmla="*/ 938213 h 1043667"/>
              <a:gd name="connsiteX77" fmla="*/ 983455 w 1145380"/>
              <a:gd name="connsiteY77" fmla="*/ 935832 h 1043667"/>
              <a:gd name="connsiteX78" fmla="*/ 985837 w 1145380"/>
              <a:gd name="connsiteY78" fmla="*/ 942975 h 1043667"/>
              <a:gd name="connsiteX79" fmla="*/ 990599 w 1145380"/>
              <a:gd name="connsiteY79" fmla="*/ 962025 h 1043667"/>
              <a:gd name="connsiteX80" fmla="*/ 992980 w 1145380"/>
              <a:gd name="connsiteY80" fmla="*/ 981075 h 1043667"/>
              <a:gd name="connsiteX81" fmla="*/ 1026318 w 1145380"/>
              <a:gd name="connsiteY81" fmla="*/ 985838 h 1043667"/>
              <a:gd name="connsiteX82" fmla="*/ 1028699 w 1145380"/>
              <a:gd name="connsiteY82" fmla="*/ 997744 h 1043667"/>
              <a:gd name="connsiteX83" fmla="*/ 1031080 w 1145380"/>
              <a:gd name="connsiteY83" fmla="*/ 1007269 h 1043667"/>
              <a:gd name="connsiteX84" fmla="*/ 1033462 w 1145380"/>
              <a:gd name="connsiteY84" fmla="*/ 1038225 h 1043667"/>
              <a:gd name="connsiteX85" fmla="*/ 1145380 w 1145380"/>
              <a:gd name="connsiteY85" fmla="*/ 1040607 h 1043667"/>
              <a:gd name="connsiteX0" fmla="*/ 0 w 1145380"/>
              <a:gd name="connsiteY0" fmla="*/ 0 h 1043667"/>
              <a:gd name="connsiteX1" fmla="*/ 16668 w 1145380"/>
              <a:gd name="connsiteY1" fmla="*/ 28575 h 1043667"/>
              <a:gd name="connsiteX2" fmla="*/ 107155 w 1145380"/>
              <a:gd name="connsiteY2" fmla="*/ 28575 h 1043667"/>
              <a:gd name="connsiteX3" fmla="*/ 109537 w 1145380"/>
              <a:gd name="connsiteY3" fmla="*/ 57150 h 1043667"/>
              <a:gd name="connsiteX4" fmla="*/ 130968 w 1145380"/>
              <a:gd name="connsiteY4" fmla="*/ 59532 h 1043667"/>
              <a:gd name="connsiteX5" fmla="*/ 147637 w 1145380"/>
              <a:gd name="connsiteY5" fmla="*/ 61913 h 1043667"/>
              <a:gd name="connsiteX6" fmla="*/ 152399 w 1145380"/>
              <a:gd name="connsiteY6" fmla="*/ 69057 h 1043667"/>
              <a:gd name="connsiteX7" fmla="*/ 159543 w 1145380"/>
              <a:gd name="connsiteY7" fmla="*/ 71438 h 1043667"/>
              <a:gd name="connsiteX8" fmla="*/ 173830 w 1145380"/>
              <a:gd name="connsiteY8" fmla="*/ 80963 h 1043667"/>
              <a:gd name="connsiteX9" fmla="*/ 173830 w 1145380"/>
              <a:gd name="connsiteY9" fmla="*/ 80963 h 1043667"/>
              <a:gd name="connsiteX10" fmla="*/ 180974 w 1145380"/>
              <a:gd name="connsiteY10" fmla="*/ 88107 h 1043667"/>
              <a:gd name="connsiteX11" fmla="*/ 192880 w 1145380"/>
              <a:gd name="connsiteY11" fmla="*/ 102394 h 1043667"/>
              <a:gd name="connsiteX12" fmla="*/ 204787 w 1145380"/>
              <a:gd name="connsiteY12" fmla="*/ 104775 h 1043667"/>
              <a:gd name="connsiteX13" fmla="*/ 240505 w 1145380"/>
              <a:gd name="connsiteY13" fmla="*/ 107157 h 1043667"/>
              <a:gd name="connsiteX14" fmla="*/ 242887 w 1145380"/>
              <a:gd name="connsiteY14" fmla="*/ 114300 h 1043667"/>
              <a:gd name="connsiteX15" fmla="*/ 247649 w 1145380"/>
              <a:gd name="connsiteY15" fmla="*/ 121444 h 1043667"/>
              <a:gd name="connsiteX16" fmla="*/ 259555 w 1145380"/>
              <a:gd name="connsiteY16" fmla="*/ 145257 h 1043667"/>
              <a:gd name="connsiteX17" fmla="*/ 264318 w 1145380"/>
              <a:gd name="connsiteY17" fmla="*/ 159544 h 1043667"/>
              <a:gd name="connsiteX18" fmla="*/ 266699 w 1145380"/>
              <a:gd name="connsiteY18" fmla="*/ 169069 h 1043667"/>
              <a:gd name="connsiteX19" fmla="*/ 271462 w 1145380"/>
              <a:gd name="connsiteY19" fmla="*/ 183357 h 1043667"/>
              <a:gd name="connsiteX20" fmla="*/ 276224 w 1145380"/>
              <a:gd name="connsiteY20" fmla="*/ 190500 h 1043667"/>
              <a:gd name="connsiteX21" fmla="*/ 283368 w 1145380"/>
              <a:gd name="connsiteY21" fmla="*/ 195263 h 1043667"/>
              <a:gd name="connsiteX22" fmla="*/ 285749 w 1145380"/>
              <a:gd name="connsiteY22" fmla="*/ 204788 h 1043667"/>
              <a:gd name="connsiteX23" fmla="*/ 314324 w 1145380"/>
              <a:gd name="connsiteY23" fmla="*/ 211932 h 1043667"/>
              <a:gd name="connsiteX24" fmla="*/ 319087 w 1145380"/>
              <a:gd name="connsiteY24" fmla="*/ 226219 h 1043667"/>
              <a:gd name="connsiteX25" fmla="*/ 321468 w 1145380"/>
              <a:gd name="connsiteY25" fmla="*/ 233363 h 1043667"/>
              <a:gd name="connsiteX26" fmla="*/ 319087 w 1145380"/>
              <a:gd name="connsiteY26" fmla="*/ 276225 h 1043667"/>
              <a:gd name="connsiteX27" fmla="*/ 338137 w 1145380"/>
              <a:gd name="connsiteY27" fmla="*/ 285750 h 1043667"/>
              <a:gd name="connsiteX28" fmla="*/ 352424 w 1145380"/>
              <a:gd name="connsiteY28" fmla="*/ 290513 h 1043667"/>
              <a:gd name="connsiteX29" fmla="*/ 354805 w 1145380"/>
              <a:gd name="connsiteY29" fmla="*/ 378619 h 1043667"/>
              <a:gd name="connsiteX30" fmla="*/ 366712 w 1145380"/>
              <a:gd name="connsiteY30" fmla="*/ 381000 h 1043667"/>
              <a:gd name="connsiteX31" fmla="*/ 369093 w 1145380"/>
              <a:gd name="connsiteY31" fmla="*/ 428625 h 1043667"/>
              <a:gd name="connsiteX32" fmla="*/ 383380 w 1145380"/>
              <a:gd name="connsiteY32" fmla="*/ 433388 h 1043667"/>
              <a:gd name="connsiteX33" fmla="*/ 414337 w 1145380"/>
              <a:gd name="connsiteY33" fmla="*/ 438150 h 1043667"/>
              <a:gd name="connsiteX34" fmla="*/ 421480 w 1145380"/>
              <a:gd name="connsiteY34" fmla="*/ 466725 h 1043667"/>
              <a:gd name="connsiteX35" fmla="*/ 426243 w 1145380"/>
              <a:gd name="connsiteY35" fmla="*/ 473869 h 1043667"/>
              <a:gd name="connsiteX36" fmla="*/ 431005 w 1145380"/>
              <a:gd name="connsiteY36" fmla="*/ 488157 h 1043667"/>
              <a:gd name="connsiteX37" fmla="*/ 433387 w 1145380"/>
              <a:gd name="connsiteY37" fmla="*/ 495300 h 1043667"/>
              <a:gd name="connsiteX38" fmla="*/ 435768 w 1145380"/>
              <a:gd name="connsiteY38" fmla="*/ 514350 h 1043667"/>
              <a:gd name="connsiteX39" fmla="*/ 440530 w 1145380"/>
              <a:gd name="connsiteY39" fmla="*/ 531019 h 1043667"/>
              <a:gd name="connsiteX40" fmla="*/ 442912 w 1145380"/>
              <a:gd name="connsiteY40" fmla="*/ 540544 h 1043667"/>
              <a:gd name="connsiteX41" fmla="*/ 445293 w 1145380"/>
              <a:gd name="connsiteY41" fmla="*/ 547688 h 1043667"/>
              <a:gd name="connsiteX42" fmla="*/ 473868 w 1145380"/>
              <a:gd name="connsiteY42" fmla="*/ 550069 h 1043667"/>
              <a:gd name="connsiteX43" fmla="*/ 478630 w 1145380"/>
              <a:gd name="connsiteY43" fmla="*/ 569119 h 1043667"/>
              <a:gd name="connsiteX44" fmla="*/ 483393 w 1145380"/>
              <a:gd name="connsiteY44" fmla="*/ 588169 h 1043667"/>
              <a:gd name="connsiteX45" fmla="*/ 488155 w 1145380"/>
              <a:gd name="connsiteY45" fmla="*/ 595313 h 1043667"/>
              <a:gd name="connsiteX46" fmla="*/ 490537 w 1145380"/>
              <a:gd name="connsiteY46" fmla="*/ 602457 h 1043667"/>
              <a:gd name="connsiteX47" fmla="*/ 492918 w 1145380"/>
              <a:gd name="connsiteY47" fmla="*/ 614363 h 1043667"/>
              <a:gd name="connsiteX48" fmla="*/ 523874 w 1145380"/>
              <a:gd name="connsiteY48" fmla="*/ 616744 h 1043667"/>
              <a:gd name="connsiteX49" fmla="*/ 526255 w 1145380"/>
              <a:gd name="connsiteY49" fmla="*/ 623888 h 1043667"/>
              <a:gd name="connsiteX50" fmla="*/ 528637 w 1145380"/>
              <a:gd name="connsiteY50" fmla="*/ 638175 h 1043667"/>
              <a:gd name="connsiteX51" fmla="*/ 557212 w 1145380"/>
              <a:gd name="connsiteY51" fmla="*/ 645319 h 1043667"/>
              <a:gd name="connsiteX52" fmla="*/ 559593 w 1145380"/>
              <a:gd name="connsiteY52" fmla="*/ 673894 h 1043667"/>
              <a:gd name="connsiteX53" fmla="*/ 561974 w 1145380"/>
              <a:gd name="connsiteY53" fmla="*/ 692944 h 1043667"/>
              <a:gd name="connsiteX54" fmla="*/ 590549 w 1145380"/>
              <a:gd name="connsiteY54" fmla="*/ 695325 h 1043667"/>
              <a:gd name="connsiteX55" fmla="*/ 595313 w 1145380"/>
              <a:gd name="connsiteY55" fmla="*/ 738188 h 1043667"/>
              <a:gd name="connsiteX56" fmla="*/ 631030 w 1145380"/>
              <a:gd name="connsiteY56" fmla="*/ 738188 h 1043667"/>
              <a:gd name="connsiteX57" fmla="*/ 638174 w 1145380"/>
              <a:gd name="connsiteY57" fmla="*/ 735807 h 1043667"/>
              <a:gd name="connsiteX58" fmla="*/ 640555 w 1145380"/>
              <a:gd name="connsiteY58" fmla="*/ 742950 h 1043667"/>
              <a:gd name="connsiteX59" fmla="*/ 645319 w 1145380"/>
              <a:gd name="connsiteY59" fmla="*/ 757238 h 1043667"/>
              <a:gd name="connsiteX60" fmla="*/ 671512 w 1145380"/>
              <a:gd name="connsiteY60" fmla="*/ 759619 h 1043667"/>
              <a:gd name="connsiteX61" fmla="*/ 676274 w 1145380"/>
              <a:gd name="connsiteY61" fmla="*/ 776288 h 1043667"/>
              <a:gd name="connsiteX62" fmla="*/ 678655 w 1145380"/>
              <a:gd name="connsiteY62" fmla="*/ 792957 h 1043667"/>
              <a:gd name="connsiteX63" fmla="*/ 692943 w 1145380"/>
              <a:gd name="connsiteY63" fmla="*/ 790575 h 1043667"/>
              <a:gd name="connsiteX64" fmla="*/ 716755 w 1145380"/>
              <a:gd name="connsiteY64" fmla="*/ 785813 h 1043667"/>
              <a:gd name="connsiteX65" fmla="*/ 745330 w 1145380"/>
              <a:gd name="connsiteY65" fmla="*/ 788194 h 1043667"/>
              <a:gd name="connsiteX66" fmla="*/ 750094 w 1145380"/>
              <a:gd name="connsiteY66" fmla="*/ 826294 h 1043667"/>
              <a:gd name="connsiteX67" fmla="*/ 776287 w 1145380"/>
              <a:gd name="connsiteY67" fmla="*/ 828675 h 1043667"/>
              <a:gd name="connsiteX68" fmla="*/ 807243 w 1145380"/>
              <a:gd name="connsiteY68" fmla="*/ 831057 h 1043667"/>
              <a:gd name="connsiteX69" fmla="*/ 809624 w 1145380"/>
              <a:gd name="connsiteY69" fmla="*/ 862013 h 1043667"/>
              <a:gd name="connsiteX70" fmla="*/ 888205 w 1145380"/>
              <a:gd name="connsiteY70" fmla="*/ 862013 h 1043667"/>
              <a:gd name="connsiteX71" fmla="*/ 892968 w 1145380"/>
              <a:gd name="connsiteY71" fmla="*/ 876300 h 1043667"/>
              <a:gd name="connsiteX72" fmla="*/ 900112 w 1145380"/>
              <a:gd name="connsiteY72" fmla="*/ 890588 h 1043667"/>
              <a:gd name="connsiteX73" fmla="*/ 907255 w 1145380"/>
              <a:gd name="connsiteY73" fmla="*/ 895350 h 1043667"/>
              <a:gd name="connsiteX74" fmla="*/ 919162 w 1145380"/>
              <a:gd name="connsiteY74" fmla="*/ 916782 h 1043667"/>
              <a:gd name="connsiteX75" fmla="*/ 923924 w 1145380"/>
              <a:gd name="connsiteY75" fmla="*/ 923925 h 1043667"/>
              <a:gd name="connsiteX76" fmla="*/ 933450 w 1145380"/>
              <a:gd name="connsiteY76" fmla="*/ 938213 h 1043667"/>
              <a:gd name="connsiteX77" fmla="*/ 983455 w 1145380"/>
              <a:gd name="connsiteY77" fmla="*/ 935832 h 1043667"/>
              <a:gd name="connsiteX78" fmla="*/ 985837 w 1145380"/>
              <a:gd name="connsiteY78" fmla="*/ 942975 h 1043667"/>
              <a:gd name="connsiteX79" fmla="*/ 990599 w 1145380"/>
              <a:gd name="connsiteY79" fmla="*/ 962025 h 1043667"/>
              <a:gd name="connsiteX80" fmla="*/ 992980 w 1145380"/>
              <a:gd name="connsiteY80" fmla="*/ 981075 h 1043667"/>
              <a:gd name="connsiteX81" fmla="*/ 1026318 w 1145380"/>
              <a:gd name="connsiteY81" fmla="*/ 985838 h 1043667"/>
              <a:gd name="connsiteX82" fmla="*/ 1028699 w 1145380"/>
              <a:gd name="connsiteY82" fmla="*/ 997744 h 1043667"/>
              <a:gd name="connsiteX83" fmla="*/ 1031080 w 1145380"/>
              <a:gd name="connsiteY83" fmla="*/ 1007269 h 1043667"/>
              <a:gd name="connsiteX84" fmla="*/ 1033462 w 1145380"/>
              <a:gd name="connsiteY84" fmla="*/ 1038225 h 1043667"/>
              <a:gd name="connsiteX85" fmla="*/ 1145380 w 1145380"/>
              <a:gd name="connsiteY85" fmla="*/ 1040607 h 104366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38174 w 1145380"/>
              <a:gd name="connsiteY57" fmla="*/ 735807 h 1040607"/>
              <a:gd name="connsiteX58" fmla="*/ 640555 w 1145380"/>
              <a:gd name="connsiteY58" fmla="*/ 742950 h 1040607"/>
              <a:gd name="connsiteX59" fmla="*/ 645319 w 1145380"/>
              <a:gd name="connsiteY59" fmla="*/ 757238 h 1040607"/>
              <a:gd name="connsiteX60" fmla="*/ 671512 w 1145380"/>
              <a:gd name="connsiteY60" fmla="*/ 759619 h 1040607"/>
              <a:gd name="connsiteX61" fmla="*/ 676274 w 1145380"/>
              <a:gd name="connsiteY61" fmla="*/ 776288 h 1040607"/>
              <a:gd name="connsiteX62" fmla="*/ 678655 w 1145380"/>
              <a:gd name="connsiteY62" fmla="*/ 792957 h 1040607"/>
              <a:gd name="connsiteX63" fmla="*/ 692943 w 1145380"/>
              <a:gd name="connsiteY63" fmla="*/ 790575 h 1040607"/>
              <a:gd name="connsiteX64" fmla="*/ 716755 w 1145380"/>
              <a:gd name="connsiteY64" fmla="*/ 785813 h 1040607"/>
              <a:gd name="connsiteX65" fmla="*/ 745330 w 1145380"/>
              <a:gd name="connsiteY65" fmla="*/ 788194 h 1040607"/>
              <a:gd name="connsiteX66" fmla="*/ 750094 w 1145380"/>
              <a:gd name="connsiteY66" fmla="*/ 826294 h 1040607"/>
              <a:gd name="connsiteX67" fmla="*/ 776287 w 1145380"/>
              <a:gd name="connsiteY67" fmla="*/ 828675 h 1040607"/>
              <a:gd name="connsiteX68" fmla="*/ 807243 w 1145380"/>
              <a:gd name="connsiteY68" fmla="*/ 831057 h 1040607"/>
              <a:gd name="connsiteX69" fmla="*/ 809624 w 1145380"/>
              <a:gd name="connsiteY69" fmla="*/ 862013 h 1040607"/>
              <a:gd name="connsiteX70" fmla="*/ 888205 w 1145380"/>
              <a:gd name="connsiteY70" fmla="*/ 862013 h 1040607"/>
              <a:gd name="connsiteX71" fmla="*/ 892968 w 1145380"/>
              <a:gd name="connsiteY71" fmla="*/ 876300 h 1040607"/>
              <a:gd name="connsiteX72" fmla="*/ 900112 w 1145380"/>
              <a:gd name="connsiteY72" fmla="*/ 890588 h 1040607"/>
              <a:gd name="connsiteX73" fmla="*/ 907255 w 1145380"/>
              <a:gd name="connsiteY73" fmla="*/ 895350 h 1040607"/>
              <a:gd name="connsiteX74" fmla="*/ 919162 w 1145380"/>
              <a:gd name="connsiteY74" fmla="*/ 916782 h 1040607"/>
              <a:gd name="connsiteX75" fmla="*/ 923924 w 1145380"/>
              <a:gd name="connsiteY75" fmla="*/ 923925 h 1040607"/>
              <a:gd name="connsiteX76" fmla="*/ 933450 w 1145380"/>
              <a:gd name="connsiteY76" fmla="*/ 938213 h 1040607"/>
              <a:gd name="connsiteX77" fmla="*/ 983455 w 1145380"/>
              <a:gd name="connsiteY77" fmla="*/ 935832 h 1040607"/>
              <a:gd name="connsiteX78" fmla="*/ 985837 w 1145380"/>
              <a:gd name="connsiteY78" fmla="*/ 942975 h 1040607"/>
              <a:gd name="connsiteX79" fmla="*/ 990599 w 1145380"/>
              <a:gd name="connsiteY79" fmla="*/ 962025 h 1040607"/>
              <a:gd name="connsiteX80" fmla="*/ 992980 w 1145380"/>
              <a:gd name="connsiteY80" fmla="*/ 981075 h 1040607"/>
              <a:gd name="connsiteX81" fmla="*/ 1026318 w 1145380"/>
              <a:gd name="connsiteY81" fmla="*/ 985838 h 1040607"/>
              <a:gd name="connsiteX82" fmla="*/ 1028699 w 1145380"/>
              <a:gd name="connsiteY82" fmla="*/ 997744 h 1040607"/>
              <a:gd name="connsiteX83" fmla="*/ 1031080 w 1145380"/>
              <a:gd name="connsiteY83" fmla="*/ 1007269 h 1040607"/>
              <a:gd name="connsiteX84" fmla="*/ 1033462 w 1145380"/>
              <a:gd name="connsiteY84" fmla="*/ 1038225 h 1040607"/>
              <a:gd name="connsiteX85" fmla="*/ 1145380 w 1145380"/>
              <a:gd name="connsiteY85"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38174 w 1145380"/>
              <a:gd name="connsiteY57" fmla="*/ 735807 h 1040607"/>
              <a:gd name="connsiteX58" fmla="*/ 640555 w 1145380"/>
              <a:gd name="connsiteY58" fmla="*/ 742950 h 1040607"/>
              <a:gd name="connsiteX59" fmla="*/ 645319 w 1145380"/>
              <a:gd name="connsiteY59" fmla="*/ 757238 h 1040607"/>
              <a:gd name="connsiteX60" fmla="*/ 671512 w 1145380"/>
              <a:gd name="connsiteY60" fmla="*/ 759619 h 1040607"/>
              <a:gd name="connsiteX61" fmla="*/ 676274 w 1145380"/>
              <a:gd name="connsiteY61" fmla="*/ 776288 h 1040607"/>
              <a:gd name="connsiteX62" fmla="*/ 678655 w 1145380"/>
              <a:gd name="connsiteY62" fmla="*/ 792957 h 1040607"/>
              <a:gd name="connsiteX63" fmla="*/ 692943 w 1145380"/>
              <a:gd name="connsiteY63" fmla="*/ 790575 h 1040607"/>
              <a:gd name="connsiteX64" fmla="*/ 716755 w 1145380"/>
              <a:gd name="connsiteY64" fmla="*/ 785813 h 1040607"/>
              <a:gd name="connsiteX65" fmla="*/ 745330 w 1145380"/>
              <a:gd name="connsiteY65" fmla="*/ 788194 h 1040607"/>
              <a:gd name="connsiteX66" fmla="*/ 750094 w 1145380"/>
              <a:gd name="connsiteY66" fmla="*/ 826294 h 1040607"/>
              <a:gd name="connsiteX67" fmla="*/ 776287 w 1145380"/>
              <a:gd name="connsiteY67" fmla="*/ 828675 h 1040607"/>
              <a:gd name="connsiteX68" fmla="*/ 807243 w 1145380"/>
              <a:gd name="connsiteY68" fmla="*/ 831057 h 1040607"/>
              <a:gd name="connsiteX69" fmla="*/ 809624 w 1145380"/>
              <a:gd name="connsiteY69" fmla="*/ 862013 h 1040607"/>
              <a:gd name="connsiteX70" fmla="*/ 888205 w 1145380"/>
              <a:gd name="connsiteY70" fmla="*/ 862013 h 1040607"/>
              <a:gd name="connsiteX71" fmla="*/ 892968 w 1145380"/>
              <a:gd name="connsiteY71" fmla="*/ 876300 h 1040607"/>
              <a:gd name="connsiteX72" fmla="*/ 900112 w 1145380"/>
              <a:gd name="connsiteY72" fmla="*/ 890588 h 1040607"/>
              <a:gd name="connsiteX73" fmla="*/ 907255 w 1145380"/>
              <a:gd name="connsiteY73" fmla="*/ 895350 h 1040607"/>
              <a:gd name="connsiteX74" fmla="*/ 919162 w 1145380"/>
              <a:gd name="connsiteY74" fmla="*/ 916782 h 1040607"/>
              <a:gd name="connsiteX75" fmla="*/ 923924 w 1145380"/>
              <a:gd name="connsiteY75" fmla="*/ 923925 h 1040607"/>
              <a:gd name="connsiteX76" fmla="*/ 933450 w 1145380"/>
              <a:gd name="connsiteY76" fmla="*/ 938213 h 1040607"/>
              <a:gd name="connsiteX77" fmla="*/ 983455 w 1145380"/>
              <a:gd name="connsiteY77" fmla="*/ 935832 h 1040607"/>
              <a:gd name="connsiteX78" fmla="*/ 985837 w 1145380"/>
              <a:gd name="connsiteY78" fmla="*/ 942975 h 1040607"/>
              <a:gd name="connsiteX79" fmla="*/ 990599 w 1145380"/>
              <a:gd name="connsiteY79" fmla="*/ 962025 h 1040607"/>
              <a:gd name="connsiteX80" fmla="*/ 992980 w 1145380"/>
              <a:gd name="connsiteY80" fmla="*/ 981075 h 1040607"/>
              <a:gd name="connsiteX81" fmla="*/ 1026318 w 1145380"/>
              <a:gd name="connsiteY81" fmla="*/ 985838 h 1040607"/>
              <a:gd name="connsiteX82" fmla="*/ 1028699 w 1145380"/>
              <a:gd name="connsiteY82" fmla="*/ 997744 h 1040607"/>
              <a:gd name="connsiteX83" fmla="*/ 1031080 w 1145380"/>
              <a:gd name="connsiteY83" fmla="*/ 1007269 h 1040607"/>
              <a:gd name="connsiteX84" fmla="*/ 1033462 w 1145380"/>
              <a:gd name="connsiteY84" fmla="*/ 1038225 h 1040607"/>
              <a:gd name="connsiteX85" fmla="*/ 1145380 w 1145380"/>
              <a:gd name="connsiteY85"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38174 w 1145380"/>
              <a:gd name="connsiteY57" fmla="*/ 735807 h 1040607"/>
              <a:gd name="connsiteX58" fmla="*/ 640555 w 1145380"/>
              <a:gd name="connsiteY58" fmla="*/ 742950 h 1040607"/>
              <a:gd name="connsiteX59" fmla="*/ 645319 w 1145380"/>
              <a:gd name="connsiteY59" fmla="*/ 757238 h 1040607"/>
              <a:gd name="connsiteX60" fmla="*/ 671512 w 1145380"/>
              <a:gd name="connsiteY60" fmla="*/ 759619 h 1040607"/>
              <a:gd name="connsiteX61" fmla="*/ 676274 w 1145380"/>
              <a:gd name="connsiteY61" fmla="*/ 776288 h 1040607"/>
              <a:gd name="connsiteX62" fmla="*/ 678655 w 1145380"/>
              <a:gd name="connsiteY62" fmla="*/ 792957 h 1040607"/>
              <a:gd name="connsiteX63" fmla="*/ 692943 w 1145380"/>
              <a:gd name="connsiteY63" fmla="*/ 790575 h 1040607"/>
              <a:gd name="connsiteX64" fmla="*/ 745330 w 1145380"/>
              <a:gd name="connsiteY64" fmla="*/ 788194 h 1040607"/>
              <a:gd name="connsiteX65" fmla="*/ 750094 w 1145380"/>
              <a:gd name="connsiteY65" fmla="*/ 826294 h 1040607"/>
              <a:gd name="connsiteX66" fmla="*/ 776287 w 1145380"/>
              <a:gd name="connsiteY66" fmla="*/ 828675 h 1040607"/>
              <a:gd name="connsiteX67" fmla="*/ 807243 w 1145380"/>
              <a:gd name="connsiteY67" fmla="*/ 831057 h 1040607"/>
              <a:gd name="connsiteX68" fmla="*/ 809624 w 1145380"/>
              <a:gd name="connsiteY68" fmla="*/ 862013 h 1040607"/>
              <a:gd name="connsiteX69" fmla="*/ 888205 w 1145380"/>
              <a:gd name="connsiteY69" fmla="*/ 862013 h 1040607"/>
              <a:gd name="connsiteX70" fmla="*/ 892968 w 1145380"/>
              <a:gd name="connsiteY70" fmla="*/ 876300 h 1040607"/>
              <a:gd name="connsiteX71" fmla="*/ 900112 w 1145380"/>
              <a:gd name="connsiteY71" fmla="*/ 890588 h 1040607"/>
              <a:gd name="connsiteX72" fmla="*/ 907255 w 1145380"/>
              <a:gd name="connsiteY72" fmla="*/ 895350 h 1040607"/>
              <a:gd name="connsiteX73" fmla="*/ 919162 w 1145380"/>
              <a:gd name="connsiteY73" fmla="*/ 916782 h 1040607"/>
              <a:gd name="connsiteX74" fmla="*/ 923924 w 1145380"/>
              <a:gd name="connsiteY74" fmla="*/ 923925 h 1040607"/>
              <a:gd name="connsiteX75" fmla="*/ 933450 w 1145380"/>
              <a:gd name="connsiteY75" fmla="*/ 938213 h 1040607"/>
              <a:gd name="connsiteX76" fmla="*/ 983455 w 1145380"/>
              <a:gd name="connsiteY76" fmla="*/ 935832 h 1040607"/>
              <a:gd name="connsiteX77" fmla="*/ 985837 w 1145380"/>
              <a:gd name="connsiteY77" fmla="*/ 942975 h 1040607"/>
              <a:gd name="connsiteX78" fmla="*/ 990599 w 1145380"/>
              <a:gd name="connsiteY78" fmla="*/ 962025 h 1040607"/>
              <a:gd name="connsiteX79" fmla="*/ 992980 w 1145380"/>
              <a:gd name="connsiteY79" fmla="*/ 981075 h 1040607"/>
              <a:gd name="connsiteX80" fmla="*/ 1026318 w 1145380"/>
              <a:gd name="connsiteY80" fmla="*/ 985838 h 1040607"/>
              <a:gd name="connsiteX81" fmla="*/ 1028699 w 1145380"/>
              <a:gd name="connsiteY81" fmla="*/ 997744 h 1040607"/>
              <a:gd name="connsiteX82" fmla="*/ 1031080 w 1145380"/>
              <a:gd name="connsiteY82" fmla="*/ 1007269 h 1040607"/>
              <a:gd name="connsiteX83" fmla="*/ 1033462 w 1145380"/>
              <a:gd name="connsiteY83" fmla="*/ 1038225 h 1040607"/>
              <a:gd name="connsiteX84" fmla="*/ 1145380 w 1145380"/>
              <a:gd name="connsiteY84"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38174 w 1145380"/>
              <a:gd name="connsiteY57" fmla="*/ 735807 h 1040607"/>
              <a:gd name="connsiteX58" fmla="*/ 640555 w 1145380"/>
              <a:gd name="connsiteY58" fmla="*/ 742950 h 1040607"/>
              <a:gd name="connsiteX59" fmla="*/ 645319 w 1145380"/>
              <a:gd name="connsiteY59" fmla="*/ 757238 h 1040607"/>
              <a:gd name="connsiteX60" fmla="*/ 671512 w 1145380"/>
              <a:gd name="connsiteY60" fmla="*/ 759619 h 1040607"/>
              <a:gd name="connsiteX61" fmla="*/ 676274 w 1145380"/>
              <a:gd name="connsiteY61" fmla="*/ 776288 h 1040607"/>
              <a:gd name="connsiteX62" fmla="*/ 678655 w 1145380"/>
              <a:gd name="connsiteY62" fmla="*/ 792957 h 1040607"/>
              <a:gd name="connsiteX63" fmla="*/ 745330 w 1145380"/>
              <a:gd name="connsiteY63" fmla="*/ 788194 h 1040607"/>
              <a:gd name="connsiteX64" fmla="*/ 750094 w 1145380"/>
              <a:gd name="connsiteY64" fmla="*/ 826294 h 1040607"/>
              <a:gd name="connsiteX65" fmla="*/ 776287 w 1145380"/>
              <a:gd name="connsiteY65" fmla="*/ 828675 h 1040607"/>
              <a:gd name="connsiteX66" fmla="*/ 807243 w 1145380"/>
              <a:gd name="connsiteY66" fmla="*/ 831057 h 1040607"/>
              <a:gd name="connsiteX67" fmla="*/ 809624 w 1145380"/>
              <a:gd name="connsiteY67" fmla="*/ 862013 h 1040607"/>
              <a:gd name="connsiteX68" fmla="*/ 888205 w 1145380"/>
              <a:gd name="connsiteY68" fmla="*/ 862013 h 1040607"/>
              <a:gd name="connsiteX69" fmla="*/ 892968 w 1145380"/>
              <a:gd name="connsiteY69" fmla="*/ 876300 h 1040607"/>
              <a:gd name="connsiteX70" fmla="*/ 900112 w 1145380"/>
              <a:gd name="connsiteY70" fmla="*/ 890588 h 1040607"/>
              <a:gd name="connsiteX71" fmla="*/ 907255 w 1145380"/>
              <a:gd name="connsiteY71" fmla="*/ 895350 h 1040607"/>
              <a:gd name="connsiteX72" fmla="*/ 919162 w 1145380"/>
              <a:gd name="connsiteY72" fmla="*/ 916782 h 1040607"/>
              <a:gd name="connsiteX73" fmla="*/ 923924 w 1145380"/>
              <a:gd name="connsiteY73" fmla="*/ 923925 h 1040607"/>
              <a:gd name="connsiteX74" fmla="*/ 933450 w 1145380"/>
              <a:gd name="connsiteY74" fmla="*/ 938213 h 1040607"/>
              <a:gd name="connsiteX75" fmla="*/ 983455 w 1145380"/>
              <a:gd name="connsiteY75" fmla="*/ 935832 h 1040607"/>
              <a:gd name="connsiteX76" fmla="*/ 985837 w 1145380"/>
              <a:gd name="connsiteY76" fmla="*/ 942975 h 1040607"/>
              <a:gd name="connsiteX77" fmla="*/ 990599 w 1145380"/>
              <a:gd name="connsiteY77" fmla="*/ 962025 h 1040607"/>
              <a:gd name="connsiteX78" fmla="*/ 992980 w 1145380"/>
              <a:gd name="connsiteY78" fmla="*/ 981075 h 1040607"/>
              <a:gd name="connsiteX79" fmla="*/ 1026318 w 1145380"/>
              <a:gd name="connsiteY79" fmla="*/ 985838 h 1040607"/>
              <a:gd name="connsiteX80" fmla="*/ 1028699 w 1145380"/>
              <a:gd name="connsiteY80" fmla="*/ 997744 h 1040607"/>
              <a:gd name="connsiteX81" fmla="*/ 1031080 w 1145380"/>
              <a:gd name="connsiteY81" fmla="*/ 1007269 h 1040607"/>
              <a:gd name="connsiteX82" fmla="*/ 1033462 w 1145380"/>
              <a:gd name="connsiteY82" fmla="*/ 1038225 h 1040607"/>
              <a:gd name="connsiteX83" fmla="*/ 1145380 w 1145380"/>
              <a:gd name="connsiteY83"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38174 w 1145380"/>
              <a:gd name="connsiteY57" fmla="*/ 735807 h 1040607"/>
              <a:gd name="connsiteX58" fmla="*/ 640555 w 1145380"/>
              <a:gd name="connsiteY58" fmla="*/ 742950 h 1040607"/>
              <a:gd name="connsiteX59" fmla="*/ 645319 w 1145380"/>
              <a:gd name="connsiteY59" fmla="*/ 757238 h 1040607"/>
              <a:gd name="connsiteX60" fmla="*/ 671512 w 1145380"/>
              <a:gd name="connsiteY60" fmla="*/ 759619 h 1040607"/>
              <a:gd name="connsiteX61" fmla="*/ 676274 w 1145380"/>
              <a:gd name="connsiteY61" fmla="*/ 776288 h 1040607"/>
              <a:gd name="connsiteX62" fmla="*/ 678655 w 1145380"/>
              <a:gd name="connsiteY62" fmla="*/ 792957 h 1040607"/>
              <a:gd name="connsiteX63" fmla="*/ 745330 w 1145380"/>
              <a:gd name="connsiteY63" fmla="*/ 788194 h 1040607"/>
              <a:gd name="connsiteX64" fmla="*/ 750094 w 1145380"/>
              <a:gd name="connsiteY64" fmla="*/ 826294 h 1040607"/>
              <a:gd name="connsiteX65" fmla="*/ 776287 w 1145380"/>
              <a:gd name="connsiteY65" fmla="*/ 828675 h 1040607"/>
              <a:gd name="connsiteX66" fmla="*/ 807243 w 1145380"/>
              <a:gd name="connsiteY66" fmla="*/ 831057 h 1040607"/>
              <a:gd name="connsiteX67" fmla="*/ 809624 w 1145380"/>
              <a:gd name="connsiteY67" fmla="*/ 862013 h 1040607"/>
              <a:gd name="connsiteX68" fmla="*/ 888205 w 1145380"/>
              <a:gd name="connsiteY68" fmla="*/ 862013 h 1040607"/>
              <a:gd name="connsiteX69" fmla="*/ 892968 w 1145380"/>
              <a:gd name="connsiteY69" fmla="*/ 876300 h 1040607"/>
              <a:gd name="connsiteX70" fmla="*/ 900112 w 1145380"/>
              <a:gd name="connsiteY70" fmla="*/ 890588 h 1040607"/>
              <a:gd name="connsiteX71" fmla="*/ 907255 w 1145380"/>
              <a:gd name="connsiteY71" fmla="*/ 895350 h 1040607"/>
              <a:gd name="connsiteX72" fmla="*/ 919162 w 1145380"/>
              <a:gd name="connsiteY72" fmla="*/ 916782 h 1040607"/>
              <a:gd name="connsiteX73" fmla="*/ 923924 w 1145380"/>
              <a:gd name="connsiteY73" fmla="*/ 923925 h 1040607"/>
              <a:gd name="connsiteX74" fmla="*/ 933450 w 1145380"/>
              <a:gd name="connsiteY74" fmla="*/ 938213 h 1040607"/>
              <a:gd name="connsiteX75" fmla="*/ 983455 w 1145380"/>
              <a:gd name="connsiteY75" fmla="*/ 935832 h 1040607"/>
              <a:gd name="connsiteX76" fmla="*/ 985837 w 1145380"/>
              <a:gd name="connsiteY76" fmla="*/ 942975 h 1040607"/>
              <a:gd name="connsiteX77" fmla="*/ 990599 w 1145380"/>
              <a:gd name="connsiteY77" fmla="*/ 962025 h 1040607"/>
              <a:gd name="connsiteX78" fmla="*/ 992980 w 1145380"/>
              <a:gd name="connsiteY78" fmla="*/ 981075 h 1040607"/>
              <a:gd name="connsiteX79" fmla="*/ 1026318 w 1145380"/>
              <a:gd name="connsiteY79" fmla="*/ 985838 h 1040607"/>
              <a:gd name="connsiteX80" fmla="*/ 1028699 w 1145380"/>
              <a:gd name="connsiteY80" fmla="*/ 997744 h 1040607"/>
              <a:gd name="connsiteX81" fmla="*/ 1031080 w 1145380"/>
              <a:gd name="connsiteY81" fmla="*/ 1007269 h 1040607"/>
              <a:gd name="connsiteX82" fmla="*/ 1033462 w 1145380"/>
              <a:gd name="connsiteY82" fmla="*/ 1038225 h 1040607"/>
              <a:gd name="connsiteX83" fmla="*/ 1145380 w 1145380"/>
              <a:gd name="connsiteY83"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40555 w 1145380"/>
              <a:gd name="connsiteY57" fmla="*/ 742950 h 1040607"/>
              <a:gd name="connsiteX58" fmla="*/ 645319 w 1145380"/>
              <a:gd name="connsiteY58" fmla="*/ 757238 h 1040607"/>
              <a:gd name="connsiteX59" fmla="*/ 671512 w 1145380"/>
              <a:gd name="connsiteY59" fmla="*/ 759619 h 1040607"/>
              <a:gd name="connsiteX60" fmla="*/ 676274 w 1145380"/>
              <a:gd name="connsiteY60" fmla="*/ 776288 h 1040607"/>
              <a:gd name="connsiteX61" fmla="*/ 678655 w 1145380"/>
              <a:gd name="connsiteY61" fmla="*/ 792957 h 1040607"/>
              <a:gd name="connsiteX62" fmla="*/ 745330 w 1145380"/>
              <a:gd name="connsiteY62" fmla="*/ 788194 h 1040607"/>
              <a:gd name="connsiteX63" fmla="*/ 750094 w 1145380"/>
              <a:gd name="connsiteY63" fmla="*/ 826294 h 1040607"/>
              <a:gd name="connsiteX64" fmla="*/ 776287 w 1145380"/>
              <a:gd name="connsiteY64" fmla="*/ 828675 h 1040607"/>
              <a:gd name="connsiteX65" fmla="*/ 807243 w 1145380"/>
              <a:gd name="connsiteY65" fmla="*/ 831057 h 1040607"/>
              <a:gd name="connsiteX66" fmla="*/ 809624 w 1145380"/>
              <a:gd name="connsiteY66" fmla="*/ 862013 h 1040607"/>
              <a:gd name="connsiteX67" fmla="*/ 888205 w 1145380"/>
              <a:gd name="connsiteY67" fmla="*/ 862013 h 1040607"/>
              <a:gd name="connsiteX68" fmla="*/ 892968 w 1145380"/>
              <a:gd name="connsiteY68" fmla="*/ 876300 h 1040607"/>
              <a:gd name="connsiteX69" fmla="*/ 900112 w 1145380"/>
              <a:gd name="connsiteY69" fmla="*/ 890588 h 1040607"/>
              <a:gd name="connsiteX70" fmla="*/ 907255 w 1145380"/>
              <a:gd name="connsiteY70" fmla="*/ 895350 h 1040607"/>
              <a:gd name="connsiteX71" fmla="*/ 919162 w 1145380"/>
              <a:gd name="connsiteY71" fmla="*/ 916782 h 1040607"/>
              <a:gd name="connsiteX72" fmla="*/ 923924 w 1145380"/>
              <a:gd name="connsiteY72" fmla="*/ 923925 h 1040607"/>
              <a:gd name="connsiteX73" fmla="*/ 933450 w 1145380"/>
              <a:gd name="connsiteY73" fmla="*/ 938213 h 1040607"/>
              <a:gd name="connsiteX74" fmla="*/ 983455 w 1145380"/>
              <a:gd name="connsiteY74" fmla="*/ 935832 h 1040607"/>
              <a:gd name="connsiteX75" fmla="*/ 985837 w 1145380"/>
              <a:gd name="connsiteY75" fmla="*/ 942975 h 1040607"/>
              <a:gd name="connsiteX76" fmla="*/ 990599 w 1145380"/>
              <a:gd name="connsiteY76" fmla="*/ 962025 h 1040607"/>
              <a:gd name="connsiteX77" fmla="*/ 992980 w 1145380"/>
              <a:gd name="connsiteY77" fmla="*/ 981075 h 1040607"/>
              <a:gd name="connsiteX78" fmla="*/ 1026318 w 1145380"/>
              <a:gd name="connsiteY78" fmla="*/ 985838 h 1040607"/>
              <a:gd name="connsiteX79" fmla="*/ 1028699 w 1145380"/>
              <a:gd name="connsiteY79" fmla="*/ 997744 h 1040607"/>
              <a:gd name="connsiteX80" fmla="*/ 1031080 w 1145380"/>
              <a:gd name="connsiteY80" fmla="*/ 1007269 h 1040607"/>
              <a:gd name="connsiteX81" fmla="*/ 1033462 w 1145380"/>
              <a:gd name="connsiteY81" fmla="*/ 1038225 h 1040607"/>
              <a:gd name="connsiteX82" fmla="*/ 1145380 w 1145380"/>
              <a:gd name="connsiteY82"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40555 w 1145380"/>
              <a:gd name="connsiteY57" fmla="*/ 742950 h 1040607"/>
              <a:gd name="connsiteX58" fmla="*/ 645319 w 1145380"/>
              <a:gd name="connsiteY58" fmla="*/ 757238 h 1040607"/>
              <a:gd name="connsiteX59" fmla="*/ 671512 w 1145380"/>
              <a:gd name="connsiteY59" fmla="*/ 759619 h 1040607"/>
              <a:gd name="connsiteX60" fmla="*/ 676274 w 1145380"/>
              <a:gd name="connsiteY60" fmla="*/ 776288 h 1040607"/>
              <a:gd name="connsiteX61" fmla="*/ 678655 w 1145380"/>
              <a:gd name="connsiteY61" fmla="*/ 792957 h 1040607"/>
              <a:gd name="connsiteX62" fmla="*/ 745330 w 1145380"/>
              <a:gd name="connsiteY62" fmla="*/ 788194 h 1040607"/>
              <a:gd name="connsiteX63" fmla="*/ 750094 w 1145380"/>
              <a:gd name="connsiteY63" fmla="*/ 826294 h 1040607"/>
              <a:gd name="connsiteX64" fmla="*/ 776287 w 1145380"/>
              <a:gd name="connsiteY64" fmla="*/ 828675 h 1040607"/>
              <a:gd name="connsiteX65" fmla="*/ 807243 w 1145380"/>
              <a:gd name="connsiteY65" fmla="*/ 831057 h 1040607"/>
              <a:gd name="connsiteX66" fmla="*/ 809624 w 1145380"/>
              <a:gd name="connsiteY66" fmla="*/ 862013 h 1040607"/>
              <a:gd name="connsiteX67" fmla="*/ 888205 w 1145380"/>
              <a:gd name="connsiteY67" fmla="*/ 862013 h 1040607"/>
              <a:gd name="connsiteX68" fmla="*/ 900112 w 1145380"/>
              <a:gd name="connsiteY68" fmla="*/ 890588 h 1040607"/>
              <a:gd name="connsiteX69" fmla="*/ 907255 w 1145380"/>
              <a:gd name="connsiteY69" fmla="*/ 895350 h 1040607"/>
              <a:gd name="connsiteX70" fmla="*/ 919162 w 1145380"/>
              <a:gd name="connsiteY70" fmla="*/ 916782 h 1040607"/>
              <a:gd name="connsiteX71" fmla="*/ 923924 w 1145380"/>
              <a:gd name="connsiteY71" fmla="*/ 923925 h 1040607"/>
              <a:gd name="connsiteX72" fmla="*/ 933450 w 1145380"/>
              <a:gd name="connsiteY72" fmla="*/ 938213 h 1040607"/>
              <a:gd name="connsiteX73" fmla="*/ 983455 w 1145380"/>
              <a:gd name="connsiteY73" fmla="*/ 935832 h 1040607"/>
              <a:gd name="connsiteX74" fmla="*/ 985837 w 1145380"/>
              <a:gd name="connsiteY74" fmla="*/ 942975 h 1040607"/>
              <a:gd name="connsiteX75" fmla="*/ 990599 w 1145380"/>
              <a:gd name="connsiteY75" fmla="*/ 962025 h 1040607"/>
              <a:gd name="connsiteX76" fmla="*/ 992980 w 1145380"/>
              <a:gd name="connsiteY76" fmla="*/ 981075 h 1040607"/>
              <a:gd name="connsiteX77" fmla="*/ 1026318 w 1145380"/>
              <a:gd name="connsiteY77" fmla="*/ 985838 h 1040607"/>
              <a:gd name="connsiteX78" fmla="*/ 1028699 w 1145380"/>
              <a:gd name="connsiteY78" fmla="*/ 997744 h 1040607"/>
              <a:gd name="connsiteX79" fmla="*/ 1031080 w 1145380"/>
              <a:gd name="connsiteY79" fmla="*/ 1007269 h 1040607"/>
              <a:gd name="connsiteX80" fmla="*/ 1033462 w 1145380"/>
              <a:gd name="connsiteY80" fmla="*/ 1038225 h 1040607"/>
              <a:gd name="connsiteX81" fmla="*/ 1145380 w 1145380"/>
              <a:gd name="connsiteY81"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40555 w 1145380"/>
              <a:gd name="connsiteY57" fmla="*/ 742950 h 1040607"/>
              <a:gd name="connsiteX58" fmla="*/ 645319 w 1145380"/>
              <a:gd name="connsiteY58" fmla="*/ 757238 h 1040607"/>
              <a:gd name="connsiteX59" fmla="*/ 671512 w 1145380"/>
              <a:gd name="connsiteY59" fmla="*/ 759619 h 1040607"/>
              <a:gd name="connsiteX60" fmla="*/ 676274 w 1145380"/>
              <a:gd name="connsiteY60" fmla="*/ 776288 h 1040607"/>
              <a:gd name="connsiteX61" fmla="*/ 678655 w 1145380"/>
              <a:gd name="connsiteY61" fmla="*/ 792957 h 1040607"/>
              <a:gd name="connsiteX62" fmla="*/ 745330 w 1145380"/>
              <a:gd name="connsiteY62" fmla="*/ 788194 h 1040607"/>
              <a:gd name="connsiteX63" fmla="*/ 750094 w 1145380"/>
              <a:gd name="connsiteY63" fmla="*/ 826294 h 1040607"/>
              <a:gd name="connsiteX64" fmla="*/ 776287 w 1145380"/>
              <a:gd name="connsiteY64" fmla="*/ 828675 h 1040607"/>
              <a:gd name="connsiteX65" fmla="*/ 807243 w 1145380"/>
              <a:gd name="connsiteY65" fmla="*/ 831057 h 1040607"/>
              <a:gd name="connsiteX66" fmla="*/ 809624 w 1145380"/>
              <a:gd name="connsiteY66" fmla="*/ 862013 h 1040607"/>
              <a:gd name="connsiteX67" fmla="*/ 888205 w 1145380"/>
              <a:gd name="connsiteY67" fmla="*/ 862013 h 1040607"/>
              <a:gd name="connsiteX68" fmla="*/ 900112 w 1145380"/>
              <a:gd name="connsiteY68" fmla="*/ 890588 h 1040607"/>
              <a:gd name="connsiteX69" fmla="*/ 907255 w 1145380"/>
              <a:gd name="connsiteY69" fmla="*/ 895350 h 1040607"/>
              <a:gd name="connsiteX70" fmla="*/ 919162 w 1145380"/>
              <a:gd name="connsiteY70" fmla="*/ 916782 h 1040607"/>
              <a:gd name="connsiteX71" fmla="*/ 923924 w 1145380"/>
              <a:gd name="connsiteY71" fmla="*/ 923925 h 1040607"/>
              <a:gd name="connsiteX72" fmla="*/ 933450 w 1145380"/>
              <a:gd name="connsiteY72" fmla="*/ 938213 h 1040607"/>
              <a:gd name="connsiteX73" fmla="*/ 983455 w 1145380"/>
              <a:gd name="connsiteY73" fmla="*/ 935832 h 1040607"/>
              <a:gd name="connsiteX74" fmla="*/ 985837 w 1145380"/>
              <a:gd name="connsiteY74" fmla="*/ 942975 h 1040607"/>
              <a:gd name="connsiteX75" fmla="*/ 990599 w 1145380"/>
              <a:gd name="connsiteY75" fmla="*/ 962025 h 1040607"/>
              <a:gd name="connsiteX76" fmla="*/ 992980 w 1145380"/>
              <a:gd name="connsiteY76" fmla="*/ 981075 h 1040607"/>
              <a:gd name="connsiteX77" fmla="*/ 1026318 w 1145380"/>
              <a:gd name="connsiteY77" fmla="*/ 985838 h 1040607"/>
              <a:gd name="connsiteX78" fmla="*/ 1028699 w 1145380"/>
              <a:gd name="connsiteY78" fmla="*/ 997744 h 1040607"/>
              <a:gd name="connsiteX79" fmla="*/ 1031080 w 1145380"/>
              <a:gd name="connsiteY79" fmla="*/ 1007269 h 1040607"/>
              <a:gd name="connsiteX80" fmla="*/ 1033462 w 1145380"/>
              <a:gd name="connsiteY80" fmla="*/ 1038225 h 1040607"/>
              <a:gd name="connsiteX81" fmla="*/ 1145380 w 1145380"/>
              <a:gd name="connsiteY81" fmla="*/ 1040607 h 1040607"/>
              <a:gd name="connsiteX0" fmla="*/ 0 w 1145380"/>
              <a:gd name="connsiteY0" fmla="*/ 0 h 1040607"/>
              <a:gd name="connsiteX1" fmla="*/ 16668 w 1145380"/>
              <a:gd name="connsiteY1" fmla="*/ 28575 h 1040607"/>
              <a:gd name="connsiteX2" fmla="*/ 107155 w 1145380"/>
              <a:gd name="connsiteY2" fmla="*/ 28575 h 1040607"/>
              <a:gd name="connsiteX3" fmla="*/ 109537 w 1145380"/>
              <a:gd name="connsiteY3" fmla="*/ 57150 h 1040607"/>
              <a:gd name="connsiteX4" fmla="*/ 130968 w 1145380"/>
              <a:gd name="connsiteY4" fmla="*/ 59532 h 1040607"/>
              <a:gd name="connsiteX5" fmla="*/ 147637 w 1145380"/>
              <a:gd name="connsiteY5" fmla="*/ 61913 h 1040607"/>
              <a:gd name="connsiteX6" fmla="*/ 152399 w 1145380"/>
              <a:gd name="connsiteY6" fmla="*/ 69057 h 1040607"/>
              <a:gd name="connsiteX7" fmla="*/ 159543 w 1145380"/>
              <a:gd name="connsiteY7" fmla="*/ 71438 h 1040607"/>
              <a:gd name="connsiteX8" fmla="*/ 173830 w 1145380"/>
              <a:gd name="connsiteY8" fmla="*/ 80963 h 1040607"/>
              <a:gd name="connsiteX9" fmla="*/ 173830 w 1145380"/>
              <a:gd name="connsiteY9" fmla="*/ 80963 h 1040607"/>
              <a:gd name="connsiteX10" fmla="*/ 180974 w 1145380"/>
              <a:gd name="connsiteY10" fmla="*/ 88107 h 1040607"/>
              <a:gd name="connsiteX11" fmla="*/ 192880 w 1145380"/>
              <a:gd name="connsiteY11" fmla="*/ 102394 h 1040607"/>
              <a:gd name="connsiteX12" fmla="*/ 204787 w 1145380"/>
              <a:gd name="connsiteY12" fmla="*/ 104775 h 1040607"/>
              <a:gd name="connsiteX13" fmla="*/ 240505 w 1145380"/>
              <a:gd name="connsiteY13" fmla="*/ 107157 h 1040607"/>
              <a:gd name="connsiteX14" fmla="*/ 242887 w 1145380"/>
              <a:gd name="connsiteY14" fmla="*/ 114300 h 1040607"/>
              <a:gd name="connsiteX15" fmla="*/ 247649 w 1145380"/>
              <a:gd name="connsiteY15" fmla="*/ 121444 h 1040607"/>
              <a:gd name="connsiteX16" fmla="*/ 259555 w 1145380"/>
              <a:gd name="connsiteY16" fmla="*/ 145257 h 1040607"/>
              <a:gd name="connsiteX17" fmla="*/ 264318 w 1145380"/>
              <a:gd name="connsiteY17" fmla="*/ 159544 h 1040607"/>
              <a:gd name="connsiteX18" fmla="*/ 266699 w 1145380"/>
              <a:gd name="connsiteY18" fmla="*/ 169069 h 1040607"/>
              <a:gd name="connsiteX19" fmla="*/ 271462 w 1145380"/>
              <a:gd name="connsiteY19" fmla="*/ 183357 h 1040607"/>
              <a:gd name="connsiteX20" fmla="*/ 276224 w 1145380"/>
              <a:gd name="connsiteY20" fmla="*/ 190500 h 1040607"/>
              <a:gd name="connsiteX21" fmla="*/ 283368 w 1145380"/>
              <a:gd name="connsiteY21" fmla="*/ 195263 h 1040607"/>
              <a:gd name="connsiteX22" fmla="*/ 285749 w 1145380"/>
              <a:gd name="connsiteY22" fmla="*/ 204788 h 1040607"/>
              <a:gd name="connsiteX23" fmla="*/ 314324 w 1145380"/>
              <a:gd name="connsiteY23" fmla="*/ 211932 h 1040607"/>
              <a:gd name="connsiteX24" fmla="*/ 319087 w 1145380"/>
              <a:gd name="connsiteY24" fmla="*/ 226219 h 1040607"/>
              <a:gd name="connsiteX25" fmla="*/ 321468 w 1145380"/>
              <a:gd name="connsiteY25" fmla="*/ 233363 h 1040607"/>
              <a:gd name="connsiteX26" fmla="*/ 319087 w 1145380"/>
              <a:gd name="connsiteY26" fmla="*/ 276225 h 1040607"/>
              <a:gd name="connsiteX27" fmla="*/ 338137 w 1145380"/>
              <a:gd name="connsiteY27" fmla="*/ 285750 h 1040607"/>
              <a:gd name="connsiteX28" fmla="*/ 352424 w 1145380"/>
              <a:gd name="connsiteY28" fmla="*/ 290513 h 1040607"/>
              <a:gd name="connsiteX29" fmla="*/ 354805 w 1145380"/>
              <a:gd name="connsiteY29" fmla="*/ 378619 h 1040607"/>
              <a:gd name="connsiteX30" fmla="*/ 366712 w 1145380"/>
              <a:gd name="connsiteY30" fmla="*/ 381000 h 1040607"/>
              <a:gd name="connsiteX31" fmla="*/ 369093 w 1145380"/>
              <a:gd name="connsiteY31" fmla="*/ 428625 h 1040607"/>
              <a:gd name="connsiteX32" fmla="*/ 383380 w 1145380"/>
              <a:gd name="connsiteY32" fmla="*/ 433388 h 1040607"/>
              <a:gd name="connsiteX33" fmla="*/ 414337 w 1145380"/>
              <a:gd name="connsiteY33" fmla="*/ 438150 h 1040607"/>
              <a:gd name="connsiteX34" fmla="*/ 421480 w 1145380"/>
              <a:gd name="connsiteY34" fmla="*/ 466725 h 1040607"/>
              <a:gd name="connsiteX35" fmla="*/ 426243 w 1145380"/>
              <a:gd name="connsiteY35" fmla="*/ 473869 h 1040607"/>
              <a:gd name="connsiteX36" fmla="*/ 431005 w 1145380"/>
              <a:gd name="connsiteY36" fmla="*/ 488157 h 1040607"/>
              <a:gd name="connsiteX37" fmla="*/ 433387 w 1145380"/>
              <a:gd name="connsiteY37" fmla="*/ 495300 h 1040607"/>
              <a:gd name="connsiteX38" fmla="*/ 435768 w 1145380"/>
              <a:gd name="connsiteY38" fmla="*/ 514350 h 1040607"/>
              <a:gd name="connsiteX39" fmla="*/ 440530 w 1145380"/>
              <a:gd name="connsiteY39" fmla="*/ 531019 h 1040607"/>
              <a:gd name="connsiteX40" fmla="*/ 442912 w 1145380"/>
              <a:gd name="connsiteY40" fmla="*/ 540544 h 1040607"/>
              <a:gd name="connsiteX41" fmla="*/ 445293 w 1145380"/>
              <a:gd name="connsiteY41" fmla="*/ 547688 h 1040607"/>
              <a:gd name="connsiteX42" fmla="*/ 473868 w 1145380"/>
              <a:gd name="connsiteY42" fmla="*/ 550069 h 1040607"/>
              <a:gd name="connsiteX43" fmla="*/ 478630 w 1145380"/>
              <a:gd name="connsiteY43" fmla="*/ 569119 h 1040607"/>
              <a:gd name="connsiteX44" fmla="*/ 483393 w 1145380"/>
              <a:gd name="connsiteY44" fmla="*/ 588169 h 1040607"/>
              <a:gd name="connsiteX45" fmla="*/ 488155 w 1145380"/>
              <a:gd name="connsiteY45" fmla="*/ 595313 h 1040607"/>
              <a:gd name="connsiteX46" fmla="*/ 490537 w 1145380"/>
              <a:gd name="connsiteY46" fmla="*/ 602457 h 1040607"/>
              <a:gd name="connsiteX47" fmla="*/ 492918 w 1145380"/>
              <a:gd name="connsiteY47" fmla="*/ 614363 h 1040607"/>
              <a:gd name="connsiteX48" fmla="*/ 523874 w 1145380"/>
              <a:gd name="connsiteY48" fmla="*/ 616744 h 1040607"/>
              <a:gd name="connsiteX49" fmla="*/ 526255 w 1145380"/>
              <a:gd name="connsiteY49" fmla="*/ 623888 h 1040607"/>
              <a:gd name="connsiteX50" fmla="*/ 528637 w 1145380"/>
              <a:gd name="connsiteY50" fmla="*/ 638175 h 1040607"/>
              <a:gd name="connsiteX51" fmla="*/ 557212 w 1145380"/>
              <a:gd name="connsiteY51" fmla="*/ 645319 h 1040607"/>
              <a:gd name="connsiteX52" fmla="*/ 559593 w 1145380"/>
              <a:gd name="connsiteY52" fmla="*/ 673894 h 1040607"/>
              <a:gd name="connsiteX53" fmla="*/ 561974 w 1145380"/>
              <a:gd name="connsiteY53" fmla="*/ 692944 h 1040607"/>
              <a:gd name="connsiteX54" fmla="*/ 590549 w 1145380"/>
              <a:gd name="connsiteY54" fmla="*/ 695325 h 1040607"/>
              <a:gd name="connsiteX55" fmla="*/ 595313 w 1145380"/>
              <a:gd name="connsiteY55" fmla="*/ 738188 h 1040607"/>
              <a:gd name="connsiteX56" fmla="*/ 631030 w 1145380"/>
              <a:gd name="connsiteY56" fmla="*/ 738188 h 1040607"/>
              <a:gd name="connsiteX57" fmla="*/ 640555 w 1145380"/>
              <a:gd name="connsiteY57" fmla="*/ 742950 h 1040607"/>
              <a:gd name="connsiteX58" fmla="*/ 645319 w 1145380"/>
              <a:gd name="connsiteY58" fmla="*/ 757238 h 1040607"/>
              <a:gd name="connsiteX59" fmla="*/ 671512 w 1145380"/>
              <a:gd name="connsiteY59" fmla="*/ 759619 h 1040607"/>
              <a:gd name="connsiteX60" fmla="*/ 676274 w 1145380"/>
              <a:gd name="connsiteY60" fmla="*/ 776288 h 1040607"/>
              <a:gd name="connsiteX61" fmla="*/ 678655 w 1145380"/>
              <a:gd name="connsiteY61" fmla="*/ 792957 h 1040607"/>
              <a:gd name="connsiteX62" fmla="*/ 745330 w 1145380"/>
              <a:gd name="connsiteY62" fmla="*/ 788194 h 1040607"/>
              <a:gd name="connsiteX63" fmla="*/ 750094 w 1145380"/>
              <a:gd name="connsiteY63" fmla="*/ 826294 h 1040607"/>
              <a:gd name="connsiteX64" fmla="*/ 776287 w 1145380"/>
              <a:gd name="connsiteY64" fmla="*/ 828675 h 1040607"/>
              <a:gd name="connsiteX65" fmla="*/ 807243 w 1145380"/>
              <a:gd name="connsiteY65" fmla="*/ 831057 h 1040607"/>
              <a:gd name="connsiteX66" fmla="*/ 809624 w 1145380"/>
              <a:gd name="connsiteY66" fmla="*/ 862013 h 1040607"/>
              <a:gd name="connsiteX67" fmla="*/ 888205 w 1145380"/>
              <a:gd name="connsiteY67" fmla="*/ 862013 h 1040607"/>
              <a:gd name="connsiteX68" fmla="*/ 900112 w 1145380"/>
              <a:gd name="connsiteY68" fmla="*/ 890588 h 1040607"/>
              <a:gd name="connsiteX69" fmla="*/ 919162 w 1145380"/>
              <a:gd name="connsiteY69" fmla="*/ 916782 h 1040607"/>
              <a:gd name="connsiteX70" fmla="*/ 923924 w 1145380"/>
              <a:gd name="connsiteY70" fmla="*/ 923925 h 1040607"/>
              <a:gd name="connsiteX71" fmla="*/ 933450 w 1145380"/>
              <a:gd name="connsiteY71" fmla="*/ 938213 h 1040607"/>
              <a:gd name="connsiteX72" fmla="*/ 983455 w 1145380"/>
              <a:gd name="connsiteY72" fmla="*/ 935832 h 1040607"/>
              <a:gd name="connsiteX73" fmla="*/ 985837 w 1145380"/>
              <a:gd name="connsiteY73" fmla="*/ 942975 h 1040607"/>
              <a:gd name="connsiteX74" fmla="*/ 990599 w 1145380"/>
              <a:gd name="connsiteY74" fmla="*/ 962025 h 1040607"/>
              <a:gd name="connsiteX75" fmla="*/ 992980 w 1145380"/>
              <a:gd name="connsiteY75" fmla="*/ 981075 h 1040607"/>
              <a:gd name="connsiteX76" fmla="*/ 1026318 w 1145380"/>
              <a:gd name="connsiteY76" fmla="*/ 985838 h 1040607"/>
              <a:gd name="connsiteX77" fmla="*/ 1028699 w 1145380"/>
              <a:gd name="connsiteY77" fmla="*/ 997744 h 1040607"/>
              <a:gd name="connsiteX78" fmla="*/ 1031080 w 1145380"/>
              <a:gd name="connsiteY78" fmla="*/ 1007269 h 1040607"/>
              <a:gd name="connsiteX79" fmla="*/ 1033462 w 1145380"/>
              <a:gd name="connsiteY79" fmla="*/ 1038225 h 1040607"/>
              <a:gd name="connsiteX80" fmla="*/ 1145380 w 1145380"/>
              <a:gd name="connsiteY80" fmla="*/ 1040607 h 104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145380" h="1040607">
                <a:moveTo>
                  <a:pt x="0" y="0"/>
                </a:moveTo>
                <a:cubicBezTo>
                  <a:pt x="5556" y="9525"/>
                  <a:pt x="-1191" y="23813"/>
                  <a:pt x="16668" y="28575"/>
                </a:cubicBezTo>
                <a:cubicBezTo>
                  <a:pt x="34527" y="33337"/>
                  <a:pt x="76993" y="28575"/>
                  <a:pt x="107155" y="28575"/>
                </a:cubicBezTo>
                <a:cubicBezTo>
                  <a:pt x="107949" y="38100"/>
                  <a:pt x="103709" y="49574"/>
                  <a:pt x="109537" y="57150"/>
                </a:cubicBezTo>
                <a:cubicBezTo>
                  <a:pt x="113919" y="62847"/>
                  <a:pt x="123836" y="58640"/>
                  <a:pt x="130968" y="59532"/>
                </a:cubicBezTo>
                <a:cubicBezTo>
                  <a:pt x="136537" y="60228"/>
                  <a:pt x="142081" y="61119"/>
                  <a:pt x="147637" y="61913"/>
                </a:cubicBezTo>
                <a:cubicBezTo>
                  <a:pt x="149224" y="64294"/>
                  <a:pt x="150164" y="67269"/>
                  <a:pt x="152399" y="69057"/>
                </a:cubicBezTo>
                <a:cubicBezTo>
                  <a:pt x="154359" y="70625"/>
                  <a:pt x="157349" y="70219"/>
                  <a:pt x="159543" y="71438"/>
                </a:cubicBezTo>
                <a:cubicBezTo>
                  <a:pt x="164546" y="74218"/>
                  <a:pt x="169068" y="77788"/>
                  <a:pt x="173830" y="80963"/>
                </a:cubicBezTo>
                <a:lnTo>
                  <a:pt x="173830" y="80963"/>
                </a:lnTo>
                <a:cubicBezTo>
                  <a:pt x="176211" y="83344"/>
                  <a:pt x="178818" y="85520"/>
                  <a:pt x="180974" y="88107"/>
                </a:cubicBezTo>
                <a:cubicBezTo>
                  <a:pt x="184879" y="92793"/>
                  <a:pt x="186921" y="99415"/>
                  <a:pt x="192880" y="102394"/>
                </a:cubicBezTo>
                <a:cubicBezTo>
                  <a:pt x="196500" y="104204"/>
                  <a:pt x="200760" y="104372"/>
                  <a:pt x="204787" y="104775"/>
                </a:cubicBezTo>
                <a:cubicBezTo>
                  <a:pt x="216660" y="105962"/>
                  <a:pt x="228599" y="106363"/>
                  <a:pt x="240505" y="107157"/>
                </a:cubicBezTo>
                <a:cubicBezTo>
                  <a:pt x="241299" y="109538"/>
                  <a:pt x="241764" y="112055"/>
                  <a:pt x="242887" y="114300"/>
                </a:cubicBezTo>
                <a:cubicBezTo>
                  <a:pt x="244167" y="116860"/>
                  <a:pt x="246522" y="118813"/>
                  <a:pt x="247649" y="121444"/>
                </a:cubicBezTo>
                <a:cubicBezTo>
                  <a:pt x="258955" y="147828"/>
                  <a:pt x="235033" y="108472"/>
                  <a:pt x="259555" y="145257"/>
                </a:cubicBezTo>
                <a:cubicBezTo>
                  <a:pt x="262340" y="149434"/>
                  <a:pt x="262730" y="154782"/>
                  <a:pt x="264318" y="159544"/>
                </a:cubicBezTo>
                <a:cubicBezTo>
                  <a:pt x="265353" y="162649"/>
                  <a:pt x="265759" y="165934"/>
                  <a:pt x="266699" y="169069"/>
                </a:cubicBezTo>
                <a:cubicBezTo>
                  <a:pt x="268142" y="173878"/>
                  <a:pt x="269874" y="178594"/>
                  <a:pt x="271462" y="183357"/>
                </a:cubicBezTo>
                <a:cubicBezTo>
                  <a:pt x="272367" y="186072"/>
                  <a:pt x="274201" y="188477"/>
                  <a:pt x="276224" y="190500"/>
                </a:cubicBezTo>
                <a:cubicBezTo>
                  <a:pt x="278248" y="192524"/>
                  <a:pt x="280987" y="193675"/>
                  <a:pt x="283368" y="195263"/>
                </a:cubicBezTo>
                <a:cubicBezTo>
                  <a:pt x="284162" y="198438"/>
                  <a:pt x="283934" y="202065"/>
                  <a:pt x="285749" y="204788"/>
                </a:cubicBezTo>
                <a:cubicBezTo>
                  <a:pt x="290998" y="212661"/>
                  <a:pt x="309829" y="211432"/>
                  <a:pt x="314324" y="211932"/>
                </a:cubicBezTo>
                <a:lnTo>
                  <a:pt x="319087" y="226219"/>
                </a:lnTo>
                <a:lnTo>
                  <a:pt x="321468" y="233363"/>
                </a:lnTo>
                <a:lnTo>
                  <a:pt x="319087" y="276225"/>
                </a:lnTo>
                <a:cubicBezTo>
                  <a:pt x="319889" y="284642"/>
                  <a:pt x="333990" y="284619"/>
                  <a:pt x="338137" y="285750"/>
                </a:cubicBezTo>
                <a:cubicBezTo>
                  <a:pt x="342980" y="287071"/>
                  <a:pt x="352424" y="290513"/>
                  <a:pt x="352424" y="290513"/>
                </a:cubicBezTo>
                <a:cubicBezTo>
                  <a:pt x="353218" y="319882"/>
                  <a:pt x="354011" y="349250"/>
                  <a:pt x="354805" y="378619"/>
                </a:cubicBezTo>
                <a:cubicBezTo>
                  <a:pt x="355436" y="382617"/>
                  <a:pt x="365600" y="377108"/>
                  <a:pt x="366712" y="381000"/>
                </a:cubicBezTo>
                <a:cubicBezTo>
                  <a:pt x="371079" y="396283"/>
                  <a:pt x="364274" y="413478"/>
                  <a:pt x="369093" y="428625"/>
                </a:cubicBezTo>
                <a:cubicBezTo>
                  <a:pt x="370615" y="433409"/>
                  <a:pt x="378457" y="432404"/>
                  <a:pt x="383380" y="433388"/>
                </a:cubicBezTo>
                <a:cubicBezTo>
                  <a:pt x="401562" y="437024"/>
                  <a:pt x="391271" y="435267"/>
                  <a:pt x="414337" y="438150"/>
                </a:cubicBezTo>
                <a:cubicBezTo>
                  <a:pt x="417543" y="457390"/>
                  <a:pt x="415191" y="447857"/>
                  <a:pt x="421480" y="466725"/>
                </a:cubicBezTo>
                <a:cubicBezTo>
                  <a:pt x="422385" y="469440"/>
                  <a:pt x="424655" y="471488"/>
                  <a:pt x="426243" y="473869"/>
                </a:cubicBezTo>
                <a:lnTo>
                  <a:pt x="431005" y="488157"/>
                </a:lnTo>
                <a:lnTo>
                  <a:pt x="433387" y="495300"/>
                </a:lnTo>
                <a:cubicBezTo>
                  <a:pt x="434181" y="501650"/>
                  <a:pt x="434716" y="508038"/>
                  <a:pt x="435768" y="514350"/>
                </a:cubicBezTo>
                <a:cubicBezTo>
                  <a:pt x="437256" y="523277"/>
                  <a:pt x="438266" y="523097"/>
                  <a:pt x="440530" y="531019"/>
                </a:cubicBezTo>
                <a:cubicBezTo>
                  <a:pt x="441429" y="534166"/>
                  <a:pt x="442013" y="537397"/>
                  <a:pt x="442912" y="540544"/>
                </a:cubicBezTo>
                <a:cubicBezTo>
                  <a:pt x="443602" y="542958"/>
                  <a:pt x="442894" y="546950"/>
                  <a:pt x="445293" y="547688"/>
                </a:cubicBezTo>
                <a:cubicBezTo>
                  <a:pt x="454428" y="550499"/>
                  <a:pt x="464343" y="549275"/>
                  <a:pt x="473868" y="550069"/>
                </a:cubicBezTo>
                <a:cubicBezTo>
                  <a:pt x="478421" y="563730"/>
                  <a:pt x="474318" y="550435"/>
                  <a:pt x="478630" y="569119"/>
                </a:cubicBezTo>
                <a:cubicBezTo>
                  <a:pt x="480102" y="575497"/>
                  <a:pt x="481805" y="581819"/>
                  <a:pt x="483393" y="588169"/>
                </a:cubicBezTo>
                <a:cubicBezTo>
                  <a:pt x="484087" y="590945"/>
                  <a:pt x="486875" y="592753"/>
                  <a:pt x="488155" y="595313"/>
                </a:cubicBezTo>
                <a:cubicBezTo>
                  <a:pt x="489278" y="597558"/>
                  <a:pt x="489928" y="600022"/>
                  <a:pt x="490537" y="602457"/>
                </a:cubicBezTo>
                <a:cubicBezTo>
                  <a:pt x="491519" y="606383"/>
                  <a:pt x="489198" y="612769"/>
                  <a:pt x="492918" y="614363"/>
                </a:cubicBezTo>
                <a:cubicBezTo>
                  <a:pt x="502430" y="618440"/>
                  <a:pt x="513555" y="615950"/>
                  <a:pt x="523874" y="616744"/>
                </a:cubicBezTo>
                <a:cubicBezTo>
                  <a:pt x="524668" y="619125"/>
                  <a:pt x="525710" y="621438"/>
                  <a:pt x="526255" y="623888"/>
                </a:cubicBezTo>
                <a:cubicBezTo>
                  <a:pt x="527302" y="628601"/>
                  <a:pt x="526078" y="634081"/>
                  <a:pt x="528637" y="638175"/>
                </a:cubicBezTo>
                <a:cubicBezTo>
                  <a:pt x="532515" y="644379"/>
                  <a:pt x="555138" y="645060"/>
                  <a:pt x="557212" y="645319"/>
                </a:cubicBezTo>
                <a:cubicBezTo>
                  <a:pt x="558006" y="654844"/>
                  <a:pt x="558642" y="664383"/>
                  <a:pt x="559593" y="673894"/>
                </a:cubicBezTo>
                <a:cubicBezTo>
                  <a:pt x="560230" y="680262"/>
                  <a:pt x="556712" y="689301"/>
                  <a:pt x="561974" y="692944"/>
                </a:cubicBezTo>
                <a:cubicBezTo>
                  <a:pt x="569833" y="698385"/>
                  <a:pt x="581024" y="694531"/>
                  <a:pt x="590549" y="695325"/>
                </a:cubicBezTo>
                <a:lnTo>
                  <a:pt x="595313" y="738188"/>
                </a:lnTo>
                <a:cubicBezTo>
                  <a:pt x="607219" y="738188"/>
                  <a:pt x="623490" y="737394"/>
                  <a:pt x="631030" y="738188"/>
                </a:cubicBezTo>
                <a:cubicBezTo>
                  <a:pt x="638570" y="738982"/>
                  <a:pt x="638174" y="739775"/>
                  <a:pt x="640555" y="742950"/>
                </a:cubicBezTo>
                <a:cubicBezTo>
                  <a:pt x="642936" y="746125"/>
                  <a:pt x="640160" y="754460"/>
                  <a:pt x="645319" y="757238"/>
                </a:cubicBezTo>
                <a:cubicBezTo>
                  <a:pt x="650479" y="760016"/>
                  <a:pt x="666353" y="756444"/>
                  <a:pt x="671512" y="759619"/>
                </a:cubicBezTo>
                <a:cubicBezTo>
                  <a:pt x="673552" y="765739"/>
                  <a:pt x="675078" y="769710"/>
                  <a:pt x="676274" y="776288"/>
                </a:cubicBezTo>
                <a:cubicBezTo>
                  <a:pt x="677278" y="781810"/>
                  <a:pt x="677861" y="787401"/>
                  <a:pt x="678655" y="792957"/>
                </a:cubicBezTo>
                <a:lnTo>
                  <a:pt x="745330" y="788194"/>
                </a:lnTo>
                <a:cubicBezTo>
                  <a:pt x="757237" y="793750"/>
                  <a:pt x="744935" y="819547"/>
                  <a:pt x="750094" y="826294"/>
                </a:cubicBezTo>
                <a:cubicBezTo>
                  <a:pt x="755254" y="833041"/>
                  <a:pt x="766762" y="827881"/>
                  <a:pt x="776287" y="828675"/>
                </a:cubicBezTo>
                <a:cubicBezTo>
                  <a:pt x="786606" y="829469"/>
                  <a:pt x="799925" y="823739"/>
                  <a:pt x="807243" y="831057"/>
                </a:cubicBezTo>
                <a:lnTo>
                  <a:pt x="809624" y="862013"/>
                </a:lnTo>
                <a:cubicBezTo>
                  <a:pt x="835818" y="862013"/>
                  <a:pt x="873124" y="857251"/>
                  <a:pt x="888205" y="862013"/>
                </a:cubicBezTo>
                <a:cubicBezTo>
                  <a:pt x="892174" y="871538"/>
                  <a:pt x="894953" y="881460"/>
                  <a:pt x="900112" y="890588"/>
                </a:cubicBezTo>
                <a:cubicBezTo>
                  <a:pt x="905272" y="899716"/>
                  <a:pt x="915193" y="911226"/>
                  <a:pt x="919162" y="916782"/>
                </a:cubicBezTo>
                <a:cubicBezTo>
                  <a:pt x="923131" y="922338"/>
                  <a:pt x="922337" y="921544"/>
                  <a:pt x="923924" y="923925"/>
                </a:cubicBezTo>
                <a:cubicBezTo>
                  <a:pt x="926305" y="927497"/>
                  <a:pt x="923528" y="936229"/>
                  <a:pt x="933450" y="938213"/>
                </a:cubicBezTo>
                <a:lnTo>
                  <a:pt x="983455" y="935832"/>
                </a:lnTo>
                <a:cubicBezTo>
                  <a:pt x="985933" y="936229"/>
                  <a:pt x="985177" y="940554"/>
                  <a:pt x="985837" y="942975"/>
                </a:cubicBezTo>
                <a:cubicBezTo>
                  <a:pt x="987559" y="949290"/>
                  <a:pt x="989012" y="955675"/>
                  <a:pt x="990599" y="962025"/>
                </a:cubicBezTo>
                <a:cubicBezTo>
                  <a:pt x="992151" y="968233"/>
                  <a:pt x="987655" y="977525"/>
                  <a:pt x="992980" y="981075"/>
                </a:cubicBezTo>
                <a:cubicBezTo>
                  <a:pt x="1002320" y="987302"/>
                  <a:pt x="1015205" y="984250"/>
                  <a:pt x="1026318" y="985838"/>
                </a:cubicBezTo>
                <a:cubicBezTo>
                  <a:pt x="1027112" y="989807"/>
                  <a:pt x="1027821" y="993793"/>
                  <a:pt x="1028699" y="997744"/>
                </a:cubicBezTo>
                <a:cubicBezTo>
                  <a:pt x="1029409" y="1000939"/>
                  <a:pt x="1030698" y="1004019"/>
                  <a:pt x="1031080" y="1007269"/>
                </a:cubicBezTo>
                <a:cubicBezTo>
                  <a:pt x="1032289" y="1017547"/>
                  <a:pt x="1023544" y="1035271"/>
                  <a:pt x="1033462" y="1038225"/>
                </a:cubicBezTo>
                <a:lnTo>
                  <a:pt x="1145380" y="1040607"/>
                </a:lnTo>
              </a:path>
            </a:pathLst>
          </a:cu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471863" y="4312444"/>
            <a:ext cx="4093368" cy="1466849"/>
          </a:xfrm>
          <a:custGeom>
            <a:avLst/>
            <a:gdLst>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445293 w 1596086"/>
              <a:gd name="connsiteY24" fmla="*/ 226219 h 909650"/>
              <a:gd name="connsiteX25" fmla="*/ 476250 w 1596086"/>
              <a:gd name="connsiteY25" fmla="*/ 228600 h 909650"/>
              <a:gd name="connsiteX26" fmla="*/ 492918 w 1596086"/>
              <a:gd name="connsiteY26" fmla="*/ 230981 h 909650"/>
              <a:gd name="connsiteX27" fmla="*/ 511968 w 1596086"/>
              <a:gd name="connsiteY27" fmla="*/ 233362 h 909650"/>
              <a:gd name="connsiteX28" fmla="*/ 516731 w 1596086"/>
              <a:gd name="connsiteY28" fmla="*/ 247650 h 909650"/>
              <a:gd name="connsiteX29" fmla="*/ 519112 w 1596086"/>
              <a:gd name="connsiteY29" fmla="*/ 254794 h 909650"/>
              <a:gd name="connsiteX30" fmla="*/ 521493 w 1596086"/>
              <a:gd name="connsiteY30" fmla="*/ 278606 h 909650"/>
              <a:gd name="connsiteX31" fmla="*/ 528637 w 1596086"/>
              <a:gd name="connsiteY31" fmla="*/ 280987 h 909650"/>
              <a:gd name="connsiteX32" fmla="*/ 542925 w 1596086"/>
              <a:gd name="connsiteY32" fmla="*/ 283369 h 909650"/>
              <a:gd name="connsiteX33" fmla="*/ 614362 w 1596086"/>
              <a:gd name="connsiteY33" fmla="*/ 283369 h 909650"/>
              <a:gd name="connsiteX34" fmla="*/ 616743 w 1596086"/>
              <a:gd name="connsiteY34" fmla="*/ 290512 h 909650"/>
              <a:gd name="connsiteX35" fmla="*/ 623887 w 1596086"/>
              <a:gd name="connsiteY35" fmla="*/ 295275 h 909650"/>
              <a:gd name="connsiteX36" fmla="*/ 628650 w 1596086"/>
              <a:gd name="connsiteY36" fmla="*/ 309562 h 909650"/>
              <a:gd name="connsiteX37" fmla="*/ 633412 w 1596086"/>
              <a:gd name="connsiteY37" fmla="*/ 326231 h 909650"/>
              <a:gd name="connsiteX38" fmla="*/ 642937 w 1596086"/>
              <a:gd name="connsiteY38" fmla="*/ 340519 h 909650"/>
              <a:gd name="connsiteX39" fmla="*/ 659606 w 1596086"/>
              <a:gd name="connsiteY39" fmla="*/ 342900 h 909650"/>
              <a:gd name="connsiteX40" fmla="*/ 666750 w 1596086"/>
              <a:gd name="connsiteY40" fmla="*/ 345281 h 909650"/>
              <a:gd name="connsiteX41" fmla="*/ 676275 w 1596086"/>
              <a:gd name="connsiteY41" fmla="*/ 347662 h 909650"/>
              <a:gd name="connsiteX42" fmla="*/ 683418 w 1596086"/>
              <a:gd name="connsiteY42" fmla="*/ 354806 h 909650"/>
              <a:gd name="connsiteX43" fmla="*/ 685800 w 1596086"/>
              <a:gd name="connsiteY43" fmla="*/ 361950 h 909650"/>
              <a:gd name="connsiteX44" fmla="*/ 692943 w 1596086"/>
              <a:gd name="connsiteY44" fmla="*/ 369094 h 909650"/>
              <a:gd name="connsiteX45" fmla="*/ 709612 w 1596086"/>
              <a:gd name="connsiteY45" fmla="*/ 392906 h 909650"/>
              <a:gd name="connsiteX46" fmla="*/ 714375 w 1596086"/>
              <a:gd name="connsiteY46" fmla="*/ 407194 h 909650"/>
              <a:gd name="connsiteX47" fmla="*/ 719137 w 1596086"/>
              <a:gd name="connsiteY47" fmla="*/ 423862 h 909650"/>
              <a:gd name="connsiteX48" fmla="*/ 723900 w 1596086"/>
              <a:gd name="connsiteY48" fmla="*/ 431006 h 909650"/>
              <a:gd name="connsiteX49" fmla="*/ 733425 w 1596086"/>
              <a:gd name="connsiteY49" fmla="*/ 459581 h 909650"/>
              <a:gd name="connsiteX50" fmla="*/ 735806 w 1596086"/>
              <a:gd name="connsiteY50" fmla="*/ 466725 h 909650"/>
              <a:gd name="connsiteX51" fmla="*/ 740568 w 1596086"/>
              <a:gd name="connsiteY51" fmla="*/ 473869 h 909650"/>
              <a:gd name="connsiteX52" fmla="*/ 742950 w 1596086"/>
              <a:gd name="connsiteY52" fmla="*/ 481012 h 909650"/>
              <a:gd name="connsiteX53" fmla="*/ 750093 w 1596086"/>
              <a:gd name="connsiteY53" fmla="*/ 483394 h 909650"/>
              <a:gd name="connsiteX54" fmla="*/ 781050 w 1596086"/>
              <a:gd name="connsiteY54" fmla="*/ 481012 h 909650"/>
              <a:gd name="connsiteX55" fmla="*/ 916781 w 1596086"/>
              <a:gd name="connsiteY55" fmla="*/ 476250 h 909650"/>
              <a:gd name="connsiteX56" fmla="*/ 954881 w 1596086"/>
              <a:gd name="connsiteY56" fmla="*/ 478631 h 909650"/>
              <a:gd name="connsiteX57" fmla="*/ 957262 w 1596086"/>
              <a:gd name="connsiteY57" fmla="*/ 492919 h 909650"/>
              <a:gd name="connsiteX58" fmla="*/ 959643 w 1596086"/>
              <a:gd name="connsiteY58" fmla="*/ 523875 h 909650"/>
              <a:gd name="connsiteX59" fmla="*/ 992981 w 1596086"/>
              <a:gd name="connsiteY59" fmla="*/ 523875 h 909650"/>
              <a:gd name="connsiteX60" fmla="*/ 995362 w 1596086"/>
              <a:gd name="connsiteY60" fmla="*/ 547687 h 909650"/>
              <a:gd name="connsiteX61" fmla="*/ 997743 w 1596086"/>
              <a:gd name="connsiteY61" fmla="*/ 554831 h 909650"/>
              <a:gd name="connsiteX62" fmla="*/ 1004887 w 1596086"/>
              <a:gd name="connsiteY62" fmla="*/ 557212 h 909650"/>
              <a:gd name="connsiteX63" fmla="*/ 1088231 w 1596086"/>
              <a:gd name="connsiteY63" fmla="*/ 559594 h 909650"/>
              <a:gd name="connsiteX64" fmla="*/ 1090612 w 1596086"/>
              <a:gd name="connsiteY64" fmla="*/ 573881 h 909650"/>
              <a:gd name="connsiteX65" fmla="*/ 1193006 w 1596086"/>
              <a:gd name="connsiteY65" fmla="*/ 590550 h 909650"/>
              <a:gd name="connsiteX66" fmla="*/ 1257300 w 1596086"/>
              <a:gd name="connsiteY66" fmla="*/ 592931 h 909650"/>
              <a:gd name="connsiteX67" fmla="*/ 1259681 w 1596086"/>
              <a:gd name="connsiteY67" fmla="*/ 604837 h 909650"/>
              <a:gd name="connsiteX68" fmla="*/ 1262062 w 1596086"/>
              <a:gd name="connsiteY68" fmla="*/ 611981 h 909650"/>
              <a:gd name="connsiteX69" fmla="*/ 1264443 w 1596086"/>
              <a:gd name="connsiteY69" fmla="*/ 628650 h 909650"/>
              <a:gd name="connsiteX70" fmla="*/ 1273968 w 1596086"/>
              <a:gd name="connsiteY70" fmla="*/ 631031 h 909650"/>
              <a:gd name="connsiteX71" fmla="*/ 1295400 w 1596086"/>
              <a:gd name="connsiteY71" fmla="*/ 635794 h 909650"/>
              <a:gd name="connsiteX72" fmla="*/ 1297781 w 1596086"/>
              <a:gd name="connsiteY72" fmla="*/ 721519 h 909650"/>
              <a:gd name="connsiteX73" fmla="*/ 1300162 w 1596086"/>
              <a:gd name="connsiteY73" fmla="*/ 731044 h 909650"/>
              <a:gd name="connsiteX74" fmla="*/ 1302543 w 1596086"/>
              <a:gd name="connsiteY74" fmla="*/ 747712 h 909650"/>
              <a:gd name="connsiteX75" fmla="*/ 1345406 w 1596086"/>
              <a:gd name="connsiteY75" fmla="*/ 742950 h 909650"/>
              <a:gd name="connsiteX76" fmla="*/ 1381125 w 1596086"/>
              <a:gd name="connsiteY76" fmla="*/ 740569 h 909650"/>
              <a:gd name="connsiteX77" fmla="*/ 1388268 w 1596086"/>
              <a:gd name="connsiteY77" fmla="*/ 742950 h 909650"/>
              <a:gd name="connsiteX78" fmla="*/ 1393031 w 1596086"/>
              <a:gd name="connsiteY78" fmla="*/ 759619 h 909650"/>
              <a:gd name="connsiteX79" fmla="*/ 1397793 w 1596086"/>
              <a:gd name="connsiteY79" fmla="*/ 769144 h 909650"/>
              <a:gd name="connsiteX80" fmla="*/ 1400175 w 1596086"/>
              <a:gd name="connsiteY80" fmla="*/ 778669 h 909650"/>
              <a:gd name="connsiteX81" fmla="*/ 1404937 w 1596086"/>
              <a:gd name="connsiteY81" fmla="*/ 792956 h 909650"/>
              <a:gd name="connsiteX82" fmla="*/ 1416843 w 1596086"/>
              <a:gd name="connsiteY82" fmla="*/ 790575 h 909650"/>
              <a:gd name="connsiteX83" fmla="*/ 1426368 w 1596086"/>
              <a:gd name="connsiteY83" fmla="*/ 788194 h 909650"/>
              <a:gd name="connsiteX84" fmla="*/ 1440656 w 1596086"/>
              <a:gd name="connsiteY84" fmla="*/ 790575 h 909650"/>
              <a:gd name="connsiteX85" fmla="*/ 1443037 w 1596086"/>
              <a:gd name="connsiteY85" fmla="*/ 833437 h 909650"/>
              <a:gd name="connsiteX86" fmla="*/ 1469231 w 1596086"/>
              <a:gd name="connsiteY86" fmla="*/ 835819 h 909650"/>
              <a:gd name="connsiteX87" fmla="*/ 1519237 w 1596086"/>
              <a:gd name="connsiteY87" fmla="*/ 840581 h 909650"/>
              <a:gd name="connsiteX88" fmla="*/ 1526381 w 1596086"/>
              <a:gd name="connsiteY88" fmla="*/ 862012 h 909650"/>
              <a:gd name="connsiteX89" fmla="*/ 1538287 w 1596086"/>
              <a:gd name="connsiteY89" fmla="*/ 881062 h 909650"/>
              <a:gd name="connsiteX90" fmla="*/ 1590675 w 1596086"/>
              <a:gd name="connsiteY90" fmla="*/ 881062 h 909650"/>
              <a:gd name="connsiteX91" fmla="*/ 1593056 w 1596086"/>
              <a:gd name="connsiteY91" fmla="*/ 900112 h 909650"/>
              <a:gd name="connsiteX92" fmla="*/ 1593056 w 1596086"/>
              <a:gd name="connsiteY9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373856 w 1596086"/>
              <a:gd name="connsiteY24" fmla="*/ 233362 h 909650"/>
              <a:gd name="connsiteX25" fmla="*/ 445293 w 1596086"/>
              <a:gd name="connsiteY25" fmla="*/ 226219 h 909650"/>
              <a:gd name="connsiteX26" fmla="*/ 476250 w 1596086"/>
              <a:gd name="connsiteY26" fmla="*/ 228600 h 909650"/>
              <a:gd name="connsiteX27" fmla="*/ 492918 w 1596086"/>
              <a:gd name="connsiteY27" fmla="*/ 230981 h 909650"/>
              <a:gd name="connsiteX28" fmla="*/ 511968 w 1596086"/>
              <a:gd name="connsiteY28" fmla="*/ 233362 h 909650"/>
              <a:gd name="connsiteX29" fmla="*/ 516731 w 1596086"/>
              <a:gd name="connsiteY29" fmla="*/ 247650 h 909650"/>
              <a:gd name="connsiteX30" fmla="*/ 519112 w 1596086"/>
              <a:gd name="connsiteY30" fmla="*/ 254794 h 909650"/>
              <a:gd name="connsiteX31" fmla="*/ 521493 w 1596086"/>
              <a:gd name="connsiteY31" fmla="*/ 278606 h 909650"/>
              <a:gd name="connsiteX32" fmla="*/ 528637 w 1596086"/>
              <a:gd name="connsiteY32" fmla="*/ 280987 h 909650"/>
              <a:gd name="connsiteX33" fmla="*/ 542925 w 1596086"/>
              <a:gd name="connsiteY33" fmla="*/ 283369 h 909650"/>
              <a:gd name="connsiteX34" fmla="*/ 614362 w 1596086"/>
              <a:gd name="connsiteY34" fmla="*/ 283369 h 909650"/>
              <a:gd name="connsiteX35" fmla="*/ 616743 w 1596086"/>
              <a:gd name="connsiteY35" fmla="*/ 290512 h 909650"/>
              <a:gd name="connsiteX36" fmla="*/ 623887 w 1596086"/>
              <a:gd name="connsiteY36" fmla="*/ 295275 h 909650"/>
              <a:gd name="connsiteX37" fmla="*/ 628650 w 1596086"/>
              <a:gd name="connsiteY37" fmla="*/ 309562 h 909650"/>
              <a:gd name="connsiteX38" fmla="*/ 633412 w 1596086"/>
              <a:gd name="connsiteY38" fmla="*/ 326231 h 909650"/>
              <a:gd name="connsiteX39" fmla="*/ 642937 w 1596086"/>
              <a:gd name="connsiteY39" fmla="*/ 340519 h 909650"/>
              <a:gd name="connsiteX40" fmla="*/ 659606 w 1596086"/>
              <a:gd name="connsiteY40" fmla="*/ 342900 h 909650"/>
              <a:gd name="connsiteX41" fmla="*/ 666750 w 1596086"/>
              <a:gd name="connsiteY41" fmla="*/ 345281 h 909650"/>
              <a:gd name="connsiteX42" fmla="*/ 676275 w 1596086"/>
              <a:gd name="connsiteY42" fmla="*/ 347662 h 909650"/>
              <a:gd name="connsiteX43" fmla="*/ 683418 w 1596086"/>
              <a:gd name="connsiteY43" fmla="*/ 354806 h 909650"/>
              <a:gd name="connsiteX44" fmla="*/ 685800 w 1596086"/>
              <a:gd name="connsiteY44" fmla="*/ 361950 h 909650"/>
              <a:gd name="connsiteX45" fmla="*/ 692943 w 1596086"/>
              <a:gd name="connsiteY45" fmla="*/ 369094 h 909650"/>
              <a:gd name="connsiteX46" fmla="*/ 709612 w 1596086"/>
              <a:gd name="connsiteY46" fmla="*/ 392906 h 909650"/>
              <a:gd name="connsiteX47" fmla="*/ 714375 w 1596086"/>
              <a:gd name="connsiteY47" fmla="*/ 407194 h 909650"/>
              <a:gd name="connsiteX48" fmla="*/ 719137 w 1596086"/>
              <a:gd name="connsiteY48" fmla="*/ 423862 h 909650"/>
              <a:gd name="connsiteX49" fmla="*/ 723900 w 1596086"/>
              <a:gd name="connsiteY49" fmla="*/ 431006 h 909650"/>
              <a:gd name="connsiteX50" fmla="*/ 733425 w 1596086"/>
              <a:gd name="connsiteY50" fmla="*/ 459581 h 909650"/>
              <a:gd name="connsiteX51" fmla="*/ 735806 w 1596086"/>
              <a:gd name="connsiteY51" fmla="*/ 466725 h 909650"/>
              <a:gd name="connsiteX52" fmla="*/ 740568 w 1596086"/>
              <a:gd name="connsiteY52" fmla="*/ 473869 h 909650"/>
              <a:gd name="connsiteX53" fmla="*/ 742950 w 1596086"/>
              <a:gd name="connsiteY53" fmla="*/ 481012 h 909650"/>
              <a:gd name="connsiteX54" fmla="*/ 750093 w 1596086"/>
              <a:gd name="connsiteY54" fmla="*/ 483394 h 909650"/>
              <a:gd name="connsiteX55" fmla="*/ 781050 w 1596086"/>
              <a:gd name="connsiteY55" fmla="*/ 481012 h 909650"/>
              <a:gd name="connsiteX56" fmla="*/ 916781 w 1596086"/>
              <a:gd name="connsiteY56" fmla="*/ 476250 h 909650"/>
              <a:gd name="connsiteX57" fmla="*/ 954881 w 1596086"/>
              <a:gd name="connsiteY57" fmla="*/ 478631 h 909650"/>
              <a:gd name="connsiteX58" fmla="*/ 957262 w 1596086"/>
              <a:gd name="connsiteY58" fmla="*/ 492919 h 909650"/>
              <a:gd name="connsiteX59" fmla="*/ 959643 w 1596086"/>
              <a:gd name="connsiteY59" fmla="*/ 523875 h 909650"/>
              <a:gd name="connsiteX60" fmla="*/ 992981 w 1596086"/>
              <a:gd name="connsiteY60" fmla="*/ 523875 h 909650"/>
              <a:gd name="connsiteX61" fmla="*/ 995362 w 1596086"/>
              <a:gd name="connsiteY61" fmla="*/ 547687 h 909650"/>
              <a:gd name="connsiteX62" fmla="*/ 997743 w 1596086"/>
              <a:gd name="connsiteY62" fmla="*/ 554831 h 909650"/>
              <a:gd name="connsiteX63" fmla="*/ 1004887 w 1596086"/>
              <a:gd name="connsiteY63" fmla="*/ 557212 h 909650"/>
              <a:gd name="connsiteX64" fmla="*/ 1088231 w 1596086"/>
              <a:gd name="connsiteY64" fmla="*/ 559594 h 909650"/>
              <a:gd name="connsiteX65" fmla="*/ 1090612 w 1596086"/>
              <a:gd name="connsiteY65" fmla="*/ 573881 h 909650"/>
              <a:gd name="connsiteX66" fmla="*/ 1193006 w 1596086"/>
              <a:gd name="connsiteY66" fmla="*/ 590550 h 909650"/>
              <a:gd name="connsiteX67" fmla="*/ 1257300 w 1596086"/>
              <a:gd name="connsiteY67" fmla="*/ 592931 h 909650"/>
              <a:gd name="connsiteX68" fmla="*/ 1259681 w 1596086"/>
              <a:gd name="connsiteY68" fmla="*/ 604837 h 909650"/>
              <a:gd name="connsiteX69" fmla="*/ 1262062 w 1596086"/>
              <a:gd name="connsiteY69" fmla="*/ 611981 h 909650"/>
              <a:gd name="connsiteX70" fmla="*/ 1264443 w 1596086"/>
              <a:gd name="connsiteY70" fmla="*/ 628650 h 909650"/>
              <a:gd name="connsiteX71" fmla="*/ 1273968 w 1596086"/>
              <a:gd name="connsiteY71" fmla="*/ 631031 h 909650"/>
              <a:gd name="connsiteX72" fmla="*/ 1295400 w 1596086"/>
              <a:gd name="connsiteY72" fmla="*/ 635794 h 909650"/>
              <a:gd name="connsiteX73" fmla="*/ 1297781 w 1596086"/>
              <a:gd name="connsiteY73" fmla="*/ 721519 h 909650"/>
              <a:gd name="connsiteX74" fmla="*/ 1300162 w 1596086"/>
              <a:gd name="connsiteY74" fmla="*/ 731044 h 909650"/>
              <a:gd name="connsiteX75" fmla="*/ 1302543 w 1596086"/>
              <a:gd name="connsiteY75" fmla="*/ 747712 h 909650"/>
              <a:gd name="connsiteX76" fmla="*/ 1345406 w 1596086"/>
              <a:gd name="connsiteY76" fmla="*/ 742950 h 909650"/>
              <a:gd name="connsiteX77" fmla="*/ 1381125 w 1596086"/>
              <a:gd name="connsiteY77" fmla="*/ 740569 h 909650"/>
              <a:gd name="connsiteX78" fmla="*/ 1388268 w 1596086"/>
              <a:gd name="connsiteY78" fmla="*/ 742950 h 909650"/>
              <a:gd name="connsiteX79" fmla="*/ 1393031 w 1596086"/>
              <a:gd name="connsiteY79" fmla="*/ 759619 h 909650"/>
              <a:gd name="connsiteX80" fmla="*/ 1397793 w 1596086"/>
              <a:gd name="connsiteY80" fmla="*/ 769144 h 909650"/>
              <a:gd name="connsiteX81" fmla="*/ 1400175 w 1596086"/>
              <a:gd name="connsiteY81" fmla="*/ 778669 h 909650"/>
              <a:gd name="connsiteX82" fmla="*/ 1404937 w 1596086"/>
              <a:gd name="connsiteY82" fmla="*/ 792956 h 909650"/>
              <a:gd name="connsiteX83" fmla="*/ 1416843 w 1596086"/>
              <a:gd name="connsiteY83" fmla="*/ 790575 h 909650"/>
              <a:gd name="connsiteX84" fmla="*/ 1426368 w 1596086"/>
              <a:gd name="connsiteY84" fmla="*/ 788194 h 909650"/>
              <a:gd name="connsiteX85" fmla="*/ 1440656 w 1596086"/>
              <a:gd name="connsiteY85" fmla="*/ 790575 h 909650"/>
              <a:gd name="connsiteX86" fmla="*/ 1443037 w 1596086"/>
              <a:gd name="connsiteY86" fmla="*/ 833437 h 909650"/>
              <a:gd name="connsiteX87" fmla="*/ 1469231 w 1596086"/>
              <a:gd name="connsiteY87" fmla="*/ 835819 h 909650"/>
              <a:gd name="connsiteX88" fmla="*/ 1519237 w 1596086"/>
              <a:gd name="connsiteY88" fmla="*/ 840581 h 909650"/>
              <a:gd name="connsiteX89" fmla="*/ 1526381 w 1596086"/>
              <a:gd name="connsiteY89" fmla="*/ 862012 h 909650"/>
              <a:gd name="connsiteX90" fmla="*/ 1538287 w 1596086"/>
              <a:gd name="connsiteY90" fmla="*/ 881062 h 909650"/>
              <a:gd name="connsiteX91" fmla="*/ 1590675 w 1596086"/>
              <a:gd name="connsiteY91" fmla="*/ 881062 h 909650"/>
              <a:gd name="connsiteX92" fmla="*/ 1593056 w 1596086"/>
              <a:gd name="connsiteY92" fmla="*/ 900112 h 909650"/>
              <a:gd name="connsiteX93" fmla="*/ 1593056 w 1596086"/>
              <a:gd name="connsiteY9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373856 w 1596086"/>
              <a:gd name="connsiteY24" fmla="*/ 233362 h 909650"/>
              <a:gd name="connsiteX25" fmla="*/ 476250 w 1596086"/>
              <a:gd name="connsiteY25" fmla="*/ 228600 h 909650"/>
              <a:gd name="connsiteX26" fmla="*/ 492918 w 1596086"/>
              <a:gd name="connsiteY26" fmla="*/ 230981 h 909650"/>
              <a:gd name="connsiteX27" fmla="*/ 511968 w 1596086"/>
              <a:gd name="connsiteY27" fmla="*/ 233362 h 909650"/>
              <a:gd name="connsiteX28" fmla="*/ 516731 w 1596086"/>
              <a:gd name="connsiteY28" fmla="*/ 247650 h 909650"/>
              <a:gd name="connsiteX29" fmla="*/ 519112 w 1596086"/>
              <a:gd name="connsiteY29" fmla="*/ 254794 h 909650"/>
              <a:gd name="connsiteX30" fmla="*/ 521493 w 1596086"/>
              <a:gd name="connsiteY30" fmla="*/ 278606 h 909650"/>
              <a:gd name="connsiteX31" fmla="*/ 528637 w 1596086"/>
              <a:gd name="connsiteY31" fmla="*/ 280987 h 909650"/>
              <a:gd name="connsiteX32" fmla="*/ 542925 w 1596086"/>
              <a:gd name="connsiteY32" fmla="*/ 283369 h 909650"/>
              <a:gd name="connsiteX33" fmla="*/ 614362 w 1596086"/>
              <a:gd name="connsiteY33" fmla="*/ 283369 h 909650"/>
              <a:gd name="connsiteX34" fmla="*/ 616743 w 1596086"/>
              <a:gd name="connsiteY34" fmla="*/ 290512 h 909650"/>
              <a:gd name="connsiteX35" fmla="*/ 623887 w 1596086"/>
              <a:gd name="connsiteY35" fmla="*/ 295275 h 909650"/>
              <a:gd name="connsiteX36" fmla="*/ 628650 w 1596086"/>
              <a:gd name="connsiteY36" fmla="*/ 309562 h 909650"/>
              <a:gd name="connsiteX37" fmla="*/ 633412 w 1596086"/>
              <a:gd name="connsiteY37" fmla="*/ 326231 h 909650"/>
              <a:gd name="connsiteX38" fmla="*/ 642937 w 1596086"/>
              <a:gd name="connsiteY38" fmla="*/ 340519 h 909650"/>
              <a:gd name="connsiteX39" fmla="*/ 659606 w 1596086"/>
              <a:gd name="connsiteY39" fmla="*/ 342900 h 909650"/>
              <a:gd name="connsiteX40" fmla="*/ 666750 w 1596086"/>
              <a:gd name="connsiteY40" fmla="*/ 345281 h 909650"/>
              <a:gd name="connsiteX41" fmla="*/ 676275 w 1596086"/>
              <a:gd name="connsiteY41" fmla="*/ 347662 h 909650"/>
              <a:gd name="connsiteX42" fmla="*/ 683418 w 1596086"/>
              <a:gd name="connsiteY42" fmla="*/ 354806 h 909650"/>
              <a:gd name="connsiteX43" fmla="*/ 685800 w 1596086"/>
              <a:gd name="connsiteY43" fmla="*/ 361950 h 909650"/>
              <a:gd name="connsiteX44" fmla="*/ 692943 w 1596086"/>
              <a:gd name="connsiteY44" fmla="*/ 369094 h 909650"/>
              <a:gd name="connsiteX45" fmla="*/ 709612 w 1596086"/>
              <a:gd name="connsiteY45" fmla="*/ 392906 h 909650"/>
              <a:gd name="connsiteX46" fmla="*/ 714375 w 1596086"/>
              <a:gd name="connsiteY46" fmla="*/ 407194 h 909650"/>
              <a:gd name="connsiteX47" fmla="*/ 719137 w 1596086"/>
              <a:gd name="connsiteY47" fmla="*/ 423862 h 909650"/>
              <a:gd name="connsiteX48" fmla="*/ 723900 w 1596086"/>
              <a:gd name="connsiteY48" fmla="*/ 431006 h 909650"/>
              <a:gd name="connsiteX49" fmla="*/ 733425 w 1596086"/>
              <a:gd name="connsiteY49" fmla="*/ 459581 h 909650"/>
              <a:gd name="connsiteX50" fmla="*/ 735806 w 1596086"/>
              <a:gd name="connsiteY50" fmla="*/ 466725 h 909650"/>
              <a:gd name="connsiteX51" fmla="*/ 740568 w 1596086"/>
              <a:gd name="connsiteY51" fmla="*/ 473869 h 909650"/>
              <a:gd name="connsiteX52" fmla="*/ 742950 w 1596086"/>
              <a:gd name="connsiteY52" fmla="*/ 481012 h 909650"/>
              <a:gd name="connsiteX53" fmla="*/ 750093 w 1596086"/>
              <a:gd name="connsiteY53" fmla="*/ 483394 h 909650"/>
              <a:gd name="connsiteX54" fmla="*/ 781050 w 1596086"/>
              <a:gd name="connsiteY54" fmla="*/ 481012 h 909650"/>
              <a:gd name="connsiteX55" fmla="*/ 916781 w 1596086"/>
              <a:gd name="connsiteY55" fmla="*/ 476250 h 909650"/>
              <a:gd name="connsiteX56" fmla="*/ 954881 w 1596086"/>
              <a:gd name="connsiteY56" fmla="*/ 478631 h 909650"/>
              <a:gd name="connsiteX57" fmla="*/ 957262 w 1596086"/>
              <a:gd name="connsiteY57" fmla="*/ 492919 h 909650"/>
              <a:gd name="connsiteX58" fmla="*/ 959643 w 1596086"/>
              <a:gd name="connsiteY58" fmla="*/ 523875 h 909650"/>
              <a:gd name="connsiteX59" fmla="*/ 992981 w 1596086"/>
              <a:gd name="connsiteY59" fmla="*/ 523875 h 909650"/>
              <a:gd name="connsiteX60" fmla="*/ 995362 w 1596086"/>
              <a:gd name="connsiteY60" fmla="*/ 547687 h 909650"/>
              <a:gd name="connsiteX61" fmla="*/ 997743 w 1596086"/>
              <a:gd name="connsiteY61" fmla="*/ 554831 h 909650"/>
              <a:gd name="connsiteX62" fmla="*/ 1004887 w 1596086"/>
              <a:gd name="connsiteY62" fmla="*/ 557212 h 909650"/>
              <a:gd name="connsiteX63" fmla="*/ 1088231 w 1596086"/>
              <a:gd name="connsiteY63" fmla="*/ 559594 h 909650"/>
              <a:gd name="connsiteX64" fmla="*/ 1090612 w 1596086"/>
              <a:gd name="connsiteY64" fmla="*/ 573881 h 909650"/>
              <a:gd name="connsiteX65" fmla="*/ 1193006 w 1596086"/>
              <a:gd name="connsiteY65" fmla="*/ 590550 h 909650"/>
              <a:gd name="connsiteX66" fmla="*/ 1257300 w 1596086"/>
              <a:gd name="connsiteY66" fmla="*/ 592931 h 909650"/>
              <a:gd name="connsiteX67" fmla="*/ 1259681 w 1596086"/>
              <a:gd name="connsiteY67" fmla="*/ 604837 h 909650"/>
              <a:gd name="connsiteX68" fmla="*/ 1262062 w 1596086"/>
              <a:gd name="connsiteY68" fmla="*/ 611981 h 909650"/>
              <a:gd name="connsiteX69" fmla="*/ 1264443 w 1596086"/>
              <a:gd name="connsiteY69" fmla="*/ 628650 h 909650"/>
              <a:gd name="connsiteX70" fmla="*/ 1273968 w 1596086"/>
              <a:gd name="connsiteY70" fmla="*/ 631031 h 909650"/>
              <a:gd name="connsiteX71" fmla="*/ 1295400 w 1596086"/>
              <a:gd name="connsiteY71" fmla="*/ 635794 h 909650"/>
              <a:gd name="connsiteX72" fmla="*/ 1297781 w 1596086"/>
              <a:gd name="connsiteY72" fmla="*/ 721519 h 909650"/>
              <a:gd name="connsiteX73" fmla="*/ 1300162 w 1596086"/>
              <a:gd name="connsiteY73" fmla="*/ 731044 h 909650"/>
              <a:gd name="connsiteX74" fmla="*/ 1302543 w 1596086"/>
              <a:gd name="connsiteY74" fmla="*/ 747712 h 909650"/>
              <a:gd name="connsiteX75" fmla="*/ 1345406 w 1596086"/>
              <a:gd name="connsiteY75" fmla="*/ 742950 h 909650"/>
              <a:gd name="connsiteX76" fmla="*/ 1381125 w 1596086"/>
              <a:gd name="connsiteY76" fmla="*/ 740569 h 909650"/>
              <a:gd name="connsiteX77" fmla="*/ 1388268 w 1596086"/>
              <a:gd name="connsiteY77" fmla="*/ 742950 h 909650"/>
              <a:gd name="connsiteX78" fmla="*/ 1393031 w 1596086"/>
              <a:gd name="connsiteY78" fmla="*/ 759619 h 909650"/>
              <a:gd name="connsiteX79" fmla="*/ 1397793 w 1596086"/>
              <a:gd name="connsiteY79" fmla="*/ 769144 h 909650"/>
              <a:gd name="connsiteX80" fmla="*/ 1400175 w 1596086"/>
              <a:gd name="connsiteY80" fmla="*/ 778669 h 909650"/>
              <a:gd name="connsiteX81" fmla="*/ 1404937 w 1596086"/>
              <a:gd name="connsiteY81" fmla="*/ 792956 h 909650"/>
              <a:gd name="connsiteX82" fmla="*/ 1416843 w 1596086"/>
              <a:gd name="connsiteY82" fmla="*/ 790575 h 909650"/>
              <a:gd name="connsiteX83" fmla="*/ 1426368 w 1596086"/>
              <a:gd name="connsiteY83" fmla="*/ 788194 h 909650"/>
              <a:gd name="connsiteX84" fmla="*/ 1440656 w 1596086"/>
              <a:gd name="connsiteY84" fmla="*/ 790575 h 909650"/>
              <a:gd name="connsiteX85" fmla="*/ 1443037 w 1596086"/>
              <a:gd name="connsiteY85" fmla="*/ 833437 h 909650"/>
              <a:gd name="connsiteX86" fmla="*/ 1469231 w 1596086"/>
              <a:gd name="connsiteY86" fmla="*/ 835819 h 909650"/>
              <a:gd name="connsiteX87" fmla="*/ 1519237 w 1596086"/>
              <a:gd name="connsiteY87" fmla="*/ 840581 h 909650"/>
              <a:gd name="connsiteX88" fmla="*/ 1526381 w 1596086"/>
              <a:gd name="connsiteY88" fmla="*/ 862012 h 909650"/>
              <a:gd name="connsiteX89" fmla="*/ 1538287 w 1596086"/>
              <a:gd name="connsiteY89" fmla="*/ 881062 h 909650"/>
              <a:gd name="connsiteX90" fmla="*/ 1590675 w 1596086"/>
              <a:gd name="connsiteY90" fmla="*/ 881062 h 909650"/>
              <a:gd name="connsiteX91" fmla="*/ 1593056 w 1596086"/>
              <a:gd name="connsiteY91" fmla="*/ 900112 h 909650"/>
              <a:gd name="connsiteX92" fmla="*/ 1593056 w 1596086"/>
              <a:gd name="connsiteY9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373856 w 1596086"/>
              <a:gd name="connsiteY24" fmla="*/ 233362 h 909650"/>
              <a:gd name="connsiteX25" fmla="*/ 492918 w 1596086"/>
              <a:gd name="connsiteY25" fmla="*/ 230981 h 909650"/>
              <a:gd name="connsiteX26" fmla="*/ 511968 w 1596086"/>
              <a:gd name="connsiteY26" fmla="*/ 233362 h 909650"/>
              <a:gd name="connsiteX27" fmla="*/ 516731 w 1596086"/>
              <a:gd name="connsiteY27" fmla="*/ 247650 h 909650"/>
              <a:gd name="connsiteX28" fmla="*/ 519112 w 1596086"/>
              <a:gd name="connsiteY28" fmla="*/ 254794 h 909650"/>
              <a:gd name="connsiteX29" fmla="*/ 521493 w 1596086"/>
              <a:gd name="connsiteY29" fmla="*/ 278606 h 909650"/>
              <a:gd name="connsiteX30" fmla="*/ 528637 w 1596086"/>
              <a:gd name="connsiteY30" fmla="*/ 280987 h 909650"/>
              <a:gd name="connsiteX31" fmla="*/ 542925 w 1596086"/>
              <a:gd name="connsiteY31" fmla="*/ 283369 h 909650"/>
              <a:gd name="connsiteX32" fmla="*/ 614362 w 1596086"/>
              <a:gd name="connsiteY32" fmla="*/ 283369 h 909650"/>
              <a:gd name="connsiteX33" fmla="*/ 616743 w 1596086"/>
              <a:gd name="connsiteY33" fmla="*/ 290512 h 909650"/>
              <a:gd name="connsiteX34" fmla="*/ 623887 w 1596086"/>
              <a:gd name="connsiteY34" fmla="*/ 295275 h 909650"/>
              <a:gd name="connsiteX35" fmla="*/ 628650 w 1596086"/>
              <a:gd name="connsiteY35" fmla="*/ 309562 h 909650"/>
              <a:gd name="connsiteX36" fmla="*/ 633412 w 1596086"/>
              <a:gd name="connsiteY36" fmla="*/ 326231 h 909650"/>
              <a:gd name="connsiteX37" fmla="*/ 642937 w 1596086"/>
              <a:gd name="connsiteY37" fmla="*/ 340519 h 909650"/>
              <a:gd name="connsiteX38" fmla="*/ 659606 w 1596086"/>
              <a:gd name="connsiteY38" fmla="*/ 342900 h 909650"/>
              <a:gd name="connsiteX39" fmla="*/ 666750 w 1596086"/>
              <a:gd name="connsiteY39" fmla="*/ 345281 h 909650"/>
              <a:gd name="connsiteX40" fmla="*/ 676275 w 1596086"/>
              <a:gd name="connsiteY40" fmla="*/ 347662 h 909650"/>
              <a:gd name="connsiteX41" fmla="*/ 683418 w 1596086"/>
              <a:gd name="connsiteY41" fmla="*/ 354806 h 909650"/>
              <a:gd name="connsiteX42" fmla="*/ 685800 w 1596086"/>
              <a:gd name="connsiteY42" fmla="*/ 361950 h 909650"/>
              <a:gd name="connsiteX43" fmla="*/ 692943 w 1596086"/>
              <a:gd name="connsiteY43" fmla="*/ 369094 h 909650"/>
              <a:gd name="connsiteX44" fmla="*/ 709612 w 1596086"/>
              <a:gd name="connsiteY44" fmla="*/ 392906 h 909650"/>
              <a:gd name="connsiteX45" fmla="*/ 714375 w 1596086"/>
              <a:gd name="connsiteY45" fmla="*/ 407194 h 909650"/>
              <a:gd name="connsiteX46" fmla="*/ 719137 w 1596086"/>
              <a:gd name="connsiteY46" fmla="*/ 423862 h 909650"/>
              <a:gd name="connsiteX47" fmla="*/ 723900 w 1596086"/>
              <a:gd name="connsiteY47" fmla="*/ 431006 h 909650"/>
              <a:gd name="connsiteX48" fmla="*/ 733425 w 1596086"/>
              <a:gd name="connsiteY48" fmla="*/ 459581 h 909650"/>
              <a:gd name="connsiteX49" fmla="*/ 735806 w 1596086"/>
              <a:gd name="connsiteY49" fmla="*/ 466725 h 909650"/>
              <a:gd name="connsiteX50" fmla="*/ 740568 w 1596086"/>
              <a:gd name="connsiteY50" fmla="*/ 473869 h 909650"/>
              <a:gd name="connsiteX51" fmla="*/ 742950 w 1596086"/>
              <a:gd name="connsiteY51" fmla="*/ 481012 h 909650"/>
              <a:gd name="connsiteX52" fmla="*/ 750093 w 1596086"/>
              <a:gd name="connsiteY52" fmla="*/ 483394 h 909650"/>
              <a:gd name="connsiteX53" fmla="*/ 781050 w 1596086"/>
              <a:gd name="connsiteY53" fmla="*/ 481012 h 909650"/>
              <a:gd name="connsiteX54" fmla="*/ 916781 w 1596086"/>
              <a:gd name="connsiteY54" fmla="*/ 476250 h 909650"/>
              <a:gd name="connsiteX55" fmla="*/ 954881 w 1596086"/>
              <a:gd name="connsiteY55" fmla="*/ 478631 h 909650"/>
              <a:gd name="connsiteX56" fmla="*/ 957262 w 1596086"/>
              <a:gd name="connsiteY56" fmla="*/ 492919 h 909650"/>
              <a:gd name="connsiteX57" fmla="*/ 959643 w 1596086"/>
              <a:gd name="connsiteY57" fmla="*/ 523875 h 909650"/>
              <a:gd name="connsiteX58" fmla="*/ 992981 w 1596086"/>
              <a:gd name="connsiteY58" fmla="*/ 523875 h 909650"/>
              <a:gd name="connsiteX59" fmla="*/ 995362 w 1596086"/>
              <a:gd name="connsiteY59" fmla="*/ 547687 h 909650"/>
              <a:gd name="connsiteX60" fmla="*/ 997743 w 1596086"/>
              <a:gd name="connsiteY60" fmla="*/ 554831 h 909650"/>
              <a:gd name="connsiteX61" fmla="*/ 1004887 w 1596086"/>
              <a:gd name="connsiteY61" fmla="*/ 557212 h 909650"/>
              <a:gd name="connsiteX62" fmla="*/ 1088231 w 1596086"/>
              <a:gd name="connsiteY62" fmla="*/ 559594 h 909650"/>
              <a:gd name="connsiteX63" fmla="*/ 1090612 w 1596086"/>
              <a:gd name="connsiteY63" fmla="*/ 573881 h 909650"/>
              <a:gd name="connsiteX64" fmla="*/ 1193006 w 1596086"/>
              <a:gd name="connsiteY64" fmla="*/ 590550 h 909650"/>
              <a:gd name="connsiteX65" fmla="*/ 1257300 w 1596086"/>
              <a:gd name="connsiteY65" fmla="*/ 592931 h 909650"/>
              <a:gd name="connsiteX66" fmla="*/ 1259681 w 1596086"/>
              <a:gd name="connsiteY66" fmla="*/ 604837 h 909650"/>
              <a:gd name="connsiteX67" fmla="*/ 1262062 w 1596086"/>
              <a:gd name="connsiteY67" fmla="*/ 611981 h 909650"/>
              <a:gd name="connsiteX68" fmla="*/ 1264443 w 1596086"/>
              <a:gd name="connsiteY68" fmla="*/ 628650 h 909650"/>
              <a:gd name="connsiteX69" fmla="*/ 1273968 w 1596086"/>
              <a:gd name="connsiteY69" fmla="*/ 631031 h 909650"/>
              <a:gd name="connsiteX70" fmla="*/ 1295400 w 1596086"/>
              <a:gd name="connsiteY70" fmla="*/ 635794 h 909650"/>
              <a:gd name="connsiteX71" fmla="*/ 1297781 w 1596086"/>
              <a:gd name="connsiteY71" fmla="*/ 721519 h 909650"/>
              <a:gd name="connsiteX72" fmla="*/ 1300162 w 1596086"/>
              <a:gd name="connsiteY72" fmla="*/ 731044 h 909650"/>
              <a:gd name="connsiteX73" fmla="*/ 1302543 w 1596086"/>
              <a:gd name="connsiteY73" fmla="*/ 747712 h 909650"/>
              <a:gd name="connsiteX74" fmla="*/ 1345406 w 1596086"/>
              <a:gd name="connsiteY74" fmla="*/ 742950 h 909650"/>
              <a:gd name="connsiteX75" fmla="*/ 1381125 w 1596086"/>
              <a:gd name="connsiteY75" fmla="*/ 740569 h 909650"/>
              <a:gd name="connsiteX76" fmla="*/ 1388268 w 1596086"/>
              <a:gd name="connsiteY76" fmla="*/ 742950 h 909650"/>
              <a:gd name="connsiteX77" fmla="*/ 1393031 w 1596086"/>
              <a:gd name="connsiteY77" fmla="*/ 759619 h 909650"/>
              <a:gd name="connsiteX78" fmla="*/ 1397793 w 1596086"/>
              <a:gd name="connsiteY78" fmla="*/ 769144 h 909650"/>
              <a:gd name="connsiteX79" fmla="*/ 1400175 w 1596086"/>
              <a:gd name="connsiteY79" fmla="*/ 778669 h 909650"/>
              <a:gd name="connsiteX80" fmla="*/ 1404937 w 1596086"/>
              <a:gd name="connsiteY80" fmla="*/ 792956 h 909650"/>
              <a:gd name="connsiteX81" fmla="*/ 1416843 w 1596086"/>
              <a:gd name="connsiteY81" fmla="*/ 790575 h 909650"/>
              <a:gd name="connsiteX82" fmla="*/ 1426368 w 1596086"/>
              <a:gd name="connsiteY82" fmla="*/ 788194 h 909650"/>
              <a:gd name="connsiteX83" fmla="*/ 1440656 w 1596086"/>
              <a:gd name="connsiteY83" fmla="*/ 790575 h 909650"/>
              <a:gd name="connsiteX84" fmla="*/ 1443037 w 1596086"/>
              <a:gd name="connsiteY84" fmla="*/ 833437 h 909650"/>
              <a:gd name="connsiteX85" fmla="*/ 1469231 w 1596086"/>
              <a:gd name="connsiteY85" fmla="*/ 835819 h 909650"/>
              <a:gd name="connsiteX86" fmla="*/ 1519237 w 1596086"/>
              <a:gd name="connsiteY86" fmla="*/ 840581 h 909650"/>
              <a:gd name="connsiteX87" fmla="*/ 1526381 w 1596086"/>
              <a:gd name="connsiteY87" fmla="*/ 862012 h 909650"/>
              <a:gd name="connsiteX88" fmla="*/ 1538287 w 1596086"/>
              <a:gd name="connsiteY88" fmla="*/ 881062 h 909650"/>
              <a:gd name="connsiteX89" fmla="*/ 1590675 w 1596086"/>
              <a:gd name="connsiteY89" fmla="*/ 881062 h 909650"/>
              <a:gd name="connsiteX90" fmla="*/ 1593056 w 1596086"/>
              <a:gd name="connsiteY90" fmla="*/ 900112 h 909650"/>
              <a:gd name="connsiteX91" fmla="*/ 1593056 w 1596086"/>
              <a:gd name="connsiteY91"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373856 w 1596086"/>
              <a:gd name="connsiteY24" fmla="*/ 233362 h 909650"/>
              <a:gd name="connsiteX25" fmla="*/ 511968 w 1596086"/>
              <a:gd name="connsiteY25" fmla="*/ 233362 h 909650"/>
              <a:gd name="connsiteX26" fmla="*/ 516731 w 1596086"/>
              <a:gd name="connsiteY26" fmla="*/ 247650 h 909650"/>
              <a:gd name="connsiteX27" fmla="*/ 519112 w 1596086"/>
              <a:gd name="connsiteY27" fmla="*/ 254794 h 909650"/>
              <a:gd name="connsiteX28" fmla="*/ 521493 w 1596086"/>
              <a:gd name="connsiteY28" fmla="*/ 278606 h 909650"/>
              <a:gd name="connsiteX29" fmla="*/ 528637 w 1596086"/>
              <a:gd name="connsiteY29" fmla="*/ 280987 h 909650"/>
              <a:gd name="connsiteX30" fmla="*/ 542925 w 1596086"/>
              <a:gd name="connsiteY30" fmla="*/ 283369 h 909650"/>
              <a:gd name="connsiteX31" fmla="*/ 614362 w 1596086"/>
              <a:gd name="connsiteY31" fmla="*/ 283369 h 909650"/>
              <a:gd name="connsiteX32" fmla="*/ 616743 w 1596086"/>
              <a:gd name="connsiteY32" fmla="*/ 290512 h 909650"/>
              <a:gd name="connsiteX33" fmla="*/ 623887 w 1596086"/>
              <a:gd name="connsiteY33" fmla="*/ 295275 h 909650"/>
              <a:gd name="connsiteX34" fmla="*/ 628650 w 1596086"/>
              <a:gd name="connsiteY34" fmla="*/ 309562 h 909650"/>
              <a:gd name="connsiteX35" fmla="*/ 633412 w 1596086"/>
              <a:gd name="connsiteY35" fmla="*/ 326231 h 909650"/>
              <a:gd name="connsiteX36" fmla="*/ 642937 w 1596086"/>
              <a:gd name="connsiteY36" fmla="*/ 340519 h 909650"/>
              <a:gd name="connsiteX37" fmla="*/ 659606 w 1596086"/>
              <a:gd name="connsiteY37" fmla="*/ 342900 h 909650"/>
              <a:gd name="connsiteX38" fmla="*/ 666750 w 1596086"/>
              <a:gd name="connsiteY38" fmla="*/ 345281 h 909650"/>
              <a:gd name="connsiteX39" fmla="*/ 676275 w 1596086"/>
              <a:gd name="connsiteY39" fmla="*/ 347662 h 909650"/>
              <a:gd name="connsiteX40" fmla="*/ 683418 w 1596086"/>
              <a:gd name="connsiteY40" fmla="*/ 354806 h 909650"/>
              <a:gd name="connsiteX41" fmla="*/ 685800 w 1596086"/>
              <a:gd name="connsiteY41" fmla="*/ 361950 h 909650"/>
              <a:gd name="connsiteX42" fmla="*/ 692943 w 1596086"/>
              <a:gd name="connsiteY42" fmla="*/ 369094 h 909650"/>
              <a:gd name="connsiteX43" fmla="*/ 709612 w 1596086"/>
              <a:gd name="connsiteY43" fmla="*/ 392906 h 909650"/>
              <a:gd name="connsiteX44" fmla="*/ 714375 w 1596086"/>
              <a:gd name="connsiteY44" fmla="*/ 407194 h 909650"/>
              <a:gd name="connsiteX45" fmla="*/ 719137 w 1596086"/>
              <a:gd name="connsiteY45" fmla="*/ 423862 h 909650"/>
              <a:gd name="connsiteX46" fmla="*/ 723900 w 1596086"/>
              <a:gd name="connsiteY46" fmla="*/ 431006 h 909650"/>
              <a:gd name="connsiteX47" fmla="*/ 733425 w 1596086"/>
              <a:gd name="connsiteY47" fmla="*/ 459581 h 909650"/>
              <a:gd name="connsiteX48" fmla="*/ 735806 w 1596086"/>
              <a:gd name="connsiteY48" fmla="*/ 466725 h 909650"/>
              <a:gd name="connsiteX49" fmla="*/ 740568 w 1596086"/>
              <a:gd name="connsiteY49" fmla="*/ 473869 h 909650"/>
              <a:gd name="connsiteX50" fmla="*/ 742950 w 1596086"/>
              <a:gd name="connsiteY50" fmla="*/ 481012 h 909650"/>
              <a:gd name="connsiteX51" fmla="*/ 750093 w 1596086"/>
              <a:gd name="connsiteY51" fmla="*/ 483394 h 909650"/>
              <a:gd name="connsiteX52" fmla="*/ 781050 w 1596086"/>
              <a:gd name="connsiteY52" fmla="*/ 481012 h 909650"/>
              <a:gd name="connsiteX53" fmla="*/ 916781 w 1596086"/>
              <a:gd name="connsiteY53" fmla="*/ 476250 h 909650"/>
              <a:gd name="connsiteX54" fmla="*/ 954881 w 1596086"/>
              <a:gd name="connsiteY54" fmla="*/ 478631 h 909650"/>
              <a:gd name="connsiteX55" fmla="*/ 957262 w 1596086"/>
              <a:gd name="connsiteY55" fmla="*/ 492919 h 909650"/>
              <a:gd name="connsiteX56" fmla="*/ 959643 w 1596086"/>
              <a:gd name="connsiteY56" fmla="*/ 523875 h 909650"/>
              <a:gd name="connsiteX57" fmla="*/ 992981 w 1596086"/>
              <a:gd name="connsiteY57" fmla="*/ 523875 h 909650"/>
              <a:gd name="connsiteX58" fmla="*/ 995362 w 1596086"/>
              <a:gd name="connsiteY58" fmla="*/ 547687 h 909650"/>
              <a:gd name="connsiteX59" fmla="*/ 997743 w 1596086"/>
              <a:gd name="connsiteY59" fmla="*/ 554831 h 909650"/>
              <a:gd name="connsiteX60" fmla="*/ 1004887 w 1596086"/>
              <a:gd name="connsiteY60" fmla="*/ 557212 h 909650"/>
              <a:gd name="connsiteX61" fmla="*/ 1088231 w 1596086"/>
              <a:gd name="connsiteY61" fmla="*/ 559594 h 909650"/>
              <a:gd name="connsiteX62" fmla="*/ 1090612 w 1596086"/>
              <a:gd name="connsiteY62" fmla="*/ 573881 h 909650"/>
              <a:gd name="connsiteX63" fmla="*/ 1193006 w 1596086"/>
              <a:gd name="connsiteY63" fmla="*/ 590550 h 909650"/>
              <a:gd name="connsiteX64" fmla="*/ 1257300 w 1596086"/>
              <a:gd name="connsiteY64" fmla="*/ 592931 h 909650"/>
              <a:gd name="connsiteX65" fmla="*/ 1259681 w 1596086"/>
              <a:gd name="connsiteY65" fmla="*/ 604837 h 909650"/>
              <a:gd name="connsiteX66" fmla="*/ 1262062 w 1596086"/>
              <a:gd name="connsiteY66" fmla="*/ 611981 h 909650"/>
              <a:gd name="connsiteX67" fmla="*/ 1264443 w 1596086"/>
              <a:gd name="connsiteY67" fmla="*/ 628650 h 909650"/>
              <a:gd name="connsiteX68" fmla="*/ 1273968 w 1596086"/>
              <a:gd name="connsiteY68" fmla="*/ 631031 h 909650"/>
              <a:gd name="connsiteX69" fmla="*/ 1295400 w 1596086"/>
              <a:gd name="connsiteY69" fmla="*/ 635794 h 909650"/>
              <a:gd name="connsiteX70" fmla="*/ 1297781 w 1596086"/>
              <a:gd name="connsiteY70" fmla="*/ 721519 h 909650"/>
              <a:gd name="connsiteX71" fmla="*/ 1300162 w 1596086"/>
              <a:gd name="connsiteY71" fmla="*/ 731044 h 909650"/>
              <a:gd name="connsiteX72" fmla="*/ 1302543 w 1596086"/>
              <a:gd name="connsiteY72" fmla="*/ 747712 h 909650"/>
              <a:gd name="connsiteX73" fmla="*/ 1345406 w 1596086"/>
              <a:gd name="connsiteY73" fmla="*/ 742950 h 909650"/>
              <a:gd name="connsiteX74" fmla="*/ 1381125 w 1596086"/>
              <a:gd name="connsiteY74" fmla="*/ 740569 h 909650"/>
              <a:gd name="connsiteX75" fmla="*/ 1388268 w 1596086"/>
              <a:gd name="connsiteY75" fmla="*/ 742950 h 909650"/>
              <a:gd name="connsiteX76" fmla="*/ 1393031 w 1596086"/>
              <a:gd name="connsiteY76" fmla="*/ 759619 h 909650"/>
              <a:gd name="connsiteX77" fmla="*/ 1397793 w 1596086"/>
              <a:gd name="connsiteY77" fmla="*/ 769144 h 909650"/>
              <a:gd name="connsiteX78" fmla="*/ 1400175 w 1596086"/>
              <a:gd name="connsiteY78" fmla="*/ 778669 h 909650"/>
              <a:gd name="connsiteX79" fmla="*/ 1404937 w 1596086"/>
              <a:gd name="connsiteY79" fmla="*/ 792956 h 909650"/>
              <a:gd name="connsiteX80" fmla="*/ 1416843 w 1596086"/>
              <a:gd name="connsiteY80" fmla="*/ 790575 h 909650"/>
              <a:gd name="connsiteX81" fmla="*/ 1426368 w 1596086"/>
              <a:gd name="connsiteY81" fmla="*/ 788194 h 909650"/>
              <a:gd name="connsiteX82" fmla="*/ 1440656 w 1596086"/>
              <a:gd name="connsiteY82" fmla="*/ 790575 h 909650"/>
              <a:gd name="connsiteX83" fmla="*/ 1443037 w 1596086"/>
              <a:gd name="connsiteY83" fmla="*/ 833437 h 909650"/>
              <a:gd name="connsiteX84" fmla="*/ 1469231 w 1596086"/>
              <a:gd name="connsiteY84" fmla="*/ 835819 h 909650"/>
              <a:gd name="connsiteX85" fmla="*/ 1519237 w 1596086"/>
              <a:gd name="connsiteY85" fmla="*/ 840581 h 909650"/>
              <a:gd name="connsiteX86" fmla="*/ 1526381 w 1596086"/>
              <a:gd name="connsiteY86" fmla="*/ 862012 h 909650"/>
              <a:gd name="connsiteX87" fmla="*/ 1538287 w 1596086"/>
              <a:gd name="connsiteY87" fmla="*/ 881062 h 909650"/>
              <a:gd name="connsiteX88" fmla="*/ 1590675 w 1596086"/>
              <a:gd name="connsiteY88" fmla="*/ 881062 h 909650"/>
              <a:gd name="connsiteX89" fmla="*/ 1593056 w 1596086"/>
              <a:gd name="connsiteY89" fmla="*/ 900112 h 909650"/>
              <a:gd name="connsiteX90" fmla="*/ 1593056 w 1596086"/>
              <a:gd name="connsiteY9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373856 w 1596086"/>
              <a:gd name="connsiteY24" fmla="*/ 233362 h 909650"/>
              <a:gd name="connsiteX25" fmla="*/ 511968 w 1596086"/>
              <a:gd name="connsiteY25" fmla="*/ 233362 h 909650"/>
              <a:gd name="connsiteX26" fmla="*/ 516731 w 1596086"/>
              <a:gd name="connsiteY26" fmla="*/ 247650 h 909650"/>
              <a:gd name="connsiteX27" fmla="*/ 519112 w 1596086"/>
              <a:gd name="connsiteY27" fmla="*/ 254794 h 909650"/>
              <a:gd name="connsiteX28" fmla="*/ 521493 w 1596086"/>
              <a:gd name="connsiteY28" fmla="*/ 278606 h 909650"/>
              <a:gd name="connsiteX29" fmla="*/ 528637 w 1596086"/>
              <a:gd name="connsiteY29" fmla="*/ 280987 h 909650"/>
              <a:gd name="connsiteX30" fmla="*/ 542925 w 1596086"/>
              <a:gd name="connsiteY30" fmla="*/ 283369 h 909650"/>
              <a:gd name="connsiteX31" fmla="*/ 614362 w 1596086"/>
              <a:gd name="connsiteY31" fmla="*/ 283369 h 909650"/>
              <a:gd name="connsiteX32" fmla="*/ 616743 w 1596086"/>
              <a:gd name="connsiteY32" fmla="*/ 290512 h 909650"/>
              <a:gd name="connsiteX33" fmla="*/ 623887 w 1596086"/>
              <a:gd name="connsiteY33" fmla="*/ 295275 h 909650"/>
              <a:gd name="connsiteX34" fmla="*/ 628650 w 1596086"/>
              <a:gd name="connsiteY34" fmla="*/ 309562 h 909650"/>
              <a:gd name="connsiteX35" fmla="*/ 633412 w 1596086"/>
              <a:gd name="connsiteY35" fmla="*/ 326231 h 909650"/>
              <a:gd name="connsiteX36" fmla="*/ 642937 w 1596086"/>
              <a:gd name="connsiteY36" fmla="*/ 340519 h 909650"/>
              <a:gd name="connsiteX37" fmla="*/ 659606 w 1596086"/>
              <a:gd name="connsiteY37" fmla="*/ 342900 h 909650"/>
              <a:gd name="connsiteX38" fmla="*/ 666750 w 1596086"/>
              <a:gd name="connsiteY38" fmla="*/ 345281 h 909650"/>
              <a:gd name="connsiteX39" fmla="*/ 676275 w 1596086"/>
              <a:gd name="connsiteY39" fmla="*/ 347662 h 909650"/>
              <a:gd name="connsiteX40" fmla="*/ 683418 w 1596086"/>
              <a:gd name="connsiteY40" fmla="*/ 354806 h 909650"/>
              <a:gd name="connsiteX41" fmla="*/ 685800 w 1596086"/>
              <a:gd name="connsiteY41" fmla="*/ 361950 h 909650"/>
              <a:gd name="connsiteX42" fmla="*/ 692943 w 1596086"/>
              <a:gd name="connsiteY42" fmla="*/ 369094 h 909650"/>
              <a:gd name="connsiteX43" fmla="*/ 709612 w 1596086"/>
              <a:gd name="connsiteY43" fmla="*/ 392906 h 909650"/>
              <a:gd name="connsiteX44" fmla="*/ 714375 w 1596086"/>
              <a:gd name="connsiteY44" fmla="*/ 407194 h 909650"/>
              <a:gd name="connsiteX45" fmla="*/ 719137 w 1596086"/>
              <a:gd name="connsiteY45" fmla="*/ 423862 h 909650"/>
              <a:gd name="connsiteX46" fmla="*/ 723900 w 1596086"/>
              <a:gd name="connsiteY46" fmla="*/ 431006 h 909650"/>
              <a:gd name="connsiteX47" fmla="*/ 733425 w 1596086"/>
              <a:gd name="connsiteY47" fmla="*/ 459581 h 909650"/>
              <a:gd name="connsiteX48" fmla="*/ 735806 w 1596086"/>
              <a:gd name="connsiteY48" fmla="*/ 466725 h 909650"/>
              <a:gd name="connsiteX49" fmla="*/ 740568 w 1596086"/>
              <a:gd name="connsiteY49" fmla="*/ 473869 h 909650"/>
              <a:gd name="connsiteX50" fmla="*/ 742950 w 1596086"/>
              <a:gd name="connsiteY50" fmla="*/ 481012 h 909650"/>
              <a:gd name="connsiteX51" fmla="*/ 750093 w 1596086"/>
              <a:gd name="connsiteY51" fmla="*/ 483394 h 909650"/>
              <a:gd name="connsiteX52" fmla="*/ 781050 w 1596086"/>
              <a:gd name="connsiteY52" fmla="*/ 481012 h 909650"/>
              <a:gd name="connsiteX53" fmla="*/ 916781 w 1596086"/>
              <a:gd name="connsiteY53" fmla="*/ 476250 h 909650"/>
              <a:gd name="connsiteX54" fmla="*/ 954881 w 1596086"/>
              <a:gd name="connsiteY54" fmla="*/ 478631 h 909650"/>
              <a:gd name="connsiteX55" fmla="*/ 957262 w 1596086"/>
              <a:gd name="connsiteY55" fmla="*/ 492919 h 909650"/>
              <a:gd name="connsiteX56" fmla="*/ 959643 w 1596086"/>
              <a:gd name="connsiteY56" fmla="*/ 523875 h 909650"/>
              <a:gd name="connsiteX57" fmla="*/ 992981 w 1596086"/>
              <a:gd name="connsiteY57" fmla="*/ 523875 h 909650"/>
              <a:gd name="connsiteX58" fmla="*/ 995362 w 1596086"/>
              <a:gd name="connsiteY58" fmla="*/ 547687 h 909650"/>
              <a:gd name="connsiteX59" fmla="*/ 997743 w 1596086"/>
              <a:gd name="connsiteY59" fmla="*/ 554831 h 909650"/>
              <a:gd name="connsiteX60" fmla="*/ 1004887 w 1596086"/>
              <a:gd name="connsiteY60" fmla="*/ 557212 h 909650"/>
              <a:gd name="connsiteX61" fmla="*/ 1088231 w 1596086"/>
              <a:gd name="connsiteY61" fmla="*/ 559594 h 909650"/>
              <a:gd name="connsiteX62" fmla="*/ 1090612 w 1596086"/>
              <a:gd name="connsiteY62" fmla="*/ 573881 h 909650"/>
              <a:gd name="connsiteX63" fmla="*/ 1193006 w 1596086"/>
              <a:gd name="connsiteY63" fmla="*/ 590550 h 909650"/>
              <a:gd name="connsiteX64" fmla="*/ 1257300 w 1596086"/>
              <a:gd name="connsiteY64" fmla="*/ 592931 h 909650"/>
              <a:gd name="connsiteX65" fmla="*/ 1259681 w 1596086"/>
              <a:gd name="connsiteY65" fmla="*/ 604837 h 909650"/>
              <a:gd name="connsiteX66" fmla="*/ 1262062 w 1596086"/>
              <a:gd name="connsiteY66" fmla="*/ 611981 h 909650"/>
              <a:gd name="connsiteX67" fmla="*/ 1264443 w 1596086"/>
              <a:gd name="connsiteY67" fmla="*/ 628650 h 909650"/>
              <a:gd name="connsiteX68" fmla="*/ 1273968 w 1596086"/>
              <a:gd name="connsiteY68" fmla="*/ 631031 h 909650"/>
              <a:gd name="connsiteX69" fmla="*/ 1295400 w 1596086"/>
              <a:gd name="connsiteY69" fmla="*/ 635794 h 909650"/>
              <a:gd name="connsiteX70" fmla="*/ 1297781 w 1596086"/>
              <a:gd name="connsiteY70" fmla="*/ 721519 h 909650"/>
              <a:gd name="connsiteX71" fmla="*/ 1300162 w 1596086"/>
              <a:gd name="connsiteY71" fmla="*/ 731044 h 909650"/>
              <a:gd name="connsiteX72" fmla="*/ 1302543 w 1596086"/>
              <a:gd name="connsiteY72" fmla="*/ 747712 h 909650"/>
              <a:gd name="connsiteX73" fmla="*/ 1345406 w 1596086"/>
              <a:gd name="connsiteY73" fmla="*/ 742950 h 909650"/>
              <a:gd name="connsiteX74" fmla="*/ 1381125 w 1596086"/>
              <a:gd name="connsiteY74" fmla="*/ 740569 h 909650"/>
              <a:gd name="connsiteX75" fmla="*/ 1388268 w 1596086"/>
              <a:gd name="connsiteY75" fmla="*/ 742950 h 909650"/>
              <a:gd name="connsiteX76" fmla="*/ 1393031 w 1596086"/>
              <a:gd name="connsiteY76" fmla="*/ 759619 h 909650"/>
              <a:gd name="connsiteX77" fmla="*/ 1397793 w 1596086"/>
              <a:gd name="connsiteY77" fmla="*/ 769144 h 909650"/>
              <a:gd name="connsiteX78" fmla="*/ 1400175 w 1596086"/>
              <a:gd name="connsiteY78" fmla="*/ 778669 h 909650"/>
              <a:gd name="connsiteX79" fmla="*/ 1404937 w 1596086"/>
              <a:gd name="connsiteY79" fmla="*/ 792956 h 909650"/>
              <a:gd name="connsiteX80" fmla="*/ 1416843 w 1596086"/>
              <a:gd name="connsiteY80" fmla="*/ 790575 h 909650"/>
              <a:gd name="connsiteX81" fmla="*/ 1426368 w 1596086"/>
              <a:gd name="connsiteY81" fmla="*/ 788194 h 909650"/>
              <a:gd name="connsiteX82" fmla="*/ 1440656 w 1596086"/>
              <a:gd name="connsiteY82" fmla="*/ 790575 h 909650"/>
              <a:gd name="connsiteX83" fmla="*/ 1443037 w 1596086"/>
              <a:gd name="connsiteY83" fmla="*/ 833437 h 909650"/>
              <a:gd name="connsiteX84" fmla="*/ 1469231 w 1596086"/>
              <a:gd name="connsiteY84" fmla="*/ 835819 h 909650"/>
              <a:gd name="connsiteX85" fmla="*/ 1519237 w 1596086"/>
              <a:gd name="connsiteY85" fmla="*/ 840581 h 909650"/>
              <a:gd name="connsiteX86" fmla="*/ 1526381 w 1596086"/>
              <a:gd name="connsiteY86" fmla="*/ 862012 h 909650"/>
              <a:gd name="connsiteX87" fmla="*/ 1538287 w 1596086"/>
              <a:gd name="connsiteY87" fmla="*/ 881062 h 909650"/>
              <a:gd name="connsiteX88" fmla="*/ 1590675 w 1596086"/>
              <a:gd name="connsiteY88" fmla="*/ 881062 h 909650"/>
              <a:gd name="connsiteX89" fmla="*/ 1593056 w 1596086"/>
              <a:gd name="connsiteY89" fmla="*/ 900112 h 909650"/>
              <a:gd name="connsiteX90" fmla="*/ 1593056 w 1596086"/>
              <a:gd name="connsiteY9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166687 w 1596086"/>
              <a:gd name="connsiteY14" fmla="*/ 147637 h 909650"/>
              <a:gd name="connsiteX15" fmla="*/ 216693 w 1596086"/>
              <a:gd name="connsiteY15" fmla="*/ 145256 h 909650"/>
              <a:gd name="connsiteX16" fmla="*/ 223837 w 1596086"/>
              <a:gd name="connsiteY16" fmla="*/ 159544 h 909650"/>
              <a:gd name="connsiteX17" fmla="*/ 235743 w 1596086"/>
              <a:gd name="connsiteY17" fmla="*/ 173831 h 909650"/>
              <a:gd name="connsiteX18" fmla="*/ 269081 w 1596086"/>
              <a:gd name="connsiteY18" fmla="*/ 176212 h 909650"/>
              <a:gd name="connsiteX19" fmla="*/ 304800 w 1596086"/>
              <a:gd name="connsiteY19" fmla="*/ 180975 h 909650"/>
              <a:gd name="connsiteX20" fmla="*/ 319087 w 1596086"/>
              <a:gd name="connsiteY20" fmla="*/ 185737 h 909650"/>
              <a:gd name="connsiteX21" fmla="*/ 321468 w 1596086"/>
              <a:gd name="connsiteY21" fmla="*/ 192881 h 909650"/>
              <a:gd name="connsiteX22" fmla="*/ 323850 w 1596086"/>
              <a:gd name="connsiteY22" fmla="*/ 204787 h 909650"/>
              <a:gd name="connsiteX23" fmla="*/ 330993 w 1596086"/>
              <a:gd name="connsiteY23" fmla="*/ 209550 h 909650"/>
              <a:gd name="connsiteX24" fmla="*/ 361950 w 1596086"/>
              <a:gd name="connsiteY24" fmla="*/ 214312 h 909650"/>
              <a:gd name="connsiteX25" fmla="*/ 373856 w 1596086"/>
              <a:gd name="connsiteY25" fmla="*/ 233362 h 909650"/>
              <a:gd name="connsiteX26" fmla="*/ 511968 w 1596086"/>
              <a:gd name="connsiteY26" fmla="*/ 233362 h 909650"/>
              <a:gd name="connsiteX27" fmla="*/ 516731 w 1596086"/>
              <a:gd name="connsiteY27" fmla="*/ 247650 h 909650"/>
              <a:gd name="connsiteX28" fmla="*/ 519112 w 1596086"/>
              <a:gd name="connsiteY28" fmla="*/ 254794 h 909650"/>
              <a:gd name="connsiteX29" fmla="*/ 521493 w 1596086"/>
              <a:gd name="connsiteY29" fmla="*/ 278606 h 909650"/>
              <a:gd name="connsiteX30" fmla="*/ 528637 w 1596086"/>
              <a:gd name="connsiteY30" fmla="*/ 280987 h 909650"/>
              <a:gd name="connsiteX31" fmla="*/ 542925 w 1596086"/>
              <a:gd name="connsiteY31" fmla="*/ 283369 h 909650"/>
              <a:gd name="connsiteX32" fmla="*/ 614362 w 1596086"/>
              <a:gd name="connsiteY32" fmla="*/ 283369 h 909650"/>
              <a:gd name="connsiteX33" fmla="*/ 616743 w 1596086"/>
              <a:gd name="connsiteY33" fmla="*/ 290512 h 909650"/>
              <a:gd name="connsiteX34" fmla="*/ 623887 w 1596086"/>
              <a:gd name="connsiteY34" fmla="*/ 295275 h 909650"/>
              <a:gd name="connsiteX35" fmla="*/ 628650 w 1596086"/>
              <a:gd name="connsiteY35" fmla="*/ 309562 h 909650"/>
              <a:gd name="connsiteX36" fmla="*/ 633412 w 1596086"/>
              <a:gd name="connsiteY36" fmla="*/ 326231 h 909650"/>
              <a:gd name="connsiteX37" fmla="*/ 642937 w 1596086"/>
              <a:gd name="connsiteY37" fmla="*/ 340519 h 909650"/>
              <a:gd name="connsiteX38" fmla="*/ 659606 w 1596086"/>
              <a:gd name="connsiteY38" fmla="*/ 342900 h 909650"/>
              <a:gd name="connsiteX39" fmla="*/ 666750 w 1596086"/>
              <a:gd name="connsiteY39" fmla="*/ 345281 h 909650"/>
              <a:gd name="connsiteX40" fmla="*/ 676275 w 1596086"/>
              <a:gd name="connsiteY40" fmla="*/ 347662 h 909650"/>
              <a:gd name="connsiteX41" fmla="*/ 683418 w 1596086"/>
              <a:gd name="connsiteY41" fmla="*/ 354806 h 909650"/>
              <a:gd name="connsiteX42" fmla="*/ 685800 w 1596086"/>
              <a:gd name="connsiteY42" fmla="*/ 361950 h 909650"/>
              <a:gd name="connsiteX43" fmla="*/ 692943 w 1596086"/>
              <a:gd name="connsiteY43" fmla="*/ 369094 h 909650"/>
              <a:gd name="connsiteX44" fmla="*/ 709612 w 1596086"/>
              <a:gd name="connsiteY44" fmla="*/ 392906 h 909650"/>
              <a:gd name="connsiteX45" fmla="*/ 714375 w 1596086"/>
              <a:gd name="connsiteY45" fmla="*/ 407194 h 909650"/>
              <a:gd name="connsiteX46" fmla="*/ 719137 w 1596086"/>
              <a:gd name="connsiteY46" fmla="*/ 423862 h 909650"/>
              <a:gd name="connsiteX47" fmla="*/ 723900 w 1596086"/>
              <a:gd name="connsiteY47" fmla="*/ 431006 h 909650"/>
              <a:gd name="connsiteX48" fmla="*/ 733425 w 1596086"/>
              <a:gd name="connsiteY48" fmla="*/ 459581 h 909650"/>
              <a:gd name="connsiteX49" fmla="*/ 735806 w 1596086"/>
              <a:gd name="connsiteY49" fmla="*/ 466725 h 909650"/>
              <a:gd name="connsiteX50" fmla="*/ 740568 w 1596086"/>
              <a:gd name="connsiteY50" fmla="*/ 473869 h 909650"/>
              <a:gd name="connsiteX51" fmla="*/ 742950 w 1596086"/>
              <a:gd name="connsiteY51" fmla="*/ 481012 h 909650"/>
              <a:gd name="connsiteX52" fmla="*/ 750093 w 1596086"/>
              <a:gd name="connsiteY52" fmla="*/ 483394 h 909650"/>
              <a:gd name="connsiteX53" fmla="*/ 781050 w 1596086"/>
              <a:gd name="connsiteY53" fmla="*/ 481012 h 909650"/>
              <a:gd name="connsiteX54" fmla="*/ 916781 w 1596086"/>
              <a:gd name="connsiteY54" fmla="*/ 476250 h 909650"/>
              <a:gd name="connsiteX55" fmla="*/ 954881 w 1596086"/>
              <a:gd name="connsiteY55" fmla="*/ 478631 h 909650"/>
              <a:gd name="connsiteX56" fmla="*/ 957262 w 1596086"/>
              <a:gd name="connsiteY56" fmla="*/ 492919 h 909650"/>
              <a:gd name="connsiteX57" fmla="*/ 959643 w 1596086"/>
              <a:gd name="connsiteY57" fmla="*/ 523875 h 909650"/>
              <a:gd name="connsiteX58" fmla="*/ 992981 w 1596086"/>
              <a:gd name="connsiteY58" fmla="*/ 523875 h 909650"/>
              <a:gd name="connsiteX59" fmla="*/ 995362 w 1596086"/>
              <a:gd name="connsiteY59" fmla="*/ 547687 h 909650"/>
              <a:gd name="connsiteX60" fmla="*/ 997743 w 1596086"/>
              <a:gd name="connsiteY60" fmla="*/ 554831 h 909650"/>
              <a:gd name="connsiteX61" fmla="*/ 1004887 w 1596086"/>
              <a:gd name="connsiteY61" fmla="*/ 557212 h 909650"/>
              <a:gd name="connsiteX62" fmla="*/ 1088231 w 1596086"/>
              <a:gd name="connsiteY62" fmla="*/ 559594 h 909650"/>
              <a:gd name="connsiteX63" fmla="*/ 1090612 w 1596086"/>
              <a:gd name="connsiteY63" fmla="*/ 573881 h 909650"/>
              <a:gd name="connsiteX64" fmla="*/ 1193006 w 1596086"/>
              <a:gd name="connsiteY64" fmla="*/ 590550 h 909650"/>
              <a:gd name="connsiteX65" fmla="*/ 1257300 w 1596086"/>
              <a:gd name="connsiteY65" fmla="*/ 592931 h 909650"/>
              <a:gd name="connsiteX66" fmla="*/ 1259681 w 1596086"/>
              <a:gd name="connsiteY66" fmla="*/ 604837 h 909650"/>
              <a:gd name="connsiteX67" fmla="*/ 1262062 w 1596086"/>
              <a:gd name="connsiteY67" fmla="*/ 611981 h 909650"/>
              <a:gd name="connsiteX68" fmla="*/ 1264443 w 1596086"/>
              <a:gd name="connsiteY68" fmla="*/ 628650 h 909650"/>
              <a:gd name="connsiteX69" fmla="*/ 1273968 w 1596086"/>
              <a:gd name="connsiteY69" fmla="*/ 631031 h 909650"/>
              <a:gd name="connsiteX70" fmla="*/ 1295400 w 1596086"/>
              <a:gd name="connsiteY70" fmla="*/ 635794 h 909650"/>
              <a:gd name="connsiteX71" fmla="*/ 1297781 w 1596086"/>
              <a:gd name="connsiteY71" fmla="*/ 721519 h 909650"/>
              <a:gd name="connsiteX72" fmla="*/ 1300162 w 1596086"/>
              <a:gd name="connsiteY72" fmla="*/ 731044 h 909650"/>
              <a:gd name="connsiteX73" fmla="*/ 1302543 w 1596086"/>
              <a:gd name="connsiteY73" fmla="*/ 747712 h 909650"/>
              <a:gd name="connsiteX74" fmla="*/ 1345406 w 1596086"/>
              <a:gd name="connsiteY74" fmla="*/ 742950 h 909650"/>
              <a:gd name="connsiteX75" fmla="*/ 1381125 w 1596086"/>
              <a:gd name="connsiteY75" fmla="*/ 740569 h 909650"/>
              <a:gd name="connsiteX76" fmla="*/ 1388268 w 1596086"/>
              <a:gd name="connsiteY76" fmla="*/ 742950 h 909650"/>
              <a:gd name="connsiteX77" fmla="*/ 1393031 w 1596086"/>
              <a:gd name="connsiteY77" fmla="*/ 759619 h 909650"/>
              <a:gd name="connsiteX78" fmla="*/ 1397793 w 1596086"/>
              <a:gd name="connsiteY78" fmla="*/ 769144 h 909650"/>
              <a:gd name="connsiteX79" fmla="*/ 1400175 w 1596086"/>
              <a:gd name="connsiteY79" fmla="*/ 778669 h 909650"/>
              <a:gd name="connsiteX80" fmla="*/ 1404937 w 1596086"/>
              <a:gd name="connsiteY80" fmla="*/ 792956 h 909650"/>
              <a:gd name="connsiteX81" fmla="*/ 1416843 w 1596086"/>
              <a:gd name="connsiteY81" fmla="*/ 790575 h 909650"/>
              <a:gd name="connsiteX82" fmla="*/ 1426368 w 1596086"/>
              <a:gd name="connsiteY82" fmla="*/ 788194 h 909650"/>
              <a:gd name="connsiteX83" fmla="*/ 1440656 w 1596086"/>
              <a:gd name="connsiteY83" fmla="*/ 790575 h 909650"/>
              <a:gd name="connsiteX84" fmla="*/ 1443037 w 1596086"/>
              <a:gd name="connsiteY84" fmla="*/ 833437 h 909650"/>
              <a:gd name="connsiteX85" fmla="*/ 1469231 w 1596086"/>
              <a:gd name="connsiteY85" fmla="*/ 835819 h 909650"/>
              <a:gd name="connsiteX86" fmla="*/ 1519237 w 1596086"/>
              <a:gd name="connsiteY86" fmla="*/ 840581 h 909650"/>
              <a:gd name="connsiteX87" fmla="*/ 1526381 w 1596086"/>
              <a:gd name="connsiteY87" fmla="*/ 862012 h 909650"/>
              <a:gd name="connsiteX88" fmla="*/ 1538287 w 1596086"/>
              <a:gd name="connsiteY88" fmla="*/ 881062 h 909650"/>
              <a:gd name="connsiteX89" fmla="*/ 1590675 w 1596086"/>
              <a:gd name="connsiteY89" fmla="*/ 881062 h 909650"/>
              <a:gd name="connsiteX90" fmla="*/ 1593056 w 1596086"/>
              <a:gd name="connsiteY90" fmla="*/ 900112 h 909650"/>
              <a:gd name="connsiteX91" fmla="*/ 1593056 w 1596086"/>
              <a:gd name="connsiteY91"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166687 w 1596086"/>
              <a:gd name="connsiteY14" fmla="*/ 147637 h 909650"/>
              <a:gd name="connsiteX15" fmla="*/ 216693 w 1596086"/>
              <a:gd name="connsiteY15" fmla="*/ 145256 h 909650"/>
              <a:gd name="connsiteX16" fmla="*/ 223837 w 1596086"/>
              <a:gd name="connsiteY16" fmla="*/ 159544 h 909650"/>
              <a:gd name="connsiteX17" fmla="*/ 235743 w 1596086"/>
              <a:gd name="connsiteY17" fmla="*/ 173831 h 909650"/>
              <a:gd name="connsiteX18" fmla="*/ 269081 w 1596086"/>
              <a:gd name="connsiteY18" fmla="*/ 176212 h 909650"/>
              <a:gd name="connsiteX19" fmla="*/ 304800 w 1596086"/>
              <a:gd name="connsiteY19" fmla="*/ 180975 h 909650"/>
              <a:gd name="connsiteX20" fmla="*/ 319087 w 1596086"/>
              <a:gd name="connsiteY20" fmla="*/ 185737 h 909650"/>
              <a:gd name="connsiteX21" fmla="*/ 321468 w 1596086"/>
              <a:gd name="connsiteY21" fmla="*/ 192881 h 909650"/>
              <a:gd name="connsiteX22" fmla="*/ 323850 w 1596086"/>
              <a:gd name="connsiteY22" fmla="*/ 204787 h 909650"/>
              <a:gd name="connsiteX23" fmla="*/ 330993 w 1596086"/>
              <a:gd name="connsiteY23" fmla="*/ 209550 h 909650"/>
              <a:gd name="connsiteX24" fmla="*/ 361950 w 1596086"/>
              <a:gd name="connsiteY24" fmla="*/ 214312 h 909650"/>
              <a:gd name="connsiteX25" fmla="*/ 373856 w 1596086"/>
              <a:gd name="connsiteY25" fmla="*/ 233362 h 909650"/>
              <a:gd name="connsiteX26" fmla="*/ 511968 w 1596086"/>
              <a:gd name="connsiteY26" fmla="*/ 233362 h 909650"/>
              <a:gd name="connsiteX27" fmla="*/ 516731 w 1596086"/>
              <a:gd name="connsiteY27" fmla="*/ 247650 h 909650"/>
              <a:gd name="connsiteX28" fmla="*/ 519112 w 1596086"/>
              <a:gd name="connsiteY28" fmla="*/ 254794 h 909650"/>
              <a:gd name="connsiteX29" fmla="*/ 521493 w 1596086"/>
              <a:gd name="connsiteY29" fmla="*/ 278606 h 909650"/>
              <a:gd name="connsiteX30" fmla="*/ 528637 w 1596086"/>
              <a:gd name="connsiteY30" fmla="*/ 280987 h 909650"/>
              <a:gd name="connsiteX31" fmla="*/ 542925 w 1596086"/>
              <a:gd name="connsiteY31" fmla="*/ 283369 h 909650"/>
              <a:gd name="connsiteX32" fmla="*/ 614362 w 1596086"/>
              <a:gd name="connsiteY32" fmla="*/ 283369 h 909650"/>
              <a:gd name="connsiteX33" fmla="*/ 616743 w 1596086"/>
              <a:gd name="connsiteY33" fmla="*/ 290512 h 909650"/>
              <a:gd name="connsiteX34" fmla="*/ 623887 w 1596086"/>
              <a:gd name="connsiteY34" fmla="*/ 295275 h 909650"/>
              <a:gd name="connsiteX35" fmla="*/ 628650 w 1596086"/>
              <a:gd name="connsiteY35" fmla="*/ 309562 h 909650"/>
              <a:gd name="connsiteX36" fmla="*/ 633412 w 1596086"/>
              <a:gd name="connsiteY36" fmla="*/ 326231 h 909650"/>
              <a:gd name="connsiteX37" fmla="*/ 642937 w 1596086"/>
              <a:gd name="connsiteY37" fmla="*/ 340519 h 909650"/>
              <a:gd name="connsiteX38" fmla="*/ 659606 w 1596086"/>
              <a:gd name="connsiteY38" fmla="*/ 342900 h 909650"/>
              <a:gd name="connsiteX39" fmla="*/ 666750 w 1596086"/>
              <a:gd name="connsiteY39" fmla="*/ 345281 h 909650"/>
              <a:gd name="connsiteX40" fmla="*/ 676275 w 1596086"/>
              <a:gd name="connsiteY40" fmla="*/ 347662 h 909650"/>
              <a:gd name="connsiteX41" fmla="*/ 683418 w 1596086"/>
              <a:gd name="connsiteY41" fmla="*/ 354806 h 909650"/>
              <a:gd name="connsiteX42" fmla="*/ 685800 w 1596086"/>
              <a:gd name="connsiteY42" fmla="*/ 361950 h 909650"/>
              <a:gd name="connsiteX43" fmla="*/ 692943 w 1596086"/>
              <a:gd name="connsiteY43" fmla="*/ 369094 h 909650"/>
              <a:gd name="connsiteX44" fmla="*/ 709612 w 1596086"/>
              <a:gd name="connsiteY44" fmla="*/ 392906 h 909650"/>
              <a:gd name="connsiteX45" fmla="*/ 714375 w 1596086"/>
              <a:gd name="connsiteY45" fmla="*/ 407194 h 909650"/>
              <a:gd name="connsiteX46" fmla="*/ 719137 w 1596086"/>
              <a:gd name="connsiteY46" fmla="*/ 423862 h 909650"/>
              <a:gd name="connsiteX47" fmla="*/ 723900 w 1596086"/>
              <a:gd name="connsiteY47" fmla="*/ 431006 h 909650"/>
              <a:gd name="connsiteX48" fmla="*/ 733425 w 1596086"/>
              <a:gd name="connsiteY48" fmla="*/ 459581 h 909650"/>
              <a:gd name="connsiteX49" fmla="*/ 735806 w 1596086"/>
              <a:gd name="connsiteY49" fmla="*/ 466725 h 909650"/>
              <a:gd name="connsiteX50" fmla="*/ 740568 w 1596086"/>
              <a:gd name="connsiteY50" fmla="*/ 473869 h 909650"/>
              <a:gd name="connsiteX51" fmla="*/ 742950 w 1596086"/>
              <a:gd name="connsiteY51" fmla="*/ 481012 h 909650"/>
              <a:gd name="connsiteX52" fmla="*/ 750093 w 1596086"/>
              <a:gd name="connsiteY52" fmla="*/ 483394 h 909650"/>
              <a:gd name="connsiteX53" fmla="*/ 781050 w 1596086"/>
              <a:gd name="connsiteY53" fmla="*/ 481012 h 909650"/>
              <a:gd name="connsiteX54" fmla="*/ 916781 w 1596086"/>
              <a:gd name="connsiteY54" fmla="*/ 476250 h 909650"/>
              <a:gd name="connsiteX55" fmla="*/ 954881 w 1596086"/>
              <a:gd name="connsiteY55" fmla="*/ 478631 h 909650"/>
              <a:gd name="connsiteX56" fmla="*/ 957262 w 1596086"/>
              <a:gd name="connsiteY56" fmla="*/ 492919 h 909650"/>
              <a:gd name="connsiteX57" fmla="*/ 959643 w 1596086"/>
              <a:gd name="connsiteY57" fmla="*/ 523875 h 909650"/>
              <a:gd name="connsiteX58" fmla="*/ 992981 w 1596086"/>
              <a:gd name="connsiteY58" fmla="*/ 523875 h 909650"/>
              <a:gd name="connsiteX59" fmla="*/ 995362 w 1596086"/>
              <a:gd name="connsiteY59" fmla="*/ 547687 h 909650"/>
              <a:gd name="connsiteX60" fmla="*/ 997743 w 1596086"/>
              <a:gd name="connsiteY60" fmla="*/ 554831 h 909650"/>
              <a:gd name="connsiteX61" fmla="*/ 1004887 w 1596086"/>
              <a:gd name="connsiteY61" fmla="*/ 557212 h 909650"/>
              <a:gd name="connsiteX62" fmla="*/ 1088231 w 1596086"/>
              <a:gd name="connsiteY62" fmla="*/ 559594 h 909650"/>
              <a:gd name="connsiteX63" fmla="*/ 1090612 w 1596086"/>
              <a:gd name="connsiteY63" fmla="*/ 573881 h 909650"/>
              <a:gd name="connsiteX64" fmla="*/ 1193006 w 1596086"/>
              <a:gd name="connsiteY64" fmla="*/ 590550 h 909650"/>
              <a:gd name="connsiteX65" fmla="*/ 1257300 w 1596086"/>
              <a:gd name="connsiteY65" fmla="*/ 592931 h 909650"/>
              <a:gd name="connsiteX66" fmla="*/ 1259681 w 1596086"/>
              <a:gd name="connsiteY66" fmla="*/ 604837 h 909650"/>
              <a:gd name="connsiteX67" fmla="*/ 1262062 w 1596086"/>
              <a:gd name="connsiteY67" fmla="*/ 611981 h 909650"/>
              <a:gd name="connsiteX68" fmla="*/ 1264443 w 1596086"/>
              <a:gd name="connsiteY68" fmla="*/ 628650 h 909650"/>
              <a:gd name="connsiteX69" fmla="*/ 1273968 w 1596086"/>
              <a:gd name="connsiteY69" fmla="*/ 631031 h 909650"/>
              <a:gd name="connsiteX70" fmla="*/ 1295400 w 1596086"/>
              <a:gd name="connsiteY70" fmla="*/ 635794 h 909650"/>
              <a:gd name="connsiteX71" fmla="*/ 1297781 w 1596086"/>
              <a:gd name="connsiteY71" fmla="*/ 721519 h 909650"/>
              <a:gd name="connsiteX72" fmla="*/ 1300162 w 1596086"/>
              <a:gd name="connsiteY72" fmla="*/ 731044 h 909650"/>
              <a:gd name="connsiteX73" fmla="*/ 1302543 w 1596086"/>
              <a:gd name="connsiteY73" fmla="*/ 747712 h 909650"/>
              <a:gd name="connsiteX74" fmla="*/ 1345406 w 1596086"/>
              <a:gd name="connsiteY74" fmla="*/ 742950 h 909650"/>
              <a:gd name="connsiteX75" fmla="*/ 1381125 w 1596086"/>
              <a:gd name="connsiteY75" fmla="*/ 740569 h 909650"/>
              <a:gd name="connsiteX76" fmla="*/ 1388268 w 1596086"/>
              <a:gd name="connsiteY76" fmla="*/ 742950 h 909650"/>
              <a:gd name="connsiteX77" fmla="*/ 1393031 w 1596086"/>
              <a:gd name="connsiteY77" fmla="*/ 759619 h 909650"/>
              <a:gd name="connsiteX78" fmla="*/ 1397793 w 1596086"/>
              <a:gd name="connsiteY78" fmla="*/ 769144 h 909650"/>
              <a:gd name="connsiteX79" fmla="*/ 1400175 w 1596086"/>
              <a:gd name="connsiteY79" fmla="*/ 778669 h 909650"/>
              <a:gd name="connsiteX80" fmla="*/ 1404937 w 1596086"/>
              <a:gd name="connsiteY80" fmla="*/ 792956 h 909650"/>
              <a:gd name="connsiteX81" fmla="*/ 1416843 w 1596086"/>
              <a:gd name="connsiteY81" fmla="*/ 790575 h 909650"/>
              <a:gd name="connsiteX82" fmla="*/ 1426368 w 1596086"/>
              <a:gd name="connsiteY82" fmla="*/ 788194 h 909650"/>
              <a:gd name="connsiteX83" fmla="*/ 1440656 w 1596086"/>
              <a:gd name="connsiteY83" fmla="*/ 790575 h 909650"/>
              <a:gd name="connsiteX84" fmla="*/ 1443037 w 1596086"/>
              <a:gd name="connsiteY84" fmla="*/ 833437 h 909650"/>
              <a:gd name="connsiteX85" fmla="*/ 1469231 w 1596086"/>
              <a:gd name="connsiteY85" fmla="*/ 835819 h 909650"/>
              <a:gd name="connsiteX86" fmla="*/ 1519237 w 1596086"/>
              <a:gd name="connsiteY86" fmla="*/ 840581 h 909650"/>
              <a:gd name="connsiteX87" fmla="*/ 1526381 w 1596086"/>
              <a:gd name="connsiteY87" fmla="*/ 862012 h 909650"/>
              <a:gd name="connsiteX88" fmla="*/ 1538287 w 1596086"/>
              <a:gd name="connsiteY88" fmla="*/ 881062 h 909650"/>
              <a:gd name="connsiteX89" fmla="*/ 1590675 w 1596086"/>
              <a:gd name="connsiteY89" fmla="*/ 881062 h 909650"/>
              <a:gd name="connsiteX90" fmla="*/ 1593056 w 1596086"/>
              <a:gd name="connsiteY90" fmla="*/ 900112 h 909650"/>
              <a:gd name="connsiteX91" fmla="*/ 1593056 w 1596086"/>
              <a:gd name="connsiteY91"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119062 w 1596086"/>
              <a:gd name="connsiteY11" fmla="*/ 104775 h 909650"/>
              <a:gd name="connsiteX12" fmla="*/ 152400 w 1596086"/>
              <a:gd name="connsiteY12" fmla="*/ 111919 h 909650"/>
              <a:gd name="connsiteX13" fmla="*/ 154781 w 1596086"/>
              <a:gd name="connsiteY13" fmla="*/ 121444 h 909650"/>
              <a:gd name="connsiteX14" fmla="*/ 159543 w 1596086"/>
              <a:gd name="connsiteY14" fmla="*/ 135731 h 909650"/>
              <a:gd name="connsiteX15" fmla="*/ 166687 w 1596086"/>
              <a:gd name="connsiteY15" fmla="*/ 147637 h 909650"/>
              <a:gd name="connsiteX16" fmla="*/ 216693 w 1596086"/>
              <a:gd name="connsiteY16" fmla="*/ 145256 h 909650"/>
              <a:gd name="connsiteX17" fmla="*/ 223837 w 1596086"/>
              <a:gd name="connsiteY17" fmla="*/ 159544 h 909650"/>
              <a:gd name="connsiteX18" fmla="*/ 235743 w 1596086"/>
              <a:gd name="connsiteY18" fmla="*/ 173831 h 909650"/>
              <a:gd name="connsiteX19" fmla="*/ 269081 w 1596086"/>
              <a:gd name="connsiteY19" fmla="*/ 176212 h 909650"/>
              <a:gd name="connsiteX20" fmla="*/ 304800 w 1596086"/>
              <a:gd name="connsiteY20" fmla="*/ 180975 h 909650"/>
              <a:gd name="connsiteX21" fmla="*/ 319087 w 1596086"/>
              <a:gd name="connsiteY21" fmla="*/ 185737 h 909650"/>
              <a:gd name="connsiteX22" fmla="*/ 321468 w 1596086"/>
              <a:gd name="connsiteY22" fmla="*/ 192881 h 909650"/>
              <a:gd name="connsiteX23" fmla="*/ 323850 w 1596086"/>
              <a:gd name="connsiteY23" fmla="*/ 204787 h 909650"/>
              <a:gd name="connsiteX24" fmla="*/ 330993 w 1596086"/>
              <a:gd name="connsiteY24" fmla="*/ 209550 h 909650"/>
              <a:gd name="connsiteX25" fmla="*/ 361950 w 1596086"/>
              <a:gd name="connsiteY25" fmla="*/ 214312 h 909650"/>
              <a:gd name="connsiteX26" fmla="*/ 373856 w 1596086"/>
              <a:gd name="connsiteY26" fmla="*/ 233362 h 909650"/>
              <a:gd name="connsiteX27" fmla="*/ 511968 w 1596086"/>
              <a:gd name="connsiteY27" fmla="*/ 233362 h 909650"/>
              <a:gd name="connsiteX28" fmla="*/ 516731 w 1596086"/>
              <a:gd name="connsiteY28" fmla="*/ 247650 h 909650"/>
              <a:gd name="connsiteX29" fmla="*/ 519112 w 1596086"/>
              <a:gd name="connsiteY29" fmla="*/ 254794 h 909650"/>
              <a:gd name="connsiteX30" fmla="*/ 521493 w 1596086"/>
              <a:gd name="connsiteY30" fmla="*/ 278606 h 909650"/>
              <a:gd name="connsiteX31" fmla="*/ 528637 w 1596086"/>
              <a:gd name="connsiteY31" fmla="*/ 280987 h 909650"/>
              <a:gd name="connsiteX32" fmla="*/ 542925 w 1596086"/>
              <a:gd name="connsiteY32" fmla="*/ 283369 h 909650"/>
              <a:gd name="connsiteX33" fmla="*/ 614362 w 1596086"/>
              <a:gd name="connsiteY33" fmla="*/ 283369 h 909650"/>
              <a:gd name="connsiteX34" fmla="*/ 616743 w 1596086"/>
              <a:gd name="connsiteY34" fmla="*/ 290512 h 909650"/>
              <a:gd name="connsiteX35" fmla="*/ 623887 w 1596086"/>
              <a:gd name="connsiteY35" fmla="*/ 295275 h 909650"/>
              <a:gd name="connsiteX36" fmla="*/ 628650 w 1596086"/>
              <a:gd name="connsiteY36" fmla="*/ 309562 h 909650"/>
              <a:gd name="connsiteX37" fmla="*/ 633412 w 1596086"/>
              <a:gd name="connsiteY37" fmla="*/ 326231 h 909650"/>
              <a:gd name="connsiteX38" fmla="*/ 642937 w 1596086"/>
              <a:gd name="connsiteY38" fmla="*/ 340519 h 909650"/>
              <a:gd name="connsiteX39" fmla="*/ 659606 w 1596086"/>
              <a:gd name="connsiteY39" fmla="*/ 342900 h 909650"/>
              <a:gd name="connsiteX40" fmla="*/ 666750 w 1596086"/>
              <a:gd name="connsiteY40" fmla="*/ 345281 h 909650"/>
              <a:gd name="connsiteX41" fmla="*/ 676275 w 1596086"/>
              <a:gd name="connsiteY41" fmla="*/ 347662 h 909650"/>
              <a:gd name="connsiteX42" fmla="*/ 683418 w 1596086"/>
              <a:gd name="connsiteY42" fmla="*/ 354806 h 909650"/>
              <a:gd name="connsiteX43" fmla="*/ 685800 w 1596086"/>
              <a:gd name="connsiteY43" fmla="*/ 361950 h 909650"/>
              <a:gd name="connsiteX44" fmla="*/ 692943 w 1596086"/>
              <a:gd name="connsiteY44" fmla="*/ 369094 h 909650"/>
              <a:gd name="connsiteX45" fmla="*/ 709612 w 1596086"/>
              <a:gd name="connsiteY45" fmla="*/ 392906 h 909650"/>
              <a:gd name="connsiteX46" fmla="*/ 714375 w 1596086"/>
              <a:gd name="connsiteY46" fmla="*/ 407194 h 909650"/>
              <a:gd name="connsiteX47" fmla="*/ 719137 w 1596086"/>
              <a:gd name="connsiteY47" fmla="*/ 423862 h 909650"/>
              <a:gd name="connsiteX48" fmla="*/ 723900 w 1596086"/>
              <a:gd name="connsiteY48" fmla="*/ 431006 h 909650"/>
              <a:gd name="connsiteX49" fmla="*/ 733425 w 1596086"/>
              <a:gd name="connsiteY49" fmla="*/ 459581 h 909650"/>
              <a:gd name="connsiteX50" fmla="*/ 735806 w 1596086"/>
              <a:gd name="connsiteY50" fmla="*/ 466725 h 909650"/>
              <a:gd name="connsiteX51" fmla="*/ 740568 w 1596086"/>
              <a:gd name="connsiteY51" fmla="*/ 473869 h 909650"/>
              <a:gd name="connsiteX52" fmla="*/ 742950 w 1596086"/>
              <a:gd name="connsiteY52" fmla="*/ 481012 h 909650"/>
              <a:gd name="connsiteX53" fmla="*/ 750093 w 1596086"/>
              <a:gd name="connsiteY53" fmla="*/ 483394 h 909650"/>
              <a:gd name="connsiteX54" fmla="*/ 781050 w 1596086"/>
              <a:gd name="connsiteY54" fmla="*/ 481012 h 909650"/>
              <a:gd name="connsiteX55" fmla="*/ 916781 w 1596086"/>
              <a:gd name="connsiteY55" fmla="*/ 476250 h 909650"/>
              <a:gd name="connsiteX56" fmla="*/ 954881 w 1596086"/>
              <a:gd name="connsiteY56" fmla="*/ 478631 h 909650"/>
              <a:gd name="connsiteX57" fmla="*/ 957262 w 1596086"/>
              <a:gd name="connsiteY57" fmla="*/ 492919 h 909650"/>
              <a:gd name="connsiteX58" fmla="*/ 959643 w 1596086"/>
              <a:gd name="connsiteY58" fmla="*/ 523875 h 909650"/>
              <a:gd name="connsiteX59" fmla="*/ 992981 w 1596086"/>
              <a:gd name="connsiteY59" fmla="*/ 523875 h 909650"/>
              <a:gd name="connsiteX60" fmla="*/ 995362 w 1596086"/>
              <a:gd name="connsiteY60" fmla="*/ 547687 h 909650"/>
              <a:gd name="connsiteX61" fmla="*/ 997743 w 1596086"/>
              <a:gd name="connsiteY61" fmla="*/ 554831 h 909650"/>
              <a:gd name="connsiteX62" fmla="*/ 1004887 w 1596086"/>
              <a:gd name="connsiteY62" fmla="*/ 557212 h 909650"/>
              <a:gd name="connsiteX63" fmla="*/ 1088231 w 1596086"/>
              <a:gd name="connsiteY63" fmla="*/ 559594 h 909650"/>
              <a:gd name="connsiteX64" fmla="*/ 1090612 w 1596086"/>
              <a:gd name="connsiteY64" fmla="*/ 573881 h 909650"/>
              <a:gd name="connsiteX65" fmla="*/ 1193006 w 1596086"/>
              <a:gd name="connsiteY65" fmla="*/ 590550 h 909650"/>
              <a:gd name="connsiteX66" fmla="*/ 1257300 w 1596086"/>
              <a:gd name="connsiteY66" fmla="*/ 592931 h 909650"/>
              <a:gd name="connsiteX67" fmla="*/ 1259681 w 1596086"/>
              <a:gd name="connsiteY67" fmla="*/ 604837 h 909650"/>
              <a:gd name="connsiteX68" fmla="*/ 1262062 w 1596086"/>
              <a:gd name="connsiteY68" fmla="*/ 611981 h 909650"/>
              <a:gd name="connsiteX69" fmla="*/ 1264443 w 1596086"/>
              <a:gd name="connsiteY69" fmla="*/ 628650 h 909650"/>
              <a:gd name="connsiteX70" fmla="*/ 1273968 w 1596086"/>
              <a:gd name="connsiteY70" fmla="*/ 631031 h 909650"/>
              <a:gd name="connsiteX71" fmla="*/ 1295400 w 1596086"/>
              <a:gd name="connsiteY71" fmla="*/ 635794 h 909650"/>
              <a:gd name="connsiteX72" fmla="*/ 1297781 w 1596086"/>
              <a:gd name="connsiteY72" fmla="*/ 721519 h 909650"/>
              <a:gd name="connsiteX73" fmla="*/ 1300162 w 1596086"/>
              <a:gd name="connsiteY73" fmla="*/ 731044 h 909650"/>
              <a:gd name="connsiteX74" fmla="*/ 1302543 w 1596086"/>
              <a:gd name="connsiteY74" fmla="*/ 747712 h 909650"/>
              <a:gd name="connsiteX75" fmla="*/ 1345406 w 1596086"/>
              <a:gd name="connsiteY75" fmla="*/ 742950 h 909650"/>
              <a:gd name="connsiteX76" fmla="*/ 1381125 w 1596086"/>
              <a:gd name="connsiteY76" fmla="*/ 740569 h 909650"/>
              <a:gd name="connsiteX77" fmla="*/ 1388268 w 1596086"/>
              <a:gd name="connsiteY77" fmla="*/ 742950 h 909650"/>
              <a:gd name="connsiteX78" fmla="*/ 1393031 w 1596086"/>
              <a:gd name="connsiteY78" fmla="*/ 759619 h 909650"/>
              <a:gd name="connsiteX79" fmla="*/ 1397793 w 1596086"/>
              <a:gd name="connsiteY79" fmla="*/ 769144 h 909650"/>
              <a:gd name="connsiteX80" fmla="*/ 1400175 w 1596086"/>
              <a:gd name="connsiteY80" fmla="*/ 778669 h 909650"/>
              <a:gd name="connsiteX81" fmla="*/ 1404937 w 1596086"/>
              <a:gd name="connsiteY81" fmla="*/ 792956 h 909650"/>
              <a:gd name="connsiteX82" fmla="*/ 1416843 w 1596086"/>
              <a:gd name="connsiteY82" fmla="*/ 790575 h 909650"/>
              <a:gd name="connsiteX83" fmla="*/ 1426368 w 1596086"/>
              <a:gd name="connsiteY83" fmla="*/ 788194 h 909650"/>
              <a:gd name="connsiteX84" fmla="*/ 1440656 w 1596086"/>
              <a:gd name="connsiteY84" fmla="*/ 790575 h 909650"/>
              <a:gd name="connsiteX85" fmla="*/ 1443037 w 1596086"/>
              <a:gd name="connsiteY85" fmla="*/ 833437 h 909650"/>
              <a:gd name="connsiteX86" fmla="*/ 1469231 w 1596086"/>
              <a:gd name="connsiteY86" fmla="*/ 835819 h 909650"/>
              <a:gd name="connsiteX87" fmla="*/ 1519237 w 1596086"/>
              <a:gd name="connsiteY87" fmla="*/ 840581 h 909650"/>
              <a:gd name="connsiteX88" fmla="*/ 1526381 w 1596086"/>
              <a:gd name="connsiteY88" fmla="*/ 862012 h 909650"/>
              <a:gd name="connsiteX89" fmla="*/ 1538287 w 1596086"/>
              <a:gd name="connsiteY89" fmla="*/ 881062 h 909650"/>
              <a:gd name="connsiteX90" fmla="*/ 1590675 w 1596086"/>
              <a:gd name="connsiteY90" fmla="*/ 881062 h 909650"/>
              <a:gd name="connsiteX91" fmla="*/ 1593056 w 1596086"/>
              <a:gd name="connsiteY91" fmla="*/ 900112 h 909650"/>
              <a:gd name="connsiteX92" fmla="*/ 1593056 w 1596086"/>
              <a:gd name="connsiteY9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109537 w 1596086"/>
              <a:gd name="connsiteY10" fmla="*/ 90487 h 909650"/>
              <a:gd name="connsiteX11" fmla="*/ 95249 w 1596086"/>
              <a:gd name="connsiteY11" fmla="*/ 104775 h 909650"/>
              <a:gd name="connsiteX12" fmla="*/ 152400 w 1596086"/>
              <a:gd name="connsiteY12" fmla="*/ 111919 h 909650"/>
              <a:gd name="connsiteX13" fmla="*/ 154781 w 1596086"/>
              <a:gd name="connsiteY13" fmla="*/ 121444 h 909650"/>
              <a:gd name="connsiteX14" fmla="*/ 159543 w 1596086"/>
              <a:gd name="connsiteY14" fmla="*/ 135731 h 909650"/>
              <a:gd name="connsiteX15" fmla="*/ 166687 w 1596086"/>
              <a:gd name="connsiteY15" fmla="*/ 147637 h 909650"/>
              <a:gd name="connsiteX16" fmla="*/ 216693 w 1596086"/>
              <a:gd name="connsiteY16" fmla="*/ 145256 h 909650"/>
              <a:gd name="connsiteX17" fmla="*/ 223837 w 1596086"/>
              <a:gd name="connsiteY17" fmla="*/ 159544 h 909650"/>
              <a:gd name="connsiteX18" fmla="*/ 235743 w 1596086"/>
              <a:gd name="connsiteY18" fmla="*/ 173831 h 909650"/>
              <a:gd name="connsiteX19" fmla="*/ 269081 w 1596086"/>
              <a:gd name="connsiteY19" fmla="*/ 176212 h 909650"/>
              <a:gd name="connsiteX20" fmla="*/ 304800 w 1596086"/>
              <a:gd name="connsiteY20" fmla="*/ 180975 h 909650"/>
              <a:gd name="connsiteX21" fmla="*/ 319087 w 1596086"/>
              <a:gd name="connsiteY21" fmla="*/ 185737 h 909650"/>
              <a:gd name="connsiteX22" fmla="*/ 321468 w 1596086"/>
              <a:gd name="connsiteY22" fmla="*/ 192881 h 909650"/>
              <a:gd name="connsiteX23" fmla="*/ 323850 w 1596086"/>
              <a:gd name="connsiteY23" fmla="*/ 204787 h 909650"/>
              <a:gd name="connsiteX24" fmla="*/ 330993 w 1596086"/>
              <a:gd name="connsiteY24" fmla="*/ 209550 h 909650"/>
              <a:gd name="connsiteX25" fmla="*/ 361950 w 1596086"/>
              <a:gd name="connsiteY25" fmla="*/ 214312 h 909650"/>
              <a:gd name="connsiteX26" fmla="*/ 373856 w 1596086"/>
              <a:gd name="connsiteY26" fmla="*/ 233362 h 909650"/>
              <a:gd name="connsiteX27" fmla="*/ 511968 w 1596086"/>
              <a:gd name="connsiteY27" fmla="*/ 233362 h 909650"/>
              <a:gd name="connsiteX28" fmla="*/ 516731 w 1596086"/>
              <a:gd name="connsiteY28" fmla="*/ 247650 h 909650"/>
              <a:gd name="connsiteX29" fmla="*/ 519112 w 1596086"/>
              <a:gd name="connsiteY29" fmla="*/ 254794 h 909650"/>
              <a:gd name="connsiteX30" fmla="*/ 521493 w 1596086"/>
              <a:gd name="connsiteY30" fmla="*/ 278606 h 909650"/>
              <a:gd name="connsiteX31" fmla="*/ 528637 w 1596086"/>
              <a:gd name="connsiteY31" fmla="*/ 280987 h 909650"/>
              <a:gd name="connsiteX32" fmla="*/ 542925 w 1596086"/>
              <a:gd name="connsiteY32" fmla="*/ 283369 h 909650"/>
              <a:gd name="connsiteX33" fmla="*/ 614362 w 1596086"/>
              <a:gd name="connsiteY33" fmla="*/ 283369 h 909650"/>
              <a:gd name="connsiteX34" fmla="*/ 616743 w 1596086"/>
              <a:gd name="connsiteY34" fmla="*/ 290512 h 909650"/>
              <a:gd name="connsiteX35" fmla="*/ 623887 w 1596086"/>
              <a:gd name="connsiteY35" fmla="*/ 295275 h 909650"/>
              <a:gd name="connsiteX36" fmla="*/ 628650 w 1596086"/>
              <a:gd name="connsiteY36" fmla="*/ 309562 h 909650"/>
              <a:gd name="connsiteX37" fmla="*/ 633412 w 1596086"/>
              <a:gd name="connsiteY37" fmla="*/ 326231 h 909650"/>
              <a:gd name="connsiteX38" fmla="*/ 642937 w 1596086"/>
              <a:gd name="connsiteY38" fmla="*/ 340519 h 909650"/>
              <a:gd name="connsiteX39" fmla="*/ 659606 w 1596086"/>
              <a:gd name="connsiteY39" fmla="*/ 342900 h 909650"/>
              <a:gd name="connsiteX40" fmla="*/ 666750 w 1596086"/>
              <a:gd name="connsiteY40" fmla="*/ 345281 h 909650"/>
              <a:gd name="connsiteX41" fmla="*/ 676275 w 1596086"/>
              <a:gd name="connsiteY41" fmla="*/ 347662 h 909650"/>
              <a:gd name="connsiteX42" fmla="*/ 683418 w 1596086"/>
              <a:gd name="connsiteY42" fmla="*/ 354806 h 909650"/>
              <a:gd name="connsiteX43" fmla="*/ 685800 w 1596086"/>
              <a:gd name="connsiteY43" fmla="*/ 361950 h 909650"/>
              <a:gd name="connsiteX44" fmla="*/ 692943 w 1596086"/>
              <a:gd name="connsiteY44" fmla="*/ 369094 h 909650"/>
              <a:gd name="connsiteX45" fmla="*/ 709612 w 1596086"/>
              <a:gd name="connsiteY45" fmla="*/ 392906 h 909650"/>
              <a:gd name="connsiteX46" fmla="*/ 714375 w 1596086"/>
              <a:gd name="connsiteY46" fmla="*/ 407194 h 909650"/>
              <a:gd name="connsiteX47" fmla="*/ 719137 w 1596086"/>
              <a:gd name="connsiteY47" fmla="*/ 423862 h 909650"/>
              <a:gd name="connsiteX48" fmla="*/ 723900 w 1596086"/>
              <a:gd name="connsiteY48" fmla="*/ 431006 h 909650"/>
              <a:gd name="connsiteX49" fmla="*/ 733425 w 1596086"/>
              <a:gd name="connsiteY49" fmla="*/ 459581 h 909650"/>
              <a:gd name="connsiteX50" fmla="*/ 735806 w 1596086"/>
              <a:gd name="connsiteY50" fmla="*/ 466725 h 909650"/>
              <a:gd name="connsiteX51" fmla="*/ 740568 w 1596086"/>
              <a:gd name="connsiteY51" fmla="*/ 473869 h 909650"/>
              <a:gd name="connsiteX52" fmla="*/ 742950 w 1596086"/>
              <a:gd name="connsiteY52" fmla="*/ 481012 h 909650"/>
              <a:gd name="connsiteX53" fmla="*/ 750093 w 1596086"/>
              <a:gd name="connsiteY53" fmla="*/ 483394 h 909650"/>
              <a:gd name="connsiteX54" fmla="*/ 781050 w 1596086"/>
              <a:gd name="connsiteY54" fmla="*/ 481012 h 909650"/>
              <a:gd name="connsiteX55" fmla="*/ 916781 w 1596086"/>
              <a:gd name="connsiteY55" fmla="*/ 476250 h 909650"/>
              <a:gd name="connsiteX56" fmla="*/ 954881 w 1596086"/>
              <a:gd name="connsiteY56" fmla="*/ 478631 h 909650"/>
              <a:gd name="connsiteX57" fmla="*/ 957262 w 1596086"/>
              <a:gd name="connsiteY57" fmla="*/ 492919 h 909650"/>
              <a:gd name="connsiteX58" fmla="*/ 959643 w 1596086"/>
              <a:gd name="connsiteY58" fmla="*/ 523875 h 909650"/>
              <a:gd name="connsiteX59" fmla="*/ 992981 w 1596086"/>
              <a:gd name="connsiteY59" fmla="*/ 523875 h 909650"/>
              <a:gd name="connsiteX60" fmla="*/ 995362 w 1596086"/>
              <a:gd name="connsiteY60" fmla="*/ 547687 h 909650"/>
              <a:gd name="connsiteX61" fmla="*/ 997743 w 1596086"/>
              <a:gd name="connsiteY61" fmla="*/ 554831 h 909650"/>
              <a:gd name="connsiteX62" fmla="*/ 1004887 w 1596086"/>
              <a:gd name="connsiteY62" fmla="*/ 557212 h 909650"/>
              <a:gd name="connsiteX63" fmla="*/ 1088231 w 1596086"/>
              <a:gd name="connsiteY63" fmla="*/ 559594 h 909650"/>
              <a:gd name="connsiteX64" fmla="*/ 1090612 w 1596086"/>
              <a:gd name="connsiteY64" fmla="*/ 573881 h 909650"/>
              <a:gd name="connsiteX65" fmla="*/ 1193006 w 1596086"/>
              <a:gd name="connsiteY65" fmla="*/ 590550 h 909650"/>
              <a:gd name="connsiteX66" fmla="*/ 1257300 w 1596086"/>
              <a:gd name="connsiteY66" fmla="*/ 592931 h 909650"/>
              <a:gd name="connsiteX67" fmla="*/ 1259681 w 1596086"/>
              <a:gd name="connsiteY67" fmla="*/ 604837 h 909650"/>
              <a:gd name="connsiteX68" fmla="*/ 1262062 w 1596086"/>
              <a:gd name="connsiteY68" fmla="*/ 611981 h 909650"/>
              <a:gd name="connsiteX69" fmla="*/ 1264443 w 1596086"/>
              <a:gd name="connsiteY69" fmla="*/ 628650 h 909650"/>
              <a:gd name="connsiteX70" fmla="*/ 1273968 w 1596086"/>
              <a:gd name="connsiteY70" fmla="*/ 631031 h 909650"/>
              <a:gd name="connsiteX71" fmla="*/ 1295400 w 1596086"/>
              <a:gd name="connsiteY71" fmla="*/ 635794 h 909650"/>
              <a:gd name="connsiteX72" fmla="*/ 1297781 w 1596086"/>
              <a:gd name="connsiteY72" fmla="*/ 721519 h 909650"/>
              <a:gd name="connsiteX73" fmla="*/ 1300162 w 1596086"/>
              <a:gd name="connsiteY73" fmla="*/ 731044 h 909650"/>
              <a:gd name="connsiteX74" fmla="*/ 1302543 w 1596086"/>
              <a:gd name="connsiteY74" fmla="*/ 747712 h 909650"/>
              <a:gd name="connsiteX75" fmla="*/ 1345406 w 1596086"/>
              <a:gd name="connsiteY75" fmla="*/ 742950 h 909650"/>
              <a:gd name="connsiteX76" fmla="*/ 1381125 w 1596086"/>
              <a:gd name="connsiteY76" fmla="*/ 740569 h 909650"/>
              <a:gd name="connsiteX77" fmla="*/ 1388268 w 1596086"/>
              <a:gd name="connsiteY77" fmla="*/ 742950 h 909650"/>
              <a:gd name="connsiteX78" fmla="*/ 1393031 w 1596086"/>
              <a:gd name="connsiteY78" fmla="*/ 759619 h 909650"/>
              <a:gd name="connsiteX79" fmla="*/ 1397793 w 1596086"/>
              <a:gd name="connsiteY79" fmla="*/ 769144 h 909650"/>
              <a:gd name="connsiteX80" fmla="*/ 1400175 w 1596086"/>
              <a:gd name="connsiteY80" fmla="*/ 778669 h 909650"/>
              <a:gd name="connsiteX81" fmla="*/ 1404937 w 1596086"/>
              <a:gd name="connsiteY81" fmla="*/ 792956 h 909650"/>
              <a:gd name="connsiteX82" fmla="*/ 1416843 w 1596086"/>
              <a:gd name="connsiteY82" fmla="*/ 790575 h 909650"/>
              <a:gd name="connsiteX83" fmla="*/ 1426368 w 1596086"/>
              <a:gd name="connsiteY83" fmla="*/ 788194 h 909650"/>
              <a:gd name="connsiteX84" fmla="*/ 1440656 w 1596086"/>
              <a:gd name="connsiteY84" fmla="*/ 790575 h 909650"/>
              <a:gd name="connsiteX85" fmla="*/ 1443037 w 1596086"/>
              <a:gd name="connsiteY85" fmla="*/ 833437 h 909650"/>
              <a:gd name="connsiteX86" fmla="*/ 1469231 w 1596086"/>
              <a:gd name="connsiteY86" fmla="*/ 835819 h 909650"/>
              <a:gd name="connsiteX87" fmla="*/ 1519237 w 1596086"/>
              <a:gd name="connsiteY87" fmla="*/ 840581 h 909650"/>
              <a:gd name="connsiteX88" fmla="*/ 1526381 w 1596086"/>
              <a:gd name="connsiteY88" fmla="*/ 862012 h 909650"/>
              <a:gd name="connsiteX89" fmla="*/ 1538287 w 1596086"/>
              <a:gd name="connsiteY89" fmla="*/ 881062 h 909650"/>
              <a:gd name="connsiteX90" fmla="*/ 1590675 w 1596086"/>
              <a:gd name="connsiteY90" fmla="*/ 881062 h 909650"/>
              <a:gd name="connsiteX91" fmla="*/ 1593056 w 1596086"/>
              <a:gd name="connsiteY91" fmla="*/ 900112 h 909650"/>
              <a:gd name="connsiteX92" fmla="*/ 1593056 w 1596086"/>
              <a:gd name="connsiteY9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104775 w 1596086"/>
              <a:gd name="connsiteY9" fmla="*/ 83344 h 909650"/>
              <a:gd name="connsiteX10" fmla="*/ 95249 w 1596086"/>
              <a:gd name="connsiteY10" fmla="*/ 104775 h 909650"/>
              <a:gd name="connsiteX11" fmla="*/ 152400 w 1596086"/>
              <a:gd name="connsiteY11" fmla="*/ 111919 h 909650"/>
              <a:gd name="connsiteX12" fmla="*/ 154781 w 1596086"/>
              <a:gd name="connsiteY12" fmla="*/ 121444 h 909650"/>
              <a:gd name="connsiteX13" fmla="*/ 159543 w 1596086"/>
              <a:gd name="connsiteY13" fmla="*/ 135731 h 909650"/>
              <a:gd name="connsiteX14" fmla="*/ 166687 w 1596086"/>
              <a:gd name="connsiteY14" fmla="*/ 147637 h 909650"/>
              <a:gd name="connsiteX15" fmla="*/ 216693 w 1596086"/>
              <a:gd name="connsiteY15" fmla="*/ 145256 h 909650"/>
              <a:gd name="connsiteX16" fmla="*/ 223837 w 1596086"/>
              <a:gd name="connsiteY16" fmla="*/ 159544 h 909650"/>
              <a:gd name="connsiteX17" fmla="*/ 235743 w 1596086"/>
              <a:gd name="connsiteY17" fmla="*/ 173831 h 909650"/>
              <a:gd name="connsiteX18" fmla="*/ 269081 w 1596086"/>
              <a:gd name="connsiteY18" fmla="*/ 176212 h 909650"/>
              <a:gd name="connsiteX19" fmla="*/ 304800 w 1596086"/>
              <a:gd name="connsiteY19" fmla="*/ 180975 h 909650"/>
              <a:gd name="connsiteX20" fmla="*/ 319087 w 1596086"/>
              <a:gd name="connsiteY20" fmla="*/ 185737 h 909650"/>
              <a:gd name="connsiteX21" fmla="*/ 321468 w 1596086"/>
              <a:gd name="connsiteY21" fmla="*/ 192881 h 909650"/>
              <a:gd name="connsiteX22" fmla="*/ 323850 w 1596086"/>
              <a:gd name="connsiteY22" fmla="*/ 204787 h 909650"/>
              <a:gd name="connsiteX23" fmla="*/ 330993 w 1596086"/>
              <a:gd name="connsiteY23" fmla="*/ 209550 h 909650"/>
              <a:gd name="connsiteX24" fmla="*/ 361950 w 1596086"/>
              <a:gd name="connsiteY24" fmla="*/ 214312 h 909650"/>
              <a:gd name="connsiteX25" fmla="*/ 373856 w 1596086"/>
              <a:gd name="connsiteY25" fmla="*/ 233362 h 909650"/>
              <a:gd name="connsiteX26" fmla="*/ 511968 w 1596086"/>
              <a:gd name="connsiteY26" fmla="*/ 233362 h 909650"/>
              <a:gd name="connsiteX27" fmla="*/ 516731 w 1596086"/>
              <a:gd name="connsiteY27" fmla="*/ 247650 h 909650"/>
              <a:gd name="connsiteX28" fmla="*/ 519112 w 1596086"/>
              <a:gd name="connsiteY28" fmla="*/ 254794 h 909650"/>
              <a:gd name="connsiteX29" fmla="*/ 521493 w 1596086"/>
              <a:gd name="connsiteY29" fmla="*/ 278606 h 909650"/>
              <a:gd name="connsiteX30" fmla="*/ 528637 w 1596086"/>
              <a:gd name="connsiteY30" fmla="*/ 280987 h 909650"/>
              <a:gd name="connsiteX31" fmla="*/ 542925 w 1596086"/>
              <a:gd name="connsiteY31" fmla="*/ 283369 h 909650"/>
              <a:gd name="connsiteX32" fmla="*/ 614362 w 1596086"/>
              <a:gd name="connsiteY32" fmla="*/ 283369 h 909650"/>
              <a:gd name="connsiteX33" fmla="*/ 616743 w 1596086"/>
              <a:gd name="connsiteY33" fmla="*/ 290512 h 909650"/>
              <a:gd name="connsiteX34" fmla="*/ 623887 w 1596086"/>
              <a:gd name="connsiteY34" fmla="*/ 295275 h 909650"/>
              <a:gd name="connsiteX35" fmla="*/ 628650 w 1596086"/>
              <a:gd name="connsiteY35" fmla="*/ 309562 h 909650"/>
              <a:gd name="connsiteX36" fmla="*/ 633412 w 1596086"/>
              <a:gd name="connsiteY36" fmla="*/ 326231 h 909650"/>
              <a:gd name="connsiteX37" fmla="*/ 642937 w 1596086"/>
              <a:gd name="connsiteY37" fmla="*/ 340519 h 909650"/>
              <a:gd name="connsiteX38" fmla="*/ 659606 w 1596086"/>
              <a:gd name="connsiteY38" fmla="*/ 342900 h 909650"/>
              <a:gd name="connsiteX39" fmla="*/ 666750 w 1596086"/>
              <a:gd name="connsiteY39" fmla="*/ 345281 h 909650"/>
              <a:gd name="connsiteX40" fmla="*/ 676275 w 1596086"/>
              <a:gd name="connsiteY40" fmla="*/ 347662 h 909650"/>
              <a:gd name="connsiteX41" fmla="*/ 683418 w 1596086"/>
              <a:gd name="connsiteY41" fmla="*/ 354806 h 909650"/>
              <a:gd name="connsiteX42" fmla="*/ 685800 w 1596086"/>
              <a:gd name="connsiteY42" fmla="*/ 361950 h 909650"/>
              <a:gd name="connsiteX43" fmla="*/ 692943 w 1596086"/>
              <a:gd name="connsiteY43" fmla="*/ 369094 h 909650"/>
              <a:gd name="connsiteX44" fmla="*/ 709612 w 1596086"/>
              <a:gd name="connsiteY44" fmla="*/ 392906 h 909650"/>
              <a:gd name="connsiteX45" fmla="*/ 714375 w 1596086"/>
              <a:gd name="connsiteY45" fmla="*/ 407194 h 909650"/>
              <a:gd name="connsiteX46" fmla="*/ 719137 w 1596086"/>
              <a:gd name="connsiteY46" fmla="*/ 423862 h 909650"/>
              <a:gd name="connsiteX47" fmla="*/ 723900 w 1596086"/>
              <a:gd name="connsiteY47" fmla="*/ 431006 h 909650"/>
              <a:gd name="connsiteX48" fmla="*/ 733425 w 1596086"/>
              <a:gd name="connsiteY48" fmla="*/ 459581 h 909650"/>
              <a:gd name="connsiteX49" fmla="*/ 735806 w 1596086"/>
              <a:gd name="connsiteY49" fmla="*/ 466725 h 909650"/>
              <a:gd name="connsiteX50" fmla="*/ 740568 w 1596086"/>
              <a:gd name="connsiteY50" fmla="*/ 473869 h 909650"/>
              <a:gd name="connsiteX51" fmla="*/ 742950 w 1596086"/>
              <a:gd name="connsiteY51" fmla="*/ 481012 h 909650"/>
              <a:gd name="connsiteX52" fmla="*/ 750093 w 1596086"/>
              <a:gd name="connsiteY52" fmla="*/ 483394 h 909650"/>
              <a:gd name="connsiteX53" fmla="*/ 781050 w 1596086"/>
              <a:gd name="connsiteY53" fmla="*/ 481012 h 909650"/>
              <a:gd name="connsiteX54" fmla="*/ 916781 w 1596086"/>
              <a:gd name="connsiteY54" fmla="*/ 476250 h 909650"/>
              <a:gd name="connsiteX55" fmla="*/ 954881 w 1596086"/>
              <a:gd name="connsiteY55" fmla="*/ 478631 h 909650"/>
              <a:gd name="connsiteX56" fmla="*/ 957262 w 1596086"/>
              <a:gd name="connsiteY56" fmla="*/ 492919 h 909650"/>
              <a:gd name="connsiteX57" fmla="*/ 959643 w 1596086"/>
              <a:gd name="connsiteY57" fmla="*/ 523875 h 909650"/>
              <a:gd name="connsiteX58" fmla="*/ 992981 w 1596086"/>
              <a:gd name="connsiteY58" fmla="*/ 523875 h 909650"/>
              <a:gd name="connsiteX59" fmla="*/ 995362 w 1596086"/>
              <a:gd name="connsiteY59" fmla="*/ 547687 h 909650"/>
              <a:gd name="connsiteX60" fmla="*/ 997743 w 1596086"/>
              <a:gd name="connsiteY60" fmla="*/ 554831 h 909650"/>
              <a:gd name="connsiteX61" fmla="*/ 1004887 w 1596086"/>
              <a:gd name="connsiteY61" fmla="*/ 557212 h 909650"/>
              <a:gd name="connsiteX62" fmla="*/ 1088231 w 1596086"/>
              <a:gd name="connsiteY62" fmla="*/ 559594 h 909650"/>
              <a:gd name="connsiteX63" fmla="*/ 1090612 w 1596086"/>
              <a:gd name="connsiteY63" fmla="*/ 573881 h 909650"/>
              <a:gd name="connsiteX64" fmla="*/ 1193006 w 1596086"/>
              <a:gd name="connsiteY64" fmla="*/ 590550 h 909650"/>
              <a:gd name="connsiteX65" fmla="*/ 1257300 w 1596086"/>
              <a:gd name="connsiteY65" fmla="*/ 592931 h 909650"/>
              <a:gd name="connsiteX66" fmla="*/ 1259681 w 1596086"/>
              <a:gd name="connsiteY66" fmla="*/ 604837 h 909650"/>
              <a:gd name="connsiteX67" fmla="*/ 1262062 w 1596086"/>
              <a:gd name="connsiteY67" fmla="*/ 611981 h 909650"/>
              <a:gd name="connsiteX68" fmla="*/ 1264443 w 1596086"/>
              <a:gd name="connsiteY68" fmla="*/ 628650 h 909650"/>
              <a:gd name="connsiteX69" fmla="*/ 1273968 w 1596086"/>
              <a:gd name="connsiteY69" fmla="*/ 631031 h 909650"/>
              <a:gd name="connsiteX70" fmla="*/ 1295400 w 1596086"/>
              <a:gd name="connsiteY70" fmla="*/ 635794 h 909650"/>
              <a:gd name="connsiteX71" fmla="*/ 1297781 w 1596086"/>
              <a:gd name="connsiteY71" fmla="*/ 721519 h 909650"/>
              <a:gd name="connsiteX72" fmla="*/ 1300162 w 1596086"/>
              <a:gd name="connsiteY72" fmla="*/ 731044 h 909650"/>
              <a:gd name="connsiteX73" fmla="*/ 1302543 w 1596086"/>
              <a:gd name="connsiteY73" fmla="*/ 747712 h 909650"/>
              <a:gd name="connsiteX74" fmla="*/ 1345406 w 1596086"/>
              <a:gd name="connsiteY74" fmla="*/ 742950 h 909650"/>
              <a:gd name="connsiteX75" fmla="*/ 1381125 w 1596086"/>
              <a:gd name="connsiteY75" fmla="*/ 740569 h 909650"/>
              <a:gd name="connsiteX76" fmla="*/ 1388268 w 1596086"/>
              <a:gd name="connsiteY76" fmla="*/ 742950 h 909650"/>
              <a:gd name="connsiteX77" fmla="*/ 1393031 w 1596086"/>
              <a:gd name="connsiteY77" fmla="*/ 759619 h 909650"/>
              <a:gd name="connsiteX78" fmla="*/ 1397793 w 1596086"/>
              <a:gd name="connsiteY78" fmla="*/ 769144 h 909650"/>
              <a:gd name="connsiteX79" fmla="*/ 1400175 w 1596086"/>
              <a:gd name="connsiteY79" fmla="*/ 778669 h 909650"/>
              <a:gd name="connsiteX80" fmla="*/ 1404937 w 1596086"/>
              <a:gd name="connsiteY80" fmla="*/ 792956 h 909650"/>
              <a:gd name="connsiteX81" fmla="*/ 1416843 w 1596086"/>
              <a:gd name="connsiteY81" fmla="*/ 790575 h 909650"/>
              <a:gd name="connsiteX82" fmla="*/ 1426368 w 1596086"/>
              <a:gd name="connsiteY82" fmla="*/ 788194 h 909650"/>
              <a:gd name="connsiteX83" fmla="*/ 1440656 w 1596086"/>
              <a:gd name="connsiteY83" fmla="*/ 790575 h 909650"/>
              <a:gd name="connsiteX84" fmla="*/ 1443037 w 1596086"/>
              <a:gd name="connsiteY84" fmla="*/ 833437 h 909650"/>
              <a:gd name="connsiteX85" fmla="*/ 1469231 w 1596086"/>
              <a:gd name="connsiteY85" fmla="*/ 835819 h 909650"/>
              <a:gd name="connsiteX86" fmla="*/ 1519237 w 1596086"/>
              <a:gd name="connsiteY86" fmla="*/ 840581 h 909650"/>
              <a:gd name="connsiteX87" fmla="*/ 1526381 w 1596086"/>
              <a:gd name="connsiteY87" fmla="*/ 862012 h 909650"/>
              <a:gd name="connsiteX88" fmla="*/ 1538287 w 1596086"/>
              <a:gd name="connsiteY88" fmla="*/ 881062 h 909650"/>
              <a:gd name="connsiteX89" fmla="*/ 1590675 w 1596086"/>
              <a:gd name="connsiteY89" fmla="*/ 881062 h 909650"/>
              <a:gd name="connsiteX90" fmla="*/ 1593056 w 1596086"/>
              <a:gd name="connsiteY90" fmla="*/ 900112 h 909650"/>
              <a:gd name="connsiteX91" fmla="*/ 1593056 w 1596086"/>
              <a:gd name="connsiteY91"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102393 w 1596086"/>
              <a:gd name="connsiteY8" fmla="*/ 76200 h 909650"/>
              <a:gd name="connsiteX9" fmla="*/ 95249 w 1596086"/>
              <a:gd name="connsiteY9" fmla="*/ 104775 h 909650"/>
              <a:gd name="connsiteX10" fmla="*/ 152400 w 1596086"/>
              <a:gd name="connsiteY10" fmla="*/ 111919 h 909650"/>
              <a:gd name="connsiteX11" fmla="*/ 154781 w 1596086"/>
              <a:gd name="connsiteY11" fmla="*/ 121444 h 909650"/>
              <a:gd name="connsiteX12" fmla="*/ 159543 w 1596086"/>
              <a:gd name="connsiteY12" fmla="*/ 135731 h 909650"/>
              <a:gd name="connsiteX13" fmla="*/ 166687 w 1596086"/>
              <a:gd name="connsiteY13" fmla="*/ 147637 h 909650"/>
              <a:gd name="connsiteX14" fmla="*/ 216693 w 1596086"/>
              <a:gd name="connsiteY14" fmla="*/ 145256 h 909650"/>
              <a:gd name="connsiteX15" fmla="*/ 223837 w 1596086"/>
              <a:gd name="connsiteY15" fmla="*/ 159544 h 909650"/>
              <a:gd name="connsiteX16" fmla="*/ 235743 w 1596086"/>
              <a:gd name="connsiteY16" fmla="*/ 173831 h 909650"/>
              <a:gd name="connsiteX17" fmla="*/ 269081 w 1596086"/>
              <a:gd name="connsiteY17" fmla="*/ 176212 h 909650"/>
              <a:gd name="connsiteX18" fmla="*/ 304800 w 1596086"/>
              <a:gd name="connsiteY18" fmla="*/ 180975 h 909650"/>
              <a:gd name="connsiteX19" fmla="*/ 319087 w 1596086"/>
              <a:gd name="connsiteY19" fmla="*/ 185737 h 909650"/>
              <a:gd name="connsiteX20" fmla="*/ 321468 w 1596086"/>
              <a:gd name="connsiteY20" fmla="*/ 192881 h 909650"/>
              <a:gd name="connsiteX21" fmla="*/ 323850 w 1596086"/>
              <a:gd name="connsiteY21" fmla="*/ 204787 h 909650"/>
              <a:gd name="connsiteX22" fmla="*/ 330993 w 1596086"/>
              <a:gd name="connsiteY22" fmla="*/ 209550 h 909650"/>
              <a:gd name="connsiteX23" fmla="*/ 361950 w 1596086"/>
              <a:gd name="connsiteY23" fmla="*/ 214312 h 909650"/>
              <a:gd name="connsiteX24" fmla="*/ 373856 w 1596086"/>
              <a:gd name="connsiteY24" fmla="*/ 233362 h 909650"/>
              <a:gd name="connsiteX25" fmla="*/ 511968 w 1596086"/>
              <a:gd name="connsiteY25" fmla="*/ 233362 h 909650"/>
              <a:gd name="connsiteX26" fmla="*/ 516731 w 1596086"/>
              <a:gd name="connsiteY26" fmla="*/ 247650 h 909650"/>
              <a:gd name="connsiteX27" fmla="*/ 519112 w 1596086"/>
              <a:gd name="connsiteY27" fmla="*/ 254794 h 909650"/>
              <a:gd name="connsiteX28" fmla="*/ 521493 w 1596086"/>
              <a:gd name="connsiteY28" fmla="*/ 278606 h 909650"/>
              <a:gd name="connsiteX29" fmla="*/ 528637 w 1596086"/>
              <a:gd name="connsiteY29" fmla="*/ 280987 h 909650"/>
              <a:gd name="connsiteX30" fmla="*/ 542925 w 1596086"/>
              <a:gd name="connsiteY30" fmla="*/ 283369 h 909650"/>
              <a:gd name="connsiteX31" fmla="*/ 614362 w 1596086"/>
              <a:gd name="connsiteY31" fmla="*/ 283369 h 909650"/>
              <a:gd name="connsiteX32" fmla="*/ 616743 w 1596086"/>
              <a:gd name="connsiteY32" fmla="*/ 290512 h 909650"/>
              <a:gd name="connsiteX33" fmla="*/ 623887 w 1596086"/>
              <a:gd name="connsiteY33" fmla="*/ 295275 h 909650"/>
              <a:gd name="connsiteX34" fmla="*/ 628650 w 1596086"/>
              <a:gd name="connsiteY34" fmla="*/ 309562 h 909650"/>
              <a:gd name="connsiteX35" fmla="*/ 633412 w 1596086"/>
              <a:gd name="connsiteY35" fmla="*/ 326231 h 909650"/>
              <a:gd name="connsiteX36" fmla="*/ 642937 w 1596086"/>
              <a:gd name="connsiteY36" fmla="*/ 340519 h 909650"/>
              <a:gd name="connsiteX37" fmla="*/ 659606 w 1596086"/>
              <a:gd name="connsiteY37" fmla="*/ 342900 h 909650"/>
              <a:gd name="connsiteX38" fmla="*/ 666750 w 1596086"/>
              <a:gd name="connsiteY38" fmla="*/ 345281 h 909650"/>
              <a:gd name="connsiteX39" fmla="*/ 676275 w 1596086"/>
              <a:gd name="connsiteY39" fmla="*/ 347662 h 909650"/>
              <a:gd name="connsiteX40" fmla="*/ 683418 w 1596086"/>
              <a:gd name="connsiteY40" fmla="*/ 354806 h 909650"/>
              <a:gd name="connsiteX41" fmla="*/ 685800 w 1596086"/>
              <a:gd name="connsiteY41" fmla="*/ 361950 h 909650"/>
              <a:gd name="connsiteX42" fmla="*/ 692943 w 1596086"/>
              <a:gd name="connsiteY42" fmla="*/ 369094 h 909650"/>
              <a:gd name="connsiteX43" fmla="*/ 709612 w 1596086"/>
              <a:gd name="connsiteY43" fmla="*/ 392906 h 909650"/>
              <a:gd name="connsiteX44" fmla="*/ 714375 w 1596086"/>
              <a:gd name="connsiteY44" fmla="*/ 407194 h 909650"/>
              <a:gd name="connsiteX45" fmla="*/ 719137 w 1596086"/>
              <a:gd name="connsiteY45" fmla="*/ 423862 h 909650"/>
              <a:gd name="connsiteX46" fmla="*/ 723900 w 1596086"/>
              <a:gd name="connsiteY46" fmla="*/ 431006 h 909650"/>
              <a:gd name="connsiteX47" fmla="*/ 733425 w 1596086"/>
              <a:gd name="connsiteY47" fmla="*/ 459581 h 909650"/>
              <a:gd name="connsiteX48" fmla="*/ 735806 w 1596086"/>
              <a:gd name="connsiteY48" fmla="*/ 466725 h 909650"/>
              <a:gd name="connsiteX49" fmla="*/ 740568 w 1596086"/>
              <a:gd name="connsiteY49" fmla="*/ 473869 h 909650"/>
              <a:gd name="connsiteX50" fmla="*/ 742950 w 1596086"/>
              <a:gd name="connsiteY50" fmla="*/ 481012 h 909650"/>
              <a:gd name="connsiteX51" fmla="*/ 750093 w 1596086"/>
              <a:gd name="connsiteY51" fmla="*/ 483394 h 909650"/>
              <a:gd name="connsiteX52" fmla="*/ 781050 w 1596086"/>
              <a:gd name="connsiteY52" fmla="*/ 481012 h 909650"/>
              <a:gd name="connsiteX53" fmla="*/ 916781 w 1596086"/>
              <a:gd name="connsiteY53" fmla="*/ 476250 h 909650"/>
              <a:gd name="connsiteX54" fmla="*/ 954881 w 1596086"/>
              <a:gd name="connsiteY54" fmla="*/ 478631 h 909650"/>
              <a:gd name="connsiteX55" fmla="*/ 957262 w 1596086"/>
              <a:gd name="connsiteY55" fmla="*/ 492919 h 909650"/>
              <a:gd name="connsiteX56" fmla="*/ 959643 w 1596086"/>
              <a:gd name="connsiteY56" fmla="*/ 523875 h 909650"/>
              <a:gd name="connsiteX57" fmla="*/ 992981 w 1596086"/>
              <a:gd name="connsiteY57" fmla="*/ 523875 h 909650"/>
              <a:gd name="connsiteX58" fmla="*/ 995362 w 1596086"/>
              <a:gd name="connsiteY58" fmla="*/ 547687 h 909650"/>
              <a:gd name="connsiteX59" fmla="*/ 997743 w 1596086"/>
              <a:gd name="connsiteY59" fmla="*/ 554831 h 909650"/>
              <a:gd name="connsiteX60" fmla="*/ 1004887 w 1596086"/>
              <a:gd name="connsiteY60" fmla="*/ 557212 h 909650"/>
              <a:gd name="connsiteX61" fmla="*/ 1088231 w 1596086"/>
              <a:gd name="connsiteY61" fmla="*/ 559594 h 909650"/>
              <a:gd name="connsiteX62" fmla="*/ 1090612 w 1596086"/>
              <a:gd name="connsiteY62" fmla="*/ 573881 h 909650"/>
              <a:gd name="connsiteX63" fmla="*/ 1193006 w 1596086"/>
              <a:gd name="connsiteY63" fmla="*/ 590550 h 909650"/>
              <a:gd name="connsiteX64" fmla="*/ 1257300 w 1596086"/>
              <a:gd name="connsiteY64" fmla="*/ 592931 h 909650"/>
              <a:gd name="connsiteX65" fmla="*/ 1259681 w 1596086"/>
              <a:gd name="connsiteY65" fmla="*/ 604837 h 909650"/>
              <a:gd name="connsiteX66" fmla="*/ 1262062 w 1596086"/>
              <a:gd name="connsiteY66" fmla="*/ 611981 h 909650"/>
              <a:gd name="connsiteX67" fmla="*/ 1264443 w 1596086"/>
              <a:gd name="connsiteY67" fmla="*/ 628650 h 909650"/>
              <a:gd name="connsiteX68" fmla="*/ 1273968 w 1596086"/>
              <a:gd name="connsiteY68" fmla="*/ 631031 h 909650"/>
              <a:gd name="connsiteX69" fmla="*/ 1295400 w 1596086"/>
              <a:gd name="connsiteY69" fmla="*/ 635794 h 909650"/>
              <a:gd name="connsiteX70" fmla="*/ 1297781 w 1596086"/>
              <a:gd name="connsiteY70" fmla="*/ 721519 h 909650"/>
              <a:gd name="connsiteX71" fmla="*/ 1300162 w 1596086"/>
              <a:gd name="connsiteY71" fmla="*/ 731044 h 909650"/>
              <a:gd name="connsiteX72" fmla="*/ 1302543 w 1596086"/>
              <a:gd name="connsiteY72" fmla="*/ 747712 h 909650"/>
              <a:gd name="connsiteX73" fmla="*/ 1345406 w 1596086"/>
              <a:gd name="connsiteY73" fmla="*/ 742950 h 909650"/>
              <a:gd name="connsiteX74" fmla="*/ 1381125 w 1596086"/>
              <a:gd name="connsiteY74" fmla="*/ 740569 h 909650"/>
              <a:gd name="connsiteX75" fmla="*/ 1388268 w 1596086"/>
              <a:gd name="connsiteY75" fmla="*/ 742950 h 909650"/>
              <a:gd name="connsiteX76" fmla="*/ 1393031 w 1596086"/>
              <a:gd name="connsiteY76" fmla="*/ 759619 h 909650"/>
              <a:gd name="connsiteX77" fmla="*/ 1397793 w 1596086"/>
              <a:gd name="connsiteY77" fmla="*/ 769144 h 909650"/>
              <a:gd name="connsiteX78" fmla="*/ 1400175 w 1596086"/>
              <a:gd name="connsiteY78" fmla="*/ 778669 h 909650"/>
              <a:gd name="connsiteX79" fmla="*/ 1404937 w 1596086"/>
              <a:gd name="connsiteY79" fmla="*/ 792956 h 909650"/>
              <a:gd name="connsiteX80" fmla="*/ 1416843 w 1596086"/>
              <a:gd name="connsiteY80" fmla="*/ 790575 h 909650"/>
              <a:gd name="connsiteX81" fmla="*/ 1426368 w 1596086"/>
              <a:gd name="connsiteY81" fmla="*/ 788194 h 909650"/>
              <a:gd name="connsiteX82" fmla="*/ 1440656 w 1596086"/>
              <a:gd name="connsiteY82" fmla="*/ 790575 h 909650"/>
              <a:gd name="connsiteX83" fmla="*/ 1443037 w 1596086"/>
              <a:gd name="connsiteY83" fmla="*/ 833437 h 909650"/>
              <a:gd name="connsiteX84" fmla="*/ 1469231 w 1596086"/>
              <a:gd name="connsiteY84" fmla="*/ 835819 h 909650"/>
              <a:gd name="connsiteX85" fmla="*/ 1519237 w 1596086"/>
              <a:gd name="connsiteY85" fmla="*/ 840581 h 909650"/>
              <a:gd name="connsiteX86" fmla="*/ 1526381 w 1596086"/>
              <a:gd name="connsiteY86" fmla="*/ 862012 h 909650"/>
              <a:gd name="connsiteX87" fmla="*/ 1538287 w 1596086"/>
              <a:gd name="connsiteY87" fmla="*/ 881062 h 909650"/>
              <a:gd name="connsiteX88" fmla="*/ 1590675 w 1596086"/>
              <a:gd name="connsiteY88" fmla="*/ 881062 h 909650"/>
              <a:gd name="connsiteX89" fmla="*/ 1593056 w 1596086"/>
              <a:gd name="connsiteY89" fmla="*/ 900112 h 909650"/>
              <a:gd name="connsiteX90" fmla="*/ 1593056 w 1596086"/>
              <a:gd name="connsiteY9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7631 w 1596086"/>
              <a:gd name="connsiteY7" fmla="*/ 61912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61950 w 1596086"/>
              <a:gd name="connsiteY22" fmla="*/ 214312 h 909650"/>
              <a:gd name="connsiteX23" fmla="*/ 373856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61950 w 1596086"/>
              <a:gd name="connsiteY22" fmla="*/ 214312 h 909650"/>
              <a:gd name="connsiteX23" fmla="*/ 373856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61950 w 1596086"/>
              <a:gd name="connsiteY22" fmla="*/ 214312 h 909650"/>
              <a:gd name="connsiteX23" fmla="*/ 373856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61950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542925 w 1596086"/>
              <a:gd name="connsiteY29" fmla="*/ 283369 h 909650"/>
              <a:gd name="connsiteX30" fmla="*/ 614362 w 1596086"/>
              <a:gd name="connsiteY30" fmla="*/ 283369 h 909650"/>
              <a:gd name="connsiteX31" fmla="*/ 616743 w 1596086"/>
              <a:gd name="connsiteY31" fmla="*/ 290512 h 909650"/>
              <a:gd name="connsiteX32" fmla="*/ 623887 w 1596086"/>
              <a:gd name="connsiteY32" fmla="*/ 295275 h 909650"/>
              <a:gd name="connsiteX33" fmla="*/ 628650 w 1596086"/>
              <a:gd name="connsiteY33" fmla="*/ 309562 h 909650"/>
              <a:gd name="connsiteX34" fmla="*/ 633412 w 1596086"/>
              <a:gd name="connsiteY34" fmla="*/ 326231 h 909650"/>
              <a:gd name="connsiteX35" fmla="*/ 642937 w 1596086"/>
              <a:gd name="connsiteY35" fmla="*/ 340519 h 909650"/>
              <a:gd name="connsiteX36" fmla="*/ 659606 w 1596086"/>
              <a:gd name="connsiteY36" fmla="*/ 342900 h 909650"/>
              <a:gd name="connsiteX37" fmla="*/ 666750 w 1596086"/>
              <a:gd name="connsiteY37" fmla="*/ 345281 h 909650"/>
              <a:gd name="connsiteX38" fmla="*/ 676275 w 1596086"/>
              <a:gd name="connsiteY38" fmla="*/ 347662 h 909650"/>
              <a:gd name="connsiteX39" fmla="*/ 683418 w 1596086"/>
              <a:gd name="connsiteY39" fmla="*/ 354806 h 909650"/>
              <a:gd name="connsiteX40" fmla="*/ 685800 w 1596086"/>
              <a:gd name="connsiteY40" fmla="*/ 361950 h 909650"/>
              <a:gd name="connsiteX41" fmla="*/ 692943 w 1596086"/>
              <a:gd name="connsiteY41" fmla="*/ 369094 h 909650"/>
              <a:gd name="connsiteX42" fmla="*/ 709612 w 1596086"/>
              <a:gd name="connsiteY42" fmla="*/ 392906 h 909650"/>
              <a:gd name="connsiteX43" fmla="*/ 714375 w 1596086"/>
              <a:gd name="connsiteY43" fmla="*/ 407194 h 909650"/>
              <a:gd name="connsiteX44" fmla="*/ 719137 w 1596086"/>
              <a:gd name="connsiteY44" fmla="*/ 423862 h 909650"/>
              <a:gd name="connsiteX45" fmla="*/ 723900 w 1596086"/>
              <a:gd name="connsiteY45" fmla="*/ 431006 h 909650"/>
              <a:gd name="connsiteX46" fmla="*/ 733425 w 1596086"/>
              <a:gd name="connsiteY46" fmla="*/ 459581 h 909650"/>
              <a:gd name="connsiteX47" fmla="*/ 735806 w 1596086"/>
              <a:gd name="connsiteY47" fmla="*/ 466725 h 909650"/>
              <a:gd name="connsiteX48" fmla="*/ 740568 w 1596086"/>
              <a:gd name="connsiteY48" fmla="*/ 473869 h 909650"/>
              <a:gd name="connsiteX49" fmla="*/ 742950 w 1596086"/>
              <a:gd name="connsiteY49" fmla="*/ 481012 h 909650"/>
              <a:gd name="connsiteX50" fmla="*/ 750093 w 1596086"/>
              <a:gd name="connsiteY50" fmla="*/ 483394 h 909650"/>
              <a:gd name="connsiteX51" fmla="*/ 781050 w 1596086"/>
              <a:gd name="connsiteY51" fmla="*/ 481012 h 909650"/>
              <a:gd name="connsiteX52" fmla="*/ 916781 w 1596086"/>
              <a:gd name="connsiteY52" fmla="*/ 476250 h 909650"/>
              <a:gd name="connsiteX53" fmla="*/ 954881 w 1596086"/>
              <a:gd name="connsiteY53" fmla="*/ 478631 h 909650"/>
              <a:gd name="connsiteX54" fmla="*/ 957262 w 1596086"/>
              <a:gd name="connsiteY54" fmla="*/ 492919 h 909650"/>
              <a:gd name="connsiteX55" fmla="*/ 959643 w 1596086"/>
              <a:gd name="connsiteY55" fmla="*/ 523875 h 909650"/>
              <a:gd name="connsiteX56" fmla="*/ 992981 w 1596086"/>
              <a:gd name="connsiteY56" fmla="*/ 523875 h 909650"/>
              <a:gd name="connsiteX57" fmla="*/ 995362 w 1596086"/>
              <a:gd name="connsiteY57" fmla="*/ 547687 h 909650"/>
              <a:gd name="connsiteX58" fmla="*/ 997743 w 1596086"/>
              <a:gd name="connsiteY58" fmla="*/ 554831 h 909650"/>
              <a:gd name="connsiteX59" fmla="*/ 1004887 w 1596086"/>
              <a:gd name="connsiteY59" fmla="*/ 557212 h 909650"/>
              <a:gd name="connsiteX60" fmla="*/ 1088231 w 1596086"/>
              <a:gd name="connsiteY60" fmla="*/ 559594 h 909650"/>
              <a:gd name="connsiteX61" fmla="*/ 1090612 w 1596086"/>
              <a:gd name="connsiteY61" fmla="*/ 573881 h 909650"/>
              <a:gd name="connsiteX62" fmla="*/ 1193006 w 1596086"/>
              <a:gd name="connsiteY62" fmla="*/ 590550 h 909650"/>
              <a:gd name="connsiteX63" fmla="*/ 1257300 w 1596086"/>
              <a:gd name="connsiteY63" fmla="*/ 592931 h 909650"/>
              <a:gd name="connsiteX64" fmla="*/ 1259681 w 1596086"/>
              <a:gd name="connsiteY64" fmla="*/ 604837 h 909650"/>
              <a:gd name="connsiteX65" fmla="*/ 1262062 w 1596086"/>
              <a:gd name="connsiteY65" fmla="*/ 611981 h 909650"/>
              <a:gd name="connsiteX66" fmla="*/ 1264443 w 1596086"/>
              <a:gd name="connsiteY66" fmla="*/ 628650 h 909650"/>
              <a:gd name="connsiteX67" fmla="*/ 1273968 w 1596086"/>
              <a:gd name="connsiteY67" fmla="*/ 631031 h 909650"/>
              <a:gd name="connsiteX68" fmla="*/ 1295400 w 1596086"/>
              <a:gd name="connsiteY68" fmla="*/ 635794 h 909650"/>
              <a:gd name="connsiteX69" fmla="*/ 1297781 w 1596086"/>
              <a:gd name="connsiteY69" fmla="*/ 721519 h 909650"/>
              <a:gd name="connsiteX70" fmla="*/ 1300162 w 1596086"/>
              <a:gd name="connsiteY70" fmla="*/ 731044 h 909650"/>
              <a:gd name="connsiteX71" fmla="*/ 1302543 w 1596086"/>
              <a:gd name="connsiteY71" fmla="*/ 747712 h 909650"/>
              <a:gd name="connsiteX72" fmla="*/ 1345406 w 1596086"/>
              <a:gd name="connsiteY72" fmla="*/ 742950 h 909650"/>
              <a:gd name="connsiteX73" fmla="*/ 1381125 w 1596086"/>
              <a:gd name="connsiteY73" fmla="*/ 740569 h 909650"/>
              <a:gd name="connsiteX74" fmla="*/ 1388268 w 1596086"/>
              <a:gd name="connsiteY74" fmla="*/ 742950 h 909650"/>
              <a:gd name="connsiteX75" fmla="*/ 1393031 w 1596086"/>
              <a:gd name="connsiteY75" fmla="*/ 759619 h 909650"/>
              <a:gd name="connsiteX76" fmla="*/ 1397793 w 1596086"/>
              <a:gd name="connsiteY76" fmla="*/ 769144 h 909650"/>
              <a:gd name="connsiteX77" fmla="*/ 1400175 w 1596086"/>
              <a:gd name="connsiteY77" fmla="*/ 778669 h 909650"/>
              <a:gd name="connsiteX78" fmla="*/ 1404937 w 1596086"/>
              <a:gd name="connsiteY78" fmla="*/ 792956 h 909650"/>
              <a:gd name="connsiteX79" fmla="*/ 1416843 w 1596086"/>
              <a:gd name="connsiteY79" fmla="*/ 790575 h 909650"/>
              <a:gd name="connsiteX80" fmla="*/ 1426368 w 1596086"/>
              <a:gd name="connsiteY80" fmla="*/ 788194 h 909650"/>
              <a:gd name="connsiteX81" fmla="*/ 1440656 w 1596086"/>
              <a:gd name="connsiteY81" fmla="*/ 790575 h 909650"/>
              <a:gd name="connsiteX82" fmla="*/ 1443037 w 1596086"/>
              <a:gd name="connsiteY82" fmla="*/ 833437 h 909650"/>
              <a:gd name="connsiteX83" fmla="*/ 1469231 w 1596086"/>
              <a:gd name="connsiteY83" fmla="*/ 835819 h 909650"/>
              <a:gd name="connsiteX84" fmla="*/ 1519237 w 1596086"/>
              <a:gd name="connsiteY84" fmla="*/ 840581 h 909650"/>
              <a:gd name="connsiteX85" fmla="*/ 1526381 w 1596086"/>
              <a:gd name="connsiteY85" fmla="*/ 862012 h 909650"/>
              <a:gd name="connsiteX86" fmla="*/ 1538287 w 1596086"/>
              <a:gd name="connsiteY86" fmla="*/ 881062 h 909650"/>
              <a:gd name="connsiteX87" fmla="*/ 1590675 w 1596086"/>
              <a:gd name="connsiteY87" fmla="*/ 881062 h 909650"/>
              <a:gd name="connsiteX88" fmla="*/ 1593056 w 1596086"/>
              <a:gd name="connsiteY88" fmla="*/ 900112 h 909650"/>
              <a:gd name="connsiteX89" fmla="*/ 1593056 w 1596086"/>
              <a:gd name="connsiteY8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528637 w 1596086"/>
              <a:gd name="connsiteY28" fmla="*/ 280987 h 909650"/>
              <a:gd name="connsiteX29" fmla="*/ 614362 w 1596086"/>
              <a:gd name="connsiteY29" fmla="*/ 283369 h 909650"/>
              <a:gd name="connsiteX30" fmla="*/ 616743 w 1596086"/>
              <a:gd name="connsiteY30" fmla="*/ 290512 h 909650"/>
              <a:gd name="connsiteX31" fmla="*/ 623887 w 1596086"/>
              <a:gd name="connsiteY31" fmla="*/ 295275 h 909650"/>
              <a:gd name="connsiteX32" fmla="*/ 628650 w 1596086"/>
              <a:gd name="connsiteY32" fmla="*/ 309562 h 909650"/>
              <a:gd name="connsiteX33" fmla="*/ 633412 w 1596086"/>
              <a:gd name="connsiteY33" fmla="*/ 326231 h 909650"/>
              <a:gd name="connsiteX34" fmla="*/ 642937 w 1596086"/>
              <a:gd name="connsiteY34" fmla="*/ 340519 h 909650"/>
              <a:gd name="connsiteX35" fmla="*/ 659606 w 1596086"/>
              <a:gd name="connsiteY35" fmla="*/ 342900 h 909650"/>
              <a:gd name="connsiteX36" fmla="*/ 666750 w 1596086"/>
              <a:gd name="connsiteY36" fmla="*/ 345281 h 909650"/>
              <a:gd name="connsiteX37" fmla="*/ 676275 w 1596086"/>
              <a:gd name="connsiteY37" fmla="*/ 347662 h 909650"/>
              <a:gd name="connsiteX38" fmla="*/ 683418 w 1596086"/>
              <a:gd name="connsiteY38" fmla="*/ 354806 h 909650"/>
              <a:gd name="connsiteX39" fmla="*/ 685800 w 1596086"/>
              <a:gd name="connsiteY39" fmla="*/ 361950 h 909650"/>
              <a:gd name="connsiteX40" fmla="*/ 692943 w 1596086"/>
              <a:gd name="connsiteY40" fmla="*/ 369094 h 909650"/>
              <a:gd name="connsiteX41" fmla="*/ 709612 w 1596086"/>
              <a:gd name="connsiteY41" fmla="*/ 392906 h 909650"/>
              <a:gd name="connsiteX42" fmla="*/ 714375 w 1596086"/>
              <a:gd name="connsiteY42" fmla="*/ 407194 h 909650"/>
              <a:gd name="connsiteX43" fmla="*/ 719137 w 1596086"/>
              <a:gd name="connsiteY43" fmla="*/ 423862 h 909650"/>
              <a:gd name="connsiteX44" fmla="*/ 723900 w 1596086"/>
              <a:gd name="connsiteY44" fmla="*/ 431006 h 909650"/>
              <a:gd name="connsiteX45" fmla="*/ 733425 w 1596086"/>
              <a:gd name="connsiteY45" fmla="*/ 459581 h 909650"/>
              <a:gd name="connsiteX46" fmla="*/ 735806 w 1596086"/>
              <a:gd name="connsiteY46" fmla="*/ 466725 h 909650"/>
              <a:gd name="connsiteX47" fmla="*/ 740568 w 1596086"/>
              <a:gd name="connsiteY47" fmla="*/ 473869 h 909650"/>
              <a:gd name="connsiteX48" fmla="*/ 742950 w 1596086"/>
              <a:gd name="connsiteY48" fmla="*/ 481012 h 909650"/>
              <a:gd name="connsiteX49" fmla="*/ 750093 w 1596086"/>
              <a:gd name="connsiteY49" fmla="*/ 483394 h 909650"/>
              <a:gd name="connsiteX50" fmla="*/ 781050 w 1596086"/>
              <a:gd name="connsiteY50" fmla="*/ 481012 h 909650"/>
              <a:gd name="connsiteX51" fmla="*/ 916781 w 1596086"/>
              <a:gd name="connsiteY51" fmla="*/ 476250 h 909650"/>
              <a:gd name="connsiteX52" fmla="*/ 954881 w 1596086"/>
              <a:gd name="connsiteY52" fmla="*/ 478631 h 909650"/>
              <a:gd name="connsiteX53" fmla="*/ 957262 w 1596086"/>
              <a:gd name="connsiteY53" fmla="*/ 492919 h 909650"/>
              <a:gd name="connsiteX54" fmla="*/ 959643 w 1596086"/>
              <a:gd name="connsiteY54" fmla="*/ 523875 h 909650"/>
              <a:gd name="connsiteX55" fmla="*/ 992981 w 1596086"/>
              <a:gd name="connsiteY55" fmla="*/ 523875 h 909650"/>
              <a:gd name="connsiteX56" fmla="*/ 995362 w 1596086"/>
              <a:gd name="connsiteY56" fmla="*/ 547687 h 909650"/>
              <a:gd name="connsiteX57" fmla="*/ 997743 w 1596086"/>
              <a:gd name="connsiteY57" fmla="*/ 554831 h 909650"/>
              <a:gd name="connsiteX58" fmla="*/ 1004887 w 1596086"/>
              <a:gd name="connsiteY58" fmla="*/ 557212 h 909650"/>
              <a:gd name="connsiteX59" fmla="*/ 1088231 w 1596086"/>
              <a:gd name="connsiteY59" fmla="*/ 559594 h 909650"/>
              <a:gd name="connsiteX60" fmla="*/ 1090612 w 1596086"/>
              <a:gd name="connsiteY60" fmla="*/ 573881 h 909650"/>
              <a:gd name="connsiteX61" fmla="*/ 1193006 w 1596086"/>
              <a:gd name="connsiteY61" fmla="*/ 590550 h 909650"/>
              <a:gd name="connsiteX62" fmla="*/ 1257300 w 1596086"/>
              <a:gd name="connsiteY62" fmla="*/ 592931 h 909650"/>
              <a:gd name="connsiteX63" fmla="*/ 1259681 w 1596086"/>
              <a:gd name="connsiteY63" fmla="*/ 604837 h 909650"/>
              <a:gd name="connsiteX64" fmla="*/ 1262062 w 1596086"/>
              <a:gd name="connsiteY64" fmla="*/ 611981 h 909650"/>
              <a:gd name="connsiteX65" fmla="*/ 1264443 w 1596086"/>
              <a:gd name="connsiteY65" fmla="*/ 628650 h 909650"/>
              <a:gd name="connsiteX66" fmla="*/ 1273968 w 1596086"/>
              <a:gd name="connsiteY66" fmla="*/ 631031 h 909650"/>
              <a:gd name="connsiteX67" fmla="*/ 1295400 w 1596086"/>
              <a:gd name="connsiteY67" fmla="*/ 635794 h 909650"/>
              <a:gd name="connsiteX68" fmla="*/ 1297781 w 1596086"/>
              <a:gd name="connsiteY68" fmla="*/ 721519 h 909650"/>
              <a:gd name="connsiteX69" fmla="*/ 1300162 w 1596086"/>
              <a:gd name="connsiteY69" fmla="*/ 731044 h 909650"/>
              <a:gd name="connsiteX70" fmla="*/ 1302543 w 1596086"/>
              <a:gd name="connsiteY70" fmla="*/ 747712 h 909650"/>
              <a:gd name="connsiteX71" fmla="*/ 1345406 w 1596086"/>
              <a:gd name="connsiteY71" fmla="*/ 742950 h 909650"/>
              <a:gd name="connsiteX72" fmla="*/ 1381125 w 1596086"/>
              <a:gd name="connsiteY72" fmla="*/ 740569 h 909650"/>
              <a:gd name="connsiteX73" fmla="*/ 1388268 w 1596086"/>
              <a:gd name="connsiteY73" fmla="*/ 742950 h 909650"/>
              <a:gd name="connsiteX74" fmla="*/ 1393031 w 1596086"/>
              <a:gd name="connsiteY74" fmla="*/ 759619 h 909650"/>
              <a:gd name="connsiteX75" fmla="*/ 1397793 w 1596086"/>
              <a:gd name="connsiteY75" fmla="*/ 769144 h 909650"/>
              <a:gd name="connsiteX76" fmla="*/ 1400175 w 1596086"/>
              <a:gd name="connsiteY76" fmla="*/ 778669 h 909650"/>
              <a:gd name="connsiteX77" fmla="*/ 1404937 w 1596086"/>
              <a:gd name="connsiteY77" fmla="*/ 792956 h 909650"/>
              <a:gd name="connsiteX78" fmla="*/ 1416843 w 1596086"/>
              <a:gd name="connsiteY78" fmla="*/ 790575 h 909650"/>
              <a:gd name="connsiteX79" fmla="*/ 1426368 w 1596086"/>
              <a:gd name="connsiteY79" fmla="*/ 788194 h 909650"/>
              <a:gd name="connsiteX80" fmla="*/ 1440656 w 1596086"/>
              <a:gd name="connsiteY80" fmla="*/ 790575 h 909650"/>
              <a:gd name="connsiteX81" fmla="*/ 1443037 w 1596086"/>
              <a:gd name="connsiteY81" fmla="*/ 833437 h 909650"/>
              <a:gd name="connsiteX82" fmla="*/ 1469231 w 1596086"/>
              <a:gd name="connsiteY82" fmla="*/ 835819 h 909650"/>
              <a:gd name="connsiteX83" fmla="*/ 1519237 w 1596086"/>
              <a:gd name="connsiteY83" fmla="*/ 840581 h 909650"/>
              <a:gd name="connsiteX84" fmla="*/ 1526381 w 1596086"/>
              <a:gd name="connsiteY84" fmla="*/ 862012 h 909650"/>
              <a:gd name="connsiteX85" fmla="*/ 1538287 w 1596086"/>
              <a:gd name="connsiteY85" fmla="*/ 881062 h 909650"/>
              <a:gd name="connsiteX86" fmla="*/ 1590675 w 1596086"/>
              <a:gd name="connsiteY86" fmla="*/ 881062 h 909650"/>
              <a:gd name="connsiteX87" fmla="*/ 1593056 w 1596086"/>
              <a:gd name="connsiteY87" fmla="*/ 900112 h 909650"/>
              <a:gd name="connsiteX88" fmla="*/ 1593056 w 1596086"/>
              <a:gd name="connsiteY88"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614362 w 1596086"/>
              <a:gd name="connsiteY28" fmla="*/ 283369 h 909650"/>
              <a:gd name="connsiteX29" fmla="*/ 616743 w 1596086"/>
              <a:gd name="connsiteY29" fmla="*/ 290512 h 909650"/>
              <a:gd name="connsiteX30" fmla="*/ 623887 w 1596086"/>
              <a:gd name="connsiteY30" fmla="*/ 295275 h 909650"/>
              <a:gd name="connsiteX31" fmla="*/ 628650 w 1596086"/>
              <a:gd name="connsiteY31" fmla="*/ 309562 h 909650"/>
              <a:gd name="connsiteX32" fmla="*/ 633412 w 1596086"/>
              <a:gd name="connsiteY32" fmla="*/ 326231 h 909650"/>
              <a:gd name="connsiteX33" fmla="*/ 642937 w 1596086"/>
              <a:gd name="connsiteY33" fmla="*/ 340519 h 909650"/>
              <a:gd name="connsiteX34" fmla="*/ 659606 w 1596086"/>
              <a:gd name="connsiteY34" fmla="*/ 342900 h 909650"/>
              <a:gd name="connsiteX35" fmla="*/ 666750 w 1596086"/>
              <a:gd name="connsiteY35" fmla="*/ 345281 h 909650"/>
              <a:gd name="connsiteX36" fmla="*/ 676275 w 1596086"/>
              <a:gd name="connsiteY36" fmla="*/ 347662 h 909650"/>
              <a:gd name="connsiteX37" fmla="*/ 683418 w 1596086"/>
              <a:gd name="connsiteY37" fmla="*/ 354806 h 909650"/>
              <a:gd name="connsiteX38" fmla="*/ 685800 w 1596086"/>
              <a:gd name="connsiteY38" fmla="*/ 361950 h 909650"/>
              <a:gd name="connsiteX39" fmla="*/ 692943 w 1596086"/>
              <a:gd name="connsiteY39" fmla="*/ 369094 h 909650"/>
              <a:gd name="connsiteX40" fmla="*/ 709612 w 1596086"/>
              <a:gd name="connsiteY40" fmla="*/ 392906 h 909650"/>
              <a:gd name="connsiteX41" fmla="*/ 714375 w 1596086"/>
              <a:gd name="connsiteY41" fmla="*/ 407194 h 909650"/>
              <a:gd name="connsiteX42" fmla="*/ 719137 w 1596086"/>
              <a:gd name="connsiteY42" fmla="*/ 423862 h 909650"/>
              <a:gd name="connsiteX43" fmla="*/ 723900 w 1596086"/>
              <a:gd name="connsiteY43" fmla="*/ 431006 h 909650"/>
              <a:gd name="connsiteX44" fmla="*/ 733425 w 1596086"/>
              <a:gd name="connsiteY44" fmla="*/ 459581 h 909650"/>
              <a:gd name="connsiteX45" fmla="*/ 735806 w 1596086"/>
              <a:gd name="connsiteY45" fmla="*/ 466725 h 909650"/>
              <a:gd name="connsiteX46" fmla="*/ 740568 w 1596086"/>
              <a:gd name="connsiteY46" fmla="*/ 473869 h 909650"/>
              <a:gd name="connsiteX47" fmla="*/ 742950 w 1596086"/>
              <a:gd name="connsiteY47" fmla="*/ 481012 h 909650"/>
              <a:gd name="connsiteX48" fmla="*/ 750093 w 1596086"/>
              <a:gd name="connsiteY48" fmla="*/ 483394 h 909650"/>
              <a:gd name="connsiteX49" fmla="*/ 781050 w 1596086"/>
              <a:gd name="connsiteY49" fmla="*/ 481012 h 909650"/>
              <a:gd name="connsiteX50" fmla="*/ 916781 w 1596086"/>
              <a:gd name="connsiteY50" fmla="*/ 476250 h 909650"/>
              <a:gd name="connsiteX51" fmla="*/ 954881 w 1596086"/>
              <a:gd name="connsiteY51" fmla="*/ 478631 h 909650"/>
              <a:gd name="connsiteX52" fmla="*/ 957262 w 1596086"/>
              <a:gd name="connsiteY52" fmla="*/ 492919 h 909650"/>
              <a:gd name="connsiteX53" fmla="*/ 959643 w 1596086"/>
              <a:gd name="connsiteY53" fmla="*/ 523875 h 909650"/>
              <a:gd name="connsiteX54" fmla="*/ 992981 w 1596086"/>
              <a:gd name="connsiteY54" fmla="*/ 523875 h 909650"/>
              <a:gd name="connsiteX55" fmla="*/ 995362 w 1596086"/>
              <a:gd name="connsiteY55" fmla="*/ 547687 h 909650"/>
              <a:gd name="connsiteX56" fmla="*/ 997743 w 1596086"/>
              <a:gd name="connsiteY56" fmla="*/ 554831 h 909650"/>
              <a:gd name="connsiteX57" fmla="*/ 1004887 w 1596086"/>
              <a:gd name="connsiteY57" fmla="*/ 557212 h 909650"/>
              <a:gd name="connsiteX58" fmla="*/ 1088231 w 1596086"/>
              <a:gd name="connsiteY58" fmla="*/ 559594 h 909650"/>
              <a:gd name="connsiteX59" fmla="*/ 1090612 w 1596086"/>
              <a:gd name="connsiteY59" fmla="*/ 573881 h 909650"/>
              <a:gd name="connsiteX60" fmla="*/ 1193006 w 1596086"/>
              <a:gd name="connsiteY60" fmla="*/ 590550 h 909650"/>
              <a:gd name="connsiteX61" fmla="*/ 1257300 w 1596086"/>
              <a:gd name="connsiteY61" fmla="*/ 592931 h 909650"/>
              <a:gd name="connsiteX62" fmla="*/ 1259681 w 1596086"/>
              <a:gd name="connsiteY62" fmla="*/ 604837 h 909650"/>
              <a:gd name="connsiteX63" fmla="*/ 1262062 w 1596086"/>
              <a:gd name="connsiteY63" fmla="*/ 611981 h 909650"/>
              <a:gd name="connsiteX64" fmla="*/ 1264443 w 1596086"/>
              <a:gd name="connsiteY64" fmla="*/ 628650 h 909650"/>
              <a:gd name="connsiteX65" fmla="*/ 1273968 w 1596086"/>
              <a:gd name="connsiteY65" fmla="*/ 631031 h 909650"/>
              <a:gd name="connsiteX66" fmla="*/ 1295400 w 1596086"/>
              <a:gd name="connsiteY66" fmla="*/ 635794 h 909650"/>
              <a:gd name="connsiteX67" fmla="*/ 1297781 w 1596086"/>
              <a:gd name="connsiteY67" fmla="*/ 721519 h 909650"/>
              <a:gd name="connsiteX68" fmla="*/ 1300162 w 1596086"/>
              <a:gd name="connsiteY68" fmla="*/ 731044 h 909650"/>
              <a:gd name="connsiteX69" fmla="*/ 1302543 w 1596086"/>
              <a:gd name="connsiteY69" fmla="*/ 747712 h 909650"/>
              <a:gd name="connsiteX70" fmla="*/ 1345406 w 1596086"/>
              <a:gd name="connsiteY70" fmla="*/ 742950 h 909650"/>
              <a:gd name="connsiteX71" fmla="*/ 1381125 w 1596086"/>
              <a:gd name="connsiteY71" fmla="*/ 740569 h 909650"/>
              <a:gd name="connsiteX72" fmla="*/ 1388268 w 1596086"/>
              <a:gd name="connsiteY72" fmla="*/ 742950 h 909650"/>
              <a:gd name="connsiteX73" fmla="*/ 1393031 w 1596086"/>
              <a:gd name="connsiteY73" fmla="*/ 759619 h 909650"/>
              <a:gd name="connsiteX74" fmla="*/ 1397793 w 1596086"/>
              <a:gd name="connsiteY74" fmla="*/ 769144 h 909650"/>
              <a:gd name="connsiteX75" fmla="*/ 1400175 w 1596086"/>
              <a:gd name="connsiteY75" fmla="*/ 778669 h 909650"/>
              <a:gd name="connsiteX76" fmla="*/ 1404937 w 1596086"/>
              <a:gd name="connsiteY76" fmla="*/ 792956 h 909650"/>
              <a:gd name="connsiteX77" fmla="*/ 1416843 w 1596086"/>
              <a:gd name="connsiteY77" fmla="*/ 790575 h 909650"/>
              <a:gd name="connsiteX78" fmla="*/ 1426368 w 1596086"/>
              <a:gd name="connsiteY78" fmla="*/ 788194 h 909650"/>
              <a:gd name="connsiteX79" fmla="*/ 1440656 w 1596086"/>
              <a:gd name="connsiteY79" fmla="*/ 790575 h 909650"/>
              <a:gd name="connsiteX80" fmla="*/ 1443037 w 1596086"/>
              <a:gd name="connsiteY80" fmla="*/ 833437 h 909650"/>
              <a:gd name="connsiteX81" fmla="*/ 1469231 w 1596086"/>
              <a:gd name="connsiteY81" fmla="*/ 835819 h 909650"/>
              <a:gd name="connsiteX82" fmla="*/ 1519237 w 1596086"/>
              <a:gd name="connsiteY82" fmla="*/ 840581 h 909650"/>
              <a:gd name="connsiteX83" fmla="*/ 1526381 w 1596086"/>
              <a:gd name="connsiteY83" fmla="*/ 862012 h 909650"/>
              <a:gd name="connsiteX84" fmla="*/ 1538287 w 1596086"/>
              <a:gd name="connsiteY84" fmla="*/ 881062 h 909650"/>
              <a:gd name="connsiteX85" fmla="*/ 1590675 w 1596086"/>
              <a:gd name="connsiteY85" fmla="*/ 881062 h 909650"/>
              <a:gd name="connsiteX86" fmla="*/ 1593056 w 1596086"/>
              <a:gd name="connsiteY86" fmla="*/ 900112 h 909650"/>
              <a:gd name="connsiteX87" fmla="*/ 1593056 w 1596086"/>
              <a:gd name="connsiteY87"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19112 w 1596086"/>
              <a:gd name="connsiteY26" fmla="*/ 254794 h 909650"/>
              <a:gd name="connsiteX27" fmla="*/ 521493 w 1596086"/>
              <a:gd name="connsiteY27" fmla="*/ 278606 h 909650"/>
              <a:gd name="connsiteX28" fmla="*/ 614362 w 1596086"/>
              <a:gd name="connsiteY28" fmla="*/ 283369 h 909650"/>
              <a:gd name="connsiteX29" fmla="*/ 616743 w 1596086"/>
              <a:gd name="connsiteY29" fmla="*/ 290512 h 909650"/>
              <a:gd name="connsiteX30" fmla="*/ 623887 w 1596086"/>
              <a:gd name="connsiteY30" fmla="*/ 295275 h 909650"/>
              <a:gd name="connsiteX31" fmla="*/ 628650 w 1596086"/>
              <a:gd name="connsiteY31" fmla="*/ 309562 h 909650"/>
              <a:gd name="connsiteX32" fmla="*/ 633412 w 1596086"/>
              <a:gd name="connsiteY32" fmla="*/ 326231 h 909650"/>
              <a:gd name="connsiteX33" fmla="*/ 642937 w 1596086"/>
              <a:gd name="connsiteY33" fmla="*/ 340519 h 909650"/>
              <a:gd name="connsiteX34" fmla="*/ 659606 w 1596086"/>
              <a:gd name="connsiteY34" fmla="*/ 342900 h 909650"/>
              <a:gd name="connsiteX35" fmla="*/ 666750 w 1596086"/>
              <a:gd name="connsiteY35" fmla="*/ 345281 h 909650"/>
              <a:gd name="connsiteX36" fmla="*/ 676275 w 1596086"/>
              <a:gd name="connsiteY36" fmla="*/ 347662 h 909650"/>
              <a:gd name="connsiteX37" fmla="*/ 683418 w 1596086"/>
              <a:gd name="connsiteY37" fmla="*/ 354806 h 909650"/>
              <a:gd name="connsiteX38" fmla="*/ 685800 w 1596086"/>
              <a:gd name="connsiteY38" fmla="*/ 361950 h 909650"/>
              <a:gd name="connsiteX39" fmla="*/ 692943 w 1596086"/>
              <a:gd name="connsiteY39" fmla="*/ 369094 h 909650"/>
              <a:gd name="connsiteX40" fmla="*/ 709612 w 1596086"/>
              <a:gd name="connsiteY40" fmla="*/ 392906 h 909650"/>
              <a:gd name="connsiteX41" fmla="*/ 714375 w 1596086"/>
              <a:gd name="connsiteY41" fmla="*/ 407194 h 909650"/>
              <a:gd name="connsiteX42" fmla="*/ 719137 w 1596086"/>
              <a:gd name="connsiteY42" fmla="*/ 423862 h 909650"/>
              <a:gd name="connsiteX43" fmla="*/ 723900 w 1596086"/>
              <a:gd name="connsiteY43" fmla="*/ 431006 h 909650"/>
              <a:gd name="connsiteX44" fmla="*/ 733425 w 1596086"/>
              <a:gd name="connsiteY44" fmla="*/ 459581 h 909650"/>
              <a:gd name="connsiteX45" fmla="*/ 735806 w 1596086"/>
              <a:gd name="connsiteY45" fmla="*/ 466725 h 909650"/>
              <a:gd name="connsiteX46" fmla="*/ 740568 w 1596086"/>
              <a:gd name="connsiteY46" fmla="*/ 473869 h 909650"/>
              <a:gd name="connsiteX47" fmla="*/ 742950 w 1596086"/>
              <a:gd name="connsiteY47" fmla="*/ 481012 h 909650"/>
              <a:gd name="connsiteX48" fmla="*/ 750093 w 1596086"/>
              <a:gd name="connsiteY48" fmla="*/ 483394 h 909650"/>
              <a:gd name="connsiteX49" fmla="*/ 781050 w 1596086"/>
              <a:gd name="connsiteY49" fmla="*/ 481012 h 909650"/>
              <a:gd name="connsiteX50" fmla="*/ 916781 w 1596086"/>
              <a:gd name="connsiteY50" fmla="*/ 476250 h 909650"/>
              <a:gd name="connsiteX51" fmla="*/ 954881 w 1596086"/>
              <a:gd name="connsiteY51" fmla="*/ 478631 h 909650"/>
              <a:gd name="connsiteX52" fmla="*/ 957262 w 1596086"/>
              <a:gd name="connsiteY52" fmla="*/ 492919 h 909650"/>
              <a:gd name="connsiteX53" fmla="*/ 959643 w 1596086"/>
              <a:gd name="connsiteY53" fmla="*/ 523875 h 909650"/>
              <a:gd name="connsiteX54" fmla="*/ 992981 w 1596086"/>
              <a:gd name="connsiteY54" fmla="*/ 523875 h 909650"/>
              <a:gd name="connsiteX55" fmla="*/ 995362 w 1596086"/>
              <a:gd name="connsiteY55" fmla="*/ 547687 h 909650"/>
              <a:gd name="connsiteX56" fmla="*/ 997743 w 1596086"/>
              <a:gd name="connsiteY56" fmla="*/ 554831 h 909650"/>
              <a:gd name="connsiteX57" fmla="*/ 1004887 w 1596086"/>
              <a:gd name="connsiteY57" fmla="*/ 557212 h 909650"/>
              <a:gd name="connsiteX58" fmla="*/ 1088231 w 1596086"/>
              <a:gd name="connsiteY58" fmla="*/ 559594 h 909650"/>
              <a:gd name="connsiteX59" fmla="*/ 1090612 w 1596086"/>
              <a:gd name="connsiteY59" fmla="*/ 573881 h 909650"/>
              <a:gd name="connsiteX60" fmla="*/ 1193006 w 1596086"/>
              <a:gd name="connsiteY60" fmla="*/ 590550 h 909650"/>
              <a:gd name="connsiteX61" fmla="*/ 1257300 w 1596086"/>
              <a:gd name="connsiteY61" fmla="*/ 592931 h 909650"/>
              <a:gd name="connsiteX62" fmla="*/ 1259681 w 1596086"/>
              <a:gd name="connsiteY62" fmla="*/ 604837 h 909650"/>
              <a:gd name="connsiteX63" fmla="*/ 1262062 w 1596086"/>
              <a:gd name="connsiteY63" fmla="*/ 611981 h 909650"/>
              <a:gd name="connsiteX64" fmla="*/ 1264443 w 1596086"/>
              <a:gd name="connsiteY64" fmla="*/ 628650 h 909650"/>
              <a:gd name="connsiteX65" fmla="*/ 1273968 w 1596086"/>
              <a:gd name="connsiteY65" fmla="*/ 631031 h 909650"/>
              <a:gd name="connsiteX66" fmla="*/ 1295400 w 1596086"/>
              <a:gd name="connsiteY66" fmla="*/ 635794 h 909650"/>
              <a:gd name="connsiteX67" fmla="*/ 1297781 w 1596086"/>
              <a:gd name="connsiteY67" fmla="*/ 721519 h 909650"/>
              <a:gd name="connsiteX68" fmla="*/ 1300162 w 1596086"/>
              <a:gd name="connsiteY68" fmla="*/ 731044 h 909650"/>
              <a:gd name="connsiteX69" fmla="*/ 1302543 w 1596086"/>
              <a:gd name="connsiteY69" fmla="*/ 747712 h 909650"/>
              <a:gd name="connsiteX70" fmla="*/ 1345406 w 1596086"/>
              <a:gd name="connsiteY70" fmla="*/ 742950 h 909650"/>
              <a:gd name="connsiteX71" fmla="*/ 1381125 w 1596086"/>
              <a:gd name="connsiteY71" fmla="*/ 740569 h 909650"/>
              <a:gd name="connsiteX72" fmla="*/ 1388268 w 1596086"/>
              <a:gd name="connsiteY72" fmla="*/ 742950 h 909650"/>
              <a:gd name="connsiteX73" fmla="*/ 1393031 w 1596086"/>
              <a:gd name="connsiteY73" fmla="*/ 759619 h 909650"/>
              <a:gd name="connsiteX74" fmla="*/ 1397793 w 1596086"/>
              <a:gd name="connsiteY74" fmla="*/ 769144 h 909650"/>
              <a:gd name="connsiteX75" fmla="*/ 1400175 w 1596086"/>
              <a:gd name="connsiteY75" fmla="*/ 778669 h 909650"/>
              <a:gd name="connsiteX76" fmla="*/ 1404937 w 1596086"/>
              <a:gd name="connsiteY76" fmla="*/ 792956 h 909650"/>
              <a:gd name="connsiteX77" fmla="*/ 1416843 w 1596086"/>
              <a:gd name="connsiteY77" fmla="*/ 790575 h 909650"/>
              <a:gd name="connsiteX78" fmla="*/ 1426368 w 1596086"/>
              <a:gd name="connsiteY78" fmla="*/ 788194 h 909650"/>
              <a:gd name="connsiteX79" fmla="*/ 1440656 w 1596086"/>
              <a:gd name="connsiteY79" fmla="*/ 790575 h 909650"/>
              <a:gd name="connsiteX80" fmla="*/ 1443037 w 1596086"/>
              <a:gd name="connsiteY80" fmla="*/ 833437 h 909650"/>
              <a:gd name="connsiteX81" fmla="*/ 1469231 w 1596086"/>
              <a:gd name="connsiteY81" fmla="*/ 835819 h 909650"/>
              <a:gd name="connsiteX82" fmla="*/ 1519237 w 1596086"/>
              <a:gd name="connsiteY82" fmla="*/ 840581 h 909650"/>
              <a:gd name="connsiteX83" fmla="*/ 1526381 w 1596086"/>
              <a:gd name="connsiteY83" fmla="*/ 862012 h 909650"/>
              <a:gd name="connsiteX84" fmla="*/ 1538287 w 1596086"/>
              <a:gd name="connsiteY84" fmla="*/ 881062 h 909650"/>
              <a:gd name="connsiteX85" fmla="*/ 1590675 w 1596086"/>
              <a:gd name="connsiteY85" fmla="*/ 881062 h 909650"/>
              <a:gd name="connsiteX86" fmla="*/ 1593056 w 1596086"/>
              <a:gd name="connsiteY86" fmla="*/ 900112 h 909650"/>
              <a:gd name="connsiteX87" fmla="*/ 1593056 w 1596086"/>
              <a:gd name="connsiteY87"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6731 w 1596086"/>
              <a:gd name="connsiteY25" fmla="*/ 247650 h 909650"/>
              <a:gd name="connsiteX26" fmla="*/ 521493 w 1596086"/>
              <a:gd name="connsiteY26" fmla="*/ 278606 h 909650"/>
              <a:gd name="connsiteX27" fmla="*/ 614362 w 1596086"/>
              <a:gd name="connsiteY27" fmla="*/ 283369 h 909650"/>
              <a:gd name="connsiteX28" fmla="*/ 616743 w 1596086"/>
              <a:gd name="connsiteY28" fmla="*/ 290512 h 909650"/>
              <a:gd name="connsiteX29" fmla="*/ 623887 w 1596086"/>
              <a:gd name="connsiteY29" fmla="*/ 295275 h 909650"/>
              <a:gd name="connsiteX30" fmla="*/ 628650 w 1596086"/>
              <a:gd name="connsiteY30" fmla="*/ 309562 h 909650"/>
              <a:gd name="connsiteX31" fmla="*/ 633412 w 1596086"/>
              <a:gd name="connsiteY31" fmla="*/ 326231 h 909650"/>
              <a:gd name="connsiteX32" fmla="*/ 642937 w 1596086"/>
              <a:gd name="connsiteY32" fmla="*/ 340519 h 909650"/>
              <a:gd name="connsiteX33" fmla="*/ 659606 w 1596086"/>
              <a:gd name="connsiteY33" fmla="*/ 342900 h 909650"/>
              <a:gd name="connsiteX34" fmla="*/ 666750 w 1596086"/>
              <a:gd name="connsiteY34" fmla="*/ 345281 h 909650"/>
              <a:gd name="connsiteX35" fmla="*/ 676275 w 1596086"/>
              <a:gd name="connsiteY35" fmla="*/ 347662 h 909650"/>
              <a:gd name="connsiteX36" fmla="*/ 683418 w 1596086"/>
              <a:gd name="connsiteY36" fmla="*/ 354806 h 909650"/>
              <a:gd name="connsiteX37" fmla="*/ 685800 w 1596086"/>
              <a:gd name="connsiteY37" fmla="*/ 361950 h 909650"/>
              <a:gd name="connsiteX38" fmla="*/ 692943 w 1596086"/>
              <a:gd name="connsiteY38" fmla="*/ 369094 h 909650"/>
              <a:gd name="connsiteX39" fmla="*/ 709612 w 1596086"/>
              <a:gd name="connsiteY39" fmla="*/ 392906 h 909650"/>
              <a:gd name="connsiteX40" fmla="*/ 714375 w 1596086"/>
              <a:gd name="connsiteY40" fmla="*/ 407194 h 909650"/>
              <a:gd name="connsiteX41" fmla="*/ 719137 w 1596086"/>
              <a:gd name="connsiteY41" fmla="*/ 423862 h 909650"/>
              <a:gd name="connsiteX42" fmla="*/ 723900 w 1596086"/>
              <a:gd name="connsiteY42" fmla="*/ 431006 h 909650"/>
              <a:gd name="connsiteX43" fmla="*/ 733425 w 1596086"/>
              <a:gd name="connsiteY43" fmla="*/ 459581 h 909650"/>
              <a:gd name="connsiteX44" fmla="*/ 735806 w 1596086"/>
              <a:gd name="connsiteY44" fmla="*/ 466725 h 909650"/>
              <a:gd name="connsiteX45" fmla="*/ 740568 w 1596086"/>
              <a:gd name="connsiteY45" fmla="*/ 473869 h 909650"/>
              <a:gd name="connsiteX46" fmla="*/ 742950 w 1596086"/>
              <a:gd name="connsiteY46" fmla="*/ 481012 h 909650"/>
              <a:gd name="connsiteX47" fmla="*/ 750093 w 1596086"/>
              <a:gd name="connsiteY47" fmla="*/ 483394 h 909650"/>
              <a:gd name="connsiteX48" fmla="*/ 781050 w 1596086"/>
              <a:gd name="connsiteY48" fmla="*/ 481012 h 909650"/>
              <a:gd name="connsiteX49" fmla="*/ 916781 w 1596086"/>
              <a:gd name="connsiteY49" fmla="*/ 476250 h 909650"/>
              <a:gd name="connsiteX50" fmla="*/ 954881 w 1596086"/>
              <a:gd name="connsiteY50" fmla="*/ 478631 h 909650"/>
              <a:gd name="connsiteX51" fmla="*/ 957262 w 1596086"/>
              <a:gd name="connsiteY51" fmla="*/ 492919 h 909650"/>
              <a:gd name="connsiteX52" fmla="*/ 959643 w 1596086"/>
              <a:gd name="connsiteY52" fmla="*/ 523875 h 909650"/>
              <a:gd name="connsiteX53" fmla="*/ 992981 w 1596086"/>
              <a:gd name="connsiteY53" fmla="*/ 523875 h 909650"/>
              <a:gd name="connsiteX54" fmla="*/ 995362 w 1596086"/>
              <a:gd name="connsiteY54" fmla="*/ 547687 h 909650"/>
              <a:gd name="connsiteX55" fmla="*/ 997743 w 1596086"/>
              <a:gd name="connsiteY55" fmla="*/ 554831 h 909650"/>
              <a:gd name="connsiteX56" fmla="*/ 1004887 w 1596086"/>
              <a:gd name="connsiteY56" fmla="*/ 557212 h 909650"/>
              <a:gd name="connsiteX57" fmla="*/ 1088231 w 1596086"/>
              <a:gd name="connsiteY57" fmla="*/ 559594 h 909650"/>
              <a:gd name="connsiteX58" fmla="*/ 1090612 w 1596086"/>
              <a:gd name="connsiteY58" fmla="*/ 573881 h 909650"/>
              <a:gd name="connsiteX59" fmla="*/ 1193006 w 1596086"/>
              <a:gd name="connsiteY59" fmla="*/ 590550 h 909650"/>
              <a:gd name="connsiteX60" fmla="*/ 1257300 w 1596086"/>
              <a:gd name="connsiteY60" fmla="*/ 592931 h 909650"/>
              <a:gd name="connsiteX61" fmla="*/ 1259681 w 1596086"/>
              <a:gd name="connsiteY61" fmla="*/ 604837 h 909650"/>
              <a:gd name="connsiteX62" fmla="*/ 1262062 w 1596086"/>
              <a:gd name="connsiteY62" fmla="*/ 611981 h 909650"/>
              <a:gd name="connsiteX63" fmla="*/ 1264443 w 1596086"/>
              <a:gd name="connsiteY63" fmla="*/ 628650 h 909650"/>
              <a:gd name="connsiteX64" fmla="*/ 1273968 w 1596086"/>
              <a:gd name="connsiteY64" fmla="*/ 631031 h 909650"/>
              <a:gd name="connsiteX65" fmla="*/ 1295400 w 1596086"/>
              <a:gd name="connsiteY65" fmla="*/ 635794 h 909650"/>
              <a:gd name="connsiteX66" fmla="*/ 1297781 w 1596086"/>
              <a:gd name="connsiteY66" fmla="*/ 721519 h 909650"/>
              <a:gd name="connsiteX67" fmla="*/ 1300162 w 1596086"/>
              <a:gd name="connsiteY67" fmla="*/ 731044 h 909650"/>
              <a:gd name="connsiteX68" fmla="*/ 1302543 w 1596086"/>
              <a:gd name="connsiteY68" fmla="*/ 747712 h 909650"/>
              <a:gd name="connsiteX69" fmla="*/ 1345406 w 1596086"/>
              <a:gd name="connsiteY69" fmla="*/ 742950 h 909650"/>
              <a:gd name="connsiteX70" fmla="*/ 1381125 w 1596086"/>
              <a:gd name="connsiteY70" fmla="*/ 740569 h 909650"/>
              <a:gd name="connsiteX71" fmla="*/ 1388268 w 1596086"/>
              <a:gd name="connsiteY71" fmla="*/ 742950 h 909650"/>
              <a:gd name="connsiteX72" fmla="*/ 1393031 w 1596086"/>
              <a:gd name="connsiteY72" fmla="*/ 759619 h 909650"/>
              <a:gd name="connsiteX73" fmla="*/ 1397793 w 1596086"/>
              <a:gd name="connsiteY73" fmla="*/ 769144 h 909650"/>
              <a:gd name="connsiteX74" fmla="*/ 1400175 w 1596086"/>
              <a:gd name="connsiteY74" fmla="*/ 778669 h 909650"/>
              <a:gd name="connsiteX75" fmla="*/ 1404937 w 1596086"/>
              <a:gd name="connsiteY75" fmla="*/ 792956 h 909650"/>
              <a:gd name="connsiteX76" fmla="*/ 1416843 w 1596086"/>
              <a:gd name="connsiteY76" fmla="*/ 790575 h 909650"/>
              <a:gd name="connsiteX77" fmla="*/ 1426368 w 1596086"/>
              <a:gd name="connsiteY77" fmla="*/ 788194 h 909650"/>
              <a:gd name="connsiteX78" fmla="*/ 1440656 w 1596086"/>
              <a:gd name="connsiteY78" fmla="*/ 790575 h 909650"/>
              <a:gd name="connsiteX79" fmla="*/ 1443037 w 1596086"/>
              <a:gd name="connsiteY79" fmla="*/ 833437 h 909650"/>
              <a:gd name="connsiteX80" fmla="*/ 1469231 w 1596086"/>
              <a:gd name="connsiteY80" fmla="*/ 835819 h 909650"/>
              <a:gd name="connsiteX81" fmla="*/ 1519237 w 1596086"/>
              <a:gd name="connsiteY81" fmla="*/ 840581 h 909650"/>
              <a:gd name="connsiteX82" fmla="*/ 1526381 w 1596086"/>
              <a:gd name="connsiteY82" fmla="*/ 862012 h 909650"/>
              <a:gd name="connsiteX83" fmla="*/ 1538287 w 1596086"/>
              <a:gd name="connsiteY83" fmla="*/ 881062 h 909650"/>
              <a:gd name="connsiteX84" fmla="*/ 1590675 w 1596086"/>
              <a:gd name="connsiteY84" fmla="*/ 881062 h 909650"/>
              <a:gd name="connsiteX85" fmla="*/ 1593056 w 1596086"/>
              <a:gd name="connsiteY85" fmla="*/ 900112 h 909650"/>
              <a:gd name="connsiteX86" fmla="*/ 1593056 w 1596086"/>
              <a:gd name="connsiteY86"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21493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781050 w 1596086"/>
              <a:gd name="connsiteY47" fmla="*/ 481012 h 909650"/>
              <a:gd name="connsiteX48" fmla="*/ 916781 w 1596086"/>
              <a:gd name="connsiteY48" fmla="*/ 476250 h 909650"/>
              <a:gd name="connsiteX49" fmla="*/ 954881 w 1596086"/>
              <a:gd name="connsiteY49" fmla="*/ 478631 h 909650"/>
              <a:gd name="connsiteX50" fmla="*/ 957262 w 1596086"/>
              <a:gd name="connsiteY50" fmla="*/ 492919 h 909650"/>
              <a:gd name="connsiteX51" fmla="*/ 959643 w 1596086"/>
              <a:gd name="connsiteY51" fmla="*/ 523875 h 909650"/>
              <a:gd name="connsiteX52" fmla="*/ 992981 w 1596086"/>
              <a:gd name="connsiteY52" fmla="*/ 523875 h 909650"/>
              <a:gd name="connsiteX53" fmla="*/ 995362 w 1596086"/>
              <a:gd name="connsiteY53" fmla="*/ 547687 h 909650"/>
              <a:gd name="connsiteX54" fmla="*/ 997743 w 1596086"/>
              <a:gd name="connsiteY54" fmla="*/ 554831 h 909650"/>
              <a:gd name="connsiteX55" fmla="*/ 1004887 w 1596086"/>
              <a:gd name="connsiteY55" fmla="*/ 557212 h 909650"/>
              <a:gd name="connsiteX56" fmla="*/ 1088231 w 1596086"/>
              <a:gd name="connsiteY56" fmla="*/ 559594 h 909650"/>
              <a:gd name="connsiteX57" fmla="*/ 1090612 w 1596086"/>
              <a:gd name="connsiteY57" fmla="*/ 573881 h 909650"/>
              <a:gd name="connsiteX58" fmla="*/ 1193006 w 1596086"/>
              <a:gd name="connsiteY58" fmla="*/ 590550 h 909650"/>
              <a:gd name="connsiteX59" fmla="*/ 1257300 w 1596086"/>
              <a:gd name="connsiteY59" fmla="*/ 592931 h 909650"/>
              <a:gd name="connsiteX60" fmla="*/ 1259681 w 1596086"/>
              <a:gd name="connsiteY60" fmla="*/ 604837 h 909650"/>
              <a:gd name="connsiteX61" fmla="*/ 1262062 w 1596086"/>
              <a:gd name="connsiteY61" fmla="*/ 611981 h 909650"/>
              <a:gd name="connsiteX62" fmla="*/ 1264443 w 1596086"/>
              <a:gd name="connsiteY62" fmla="*/ 628650 h 909650"/>
              <a:gd name="connsiteX63" fmla="*/ 1273968 w 1596086"/>
              <a:gd name="connsiteY63" fmla="*/ 631031 h 909650"/>
              <a:gd name="connsiteX64" fmla="*/ 1295400 w 1596086"/>
              <a:gd name="connsiteY64" fmla="*/ 635794 h 909650"/>
              <a:gd name="connsiteX65" fmla="*/ 1297781 w 1596086"/>
              <a:gd name="connsiteY65" fmla="*/ 721519 h 909650"/>
              <a:gd name="connsiteX66" fmla="*/ 1300162 w 1596086"/>
              <a:gd name="connsiteY66" fmla="*/ 731044 h 909650"/>
              <a:gd name="connsiteX67" fmla="*/ 1302543 w 1596086"/>
              <a:gd name="connsiteY67" fmla="*/ 747712 h 909650"/>
              <a:gd name="connsiteX68" fmla="*/ 1345406 w 1596086"/>
              <a:gd name="connsiteY68" fmla="*/ 742950 h 909650"/>
              <a:gd name="connsiteX69" fmla="*/ 1381125 w 1596086"/>
              <a:gd name="connsiteY69" fmla="*/ 740569 h 909650"/>
              <a:gd name="connsiteX70" fmla="*/ 1388268 w 1596086"/>
              <a:gd name="connsiteY70" fmla="*/ 742950 h 909650"/>
              <a:gd name="connsiteX71" fmla="*/ 1393031 w 1596086"/>
              <a:gd name="connsiteY71" fmla="*/ 759619 h 909650"/>
              <a:gd name="connsiteX72" fmla="*/ 1397793 w 1596086"/>
              <a:gd name="connsiteY72" fmla="*/ 769144 h 909650"/>
              <a:gd name="connsiteX73" fmla="*/ 1400175 w 1596086"/>
              <a:gd name="connsiteY73" fmla="*/ 778669 h 909650"/>
              <a:gd name="connsiteX74" fmla="*/ 1404937 w 1596086"/>
              <a:gd name="connsiteY74" fmla="*/ 792956 h 909650"/>
              <a:gd name="connsiteX75" fmla="*/ 1416843 w 1596086"/>
              <a:gd name="connsiteY75" fmla="*/ 790575 h 909650"/>
              <a:gd name="connsiteX76" fmla="*/ 1426368 w 1596086"/>
              <a:gd name="connsiteY76" fmla="*/ 788194 h 909650"/>
              <a:gd name="connsiteX77" fmla="*/ 1440656 w 1596086"/>
              <a:gd name="connsiteY77" fmla="*/ 790575 h 909650"/>
              <a:gd name="connsiteX78" fmla="*/ 1443037 w 1596086"/>
              <a:gd name="connsiteY78" fmla="*/ 833437 h 909650"/>
              <a:gd name="connsiteX79" fmla="*/ 1469231 w 1596086"/>
              <a:gd name="connsiteY79" fmla="*/ 835819 h 909650"/>
              <a:gd name="connsiteX80" fmla="*/ 1519237 w 1596086"/>
              <a:gd name="connsiteY80" fmla="*/ 840581 h 909650"/>
              <a:gd name="connsiteX81" fmla="*/ 1526381 w 1596086"/>
              <a:gd name="connsiteY81" fmla="*/ 862012 h 909650"/>
              <a:gd name="connsiteX82" fmla="*/ 1538287 w 1596086"/>
              <a:gd name="connsiteY82" fmla="*/ 881062 h 909650"/>
              <a:gd name="connsiteX83" fmla="*/ 1590675 w 1596086"/>
              <a:gd name="connsiteY83" fmla="*/ 881062 h 909650"/>
              <a:gd name="connsiteX84" fmla="*/ 1593056 w 1596086"/>
              <a:gd name="connsiteY84" fmla="*/ 900112 h 909650"/>
              <a:gd name="connsiteX85" fmla="*/ 1593056 w 1596086"/>
              <a:gd name="connsiteY85"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781050 w 1596086"/>
              <a:gd name="connsiteY47" fmla="*/ 481012 h 909650"/>
              <a:gd name="connsiteX48" fmla="*/ 916781 w 1596086"/>
              <a:gd name="connsiteY48" fmla="*/ 476250 h 909650"/>
              <a:gd name="connsiteX49" fmla="*/ 954881 w 1596086"/>
              <a:gd name="connsiteY49" fmla="*/ 478631 h 909650"/>
              <a:gd name="connsiteX50" fmla="*/ 957262 w 1596086"/>
              <a:gd name="connsiteY50" fmla="*/ 492919 h 909650"/>
              <a:gd name="connsiteX51" fmla="*/ 959643 w 1596086"/>
              <a:gd name="connsiteY51" fmla="*/ 523875 h 909650"/>
              <a:gd name="connsiteX52" fmla="*/ 992981 w 1596086"/>
              <a:gd name="connsiteY52" fmla="*/ 523875 h 909650"/>
              <a:gd name="connsiteX53" fmla="*/ 995362 w 1596086"/>
              <a:gd name="connsiteY53" fmla="*/ 547687 h 909650"/>
              <a:gd name="connsiteX54" fmla="*/ 997743 w 1596086"/>
              <a:gd name="connsiteY54" fmla="*/ 554831 h 909650"/>
              <a:gd name="connsiteX55" fmla="*/ 1004887 w 1596086"/>
              <a:gd name="connsiteY55" fmla="*/ 557212 h 909650"/>
              <a:gd name="connsiteX56" fmla="*/ 1088231 w 1596086"/>
              <a:gd name="connsiteY56" fmla="*/ 559594 h 909650"/>
              <a:gd name="connsiteX57" fmla="*/ 1090612 w 1596086"/>
              <a:gd name="connsiteY57" fmla="*/ 573881 h 909650"/>
              <a:gd name="connsiteX58" fmla="*/ 1193006 w 1596086"/>
              <a:gd name="connsiteY58" fmla="*/ 590550 h 909650"/>
              <a:gd name="connsiteX59" fmla="*/ 1257300 w 1596086"/>
              <a:gd name="connsiteY59" fmla="*/ 592931 h 909650"/>
              <a:gd name="connsiteX60" fmla="*/ 1259681 w 1596086"/>
              <a:gd name="connsiteY60" fmla="*/ 604837 h 909650"/>
              <a:gd name="connsiteX61" fmla="*/ 1262062 w 1596086"/>
              <a:gd name="connsiteY61" fmla="*/ 611981 h 909650"/>
              <a:gd name="connsiteX62" fmla="*/ 1264443 w 1596086"/>
              <a:gd name="connsiteY62" fmla="*/ 628650 h 909650"/>
              <a:gd name="connsiteX63" fmla="*/ 1273968 w 1596086"/>
              <a:gd name="connsiteY63" fmla="*/ 631031 h 909650"/>
              <a:gd name="connsiteX64" fmla="*/ 1295400 w 1596086"/>
              <a:gd name="connsiteY64" fmla="*/ 635794 h 909650"/>
              <a:gd name="connsiteX65" fmla="*/ 1297781 w 1596086"/>
              <a:gd name="connsiteY65" fmla="*/ 721519 h 909650"/>
              <a:gd name="connsiteX66" fmla="*/ 1300162 w 1596086"/>
              <a:gd name="connsiteY66" fmla="*/ 731044 h 909650"/>
              <a:gd name="connsiteX67" fmla="*/ 1302543 w 1596086"/>
              <a:gd name="connsiteY67" fmla="*/ 747712 h 909650"/>
              <a:gd name="connsiteX68" fmla="*/ 1345406 w 1596086"/>
              <a:gd name="connsiteY68" fmla="*/ 742950 h 909650"/>
              <a:gd name="connsiteX69" fmla="*/ 1381125 w 1596086"/>
              <a:gd name="connsiteY69" fmla="*/ 740569 h 909650"/>
              <a:gd name="connsiteX70" fmla="*/ 1388268 w 1596086"/>
              <a:gd name="connsiteY70" fmla="*/ 742950 h 909650"/>
              <a:gd name="connsiteX71" fmla="*/ 1393031 w 1596086"/>
              <a:gd name="connsiteY71" fmla="*/ 759619 h 909650"/>
              <a:gd name="connsiteX72" fmla="*/ 1397793 w 1596086"/>
              <a:gd name="connsiteY72" fmla="*/ 769144 h 909650"/>
              <a:gd name="connsiteX73" fmla="*/ 1400175 w 1596086"/>
              <a:gd name="connsiteY73" fmla="*/ 778669 h 909650"/>
              <a:gd name="connsiteX74" fmla="*/ 1404937 w 1596086"/>
              <a:gd name="connsiteY74" fmla="*/ 792956 h 909650"/>
              <a:gd name="connsiteX75" fmla="*/ 1416843 w 1596086"/>
              <a:gd name="connsiteY75" fmla="*/ 790575 h 909650"/>
              <a:gd name="connsiteX76" fmla="*/ 1426368 w 1596086"/>
              <a:gd name="connsiteY76" fmla="*/ 788194 h 909650"/>
              <a:gd name="connsiteX77" fmla="*/ 1440656 w 1596086"/>
              <a:gd name="connsiteY77" fmla="*/ 790575 h 909650"/>
              <a:gd name="connsiteX78" fmla="*/ 1443037 w 1596086"/>
              <a:gd name="connsiteY78" fmla="*/ 833437 h 909650"/>
              <a:gd name="connsiteX79" fmla="*/ 1469231 w 1596086"/>
              <a:gd name="connsiteY79" fmla="*/ 835819 h 909650"/>
              <a:gd name="connsiteX80" fmla="*/ 1519237 w 1596086"/>
              <a:gd name="connsiteY80" fmla="*/ 840581 h 909650"/>
              <a:gd name="connsiteX81" fmla="*/ 1526381 w 1596086"/>
              <a:gd name="connsiteY81" fmla="*/ 862012 h 909650"/>
              <a:gd name="connsiteX82" fmla="*/ 1538287 w 1596086"/>
              <a:gd name="connsiteY82" fmla="*/ 881062 h 909650"/>
              <a:gd name="connsiteX83" fmla="*/ 1590675 w 1596086"/>
              <a:gd name="connsiteY83" fmla="*/ 881062 h 909650"/>
              <a:gd name="connsiteX84" fmla="*/ 1593056 w 1596086"/>
              <a:gd name="connsiteY84" fmla="*/ 900112 h 909650"/>
              <a:gd name="connsiteX85" fmla="*/ 1593056 w 1596086"/>
              <a:gd name="connsiteY85"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781050 w 1596086"/>
              <a:gd name="connsiteY47" fmla="*/ 481012 h 909650"/>
              <a:gd name="connsiteX48" fmla="*/ 954881 w 1596086"/>
              <a:gd name="connsiteY48" fmla="*/ 478631 h 909650"/>
              <a:gd name="connsiteX49" fmla="*/ 957262 w 1596086"/>
              <a:gd name="connsiteY49" fmla="*/ 492919 h 909650"/>
              <a:gd name="connsiteX50" fmla="*/ 959643 w 1596086"/>
              <a:gd name="connsiteY50" fmla="*/ 523875 h 909650"/>
              <a:gd name="connsiteX51" fmla="*/ 992981 w 1596086"/>
              <a:gd name="connsiteY51" fmla="*/ 523875 h 909650"/>
              <a:gd name="connsiteX52" fmla="*/ 995362 w 1596086"/>
              <a:gd name="connsiteY52" fmla="*/ 547687 h 909650"/>
              <a:gd name="connsiteX53" fmla="*/ 997743 w 1596086"/>
              <a:gd name="connsiteY53" fmla="*/ 554831 h 909650"/>
              <a:gd name="connsiteX54" fmla="*/ 1004887 w 1596086"/>
              <a:gd name="connsiteY54" fmla="*/ 557212 h 909650"/>
              <a:gd name="connsiteX55" fmla="*/ 1088231 w 1596086"/>
              <a:gd name="connsiteY55" fmla="*/ 559594 h 909650"/>
              <a:gd name="connsiteX56" fmla="*/ 1090612 w 1596086"/>
              <a:gd name="connsiteY56" fmla="*/ 573881 h 909650"/>
              <a:gd name="connsiteX57" fmla="*/ 1193006 w 1596086"/>
              <a:gd name="connsiteY57" fmla="*/ 590550 h 909650"/>
              <a:gd name="connsiteX58" fmla="*/ 1257300 w 1596086"/>
              <a:gd name="connsiteY58" fmla="*/ 592931 h 909650"/>
              <a:gd name="connsiteX59" fmla="*/ 1259681 w 1596086"/>
              <a:gd name="connsiteY59" fmla="*/ 604837 h 909650"/>
              <a:gd name="connsiteX60" fmla="*/ 1262062 w 1596086"/>
              <a:gd name="connsiteY60" fmla="*/ 611981 h 909650"/>
              <a:gd name="connsiteX61" fmla="*/ 1264443 w 1596086"/>
              <a:gd name="connsiteY61" fmla="*/ 628650 h 909650"/>
              <a:gd name="connsiteX62" fmla="*/ 1273968 w 1596086"/>
              <a:gd name="connsiteY62" fmla="*/ 631031 h 909650"/>
              <a:gd name="connsiteX63" fmla="*/ 1295400 w 1596086"/>
              <a:gd name="connsiteY63" fmla="*/ 635794 h 909650"/>
              <a:gd name="connsiteX64" fmla="*/ 1297781 w 1596086"/>
              <a:gd name="connsiteY64" fmla="*/ 721519 h 909650"/>
              <a:gd name="connsiteX65" fmla="*/ 1300162 w 1596086"/>
              <a:gd name="connsiteY65" fmla="*/ 731044 h 909650"/>
              <a:gd name="connsiteX66" fmla="*/ 1302543 w 1596086"/>
              <a:gd name="connsiteY66" fmla="*/ 747712 h 909650"/>
              <a:gd name="connsiteX67" fmla="*/ 1345406 w 1596086"/>
              <a:gd name="connsiteY67" fmla="*/ 742950 h 909650"/>
              <a:gd name="connsiteX68" fmla="*/ 1381125 w 1596086"/>
              <a:gd name="connsiteY68" fmla="*/ 740569 h 909650"/>
              <a:gd name="connsiteX69" fmla="*/ 1388268 w 1596086"/>
              <a:gd name="connsiteY69" fmla="*/ 742950 h 909650"/>
              <a:gd name="connsiteX70" fmla="*/ 1393031 w 1596086"/>
              <a:gd name="connsiteY70" fmla="*/ 759619 h 909650"/>
              <a:gd name="connsiteX71" fmla="*/ 1397793 w 1596086"/>
              <a:gd name="connsiteY71" fmla="*/ 769144 h 909650"/>
              <a:gd name="connsiteX72" fmla="*/ 1400175 w 1596086"/>
              <a:gd name="connsiteY72" fmla="*/ 778669 h 909650"/>
              <a:gd name="connsiteX73" fmla="*/ 1404937 w 1596086"/>
              <a:gd name="connsiteY73" fmla="*/ 792956 h 909650"/>
              <a:gd name="connsiteX74" fmla="*/ 1416843 w 1596086"/>
              <a:gd name="connsiteY74" fmla="*/ 790575 h 909650"/>
              <a:gd name="connsiteX75" fmla="*/ 1426368 w 1596086"/>
              <a:gd name="connsiteY75" fmla="*/ 788194 h 909650"/>
              <a:gd name="connsiteX76" fmla="*/ 1440656 w 1596086"/>
              <a:gd name="connsiteY76" fmla="*/ 790575 h 909650"/>
              <a:gd name="connsiteX77" fmla="*/ 1443037 w 1596086"/>
              <a:gd name="connsiteY77" fmla="*/ 833437 h 909650"/>
              <a:gd name="connsiteX78" fmla="*/ 1469231 w 1596086"/>
              <a:gd name="connsiteY78" fmla="*/ 835819 h 909650"/>
              <a:gd name="connsiteX79" fmla="*/ 1519237 w 1596086"/>
              <a:gd name="connsiteY79" fmla="*/ 840581 h 909650"/>
              <a:gd name="connsiteX80" fmla="*/ 1526381 w 1596086"/>
              <a:gd name="connsiteY80" fmla="*/ 862012 h 909650"/>
              <a:gd name="connsiteX81" fmla="*/ 1538287 w 1596086"/>
              <a:gd name="connsiteY81" fmla="*/ 881062 h 909650"/>
              <a:gd name="connsiteX82" fmla="*/ 1590675 w 1596086"/>
              <a:gd name="connsiteY82" fmla="*/ 881062 h 909650"/>
              <a:gd name="connsiteX83" fmla="*/ 1593056 w 1596086"/>
              <a:gd name="connsiteY83" fmla="*/ 900112 h 909650"/>
              <a:gd name="connsiteX84" fmla="*/ 1593056 w 1596086"/>
              <a:gd name="connsiteY84"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78631 h 909650"/>
              <a:gd name="connsiteX48" fmla="*/ 957262 w 1596086"/>
              <a:gd name="connsiteY48" fmla="*/ 492919 h 909650"/>
              <a:gd name="connsiteX49" fmla="*/ 959643 w 1596086"/>
              <a:gd name="connsiteY49" fmla="*/ 523875 h 909650"/>
              <a:gd name="connsiteX50" fmla="*/ 992981 w 1596086"/>
              <a:gd name="connsiteY50" fmla="*/ 523875 h 909650"/>
              <a:gd name="connsiteX51" fmla="*/ 995362 w 1596086"/>
              <a:gd name="connsiteY51" fmla="*/ 547687 h 909650"/>
              <a:gd name="connsiteX52" fmla="*/ 997743 w 1596086"/>
              <a:gd name="connsiteY52" fmla="*/ 554831 h 909650"/>
              <a:gd name="connsiteX53" fmla="*/ 1004887 w 1596086"/>
              <a:gd name="connsiteY53" fmla="*/ 557212 h 909650"/>
              <a:gd name="connsiteX54" fmla="*/ 1088231 w 1596086"/>
              <a:gd name="connsiteY54" fmla="*/ 559594 h 909650"/>
              <a:gd name="connsiteX55" fmla="*/ 1090612 w 1596086"/>
              <a:gd name="connsiteY55" fmla="*/ 573881 h 909650"/>
              <a:gd name="connsiteX56" fmla="*/ 1193006 w 1596086"/>
              <a:gd name="connsiteY56" fmla="*/ 590550 h 909650"/>
              <a:gd name="connsiteX57" fmla="*/ 1257300 w 1596086"/>
              <a:gd name="connsiteY57" fmla="*/ 592931 h 909650"/>
              <a:gd name="connsiteX58" fmla="*/ 1259681 w 1596086"/>
              <a:gd name="connsiteY58" fmla="*/ 604837 h 909650"/>
              <a:gd name="connsiteX59" fmla="*/ 1262062 w 1596086"/>
              <a:gd name="connsiteY59" fmla="*/ 611981 h 909650"/>
              <a:gd name="connsiteX60" fmla="*/ 1264443 w 1596086"/>
              <a:gd name="connsiteY60" fmla="*/ 628650 h 909650"/>
              <a:gd name="connsiteX61" fmla="*/ 1273968 w 1596086"/>
              <a:gd name="connsiteY61" fmla="*/ 631031 h 909650"/>
              <a:gd name="connsiteX62" fmla="*/ 1295400 w 1596086"/>
              <a:gd name="connsiteY62" fmla="*/ 635794 h 909650"/>
              <a:gd name="connsiteX63" fmla="*/ 1297781 w 1596086"/>
              <a:gd name="connsiteY63" fmla="*/ 721519 h 909650"/>
              <a:gd name="connsiteX64" fmla="*/ 1300162 w 1596086"/>
              <a:gd name="connsiteY64" fmla="*/ 731044 h 909650"/>
              <a:gd name="connsiteX65" fmla="*/ 1302543 w 1596086"/>
              <a:gd name="connsiteY65" fmla="*/ 747712 h 909650"/>
              <a:gd name="connsiteX66" fmla="*/ 1345406 w 1596086"/>
              <a:gd name="connsiteY66" fmla="*/ 742950 h 909650"/>
              <a:gd name="connsiteX67" fmla="*/ 1381125 w 1596086"/>
              <a:gd name="connsiteY67" fmla="*/ 740569 h 909650"/>
              <a:gd name="connsiteX68" fmla="*/ 1388268 w 1596086"/>
              <a:gd name="connsiteY68" fmla="*/ 742950 h 909650"/>
              <a:gd name="connsiteX69" fmla="*/ 1393031 w 1596086"/>
              <a:gd name="connsiteY69" fmla="*/ 759619 h 909650"/>
              <a:gd name="connsiteX70" fmla="*/ 1397793 w 1596086"/>
              <a:gd name="connsiteY70" fmla="*/ 769144 h 909650"/>
              <a:gd name="connsiteX71" fmla="*/ 1400175 w 1596086"/>
              <a:gd name="connsiteY71" fmla="*/ 778669 h 909650"/>
              <a:gd name="connsiteX72" fmla="*/ 1404937 w 1596086"/>
              <a:gd name="connsiteY72" fmla="*/ 792956 h 909650"/>
              <a:gd name="connsiteX73" fmla="*/ 1416843 w 1596086"/>
              <a:gd name="connsiteY73" fmla="*/ 790575 h 909650"/>
              <a:gd name="connsiteX74" fmla="*/ 1426368 w 1596086"/>
              <a:gd name="connsiteY74" fmla="*/ 788194 h 909650"/>
              <a:gd name="connsiteX75" fmla="*/ 1440656 w 1596086"/>
              <a:gd name="connsiteY75" fmla="*/ 790575 h 909650"/>
              <a:gd name="connsiteX76" fmla="*/ 1443037 w 1596086"/>
              <a:gd name="connsiteY76" fmla="*/ 833437 h 909650"/>
              <a:gd name="connsiteX77" fmla="*/ 1469231 w 1596086"/>
              <a:gd name="connsiteY77" fmla="*/ 835819 h 909650"/>
              <a:gd name="connsiteX78" fmla="*/ 1519237 w 1596086"/>
              <a:gd name="connsiteY78" fmla="*/ 840581 h 909650"/>
              <a:gd name="connsiteX79" fmla="*/ 1526381 w 1596086"/>
              <a:gd name="connsiteY79" fmla="*/ 862012 h 909650"/>
              <a:gd name="connsiteX80" fmla="*/ 1538287 w 1596086"/>
              <a:gd name="connsiteY80" fmla="*/ 881062 h 909650"/>
              <a:gd name="connsiteX81" fmla="*/ 1590675 w 1596086"/>
              <a:gd name="connsiteY81" fmla="*/ 881062 h 909650"/>
              <a:gd name="connsiteX82" fmla="*/ 1593056 w 1596086"/>
              <a:gd name="connsiteY82" fmla="*/ 900112 h 909650"/>
              <a:gd name="connsiteX83" fmla="*/ 1593056 w 1596086"/>
              <a:gd name="connsiteY8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78631 h 909650"/>
              <a:gd name="connsiteX48" fmla="*/ 957262 w 1596086"/>
              <a:gd name="connsiteY48" fmla="*/ 492919 h 909650"/>
              <a:gd name="connsiteX49" fmla="*/ 959643 w 1596086"/>
              <a:gd name="connsiteY49" fmla="*/ 523875 h 909650"/>
              <a:gd name="connsiteX50" fmla="*/ 992981 w 1596086"/>
              <a:gd name="connsiteY50" fmla="*/ 523875 h 909650"/>
              <a:gd name="connsiteX51" fmla="*/ 995362 w 1596086"/>
              <a:gd name="connsiteY51" fmla="*/ 547687 h 909650"/>
              <a:gd name="connsiteX52" fmla="*/ 997743 w 1596086"/>
              <a:gd name="connsiteY52" fmla="*/ 554831 h 909650"/>
              <a:gd name="connsiteX53" fmla="*/ 1004887 w 1596086"/>
              <a:gd name="connsiteY53" fmla="*/ 557212 h 909650"/>
              <a:gd name="connsiteX54" fmla="*/ 1088231 w 1596086"/>
              <a:gd name="connsiteY54" fmla="*/ 559594 h 909650"/>
              <a:gd name="connsiteX55" fmla="*/ 1090612 w 1596086"/>
              <a:gd name="connsiteY55" fmla="*/ 573881 h 909650"/>
              <a:gd name="connsiteX56" fmla="*/ 1193006 w 1596086"/>
              <a:gd name="connsiteY56" fmla="*/ 590550 h 909650"/>
              <a:gd name="connsiteX57" fmla="*/ 1257300 w 1596086"/>
              <a:gd name="connsiteY57" fmla="*/ 592931 h 909650"/>
              <a:gd name="connsiteX58" fmla="*/ 1259681 w 1596086"/>
              <a:gd name="connsiteY58" fmla="*/ 604837 h 909650"/>
              <a:gd name="connsiteX59" fmla="*/ 1262062 w 1596086"/>
              <a:gd name="connsiteY59" fmla="*/ 611981 h 909650"/>
              <a:gd name="connsiteX60" fmla="*/ 1264443 w 1596086"/>
              <a:gd name="connsiteY60" fmla="*/ 628650 h 909650"/>
              <a:gd name="connsiteX61" fmla="*/ 1273968 w 1596086"/>
              <a:gd name="connsiteY61" fmla="*/ 631031 h 909650"/>
              <a:gd name="connsiteX62" fmla="*/ 1295400 w 1596086"/>
              <a:gd name="connsiteY62" fmla="*/ 635794 h 909650"/>
              <a:gd name="connsiteX63" fmla="*/ 1297781 w 1596086"/>
              <a:gd name="connsiteY63" fmla="*/ 721519 h 909650"/>
              <a:gd name="connsiteX64" fmla="*/ 1300162 w 1596086"/>
              <a:gd name="connsiteY64" fmla="*/ 731044 h 909650"/>
              <a:gd name="connsiteX65" fmla="*/ 1302543 w 1596086"/>
              <a:gd name="connsiteY65" fmla="*/ 747712 h 909650"/>
              <a:gd name="connsiteX66" fmla="*/ 1345406 w 1596086"/>
              <a:gd name="connsiteY66" fmla="*/ 742950 h 909650"/>
              <a:gd name="connsiteX67" fmla="*/ 1381125 w 1596086"/>
              <a:gd name="connsiteY67" fmla="*/ 740569 h 909650"/>
              <a:gd name="connsiteX68" fmla="*/ 1388268 w 1596086"/>
              <a:gd name="connsiteY68" fmla="*/ 742950 h 909650"/>
              <a:gd name="connsiteX69" fmla="*/ 1393031 w 1596086"/>
              <a:gd name="connsiteY69" fmla="*/ 759619 h 909650"/>
              <a:gd name="connsiteX70" fmla="*/ 1397793 w 1596086"/>
              <a:gd name="connsiteY70" fmla="*/ 769144 h 909650"/>
              <a:gd name="connsiteX71" fmla="*/ 1400175 w 1596086"/>
              <a:gd name="connsiteY71" fmla="*/ 778669 h 909650"/>
              <a:gd name="connsiteX72" fmla="*/ 1404937 w 1596086"/>
              <a:gd name="connsiteY72" fmla="*/ 792956 h 909650"/>
              <a:gd name="connsiteX73" fmla="*/ 1416843 w 1596086"/>
              <a:gd name="connsiteY73" fmla="*/ 790575 h 909650"/>
              <a:gd name="connsiteX74" fmla="*/ 1426368 w 1596086"/>
              <a:gd name="connsiteY74" fmla="*/ 788194 h 909650"/>
              <a:gd name="connsiteX75" fmla="*/ 1440656 w 1596086"/>
              <a:gd name="connsiteY75" fmla="*/ 790575 h 909650"/>
              <a:gd name="connsiteX76" fmla="*/ 1443037 w 1596086"/>
              <a:gd name="connsiteY76" fmla="*/ 833437 h 909650"/>
              <a:gd name="connsiteX77" fmla="*/ 1469231 w 1596086"/>
              <a:gd name="connsiteY77" fmla="*/ 835819 h 909650"/>
              <a:gd name="connsiteX78" fmla="*/ 1519237 w 1596086"/>
              <a:gd name="connsiteY78" fmla="*/ 840581 h 909650"/>
              <a:gd name="connsiteX79" fmla="*/ 1526381 w 1596086"/>
              <a:gd name="connsiteY79" fmla="*/ 862012 h 909650"/>
              <a:gd name="connsiteX80" fmla="*/ 1538287 w 1596086"/>
              <a:gd name="connsiteY80" fmla="*/ 881062 h 909650"/>
              <a:gd name="connsiteX81" fmla="*/ 1590675 w 1596086"/>
              <a:gd name="connsiteY81" fmla="*/ 881062 h 909650"/>
              <a:gd name="connsiteX82" fmla="*/ 1593056 w 1596086"/>
              <a:gd name="connsiteY82" fmla="*/ 900112 h 909650"/>
              <a:gd name="connsiteX83" fmla="*/ 1593056 w 1596086"/>
              <a:gd name="connsiteY8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78631 h 909650"/>
              <a:gd name="connsiteX48" fmla="*/ 959643 w 1596086"/>
              <a:gd name="connsiteY48" fmla="*/ 523875 h 909650"/>
              <a:gd name="connsiteX49" fmla="*/ 992981 w 1596086"/>
              <a:gd name="connsiteY49" fmla="*/ 523875 h 909650"/>
              <a:gd name="connsiteX50" fmla="*/ 995362 w 1596086"/>
              <a:gd name="connsiteY50" fmla="*/ 547687 h 909650"/>
              <a:gd name="connsiteX51" fmla="*/ 997743 w 1596086"/>
              <a:gd name="connsiteY51" fmla="*/ 554831 h 909650"/>
              <a:gd name="connsiteX52" fmla="*/ 1004887 w 1596086"/>
              <a:gd name="connsiteY52" fmla="*/ 557212 h 909650"/>
              <a:gd name="connsiteX53" fmla="*/ 1088231 w 1596086"/>
              <a:gd name="connsiteY53" fmla="*/ 559594 h 909650"/>
              <a:gd name="connsiteX54" fmla="*/ 1090612 w 1596086"/>
              <a:gd name="connsiteY54" fmla="*/ 573881 h 909650"/>
              <a:gd name="connsiteX55" fmla="*/ 1193006 w 1596086"/>
              <a:gd name="connsiteY55" fmla="*/ 590550 h 909650"/>
              <a:gd name="connsiteX56" fmla="*/ 1257300 w 1596086"/>
              <a:gd name="connsiteY56" fmla="*/ 592931 h 909650"/>
              <a:gd name="connsiteX57" fmla="*/ 1259681 w 1596086"/>
              <a:gd name="connsiteY57" fmla="*/ 604837 h 909650"/>
              <a:gd name="connsiteX58" fmla="*/ 1262062 w 1596086"/>
              <a:gd name="connsiteY58" fmla="*/ 611981 h 909650"/>
              <a:gd name="connsiteX59" fmla="*/ 1264443 w 1596086"/>
              <a:gd name="connsiteY59" fmla="*/ 628650 h 909650"/>
              <a:gd name="connsiteX60" fmla="*/ 1273968 w 1596086"/>
              <a:gd name="connsiteY60" fmla="*/ 631031 h 909650"/>
              <a:gd name="connsiteX61" fmla="*/ 1295400 w 1596086"/>
              <a:gd name="connsiteY61" fmla="*/ 635794 h 909650"/>
              <a:gd name="connsiteX62" fmla="*/ 1297781 w 1596086"/>
              <a:gd name="connsiteY62" fmla="*/ 721519 h 909650"/>
              <a:gd name="connsiteX63" fmla="*/ 1300162 w 1596086"/>
              <a:gd name="connsiteY63" fmla="*/ 731044 h 909650"/>
              <a:gd name="connsiteX64" fmla="*/ 1302543 w 1596086"/>
              <a:gd name="connsiteY64" fmla="*/ 747712 h 909650"/>
              <a:gd name="connsiteX65" fmla="*/ 1345406 w 1596086"/>
              <a:gd name="connsiteY65" fmla="*/ 742950 h 909650"/>
              <a:gd name="connsiteX66" fmla="*/ 1381125 w 1596086"/>
              <a:gd name="connsiteY66" fmla="*/ 740569 h 909650"/>
              <a:gd name="connsiteX67" fmla="*/ 1388268 w 1596086"/>
              <a:gd name="connsiteY67" fmla="*/ 742950 h 909650"/>
              <a:gd name="connsiteX68" fmla="*/ 1393031 w 1596086"/>
              <a:gd name="connsiteY68" fmla="*/ 759619 h 909650"/>
              <a:gd name="connsiteX69" fmla="*/ 1397793 w 1596086"/>
              <a:gd name="connsiteY69" fmla="*/ 769144 h 909650"/>
              <a:gd name="connsiteX70" fmla="*/ 1400175 w 1596086"/>
              <a:gd name="connsiteY70" fmla="*/ 778669 h 909650"/>
              <a:gd name="connsiteX71" fmla="*/ 1404937 w 1596086"/>
              <a:gd name="connsiteY71" fmla="*/ 792956 h 909650"/>
              <a:gd name="connsiteX72" fmla="*/ 1416843 w 1596086"/>
              <a:gd name="connsiteY72" fmla="*/ 790575 h 909650"/>
              <a:gd name="connsiteX73" fmla="*/ 1426368 w 1596086"/>
              <a:gd name="connsiteY73" fmla="*/ 788194 h 909650"/>
              <a:gd name="connsiteX74" fmla="*/ 1440656 w 1596086"/>
              <a:gd name="connsiteY74" fmla="*/ 790575 h 909650"/>
              <a:gd name="connsiteX75" fmla="*/ 1443037 w 1596086"/>
              <a:gd name="connsiteY75" fmla="*/ 833437 h 909650"/>
              <a:gd name="connsiteX76" fmla="*/ 1469231 w 1596086"/>
              <a:gd name="connsiteY76" fmla="*/ 835819 h 909650"/>
              <a:gd name="connsiteX77" fmla="*/ 1519237 w 1596086"/>
              <a:gd name="connsiteY77" fmla="*/ 840581 h 909650"/>
              <a:gd name="connsiteX78" fmla="*/ 1526381 w 1596086"/>
              <a:gd name="connsiteY78" fmla="*/ 862012 h 909650"/>
              <a:gd name="connsiteX79" fmla="*/ 1538287 w 1596086"/>
              <a:gd name="connsiteY79" fmla="*/ 881062 h 909650"/>
              <a:gd name="connsiteX80" fmla="*/ 1590675 w 1596086"/>
              <a:gd name="connsiteY80" fmla="*/ 881062 h 909650"/>
              <a:gd name="connsiteX81" fmla="*/ 1593056 w 1596086"/>
              <a:gd name="connsiteY81" fmla="*/ 900112 h 909650"/>
              <a:gd name="connsiteX82" fmla="*/ 1593056 w 1596086"/>
              <a:gd name="connsiteY8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78631 h 909650"/>
              <a:gd name="connsiteX48" fmla="*/ 959643 w 1596086"/>
              <a:gd name="connsiteY48" fmla="*/ 523875 h 909650"/>
              <a:gd name="connsiteX49" fmla="*/ 992981 w 1596086"/>
              <a:gd name="connsiteY49" fmla="*/ 523875 h 909650"/>
              <a:gd name="connsiteX50" fmla="*/ 995362 w 1596086"/>
              <a:gd name="connsiteY50" fmla="*/ 547687 h 909650"/>
              <a:gd name="connsiteX51" fmla="*/ 997743 w 1596086"/>
              <a:gd name="connsiteY51" fmla="*/ 554831 h 909650"/>
              <a:gd name="connsiteX52" fmla="*/ 1004887 w 1596086"/>
              <a:gd name="connsiteY52" fmla="*/ 557212 h 909650"/>
              <a:gd name="connsiteX53" fmla="*/ 1088231 w 1596086"/>
              <a:gd name="connsiteY53" fmla="*/ 559594 h 909650"/>
              <a:gd name="connsiteX54" fmla="*/ 1090612 w 1596086"/>
              <a:gd name="connsiteY54" fmla="*/ 573881 h 909650"/>
              <a:gd name="connsiteX55" fmla="*/ 1193006 w 1596086"/>
              <a:gd name="connsiteY55" fmla="*/ 590550 h 909650"/>
              <a:gd name="connsiteX56" fmla="*/ 1257300 w 1596086"/>
              <a:gd name="connsiteY56" fmla="*/ 592931 h 909650"/>
              <a:gd name="connsiteX57" fmla="*/ 1259681 w 1596086"/>
              <a:gd name="connsiteY57" fmla="*/ 604837 h 909650"/>
              <a:gd name="connsiteX58" fmla="*/ 1262062 w 1596086"/>
              <a:gd name="connsiteY58" fmla="*/ 611981 h 909650"/>
              <a:gd name="connsiteX59" fmla="*/ 1264443 w 1596086"/>
              <a:gd name="connsiteY59" fmla="*/ 628650 h 909650"/>
              <a:gd name="connsiteX60" fmla="*/ 1273968 w 1596086"/>
              <a:gd name="connsiteY60" fmla="*/ 631031 h 909650"/>
              <a:gd name="connsiteX61" fmla="*/ 1295400 w 1596086"/>
              <a:gd name="connsiteY61" fmla="*/ 635794 h 909650"/>
              <a:gd name="connsiteX62" fmla="*/ 1297781 w 1596086"/>
              <a:gd name="connsiteY62" fmla="*/ 721519 h 909650"/>
              <a:gd name="connsiteX63" fmla="*/ 1300162 w 1596086"/>
              <a:gd name="connsiteY63" fmla="*/ 731044 h 909650"/>
              <a:gd name="connsiteX64" fmla="*/ 1302543 w 1596086"/>
              <a:gd name="connsiteY64" fmla="*/ 747712 h 909650"/>
              <a:gd name="connsiteX65" fmla="*/ 1345406 w 1596086"/>
              <a:gd name="connsiteY65" fmla="*/ 742950 h 909650"/>
              <a:gd name="connsiteX66" fmla="*/ 1381125 w 1596086"/>
              <a:gd name="connsiteY66" fmla="*/ 740569 h 909650"/>
              <a:gd name="connsiteX67" fmla="*/ 1388268 w 1596086"/>
              <a:gd name="connsiteY67" fmla="*/ 742950 h 909650"/>
              <a:gd name="connsiteX68" fmla="*/ 1393031 w 1596086"/>
              <a:gd name="connsiteY68" fmla="*/ 759619 h 909650"/>
              <a:gd name="connsiteX69" fmla="*/ 1397793 w 1596086"/>
              <a:gd name="connsiteY69" fmla="*/ 769144 h 909650"/>
              <a:gd name="connsiteX70" fmla="*/ 1400175 w 1596086"/>
              <a:gd name="connsiteY70" fmla="*/ 778669 h 909650"/>
              <a:gd name="connsiteX71" fmla="*/ 1404937 w 1596086"/>
              <a:gd name="connsiteY71" fmla="*/ 792956 h 909650"/>
              <a:gd name="connsiteX72" fmla="*/ 1416843 w 1596086"/>
              <a:gd name="connsiteY72" fmla="*/ 790575 h 909650"/>
              <a:gd name="connsiteX73" fmla="*/ 1426368 w 1596086"/>
              <a:gd name="connsiteY73" fmla="*/ 788194 h 909650"/>
              <a:gd name="connsiteX74" fmla="*/ 1440656 w 1596086"/>
              <a:gd name="connsiteY74" fmla="*/ 790575 h 909650"/>
              <a:gd name="connsiteX75" fmla="*/ 1443037 w 1596086"/>
              <a:gd name="connsiteY75" fmla="*/ 833437 h 909650"/>
              <a:gd name="connsiteX76" fmla="*/ 1469231 w 1596086"/>
              <a:gd name="connsiteY76" fmla="*/ 835819 h 909650"/>
              <a:gd name="connsiteX77" fmla="*/ 1519237 w 1596086"/>
              <a:gd name="connsiteY77" fmla="*/ 840581 h 909650"/>
              <a:gd name="connsiteX78" fmla="*/ 1526381 w 1596086"/>
              <a:gd name="connsiteY78" fmla="*/ 862012 h 909650"/>
              <a:gd name="connsiteX79" fmla="*/ 1538287 w 1596086"/>
              <a:gd name="connsiteY79" fmla="*/ 881062 h 909650"/>
              <a:gd name="connsiteX80" fmla="*/ 1590675 w 1596086"/>
              <a:gd name="connsiteY80" fmla="*/ 881062 h 909650"/>
              <a:gd name="connsiteX81" fmla="*/ 1593056 w 1596086"/>
              <a:gd name="connsiteY81" fmla="*/ 900112 h 909650"/>
              <a:gd name="connsiteX82" fmla="*/ 1593056 w 1596086"/>
              <a:gd name="connsiteY8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5362 w 1596086"/>
              <a:gd name="connsiteY50" fmla="*/ 547687 h 909650"/>
              <a:gd name="connsiteX51" fmla="*/ 997743 w 1596086"/>
              <a:gd name="connsiteY51" fmla="*/ 554831 h 909650"/>
              <a:gd name="connsiteX52" fmla="*/ 1004887 w 1596086"/>
              <a:gd name="connsiteY52" fmla="*/ 557212 h 909650"/>
              <a:gd name="connsiteX53" fmla="*/ 1088231 w 1596086"/>
              <a:gd name="connsiteY53" fmla="*/ 559594 h 909650"/>
              <a:gd name="connsiteX54" fmla="*/ 1090612 w 1596086"/>
              <a:gd name="connsiteY54" fmla="*/ 573881 h 909650"/>
              <a:gd name="connsiteX55" fmla="*/ 1193006 w 1596086"/>
              <a:gd name="connsiteY55" fmla="*/ 590550 h 909650"/>
              <a:gd name="connsiteX56" fmla="*/ 1257300 w 1596086"/>
              <a:gd name="connsiteY56" fmla="*/ 592931 h 909650"/>
              <a:gd name="connsiteX57" fmla="*/ 1259681 w 1596086"/>
              <a:gd name="connsiteY57" fmla="*/ 604837 h 909650"/>
              <a:gd name="connsiteX58" fmla="*/ 1262062 w 1596086"/>
              <a:gd name="connsiteY58" fmla="*/ 611981 h 909650"/>
              <a:gd name="connsiteX59" fmla="*/ 1264443 w 1596086"/>
              <a:gd name="connsiteY59" fmla="*/ 628650 h 909650"/>
              <a:gd name="connsiteX60" fmla="*/ 1273968 w 1596086"/>
              <a:gd name="connsiteY60" fmla="*/ 631031 h 909650"/>
              <a:gd name="connsiteX61" fmla="*/ 1295400 w 1596086"/>
              <a:gd name="connsiteY61" fmla="*/ 635794 h 909650"/>
              <a:gd name="connsiteX62" fmla="*/ 1297781 w 1596086"/>
              <a:gd name="connsiteY62" fmla="*/ 721519 h 909650"/>
              <a:gd name="connsiteX63" fmla="*/ 1300162 w 1596086"/>
              <a:gd name="connsiteY63" fmla="*/ 731044 h 909650"/>
              <a:gd name="connsiteX64" fmla="*/ 1302543 w 1596086"/>
              <a:gd name="connsiteY64" fmla="*/ 747712 h 909650"/>
              <a:gd name="connsiteX65" fmla="*/ 1345406 w 1596086"/>
              <a:gd name="connsiteY65" fmla="*/ 742950 h 909650"/>
              <a:gd name="connsiteX66" fmla="*/ 1381125 w 1596086"/>
              <a:gd name="connsiteY66" fmla="*/ 740569 h 909650"/>
              <a:gd name="connsiteX67" fmla="*/ 1388268 w 1596086"/>
              <a:gd name="connsiteY67" fmla="*/ 742950 h 909650"/>
              <a:gd name="connsiteX68" fmla="*/ 1393031 w 1596086"/>
              <a:gd name="connsiteY68" fmla="*/ 759619 h 909650"/>
              <a:gd name="connsiteX69" fmla="*/ 1397793 w 1596086"/>
              <a:gd name="connsiteY69" fmla="*/ 769144 h 909650"/>
              <a:gd name="connsiteX70" fmla="*/ 1400175 w 1596086"/>
              <a:gd name="connsiteY70" fmla="*/ 778669 h 909650"/>
              <a:gd name="connsiteX71" fmla="*/ 1404937 w 1596086"/>
              <a:gd name="connsiteY71" fmla="*/ 792956 h 909650"/>
              <a:gd name="connsiteX72" fmla="*/ 1416843 w 1596086"/>
              <a:gd name="connsiteY72" fmla="*/ 790575 h 909650"/>
              <a:gd name="connsiteX73" fmla="*/ 1426368 w 1596086"/>
              <a:gd name="connsiteY73" fmla="*/ 788194 h 909650"/>
              <a:gd name="connsiteX74" fmla="*/ 1440656 w 1596086"/>
              <a:gd name="connsiteY74" fmla="*/ 790575 h 909650"/>
              <a:gd name="connsiteX75" fmla="*/ 1443037 w 1596086"/>
              <a:gd name="connsiteY75" fmla="*/ 833437 h 909650"/>
              <a:gd name="connsiteX76" fmla="*/ 1469231 w 1596086"/>
              <a:gd name="connsiteY76" fmla="*/ 835819 h 909650"/>
              <a:gd name="connsiteX77" fmla="*/ 1519237 w 1596086"/>
              <a:gd name="connsiteY77" fmla="*/ 840581 h 909650"/>
              <a:gd name="connsiteX78" fmla="*/ 1526381 w 1596086"/>
              <a:gd name="connsiteY78" fmla="*/ 862012 h 909650"/>
              <a:gd name="connsiteX79" fmla="*/ 1538287 w 1596086"/>
              <a:gd name="connsiteY79" fmla="*/ 881062 h 909650"/>
              <a:gd name="connsiteX80" fmla="*/ 1590675 w 1596086"/>
              <a:gd name="connsiteY80" fmla="*/ 881062 h 909650"/>
              <a:gd name="connsiteX81" fmla="*/ 1593056 w 1596086"/>
              <a:gd name="connsiteY81" fmla="*/ 900112 h 909650"/>
              <a:gd name="connsiteX82" fmla="*/ 1593056 w 1596086"/>
              <a:gd name="connsiteY8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5362 w 1596086"/>
              <a:gd name="connsiteY50" fmla="*/ 547687 h 909650"/>
              <a:gd name="connsiteX51" fmla="*/ 997743 w 1596086"/>
              <a:gd name="connsiteY51" fmla="*/ 554831 h 909650"/>
              <a:gd name="connsiteX52" fmla="*/ 1004887 w 1596086"/>
              <a:gd name="connsiteY52" fmla="*/ 557212 h 909650"/>
              <a:gd name="connsiteX53" fmla="*/ 1088231 w 1596086"/>
              <a:gd name="connsiteY53" fmla="*/ 559594 h 909650"/>
              <a:gd name="connsiteX54" fmla="*/ 1090612 w 1596086"/>
              <a:gd name="connsiteY54" fmla="*/ 573881 h 909650"/>
              <a:gd name="connsiteX55" fmla="*/ 1193006 w 1596086"/>
              <a:gd name="connsiteY55" fmla="*/ 590550 h 909650"/>
              <a:gd name="connsiteX56" fmla="*/ 1257300 w 1596086"/>
              <a:gd name="connsiteY56" fmla="*/ 592931 h 909650"/>
              <a:gd name="connsiteX57" fmla="*/ 1259681 w 1596086"/>
              <a:gd name="connsiteY57" fmla="*/ 604837 h 909650"/>
              <a:gd name="connsiteX58" fmla="*/ 1262062 w 1596086"/>
              <a:gd name="connsiteY58" fmla="*/ 611981 h 909650"/>
              <a:gd name="connsiteX59" fmla="*/ 1264443 w 1596086"/>
              <a:gd name="connsiteY59" fmla="*/ 628650 h 909650"/>
              <a:gd name="connsiteX60" fmla="*/ 1273968 w 1596086"/>
              <a:gd name="connsiteY60" fmla="*/ 631031 h 909650"/>
              <a:gd name="connsiteX61" fmla="*/ 1295400 w 1596086"/>
              <a:gd name="connsiteY61" fmla="*/ 635794 h 909650"/>
              <a:gd name="connsiteX62" fmla="*/ 1297781 w 1596086"/>
              <a:gd name="connsiteY62" fmla="*/ 721519 h 909650"/>
              <a:gd name="connsiteX63" fmla="*/ 1300162 w 1596086"/>
              <a:gd name="connsiteY63" fmla="*/ 731044 h 909650"/>
              <a:gd name="connsiteX64" fmla="*/ 1302543 w 1596086"/>
              <a:gd name="connsiteY64" fmla="*/ 747712 h 909650"/>
              <a:gd name="connsiteX65" fmla="*/ 1345406 w 1596086"/>
              <a:gd name="connsiteY65" fmla="*/ 742950 h 909650"/>
              <a:gd name="connsiteX66" fmla="*/ 1381125 w 1596086"/>
              <a:gd name="connsiteY66" fmla="*/ 740569 h 909650"/>
              <a:gd name="connsiteX67" fmla="*/ 1388268 w 1596086"/>
              <a:gd name="connsiteY67" fmla="*/ 742950 h 909650"/>
              <a:gd name="connsiteX68" fmla="*/ 1393031 w 1596086"/>
              <a:gd name="connsiteY68" fmla="*/ 759619 h 909650"/>
              <a:gd name="connsiteX69" fmla="*/ 1397793 w 1596086"/>
              <a:gd name="connsiteY69" fmla="*/ 769144 h 909650"/>
              <a:gd name="connsiteX70" fmla="*/ 1400175 w 1596086"/>
              <a:gd name="connsiteY70" fmla="*/ 778669 h 909650"/>
              <a:gd name="connsiteX71" fmla="*/ 1404937 w 1596086"/>
              <a:gd name="connsiteY71" fmla="*/ 792956 h 909650"/>
              <a:gd name="connsiteX72" fmla="*/ 1416843 w 1596086"/>
              <a:gd name="connsiteY72" fmla="*/ 790575 h 909650"/>
              <a:gd name="connsiteX73" fmla="*/ 1426368 w 1596086"/>
              <a:gd name="connsiteY73" fmla="*/ 788194 h 909650"/>
              <a:gd name="connsiteX74" fmla="*/ 1440656 w 1596086"/>
              <a:gd name="connsiteY74" fmla="*/ 790575 h 909650"/>
              <a:gd name="connsiteX75" fmla="*/ 1443037 w 1596086"/>
              <a:gd name="connsiteY75" fmla="*/ 833437 h 909650"/>
              <a:gd name="connsiteX76" fmla="*/ 1469231 w 1596086"/>
              <a:gd name="connsiteY76" fmla="*/ 835819 h 909650"/>
              <a:gd name="connsiteX77" fmla="*/ 1519237 w 1596086"/>
              <a:gd name="connsiteY77" fmla="*/ 840581 h 909650"/>
              <a:gd name="connsiteX78" fmla="*/ 1526381 w 1596086"/>
              <a:gd name="connsiteY78" fmla="*/ 862012 h 909650"/>
              <a:gd name="connsiteX79" fmla="*/ 1538287 w 1596086"/>
              <a:gd name="connsiteY79" fmla="*/ 881062 h 909650"/>
              <a:gd name="connsiteX80" fmla="*/ 1590675 w 1596086"/>
              <a:gd name="connsiteY80" fmla="*/ 881062 h 909650"/>
              <a:gd name="connsiteX81" fmla="*/ 1593056 w 1596086"/>
              <a:gd name="connsiteY81" fmla="*/ 900112 h 909650"/>
              <a:gd name="connsiteX82" fmla="*/ 1593056 w 1596086"/>
              <a:gd name="connsiteY82"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7743 w 1596086"/>
              <a:gd name="connsiteY50" fmla="*/ 554831 h 909650"/>
              <a:gd name="connsiteX51" fmla="*/ 1004887 w 1596086"/>
              <a:gd name="connsiteY51" fmla="*/ 557212 h 909650"/>
              <a:gd name="connsiteX52" fmla="*/ 1088231 w 1596086"/>
              <a:gd name="connsiteY52" fmla="*/ 559594 h 909650"/>
              <a:gd name="connsiteX53" fmla="*/ 1090612 w 1596086"/>
              <a:gd name="connsiteY53" fmla="*/ 573881 h 909650"/>
              <a:gd name="connsiteX54" fmla="*/ 1193006 w 1596086"/>
              <a:gd name="connsiteY54" fmla="*/ 590550 h 909650"/>
              <a:gd name="connsiteX55" fmla="*/ 1257300 w 1596086"/>
              <a:gd name="connsiteY55" fmla="*/ 592931 h 909650"/>
              <a:gd name="connsiteX56" fmla="*/ 1259681 w 1596086"/>
              <a:gd name="connsiteY56" fmla="*/ 604837 h 909650"/>
              <a:gd name="connsiteX57" fmla="*/ 1262062 w 1596086"/>
              <a:gd name="connsiteY57" fmla="*/ 611981 h 909650"/>
              <a:gd name="connsiteX58" fmla="*/ 1264443 w 1596086"/>
              <a:gd name="connsiteY58" fmla="*/ 628650 h 909650"/>
              <a:gd name="connsiteX59" fmla="*/ 1273968 w 1596086"/>
              <a:gd name="connsiteY59" fmla="*/ 631031 h 909650"/>
              <a:gd name="connsiteX60" fmla="*/ 1295400 w 1596086"/>
              <a:gd name="connsiteY60" fmla="*/ 635794 h 909650"/>
              <a:gd name="connsiteX61" fmla="*/ 1297781 w 1596086"/>
              <a:gd name="connsiteY61" fmla="*/ 721519 h 909650"/>
              <a:gd name="connsiteX62" fmla="*/ 1300162 w 1596086"/>
              <a:gd name="connsiteY62" fmla="*/ 731044 h 909650"/>
              <a:gd name="connsiteX63" fmla="*/ 1302543 w 1596086"/>
              <a:gd name="connsiteY63" fmla="*/ 747712 h 909650"/>
              <a:gd name="connsiteX64" fmla="*/ 1345406 w 1596086"/>
              <a:gd name="connsiteY64" fmla="*/ 742950 h 909650"/>
              <a:gd name="connsiteX65" fmla="*/ 1381125 w 1596086"/>
              <a:gd name="connsiteY65" fmla="*/ 740569 h 909650"/>
              <a:gd name="connsiteX66" fmla="*/ 1388268 w 1596086"/>
              <a:gd name="connsiteY66" fmla="*/ 742950 h 909650"/>
              <a:gd name="connsiteX67" fmla="*/ 1393031 w 1596086"/>
              <a:gd name="connsiteY67" fmla="*/ 759619 h 909650"/>
              <a:gd name="connsiteX68" fmla="*/ 1397793 w 1596086"/>
              <a:gd name="connsiteY68" fmla="*/ 769144 h 909650"/>
              <a:gd name="connsiteX69" fmla="*/ 1400175 w 1596086"/>
              <a:gd name="connsiteY69" fmla="*/ 778669 h 909650"/>
              <a:gd name="connsiteX70" fmla="*/ 1404937 w 1596086"/>
              <a:gd name="connsiteY70" fmla="*/ 792956 h 909650"/>
              <a:gd name="connsiteX71" fmla="*/ 1416843 w 1596086"/>
              <a:gd name="connsiteY71" fmla="*/ 790575 h 909650"/>
              <a:gd name="connsiteX72" fmla="*/ 1426368 w 1596086"/>
              <a:gd name="connsiteY72" fmla="*/ 788194 h 909650"/>
              <a:gd name="connsiteX73" fmla="*/ 1440656 w 1596086"/>
              <a:gd name="connsiteY73" fmla="*/ 790575 h 909650"/>
              <a:gd name="connsiteX74" fmla="*/ 1443037 w 1596086"/>
              <a:gd name="connsiteY74" fmla="*/ 833437 h 909650"/>
              <a:gd name="connsiteX75" fmla="*/ 1469231 w 1596086"/>
              <a:gd name="connsiteY75" fmla="*/ 835819 h 909650"/>
              <a:gd name="connsiteX76" fmla="*/ 1519237 w 1596086"/>
              <a:gd name="connsiteY76" fmla="*/ 840581 h 909650"/>
              <a:gd name="connsiteX77" fmla="*/ 1526381 w 1596086"/>
              <a:gd name="connsiteY77" fmla="*/ 862012 h 909650"/>
              <a:gd name="connsiteX78" fmla="*/ 1538287 w 1596086"/>
              <a:gd name="connsiteY78" fmla="*/ 881062 h 909650"/>
              <a:gd name="connsiteX79" fmla="*/ 1590675 w 1596086"/>
              <a:gd name="connsiteY79" fmla="*/ 881062 h 909650"/>
              <a:gd name="connsiteX80" fmla="*/ 1593056 w 1596086"/>
              <a:gd name="connsiteY80" fmla="*/ 900112 h 909650"/>
              <a:gd name="connsiteX81" fmla="*/ 1593056 w 1596086"/>
              <a:gd name="connsiteY81"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1004887 w 1596086"/>
              <a:gd name="connsiteY50" fmla="*/ 557212 h 909650"/>
              <a:gd name="connsiteX51" fmla="*/ 1088231 w 1596086"/>
              <a:gd name="connsiteY51" fmla="*/ 559594 h 909650"/>
              <a:gd name="connsiteX52" fmla="*/ 1090612 w 1596086"/>
              <a:gd name="connsiteY52" fmla="*/ 573881 h 909650"/>
              <a:gd name="connsiteX53" fmla="*/ 1193006 w 1596086"/>
              <a:gd name="connsiteY53" fmla="*/ 590550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1004887 w 1596086"/>
              <a:gd name="connsiteY50" fmla="*/ 557212 h 909650"/>
              <a:gd name="connsiteX51" fmla="*/ 1088231 w 1596086"/>
              <a:gd name="connsiteY51" fmla="*/ 559594 h 909650"/>
              <a:gd name="connsiteX52" fmla="*/ 1090612 w 1596086"/>
              <a:gd name="connsiteY52" fmla="*/ 573881 h 909650"/>
              <a:gd name="connsiteX53" fmla="*/ 1193006 w 1596086"/>
              <a:gd name="connsiteY53" fmla="*/ 590550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90612 w 1596086"/>
              <a:gd name="connsiteY52" fmla="*/ 573881 h 909650"/>
              <a:gd name="connsiteX53" fmla="*/ 1193006 w 1596086"/>
              <a:gd name="connsiteY53" fmla="*/ 590550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90612 w 1596086"/>
              <a:gd name="connsiteY52" fmla="*/ 573881 h 909650"/>
              <a:gd name="connsiteX53" fmla="*/ 1104900 w 1596086"/>
              <a:gd name="connsiteY53" fmla="*/ 595312 h 909650"/>
              <a:gd name="connsiteX54" fmla="*/ 1193006 w 1596086"/>
              <a:gd name="connsiteY54" fmla="*/ 590550 h 909650"/>
              <a:gd name="connsiteX55" fmla="*/ 1257300 w 1596086"/>
              <a:gd name="connsiteY55" fmla="*/ 592931 h 909650"/>
              <a:gd name="connsiteX56" fmla="*/ 1259681 w 1596086"/>
              <a:gd name="connsiteY56" fmla="*/ 604837 h 909650"/>
              <a:gd name="connsiteX57" fmla="*/ 1262062 w 1596086"/>
              <a:gd name="connsiteY57" fmla="*/ 611981 h 909650"/>
              <a:gd name="connsiteX58" fmla="*/ 1264443 w 1596086"/>
              <a:gd name="connsiteY58" fmla="*/ 628650 h 909650"/>
              <a:gd name="connsiteX59" fmla="*/ 1273968 w 1596086"/>
              <a:gd name="connsiteY59" fmla="*/ 631031 h 909650"/>
              <a:gd name="connsiteX60" fmla="*/ 1295400 w 1596086"/>
              <a:gd name="connsiteY60" fmla="*/ 635794 h 909650"/>
              <a:gd name="connsiteX61" fmla="*/ 1297781 w 1596086"/>
              <a:gd name="connsiteY61" fmla="*/ 721519 h 909650"/>
              <a:gd name="connsiteX62" fmla="*/ 1300162 w 1596086"/>
              <a:gd name="connsiteY62" fmla="*/ 731044 h 909650"/>
              <a:gd name="connsiteX63" fmla="*/ 1302543 w 1596086"/>
              <a:gd name="connsiteY63" fmla="*/ 747712 h 909650"/>
              <a:gd name="connsiteX64" fmla="*/ 1345406 w 1596086"/>
              <a:gd name="connsiteY64" fmla="*/ 742950 h 909650"/>
              <a:gd name="connsiteX65" fmla="*/ 1381125 w 1596086"/>
              <a:gd name="connsiteY65" fmla="*/ 740569 h 909650"/>
              <a:gd name="connsiteX66" fmla="*/ 1388268 w 1596086"/>
              <a:gd name="connsiteY66" fmla="*/ 742950 h 909650"/>
              <a:gd name="connsiteX67" fmla="*/ 1393031 w 1596086"/>
              <a:gd name="connsiteY67" fmla="*/ 759619 h 909650"/>
              <a:gd name="connsiteX68" fmla="*/ 1397793 w 1596086"/>
              <a:gd name="connsiteY68" fmla="*/ 769144 h 909650"/>
              <a:gd name="connsiteX69" fmla="*/ 1400175 w 1596086"/>
              <a:gd name="connsiteY69" fmla="*/ 778669 h 909650"/>
              <a:gd name="connsiteX70" fmla="*/ 1404937 w 1596086"/>
              <a:gd name="connsiteY70" fmla="*/ 792956 h 909650"/>
              <a:gd name="connsiteX71" fmla="*/ 1416843 w 1596086"/>
              <a:gd name="connsiteY71" fmla="*/ 790575 h 909650"/>
              <a:gd name="connsiteX72" fmla="*/ 1426368 w 1596086"/>
              <a:gd name="connsiteY72" fmla="*/ 788194 h 909650"/>
              <a:gd name="connsiteX73" fmla="*/ 1440656 w 1596086"/>
              <a:gd name="connsiteY73" fmla="*/ 790575 h 909650"/>
              <a:gd name="connsiteX74" fmla="*/ 1443037 w 1596086"/>
              <a:gd name="connsiteY74" fmla="*/ 833437 h 909650"/>
              <a:gd name="connsiteX75" fmla="*/ 1469231 w 1596086"/>
              <a:gd name="connsiteY75" fmla="*/ 835819 h 909650"/>
              <a:gd name="connsiteX76" fmla="*/ 1519237 w 1596086"/>
              <a:gd name="connsiteY76" fmla="*/ 840581 h 909650"/>
              <a:gd name="connsiteX77" fmla="*/ 1526381 w 1596086"/>
              <a:gd name="connsiteY77" fmla="*/ 862012 h 909650"/>
              <a:gd name="connsiteX78" fmla="*/ 1538287 w 1596086"/>
              <a:gd name="connsiteY78" fmla="*/ 881062 h 909650"/>
              <a:gd name="connsiteX79" fmla="*/ 1590675 w 1596086"/>
              <a:gd name="connsiteY79" fmla="*/ 881062 h 909650"/>
              <a:gd name="connsiteX80" fmla="*/ 1593056 w 1596086"/>
              <a:gd name="connsiteY80" fmla="*/ 900112 h 909650"/>
              <a:gd name="connsiteX81" fmla="*/ 1593056 w 1596086"/>
              <a:gd name="connsiteY81"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90612 w 1596086"/>
              <a:gd name="connsiteY52" fmla="*/ 573881 h 909650"/>
              <a:gd name="connsiteX53" fmla="*/ 1104900 w 1596086"/>
              <a:gd name="connsiteY53" fmla="*/ 595312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90612 w 1596086"/>
              <a:gd name="connsiteY52" fmla="*/ 573881 h 909650"/>
              <a:gd name="connsiteX53" fmla="*/ 1104900 w 1596086"/>
              <a:gd name="connsiteY53" fmla="*/ 595312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90612 w 1596086"/>
              <a:gd name="connsiteY52" fmla="*/ 573881 h 909650"/>
              <a:gd name="connsiteX53" fmla="*/ 1083469 w 1596086"/>
              <a:gd name="connsiteY53" fmla="*/ 590549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90612 w 1596086"/>
              <a:gd name="connsiteY52" fmla="*/ 573881 h 909650"/>
              <a:gd name="connsiteX53" fmla="*/ 1083469 w 1596086"/>
              <a:gd name="connsiteY53" fmla="*/ 590549 h 909650"/>
              <a:gd name="connsiteX54" fmla="*/ 1257300 w 1596086"/>
              <a:gd name="connsiteY54" fmla="*/ 592931 h 909650"/>
              <a:gd name="connsiteX55" fmla="*/ 1259681 w 1596086"/>
              <a:gd name="connsiteY55" fmla="*/ 604837 h 909650"/>
              <a:gd name="connsiteX56" fmla="*/ 1262062 w 1596086"/>
              <a:gd name="connsiteY56" fmla="*/ 611981 h 909650"/>
              <a:gd name="connsiteX57" fmla="*/ 1264443 w 1596086"/>
              <a:gd name="connsiteY57" fmla="*/ 628650 h 909650"/>
              <a:gd name="connsiteX58" fmla="*/ 1273968 w 1596086"/>
              <a:gd name="connsiteY58" fmla="*/ 631031 h 909650"/>
              <a:gd name="connsiteX59" fmla="*/ 1295400 w 1596086"/>
              <a:gd name="connsiteY59" fmla="*/ 635794 h 909650"/>
              <a:gd name="connsiteX60" fmla="*/ 1297781 w 1596086"/>
              <a:gd name="connsiteY60" fmla="*/ 721519 h 909650"/>
              <a:gd name="connsiteX61" fmla="*/ 1300162 w 1596086"/>
              <a:gd name="connsiteY61" fmla="*/ 731044 h 909650"/>
              <a:gd name="connsiteX62" fmla="*/ 1302543 w 1596086"/>
              <a:gd name="connsiteY62" fmla="*/ 747712 h 909650"/>
              <a:gd name="connsiteX63" fmla="*/ 1345406 w 1596086"/>
              <a:gd name="connsiteY63" fmla="*/ 742950 h 909650"/>
              <a:gd name="connsiteX64" fmla="*/ 1381125 w 1596086"/>
              <a:gd name="connsiteY64" fmla="*/ 740569 h 909650"/>
              <a:gd name="connsiteX65" fmla="*/ 1388268 w 1596086"/>
              <a:gd name="connsiteY65" fmla="*/ 742950 h 909650"/>
              <a:gd name="connsiteX66" fmla="*/ 1393031 w 1596086"/>
              <a:gd name="connsiteY66" fmla="*/ 759619 h 909650"/>
              <a:gd name="connsiteX67" fmla="*/ 1397793 w 1596086"/>
              <a:gd name="connsiteY67" fmla="*/ 769144 h 909650"/>
              <a:gd name="connsiteX68" fmla="*/ 1400175 w 1596086"/>
              <a:gd name="connsiteY68" fmla="*/ 778669 h 909650"/>
              <a:gd name="connsiteX69" fmla="*/ 1404937 w 1596086"/>
              <a:gd name="connsiteY69" fmla="*/ 792956 h 909650"/>
              <a:gd name="connsiteX70" fmla="*/ 1416843 w 1596086"/>
              <a:gd name="connsiteY70" fmla="*/ 790575 h 909650"/>
              <a:gd name="connsiteX71" fmla="*/ 1426368 w 1596086"/>
              <a:gd name="connsiteY71" fmla="*/ 788194 h 909650"/>
              <a:gd name="connsiteX72" fmla="*/ 1440656 w 1596086"/>
              <a:gd name="connsiteY72" fmla="*/ 790575 h 909650"/>
              <a:gd name="connsiteX73" fmla="*/ 1443037 w 1596086"/>
              <a:gd name="connsiteY73" fmla="*/ 833437 h 909650"/>
              <a:gd name="connsiteX74" fmla="*/ 1469231 w 1596086"/>
              <a:gd name="connsiteY74" fmla="*/ 835819 h 909650"/>
              <a:gd name="connsiteX75" fmla="*/ 1519237 w 1596086"/>
              <a:gd name="connsiteY75" fmla="*/ 840581 h 909650"/>
              <a:gd name="connsiteX76" fmla="*/ 1526381 w 1596086"/>
              <a:gd name="connsiteY76" fmla="*/ 862012 h 909650"/>
              <a:gd name="connsiteX77" fmla="*/ 1538287 w 1596086"/>
              <a:gd name="connsiteY77" fmla="*/ 881062 h 909650"/>
              <a:gd name="connsiteX78" fmla="*/ 1590675 w 1596086"/>
              <a:gd name="connsiteY78" fmla="*/ 881062 h 909650"/>
              <a:gd name="connsiteX79" fmla="*/ 1593056 w 1596086"/>
              <a:gd name="connsiteY79" fmla="*/ 900112 h 909650"/>
              <a:gd name="connsiteX80" fmla="*/ 1593056 w 1596086"/>
              <a:gd name="connsiteY80"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297781 w 1596086"/>
              <a:gd name="connsiteY59" fmla="*/ 721519 h 909650"/>
              <a:gd name="connsiteX60" fmla="*/ 1300162 w 1596086"/>
              <a:gd name="connsiteY60" fmla="*/ 731044 h 909650"/>
              <a:gd name="connsiteX61" fmla="*/ 1302543 w 1596086"/>
              <a:gd name="connsiteY61" fmla="*/ 747712 h 909650"/>
              <a:gd name="connsiteX62" fmla="*/ 1345406 w 1596086"/>
              <a:gd name="connsiteY62" fmla="*/ 742950 h 909650"/>
              <a:gd name="connsiteX63" fmla="*/ 1381125 w 1596086"/>
              <a:gd name="connsiteY63" fmla="*/ 740569 h 909650"/>
              <a:gd name="connsiteX64" fmla="*/ 1388268 w 1596086"/>
              <a:gd name="connsiteY64" fmla="*/ 742950 h 909650"/>
              <a:gd name="connsiteX65" fmla="*/ 1393031 w 1596086"/>
              <a:gd name="connsiteY65" fmla="*/ 759619 h 909650"/>
              <a:gd name="connsiteX66" fmla="*/ 1397793 w 1596086"/>
              <a:gd name="connsiteY66" fmla="*/ 769144 h 909650"/>
              <a:gd name="connsiteX67" fmla="*/ 1400175 w 1596086"/>
              <a:gd name="connsiteY67" fmla="*/ 778669 h 909650"/>
              <a:gd name="connsiteX68" fmla="*/ 1404937 w 1596086"/>
              <a:gd name="connsiteY68" fmla="*/ 792956 h 909650"/>
              <a:gd name="connsiteX69" fmla="*/ 1416843 w 1596086"/>
              <a:gd name="connsiteY69" fmla="*/ 790575 h 909650"/>
              <a:gd name="connsiteX70" fmla="*/ 1426368 w 1596086"/>
              <a:gd name="connsiteY70" fmla="*/ 788194 h 909650"/>
              <a:gd name="connsiteX71" fmla="*/ 1440656 w 1596086"/>
              <a:gd name="connsiteY71" fmla="*/ 790575 h 909650"/>
              <a:gd name="connsiteX72" fmla="*/ 1443037 w 1596086"/>
              <a:gd name="connsiteY72" fmla="*/ 833437 h 909650"/>
              <a:gd name="connsiteX73" fmla="*/ 1469231 w 1596086"/>
              <a:gd name="connsiteY73" fmla="*/ 835819 h 909650"/>
              <a:gd name="connsiteX74" fmla="*/ 1519237 w 1596086"/>
              <a:gd name="connsiteY74" fmla="*/ 840581 h 909650"/>
              <a:gd name="connsiteX75" fmla="*/ 1526381 w 1596086"/>
              <a:gd name="connsiteY75" fmla="*/ 862012 h 909650"/>
              <a:gd name="connsiteX76" fmla="*/ 1538287 w 1596086"/>
              <a:gd name="connsiteY76" fmla="*/ 881062 h 909650"/>
              <a:gd name="connsiteX77" fmla="*/ 1590675 w 1596086"/>
              <a:gd name="connsiteY77" fmla="*/ 881062 h 909650"/>
              <a:gd name="connsiteX78" fmla="*/ 1593056 w 1596086"/>
              <a:gd name="connsiteY78" fmla="*/ 900112 h 909650"/>
              <a:gd name="connsiteX79" fmla="*/ 1593056 w 1596086"/>
              <a:gd name="connsiteY7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297781 w 1596086"/>
              <a:gd name="connsiteY59" fmla="*/ 721519 h 909650"/>
              <a:gd name="connsiteX60" fmla="*/ 1300162 w 1596086"/>
              <a:gd name="connsiteY60" fmla="*/ 731044 h 909650"/>
              <a:gd name="connsiteX61" fmla="*/ 1302543 w 1596086"/>
              <a:gd name="connsiteY61" fmla="*/ 747712 h 909650"/>
              <a:gd name="connsiteX62" fmla="*/ 1345406 w 1596086"/>
              <a:gd name="connsiteY62" fmla="*/ 742950 h 909650"/>
              <a:gd name="connsiteX63" fmla="*/ 1381125 w 1596086"/>
              <a:gd name="connsiteY63" fmla="*/ 740569 h 909650"/>
              <a:gd name="connsiteX64" fmla="*/ 1388268 w 1596086"/>
              <a:gd name="connsiteY64" fmla="*/ 742950 h 909650"/>
              <a:gd name="connsiteX65" fmla="*/ 1393031 w 1596086"/>
              <a:gd name="connsiteY65" fmla="*/ 759619 h 909650"/>
              <a:gd name="connsiteX66" fmla="*/ 1397793 w 1596086"/>
              <a:gd name="connsiteY66" fmla="*/ 769144 h 909650"/>
              <a:gd name="connsiteX67" fmla="*/ 1400175 w 1596086"/>
              <a:gd name="connsiteY67" fmla="*/ 778669 h 909650"/>
              <a:gd name="connsiteX68" fmla="*/ 1404937 w 1596086"/>
              <a:gd name="connsiteY68" fmla="*/ 792956 h 909650"/>
              <a:gd name="connsiteX69" fmla="*/ 1416843 w 1596086"/>
              <a:gd name="connsiteY69" fmla="*/ 790575 h 909650"/>
              <a:gd name="connsiteX70" fmla="*/ 1426368 w 1596086"/>
              <a:gd name="connsiteY70" fmla="*/ 788194 h 909650"/>
              <a:gd name="connsiteX71" fmla="*/ 1440656 w 1596086"/>
              <a:gd name="connsiteY71" fmla="*/ 790575 h 909650"/>
              <a:gd name="connsiteX72" fmla="*/ 1443037 w 1596086"/>
              <a:gd name="connsiteY72" fmla="*/ 833437 h 909650"/>
              <a:gd name="connsiteX73" fmla="*/ 1469231 w 1596086"/>
              <a:gd name="connsiteY73" fmla="*/ 835819 h 909650"/>
              <a:gd name="connsiteX74" fmla="*/ 1519237 w 1596086"/>
              <a:gd name="connsiteY74" fmla="*/ 840581 h 909650"/>
              <a:gd name="connsiteX75" fmla="*/ 1526381 w 1596086"/>
              <a:gd name="connsiteY75" fmla="*/ 862012 h 909650"/>
              <a:gd name="connsiteX76" fmla="*/ 1538287 w 1596086"/>
              <a:gd name="connsiteY76" fmla="*/ 881062 h 909650"/>
              <a:gd name="connsiteX77" fmla="*/ 1590675 w 1596086"/>
              <a:gd name="connsiteY77" fmla="*/ 881062 h 909650"/>
              <a:gd name="connsiteX78" fmla="*/ 1593056 w 1596086"/>
              <a:gd name="connsiteY78" fmla="*/ 900112 h 909650"/>
              <a:gd name="connsiteX79" fmla="*/ 1593056 w 1596086"/>
              <a:gd name="connsiteY79"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297781 w 1596086"/>
              <a:gd name="connsiteY59" fmla="*/ 721519 h 909650"/>
              <a:gd name="connsiteX60" fmla="*/ 1300162 w 1596086"/>
              <a:gd name="connsiteY60" fmla="*/ 731044 h 909650"/>
              <a:gd name="connsiteX61" fmla="*/ 1345406 w 1596086"/>
              <a:gd name="connsiteY61" fmla="*/ 742950 h 909650"/>
              <a:gd name="connsiteX62" fmla="*/ 1381125 w 1596086"/>
              <a:gd name="connsiteY62" fmla="*/ 740569 h 909650"/>
              <a:gd name="connsiteX63" fmla="*/ 1388268 w 1596086"/>
              <a:gd name="connsiteY63" fmla="*/ 742950 h 909650"/>
              <a:gd name="connsiteX64" fmla="*/ 1393031 w 1596086"/>
              <a:gd name="connsiteY64" fmla="*/ 759619 h 909650"/>
              <a:gd name="connsiteX65" fmla="*/ 1397793 w 1596086"/>
              <a:gd name="connsiteY65" fmla="*/ 769144 h 909650"/>
              <a:gd name="connsiteX66" fmla="*/ 1400175 w 1596086"/>
              <a:gd name="connsiteY66" fmla="*/ 778669 h 909650"/>
              <a:gd name="connsiteX67" fmla="*/ 1404937 w 1596086"/>
              <a:gd name="connsiteY67" fmla="*/ 792956 h 909650"/>
              <a:gd name="connsiteX68" fmla="*/ 1416843 w 1596086"/>
              <a:gd name="connsiteY68" fmla="*/ 790575 h 909650"/>
              <a:gd name="connsiteX69" fmla="*/ 1426368 w 1596086"/>
              <a:gd name="connsiteY69" fmla="*/ 788194 h 909650"/>
              <a:gd name="connsiteX70" fmla="*/ 1440656 w 1596086"/>
              <a:gd name="connsiteY70" fmla="*/ 790575 h 909650"/>
              <a:gd name="connsiteX71" fmla="*/ 1443037 w 1596086"/>
              <a:gd name="connsiteY71" fmla="*/ 833437 h 909650"/>
              <a:gd name="connsiteX72" fmla="*/ 1469231 w 1596086"/>
              <a:gd name="connsiteY72" fmla="*/ 835819 h 909650"/>
              <a:gd name="connsiteX73" fmla="*/ 1519237 w 1596086"/>
              <a:gd name="connsiteY73" fmla="*/ 840581 h 909650"/>
              <a:gd name="connsiteX74" fmla="*/ 1526381 w 1596086"/>
              <a:gd name="connsiteY74" fmla="*/ 862012 h 909650"/>
              <a:gd name="connsiteX75" fmla="*/ 1538287 w 1596086"/>
              <a:gd name="connsiteY75" fmla="*/ 881062 h 909650"/>
              <a:gd name="connsiteX76" fmla="*/ 1590675 w 1596086"/>
              <a:gd name="connsiteY76" fmla="*/ 881062 h 909650"/>
              <a:gd name="connsiteX77" fmla="*/ 1593056 w 1596086"/>
              <a:gd name="connsiteY77" fmla="*/ 900112 h 909650"/>
              <a:gd name="connsiteX78" fmla="*/ 1593056 w 1596086"/>
              <a:gd name="connsiteY78"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297781 w 1596086"/>
              <a:gd name="connsiteY59" fmla="*/ 721519 h 909650"/>
              <a:gd name="connsiteX60" fmla="*/ 1300162 w 1596086"/>
              <a:gd name="connsiteY60" fmla="*/ 731044 h 909650"/>
              <a:gd name="connsiteX61" fmla="*/ 1381125 w 1596086"/>
              <a:gd name="connsiteY61" fmla="*/ 740569 h 909650"/>
              <a:gd name="connsiteX62" fmla="*/ 1388268 w 1596086"/>
              <a:gd name="connsiteY62" fmla="*/ 742950 h 909650"/>
              <a:gd name="connsiteX63" fmla="*/ 1393031 w 1596086"/>
              <a:gd name="connsiteY63" fmla="*/ 759619 h 909650"/>
              <a:gd name="connsiteX64" fmla="*/ 1397793 w 1596086"/>
              <a:gd name="connsiteY64" fmla="*/ 769144 h 909650"/>
              <a:gd name="connsiteX65" fmla="*/ 1400175 w 1596086"/>
              <a:gd name="connsiteY65" fmla="*/ 778669 h 909650"/>
              <a:gd name="connsiteX66" fmla="*/ 1404937 w 1596086"/>
              <a:gd name="connsiteY66" fmla="*/ 792956 h 909650"/>
              <a:gd name="connsiteX67" fmla="*/ 1416843 w 1596086"/>
              <a:gd name="connsiteY67" fmla="*/ 790575 h 909650"/>
              <a:gd name="connsiteX68" fmla="*/ 1426368 w 1596086"/>
              <a:gd name="connsiteY68" fmla="*/ 788194 h 909650"/>
              <a:gd name="connsiteX69" fmla="*/ 1440656 w 1596086"/>
              <a:gd name="connsiteY69" fmla="*/ 790575 h 909650"/>
              <a:gd name="connsiteX70" fmla="*/ 1443037 w 1596086"/>
              <a:gd name="connsiteY70" fmla="*/ 833437 h 909650"/>
              <a:gd name="connsiteX71" fmla="*/ 1469231 w 1596086"/>
              <a:gd name="connsiteY71" fmla="*/ 835819 h 909650"/>
              <a:gd name="connsiteX72" fmla="*/ 1519237 w 1596086"/>
              <a:gd name="connsiteY72" fmla="*/ 840581 h 909650"/>
              <a:gd name="connsiteX73" fmla="*/ 1526381 w 1596086"/>
              <a:gd name="connsiteY73" fmla="*/ 862012 h 909650"/>
              <a:gd name="connsiteX74" fmla="*/ 1538287 w 1596086"/>
              <a:gd name="connsiteY74" fmla="*/ 881062 h 909650"/>
              <a:gd name="connsiteX75" fmla="*/ 1590675 w 1596086"/>
              <a:gd name="connsiteY75" fmla="*/ 881062 h 909650"/>
              <a:gd name="connsiteX76" fmla="*/ 1593056 w 1596086"/>
              <a:gd name="connsiteY76" fmla="*/ 900112 h 909650"/>
              <a:gd name="connsiteX77" fmla="*/ 1593056 w 1596086"/>
              <a:gd name="connsiteY77"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297781 w 1596086"/>
              <a:gd name="connsiteY59" fmla="*/ 721519 h 909650"/>
              <a:gd name="connsiteX60" fmla="*/ 1300162 w 1596086"/>
              <a:gd name="connsiteY60" fmla="*/ 738188 h 909650"/>
              <a:gd name="connsiteX61" fmla="*/ 1381125 w 1596086"/>
              <a:gd name="connsiteY61" fmla="*/ 740569 h 909650"/>
              <a:gd name="connsiteX62" fmla="*/ 1388268 w 1596086"/>
              <a:gd name="connsiteY62" fmla="*/ 742950 h 909650"/>
              <a:gd name="connsiteX63" fmla="*/ 1393031 w 1596086"/>
              <a:gd name="connsiteY63" fmla="*/ 759619 h 909650"/>
              <a:gd name="connsiteX64" fmla="*/ 1397793 w 1596086"/>
              <a:gd name="connsiteY64" fmla="*/ 769144 h 909650"/>
              <a:gd name="connsiteX65" fmla="*/ 1400175 w 1596086"/>
              <a:gd name="connsiteY65" fmla="*/ 778669 h 909650"/>
              <a:gd name="connsiteX66" fmla="*/ 1404937 w 1596086"/>
              <a:gd name="connsiteY66" fmla="*/ 792956 h 909650"/>
              <a:gd name="connsiteX67" fmla="*/ 1416843 w 1596086"/>
              <a:gd name="connsiteY67" fmla="*/ 790575 h 909650"/>
              <a:gd name="connsiteX68" fmla="*/ 1426368 w 1596086"/>
              <a:gd name="connsiteY68" fmla="*/ 788194 h 909650"/>
              <a:gd name="connsiteX69" fmla="*/ 1440656 w 1596086"/>
              <a:gd name="connsiteY69" fmla="*/ 790575 h 909650"/>
              <a:gd name="connsiteX70" fmla="*/ 1443037 w 1596086"/>
              <a:gd name="connsiteY70" fmla="*/ 833437 h 909650"/>
              <a:gd name="connsiteX71" fmla="*/ 1469231 w 1596086"/>
              <a:gd name="connsiteY71" fmla="*/ 835819 h 909650"/>
              <a:gd name="connsiteX72" fmla="*/ 1519237 w 1596086"/>
              <a:gd name="connsiteY72" fmla="*/ 840581 h 909650"/>
              <a:gd name="connsiteX73" fmla="*/ 1526381 w 1596086"/>
              <a:gd name="connsiteY73" fmla="*/ 862012 h 909650"/>
              <a:gd name="connsiteX74" fmla="*/ 1538287 w 1596086"/>
              <a:gd name="connsiteY74" fmla="*/ 881062 h 909650"/>
              <a:gd name="connsiteX75" fmla="*/ 1590675 w 1596086"/>
              <a:gd name="connsiteY75" fmla="*/ 881062 h 909650"/>
              <a:gd name="connsiteX76" fmla="*/ 1593056 w 1596086"/>
              <a:gd name="connsiteY76" fmla="*/ 900112 h 909650"/>
              <a:gd name="connsiteX77" fmla="*/ 1593056 w 1596086"/>
              <a:gd name="connsiteY77"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0162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16843 w 1596086"/>
              <a:gd name="connsiteY66" fmla="*/ 790575 h 909650"/>
              <a:gd name="connsiteX67" fmla="*/ 1426368 w 1596086"/>
              <a:gd name="connsiteY67" fmla="*/ 788194 h 909650"/>
              <a:gd name="connsiteX68" fmla="*/ 1440656 w 1596086"/>
              <a:gd name="connsiteY68" fmla="*/ 790575 h 909650"/>
              <a:gd name="connsiteX69" fmla="*/ 1443037 w 1596086"/>
              <a:gd name="connsiteY69" fmla="*/ 833437 h 909650"/>
              <a:gd name="connsiteX70" fmla="*/ 1469231 w 1596086"/>
              <a:gd name="connsiteY70" fmla="*/ 835819 h 909650"/>
              <a:gd name="connsiteX71" fmla="*/ 1519237 w 1596086"/>
              <a:gd name="connsiteY71" fmla="*/ 840581 h 909650"/>
              <a:gd name="connsiteX72" fmla="*/ 1526381 w 1596086"/>
              <a:gd name="connsiteY72" fmla="*/ 862012 h 909650"/>
              <a:gd name="connsiteX73" fmla="*/ 1538287 w 1596086"/>
              <a:gd name="connsiteY73" fmla="*/ 881062 h 909650"/>
              <a:gd name="connsiteX74" fmla="*/ 1590675 w 1596086"/>
              <a:gd name="connsiteY74" fmla="*/ 881062 h 909650"/>
              <a:gd name="connsiteX75" fmla="*/ 1593056 w 1596086"/>
              <a:gd name="connsiteY75" fmla="*/ 900112 h 909650"/>
              <a:gd name="connsiteX76" fmla="*/ 1593056 w 1596086"/>
              <a:gd name="connsiteY76"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16843 w 1596086"/>
              <a:gd name="connsiteY66" fmla="*/ 790575 h 909650"/>
              <a:gd name="connsiteX67" fmla="*/ 1426368 w 1596086"/>
              <a:gd name="connsiteY67" fmla="*/ 788194 h 909650"/>
              <a:gd name="connsiteX68" fmla="*/ 1440656 w 1596086"/>
              <a:gd name="connsiteY68" fmla="*/ 790575 h 909650"/>
              <a:gd name="connsiteX69" fmla="*/ 1443037 w 1596086"/>
              <a:gd name="connsiteY69" fmla="*/ 833437 h 909650"/>
              <a:gd name="connsiteX70" fmla="*/ 1469231 w 1596086"/>
              <a:gd name="connsiteY70" fmla="*/ 835819 h 909650"/>
              <a:gd name="connsiteX71" fmla="*/ 1519237 w 1596086"/>
              <a:gd name="connsiteY71" fmla="*/ 840581 h 909650"/>
              <a:gd name="connsiteX72" fmla="*/ 1526381 w 1596086"/>
              <a:gd name="connsiteY72" fmla="*/ 862012 h 909650"/>
              <a:gd name="connsiteX73" fmla="*/ 1538287 w 1596086"/>
              <a:gd name="connsiteY73" fmla="*/ 881062 h 909650"/>
              <a:gd name="connsiteX74" fmla="*/ 1590675 w 1596086"/>
              <a:gd name="connsiteY74" fmla="*/ 881062 h 909650"/>
              <a:gd name="connsiteX75" fmla="*/ 1593056 w 1596086"/>
              <a:gd name="connsiteY75" fmla="*/ 900112 h 909650"/>
              <a:gd name="connsiteX76" fmla="*/ 1593056 w 1596086"/>
              <a:gd name="connsiteY76"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16843 w 1596086"/>
              <a:gd name="connsiteY66" fmla="*/ 790575 h 909650"/>
              <a:gd name="connsiteX67" fmla="*/ 1426368 w 1596086"/>
              <a:gd name="connsiteY67" fmla="*/ 788194 h 909650"/>
              <a:gd name="connsiteX68" fmla="*/ 1440656 w 1596086"/>
              <a:gd name="connsiteY68" fmla="*/ 790575 h 909650"/>
              <a:gd name="connsiteX69" fmla="*/ 1443037 w 1596086"/>
              <a:gd name="connsiteY69" fmla="*/ 833437 h 909650"/>
              <a:gd name="connsiteX70" fmla="*/ 1469231 w 1596086"/>
              <a:gd name="connsiteY70" fmla="*/ 835819 h 909650"/>
              <a:gd name="connsiteX71" fmla="*/ 1519237 w 1596086"/>
              <a:gd name="connsiteY71" fmla="*/ 840581 h 909650"/>
              <a:gd name="connsiteX72" fmla="*/ 1526381 w 1596086"/>
              <a:gd name="connsiteY72" fmla="*/ 862012 h 909650"/>
              <a:gd name="connsiteX73" fmla="*/ 1538287 w 1596086"/>
              <a:gd name="connsiteY73" fmla="*/ 881062 h 909650"/>
              <a:gd name="connsiteX74" fmla="*/ 1590675 w 1596086"/>
              <a:gd name="connsiteY74" fmla="*/ 881062 h 909650"/>
              <a:gd name="connsiteX75" fmla="*/ 1593056 w 1596086"/>
              <a:gd name="connsiteY75" fmla="*/ 900112 h 909650"/>
              <a:gd name="connsiteX76" fmla="*/ 1593056 w 1596086"/>
              <a:gd name="connsiteY76"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16843 w 1596086"/>
              <a:gd name="connsiteY66" fmla="*/ 790575 h 909650"/>
              <a:gd name="connsiteX67" fmla="*/ 1426368 w 1596086"/>
              <a:gd name="connsiteY67" fmla="*/ 788194 h 909650"/>
              <a:gd name="connsiteX68" fmla="*/ 1440656 w 1596086"/>
              <a:gd name="connsiteY68" fmla="*/ 790575 h 909650"/>
              <a:gd name="connsiteX69" fmla="*/ 1443037 w 1596086"/>
              <a:gd name="connsiteY69" fmla="*/ 833437 h 909650"/>
              <a:gd name="connsiteX70" fmla="*/ 1469231 w 1596086"/>
              <a:gd name="connsiteY70" fmla="*/ 835819 h 909650"/>
              <a:gd name="connsiteX71" fmla="*/ 1519237 w 1596086"/>
              <a:gd name="connsiteY71" fmla="*/ 840581 h 909650"/>
              <a:gd name="connsiteX72" fmla="*/ 1526381 w 1596086"/>
              <a:gd name="connsiteY72" fmla="*/ 862012 h 909650"/>
              <a:gd name="connsiteX73" fmla="*/ 1538287 w 1596086"/>
              <a:gd name="connsiteY73" fmla="*/ 881062 h 909650"/>
              <a:gd name="connsiteX74" fmla="*/ 1590675 w 1596086"/>
              <a:gd name="connsiteY74" fmla="*/ 881062 h 909650"/>
              <a:gd name="connsiteX75" fmla="*/ 1593056 w 1596086"/>
              <a:gd name="connsiteY75" fmla="*/ 900112 h 909650"/>
              <a:gd name="connsiteX76" fmla="*/ 1593056 w 1596086"/>
              <a:gd name="connsiteY76"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16843 w 1596086"/>
              <a:gd name="connsiteY66" fmla="*/ 790575 h 909650"/>
              <a:gd name="connsiteX67" fmla="*/ 1426368 w 1596086"/>
              <a:gd name="connsiteY67" fmla="*/ 788194 h 909650"/>
              <a:gd name="connsiteX68" fmla="*/ 1443037 w 1596086"/>
              <a:gd name="connsiteY68" fmla="*/ 833437 h 909650"/>
              <a:gd name="connsiteX69" fmla="*/ 1469231 w 1596086"/>
              <a:gd name="connsiteY69" fmla="*/ 835819 h 909650"/>
              <a:gd name="connsiteX70" fmla="*/ 1519237 w 1596086"/>
              <a:gd name="connsiteY70" fmla="*/ 840581 h 909650"/>
              <a:gd name="connsiteX71" fmla="*/ 1526381 w 1596086"/>
              <a:gd name="connsiteY71" fmla="*/ 862012 h 909650"/>
              <a:gd name="connsiteX72" fmla="*/ 1538287 w 1596086"/>
              <a:gd name="connsiteY72" fmla="*/ 881062 h 909650"/>
              <a:gd name="connsiteX73" fmla="*/ 1590675 w 1596086"/>
              <a:gd name="connsiteY73" fmla="*/ 881062 h 909650"/>
              <a:gd name="connsiteX74" fmla="*/ 1593056 w 1596086"/>
              <a:gd name="connsiteY74" fmla="*/ 900112 h 909650"/>
              <a:gd name="connsiteX75" fmla="*/ 1593056 w 1596086"/>
              <a:gd name="connsiteY75"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16843 w 1596086"/>
              <a:gd name="connsiteY66" fmla="*/ 790575 h 909650"/>
              <a:gd name="connsiteX67" fmla="*/ 1440656 w 1596086"/>
              <a:gd name="connsiteY67" fmla="*/ 790576 h 909650"/>
              <a:gd name="connsiteX68" fmla="*/ 1443037 w 1596086"/>
              <a:gd name="connsiteY68" fmla="*/ 833437 h 909650"/>
              <a:gd name="connsiteX69" fmla="*/ 1469231 w 1596086"/>
              <a:gd name="connsiteY69" fmla="*/ 835819 h 909650"/>
              <a:gd name="connsiteX70" fmla="*/ 1519237 w 1596086"/>
              <a:gd name="connsiteY70" fmla="*/ 840581 h 909650"/>
              <a:gd name="connsiteX71" fmla="*/ 1526381 w 1596086"/>
              <a:gd name="connsiteY71" fmla="*/ 862012 h 909650"/>
              <a:gd name="connsiteX72" fmla="*/ 1538287 w 1596086"/>
              <a:gd name="connsiteY72" fmla="*/ 881062 h 909650"/>
              <a:gd name="connsiteX73" fmla="*/ 1590675 w 1596086"/>
              <a:gd name="connsiteY73" fmla="*/ 881062 h 909650"/>
              <a:gd name="connsiteX74" fmla="*/ 1593056 w 1596086"/>
              <a:gd name="connsiteY74" fmla="*/ 900112 h 909650"/>
              <a:gd name="connsiteX75" fmla="*/ 1593056 w 1596086"/>
              <a:gd name="connsiteY75"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469231 w 1596086"/>
              <a:gd name="connsiteY68" fmla="*/ 835819 h 909650"/>
              <a:gd name="connsiteX69" fmla="*/ 1519237 w 1596086"/>
              <a:gd name="connsiteY69" fmla="*/ 840581 h 909650"/>
              <a:gd name="connsiteX70" fmla="*/ 1526381 w 1596086"/>
              <a:gd name="connsiteY70" fmla="*/ 862012 h 909650"/>
              <a:gd name="connsiteX71" fmla="*/ 1538287 w 1596086"/>
              <a:gd name="connsiteY71" fmla="*/ 881062 h 909650"/>
              <a:gd name="connsiteX72" fmla="*/ 1590675 w 1596086"/>
              <a:gd name="connsiteY72" fmla="*/ 881062 h 909650"/>
              <a:gd name="connsiteX73" fmla="*/ 1593056 w 1596086"/>
              <a:gd name="connsiteY73" fmla="*/ 900112 h 909650"/>
              <a:gd name="connsiteX74" fmla="*/ 1593056 w 1596086"/>
              <a:gd name="connsiteY74"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469231 w 1596086"/>
              <a:gd name="connsiteY68" fmla="*/ 835819 h 909650"/>
              <a:gd name="connsiteX69" fmla="*/ 1519237 w 1596086"/>
              <a:gd name="connsiteY69" fmla="*/ 840581 h 909650"/>
              <a:gd name="connsiteX70" fmla="*/ 1526381 w 1596086"/>
              <a:gd name="connsiteY70" fmla="*/ 862012 h 909650"/>
              <a:gd name="connsiteX71" fmla="*/ 1538287 w 1596086"/>
              <a:gd name="connsiteY71" fmla="*/ 881062 h 909650"/>
              <a:gd name="connsiteX72" fmla="*/ 1590675 w 1596086"/>
              <a:gd name="connsiteY72" fmla="*/ 881062 h 909650"/>
              <a:gd name="connsiteX73" fmla="*/ 1593056 w 1596086"/>
              <a:gd name="connsiteY73" fmla="*/ 900112 h 909650"/>
              <a:gd name="connsiteX74" fmla="*/ 1593056 w 1596086"/>
              <a:gd name="connsiteY74"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519237 w 1596086"/>
              <a:gd name="connsiteY68" fmla="*/ 840581 h 909650"/>
              <a:gd name="connsiteX69" fmla="*/ 1526381 w 1596086"/>
              <a:gd name="connsiteY69" fmla="*/ 862012 h 909650"/>
              <a:gd name="connsiteX70" fmla="*/ 1538287 w 1596086"/>
              <a:gd name="connsiteY70" fmla="*/ 881062 h 909650"/>
              <a:gd name="connsiteX71" fmla="*/ 1590675 w 1596086"/>
              <a:gd name="connsiteY71" fmla="*/ 881062 h 909650"/>
              <a:gd name="connsiteX72" fmla="*/ 1593056 w 1596086"/>
              <a:gd name="connsiteY72" fmla="*/ 900112 h 909650"/>
              <a:gd name="connsiteX73" fmla="*/ 1593056 w 1596086"/>
              <a:gd name="connsiteY7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519237 w 1596086"/>
              <a:gd name="connsiteY68" fmla="*/ 840581 h 909650"/>
              <a:gd name="connsiteX69" fmla="*/ 1526381 w 1596086"/>
              <a:gd name="connsiteY69" fmla="*/ 862012 h 909650"/>
              <a:gd name="connsiteX70" fmla="*/ 1538287 w 1596086"/>
              <a:gd name="connsiteY70" fmla="*/ 881062 h 909650"/>
              <a:gd name="connsiteX71" fmla="*/ 1590675 w 1596086"/>
              <a:gd name="connsiteY71" fmla="*/ 881062 h 909650"/>
              <a:gd name="connsiteX72" fmla="*/ 1593056 w 1596086"/>
              <a:gd name="connsiteY72" fmla="*/ 900112 h 909650"/>
              <a:gd name="connsiteX73" fmla="*/ 1593056 w 1596086"/>
              <a:gd name="connsiteY7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519237 w 1596086"/>
              <a:gd name="connsiteY68" fmla="*/ 840581 h 909650"/>
              <a:gd name="connsiteX69" fmla="*/ 1526381 w 1596086"/>
              <a:gd name="connsiteY69" fmla="*/ 862012 h 909650"/>
              <a:gd name="connsiteX70" fmla="*/ 1538287 w 1596086"/>
              <a:gd name="connsiteY70" fmla="*/ 881062 h 909650"/>
              <a:gd name="connsiteX71" fmla="*/ 1590675 w 1596086"/>
              <a:gd name="connsiteY71" fmla="*/ 881062 h 909650"/>
              <a:gd name="connsiteX72" fmla="*/ 1593056 w 1596086"/>
              <a:gd name="connsiteY72" fmla="*/ 900112 h 909650"/>
              <a:gd name="connsiteX73" fmla="*/ 1593056 w 1596086"/>
              <a:gd name="connsiteY7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466850 w 1596086"/>
              <a:gd name="connsiteY68" fmla="*/ 835819 h 909650"/>
              <a:gd name="connsiteX69" fmla="*/ 1519237 w 1596086"/>
              <a:gd name="connsiteY69" fmla="*/ 840581 h 909650"/>
              <a:gd name="connsiteX70" fmla="*/ 1526381 w 1596086"/>
              <a:gd name="connsiteY70" fmla="*/ 862012 h 909650"/>
              <a:gd name="connsiteX71" fmla="*/ 1538287 w 1596086"/>
              <a:gd name="connsiteY71" fmla="*/ 881062 h 909650"/>
              <a:gd name="connsiteX72" fmla="*/ 1590675 w 1596086"/>
              <a:gd name="connsiteY72" fmla="*/ 881062 h 909650"/>
              <a:gd name="connsiteX73" fmla="*/ 1593056 w 1596086"/>
              <a:gd name="connsiteY73" fmla="*/ 900112 h 909650"/>
              <a:gd name="connsiteX74" fmla="*/ 1593056 w 1596086"/>
              <a:gd name="connsiteY74"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0175 w 1596086"/>
              <a:gd name="connsiteY64" fmla="*/ 778669 h 909650"/>
              <a:gd name="connsiteX65" fmla="*/ 1404937 w 1596086"/>
              <a:gd name="connsiteY65" fmla="*/ 792956 h 909650"/>
              <a:gd name="connsiteX66" fmla="*/ 1440656 w 1596086"/>
              <a:gd name="connsiteY66" fmla="*/ 790576 h 909650"/>
              <a:gd name="connsiteX67" fmla="*/ 1443037 w 1596086"/>
              <a:gd name="connsiteY67" fmla="*/ 833437 h 909650"/>
              <a:gd name="connsiteX68" fmla="*/ 1466850 w 1596086"/>
              <a:gd name="connsiteY68" fmla="*/ 835819 h 909650"/>
              <a:gd name="connsiteX69" fmla="*/ 1519237 w 1596086"/>
              <a:gd name="connsiteY69" fmla="*/ 840581 h 909650"/>
              <a:gd name="connsiteX70" fmla="*/ 1526381 w 1596086"/>
              <a:gd name="connsiteY70" fmla="*/ 862012 h 909650"/>
              <a:gd name="connsiteX71" fmla="*/ 1538287 w 1596086"/>
              <a:gd name="connsiteY71" fmla="*/ 881062 h 909650"/>
              <a:gd name="connsiteX72" fmla="*/ 1590675 w 1596086"/>
              <a:gd name="connsiteY72" fmla="*/ 881062 h 909650"/>
              <a:gd name="connsiteX73" fmla="*/ 1593056 w 1596086"/>
              <a:gd name="connsiteY73" fmla="*/ 900112 h 909650"/>
              <a:gd name="connsiteX74" fmla="*/ 1593056 w 1596086"/>
              <a:gd name="connsiteY74"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4937 w 1596086"/>
              <a:gd name="connsiteY64" fmla="*/ 792956 h 909650"/>
              <a:gd name="connsiteX65" fmla="*/ 1440656 w 1596086"/>
              <a:gd name="connsiteY65" fmla="*/ 790576 h 909650"/>
              <a:gd name="connsiteX66" fmla="*/ 1443037 w 1596086"/>
              <a:gd name="connsiteY66" fmla="*/ 833437 h 909650"/>
              <a:gd name="connsiteX67" fmla="*/ 1466850 w 1596086"/>
              <a:gd name="connsiteY67" fmla="*/ 835819 h 909650"/>
              <a:gd name="connsiteX68" fmla="*/ 1519237 w 1596086"/>
              <a:gd name="connsiteY68" fmla="*/ 840581 h 909650"/>
              <a:gd name="connsiteX69" fmla="*/ 1526381 w 1596086"/>
              <a:gd name="connsiteY69" fmla="*/ 862012 h 909650"/>
              <a:gd name="connsiteX70" fmla="*/ 1538287 w 1596086"/>
              <a:gd name="connsiteY70" fmla="*/ 881062 h 909650"/>
              <a:gd name="connsiteX71" fmla="*/ 1590675 w 1596086"/>
              <a:gd name="connsiteY71" fmla="*/ 881062 h 909650"/>
              <a:gd name="connsiteX72" fmla="*/ 1593056 w 1596086"/>
              <a:gd name="connsiteY72" fmla="*/ 900112 h 909650"/>
              <a:gd name="connsiteX73" fmla="*/ 1593056 w 1596086"/>
              <a:gd name="connsiteY73" fmla="*/ 909637 h 909650"/>
              <a:gd name="connsiteX0" fmla="*/ 0 w 1596086"/>
              <a:gd name="connsiteY0" fmla="*/ 2381 h 909650"/>
              <a:gd name="connsiteX1" fmla="*/ 30956 w 1596086"/>
              <a:gd name="connsiteY1" fmla="*/ 0 h 909650"/>
              <a:gd name="connsiteX2" fmla="*/ 38100 w 1596086"/>
              <a:gd name="connsiteY2" fmla="*/ 2381 h 909650"/>
              <a:gd name="connsiteX3" fmla="*/ 47625 w 1596086"/>
              <a:gd name="connsiteY3" fmla="*/ 40481 h 909650"/>
              <a:gd name="connsiteX4" fmla="*/ 52387 w 1596086"/>
              <a:gd name="connsiteY4" fmla="*/ 47625 h 909650"/>
              <a:gd name="connsiteX5" fmla="*/ 59531 w 1596086"/>
              <a:gd name="connsiteY5" fmla="*/ 50006 h 909650"/>
              <a:gd name="connsiteX6" fmla="*/ 69056 w 1596086"/>
              <a:gd name="connsiteY6" fmla="*/ 54769 h 909650"/>
              <a:gd name="connsiteX7" fmla="*/ 90487 w 1596086"/>
              <a:gd name="connsiteY7" fmla="*/ 59530 h 909650"/>
              <a:gd name="connsiteX8" fmla="*/ 95249 w 1596086"/>
              <a:gd name="connsiteY8" fmla="*/ 104775 h 909650"/>
              <a:gd name="connsiteX9" fmla="*/ 152400 w 1596086"/>
              <a:gd name="connsiteY9" fmla="*/ 111919 h 909650"/>
              <a:gd name="connsiteX10" fmla="*/ 154781 w 1596086"/>
              <a:gd name="connsiteY10" fmla="*/ 121444 h 909650"/>
              <a:gd name="connsiteX11" fmla="*/ 159543 w 1596086"/>
              <a:gd name="connsiteY11" fmla="*/ 135731 h 909650"/>
              <a:gd name="connsiteX12" fmla="*/ 166687 w 1596086"/>
              <a:gd name="connsiteY12" fmla="*/ 147637 h 909650"/>
              <a:gd name="connsiteX13" fmla="*/ 216693 w 1596086"/>
              <a:gd name="connsiteY13" fmla="*/ 145256 h 909650"/>
              <a:gd name="connsiteX14" fmla="*/ 223837 w 1596086"/>
              <a:gd name="connsiteY14" fmla="*/ 159544 h 909650"/>
              <a:gd name="connsiteX15" fmla="*/ 235743 w 1596086"/>
              <a:gd name="connsiteY15" fmla="*/ 173831 h 909650"/>
              <a:gd name="connsiteX16" fmla="*/ 269081 w 1596086"/>
              <a:gd name="connsiteY16" fmla="*/ 176212 h 909650"/>
              <a:gd name="connsiteX17" fmla="*/ 304800 w 1596086"/>
              <a:gd name="connsiteY17" fmla="*/ 180975 h 909650"/>
              <a:gd name="connsiteX18" fmla="*/ 319087 w 1596086"/>
              <a:gd name="connsiteY18" fmla="*/ 185737 h 909650"/>
              <a:gd name="connsiteX19" fmla="*/ 321468 w 1596086"/>
              <a:gd name="connsiteY19" fmla="*/ 192881 h 909650"/>
              <a:gd name="connsiteX20" fmla="*/ 323850 w 1596086"/>
              <a:gd name="connsiteY20" fmla="*/ 204787 h 909650"/>
              <a:gd name="connsiteX21" fmla="*/ 330993 w 1596086"/>
              <a:gd name="connsiteY21" fmla="*/ 209550 h 909650"/>
              <a:gd name="connsiteX22" fmla="*/ 350044 w 1596086"/>
              <a:gd name="connsiteY22" fmla="*/ 214312 h 909650"/>
              <a:gd name="connsiteX23" fmla="*/ 350044 w 1596086"/>
              <a:gd name="connsiteY23" fmla="*/ 233362 h 909650"/>
              <a:gd name="connsiteX24" fmla="*/ 511968 w 1596086"/>
              <a:gd name="connsiteY24" fmla="*/ 233362 h 909650"/>
              <a:gd name="connsiteX25" fmla="*/ 514349 w 1596086"/>
              <a:gd name="connsiteY25" fmla="*/ 278606 h 909650"/>
              <a:gd name="connsiteX26" fmla="*/ 614362 w 1596086"/>
              <a:gd name="connsiteY26" fmla="*/ 283369 h 909650"/>
              <a:gd name="connsiteX27" fmla="*/ 616743 w 1596086"/>
              <a:gd name="connsiteY27" fmla="*/ 290512 h 909650"/>
              <a:gd name="connsiteX28" fmla="*/ 623887 w 1596086"/>
              <a:gd name="connsiteY28" fmla="*/ 295275 h 909650"/>
              <a:gd name="connsiteX29" fmla="*/ 628650 w 1596086"/>
              <a:gd name="connsiteY29" fmla="*/ 309562 h 909650"/>
              <a:gd name="connsiteX30" fmla="*/ 633412 w 1596086"/>
              <a:gd name="connsiteY30" fmla="*/ 326231 h 909650"/>
              <a:gd name="connsiteX31" fmla="*/ 642937 w 1596086"/>
              <a:gd name="connsiteY31" fmla="*/ 340519 h 909650"/>
              <a:gd name="connsiteX32" fmla="*/ 659606 w 1596086"/>
              <a:gd name="connsiteY32" fmla="*/ 342900 h 909650"/>
              <a:gd name="connsiteX33" fmla="*/ 666750 w 1596086"/>
              <a:gd name="connsiteY33" fmla="*/ 345281 h 909650"/>
              <a:gd name="connsiteX34" fmla="*/ 676275 w 1596086"/>
              <a:gd name="connsiteY34" fmla="*/ 347662 h 909650"/>
              <a:gd name="connsiteX35" fmla="*/ 683418 w 1596086"/>
              <a:gd name="connsiteY35" fmla="*/ 354806 h 909650"/>
              <a:gd name="connsiteX36" fmla="*/ 685800 w 1596086"/>
              <a:gd name="connsiteY36" fmla="*/ 361950 h 909650"/>
              <a:gd name="connsiteX37" fmla="*/ 692943 w 1596086"/>
              <a:gd name="connsiteY37" fmla="*/ 369094 h 909650"/>
              <a:gd name="connsiteX38" fmla="*/ 709612 w 1596086"/>
              <a:gd name="connsiteY38" fmla="*/ 392906 h 909650"/>
              <a:gd name="connsiteX39" fmla="*/ 714375 w 1596086"/>
              <a:gd name="connsiteY39" fmla="*/ 407194 h 909650"/>
              <a:gd name="connsiteX40" fmla="*/ 719137 w 1596086"/>
              <a:gd name="connsiteY40" fmla="*/ 423862 h 909650"/>
              <a:gd name="connsiteX41" fmla="*/ 723900 w 1596086"/>
              <a:gd name="connsiteY41" fmla="*/ 431006 h 909650"/>
              <a:gd name="connsiteX42" fmla="*/ 733425 w 1596086"/>
              <a:gd name="connsiteY42" fmla="*/ 459581 h 909650"/>
              <a:gd name="connsiteX43" fmla="*/ 735806 w 1596086"/>
              <a:gd name="connsiteY43" fmla="*/ 466725 h 909650"/>
              <a:gd name="connsiteX44" fmla="*/ 740568 w 1596086"/>
              <a:gd name="connsiteY44" fmla="*/ 473869 h 909650"/>
              <a:gd name="connsiteX45" fmla="*/ 742950 w 1596086"/>
              <a:gd name="connsiteY45" fmla="*/ 481012 h 909650"/>
              <a:gd name="connsiteX46" fmla="*/ 750093 w 1596086"/>
              <a:gd name="connsiteY46" fmla="*/ 483394 h 909650"/>
              <a:gd name="connsiteX47" fmla="*/ 954881 w 1596086"/>
              <a:gd name="connsiteY47" fmla="*/ 485775 h 909650"/>
              <a:gd name="connsiteX48" fmla="*/ 959643 w 1596086"/>
              <a:gd name="connsiteY48" fmla="*/ 523875 h 909650"/>
              <a:gd name="connsiteX49" fmla="*/ 992981 w 1596086"/>
              <a:gd name="connsiteY49" fmla="*/ 523875 h 909650"/>
              <a:gd name="connsiteX50" fmla="*/ 992981 w 1596086"/>
              <a:gd name="connsiteY50" fmla="*/ 552450 h 909650"/>
              <a:gd name="connsiteX51" fmla="*/ 1088231 w 1596086"/>
              <a:gd name="connsiteY51" fmla="*/ 559594 h 909650"/>
              <a:gd name="connsiteX52" fmla="*/ 1083469 w 1596086"/>
              <a:gd name="connsiteY52" fmla="*/ 590549 h 909650"/>
              <a:gd name="connsiteX53" fmla="*/ 1257300 w 1596086"/>
              <a:gd name="connsiteY53" fmla="*/ 592931 h 909650"/>
              <a:gd name="connsiteX54" fmla="*/ 1259681 w 1596086"/>
              <a:gd name="connsiteY54" fmla="*/ 604837 h 909650"/>
              <a:gd name="connsiteX55" fmla="*/ 1262062 w 1596086"/>
              <a:gd name="connsiteY55" fmla="*/ 611981 h 909650"/>
              <a:gd name="connsiteX56" fmla="*/ 1264443 w 1596086"/>
              <a:gd name="connsiteY56" fmla="*/ 628650 h 909650"/>
              <a:gd name="connsiteX57" fmla="*/ 1273968 w 1596086"/>
              <a:gd name="connsiteY57" fmla="*/ 631031 h 909650"/>
              <a:gd name="connsiteX58" fmla="*/ 1295400 w 1596086"/>
              <a:gd name="connsiteY58" fmla="*/ 635794 h 909650"/>
              <a:gd name="connsiteX59" fmla="*/ 1309687 w 1596086"/>
              <a:gd name="connsiteY59" fmla="*/ 738188 h 909650"/>
              <a:gd name="connsiteX60" fmla="*/ 1381125 w 1596086"/>
              <a:gd name="connsiteY60" fmla="*/ 740569 h 909650"/>
              <a:gd name="connsiteX61" fmla="*/ 1388268 w 1596086"/>
              <a:gd name="connsiteY61" fmla="*/ 742950 h 909650"/>
              <a:gd name="connsiteX62" fmla="*/ 1393031 w 1596086"/>
              <a:gd name="connsiteY62" fmla="*/ 759619 h 909650"/>
              <a:gd name="connsiteX63" fmla="*/ 1397793 w 1596086"/>
              <a:gd name="connsiteY63" fmla="*/ 769144 h 909650"/>
              <a:gd name="connsiteX64" fmla="*/ 1404937 w 1596086"/>
              <a:gd name="connsiteY64" fmla="*/ 792956 h 909650"/>
              <a:gd name="connsiteX65" fmla="*/ 1440656 w 1596086"/>
              <a:gd name="connsiteY65" fmla="*/ 790576 h 909650"/>
              <a:gd name="connsiteX66" fmla="*/ 1443037 w 1596086"/>
              <a:gd name="connsiteY66" fmla="*/ 833437 h 909650"/>
              <a:gd name="connsiteX67" fmla="*/ 1466850 w 1596086"/>
              <a:gd name="connsiteY67" fmla="*/ 835819 h 909650"/>
              <a:gd name="connsiteX68" fmla="*/ 1519237 w 1596086"/>
              <a:gd name="connsiteY68" fmla="*/ 840581 h 909650"/>
              <a:gd name="connsiteX69" fmla="*/ 1526381 w 1596086"/>
              <a:gd name="connsiteY69" fmla="*/ 862012 h 909650"/>
              <a:gd name="connsiteX70" fmla="*/ 1538287 w 1596086"/>
              <a:gd name="connsiteY70" fmla="*/ 881062 h 909650"/>
              <a:gd name="connsiteX71" fmla="*/ 1590675 w 1596086"/>
              <a:gd name="connsiteY71" fmla="*/ 881062 h 909650"/>
              <a:gd name="connsiteX72" fmla="*/ 1593056 w 1596086"/>
              <a:gd name="connsiteY72" fmla="*/ 900112 h 909650"/>
              <a:gd name="connsiteX73" fmla="*/ 1593056 w 1596086"/>
              <a:gd name="connsiteY73" fmla="*/ 909637 h 909650"/>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4110037 w 4110037"/>
              <a:gd name="connsiteY73"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4110037 w 4110037"/>
              <a:gd name="connsiteY73"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4110037 w 4110037"/>
              <a:gd name="connsiteY74"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4110037 w 4110037"/>
              <a:gd name="connsiteY75"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4110037 w 4110037"/>
              <a:gd name="connsiteY76"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4110037 w 4110037"/>
              <a:gd name="connsiteY77"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4110037 w 4110037"/>
              <a:gd name="connsiteY78"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2850356 w 4110037"/>
              <a:gd name="connsiteY78" fmla="*/ 1095375 h 1464468"/>
              <a:gd name="connsiteX79" fmla="*/ 4110037 w 4110037"/>
              <a:gd name="connsiteY79"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2850356 w 4110037"/>
              <a:gd name="connsiteY78" fmla="*/ 1095375 h 1464468"/>
              <a:gd name="connsiteX79" fmla="*/ 3471862 w 4110037"/>
              <a:gd name="connsiteY79" fmla="*/ 1092994 h 1464468"/>
              <a:gd name="connsiteX80" fmla="*/ 4110037 w 4110037"/>
              <a:gd name="connsiteY80"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2850356 w 4110037"/>
              <a:gd name="connsiteY78" fmla="*/ 1095375 h 1464468"/>
              <a:gd name="connsiteX79" fmla="*/ 3471862 w 4110037"/>
              <a:gd name="connsiteY79" fmla="*/ 1092994 h 1464468"/>
              <a:gd name="connsiteX80" fmla="*/ 3474243 w 4110037"/>
              <a:gd name="connsiteY80" fmla="*/ 1197769 h 1464468"/>
              <a:gd name="connsiteX81" fmla="*/ 4110037 w 4110037"/>
              <a:gd name="connsiteY81"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2850356 w 4110037"/>
              <a:gd name="connsiteY78" fmla="*/ 1095375 h 1464468"/>
              <a:gd name="connsiteX79" fmla="*/ 3471862 w 4110037"/>
              <a:gd name="connsiteY79" fmla="*/ 1092994 h 1464468"/>
              <a:gd name="connsiteX80" fmla="*/ 3474243 w 4110037"/>
              <a:gd name="connsiteY80" fmla="*/ 1197769 h 1464468"/>
              <a:gd name="connsiteX81" fmla="*/ 4093368 w 4110037"/>
              <a:gd name="connsiteY81" fmla="*/ 1190625 h 1464468"/>
              <a:gd name="connsiteX82" fmla="*/ 4110037 w 4110037"/>
              <a:gd name="connsiteY82"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2850356 w 4110037"/>
              <a:gd name="connsiteY78" fmla="*/ 1095375 h 1464468"/>
              <a:gd name="connsiteX79" fmla="*/ 3471862 w 4110037"/>
              <a:gd name="connsiteY79" fmla="*/ 1092994 h 1464468"/>
              <a:gd name="connsiteX80" fmla="*/ 3474243 w 4110037"/>
              <a:gd name="connsiteY80" fmla="*/ 1197769 h 1464468"/>
              <a:gd name="connsiteX81" fmla="*/ 4093368 w 4110037"/>
              <a:gd name="connsiteY81" fmla="*/ 1190625 h 1464468"/>
              <a:gd name="connsiteX82" fmla="*/ 4110037 w 4110037"/>
              <a:gd name="connsiteY82"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466850 w 4110037"/>
              <a:gd name="connsiteY67" fmla="*/ 835819 h 1464468"/>
              <a:gd name="connsiteX68" fmla="*/ 1519237 w 4110037"/>
              <a:gd name="connsiteY68" fmla="*/ 840581 h 1464468"/>
              <a:gd name="connsiteX69" fmla="*/ 1526381 w 4110037"/>
              <a:gd name="connsiteY69" fmla="*/ 862012 h 1464468"/>
              <a:gd name="connsiteX70" fmla="*/ 1538287 w 4110037"/>
              <a:gd name="connsiteY70" fmla="*/ 881062 h 1464468"/>
              <a:gd name="connsiteX71" fmla="*/ 1590675 w 4110037"/>
              <a:gd name="connsiteY71" fmla="*/ 881062 h 1464468"/>
              <a:gd name="connsiteX72" fmla="*/ 1593056 w 4110037"/>
              <a:gd name="connsiteY72" fmla="*/ 900112 h 1464468"/>
              <a:gd name="connsiteX73" fmla="*/ 2143125 w 4110037"/>
              <a:gd name="connsiteY73" fmla="*/ 912019 h 1464468"/>
              <a:gd name="connsiteX74" fmla="*/ 2150268 w 4110037"/>
              <a:gd name="connsiteY74" fmla="*/ 973931 h 1464468"/>
              <a:gd name="connsiteX75" fmla="*/ 2407443 w 4110037"/>
              <a:gd name="connsiteY75" fmla="*/ 976312 h 1464468"/>
              <a:gd name="connsiteX76" fmla="*/ 2405062 w 4110037"/>
              <a:gd name="connsiteY76" fmla="*/ 1026319 h 1464468"/>
              <a:gd name="connsiteX77" fmla="*/ 2845593 w 4110037"/>
              <a:gd name="connsiteY77" fmla="*/ 1035844 h 1464468"/>
              <a:gd name="connsiteX78" fmla="*/ 2850356 w 4110037"/>
              <a:gd name="connsiteY78" fmla="*/ 1095375 h 1464468"/>
              <a:gd name="connsiteX79" fmla="*/ 3471862 w 4110037"/>
              <a:gd name="connsiteY79" fmla="*/ 1092994 h 1464468"/>
              <a:gd name="connsiteX80" fmla="*/ 3474243 w 4110037"/>
              <a:gd name="connsiteY80" fmla="*/ 1197769 h 1464468"/>
              <a:gd name="connsiteX81" fmla="*/ 4093368 w 4110037"/>
              <a:gd name="connsiteY81" fmla="*/ 1190625 h 1464468"/>
              <a:gd name="connsiteX82" fmla="*/ 4110037 w 4110037"/>
              <a:gd name="connsiteY82"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519237 w 4110037"/>
              <a:gd name="connsiteY67" fmla="*/ 840581 h 1464468"/>
              <a:gd name="connsiteX68" fmla="*/ 1526381 w 4110037"/>
              <a:gd name="connsiteY68" fmla="*/ 862012 h 1464468"/>
              <a:gd name="connsiteX69" fmla="*/ 1538287 w 4110037"/>
              <a:gd name="connsiteY69" fmla="*/ 881062 h 1464468"/>
              <a:gd name="connsiteX70" fmla="*/ 1590675 w 4110037"/>
              <a:gd name="connsiteY70" fmla="*/ 881062 h 1464468"/>
              <a:gd name="connsiteX71" fmla="*/ 1593056 w 4110037"/>
              <a:gd name="connsiteY71" fmla="*/ 900112 h 1464468"/>
              <a:gd name="connsiteX72" fmla="*/ 2143125 w 4110037"/>
              <a:gd name="connsiteY72" fmla="*/ 912019 h 1464468"/>
              <a:gd name="connsiteX73" fmla="*/ 2150268 w 4110037"/>
              <a:gd name="connsiteY73" fmla="*/ 973931 h 1464468"/>
              <a:gd name="connsiteX74" fmla="*/ 2407443 w 4110037"/>
              <a:gd name="connsiteY74" fmla="*/ 976312 h 1464468"/>
              <a:gd name="connsiteX75" fmla="*/ 2405062 w 4110037"/>
              <a:gd name="connsiteY75" fmla="*/ 1026319 h 1464468"/>
              <a:gd name="connsiteX76" fmla="*/ 2845593 w 4110037"/>
              <a:gd name="connsiteY76" fmla="*/ 1035844 h 1464468"/>
              <a:gd name="connsiteX77" fmla="*/ 2850356 w 4110037"/>
              <a:gd name="connsiteY77" fmla="*/ 1095375 h 1464468"/>
              <a:gd name="connsiteX78" fmla="*/ 3471862 w 4110037"/>
              <a:gd name="connsiteY78" fmla="*/ 1092994 h 1464468"/>
              <a:gd name="connsiteX79" fmla="*/ 3474243 w 4110037"/>
              <a:gd name="connsiteY79" fmla="*/ 1197769 h 1464468"/>
              <a:gd name="connsiteX80" fmla="*/ 4093368 w 4110037"/>
              <a:gd name="connsiteY80" fmla="*/ 1190625 h 1464468"/>
              <a:gd name="connsiteX81" fmla="*/ 4110037 w 4110037"/>
              <a:gd name="connsiteY81" fmla="*/ 1464468 h 1464468"/>
              <a:gd name="connsiteX0" fmla="*/ 0 w 4110037"/>
              <a:gd name="connsiteY0" fmla="*/ 2381 h 1464468"/>
              <a:gd name="connsiteX1" fmla="*/ 30956 w 4110037"/>
              <a:gd name="connsiteY1" fmla="*/ 0 h 1464468"/>
              <a:gd name="connsiteX2" fmla="*/ 38100 w 4110037"/>
              <a:gd name="connsiteY2" fmla="*/ 2381 h 1464468"/>
              <a:gd name="connsiteX3" fmla="*/ 47625 w 4110037"/>
              <a:gd name="connsiteY3" fmla="*/ 40481 h 1464468"/>
              <a:gd name="connsiteX4" fmla="*/ 52387 w 4110037"/>
              <a:gd name="connsiteY4" fmla="*/ 47625 h 1464468"/>
              <a:gd name="connsiteX5" fmla="*/ 59531 w 4110037"/>
              <a:gd name="connsiteY5" fmla="*/ 50006 h 1464468"/>
              <a:gd name="connsiteX6" fmla="*/ 69056 w 4110037"/>
              <a:gd name="connsiteY6" fmla="*/ 54769 h 1464468"/>
              <a:gd name="connsiteX7" fmla="*/ 90487 w 4110037"/>
              <a:gd name="connsiteY7" fmla="*/ 59530 h 1464468"/>
              <a:gd name="connsiteX8" fmla="*/ 95249 w 4110037"/>
              <a:gd name="connsiteY8" fmla="*/ 104775 h 1464468"/>
              <a:gd name="connsiteX9" fmla="*/ 152400 w 4110037"/>
              <a:gd name="connsiteY9" fmla="*/ 111919 h 1464468"/>
              <a:gd name="connsiteX10" fmla="*/ 154781 w 4110037"/>
              <a:gd name="connsiteY10" fmla="*/ 121444 h 1464468"/>
              <a:gd name="connsiteX11" fmla="*/ 159543 w 4110037"/>
              <a:gd name="connsiteY11" fmla="*/ 135731 h 1464468"/>
              <a:gd name="connsiteX12" fmla="*/ 166687 w 4110037"/>
              <a:gd name="connsiteY12" fmla="*/ 147637 h 1464468"/>
              <a:gd name="connsiteX13" fmla="*/ 216693 w 4110037"/>
              <a:gd name="connsiteY13" fmla="*/ 145256 h 1464468"/>
              <a:gd name="connsiteX14" fmla="*/ 223837 w 4110037"/>
              <a:gd name="connsiteY14" fmla="*/ 159544 h 1464468"/>
              <a:gd name="connsiteX15" fmla="*/ 235743 w 4110037"/>
              <a:gd name="connsiteY15" fmla="*/ 173831 h 1464468"/>
              <a:gd name="connsiteX16" fmla="*/ 269081 w 4110037"/>
              <a:gd name="connsiteY16" fmla="*/ 176212 h 1464468"/>
              <a:gd name="connsiteX17" fmla="*/ 304800 w 4110037"/>
              <a:gd name="connsiteY17" fmla="*/ 180975 h 1464468"/>
              <a:gd name="connsiteX18" fmla="*/ 319087 w 4110037"/>
              <a:gd name="connsiteY18" fmla="*/ 185737 h 1464468"/>
              <a:gd name="connsiteX19" fmla="*/ 321468 w 4110037"/>
              <a:gd name="connsiteY19" fmla="*/ 192881 h 1464468"/>
              <a:gd name="connsiteX20" fmla="*/ 323850 w 4110037"/>
              <a:gd name="connsiteY20" fmla="*/ 204787 h 1464468"/>
              <a:gd name="connsiteX21" fmla="*/ 330993 w 4110037"/>
              <a:gd name="connsiteY21" fmla="*/ 209550 h 1464468"/>
              <a:gd name="connsiteX22" fmla="*/ 350044 w 4110037"/>
              <a:gd name="connsiteY22" fmla="*/ 214312 h 1464468"/>
              <a:gd name="connsiteX23" fmla="*/ 350044 w 4110037"/>
              <a:gd name="connsiteY23" fmla="*/ 233362 h 1464468"/>
              <a:gd name="connsiteX24" fmla="*/ 511968 w 4110037"/>
              <a:gd name="connsiteY24" fmla="*/ 233362 h 1464468"/>
              <a:gd name="connsiteX25" fmla="*/ 514349 w 4110037"/>
              <a:gd name="connsiteY25" fmla="*/ 278606 h 1464468"/>
              <a:gd name="connsiteX26" fmla="*/ 614362 w 4110037"/>
              <a:gd name="connsiteY26" fmla="*/ 283369 h 1464468"/>
              <a:gd name="connsiteX27" fmla="*/ 616743 w 4110037"/>
              <a:gd name="connsiteY27" fmla="*/ 290512 h 1464468"/>
              <a:gd name="connsiteX28" fmla="*/ 623887 w 4110037"/>
              <a:gd name="connsiteY28" fmla="*/ 295275 h 1464468"/>
              <a:gd name="connsiteX29" fmla="*/ 628650 w 4110037"/>
              <a:gd name="connsiteY29" fmla="*/ 309562 h 1464468"/>
              <a:gd name="connsiteX30" fmla="*/ 633412 w 4110037"/>
              <a:gd name="connsiteY30" fmla="*/ 326231 h 1464468"/>
              <a:gd name="connsiteX31" fmla="*/ 642937 w 4110037"/>
              <a:gd name="connsiteY31" fmla="*/ 340519 h 1464468"/>
              <a:gd name="connsiteX32" fmla="*/ 659606 w 4110037"/>
              <a:gd name="connsiteY32" fmla="*/ 342900 h 1464468"/>
              <a:gd name="connsiteX33" fmla="*/ 666750 w 4110037"/>
              <a:gd name="connsiteY33" fmla="*/ 345281 h 1464468"/>
              <a:gd name="connsiteX34" fmla="*/ 676275 w 4110037"/>
              <a:gd name="connsiteY34" fmla="*/ 347662 h 1464468"/>
              <a:gd name="connsiteX35" fmla="*/ 683418 w 4110037"/>
              <a:gd name="connsiteY35" fmla="*/ 354806 h 1464468"/>
              <a:gd name="connsiteX36" fmla="*/ 685800 w 4110037"/>
              <a:gd name="connsiteY36" fmla="*/ 361950 h 1464468"/>
              <a:gd name="connsiteX37" fmla="*/ 692943 w 4110037"/>
              <a:gd name="connsiteY37" fmla="*/ 369094 h 1464468"/>
              <a:gd name="connsiteX38" fmla="*/ 709612 w 4110037"/>
              <a:gd name="connsiteY38" fmla="*/ 392906 h 1464468"/>
              <a:gd name="connsiteX39" fmla="*/ 714375 w 4110037"/>
              <a:gd name="connsiteY39" fmla="*/ 407194 h 1464468"/>
              <a:gd name="connsiteX40" fmla="*/ 719137 w 4110037"/>
              <a:gd name="connsiteY40" fmla="*/ 423862 h 1464468"/>
              <a:gd name="connsiteX41" fmla="*/ 723900 w 4110037"/>
              <a:gd name="connsiteY41" fmla="*/ 431006 h 1464468"/>
              <a:gd name="connsiteX42" fmla="*/ 733425 w 4110037"/>
              <a:gd name="connsiteY42" fmla="*/ 459581 h 1464468"/>
              <a:gd name="connsiteX43" fmla="*/ 735806 w 4110037"/>
              <a:gd name="connsiteY43" fmla="*/ 466725 h 1464468"/>
              <a:gd name="connsiteX44" fmla="*/ 740568 w 4110037"/>
              <a:gd name="connsiteY44" fmla="*/ 473869 h 1464468"/>
              <a:gd name="connsiteX45" fmla="*/ 742950 w 4110037"/>
              <a:gd name="connsiteY45" fmla="*/ 481012 h 1464468"/>
              <a:gd name="connsiteX46" fmla="*/ 750093 w 4110037"/>
              <a:gd name="connsiteY46" fmla="*/ 483394 h 1464468"/>
              <a:gd name="connsiteX47" fmla="*/ 954881 w 4110037"/>
              <a:gd name="connsiteY47" fmla="*/ 485775 h 1464468"/>
              <a:gd name="connsiteX48" fmla="*/ 959643 w 4110037"/>
              <a:gd name="connsiteY48" fmla="*/ 523875 h 1464468"/>
              <a:gd name="connsiteX49" fmla="*/ 992981 w 4110037"/>
              <a:gd name="connsiteY49" fmla="*/ 523875 h 1464468"/>
              <a:gd name="connsiteX50" fmla="*/ 992981 w 4110037"/>
              <a:gd name="connsiteY50" fmla="*/ 552450 h 1464468"/>
              <a:gd name="connsiteX51" fmla="*/ 1088231 w 4110037"/>
              <a:gd name="connsiteY51" fmla="*/ 559594 h 1464468"/>
              <a:gd name="connsiteX52" fmla="*/ 1083469 w 4110037"/>
              <a:gd name="connsiteY52" fmla="*/ 590549 h 1464468"/>
              <a:gd name="connsiteX53" fmla="*/ 1257300 w 4110037"/>
              <a:gd name="connsiteY53" fmla="*/ 592931 h 1464468"/>
              <a:gd name="connsiteX54" fmla="*/ 1259681 w 4110037"/>
              <a:gd name="connsiteY54" fmla="*/ 604837 h 1464468"/>
              <a:gd name="connsiteX55" fmla="*/ 1262062 w 4110037"/>
              <a:gd name="connsiteY55" fmla="*/ 611981 h 1464468"/>
              <a:gd name="connsiteX56" fmla="*/ 1264443 w 4110037"/>
              <a:gd name="connsiteY56" fmla="*/ 628650 h 1464468"/>
              <a:gd name="connsiteX57" fmla="*/ 1273968 w 4110037"/>
              <a:gd name="connsiteY57" fmla="*/ 631031 h 1464468"/>
              <a:gd name="connsiteX58" fmla="*/ 1295400 w 4110037"/>
              <a:gd name="connsiteY58" fmla="*/ 635794 h 1464468"/>
              <a:gd name="connsiteX59" fmla="*/ 1309687 w 4110037"/>
              <a:gd name="connsiteY59" fmla="*/ 738188 h 1464468"/>
              <a:gd name="connsiteX60" fmla="*/ 1381125 w 4110037"/>
              <a:gd name="connsiteY60" fmla="*/ 740569 h 1464468"/>
              <a:gd name="connsiteX61" fmla="*/ 1388268 w 4110037"/>
              <a:gd name="connsiteY61" fmla="*/ 742950 h 1464468"/>
              <a:gd name="connsiteX62" fmla="*/ 1393031 w 4110037"/>
              <a:gd name="connsiteY62" fmla="*/ 759619 h 1464468"/>
              <a:gd name="connsiteX63" fmla="*/ 1397793 w 4110037"/>
              <a:gd name="connsiteY63" fmla="*/ 769144 h 1464468"/>
              <a:gd name="connsiteX64" fmla="*/ 1404937 w 4110037"/>
              <a:gd name="connsiteY64" fmla="*/ 792956 h 1464468"/>
              <a:gd name="connsiteX65" fmla="*/ 1440656 w 4110037"/>
              <a:gd name="connsiteY65" fmla="*/ 790576 h 1464468"/>
              <a:gd name="connsiteX66" fmla="*/ 1443037 w 4110037"/>
              <a:gd name="connsiteY66" fmla="*/ 833437 h 1464468"/>
              <a:gd name="connsiteX67" fmla="*/ 1519237 w 4110037"/>
              <a:gd name="connsiteY67" fmla="*/ 840581 h 1464468"/>
              <a:gd name="connsiteX68" fmla="*/ 1526381 w 4110037"/>
              <a:gd name="connsiteY68" fmla="*/ 862012 h 1464468"/>
              <a:gd name="connsiteX69" fmla="*/ 1538287 w 4110037"/>
              <a:gd name="connsiteY69" fmla="*/ 881062 h 1464468"/>
              <a:gd name="connsiteX70" fmla="*/ 1590675 w 4110037"/>
              <a:gd name="connsiteY70" fmla="*/ 881062 h 1464468"/>
              <a:gd name="connsiteX71" fmla="*/ 1593056 w 4110037"/>
              <a:gd name="connsiteY71" fmla="*/ 900112 h 1464468"/>
              <a:gd name="connsiteX72" fmla="*/ 2143125 w 4110037"/>
              <a:gd name="connsiteY72" fmla="*/ 912019 h 1464468"/>
              <a:gd name="connsiteX73" fmla="*/ 2150268 w 4110037"/>
              <a:gd name="connsiteY73" fmla="*/ 973931 h 1464468"/>
              <a:gd name="connsiteX74" fmla="*/ 2407443 w 4110037"/>
              <a:gd name="connsiteY74" fmla="*/ 976312 h 1464468"/>
              <a:gd name="connsiteX75" fmla="*/ 2405062 w 4110037"/>
              <a:gd name="connsiteY75" fmla="*/ 1026319 h 1464468"/>
              <a:gd name="connsiteX76" fmla="*/ 2845593 w 4110037"/>
              <a:gd name="connsiteY76" fmla="*/ 1035844 h 1464468"/>
              <a:gd name="connsiteX77" fmla="*/ 2850356 w 4110037"/>
              <a:gd name="connsiteY77" fmla="*/ 1095375 h 1464468"/>
              <a:gd name="connsiteX78" fmla="*/ 3471862 w 4110037"/>
              <a:gd name="connsiteY78" fmla="*/ 1092994 h 1464468"/>
              <a:gd name="connsiteX79" fmla="*/ 3474243 w 4110037"/>
              <a:gd name="connsiteY79" fmla="*/ 1197769 h 1464468"/>
              <a:gd name="connsiteX80" fmla="*/ 4093368 w 4110037"/>
              <a:gd name="connsiteY80" fmla="*/ 1190625 h 1464468"/>
              <a:gd name="connsiteX81" fmla="*/ 4110037 w 4110037"/>
              <a:gd name="connsiteY81" fmla="*/ 1464468 h 1464468"/>
              <a:gd name="connsiteX0" fmla="*/ 0 w 4093368"/>
              <a:gd name="connsiteY0" fmla="*/ 2381 h 1466849"/>
              <a:gd name="connsiteX1" fmla="*/ 30956 w 4093368"/>
              <a:gd name="connsiteY1" fmla="*/ 0 h 1466849"/>
              <a:gd name="connsiteX2" fmla="*/ 38100 w 4093368"/>
              <a:gd name="connsiteY2" fmla="*/ 2381 h 1466849"/>
              <a:gd name="connsiteX3" fmla="*/ 47625 w 4093368"/>
              <a:gd name="connsiteY3" fmla="*/ 40481 h 1466849"/>
              <a:gd name="connsiteX4" fmla="*/ 52387 w 4093368"/>
              <a:gd name="connsiteY4" fmla="*/ 47625 h 1466849"/>
              <a:gd name="connsiteX5" fmla="*/ 59531 w 4093368"/>
              <a:gd name="connsiteY5" fmla="*/ 50006 h 1466849"/>
              <a:gd name="connsiteX6" fmla="*/ 69056 w 4093368"/>
              <a:gd name="connsiteY6" fmla="*/ 54769 h 1466849"/>
              <a:gd name="connsiteX7" fmla="*/ 90487 w 4093368"/>
              <a:gd name="connsiteY7" fmla="*/ 59530 h 1466849"/>
              <a:gd name="connsiteX8" fmla="*/ 95249 w 4093368"/>
              <a:gd name="connsiteY8" fmla="*/ 104775 h 1466849"/>
              <a:gd name="connsiteX9" fmla="*/ 152400 w 4093368"/>
              <a:gd name="connsiteY9" fmla="*/ 111919 h 1466849"/>
              <a:gd name="connsiteX10" fmla="*/ 154781 w 4093368"/>
              <a:gd name="connsiteY10" fmla="*/ 121444 h 1466849"/>
              <a:gd name="connsiteX11" fmla="*/ 159543 w 4093368"/>
              <a:gd name="connsiteY11" fmla="*/ 135731 h 1466849"/>
              <a:gd name="connsiteX12" fmla="*/ 166687 w 4093368"/>
              <a:gd name="connsiteY12" fmla="*/ 147637 h 1466849"/>
              <a:gd name="connsiteX13" fmla="*/ 216693 w 4093368"/>
              <a:gd name="connsiteY13" fmla="*/ 145256 h 1466849"/>
              <a:gd name="connsiteX14" fmla="*/ 223837 w 4093368"/>
              <a:gd name="connsiteY14" fmla="*/ 159544 h 1466849"/>
              <a:gd name="connsiteX15" fmla="*/ 235743 w 4093368"/>
              <a:gd name="connsiteY15" fmla="*/ 173831 h 1466849"/>
              <a:gd name="connsiteX16" fmla="*/ 269081 w 4093368"/>
              <a:gd name="connsiteY16" fmla="*/ 176212 h 1466849"/>
              <a:gd name="connsiteX17" fmla="*/ 304800 w 4093368"/>
              <a:gd name="connsiteY17" fmla="*/ 180975 h 1466849"/>
              <a:gd name="connsiteX18" fmla="*/ 319087 w 4093368"/>
              <a:gd name="connsiteY18" fmla="*/ 185737 h 1466849"/>
              <a:gd name="connsiteX19" fmla="*/ 321468 w 4093368"/>
              <a:gd name="connsiteY19" fmla="*/ 192881 h 1466849"/>
              <a:gd name="connsiteX20" fmla="*/ 323850 w 4093368"/>
              <a:gd name="connsiteY20" fmla="*/ 204787 h 1466849"/>
              <a:gd name="connsiteX21" fmla="*/ 330993 w 4093368"/>
              <a:gd name="connsiteY21" fmla="*/ 209550 h 1466849"/>
              <a:gd name="connsiteX22" fmla="*/ 350044 w 4093368"/>
              <a:gd name="connsiteY22" fmla="*/ 214312 h 1466849"/>
              <a:gd name="connsiteX23" fmla="*/ 350044 w 4093368"/>
              <a:gd name="connsiteY23" fmla="*/ 233362 h 1466849"/>
              <a:gd name="connsiteX24" fmla="*/ 511968 w 4093368"/>
              <a:gd name="connsiteY24" fmla="*/ 233362 h 1466849"/>
              <a:gd name="connsiteX25" fmla="*/ 514349 w 4093368"/>
              <a:gd name="connsiteY25" fmla="*/ 278606 h 1466849"/>
              <a:gd name="connsiteX26" fmla="*/ 614362 w 4093368"/>
              <a:gd name="connsiteY26" fmla="*/ 283369 h 1466849"/>
              <a:gd name="connsiteX27" fmla="*/ 616743 w 4093368"/>
              <a:gd name="connsiteY27" fmla="*/ 290512 h 1466849"/>
              <a:gd name="connsiteX28" fmla="*/ 623887 w 4093368"/>
              <a:gd name="connsiteY28" fmla="*/ 295275 h 1466849"/>
              <a:gd name="connsiteX29" fmla="*/ 628650 w 4093368"/>
              <a:gd name="connsiteY29" fmla="*/ 309562 h 1466849"/>
              <a:gd name="connsiteX30" fmla="*/ 633412 w 4093368"/>
              <a:gd name="connsiteY30" fmla="*/ 326231 h 1466849"/>
              <a:gd name="connsiteX31" fmla="*/ 642937 w 4093368"/>
              <a:gd name="connsiteY31" fmla="*/ 340519 h 1466849"/>
              <a:gd name="connsiteX32" fmla="*/ 659606 w 4093368"/>
              <a:gd name="connsiteY32" fmla="*/ 342900 h 1466849"/>
              <a:gd name="connsiteX33" fmla="*/ 666750 w 4093368"/>
              <a:gd name="connsiteY33" fmla="*/ 345281 h 1466849"/>
              <a:gd name="connsiteX34" fmla="*/ 676275 w 4093368"/>
              <a:gd name="connsiteY34" fmla="*/ 347662 h 1466849"/>
              <a:gd name="connsiteX35" fmla="*/ 683418 w 4093368"/>
              <a:gd name="connsiteY35" fmla="*/ 354806 h 1466849"/>
              <a:gd name="connsiteX36" fmla="*/ 685800 w 4093368"/>
              <a:gd name="connsiteY36" fmla="*/ 361950 h 1466849"/>
              <a:gd name="connsiteX37" fmla="*/ 692943 w 4093368"/>
              <a:gd name="connsiteY37" fmla="*/ 369094 h 1466849"/>
              <a:gd name="connsiteX38" fmla="*/ 709612 w 4093368"/>
              <a:gd name="connsiteY38" fmla="*/ 392906 h 1466849"/>
              <a:gd name="connsiteX39" fmla="*/ 714375 w 4093368"/>
              <a:gd name="connsiteY39" fmla="*/ 407194 h 1466849"/>
              <a:gd name="connsiteX40" fmla="*/ 719137 w 4093368"/>
              <a:gd name="connsiteY40" fmla="*/ 423862 h 1466849"/>
              <a:gd name="connsiteX41" fmla="*/ 723900 w 4093368"/>
              <a:gd name="connsiteY41" fmla="*/ 431006 h 1466849"/>
              <a:gd name="connsiteX42" fmla="*/ 733425 w 4093368"/>
              <a:gd name="connsiteY42" fmla="*/ 459581 h 1466849"/>
              <a:gd name="connsiteX43" fmla="*/ 735806 w 4093368"/>
              <a:gd name="connsiteY43" fmla="*/ 466725 h 1466849"/>
              <a:gd name="connsiteX44" fmla="*/ 740568 w 4093368"/>
              <a:gd name="connsiteY44" fmla="*/ 473869 h 1466849"/>
              <a:gd name="connsiteX45" fmla="*/ 742950 w 4093368"/>
              <a:gd name="connsiteY45" fmla="*/ 481012 h 1466849"/>
              <a:gd name="connsiteX46" fmla="*/ 750093 w 4093368"/>
              <a:gd name="connsiteY46" fmla="*/ 483394 h 1466849"/>
              <a:gd name="connsiteX47" fmla="*/ 954881 w 4093368"/>
              <a:gd name="connsiteY47" fmla="*/ 485775 h 1466849"/>
              <a:gd name="connsiteX48" fmla="*/ 959643 w 4093368"/>
              <a:gd name="connsiteY48" fmla="*/ 523875 h 1466849"/>
              <a:gd name="connsiteX49" fmla="*/ 992981 w 4093368"/>
              <a:gd name="connsiteY49" fmla="*/ 523875 h 1466849"/>
              <a:gd name="connsiteX50" fmla="*/ 992981 w 4093368"/>
              <a:gd name="connsiteY50" fmla="*/ 552450 h 1466849"/>
              <a:gd name="connsiteX51" fmla="*/ 1088231 w 4093368"/>
              <a:gd name="connsiteY51" fmla="*/ 559594 h 1466849"/>
              <a:gd name="connsiteX52" fmla="*/ 1083469 w 4093368"/>
              <a:gd name="connsiteY52" fmla="*/ 590549 h 1466849"/>
              <a:gd name="connsiteX53" fmla="*/ 1257300 w 4093368"/>
              <a:gd name="connsiteY53" fmla="*/ 592931 h 1466849"/>
              <a:gd name="connsiteX54" fmla="*/ 1259681 w 4093368"/>
              <a:gd name="connsiteY54" fmla="*/ 604837 h 1466849"/>
              <a:gd name="connsiteX55" fmla="*/ 1262062 w 4093368"/>
              <a:gd name="connsiteY55" fmla="*/ 611981 h 1466849"/>
              <a:gd name="connsiteX56" fmla="*/ 1264443 w 4093368"/>
              <a:gd name="connsiteY56" fmla="*/ 628650 h 1466849"/>
              <a:gd name="connsiteX57" fmla="*/ 1273968 w 4093368"/>
              <a:gd name="connsiteY57" fmla="*/ 631031 h 1466849"/>
              <a:gd name="connsiteX58" fmla="*/ 1295400 w 4093368"/>
              <a:gd name="connsiteY58" fmla="*/ 635794 h 1466849"/>
              <a:gd name="connsiteX59" fmla="*/ 1309687 w 4093368"/>
              <a:gd name="connsiteY59" fmla="*/ 738188 h 1466849"/>
              <a:gd name="connsiteX60" fmla="*/ 1381125 w 4093368"/>
              <a:gd name="connsiteY60" fmla="*/ 740569 h 1466849"/>
              <a:gd name="connsiteX61" fmla="*/ 1388268 w 4093368"/>
              <a:gd name="connsiteY61" fmla="*/ 742950 h 1466849"/>
              <a:gd name="connsiteX62" fmla="*/ 1393031 w 4093368"/>
              <a:gd name="connsiteY62" fmla="*/ 759619 h 1466849"/>
              <a:gd name="connsiteX63" fmla="*/ 1397793 w 4093368"/>
              <a:gd name="connsiteY63" fmla="*/ 769144 h 1466849"/>
              <a:gd name="connsiteX64" fmla="*/ 1404937 w 4093368"/>
              <a:gd name="connsiteY64" fmla="*/ 792956 h 1466849"/>
              <a:gd name="connsiteX65" fmla="*/ 1440656 w 4093368"/>
              <a:gd name="connsiteY65" fmla="*/ 790576 h 1466849"/>
              <a:gd name="connsiteX66" fmla="*/ 1443037 w 4093368"/>
              <a:gd name="connsiteY66" fmla="*/ 833437 h 1466849"/>
              <a:gd name="connsiteX67" fmla="*/ 1519237 w 4093368"/>
              <a:gd name="connsiteY67" fmla="*/ 840581 h 1466849"/>
              <a:gd name="connsiteX68" fmla="*/ 1526381 w 4093368"/>
              <a:gd name="connsiteY68" fmla="*/ 862012 h 1466849"/>
              <a:gd name="connsiteX69" fmla="*/ 1538287 w 4093368"/>
              <a:gd name="connsiteY69" fmla="*/ 881062 h 1466849"/>
              <a:gd name="connsiteX70" fmla="*/ 1590675 w 4093368"/>
              <a:gd name="connsiteY70" fmla="*/ 881062 h 1466849"/>
              <a:gd name="connsiteX71" fmla="*/ 1593056 w 4093368"/>
              <a:gd name="connsiteY71" fmla="*/ 900112 h 1466849"/>
              <a:gd name="connsiteX72" fmla="*/ 2143125 w 4093368"/>
              <a:gd name="connsiteY72" fmla="*/ 912019 h 1466849"/>
              <a:gd name="connsiteX73" fmla="*/ 2150268 w 4093368"/>
              <a:gd name="connsiteY73" fmla="*/ 973931 h 1466849"/>
              <a:gd name="connsiteX74" fmla="*/ 2407443 w 4093368"/>
              <a:gd name="connsiteY74" fmla="*/ 976312 h 1466849"/>
              <a:gd name="connsiteX75" fmla="*/ 2405062 w 4093368"/>
              <a:gd name="connsiteY75" fmla="*/ 1026319 h 1466849"/>
              <a:gd name="connsiteX76" fmla="*/ 2845593 w 4093368"/>
              <a:gd name="connsiteY76" fmla="*/ 1035844 h 1466849"/>
              <a:gd name="connsiteX77" fmla="*/ 2850356 w 4093368"/>
              <a:gd name="connsiteY77" fmla="*/ 1095375 h 1466849"/>
              <a:gd name="connsiteX78" fmla="*/ 3471862 w 4093368"/>
              <a:gd name="connsiteY78" fmla="*/ 1092994 h 1466849"/>
              <a:gd name="connsiteX79" fmla="*/ 3474243 w 4093368"/>
              <a:gd name="connsiteY79" fmla="*/ 1197769 h 1466849"/>
              <a:gd name="connsiteX80" fmla="*/ 4093368 w 4093368"/>
              <a:gd name="connsiteY80" fmla="*/ 1190625 h 1466849"/>
              <a:gd name="connsiteX81" fmla="*/ 4093368 w 4093368"/>
              <a:gd name="connsiteY81" fmla="*/ 1466849 h 1466849"/>
              <a:gd name="connsiteX0" fmla="*/ 0 w 4093368"/>
              <a:gd name="connsiteY0" fmla="*/ 2381 h 1466849"/>
              <a:gd name="connsiteX1" fmla="*/ 30956 w 4093368"/>
              <a:gd name="connsiteY1" fmla="*/ 0 h 1466849"/>
              <a:gd name="connsiteX2" fmla="*/ 38100 w 4093368"/>
              <a:gd name="connsiteY2" fmla="*/ 2381 h 1466849"/>
              <a:gd name="connsiteX3" fmla="*/ 47625 w 4093368"/>
              <a:gd name="connsiteY3" fmla="*/ 40481 h 1466849"/>
              <a:gd name="connsiteX4" fmla="*/ 52387 w 4093368"/>
              <a:gd name="connsiteY4" fmla="*/ 47625 h 1466849"/>
              <a:gd name="connsiteX5" fmla="*/ 59531 w 4093368"/>
              <a:gd name="connsiteY5" fmla="*/ 50006 h 1466849"/>
              <a:gd name="connsiteX6" fmla="*/ 69056 w 4093368"/>
              <a:gd name="connsiteY6" fmla="*/ 54769 h 1466849"/>
              <a:gd name="connsiteX7" fmla="*/ 90487 w 4093368"/>
              <a:gd name="connsiteY7" fmla="*/ 59530 h 1466849"/>
              <a:gd name="connsiteX8" fmla="*/ 95249 w 4093368"/>
              <a:gd name="connsiteY8" fmla="*/ 104775 h 1466849"/>
              <a:gd name="connsiteX9" fmla="*/ 152400 w 4093368"/>
              <a:gd name="connsiteY9" fmla="*/ 111919 h 1466849"/>
              <a:gd name="connsiteX10" fmla="*/ 154781 w 4093368"/>
              <a:gd name="connsiteY10" fmla="*/ 121444 h 1466849"/>
              <a:gd name="connsiteX11" fmla="*/ 159543 w 4093368"/>
              <a:gd name="connsiteY11" fmla="*/ 135731 h 1466849"/>
              <a:gd name="connsiteX12" fmla="*/ 166687 w 4093368"/>
              <a:gd name="connsiteY12" fmla="*/ 147637 h 1466849"/>
              <a:gd name="connsiteX13" fmla="*/ 216693 w 4093368"/>
              <a:gd name="connsiteY13" fmla="*/ 145256 h 1466849"/>
              <a:gd name="connsiteX14" fmla="*/ 223837 w 4093368"/>
              <a:gd name="connsiteY14" fmla="*/ 159544 h 1466849"/>
              <a:gd name="connsiteX15" fmla="*/ 235743 w 4093368"/>
              <a:gd name="connsiteY15" fmla="*/ 173831 h 1466849"/>
              <a:gd name="connsiteX16" fmla="*/ 269081 w 4093368"/>
              <a:gd name="connsiteY16" fmla="*/ 176212 h 1466849"/>
              <a:gd name="connsiteX17" fmla="*/ 304800 w 4093368"/>
              <a:gd name="connsiteY17" fmla="*/ 180975 h 1466849"/>
              <a:gd name="connsiteX18" fmla="*/ 319087 w 4093368"/>
              <a:gd name="connsiteY18" fmla="*/ 185737 h 1466849"/>
              <a:gd name="connsiteX19" fmla="*/ 321468 w 4093368"/>
              <a:gd name="connsiteY19" fmla="*/ 192881 h 1466849"/>
              <a:gd name="connsiteX20" fmla="*/ 323850 w 4093368"/>
              <a:gd name="connsiteY20" fmla="*/ 204787 h 1466849"/>
              <a:gd name="connsiteX21" fmla="*/ 330993 w 4093368"/>
              <a:gd name="connsiteY21" fmla="*/ 209550 h 1466849"/>
              <a:gd name="connsiteX22" fmla="*/ 350044 w 4093368"/>
              <a:gd name="connsiteY22" fmla="*/ 214312 h 1466849"/>
              <a:gd name="connsiteX23" fmla="*/ 350044 w 4093368"/>
              <a:gd name="connsiteY23" fmla="*/ 233362 h 1466849"/>
              <a:gd name="connsiteX24" fmla="*/ 511968 w 4093368"/>
              <a:gd name="connsiteY24" fmla="*/ 233362 h 1466849"/>
              <a:gd name="connsiteX25" fmla="*/ 514349 w 4093368"/>
              <a:gd name="connsiteY25" fmla="*/ 278606 h 1466849"/>
              <a:gd name="connsiteX26" fmla="*/ 614362 w 4093368"/>
              <a:gd name="connsiteY26" fmla="*/ 283369 h 1466849"/>
              <a:gd name="connsiteX27" fmla="*/ 616743 w 4093368"/>
              <a:gd name="connsiteY27" fmla="*/ 290512 h 1466849"/>
              <a:gd name="connsiteX28" fmla="*/ 623887 w 4093368"/>
              <a:gd name="connsiteY28" fmla="*/ 295275 h 1466849"/>
              <a:gd name="connsiteX29" fmla="*/ 628650 w 4093368"/>
              <a:gd name="connsiteY29" fmla="*/ 309562 h 1466849"/>
              <a:gd name="connsiteX30" fmla="*/ 633412 w 4093368"/>
              <a:gd name="connsiteY30" fmla="*/ 326231 h 1466849"/>
              <a:gd name="connsiteX31" fmla="*/ 642937 w 4093368"/>
              <a:gd name="connsiteY31" fmla="*/ 340519 h 1466849"/>
              <a:gd name="connsiteX32" fmla="*/ 659606 w 4093368"/>
              <a:gd name="connsiteY32" fmla="*/ 342900 h 1466849"/>
              <a:gd name="connsiteX33" fmla="*/ 666750 w 4093368"/>
              <a:gd name="connsiteY33" fmla="*/ 345281 h 1466849"/>
              <a:gd name="connsiteX34" fmla="*/ 676275 w 4093368"/>
              <a:gd name="connsiteY34" fmla="*/ 347662 h 1466849"/>
              <a:gd name="connsiteX35" fmla="*/ 683418 w 4093368"/>
              <a:gd name="connsiteY35" fmla="*/ 354806 h 1466849"/>
              <a:gd name="connsiteX36" fmla="*/ 685800 w 4093368"/>
              <a:gd name="connsiteY36" fmla="*/ 361950 h 1466849"/>
              <a:gd name="connsiteX37" fmla="*/ 692943 w 4093368"/>
              <a:gd name="connsiteY37" fmla="*/ 369094 h 1466849"/>
              <a:gd name="connsiteX38" fmla="*/ 709612 w 4093368"/>
              <a:gd name="connsiteY38" fmla="*/ 392906 h 1466849"/>
              <a:gd name="connsiteX39" fmla="*/ 714375 w 4093368"/>
              <a:gd name="connsiteY39" fmla="*/ 407194 h 1466849"/>
              <a:gd name="connsiteX40" fmla="*/ 719137 w 4093368"/>
              <a:gd name="connsiteY40" fmla="*/ 423862 h 1466849"/>
              <a:gd name="connsiteX41" fmla="*/ 723900 w 4093368"/>
              <a:gd name="connsiteY41" fmla="*/ 431006 h 1466849"/>
              <a:gd name="connsiteX42" fmla="*/ 733425 w 4093368"/>
              <a:gd name="connsiteY42" fmla="*/ 459581 h 1466849"/>
              <a:gd name="connsiteX43" fmla="*/ 735806 w 4093368"/>
              <a:gd name="connsiteY43" fmla="*/ 466725 h 1466849"/>
              <a:gd name="connsiteX44" fmla="*/ 740568 w 4093368"/>
              <a:gd name="connsiteY44" fmla="*/ 473869 h 1466849"/>
              <a:gd name="connsiteX45" fmla="*/ 742950 w 4093368"/>
              <a:gd name="connsiteY45" fmla="*/ 481012 h 1466849"/>
              <a:gd name="connsiteX46" fmla="*/ 750093 w 4093368"/>
              <a:gd name="connsiteY46" fmla="*/ 483394 h 1466849"/>
              <a:gd name="connsiteX47" fmla="*/ 954881 w 4093368"/>
              <a:gd name="connsiteY47" fmla="*/ 485775 h 1466849"/>
              <a:gd name="connsiteX48" fmla="*/ 959643 w 4093368"/>
              <a:gd name="connsiteY48" fmla="*/ 523875 h 1466849"/>
              <a:gd name="connsiteX49" fmla="*/ 992981 w 4093368"/>
              <a:gd name="connsiteY49" fmla="*/ 523875 h 1466849"/>
              <a:gd name="connsiteX50" fmla="*/ 992981 w 4093368"/>
              <a:gd name="connsiteY50" fmla="*/ 552450 h 1466849"/>
              <a:gd name="connsiteX51" fmla="*/ 1088231 w 4093368"/>
              <a:gd name="connsiteY51" fmla="*/ 559594 h 1466849"/>
              <a:gd name="connsiteX52" fmla="*/ 1083469 w 4093368"/>
              <a:gd name="connsiteY52" fmla="*/ 590549 h 1466849"/>
              <a:gd name="connsiteX53" fmla="*/ 1257300 w 4093368"/>
              <a:gd name="connsiteY53" fmla="*/ 592931 h 1466849"/>
              <a:gd name="connsiteX54" fmla="*/ 1259681 w 4093368"/>
              <a:gd name="connsiteY54" fmla="*/ 604837 h 1466849"/>
              <a:gd name="connsiteX55" fmla="*/ 1262062 w 4093368"/>
              <a:gd name="connsiteY55" fmla="*/ 611981 h 1466849"/>
              <a:gd name="connsiteX56" fmla="*/ 1264443 w 4093368"/>
              <a:gd name="connsiteY56" fmla="*/ 628650 h 1466849"/>
              <a:gd name="connsiteX57" fmla="*/ 1273968 w 4093368"/>
              <a:gd name="connsiteY57" fmla="*/ 631031 h 1466849"/>
              <a:gd name="connsiteX58" fmla="*/ 1295400 w 4093368"/>
              <a:gd name="connsiteY58" fmla="*/ 635794 h 1466849"/>
              <a:gd name="connsiteX59" fmla="*/ 1309687 w 4093368"/>
              <a:gd name="connsiteY59" fmla="*/ 738188 h 1466849"/>
              <a:gd name="connsiteX60" fmla="*/ 1381125 w 4093368"/>
              <a:gd name="connsiteY60" fmla="*/ 740569 h 1466849"/>
              <a:gd name="connsiteX61" fmla="*/ 1388268 w 4093368"/>
              <a:gd name="connsiteY61" fmla="*/ 742950 h 1466849"/>
              <a:gd name="connsiteX62" fmla="*/ 1393031 w 4093368"/>
              <a:gd name="connsiteY62" fmla="*/ 759619 h 1466849"/>
              <a:gd name="connsiteX63" fmla="*/ 1397793 w 4093368"/>
              <a:gd name="connsiteY63" fmla="*/ 769144 h 1466849"/>
              <a:gd name="connsiteX64" fmla="*/ 1404937 w 4093368"/>
              <a:gd name="connsiteY64" fmla="*/ 792956 h 1466849"/>
              <a:gd name="connsiteX65" fmla="*/ 1440656 w 4093368"/>
              <a:gd name="connsiteY65" fmla="*/ 790576 h 1466849"/>
              <a:gd name="connsiteX66" fmla="*/ 1443037 w 4093368"/>
              <a:gd name="connsiteY66" fmla="*/ 833437 h 1466849"/>
              <a:gd name="connsiteX67" fmla="*/ 1519237 w 4093368"/>
              <a:gd name="connsiteY67" fmla="*/ 840581 h 1466849"/>
              <a:gd name="connsiteX68" fmla="*/ 1526381 w 4093368"/>
              <a:gd name="connsiteY68" fmla="*/ 862012 h 1466849"/>
              <a:gd name="connsiteX69" fmla="*/ 1538287 w 4093368"/>
              <a:gd name="connsiteY69" fmla="*/ 881062 h 1466849"/>
              <a:gd name="connsiteX70" fmla="*/ 1590675 w 4093368"/>
              <a:gd name="connsiteY70" fmla="*/ 881062 h 1466849"/>
              <a:gd name="connsiteX71" fmla="*/ 1593056 w 4093368"/>
              <a:gd name="connsiteY71" fmla="*/ 900112 h 1466849"/>
              <a:gd name="connsiteX72" fmla="*/ 2143125 w 4093368"/>
              <a:gd name="connsiteY72" fmla="*/ 912019 h 1466849"/>
              <a:gd name="connsiteX73" fmla="*/ 2150268 w 4093368"/>
              <a:gd name="connsiteY73" fmla="*/ 973931 h 1466849"/>
              <a:gd name="connsiteX74" fmla="*/ 2407443 w 4093368"/>
              <a:gd name="connsiteY74" fmla="*/ 976312 h 1466849"/>
              <a:gd name="connsiteX75" fmla="*/ 2405062 w 4093368"/>
              <a:gd name="connsiteY75" fmla="*/ 1026319 h 1466849"/>
              <a:gd name="connsiteX76" fmla="*/ 2845593 w 4093368"/>
              <a:gd name="connsiteY76" fmla="*/ 1035844 h 1466849"/>
              <a:gd name="connsiteX77" fmla="*/ 2850356 w 4093368"/>
              <a:gd name="connsiteY77" fmla="*/ 1095375 h 1466849"/>
              <a:gd name="connsiteX78" fmla="*/ 3471862 w 4093368"/>
              <a:gd name="connsiteY78" fmla="*/ 1092994 h 1466849"/>
              <a:gd name="connsiteX79" fmla="*/ 3474243 w 4093368"/>
              <a:gd name="connsiteY79" fmla="*/ 1197769 h 1466849"/>
              <a:gd name="connsiteX80" fmla="*/ 4093368 w 4093368"/>
              <a:gd name="connsiteY80" fmla="*/ 1190625 h 1466849"/>
              <a:gd name="connsiteX81" fmla="*/ 4093368 w 4093368"/>
              <a:gd name="connsiteY81" fmla="*/ 1466849 h 146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093368" h="1466849">
                <a:moveTo>
                  <a:pt x="0" y="2381"/>
                </a:moveTo>
                <a:cubicBezTo>
                  <a:pt x="10319" y="1587"/>
                  <a:pt x="20607" y="0"/>
                  <a:pt x="30956" y="0"/>
                </a:cubicBezTo>
                <a:cubicBezTo>
                  <a:pt x="33466" y="0"/>
                  <a:pt x="37061" y="96"/>
                  <a:pt x="38100" y="2381"/>
                </a:cubicBezTo>
                <a:cubicBezTo>
                  <a:pt x="41542" y="9955"/>
                  <a:pt x="41731" y="31638"/>
                  <a:pt x="47625" y="40481"/>
                </a:cubicBezTo>
                <a:cubicBezTo>
                  <a:pt x="49212" y="42862"/>
                  <a:pt x="50152" y="45837"/>
                  <a:pt x="52387" y="47625"/>
                </a:cubicBezTo>
                <a:cubicBezTo>
                  <a:pt x="54347" y="49193"/>
                  <a:pt x="57224" y="49017"/>
                  <a:pt x="59531" y="50006"/>
                </a:cubicBezTo>
                <a:cubicBezTo>
                  <a:pt x="62794" y="51404"/>
                  <a:pt x="63897" y="53182"/>
                  <a:pt x="69056" y="54769"/>
                </a:cubicBezTo>
                <a:cubicBezTo>
                  <a:pt x="74215" y="56356"/>
                  <a:pt x="76434" y="57188"/>
                  <a:pt x="90487" y="59530"/>
                </a:cubicBezTo>
                <a:cubicBezTo>
                  <a:pt x="94853" y="67864"/>
                  <a:pt x="86121" y="96441"/>
                  <a:pt x="95249" y="104775"/>
                </a:cubicBezTo>
                <a:lnTo>
                  <a:pt x="152400" y="111919"/>
                </a:lnTo>
                <a:cubicBezTo>
                  <a:pt x="153194" y="115094"/>
                  <a:pt x="153841" y="118309"/>
                  <a:pt x="154781" y="121444"/>
                </a:cubicBezTo>
                <a:cubicBezTo>
                  <a:pt x="156223" y="126252"/>
                  <a:pt x="157956" y="130969"/>
                  <a:pt x="159543" y="135731"/>
                </a:cubicBezTo>
                <a:cubicBezTo>
                  <a:pt x="161527" y="140096"/>
                  <a:pt x="157162" y="146050"/>
                  <a:pt x="166687" y="147637"/>
                </a:cubicBezTo>
                <a:lnTo>
                  <a:pt x="216693" y="145256"/>
                </a:lnTo>
                <a:cubicBezTo>
                  <a:pt x="222682" y="163217"/>
                  <a:pt x="214603" y="141075"/>
                  <a:pt x="223837" y="159544"/>
                </a:cubicBezTo>
                <a:cubicBezTo>
                  <a:pt x="227353" y="166576"/>
                  <a:pt x="224400" y="171310"/>
                  <a:pt x="235743" y="173831"/>
                </a:cubicBezTo>
                <a:cubicBezTo>
                  <a:pt x="246619" y="176248"/>
                  <a:pt x="257979" y="175287"/>
                  <a:pt x="269081" y="176212"/>
                </a:cubicBezTo>
                <a:lnTo>
                  <a:pt x="304800" y="180975"/>
                </a:lnTo>
                <a:cubicBezTo>
                  <a:pt x="309643" y="182296"/>
                  <a:pt x="314325" y="184150"/>
                  <a:pt x="319087" y="185737"/>
                </a:cubicBezTo>
                <a:cubicBezTo>
                  <a:pt x="319881" y="188118"/>
                  <a:pt x="320859" y="190446"/>
                  <a:pt x="321468" y="192881"/>
                </a:cubicBezTo>
                <a:cubicBezTo>
                  <a:pt x="322450" y="196807"/>
                  <a:pt x="321842" y="201273"/>
                  <a:pt x="323850" y="204787"/>
                </a:cubicBezTo>
                <a:cubicBezTo>
                  <a:pt x="325270" y="207272"/>
                  <a:pt x="326627" y="207963"/>
                  <a:pt x="330993" y="209550"/>
                </a:cubicBezTo>
                <a:cubicBezTo>
                  <a:pt x="335359" y="211137"/>
                  <a:pt x="343222" y="213630"/>
                  <a:pt x="350044" y="214312"/>
                </a:cubicBezTo>
                <a:lnTo>
                  <a:pt x="350044" y="233362"/>
                </a:lnTo>
                <a:lnTo>
                  <a:pt x="511968" y="233362"/>
                </a:lnTo>
                <a:lnTo>
                  <a:pt x="514349" y="278606"/>
                </a:lnTo>
                <a:cubicBezTo>
                  <a:pt x="547687" y="280194"/>
                  <a:pt x="597296" y="281385"/>
                  <a:pt x="614362" y="283369"/>
                </a:cubicBezTo>
                <a:cubicBezTo>
                  <a:pt x="631428" y="285353"/>
                  <a:pt x="615175" y="288552"/>
                  <a:pt x="616743" y="290512"/>
                </a:cubicBezTo>
                <a:cubicBezTo>
                  <a:pt x="618531" y="292747"/>
                  <a:pt x="621506" y="293687"/>
                  <a:pt x="623887" y="295275"/>
                </a:cubicBezTo>
                <a:cubicBezTo>
                  <a:pt x="625475" y="300037"/>
                  <a:pt x="627433" y="304692"/>
                  <a:pt x="628650" y="309562"/>
                </a:cubicBezTo>
                <a:cubicBezTo>
                  <a:pt x="629210" y="311803"/>
                  <a:pt x="631860" y="323437"/>
                  <a:pt x="633412" y="326231"/>
                </a:cubicBezTo>
                <a:cubicBezTo>
                  <a:pt x="636192" y="331235"/>
                  <a:pt x="637271" y="339710"/>
                  <a:pt x="642937" y="340519"/>
                </a:cubicBezTo>
                <a:lnTo>
                  <a:pt x="659606" y="342900"/>
                </a:lnTo>
                <a:cubicBezTo>
                  <a:pt x="661987" y="343694"/>
                  <a:pt x="664336" y="344591"/>
                  <a:pt x="666750" y="345281"/>
                </a:cubicBezTo>
                <a:cubicBezTo>
                  <a:pt x="669897" y="346180"/>
                  <a:pt x="673434" y="346038"/>
                  <a:pt x="676275" y="347662"/>
                </a:cubicBezTo>
                <a:cubicBezTo>
                  <a:pt x="679199" y="349333"/>
                  <a:pt x="681037" y="352425"/>
                  <a:pt x="683418" y="354806"/>
                </a:cubicBezTo>
                <a:cubicBezTo>
                  <a:pt x="684212" y="357187"/>
                  <a:pt x="684408" y="359861"/>
                  <a:pt x="685800" y="361950"/>
                </a:cubicBezTo>
                <a:cubicBezTo>
                  <a:pt x="687668" y="364752"/>
                  <a:pt x="690752" y="366537"/>
                  <a:pt x="692943" y="369094"/>
                </a:cubicBezTo>
                <a:cubicBezTo>
                  <a:pt x="695907" y="372552"/>
                  <a:pt x="708867" y="390670"/>
                  <a:pt x="709612" y="392906"/>
                </a:cubicBezTo>
                <a:cubicBezTo>
                  <a:pt x="711200" y="397669"/>
                  <a:pt x="713158" y="402324"/>
                  <a:pt x="714375" y="407194"/>
                </a:cubicBezTo>
                <a:cubicBezTo>
                  <a:pt x="715138" y="410246"/>
                  <a:pt x="717429" y="420446"/>
                  <a:pt x="719137" y="423862"/>
                </a:cubicBezTo>
                <a:cubicBezTo>
                  <a:pt x="720417" y="426422"/>
                  <a:pt x="722312" y="428625"/>
                  <a:pt x="723900" y="431006"/>
                </a:cubicBezTo>
                <a:lnTo>
                  <a:pt x="733425" y="459581"/>
                </a:lnTo>
                <a:cubicBezTo>
                  <a:pt x="734219" y="461962"/>
                  <a:pt x="734414" y="464636"/>
                  <a:pt x="735806" y="466725"/>
                </a:cubicBezTo>
                <a:cubicBezTo>
                  <a:pt x="737393" y="469106"/>
                  <a:pt x="739288" y="471309"/>
                  <a:pt x="740568" y="473869"/>
                </a:cubicBezTo>
                <a:cubicBezTo>
                  <a:pt x="741691" y="476114"/>
                  <a:pt x="741175" y="479237"/>
                  <a:pt x="742950" y="481012"/>
                </a:cubicBezTo>
                <a:cubicBezTo>
                  <a:pt x="744725" y="482787"/>
                  <a:pt x="747712" y="482600"/>
                  <a:pt x="750093" y="483394"/>
                </a:cubicBezTo>
                <a:cubicBezTo>
                  <a:pt x="818356" y="481806"/>
                  <a:pt x="919956" y="479028"/>
                  <a:pt x="954881" y="485775"/>
                </a:cubicBezTo>
                <a:lnTo>
                  <a:pt x="959643" y="523875"/>
                </a:lnTo>
                <a:cubicBezTo>
                  <a:pt x="970756" y="523875"/>
                  <a:pt x="987425" y="519113"/>
                  <a:pt x="992981" y="523875"/>
                </a:cubicBezTo>
                <a:cubicBezTo>
                  <a:pt x="998537" y="528638"/>
                  <a:pt x="992981" y="542925"/>
                  <a:pt x="992981" y="552450"/>
                </a:cubicBezTo>
                <a:lnTo>
                  <a:pt x="1088231" y="559594"/>
                </a:lnTo>
                <a:lnTo>
                  <a:pt x="1083469" y="590549"/>
                </a:lnTo>
                <a:cubicBezTo>
                  <a:pt x="1111250" y="593724"/>
                  <a:pt x="1231503" y="591344"/>
                  <a:pt x="1257300" y="592931"/>
                </a:cubicBezTo>
                <a:cubicBezTo>
                  <a:pt x="1258094" y="596900"/>
                  <a:pt x="1258699" y="600911"/>
                  <a:pt x="1259681" y="604837"/>
                </a:cubicBezTo>
                <a:cubicBezTo>
                  <a:pt x="1260290" y="607272"/>
                  <a:pt x="1261570" y="609520"/>
                  <a:pt x="1262062" y="611981"/>
                </a:cubicBezTo>
                <a:cubicBezTo>
                  <a:pt x="1263163" y="617485"/>
                  <a:pt x="1261468" y="623890"/>
                  <a:pt x="1264443" y="628650"/>
                </a:cubicBezTo>
                <a:cubicBezTo>
                  <a:pt x="1266177" y="631425"/>
                  <a:pt x="1270779" y="630295"/>
                  <a:pt x="1273968" y="631031"/>
                </a:cubicBezTo>
                <a:lnTo>
                  <a:pt x="1295400" y="635794"/>
                </a:lnTo>
                <a:lnTo>
                  <a:pt x="1309687" y="738188"/>
                </a:lnTo>
                <a:lnTo>
                  <a:pt x="1381125" y="740569"/>
                </a:lnTo>
                <a:cubicBezTo>
                  <a:pt x="1383506" y="741363"/>
                  <a:pt x="1386493" y="741175"/>
                  <a:pt x="1388268" y="742950"/>
                </a:cubicBezTo>
                <a:cubicBezTo>
                  <a:pt x="1389421" y="744103"/>
                  <a:pt x="1392993" y="759517"/>
                  <a:pt x="1393031" y="759619"/>
                </a:cubicBezTo>
                <a:cubicBezTo>
                  <a:pt x="1394277" y="762943"/>
                  <a:pt x="1395809" y="763588"/>
                  <a:pt x="1397793" y="769144"/>
                </a:cubicBezTo>
                <a:lnTo>
                  <a:pt x="1404937" y="792956"/>
                </a:lnTo>
                <a:cubicBezTo>
                  <a:pt x="1412081" y="796528"/>
                  <a:pt x="1428750" y="791369"/>
                  <a:pt x="1440656" y="790576"/>
                </a:cubicBezTo>
                <a:cubicBezTo>
                  <a:pt x="1441450" y="804863"/>
                  <a:pt x="1429940" y="825103"/>
                  <a:pt x="1443037" y="833437"/>
                </a:cubicBezTo>
                <a:lnTo>
                  <a:pt x="1519237" y="840581"/>
                </a:lnTo>
                <a:cubicBezTo>
                  <a:pt x="1523571" y="857919"/>
                  <a:pt x="1519205" y="842279"/>
                  <a:pt x="1526381" y="862012"/>
                </a:cubicBezTo>
                <a:cubicBezTo>
                  <a:pt x="1532729" y="879469"/>
                  <a:pt x="1526577" y="873257"/>
                  <a:pt x="1538287" y="881062"/>
                </a:cubicBezTo>
                <a:lnTo>
                  <a:pt x="1590675" y="881062"/>
                </a:lnTo>
                <a:lnTo>
                  <a:pt x="1593056" y="900112"/>
                </a:lnTo>
                <a:cubicBezTo>
                  <a:pt x="1685131" y="905271"/>
                  <a:pt x="2047875" y="909638"/>
                  <a:pt x="2143125" y="912019"/>
                </a:cubicBezTo>
                <a:cubicBezTo>
                  <a:pt x="2150269" y="912813"/>
                  <a:pt x="2143124" y="973137"/>
                  <a:pt x="2150268" y="973931"/>
                </a:cubicBezTo>
                <a:cubicBezTo>
                  <a:pt x="2161381" y="977900"/>
                  <a:pt x="2396330" y="972343"/>
                  <a:pt x="2407443" y="976312"/>
                </a:cubicBezTo>
                <a:cubicBezTo>
                  <a:pt x="2413793" y="979487"/>
                  <a:pt x="2398712" y="1023144"/>
                  <a:pt x="2405062" y="1026319"/>
                </a:cubicBezTo>
                <a:cubicBezTo>
                  <a:pt x="2424906" y="1031875"/>
                  <a:pt x="2825749" y="1030288"/>
                  <a:pt x="2845593" y="1035844"/>
                </a:cubicBezTo>
                <a:cubicBezTo>
                  <a:pt x="2857499" y="1038225"/>
                  <a:pt x="2838450" y="1092994"/>
                  <a:pt x="2850356" y="1095375"/>
                </a:cubicBezTo>
                <a:cubicBezTo>
                  <a:pt x="2862262" y="1098550"/>
                  <a:pt x="3459956" y="1089819"/>
                  <a:pt x="3471862" y="1092994"/>
                </a:cubicBezTo>
                <a:cubicBezTo>
                  <a:pt x="3472656" y="1127919"/>
                  <a:pt x="3473449" y="1162844"/>
                  <a:pt x="3474243" y="1197769"/>
                </a:cubicBezTo>
                <a:cubicBezTo>
                  <a:pt x="3481387" y="1198563"/>
                  <a:pt x="4086224" y="1189831"/>
                  <a:pt x="4093368" y="1190625"/>
                </a:cubicBezTo>
                <a:lnTo>
                  <a:pt x="4093368" y="1466849"/>
                </a:lnTo>
              </a:path>
            </a:pathLst>
          </a:cu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7200" y="1887506"/>
            <a:ext cx="384721" cy="3814299"/>
          </a:xfrm>
          <a:prstGeom prst="rect">
            <a:avLst/>
          </a:prstGeom>
          <a:noFill/>
        </p:spPr>
        <p:txBody>
          <a:bodyPr vert="vert270" wrap="square" rtlCol="0">
            <a:spAutoFit/>
          </a:bodyPr>
          <a:lstStyle/>
          <a:p>
            <a:pPr algn="ctr"/>
            <a:r>
              <a:rPr lang="en-US" sz="1300" b="1" dirty="0" smtClean="0"/>
              <a:t>Progression-Free Survival</a:t>
            </a:r>
            <a:endParaRPr lang="en-US" sz="1300" b="1" dirty="0"/>
          </a:p>
        </p:txBody>
      </p:sp>
      <p:sp>
        <p:nvSpPr>
          <p:cNvPr id="53" name="TextBox 52"/>
          <p:cNvSpPr txBox="1"/>
          <p:nvPr/>
        </p:nvSpPr>
        <p:spPr>
          <a:xfrm rot="5400000">
            <a:off x="6166675" y="1200684"/>
            <a:ext cx="738664" cy="4456835"/>
          </a:xfrm>
          <a:prstGeom prst="rect">
            <a:avLst/>
          </a:prstGeom>
          <a:noFill/>
        </p:spPr>
        <p:txBody>
          <a:bodyPr vert="vert270" wrap="square" rtlCol="0">
            <a:spAutoFit/>
          </a:bodyPr>
          <a:lstStyle/>
          <a:p>
            <a:r>
              <a:rPr lang="en-US" sz="1200" b="1" dirty="0" smtClean="0"/>
              <a:t>Stratified HR 0.528 (95% CI 0.422-0.661); P&lt;.0001</a:t>
            </a:r>
          </a:p>
          <a:p>
            <a:r>
              <a:rPr lang="en-US" sz="1200" b="1" dirty="0" err="1" smtClean="0"/>
              <a:t>Unstratified</a:t>
            </a:r>
            <a:r>
              <a:rPr lang="en-US" sz="1200" b="1" dirty="0" smtClean="0"/>
              <a:t> HR* 0.521 </a:t>
            </a:r>
            <a:r>
              <a:rPr lang="en-US" sz="1200" b="1" dirty="0"/>
              <a:t>(95% CI </a:t>
            </a:r>
            <a:r>
              <a:rPr lang="en-US" sz="1200" b="1" dirty="0" smtClean="0"/>
              <a:t>0.418-0.648); </a:t>
            </a:r>
            <a:r>
              <a:rPr lang="en-US" sz="1200" b="1" dirty="0"/>
              <a:t>P&lt;.0001</a:t>
            </a:r>
          </a:p>
          <a:p>
            <a:endParaRPr lang="en-US" sz="1200" b="1" dirty="0" smtClean="0"/>
          </a:p>
        </p:txBody>
      </p:sp>
      <p:graphicFrame>
        <p:nvGraphicFramePr>
          <p:cNvPr id="54" name="Table 53"/>
          <p:cNvGraphicFramePr>
            <a:graphicFrameLocks noGrp="1"/>
          </p:cNvGraphicFramePr>
          <p:nvPr>
            <p:extLst>
              <p:ext uri="{D42A27DB-BD31-4B8C-83A1-F6EECF244321}">
                <p14:modId xmlns:p14="http://schemas.microsoft.com/office/powerpoint/2010/main" val="458328332"/>
              </p:ext>
            </p:extLst>
          </p:nvPr>
        </p:nvGraphicFramePr>
        <p:xfrm>
          <a:off x="2823203" y="1549522"/>
          <a:ext cx="5532603" cy="1356358"/>
        </p:xfrm>
        <a:graphic>
          <a:graphicData uri="http://schemas.openxmlformats.org/drawingml/2006/table">
            <a:tbl>
              <a:tblPr firstRow="1" bandRow="1">
                <a:tableStyleId>{5C22544A-7EE6-4342-B048-85BDC9FD1C3A}</a:tableStyleId>
              </a:tblPr>
              <a:tblGrid>
                <a:gridCol w="1844201"/>
                <a:gridCol w="1844201"/>
                <a:gridCol w="1844201"/>
              </a:tblGrid>
              <a:tr h="533398">
                <a:tc>
                  <a:txBody>
                    <a:bodyPr/>
                    <a:lstStyle/>
                    <a:p>
                      <a:endParaRPr lang="en-US" sz="1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Physician’s choice </a:t>
                      </a:r>
                      <a:br>
                        <a:rPr lang="en-US" sz="1400" b="0" dirty="0" smtClean="0">
                          <a:solidFill>
                            <a:schemeClr val="tx1"/>
                          </a:solidFill>
                        </a:rPr>
                      </a:br>
                      <a:r>
                        <a:rPr lang="en-US" sz="1400" b="0" dirty="0" smtClean="0">
                          <a:solidFill>
                            <a:schemeClr val="tx1"/>
                          </a:solidFill>
                        </a:rPr>
                        <a:t>(n = 198)</a:t>
                      </a:r>
                      <a:endParaRPr lang="en-US" sz="1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err="1" smtClean="0">
                          <a:solidFill>
                            <a:schemeClr val="tx1"/>
                          </a:solidFill>
                        </a:rPr>
                        <a:t>Trastuzumab</a:t>
                      </a:r>
                      <a:r>
                        <a:rPr lang="en-US" sz="1400" b="0" dirty="0" smtClean="0">
                          <a:solidFill>
                            <a:schemeClr val="tx1"/>
                          </a:solidFill>
                        </a:rPr>
                        <a:t> </a:t>
                      </a:r>
                      <a:r>
                        <a:rPr lang="en-US" sz="1400" b="0" dirty="0" err="1" smtClean="0">
                          <a:solidFill>
                            <a:schemeClr val="tx1"/>
                          </a:solidFill>
                        </a:rPr>
                        <a:t>emtansine</a:t>
                      </a:r>
                      <a:r>
                        <a:rPr lang="en-US" sz="1400" b="0" dirty="0" smtClean="0">
                          <a:solidFill>
                            <a:schemeClr val="tx1"/>
                          </a:solidFill>
                        </a:rPr>
                        <a:t> (n = 404)</a:t>
                      </a:r>
                      <a:endParaRPr lang="en-US" sz="1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en-US" sz="1400" b="0" dirty="0" smtClean="0">
                          <a:solidFill>
                            <a:schemeClr val="tx1"/>
                          </a:solidFill>
                        </a:rPr>
                        <a:t>Median PFS</a:t>
                      </a:r>
                    </a:p>
                    <a:p>
                      <a:r>
                        <a:rPr lang="en-US" sz="1400" b="0" dirty="0" smtClean="0">
                          <a:solidFill>
                            <a:schemeClr val="tx1"/>
                          </a:solidFill>
                        </a:rPr>
                        <a:t>(95% CI), months</a:t>
                      </a:r>
                      <a:endParaRPr lang="en-US" sz="14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3.3 (2.89-4.14)</a:t>
                      </a:r>
                      <a:endParaRPr lang="en-US" sz="14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6.2 (5.59-6.87)</a:t>
                      </a:r>
                      <a:endParaRPr lang="en-US" sz="14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p>
                      <a:r>
                        <a:rPr lang="en-US" sz="1400" b="0" dirty="0" smtClean="0">
                          <a:solidFill>
                            <a:schemeClr val="tx1"/>
                          </a:solidFill>
                        </a:rPr>
                        <a:t>Events</a:t>
                      </a:r>
                      <a:endParaRPr lang="en-US" sz="1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129</a:t>
                      </a:r>
                      <a:endParaRPr lang="en-US" sz="1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219</a:t>
                      </a:r>
                      <a:endParaRPr lang="en-US" sz="1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62" name="Group 61"/>
          <p:cNvGrpSpPr/>
          <p:nvPr/>
        </p:nvGrpSpPr>
        <p:grpSpPr>
          <a:xfrm>
            <a:off x="1461782" y="5189357"/>
            <a:ext cx="4056765" cy="584775"/>
            <a:chOff x="1461782" y="5189357"/>
            <a:chExt cx="4056765" cy="584775"/>
          </a:xfrm>
        </p:grpSpPr>
        <p:sp>
          <p:nvSpPr>
            <p:cNvPr id="52" name="TextBox 51"/>
            <p:cNvSpPr txBox="1"/>
            <p:nvPr/>
          </p:nvSpPr>
          <p:spPr>
            <a:xfrm rot="5400000">
              <a:off x="3319010" y="3574595"/>
              <a:ext cx="584775" cy="3814299"/>
            </a:xfrm>
            <a:prstGeom prst="rect">
              <a:avLst/>
            </a:prstGeom>
            <a:noFill/>
          </p:spPr>
          <p:txBody>
            <a:bodyPr vert="vert270" wrap="square" rtlCol="0">
              <a:spAutoFit/>
            </a:bodyPr>
            <a:lstStyle/>
            <a:p>
              <a:r>
                <a:rPr lang="en-US" sz="1300" b="1" dirty="0" smtClean="0"/>
                <a:t>Physician’s choice</a:t>
              </a:r>
            </a:p>
            <a:p>
              <a:r>
                <a:rPr lang="en-US" sz="1300" b="1" dirty="0" err="1" smtClean="0"/>
                <a:t>Trastuzumab</a:t>
              </a:r>
              <a:r>
                <a:rPr lang="en-US" sz="1300" b="1" dirty="0" smtClean="0"/>
                <a:t> </a:t>
              </a:r>
              <a:r>
                <a:rPr lang="en-US" sz="1300" b="1" dirty="0" err="1" smtClean="0"/>
                <a:t>emtasine</a:t>
              </a:r>
              <a:endParaRPr lang="en-US" sz="1300" b="1" dirty="0" smtClean="0"/>
            </a:p>
          </p:txBody>
        </p:sp>
        <p:grpSp>
          <p:nvGrpSpPr>
            <p:cNvPr id="61" name="Group 60"/>
            <p:cNvGrpSpPr/>
            <p:nvPr/>
          </p:nvGrpSpPr>
          <p:grpSpPr>
            <a:xfrm>
              <a:off x="1461782" y="5389206"/>
              <a:ext cx="220820" cy="194044"/>
              <a:chOff x="1461782" y="5389206"/>
              <a:chExt cx="220820" cy="194044"/>
            </a:xfrm>
          </p:grpSpPr>
          <p:cxnSp>
            <p:nvCxnSpPr>
              <p:cNvPr id="56" name="Straight Connector 55"/>
              <p:cNvCxnSpPr/>
              <p:nvPr/>
            </p:nvCxnSpPr>
            <p:spPr>
              <a:xfrm flipH="1">
                <a:off x="1461782" y="5389206"/>
                <a:ext cx="22082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461782" y="5583250"/>
                <a:ext cx="220820" cy="0"/>
              </a:xfrm>
              <a:prstGeom prst="line">
                <a:avLst/>
              </a:prstGeom>
              <a:ln w="25400">
                <a:solidFill>
                  <a:srgbClr val="00CCFF"/>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65893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270409" y="354580"/>
            <a:ext cx="8467725" cy="11430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nSpc>
                <a:spcPct val="85000"/>
              </a:lnSpc>
            </a:pPr>
            <a:r>
              <a:rPr lang="en-US" dirty="0" smtClean="0"/>
              <a:t>TH3RESA </a:t>
            </a:r>
            <a:br>
              <a:rPr lang="en-US" dirty="0" smtClean="0"/>
            </a:br>
            <a:r>
              <a:rPr lang="en-US" dirty="0" smtClean="0"/>
              <a:t>Overall Survival</a:t>
            </a:r>
            <a:endParaRPr lang="en-US" dirty="0"/>
          </a:p>
        </p:txBody>
      </p:sp>
      <p:sp>
        <p:nvSpPr>
          <p:cNvPr id="8" name="TextBox 7"/>
          <p:cNvSpPr txBox="1"/>
          <p:nvPr/>
        </p:nvSpPr>
        <p:spPr>
          <a:xfrm>
            <a:off x="356049" y="6432273"/>
            <a:ext cx="7620000" cy="254000"/>
          </a:xfrm>
          <a:prstGeom prst="rect">
            <a:avLst/>
          </a:prstGeom>
        </p:spPr>
        <p:txBody>
          <a:bodyPr/>
          <a:lstStyle/>
          <a:p>
            <a:r>
              <a:rPr lang="en-US" sz="1200" b="1" dirty="0" err="1" smtClean="0">
                <a:latin typeface="Arial"/>
              </a:rPr>
              <a:t>Krop</a:t>
            </a:r>
            <a:r>
              <a:rPr lang="en-US" sz="1200" b="1" dirty="0" smtClean="0">
                <a:latin typeface="Arial"/>
              </a:rPr>
              <a:t> IE, et al. </a:t>
            </a:r>
            <a:r>
              <a:rPr lang="en-US" sz="1200" b="1" i="1" dirty="0"/>
              <a:t>Lancet </a:t>
            </a:r>
            <a:r>
              <a:rPr lang="en-US" sz="1200" b="1" i="1" dirty="0" err="1"/>
              <a:t>Oncol</a:t>
            </a:r>
            <a:r>
              <a:rPr lang="en-US" sz="1200" b="1" dirty="0"/>
              <a:t>. 2014;15(7):689-699. </a:t>
            </a:r>
            <a:endParaRPr lang="en-US" sz="1200" b="1" dirty="0">
              <a:latin typeface="Arial"/>
            </a:endParaRPr>
          </a:p>
        </p:txBody>
      </p:sp>
      <p:sp>
        <p:nvSpPr>
          <p:cNvPr id="9" name="TextBox 8"/>
          <p:cNvSpPr txBox="1"/>
          <p:nvPr/>
        </p:nvSpPr>
        <p:spPr>
          <a:xfrm rot="5400000">
            <a:off x="3659602" y="2110892"/>
            <a:ext cx="738664" cy="4456835"/>
          </a:xfrm>
          <a:prstGeom prst="rect">
            <a:avLst/>
          </a:prstGeom>
          <a:noFill/>
        </p:spPr>
        <p:txBody>
          <a:bodyPr vert="vert270" wrap="square" rtlCol="0">
            <a:spAutoFit/>
          </a:bodyPr>
          <a:lstStyle/>
          <a:p>
            <a:r>
              <a:rPr lang="en-US" sz="1200" b="1" dirty="0" smtClean="0"/>
              <a:t>Stratified HR 0.552 (95% CI 0.369-0.826);</a:t>
            </a:r>
            <a:r>
              <a:rPr lang="en-US" sz="1200" b="1" i="1" dirty="0" smtClean="0"/>
              <a:t> P</a:t>
            </a:r>
            <a:r>
              <a:rPr lang="en-US" sz="1200" b="1" dirty="0" smtClean="0"/>
              <a:t>&lt;.0034</a:t>
            </a:r>
          </a:p>
          <a:p>
            <a:r>
              <a:rPr lang="en-US" sz="1200" b="1" dirty="0" smtClean="0"/>
              <a:t>Efficacy stopping boundary; HR 0.370; </a:t>
            </a:r>
            <a:r>
              <a:rPr lang="en-US" sz="1200" b="1" i="1" dirty="0"/>
              <a:t>P</a:t>
            </a:r>
            <a:r>
              <a:rPr lang="en-US" sz="1200" b="1" dirty="0"/>
              <a:t>&lt;.</a:t>
            </a:r>
            <a:r>
              <a:rPr lang="en-US" sz="1200" b="1" dirty="0" smtClean="0"/>
              <a:t>0000016</a:t>
            </a:r>
          </a:p>
          <a:p>
            <a:r>
              <a:rPr lang="en-US" sz="1200" b="1" dirty="0" err="1" smtClean="0"/>
              <a:t>Unstratified</a:t>
            </a:r>
            <a:r>
              <a:rPr lang="en-US" sz="1200" b="1" dirty="0" smtClean="0"/>
              <a:t> HR* 0.570 </a:t>
            </a:r>
            <a:r>
              <a:rPr lang="en-US" sz="1200" b="1" dirty="0"/>
              <a:t>(95% CI </a:t>
            </a:r>
            <a:r>
              <a:rPr lang="en-US" sz="1200" b="1" dirty="0" smtClean="0"/>
              <a:t>0.386-0.840); </a:t>
            </a:r>
            <a:r>
              <a:rPr lang="en-US" sz="1200" b="1" i="1" dirty="0"/>
              <a:t>P</a:t>
            </a:r>
            <a:r>
              <a:rPr lang="en-US" sz="1200" b="1" dirty="0"/>
              <a:t>&lt;.</a:t>
            </a:r>
            <a:r>
              <a:rPr lang="en-US" sz="1200" b="1" dirty="0" smtClean="0"/>
              <a:t>0040</a:t>
            </a:r>
            <a:endParaRPr lang="en-US" sz="1200" b="1" dirty="0"/>
          </a:p>
        </p:txBody>
      </p:sp>
      <p:graphicFrame>
        <p:nvGraphicFramePr>
          <p:cNvPr id="10" name="Table 9"/>
          <p:cNvGraphicFramePr>
            <a:graphicFrameLocks noGrp="1"/>
          </p:cNvGraphicFramePr>
          <p:nvPr>
            <p:extLst>
              <p:ext uri="{D42A27DB-BD31-4B8C-83A1-F6EECF244321}">
                <p14:modId xmlns:p14="http://schemas.microsoft.com/office/powerpoint/2010/main" val="4204621522"/>
              </p:ext>
            </p:extLst>
          </p:nvPr>
        </p:nvGraphicFramePr>
        <p:xfrm>
          <a:off x="1773774" y="2604994"/>
          <a:ext cx="4104512" cy="1371600"/>
        </p:xfrm>
        <a:graphic>
          <a:graphicData uri="http://schemas.openxmlformats.org/drawingml/2006/table">
            <a:tbl>
              <a:tblPr firstRow="1" bandRow="1">
                <a:tableStyleId>{5C22544A-7EE6-4342-B048-85BDC9FD1C3A}</a:tableStyleId>
              </a:tblPr>
              <a:tblGrid>
                <a:gridCol w="1477429"/>
                <a:gridCol w="1320797"/>
                <a:gridCol w="1306286"/>
              </a:tblGrid>
              <a:tr h="533398">
                <a:tc>
                  <a:txBody>
                    <a:bodyPr/>
                    <a:lstStyle/>
                    <a:p>
                      <a:pPr algn="l"/>
                      <a:endParaRPr lang="en-US" sz="12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smtClean="0">
                          <a:solidFill>
                            <a:schemeClr val="tx1"/>
                          </a:solidFill>
                        </a:rPr>
                        <a:t>Physician’s choice </a:t>
                      </a:r>
                      <a:br>
                        <a:rPr lang="en-US" sz="1200" b="0" dirty="0" smtClean="0">
                          <a:solidFill>
                            <a:schemeClr val="tx1"/>
                          </a:solidFill>
                        </a:rPr>
                      </a:br>
                      <a:r>
                        <a:rPr lang="en-US" sz="1200" b="0" dirty="0" smtClean="0">
                          <a:solidFill>
                            <a:schemeClr val="tx1"/>
                          </a:solidFill>
                        </a:rPr>
                        <a:t>(n = 198)</a:t>
                      </a:r>
                      <a:endParaRPr lang="en-US" sz="12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err="1" smtClean="0">
                          <a:solidFill>
                            <a:schemeClr val="tx1"/>
                          </a:solidFill>
                        </a:rPr>
                        <a:t>Trastuzumab</a:t>
                      </a:r>
                      <a:r>
                        <a:rPr lang="en-US" sz="1200" b="0" dirty="0" smtClean="0">
                          <a:solidFill>
                            <a:schemeClr val="tx1"/>
                          </a:solidFill>
                        </a:rPr>
                        <a:t> </a:t>
                      </a:r>
                      <a:r>
                        <a:rPr lang="en-US" sz="1200" b="0" dirty="0" err="1" smtClean="0">
                          <a:solidFill>
                            <a:schemeClr val="tx1"/>
                          </a:solidFill>
                        </a:rPr>
                        <a:t>emtansine</a:t>
                      </a:r>
                      <a:r>
                        <a:rPr lang="en-US" sz="1200" b="0" dirty="0" smtClean="0">
                          <a:solidFill>
                            <a:schemeClr val="tx1"/>
                          </a:solidFill>
                        </a:rPr>
                        <a:t> </a:t>
                      </a:r>
                      <a:br>
                        <a:rPr lang="en-US" sz="1200" b="0" dirty="0" smtClean="0">
                          <a:solidFill>
                            <a:schemeClr val="tx1"/>
                          </a:solidFill>
                        </a:rPr>
                      </a:br>
                      <a:r>
                        <a:rPr lang="en-US" sz="1200" b="0" dirty="0" smtClean="0">
                          <a:solidFill>
                            <a:schemeClr val="tx1"/>
                          </a:solidFill>
                        </a:rPr>
                        <a:t>(n = 404)</a:t>
                      </a:r>
                      <a:endParaRPr lang="en-US" sz="12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l"/>
                      <a:r>
                        <a:rPr lang="en-US" sz="1200" b="0" dirty="0" smtClean="0">
                          <a:solidFill>
                            <a:schemeClr val="tx1"/>
                          </a:solidFill>
                        </a:rPr>
                        <a:t>Median OS</a:t>
                      </a:r>
                    </a:p>
                    <a:p>
                      <a:pPr algn="l"/>
                      <a:r>
                        <a:rPr lang="en-US" sz="1200" b="0" dirty="0" smtClean="0">
                          <a:solidFill>
                            <a:schemeClr val="tx1"/>
                          </a:solidFill>
                        </a:rPr>
                        <a:t>(95% CI), months</a:t>
                      </a:r>
                      <a:endParaRPr lang="en-US" sz="12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0" dirty="0" smtClean="0">
                          <a:solidFill>
                            <a:schemeClr val="tx1"/>
                          </a:solidFill>
                        </a:rPr>
                        <a:t>14.9 (11.27-NE)</a:t>
                      </a:r>
                      <a:endParaRPr lang="en-US" sz="12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0" dirty="0" smtClean="0">
                          <a:solidFill>
                            <a:schemeClr val="tx1"/>
                          </a:solidFill>
                        </a:rPr>
                        <a:t>NE</a:t>
                      </a:r>
                      <a:endParaRPr lang="en-US" sz="12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p>
                      <a:pPr algn="l"/>
                      <a:r>
                        <a:rPr lang="en-US" sz="1200" b="0" dirty="0" smtClean="0">
                          <a:solidFill>
                            <a:schemeClr val="tx1"/>
                          </a:solidFill>
                        </a:rPr>
                        <a:t>Events</a:t>
                      </a:r>
                      <a:endParaRPr lang="en-US" sz="12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smtClean="0">
                          <a:solidFill>
                            <a:schemeClr val="tx1"/>
                          </a:solidFill>
                        </a:rPr>
                        <a:t>44</a:t>
                      </a:r>
                      <a:endParaRPr lang="en-US" sz="12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smtClean="0">
                          <a:solidFill>
                            <a:schemeClr val="tx1"/>
                          </a:solidFill>
                        </a:rPr>
                        <a:t>61</a:t>
                      </a:r>
                      <a:endParaRPr lang="en-US" sz="12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1" name="Group 10"/>
          <p:cNvGrpSpPr/>
          <p:nvPr/>
        </p:nvGrpSpPr>
        <p:grpSpPr>
          <a:xfrm>
            <a:off x="6403675" y="1416555"/>
            <a:ext cx="4056765" cy="584775"/>
            <a:chOff x="1461782" y="5189357"/>
            <a:chExt cx="4056765" cy="584775"/>
          </a:xfrm>
        </p:grpSpPr>
        <p:sp>
          <p:nvSpPr>
            <p:cNvPr id="12" name="TextBox 11"/>
            <p:cNvSpPr txBox="1"/>
            <p:nvPr/>
          </p:nvSpPr>
          <p:spPr>
            <a:xfrm rot="5400000">
              <a:off x="3319010" y="3574595"/>
              <a:ext cx="584775" cy="3814299"/>
            </a:xfrm>
            <a:prstGeom prst="rect">
              <a:avLst/>
            </a:prstGeom>
            <a:noFill/>
          </p:spPr>
          <p:txBody>
            <a:bodyPr vert="vert270" wrap="square" rtlCol="0">
              <a:spAutoFit/>
            </a:bodyPr>
            <a:lstStyle/>
            <a:p>
              <a:r>
                <a:rPr lang="en-US" sz="1300" b="1" dirty="0" smtClean="0"/>
                <a:t>Physician’s choice</a:t>
              </a:r>
            </a:p>
            <a:p>
              <a:r>
                <a:rPr lang="en-US" sz="1300" b="1" dirty="0" err="1" smtClean="0"/>
                <a:t>Trastuzumab</a:t>
              </a:r>
              <a:r>
                <a:rPr lang="en-US" sz="1300" b="1" dirty="0" smtClean="0"/>
                <a:t> </a:t>
              </a:r>
              <a:r>
                <a:rPr lang="en-US" sz="1300" b="1" dirty="0" err="1" smtClean="0"/>
                <a:t>emtasine</a:t>
              </a:r>
              <a:endParaRPr lang="en-US" sz="1300" b="1" dirty="0" smtClean="0"/>
            </a:p>
          </p:txBody>
        </p:sp>
        <p:grpSp>
          <p:nvGrpSpPr>
            <p:cNvPr id="13" name="Group 12"/>
            <p:cNvGrpSpPr/>
            <p:nvPr/>
          </p:nvGrpSpPr>
          <p:grpSpPr>
            <a:xfrm>
              <a:off x="1461782" y="5389206"/>
              <a:ext cx="220820" cy="194044"/>
              <a:chOff x="1461782" y="5389206"/>
              <a:chExt cx="220820" cy="194044"/>
            </a:xfrm>
          </p:grpSpPr>
          <p:cxnSp>
            <p:nvCxnSpPr>
              <p:cNvPr id="14" name="Straight Connector 13"/>
              <p:cNvCxnSpPr/>
              <p:nvPr/>
            </p:nvCxnSpPr>
            <p:spPr>
              <a:xfrm flipH="1">
                <a:off x="1461782" y="5389206"/>
                <a:ext cx="22082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461782" y="5583250"/>
                <a:ext cx="220820" cy="0"/>
              </a:xfrm>
              <a:prstGeom prst="line">
                <a:avLst/>
              </a:prstGeom>
              <a:ln w="25400">
                <a:solidFill>
                  <a:srgbClr val="00CCFF"/>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p:nvSpPr>
        <p:spPr>
          <a:xfrm>
            <a:off x="50729" y="5159049"/>
            <a:ext cx="1663771" cy="254000"/>
          </a:xfrm>
          <a:prstGeom prst="rect">
            <a:avLst/>
          </a:prstGeom>
        </p:spPr>
        <p:txBody>
          <a:bodyPr/>
          <a:lstStyle/>
          <a:p>
            <a:pPr algn="r"/>
            <a:r>
              <a:rPr lang="en-US" sz="1200" b="1" dirty="0" smtClean="0">
                <a:latin typeface="Arial"/>
              </a:rPr>
              <a:t>Number at risk</a:t>
            </a:r>
          </a:p>
          <a:p>
            <a:pPr algn="r"/>
            <a:r>
              <a:rPr lang="en-US" sz="1200" b="1" dirty="0" smtClean="0">
                <a:latin typeface="Arial"/>
              </a:rPr>
              <a:t>Physician’s</a:t>
            </a:r>
            <a:r>
              <a:rPr lang="en-US" sz="1200" b="1" dirty="0">
                <a:latin typeface="Arial"/>
              </a:rPr>
              <a:t> </a:t>
            </a:r>
            <a:r>
              <a:rPr lang="en-US" sz="1200" b="1" dirty="0" smtClean="0">
                <a:latin typeface="Arial"/>
              </a:rPr>
              <a:t>choice</a:t>
            </a:r>
          </a:p>
          <a:p>
            <a:pPr algn="r"/>
            <a:r>
              <a:rPr lang="en-US" sz="1200" b="1" dirty="0" err="1" smtClean="0">
                <a:latin typeface="Arial"/>
              </a:rPr>
              <a:t>Trastuzumab</a:t>
            </a:r>
            <a:r>
              <a:rPr lang="en-US" sz="1200" b="1" dirty="0" smtClean="0">
                <a:latin typeface="Arial"/>
              </a:rPr>
              <a:t> </a:t>
            </a:r>
            <a:r>
              <a:rPr lang="en-US" sz="1200" b="1" dirty="0" err="1" smtClean="0">
                <a:latin typeface="Arial"/>
              </a:rPr>
              <a:t>emtansine</a:t>
            </a:r>
            <a:endParaRPr lang="en-US" sz="1200" b="1" dirty="0" smtClean="0">
              <a:latin typeface="Arial"/>
            </a:endParaRPr>
          </a:p>
          <a:p>
            <a:pPr algn="r"/>
            <a:endParaRPr lang="en-US" sz="1200" b="1" dirty="0" smtClean="0">
              <a:latin typeface="Arial"/>
            </a:endParaRPr>
          </a:p>
        </p:txBody>
      </p:sp>
      <p:sp>
        <p:nvSpPr>
          <p:cNvPr id="17" name="TextBox 16"/>
          <p:cNvSpPr txBox="1"/>
          <p:nvPr/>
        </p:nvSpPr>
        <p:spPr>
          <a:xfrm>
            <a:off x="3289229" y="4984098"/>
            <a:ext cx="3587821" cy="254000"/>
          </a:xfrm>
          <a:prstGeom prst="rect">
            <a:avLst/>
          </a:prstGeom>
        </p:spPr>
        <p:txBody>
          <a:bodyPr/>
          <a:lstStyle/>
          <a:p>
            <a:pPr algn="ctr"/>
            <a:r>
              <a:rPr lang="en-US" sz="1200" b="1" dirty="0" smtClean="0">
                <a:latin typeface="Arial"/>
              </a:rPr>
              <a:t>Months since randomization</a:t>
            </a:r>
          </a:p>
        </p:txBody>
      </p:sp>
      <p:sp>
        <p:nvSpPr>
          <p:cNvPr id="2" name="TextBox 1"/>
          <p:cNvSpPr txBox="1"/>
          <p:nvPr/>
        </p:nvSpPr>
        <p:spPr>
          <a:xfrm>
            <a:off x="1657349" y="5346374"/>
            <a:ext cx="752475" cy="461665"/>
          </a:xfrm>
          <a:prstGeom prst="rect">
            <a:avLst/>
          </a:prstGeom>
          <a:noFill/>
        </p:spPr>
        <p:txBody>
          <a:bodyPr wrap="square" rtlCol="0">
            <a:spAutoFit/>
          </a:bodyPr>
          <a:lstStyle/>
          <a:p>
            <a:r>
              <a:rPr lang="en-US" sz="1200" b="1" dirty="0" smtClean="0"/>
              <a:t>198</a:t>
            </a:r>
          </a:p>
          <a:p>
            <a:r>
              <a:rPr lang="en-US" sz="1200" b="1" dirty="0" smtClean="0"/>
              <a:t>404</a:t>
            </a:r>
            <a:endParaRPr lang="en-US" sz="1200" b="1" dirty="0"/>
          </a:p>
        </p:txBody>
      </p:sp>
      <p:sp>
        <p:nvSpPr>
          <p:cNvPr id="18" name="TextBox 17"/>
          <p:cNvSpPr txBox="1"/>
          <p:nvPr/>
        </p:nvSpPr>
        <p:spPr>
          <a:xfrm>
            <a:off x="2403404" y="5346374"/>
            <a:ext cx="752475" cy="461665"/>
          </a:xfrm>
          <a:prstGeom prst="rect">
            <a:avLst/>
          </a:prstGeom>
          <a:noFill/>
        </p:spPr>
        <p:txBody>
          <a:bodyPr wrap="square" rtlCol="0">
            <a:spAutoFit/>
          </a:bodyPr>
          <a:lstStyle/>
          <a:p>
            <a:r>
              <a:rPr lang="en-US" sz="1200" b="1" dirty="0" smtClean="0"/>
              <a:t>169</a:t>
            </a:r>
          </a:p>
          <a:p>
            <a:r>
              <a:rPr lang="en-US" sz="1200" b="1" dirty="0" smtClean="0"/>
              <a:t>381</a:t>
            </a:r>
            <a:endParaRPr lang="en-US" sz="1200" b="1" dirty="0"/>
          </a:p>
        </p:txBody>
      </p:sp>
      <p:sp>
        <p:nvSpPr>
          <p:cNvPr id="19" name="TextBox 18"/>
          <p:cNvSpPr txBox="1"/>
          <p:nvPr/>
        </p:nvSpPr>
        <p:spPr>
          <a:xfrm>
            <a:off x="3165404" y="5346374"/>
            <a:ext cx="752475" cy="461665"/>
          </a:xfrm>
          <a:prstGeom prst="rect">
            <a:avLst/>
          </a:prstGeom>
          <a:noFill/>
        </p:spPr>
        <p:txBody>
          <a:bodyPr wrap="square" rtlCol="0">
            <a:spAutoFit/>
          </a:bodyPr>
          <a:lstStyle/>
          <a:p>
            <a:r>
              <a:rPr lang="en-US" sz="1200" b="1" dirty="0" smtClean="0"/>
              <a:t>125</a:t>
            </a:r>
          </a:p>
          <a:p>
            <a:r>
              <a:rPr lang="en-US" sz="1200" b="1" dirty="0" smtClean="0"/>
              <a:t>316</a:t>
            </a:r>
            <a:endParaRPr lang="en-US" sz="1200" b="1" dirty="0"/>
          </a:p>
        </p:txBody>
      </p:sp>
      <p:sp>
        <p:nvSpPr>
          <p:cNvPr id="20" name="TextBox 19"/>
          <p:cNvSpPr txBox="1"/>
          <p:nvPr/>
        </p:nvSpPr>
        <p:spPr>
          <a:xfrm>
            <a:off x="4130533" y="5346374"/>
            <a:ext cx="752475" cy="461665"/>
          </a:xfrm>
          <a:prstGeom prst="rect">
            <a:avLst/>
          </a:prstGeom>
          <a:noFill/>
        </p:spPr>
        <p:txBody>
          <a:bodyPr wrap="square" rtlCol="0">
            <a:spAutoFit/>
          </a:bodyPr>
          <a:lstStyle/>
          <a:p>
            <a:r>
              <a:rPr lang="en-US" sz="1200" b="1" dirty="0" smtClean="0"/>
              <a:t>80</a:t>
            </a:r>
          </a:p>
          <a:p>
            <a:r>
              <a:rPr lang="en-US" sz="1200" b="1" dirty="0" smtClean="0"/>
              <a:t>207</a:t>
            </a:r>
            <a:endParaRPr lang="en-US" sz="1200" b="1" dirty="0"/>
          </a:p>
        </p:txBody>
      </p:sp>
      <p:sp>
        <p:nvSpPr>
          <p:cNvPr id="21" name="TextBox 20"/>
          <p:cNvSpPr txBox="1"/>
          <p:nvPr/>
        </p:nvSpPr>
        <p:spPr>
          <a:xfrm>
            <a:off x="4935501" y="5346374"/>
            <a:ext cx="752475" cy="461665"/>
          </a:xfrm>
          <a:prstGeom prst="rect">
            <a:avLst/>
          </a:prstGeom>
          <a:noFill/>
        </p:spPr>
        <p:txBody>
          <a:bodyPr wrap="square" rtlCol="0">
            <a:spAutoFit/>
          </a:bodyPr>
          <a:lstStyle/>
          <a:p>
            <a:r>
              <a:rPr lang="en-US" sz="1200" b="1" dirty="0" smtClean="0"/>
              <a:t>51</a:t>
            </a:r>
          </a:p>
          <a:p>
            <a:r>
              <a:rPr lang="en-US" sz="1200" b="1" dirty="0" smtClean="0"/>
              <a:t>137</a:t>
            </a:r>
            <a:endParaRPr lang="en-US" sz="1200" b="1" dirty="0"/>
          </a:p>
        </p:txBody>
      </p:sp>
      <p:sp>
        <p:nvSpPr>
          <p:cNvPr id="22" name="TextBox 21"/>
          <p:cNvSpPr txBox="1"/>
          <p:nvPr/>
        </p:nvSpPr>
        <p:spPr>
          <a:xfrm>
            <a:off x="5679775" y="5346374"/>
            <a:ext cx="752475" cy="461665"/>
          </a:xfrm>
          <a:prstGeom prst="rect">
            <a:avLst/>
          </a:prstGeom>
          <a:noFill/>
        </p:spPr>
        <p:txBody>
          <a:bodyPr wrap="square" rtlCol="0">
            <a:spAutoFit/>
          </a:bodyPr>
          <a:lstStyle/>
          <a:p>
            <a:r>
              <a:rPr lang="en-US" sz="1200" b="1" dirty="0" smtClean="0"/>
              <a:t>30</a:t>
            </a:r>
          </a:p>
          <a:p>
            <a:r>
              <a:rPr lang="en-US" sz="1200" b="1" dirty="0" smtClean="0"/>
              <a:t>65</a:t>
            </a:r>
            <a:endParaRPr lang="en-US" sz="1200" b="1" dirty="0"/>
          </a:p>
        </p:txBody>
      </p:sp>
      <p:sp>
        <p:nvSpPr>
          <p:cNvPr id="23" name="TextBox 22"/>
          <p:cNvSpPr txBox="1"/>
          <p:nvPr/>
        </p:nvSpPr>
        <p:spPr>
          <a:xfrm>
            <a:off x="6624495" y="5346374"/>
            <a:ext cx="752475" cy="461665"/>
          </a:xfrm>
          <a:prstGeom prst="rect">
            <a:avLst/>
          </a:prstGeom>
          <a:noFill/>
        </p:spPr>
        <p:txBody>
          <a:bodyPr wrap="square" rtlCol="0">
            <a:spAutoFit/>
          </a:bodyPr>
          <a:lstStyle/>
          <a:p>
            <a:r>
              <a:rPr lang="en-US" sz="1200" b="1" dirty="0" smtClean="0"/>
              <a:t>9</a:t>
            </a:r>
          </a:p>
          <a:p>
            <a:r>
              <a:rPr lang="en-US" sz="1200" b="1" dirty="0" smtClean="0"/>
              <a:t>30</a:t>
            </a:r>
            <a:endParaRPr lang="en-US" sz="1200" b="1" dirty="0"/>
          </a:p>
        </p:txBody>
      </p:sp>
      <p:sp>
        <p:nvSpPr>
          <p:cNvPr id="24" name="TextBox 23"/>
          <p:cNvSpPr txBox="1"/>
          <p:nvPr/>
        </p:nvSpPr>
        <p:spPr>
          <a:xfrm>
            <a:off x="7414074" y="5346374"/>
            <a:ext cx="752475" cy="461665"/>
          </a:xfrm>
          <a:prstGeom prst="rect">
            <a:avLst/>
          </a:prstGeom>
          <a:noFill/>
        </p:spPr>
        <p:txBody>
          <a:bodyPr wrap="square" rtlCol="0">
            <a:spAutoFit/>
          </a:bodyPr>
          <a:lstStyle/>
          <a:p>
            <a:r>
              <a:rPr lang="en-US" sz="1200" b="1" dirty="0" smtClean="0"/>
              <a:t>3</a:t>
            </a:r>
          </a:p>
          <a:p>
            <a:r>
              <a:rPr lang="en-US" sz="1200" b="1" dirty="0"/>
              <a:t>7</a:t>
            </a:r>
          </a:p>
        </p:txBody>
      </p:sp>
      <p:sp>
        <p:nvSpPr>
          <p:cNvPr id="25" name="TextBox 24"/>
          <p:cNvSpPr txBox="1"/>
          <p:nvPr/>
        </p:nvSpPr>
        <p:spPr>
          <a:xfrm>
            <a:off x="8223699" y="5320648"/>
            <a:ext cx="752475" cy="461665"/>
          </a:xfrm>
          <a:prstGeom prst="rect">
            <a:avLst/>
          </a:prstGeom>
          <a:noFill/>
        </p:spPr>
        <p:txBody>
          <a:bodyPr wrap="square" rtlCol="0">
            <a:spAutoFit/>
          </a:bodyPr>
          <a:lstStyle/>
          <a:p>
            <a:r>
              <a:rPr lang="en-US" sz="1200" b="1" dirty="0" smtClean="0"/>
              <a:t>0</a:t>
            </a:r>
          </a:p>
          <a:p>
            <a:r>
              <a:rPr lang="en-US" sz="1200" b="1" dirty="0"/>
              <a:t>0</a:t>
            </a:r>
          </a:p>
        </p:txBody>
      </p:sp>
      <p:sp>
        <p:nvSpPr>
          <p:cNvPr id="26" name="TextBox 25"/>
          <p:cNvSpPr txBox="1"/>
          <p:nvPr/>
        </p:nvSpPr>
        <p:spPr>
          <a:xfrm>
            <a:off x="1647665" y="4738768"/>
            <a:ext cx="165489" cy="307777"/>
          </a:xfrm>
          <a:prstGeom prst="rect">
            <a:avLst/>
          </a:prstGeom>
          <a:noFill/>
        </p:spPr>
        <p:txBody>
          <a:bodyPr wrap="square" rtlCol="0">
            <a:spAutoFit/>
          </a:bodyPr>
          <a:lstStyle/>
          <a:p>
            <a:r>
              <a:rPr lang="en-US" sz="1400" b="1" dirty="0" smtClean="0"/>
              <a:t>0</a:t>
            </a:r>
            <a:endParaRPr lang="en-US" sz="1400" b="1" dirty="0"/>
          </a:p>
        </p:txBody>
      </p:sp>
      <p:sp>
        <p:nvSpPr>
          <p:cNvPr id="27" name="TextBox 26"/>
          <p:cNvSpPr txBox="1"/>
          <p:nvPr/>
        </p:nvSpPr>
        <p:spPr>
          <a:xfrm>
            <a:off x="2507550" y="4746190"/>
            <a:ext cx="165489" cy="307777"/>
          </a:xfrm>
          <a:prstGeom prst="rect">
            <a:avLst/>
          </a:prstGeom>
          <a:noFill/>
        </p:spPr>
        <p:txBody>
          <a:bodyPr wrap="square" rtlCol="0">
            <a:spAutoFit/>
          </a:bodyPr>
          <a:lstStyle/>
          <a:p>
            <a:pPr algn="ctr"/>
            <a:r>
              <a:rPr lang="en-US" sz="1400" b="1" dirty="0" smtClean="0"/>
              <a:t>2</a:t>
            </a:r>
            <a:endParaRPr lang="en-US" sz="1400" b="1" dirty="0"/>
          </a:p>
        </p:txBody>
      </p:sp>
      <p:sp>
        <p:nvSpPr>
          <p:cNvPr id="28" name="TextBox 27"/>
          <p:cNvSpPr txBox="1"/>
          <p:nvPr/>
        </p:nvSpPr>
        <p:spPr>
          <a:xfrm>
            <a:off x="3328725" y="4746190"/>
            <a:ext cx="165489" cy="307777"/>
          </a:xfrm>
          <a:prstGeom prst="rect">
            <a:avLst/>
          </a:prstGeom>
          <a:noFill/>
        </p:spPr>
        <p:txBody>
          <a:bodyPr wrap="square" rtlCol="0">
            <a:spAutoFit/>
          </a:bodyPr>
          <a:lstStyle/>
          <a:p>
            <a:pPr algn="ctr"/>
            <a:r>
              <a:rPr lang="en-US" sz="1400" b="1" dirty="0" smtClean="0"/>
              <a:t>4</a:t>
            </a:r>
            <a:endParaRPr lang="en-US" sz="1400" b="1" dirty="0"/>
          </a:p>
        </p:txBody>
      </p:sp>
      <p:sp>
        <p:nvSpPr>
          <p:cNvPr id="29" name="TextBox 28"/>
          <p:cNvSpPr txBox="1"/>
          <p:nvPr/>
        </p:nvSpPr>
        <p:spPr>
          <a:xfrm>
            <a:off x="4151119" y="4746190"/>
            <a:ext cx="165489" cy="307777"/>
          </a:xfrm>
          <a:prstGeom prst="rect">
            <a:avLst/>
          </a:prstGeom>
          <a:noFill/>
        </p:spPr>
        <p:txBody>
          <a:bodyPr wrap="square" rtlCol="0">
            <a:spAutoFit/>
          </a:bodyPr>
          <a:lstStyle/>
          <a:p>
            <a:pPr algn="ctr"/>
            <a:r>
              <a:rPr lang="en-US" sz="1400" b="1" dirty="0" smtClean="0"/>
              <a:t>6</a:t>
            </a:r>
            <a:endParaRPr lang="en-US" sz="1400" b="1" dirty="0"/>
          </a:p>
        </p:txBody>
      </p:sp>
      <p:sp>
        <p:nvSpPr>
          <p:cNvPr id="30" name="TextBox 29"/>
          <p:cNvSpPr txBox="1"/>
          <p:nvPr/>
        </p:nvSpPr>
        <p:spPr>
          <a:xfrm>
            <a:off x="4992561" y="4746190"/>
            <a:ext cx="165489" cy="307777"/>
          </a:xfrm>
          <a:prstGeom prst="rect">
            <a:avLst/>
          </a:prstGeom>
          <a:noFill/>
        </p:spPr>
        <p:txBody>
          <a:bodyPr wrap="square" rtlCol="0">
            <a:spAutoFit/>
          </a:bodyPr>
          <a:lstStyle/>
          <a:p>
            <a:pPr algn="ctr"/>
            <a:r>
              <a:rPr lang="en-US" sz="1400" b="1" dirty="0" smtClean="0"/>
              <a:t>8</a:t>
            </a:r>
            <a:endParaRPr lang="en-US" sz="1400" b="1" dirty="0"/>
          </a:p>
        </p:txBody>
      </p:sp>
      <p:sp>
        <p:nvSpPr>
          <p:cNvPr id="31" name="TextBox 30"/>
          <p:cNvSpPr txBox="1"/>
          <p:nvPr/>
        </p:nvSpPr>
        <p:spPr>
          <a:xfrm>
            <a:off x="5678357" y="4746190"/>
            <a:ext cx="425161" cy="307777"/>
          </a:xfrm>
          <a:prstGeom prst="rect">
            <a:avLst/>
          </a:prstGeom>
          <a:noFill/>
        </p:spPr>
        <p:txBody>
          <a:bodyPr wrap="square" rtlCol="0">
            <a:spAutoFit/>
          </a:bodyPr>
          <a:lstStyle/>
          <a:p>
            <a:pPr algn="ctr"/>
            <a:r>
              <a:rPr lang="en-US" sz="1400" b="1" dirty="0" smtClean="0"/>
              <a:t>10</a:t>
            </a:r>
            <a:endParaRPr lang="en-US" sz="1400" b="1" dirty="0"/>
          </a:p>
        </p:txBody>
      </p:sp>
      <p:sp>
        <p:nvSpPr>
          <p:cNvPr id="32" name="TextBox 31"/>
          <p:cNvSpPr txBox="1"/>
          <p:nvPr/>
        </p:nvSpPr>
        <p:spPr>
          <a:xfrm>
            <a:off x="6490211" y="4746190"/>
            <a:ext cx="425161" cy="307777"/>
          </a:xfrm>
          <a:prstGeom prst="rect">
            <a:avLst/>
          </a:prstGeom>
          <a:noFill/>
        </p:spPr>
        <p:txBody>
          <a:bodyPr wrap="square" rtlCol="0">
            <a:spAutoFit/>
          </a:bodyPr>
          <a:lstStyle/>
          <a:p>
            <a:pPr algn="ctr"/>
            <a:r>
              <a:rPr lang="en-US" sz="1400" b="1" dirty="0" smtClean="0"/>
              <a:t>12</a:t>
            </a:r>
            <a:endParaRPr lang="en-US" sz="1400" b="1" dirty="0"/>
          </a:p>
        </p:txBody>
      </p:sp>
      <p:sp>
        <p:nvSpPr>
          <p:cNvPr id="33" name="TextBox 32"/>
          <p:cNvSpPr txBox="1"/>
          <p:nvPr/>
        </p:nvSpPr>
        <p:spPr>
          <a:xfrm>
            <a:off x="7339561" y="4746190"/>
            <a:ext cx="425161" cy="307777"/>
          </a:xfrm>
          <a:prstGeom prst="rect">
            <a:avLst/>
          </a:prstGeom>
          <a:noFill/>
        </p:spPr>
        <p:txBody>
          <a:bodyPr wrap="square" rtlCol="0">
            <a:spAutoFit/>
          </a:bodyPr>
          <a:lstStyle/>
          <a:p>
            <a:pPr algn="ctr"/>
            <a:r>
              <a:rPr lang="en-US" sz="1400" b="1" dirty="0" smtClean="0"/>
              <a:t>14</a:t>
            </a:r>
            <a:endParaRPr lang="en-US" sz="1400" b="1" dirty="0"/>
          </a:p>
        </p:txBody>
      </p:sp>
      <p:sp>
        <p:nvSpPr>
          <p:cNvPr id="34" name="TextBox 33"/>
          <p:cNvSpPr txBox="1"/>
          <p:nvPr/>
        </p:nvSpPr>
        <p:spPr>
          <a:xfrm>
            <a:off x="8134943" y="4738767"/>
            <a:ext cx="425161" cy="307777"/>
          </a:xfrm>
          <a:prstGeom prst="rect">
            <a:avLst/>
          </a:prstGeom>
          <a:noFill/>
        </p:spPr>
        <p:txBody>
          <a:bodyPr wrap="square" rtlCol="0">
            <a:spAutoFit/>
          </a:bodyPr>
          <a:lstStyle/>
          <a:p>
            <a:pPr algn="ctr"/>
            <a:r>
              <a:rPr lang="en-US" sz="1400" b="1" dirty="0" smtClean="0"/>
              <a:t>16</a:t>
            </a:r>
            <a:endParaRPr lang="en-US" sz="1400" b="1" dirty="0"/>
          </a:p>
        </p:txBody>
      </p:sp>
      <p:sp>
        <p:nvSpPr>
          <p:cNvPr id="35" name="TextBox 34"/>
          <p:cNvSpPr txBox="1"/>
          <p:nvPr/>
        </p:nvSpPr>
        <p:spPr>
          <a:xfrm>
            <a:off x="1486601" y="4530290"/>
            <a:ext cx="165489" cy="307777"/>
          </a:xfrm>
          <a:prstGeom prst="rect">
            <a:avLst/>
          </a:prstGeom>
          <a:noFill/>
        </p:spPr>
        <p:txBody>
          <a:bodyPr wrap="square" rtlCol="0">
            <a:spAutoFit/>
          </a:bodyPr>
          <a:lstStyle/>
          <a:p>
            <a:r>
              <a:rPr lang="en-US" sz="1400" b="1" dirty="0" smtClean="0"/>
              <a:t>0</a:t>
            </a:r>
            <a:endParaRPr lang="en-US" sz="1400" b="1" dirty="0"/>
          </a:p>
        </p:txBody>
      </p:sp>
      <p:sp>
        <p:nvSpPr>
          <p:cNvPr id="36" name="TextBox 35"/>
          <p:cNvSpPr txBox="1"/>
          <p:nvPr/>
        </p:nvSpPr>
        <p:spPr>
          <a:xfrm>
            <a:off x="1374407" y="3905788"/>
            <a:ext cx="423117" cy="307777"/>
          </a:xfrm>
          <a:prstGeom prst="rect">
            <a:avLst/>
          </a:prstGeom>
          <a:noFill/>
        </p:spPr>
        <p:txBody>
          <a:bodyPr wrap="square" rtlCol="0">
            <a:spAutoFit/>
          </a:bodyPr>
          <a:lstStyle/>
          <a:p>
            <a:r>
              <a:rPr lang="en-US" sz="1400" b="1" dirty="0" smtClean="0"/>
              <a:t>20</a:t>
            </a:r>
            <a:endParaRPr lang="en-US" sz="1400" b="1" dirty="0"/>
          </a:p>
        </p:txBody>
      </p:sp>
      <p:sp>
        <p:nvSpPr>
          <p:cNvPr id="37" name="TextBox 36"/>
          <p:cNvSpPr txBox="1"/>
          <p:nvPr/>
        </p:nvSpPr>
        <p:spPr>
          <a:xfrm>
            <a:off x="1374407" y="3305945"/>
            <a:ext cx="423117" cy="307777"/>
          </a:xfrm>
          <a:prstGeom prst="rect">
            <a:avLst/>
          </a:prstGeom>
          <a:noFill/>
        </p:spPr>
        <p:txBody>
          <a:bodyPr wrap="square" rtlCol="0">
            <a:spAutoFit/>
          </a:bodyPr>
          <a:lstStyle/>
          <a:p>
            <a:r>
              <a:rPr lang="en-US" sz="1400" b="1" dirty="0" smtClean="0"/>
              <a:t>40</a:t>
            </a:r>
            <a:endParaRPr lang="en-US" sz="1400" b="1" dirty="0"/>
          </a:p>
        </p:txBody>
      </p:sp>
      <p:sp>
        <p:nvSpPr>
          <p:cNvPr id="38" name="TextBox 37"/>
          <p:cNvSpPr txBox="1"/>
          <p:nvPr/>
        </p:nvSpPr>
        <p:spPr>
          <a:xfrm>
            <a:off x="1374407" y="2692078"/>
            <a:ext cx="423117" cy="307777"/>
          </a:xfrm>
          <a:prstGeom prst="rect">
            <a:avLst/>
          </a:prstGeom>
          <a:noFill/>
        </p:spPr>
        <p:txBody>
          <a:bodyPr wrap="square" rtlCol="0">
            <a:spAutoFit/>
          </a:bodyPr>
          <a:lstStyle/>
          <a:p>
            <a:r>
              <a:rPr lang="en-US" sz="1400" b="1" dirty="0" smtClean="0"/>
              <a:t>60</a:t>
            </a:r>
            <a:endParaRPr lang="en-US" sz="1400" b="1" dirty="0"/>
          </a:p>
        </p:txBody>
      </p:sp>
      <p:sp>
        <p:nvSpPr>
          <p:cNvPr id="39" name="TextBox 38"/>
          <p:cNvSpPr txBox="1"/>
          <p:nvPr/>
        </p:nvSpPr>
        <p:spPr>
          <a:xfrm>
            <a:off x="1374407" y="2071491"/>
            <a:ext cx="423117" cy="307777"/>
          </a:xfrm>
          <a:prstGeom prst="rect">
            <a:avLst/>
          </a:prstGeom>
          <a:noFill/>
        </p:spPr>
        <p:txBody>
          <a:bodyPr wrap="square" rtlCol="0">
            <a:spAutoFit/>
          </a:bodyPr>
          <a:lstStyle/>
          <a:p>
            <a:r>
              <a:rPr lang="en-US" sz="1400" b="1" dirty="0" smtClean="0"/>
              <a:t>80</a:t>
            </a:r>
            <a:endParaRPr lang="en-US" sz="1400" b="1" dirty="0"/>
          </a:p>
        </p:txBody>
      </p:sp>
      <p:sp>
        <p:nvSpPr>
          <p:cNvPr id="40" name="TextBox 39"/>
          <p:cNvSpPr txBox="1"/>
          <p:nvPr/>
        </p:nvSpPr>
        <p:spPr>
          <a:xfrm>
            <a:off x="1293064" y="1441379"/>
            <a:ext cx="515681" cy="307777"/>
          </a:xfrm>
          <a:prstGeom prst="rect">
            <a:avLst/>
          </a:prstGeom>
          <a:noFill/>
        </p:spPr>
        <p:txBody>
          <a:bodyPr wrap="square" rtlCol="0">
            <a:spAutoFit/>
          </a:bodyPr>
          <a:lstStyle/>
          <a:p>
            <a:r>
              <a:rPr lang="en-US" sz="1400" b="1" dirty="0" smtClean="0"/>
              <a:t>100</a:t>
            </a:r>
            <a:endParaRPr lang="en-US" sz="1400" b="1" dirty="0"/>
          </a:p>
        </p:txBody>
      </p:sp>
      <p:sp>
        <p:nvSpPr>
          <p:cNvPr id="41" name="TextBox 40"/>
          <p:cNvSpPr txBox="1"/>
          <p:nvPr/>
        </p:nvSpPr>
        <p:spPr>
          <a:xfrm>
            <a:off x="1054645" y="1895475"/>
            <a:ext cx="384721" cy="2634815"/>
          </a:xfrm>
          <a:prstGeom prst="rect">
            <a:avLst/>
          </a:prstGeom>
          <a:noFill/>
        </p:spPr>
        <p:txBody>
          <a:bodyPr vert="vert270" wrap="square" rtlCol="0">
            <a:spAutoFit/>
          </a:bodyPr>
          <a:lstStyle/>
          <a:p>
            <a:pPr algn="ctr"/>
            <a:r>
              <a:rPr lang="en-US" sz="1300" b="1" dirty="0" smtClean="0"/>
              <a:t>Overall Survival, %</a:t>
            </a:r>
            <a:endParaRPr lang="en-US" sz="1300" b="1" dirty="0"/>
          </a:p>
        </p:txBody>
      </p:sp>
      <p:cxnSp>
        <p:nvCxnSpPr>
          <p:cNvPr id="42" name="Straight Connector 41"/>
          <p:cNvCxnSpPr/>
          <p:nvPr/>
        </p:nvCxnSpPr>
        <p:spPr>
          <a:xfrm>
            <a:off x="1777581" y="1616403"/>
            <a:ext cx="0" cy="31546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702115" y="4080164"/>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702115" y="3469060"/>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702115" y="2854400"/>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702115" y="2243296"/>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702115" y="1626498"/>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702115" y="4689876"/>
            <a:ext cx="664540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a:off x="3374966"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a:off x="4198736"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a:off x="5020580"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a:off x="5841817"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6660052"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a:off x="7486713"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a:off x="8304865"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a:off x="2553718" y="4726452"/>
            <a:ext cx="731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775419" y="1634651"/>
            <a:ext cx="6140405" cy="2239066"/>
          </a:xfrm>
          <a:custGeom>
            <a:avLst/>
            <a:gdLst>
              <a:gd name="connsiteX0" fmla="*/ 0 w 6847196"/>
              <a:gd name="connsiteY0" fmla="*/ 0 h 1322385"/>
              <a:gd name="connsiteX1" fmla="*/ 6246159 w 6847196"/>
              <a:gd name="connsiteY1" fmla="*/ 1210235 h 1322385"/>
              <a:gd name="connsiteX2" fmla="*/ 6246159 w 6847196"/>
              <a:gd name="connsiteY2" fmla="*/ 1196788 h 1322385"/>
              <a:gd name="connsiteX0" fmla="*/ 0 w 6839549"/>
              <a:gd name="connsiteY0" fmla="*/ 0 h 1307079"/>
              <a:gd name="connsiteX1" fmla="*/ 6239016 w 6839549"/>
              <a:gd name="connsiteY1" fmla="*/ 1195948 h 1307079"/>
              <a:gd name="connsiteX2" fmla="*/ 6239016 w 6839549"/>
              <a:gd name="connsiteY2" fmla="*/ 1182501 h 1307079"/>
              <a:gd name="connsiteX0" fmla="*/ 0 w 6829596"/>
              <a:gd name="connsiteY0" fmla="*/ 0 h 1306819"/>
              <a:gd name="connsiteX1" fmla="*/ 141475 w 6829596"/>
              <a:gd name="connsiteY1" fmla="*/ 3642 h 1306819"/>
              <a:gd name="connsiteX2" fmla="*/ 6239016 w 6829596"/>
              <a:gd name="connsiteY2" fmla="*/ 1195948 h 1306819"/>
              <a:gd name="connsiteX3" fmla="*/ 6239016 w 6829596"/>
              <a:gd name="connsiteY3" fmla="*/ 1182501 h 1306819"/>
              <a:gd name="connsiteX0" fmla="*/ 0 w 6828592"/>
              <a:gd name="connsiteY0" fmla="*/ 0 h 1304784"/>
              <a:gd name="connsiteX1" fmla="*/ 141475 w 6828592"/>
              <a:gd name="connsiteY1" fmla="*/ 3642 h 1304784"/>
              <a:gd name="connsiteX2" fmla="*/ 155763 w 6828592"/>
              <a:gd name="connsiteY2" fmla="*/ 32217 h 1304784"/>
              <a:gd name="connsiteX3" fmla="*/ 6239016 w 6828592"/>
              <a:gd name="connsiteY3" fmla="*/ 1195948 h 1304784"/>
              <a:gd name="connsiteX4" fmla="*/ 6239016 w 6828592"/>
              <a:gd name="connsiteY4" fmla="*/ 1182501 h 1304784"/>
              <a:gd name="connsiteX0" fmla="*/ 0 w 6812397"/>
              <a:gd name="connsiteY0" fmla="*/ 0 h 1304615"/>
              <a:gd name="connsiteX1" fmla="*/ 141475 w 6812397"/>
              <a:gd name="connsiteY1" fmla="*/ 3642 h 1304615"/>
              <a:gd name="connsiteX2" fmla="*/ 155763 w 6812397"/>
              <a:gd name="connsiteY2" fmla="*/ 32217 h 1304615"/>
              <a:gd name="connsiteX3" fmla="*/ 386744 w 6812397"/>
              <a:gd name="connsiteY3" fmla="*/ 34598 h 1304615"/>
              <a:gd name="connsiteX4" fmla="*/ 6239016 w 6812397"/>
              <a:gd name="connsiteY4" fmla="*/ 1195948 h 1304615"/>
              <a:gd name="connsiteX5" fmla="*/ 6239016 w 6812397"/>
              <a:gd name="connsiteY5" fmla="*/ 1182501 h 1304615"/>
              <a:gd name="connsiteX0" fmla="*/ 0 w 6811731"/>
              <a:gd name="connsiteY0" fmla="*/ 0 h 1301401"/>
              <a:gd name="connsiteX1" fmla="*/ 141475 w 6811731"/>
              <a:gd name="connsiteY1" fmla="*/ 3642 h 1301401"/>
              <a:gd name="connsiteX2" fmla="*/ 155763 w 6811731"/>
              <a:gd name="connsiteY2" fmla="*/ 32217 h 1301401"/>
              <a:gd name="connsiteX3" fmla="*/ 386744 w 6811731"/>
              <a:gd name="connsiteY3" fmla="*/ 34598 h 1301401"/>
              <a:gd name="connsiteX4" fmla="*/ 396270 w 6811731"/>
              <a:gd name="connsiteY4" fmla="*/ 79843 h 1301401"/>
              <a:gd name="connsiteX5" fmla="*/ 6239016 w 6811731"/>
              <a:gd name="connsiteY5" fmla="*/ 1195948 h 1301401"/>
              <a:gd name="connsiteX6" fmla="*/ 6239016 w 6811731"/>
              <a:gd name="connsiteY6" fmla="*/ 1182501 h 1301401"/>
              <a:gd name="connsiteX0" fmla="*/ 0 w 6791467"/>
              <a:gd name="connsiteY0" fmla="*/ 0 h 1300389"/>
              <a:gd name="connsiteX1" fmla="*/ 141475 w 6791467"/>
              <a:gd name="connsiteY1" fmla="*/ 3642 h 1300389"/>
              <a:gd name="connsiteX2" fmla="*/ 155763 w 6791467"/>
              <a:gd name="connsiteY2" fmla="*/ 32217 h 1300389"/>
              <a:gd name="connsiteX3" fmla="*/ 386744 w 6791467"/>
              <a:gd name="connsiteY3" fmla="*/ 34598 h 1300389"/>
              <a:gd name="connsiteX4" fmla="*/ 396270 w 6791467"/>
              <a:gd name="connsiteY4" fmla="*/ 79843 h 1300389"/>
              <a:gd name="connsiteX5" fmla="*/ 686783 w 6791467"/>
              <a:gd name="connsiteY5" fmla="*/ 94131 h 1300389"/>
              <a:gd name="connsiteX6" fmla="*/ 6239016 w 6791467"/>
              <a:gd name="connsiteY6" fmla="*/ 1195948 h 1300389"/>
              <a:gd name="connsiteX7" fmla="*/ 6239016 w 6791467"/>
              <a:gd name="connsiteY7" fmla="*/ 1182501 h 1300389"/>
              <a:gd name="connsiteX0" fmla="*/ 0 w 6791467"/>
              <a:gd name="connsiteY0" fmla="*/ 0 h 1299883"/>
              <a:gd name="connsiteX1" fmla="*/ 141475 w 6791467"/>
              <a:gd name="connsiteY1" fmla="*/ 3642 h 1299883"/>
              <a:gd name="connsiteX2" fmla="*/ 155763 w 6791467"/>
              <a:gd name="connsiteY2" fmla="*/ 32217 h 1299883"/>
              <a:gd name="connsiteX3" fmla="*/ 386744 w 6791467"/>
              <a:gd name="connsiteY3" fmla="*/ 34598 h 1299883"/>
              <a:gd name="connsiteX4" fmla="*/ 396270 w 6791467"/>
              <a:gd name="connsiteY4" fmla="*/ 79843 h 1299883"/>
              <a:gd name="connsiteX5" fmla="*/ 686783 w 6791467"/>
              <a:gd name="connsiteY5" fmla="*/ 94131 h 1299883"/>
              <a:gd name="connsiteX6" fmla="*/ 686783 w 6791467"/>
              <a:gd name="connsiteY6" fmla="*/ 101274 h 1299883"/>
              <a:gd name="connsiteX7" fmla="*/ 6239016 w 6791467"/>
              <a:gd name="connsiteY7" fmla="*/ 1195948 h 1299883"/>
              <a:gd name="connsiteX8" fmla="*/ 6239016 w 6791467"/>
              <a:gd name="connsiteY8" fmla="*/ 1182501 h 1299883"/>
              <a:gd name="connsiteX0" fmla="*/ 0 w 6784519"/>
              <a:gd name="connsiteY0" fmla="*/ 0 h 1299714"/>
              <a:gd name="connsiteX1" fmla="*/ 141475 w 6784519"/>
              <a:gd name="connsiteY1" fmla="*/ 3642 h 1299714"/>
              <a:gd name="connsiteX2" fmla="*/ 155763 w 6784519"/>
              <a:gd name="connsiteY2" fmla="*/ 32217 h 1299714"/>
              <a:gd name="connsiteX3" fmla="*/ 386744 w 6784519"/>
              <a:gd name="connsiteY3" fmla="*/ 34598 h 1299714"/>
              <a:gd name="connsiteX4" fmla="*/ 396270 w 6784519"/>
              <a:gd name="connsiteY4" fmla="*/ 79843 h 1299714"/>
              <a:gd name="connsiteX5" fmla="*/ 686783 w 6784519"/>
              <a:gd name="connsiteY5" fmla="*/ 94131 h 1299714"/>
              <a:gd name="connsiteX6" fmla="*/ 686783 w 6784519"/>
              <a:gd name="connsiteY6" fmla="*/ 101274 h 1299714"/>
              <a:gd name="connsiteX7" fmla="*/ 786795 w 6784519"/>
              <a:gd name="connsiteY7" fmla="*/ 103656 h 1299714"/>
              <a:gd name="connsiteX8" fmla="*/ 6239016 w 6784519"/>
              <a:gd name="connsiteY8" fmla="*/ 1195948 h 1299714"/>
              <a:gd name="connsiteX9" fmla="*/ 6239016 w 6784519"/>
              <a:gd name="connsiteY9" fmla="*/ 1182501 h 1299714"/>
              <a:gd name="connsiteX0" fmla="*/ 0 w 6783693"/>
              <a:gd name="connsiteY0" fmla="*/ 0 h 1298704"/>
              <a:gd name="connsiteX1" fmla="*/ 141475 w 6783693"/>
              <a:gd name="connsiteY1" fmla="*/ 3642 h 1298704"/>
              <a:gd name="connsiteX2" fmla="*/ 155763 w 6783693"/>
              <a:gd name="connsiteY2" fmla="*/ 32217 h 1298704"/>
              <a:gd name="connsiteX3" fmla="*/ 386744 w 6783693"/>
              <a:gd name="connsiteY3" fmla="*/ 34598 h 1298704"/>
              <a:gd name="connsiteX4" fmla="*/ 396270 w 6783693"/>
              <a:gd name="connsiteY4" fmla="*/ 79843 h 1298704"/>
              <a:gd name="connsiteX5" fmla="*/ 686783 w 6783693"/>
              <a:gd name="connsiteY5" fmla="*/ 94131 h 1298704"/>
              <a:gd name="connsiteX6" fmla="*/ 686783 w 6783693"/>
              <a:gd name="connsiteY6" fmla="*/ 101274 h 1298704"/>
              <a:gd name="connsiteX7" fmla="*/ 786795 w 6783693"/>
              <a:gd name="connsiteY7" fmla="*/ 103656 h 1298704"/>
              <a:gd name="connsiteX8" fmla="*/ 798701 w 6783693"/>
              <a:gd name="connsiteY8" fmla="*/ 117943 h 1298704"/>
              <a:gd name="connsiteX9" fmla="*/ 6239016 w 6783693"/>
              <a:gd name="connsiteY9" fmla="*/ 1195948 h 1298704"/>
              <a:gd name="connsiteX10" fmla="*/ 6239016 w 6783693"/>
              <a:gd name="connsiteY10" fmla="*/ 1182501 h 1298704"/>
              <a:gd name="connsiteX0" fmla="*/ 0 w 6780721"/>
              <a:gd name="connsiteY0" fmla="*/ 0 h 1298536"/>
              <a:gd name="connsiteX1" fmla="*/ 141475 w 6780721"/>
              <a:gd name="connsiteY1" fmla="*/ 3642 h 1298536"/>
              <a:gd name="connsiteX2" fmla="*/ 155763 w 6780721"/>
              <a:gd name="connsiteY2" fmla="*/ 32217 h 1298536"/>
              <a:gd name="connsiteX3" fmla="*/ 386744 w 6780721"/>
              <a:gd name="connsiteY3" fmla="*/ 34598 h 1298536"/>
              <a:gd name="connsiteX4" fmla="*/ 396270 w 6780721"/>
              <a:gd name="connsiteY4" fmla="*/ 79843 h 1298536"/>
              <a:gd name="connsiteX5" fmla="*/ 686783 w 6780721"/>
              <a:gd name="connsiteY5" fmla="*/ 94131 h 1298536"/>
              <a:gd name="connsiteX6" fmla="*/ 686783 w 6780721"/>
              <a:gd name="connsiteY6" fmla="*/ 101274 h 1298536"/>
              <a:gd name="connsiteX7" fmla="*/ 786795 w 6780721"/>
              <a:gd name="connsiteY7" fmla="*/ 103656 h 1298536"/>
              <a:gd name="connsiteX8" fmla="*/ 798701 w 6780721"/>
              <a:gd name="connsiteY8" fmla="*/ 117943 h 1298536"/>
              <a:gd name="connsiteX9" fmla="*/ 841564 w 6780721"/>
              <a:gd name="connsiteY9" fmla="*/ 120324 h 1298536"/>
              <a:gd name="connsiteX10" fmla="*/ 6239016 w 6780721"/>
              <a:gd name="connsiteY10" fmla="*/ 1195948 h 1298536"/>
              <a:gd name="connsiteX11" fmla="*/ 6239016 w 6780721"/>
              <a:gd name="connsiteY11" fmla="*/ 1182501 h 1298536"/>
              <a:gd name="connsiteX0" fmla="*/ 0 w 6780721"/>
              <a:gd name="connsiteY0" fmla="*/ 0 h 1295679"/>
              <a:gd name="connsiteX1" fmla="*/ 141475 w 6780721"/>
              <a:gd name="connsiteY1" fmla="*/ 3642 h 1295679"/>
              <a:gd name="connsiteX2" fmla="*/ 155763 w 6780721"/>
              <a:gd name="connsiteY2" fmla="*/ 32217 h 1295679"/>
              <a:gd name="connsiteX3" fmla="*/ 386744 w 6780721"/>
              <a:gd name="connsiteY3" fmla="*/ 34598 h 1295679"/>
              <a:gd name="connsiteX4" fmla="*/ 396270 w 6780721"/>
              <a:gd name="connsiteY4" fmla="*/ 79843 h 1295679"/>
              <a:gd name="connsiteX5" fmla="*/ 686783 w 6780721"/>
              <a:gd name="connsiteY5" fmla="*/ 94131 h 1295679"/>
              <a:gd name="connsiteX6" fmla="*/ 686783 w 6780721"/>
              <a:gd name="connsiteY6" fmla="*/ 101274 h 1295679"/>
              <a:gd name="connsiteX7" fmla="*/ 786795 w 6780721"/>
              <a:gd name="connsiteY7" fmla="*/ 103656 h 1295679"/>
              <a:gd name="connsiteX8" fmla="*/ 798701 w 6780721"/>
              <a:gd name="connsiteY8" fmla="*/ 117943 h 1295679"/>
              <a:gd name="connsiteX9" fmla="*/ 841564 w 6780721"/>
              <a:gd name="connsiteY9" fmla="*/ 120324 h 1295679"/>
              <a:gd name="connsiteX10" fmla="*/ 841564 w 6780721"/>
              <a:gd name="connsiteY10" fmla="*/ 160806 h 1295679"/>
              <a:gd name="connsiteX11" fmla="*/ 6239016 w 6780721"/>
              <a:gd name="connsiteY11" fmla="*/ 1195948 h 1295679"/>
              <a:gd name="connsiteX12" fmla="*/ 6239016 w 6780721"/>
              <a:gd name="connsiteY12" fmla="*/ 1182501 h 1295679"/>
              <a:gd name="connsiteX0" fmla="*/ 0 w 6774786"/>
              <a:gd name="connsiteY0" fmla="*/ 0 h 1295344"/>
              <a:gd name="connsiteX1" fmla="*/ 141475 w 6774786"/>
              <a:gd name="connsiteY1" fmla="*/ 3642 h 1295344"/>
              <a:gd name="connsiteX2" fmla="*/ 155763 w 6774786"/>
              <a:gd name="connsiteY2" fmla="*/ 32217 h 1295344"/>
              <a:gd name="connsiteX3" fmla="*/ 386744 w 6774786"/>
              <a:gd name="connsiteY3" fmla="*/ 34598 h 1295344"/>
              <a:gd name="connsiteX4" fmla="*/ 396270 w 6774786"/>
              <a:gd name="connsiteY4" fmla="*/ 79843 h 1295344"/>
              <a:gd name="connsiteX5" fmla="*/ 686783 w 6774786"/>
              <a:gd name="connsiteY5" fmla="*/ 94131 h 1295344"/>
              <a:gd name="connsiteX6" fmla="*/ 686783 w 6774786"/>
              <a:gd name="connsiteY6" fmla="*/ 101274 h 1295344"/>
              <a:gd name="connsiteX7" fmla="*/ 786795 w 6774786"/>
              <a:gd name="connsiteY7" fmla="*/ 103656 h 1295344"/>
              <a:gd name="connsiteX8" fmla="*/ 798701 w 6774786"/>
              <a:gd name="connsiteY8" fmla="*/ 117943 h 1295344"/>
              <a:gd name="connsiteX9" fmla="*/ 841564 w 6774786"/>
              <a:gd name="connsiteY9" fmla="*/ 120324 h 1295344"/>
              <a:gd name="connsiteX10" fmla="*/ 841564 w 6774786"/>
              <a:gd name="connsiteY10" fmla="*/ 160806 h 1295344"/>
              <a:gd name="connsiteX11" fmla="*/ 927289 w 6774786"/>
              <a:gd name="connsiteY11" fmla="*/ 165569 h 1295344"/>
              <a:gd name="connsiteX12" fmla="*/ 6239016 w 6774786"/>
              <a:gd name="connsiteY12" fmla="*/ 1195948 h 1295344"/>
              <a:gd name="connsiteX13" fmla="*/ 6239016 w 6774786"/>
              <a:gd name="connsiteY13" fmla="*/ 1182501 h 1295344"/>
              <a:gd name="connsiteX0" fmla="*/ 0 w 6774951"/>
              <a:gd name="connsiteY0" fmla="*/ 0 h 1295009"/>
              <a:gd name="connsiteX1" fmla="*/ 141475 w 6774951"/>
              <a:gd name="connsiteY1" fmla="*/ 3642 h 1295009"/>
              <a:gd name="connsiteX2" fmla="*/ 155763 w 6774951"/>
              <a:gd name="connsiteY2" fmla="*/ 32217 h 1295009"/>
              <a:gd name="connsiteX3" fmla="*/ 386744 w 6774951"/>
              <a:gd name="connsiteY3" fmla="*/ 34598 h 1295009"/>
              <a:gd name="connsiteX4" fmla="*/ 396270 w 6774951"/>
              <a:gd name="connsiteY4" fmla="*/ 79843 h 1295009"/>
              <a:gd name="connsiteX5" fmla="*/ 686783 w 6774951"/>
              <a:gd name="connsiteY5" fmla="*/ 94131 h 1295009"/>
              <a:gd name="connsiteX6" fmla="*/ 686783 w 6774951"/>
              <a:gd name="connsiteY6" fmla="*/ 101274 h 1295009"/>
              <a:gd name="connsiteX7" fmla="*/ 786795 w 6774951"/>
              <a:gd name="connsiteY7" fmla="*/ 103656 h 1295009"/>
              <a:gd name="connsiteX8" fmla="*/ 798701 w 6774951"/>
              <a:gd name="connsiteY8" fmla="*/ 117943 h 1295009"/>
              <a:gd name="connsiteX9" fmla="*/ 841564 w 6774951"/>
              <a:gd name="connsiteY9" fmla="*/ 120324 h 1295009"/>
              <a:gd name="connsiteX10" fmla="*/ 841564 w 6774951"/>
              <a:gd name="connsiteY10" fmla="*/ 160806 h 1295009"/>
              <a:gd name="connsiteX11" fmla="*/ 927289 w 6774951"/>
              <a:gd name="connsiteY11" fmla="*/ 165569 h 1295009"/>
              <a:gd name="connsiteX12" fmla="*/ 924908 w 6774951"/>
              <a:gd name="connsiteY12" fmla="*/ 170332 h 1295009"/>
              <a:gd name="connsiteX13" fmla="*/ 6239016 w 6774951"/>
              <a:gd name="connsiteY13" fmla="*/ 1195948 h 1295009"/>
              <a:gd name="connsiteX14" fmla="*/ 6239016 w 6774951"/>
              <a:gd name="connsiteY14" fmla="*/ 1182501 h 1295009"/>
              <a:gd name="connsiteX0" fmla="*/ 0 w 6765415"/>
              <a:gd name="connsiteY0" fmla="*/ 0 h 1294841"/>
              <a:gd name="connsiteX1" fmla="*/ 141475 w 6765415"/>
              <a:gd name="connsiteY1" fmla="*/ 3642 h 1294841"/>
              <a:gd name="connsiteX2" fmla="*/ 155763 w 6765415"/>
              <a:gd name="connsiteY2" fmla="*/ 32217 h 1294841"/>
              <a:gd name="connsiteX3" fmla="*/ 386744 w 6765415"/>
              <a:gd name="connsiteY3" fmla="*/ 34598 h 1294841"/>
              <a:gd name="connsiteX4" fmla="*/ 396270 w 6765415"/>
              <a:gd name="connsiteY4" fmla="*/ 79843 h 1294841"/>
              <a:gd name="connsiteX5" fmla="*/ 686783 w 6765415"/>
              <a:gd name="connsiteY5" fmla="*/ 94131 h 1294841"/>
              <a:gd name="connsiteX6" fmla="*/ 686783 w 6765415"/>
              <a:gd name="connsiteY6" fmla="*/ 101274 h 1294841"/>
              <a:gd name="connsiteX7" fmla="*/ 786795 w 6765415"/>
              <a:gd name="connsiteY7" fmla="*/ 103656 h 1294841"/>
              <a:gd name="connsiteX8" fmla="*/ 798701 w 6765415"/>
              <a:gd name="connsiteY8" fmla="*/ 117943 h 1294841"/>
              <a:gd name="connsiteX9" fmla="*/ 841564 w 6765415"/>
              <a:gd name="connsiteY9" fmla="*/ 120324 h 1294841"/>
              <a:gd name="connsiteX10" fmla="*/ 841564 w 6765415"/>
              <a:gd name="connsiteY10" fmla="*/ 160806 h 1294841"/>
              <a:gd name="connsiteX11" fmla="*/ 927289 w 6765415"/>
              <a:gd name="connsiteY11" fmla="*/ 165569 h 1294841"/>
              <a:gd name="connsiteX12" fmla="*/ 924908 w 6765415"/>
              <a:gd name="connsiteY12" fmla="*/ 170332 h 1294841"/>
              <a:gd name="connsiteX13" fmla="*/ 1063020 w 6765415"/>
              <a:gd name="connsiteY13" fmla="*/ 172714 h 1294841"/>
              <a:gd name="connsiteX14" fmla="*/ 6239016 w 6765415"/>
              <a:gd name="connsiteY14" fmla="*/ 1195948 h 1294841"/>
              <a:gd name="connsiteX15" fmla="*/ 6239016 w 6765415"/>
              <a:gd name="connsiteY15" fmla="*/ 1182501 h 1294841"/>
              <a:gd name="connsiteX0" fmla="*/ 0 w 6764759"/>
              <a:gd name="connsiteY0" fmla="*/ 0 h 1293837"/>
              <a:gd name="connsiteX1" fmla="*/ 141475 w 6764759"/>
              <a:gd name="connsiteY1" fmla="*/ 3642 h 1293837"/>
              <a:gd name="connsiteX2" fmla="*/ 155763 w 6764759"/>
              <a:gd name="connsiteY2" fmla="*/ 32217 h 1293837"/>
              <a:gd name="connsiteX3" fmla="*/ 386744 w 6764759"/>
              <a:gd name="connsiteY3" fmla="*/ 34598 h 1293837"/>
              <a:gd name="connsiteX4" fmla="*/ 396270 w 6764759"/>
              <a:gd name="connsiteY4" fmla="*/ 79843 h 1293837"/>
              <a:gd name="connsiteX5" fmla="*/ 686783 w 6764759"/>
              <a:gd name="connsiteY5" fmla="*/ 94131 h 1293837"/>
              <a:gd name="connsiteX6" fmla="*/ 686783 w 6764759"/>
              <a:gd name="connsiteY6" fmla="*/ 101274 h 1293837"/>
              <a:gd name="connsiteX7" fmla="*/ 786795 w 6764759"/>
              <a:gd name="connsiteY7" fmla="*/ 103656 h 1293837"/>
              <a:gd name="connsiteX8" fmla="*/ 798701 w 6764759"/>
              <a:gd name="connsiteY8" fmla="*/ 117943 h 1293837"/>
              <a:gd name="connsiteX9" fmla="*/ 841564 w 6764759"/>
              <a:gd name="connsiteY9" fmla="*/ 120324 h 1293837"/>
              <a:gd name="connsiteX10" fmla="*/ 841564 w 6764759"/>
              <a:gd name="connsiteY10" fmla="*/ 160806 h 1293837"/>
              <a:gd name="connsiteX11" fmla="*/ 927289 w 6764759"/>
              <a:gd name="connsiteY11" fmla="*/ 165569 h 1293837"/>
              <a:gd name="connsiteX12" fmla="*/ 924908 w 6764759"/>
              <a:gd name="connsiteY12" fmla="*/ 170332 h 1293837"/>
              <a:gd name="connsiteX13" fmla="*/ 1063020 w 6764759"/>
              <a:gd name="connsiteY13" fmla="*/ 172714 h 1293837"/>
              <a:gd name="connsiteX14" fmla="*/ 1072545 w 6764759"/>
              <a:gd name="connsiteY14" fmla="*/ 187001 h 1293837"/>
              <a:gd name="connsiteX15" fmla="*/ 6239016 w 6764759"/>
              <a:gd name="connsiteY15" fmla="*/ 1195948 h 1293837"/>
              <a:gd name="connsiteX16" fmla="*/ 6239016 w 6764759"/>
              <a:gd name="connsiteY16" fmla="*/ 1182501 h 1293837"/>
              <a:gd name="connsiteX0" fmla="*/ 0 w 6754115"/>
              <a:gd name="connsiteY0" fmla="*/ 0 h 1293669"/>
              <a:gd name="connsiteX1" fmla="*/ 141475 w 6754115"/>
              <a:gd name="connsiteY1" fmla="*/ 3642 h 1293669"/>
              <a:gd name="connsiteX2" fmla="*/ 155763 w 6754115"/>
              <a:gd name="connsiteY2" fmla="*/ 32217 h 1293669"/>
              <a:gd name="connsiteX3" fmla="*/ 386744 w 6754115"/>
              <a:gd name="connsiteY3" fmla="*/ 34598 h 1293669"/>
              <a:gd name="connsiteX4" fmla="*/ 396270 w 6754115"/>
              <a:gd name="connsiteY4" fmla="*/ 79843 h 1293669"/>
              <a:gd name="connsiteX5" fmla="*/ 686783 w 6754115"/>
              <a:gd name="connsiteY5" fmla="*/ 94131 h 1293669"/>
              <a:gd name="connsiteX6" fmla="*/ 686783 w 6754115"/>
              <a:gd name="connsiteY6" fmla="*/ 101274 h 1293669"/>
              <a:gd name="connsiteX7" fmla="*/ 786795 w 6754115"/>
              <a:gd name="connsiteY7" fmla="*/ 103656 h 1293669"/>
              <a:gd name="connsiteX8" fmla="*/ 798701 w 6754115"/>
              <a:gd name="connsiteY8" fmla="*/ 117943 h 1293669"/>
              <a:gd name="connsiteX9" fmla="*/ 841564 w 6754115"/>
              <a:gd name="connsiteY9" fmla="*/ 120324 h 1293669"/>
              <a:gd name="connsiteX10" fmla="*/ 841564 w 6754115"/>
              <a:gd name="connsiteY10" fmla="*/ 160806 h 1293669"/>
              <a:gd name="connsiteX11" fmla="*/ 927289 w 6754115"/>
              <a:gd name="connsiteY11" fmla="*/ 165569 h 1293669"/>
              <a:gd name="connsiteX12" fmla="*/ 924908 w 6754115"/>
              <a:gd name="connsiteY12" fmla="*/ 170332 h 1293669"/>
              <a:gd name="connsiteX13" fmla="*/ 1063020 w 6754115"/>
              <a:gd name="connsiteY13" fmla="*/ 172714 h 1293669"/>
              <a:gd name="connsiteX14" fmla="*/ 1072545 w 6754115"/>
              <a:gd name="connsiteY14" fmla="*/ 187001 h 1293669"/>
              <a:gd name="connsiteX15" fmla="*/ 1227326 w 6754115"/>
              <a:gd name="connsiteY15" fmla="*/ 189383 h 1293669"/>
              <a:gd name="connsiteX16" fmla="*/ 6239016 w 6754115"/>
              <a:gd name="connsiteY16" fmla="*/ 1195948 h 1293669"/>
              <a:gd name="connsiteX17" fmla="*/ 6239016 w 6754115"/>
              <a:gd name="connsiteY17" fmla="*/ 1182501 h 1293669"/>
              <a:gd name="connsiteX0" fmla="*/ 0 w 6754115"/>
              <a:gd name="connsiteY0" fmla="*/ 0 h 1293669"/>
              <a:gd name="connsiteX1" fmla="*/ 148619 w 6754115"/>
              <a:gd name="connsiteY1" fmla="*/ 6024 h 1293669"/>
              <a:gd name="connsiteX2" fmla="*/ 155763 w 6754115"/>
              <a:gd name="connsiteY2" fmla="*/ 32217 h 1293669"/>
              <a:gd name="connsiteX3" fmla="*/ 386744 w 6754115"/>
              <a:gd name="connsiteY3" fmla="*/ 34598 h 1293669"/>
              <a:gd name="connsiteX4" fmla="*/ 396270 w 6754115"/>
              <a:gd name="connsiteY4" fmla="*/ 79843 h 1293669"/>
              <a:gd name="connsiteX5" fmla="*/ 686783 w 6754115"/>
              <a:gd name="connsiteY5" fmla="*/ 94131 h 1293669"/>
              <a:gd name="connsiteX6" fmla="*/ 686783 w 6754115"/>
              <a:gd name="connsiteY6" fmla="*/ 101274 h 1293669"/>
              <a:gd name="connsiteX7" fmla="*/ 786795 w 6754115"/>
              <a:gd name="connsiteY7" fmla="*/ 103656 h 1293669"/>
              <a:gd name="connsiteX8" fmla="*/ 798701 w 6754115"/>
              <a:gd name="connsiteY8" fmla="*/ 117943 h 1293669"/>
              <a:gd name="connsiteX9" fmla="*/ 841564 w 6754115"/>
              <a:gd name="connsiteY9" fmla="*/ 120324 h 1293669"/>
              <a:gd name="connsiteX10" fmla="*/ 841564 w 6754115"/>
              <a:gd name="connsiteY10" fmla="*/ 160806 h 1293669"/>
              <a:gd name="connsiteX11" fmla="*/ 927289 w 6754115"/>
              <a:gd name="connsiteY11" fmla="*/ 165569 h 1293669"/>
              <a:gd name="connsiteX12" fmla="*/ 924908 w 6754115"/>
              <a:gd name="connsiteY12" fmla="*/ 170332 h 1293669"/>
              <a:gd name="connsiteX13" fmla="*/ 1063020 w 6754115"/>
              <a:gd name="connsiteY13" fmla="*/ 172714 h 1293669"/>
              <a:gd name="connsiteX14" fmla="*/ 1072545 w 6754115"/>
              <a:gd name="connsiteY14" fmla="*/ 187001 h 1293669"/>
              <a:gd name="connsiteX15" fmla="*/ 1227326 w 6754115"/>
              <a:gd name="connsiteY15" fmla="*/ 189383 h 1293669"/>
              <a:gd name="connsiteX16" fmla="*/ 6239016 w 6754115"/>
              <a:gd name="connsiteY16" fmla="*/ 1195948 h 1293669"/>
              <a:gd name="connsiteX17" fmla="*/ 6239016 w 6754115"/>
              <a:gd name="connsiteY17" fmla="*/ 1182501 h 1293669"/>
              <a:gd name="connsiteX0" fmla="*/ 0 w 6753952"/>
              <a:gd name="connsiteY0" fmla="*/ 0 h 1292499"/>
              <a:gd name="connsiteX1" fmla="*/ 148619 w 6753952"/>
              <a:gd name="connsiteY1" fmla="*/ 6024 h 1292499"/>
              <a:gd name="connsiteX2" fmla="*/ 155763 w 6753952"/>
              <a:gd name="connsiteY2" fmla="*/ 32217 h 1292499"/>
              <a:gd name="connsiteX3" fmla="*/ 386744 w 6753952"/>
              <a:gd name="connsiteY3" fmla="*/ 34598 h 1292499"/>
              <a:gd name="connsiteX4" fmla="*/ 396270 w 6753952"/>
              <a:gd name="connsiteY4" fmla="*/ 79843 h 1292499"/>
              <a:gd name="connsiteX5" fmla="*/ 686783 w 6753952"/>
              <a:gd name="connsiteY5" fmla="*/ 94131 h 1292499"/>
              <a:gd name="connsiteX6" fmla="*/ 686783 w 6753952"/>
              <a:gd name="connsiteY6" fmla="*/ 101274 h 1292499"/>
              <a:gd name="connsiteX7" fmla="*/ 786795 w 6753952"/>
              <a:gd name="connsiteY7" fmla="*/ 103656 h 1292499"/>
              <a:gd name="connsiteX8" fmla="*/ 798701 w 6753952"/>
              <a:gd name="connsiteY8" fmla="*/ 117943 h 1292499"/>
              <a:gd name="connsiteX9" fmla="*/ 841564 w 6753952"/>
              <a:gd name="connsiteY9" fmla="*/ 120324 h 1292499"/>
              <a:gd name="connsiteX10" fmla="*/ 841564 w 6753952"/>
              <a:gd name="connsiteY10" fmla="*/ 160806 h 1292499"/>
              <a:gd name="connsiteX11" fmla="*/ 927289 w 6753952"/>
              <a:gd name="connsiteY11" fmla="*/ 165569 h 1292499"/>
              <a:gd name="connsiteX12" fmla="*/ 924908 w 6753952"/>
              <a:gd name="connsiteY12" fmla="*/ 170332 h 1292499"/>
              <a:gd name="connsiteX13" fmla="*/ 1063020 w 6753952"/>
              <a:gd name="connsiteY13" fmla="*/ 172714 h 1292499"/>
              <a:gd name="connsiteX14" fmla="*/ 1072545 w 6753952"/>
              <a:gd name="connsiteY14" fmla="*/ 187001 h 1292499"/>
              <a:gd name="connsiteX15" fmla="*/ 1227326 w 6753952"/>
              <a:gd name="connsiteY15" fmla="*/ 189383 h 1292499"/>
              <a:gd name="connsiteX16" fmla="*/ 1229708 w 6753952"/>
              <a:gd name="connsiteY16" fmla="*/ 206051 h 1292499"/>
              <a:gd name="connsiteX17" fmla="*/ 6239016 w 6753952"/>
              <a:gd name="connsiteY17" fmla="*/ 1195948 h 1292499"/>
              <a:gd name="connsiteX18" fmla="*/ 6239016 w 6753952"/>
              <a:gd name="connsiteY18" fmla="*/ 1182501 h 1292499"/>
              <a:gd name="connsiteX0" fmla="*/ 0 w 6749382"/>
              <a:gd name="connsiteY0" fmla="*/ 0 h 1292833"/>
              <a:gd name="connsiteX1" fmla="*/ 148619 w 6749382"/>
              <a:gd name="connsiteY1" fmla="*/ 6024 h 1292833"/>
              <a:gd name="connsiteX2" fmla="*/ 155763 w 6749382"/>
              <a:gd name="connsiteY2" fmla="*/ 32217 h 1292833"/>
              <a:gd name="connsiteX3" fmla="*/ 386744 w 6749382"/>
              <a:gd name="connsiteY3" fmla="*/ 34598 h 1292833"/>
              <a:gd name="connsiteX4" fmla="*/ 396270 w 6749382"/>
              <a:gd name="connsiteY4" fmla="*/ 79843 h 1292833"/>
              <a:gd name="connsiteX5" fmla="*/ 686783 w 6749382"/>
              <a:gd name="connsiteY5" fmla="*/ 94131 h 1292833"/>
              <a:gd name="connsiteX6" fmla="*/ 686783 w 6749382"/>
              <a:gd name="connsiteY6" fmla="*/ 101274 h 1292833"/>
              <a:gd name="connsiteX7" fmla="*/ 786795 w 6749382"/>
              <a:gd name="connsiteY7" fmla="*/ 103656 h 1292833"/>
              <a:gd name="connsiteX8" fmla="*/ 798701 w 6749382"/>
              <a:gd name="connsiteY8" fmla="*/ 117943 h 1292833"/>
              <a:gd name="connsiteX9" fmla="*/ 841564 w 6749382"/>
              <a:gd name="connsiteY9" fmla="*/ 120324 h 1292833"/>
              <a:gd name="connsiteX10" fmla="*/ 841564 w 6749382"/>
              <a:gd name="connsiteY10" fmla="*/ 160806 h 1292833"/>
              <a:gd name="connsiteX11" fmla="*/ 927289 w 6749382"/>
              <a:gd name="connsiteY11" fmla="*/ 165569 h 1292833"/>
              <a:gd name="connsiteX12" fmla="*/ 924908 w 6749382"/>
              <a:gd name="connsiteY12" fmla="*/ 170332 h 1292833"/>
              <a:gd name="connsiteX13" fmla="*/ 1063020 w 6749382"/>
              <a:gd name="connsiteY13" fmla="*/ 172714 h 1292833"/>
              <a:gd name="connsiteX14" fmla="*/ 1072545 w 6749382"/>
              <a:gd name="connsiteY14" fmla="*/ 187001 h 1292833"/>
              <a:gd name="connsiteX15" fmla="*/ 1227326 w 6749382"/>
              <a:gd name="connsiteY15" fmla="*/ 189383 h 1292833"/>
              <a:gd name="connsiteX16" fmla="*/ 1229708 w 6749382"/>
              <a:gd name="connsiteY16" fmla="*/ 206051 h 1292833"/>
              <a:gd name="connsiteX17" fmla="*/ 1296383 w 6749382"/>
              <a:gd name="connsiteY17" fmla="*/ 201289 h 1292833"/>
              <a:gd name="connsiteX18" fmla="*/ 6239016 w 6749382"/>
              <a:gd name="connsiteY18" fmla="*/ 1195948 h 1292833"/>
              <a:gd name="connsiteX19" fmla="*/ 6239016 w 6749382"/>
              <a:gd name="connsiteY19" fmla="*/ 1182501 h 1292833"/>
              <a:gd name="connsiteX0" fmla="*/ 0 w 6749218"/>
              <a:gd name="connsiteY0" fmla="*/ 0 h 1292332"/>
              <a:gd name="connsiteX1" fmla="*/ 148619 w 6749218"/>
              <a:gd name="connsiteY1" fmla="*/ 6024 h 1292332"/>
              <a:gd name="connsiteX2" fmla="*/ 155763 w 6749218"/>
              <a:gd name="connsiteY2" fmla="*/ 32217 h 1292332"/>
              <a:gd name="connsiteX3" fmla="*/ 386744 w 6749218"/>
              <a:gd name="connsiteY3" fmla="*/ 34598 h 1292332"/>
              <a:gd name="connsiteX4" fmla="*/ 396270 w 6749218"/>
              <a:gd name="connsiteY4" fmla="*/ 79843 h 1292332"/>
              <a:gd name="connsiteX5" fmla="*/ 686783 w 6749218"/>
              <a:gd name="connsiteY5" fmla="*/ 94131 h 1292332"/>
              <a:gd name="connsiteX6" fmla="*/ 686783 w 6749218"/>
              <a:gd name="connsiteY6" fmla="*/ 101274 h 1292332"/>
              <a:gd name="connsiteX7" fmla="*/ 786795 w 6749218"/>
              <a:gd name="connsiteY7" fmla="*/ 103656 h 1292332"/>
              <a:gd name="connsiteX8" fmla="*/ 798701 w 6749218"/>
              <a:gd name="connsiteY8" fmla="*/ 117943 h 1292332"/>
              <a:gd name="connsiteX9" fmla="*/ 841564 w 6749218"/>
              <a:gd name="connsiteY9" fmla="*/ 120324 h 1292332"/>
              <a:gd name="connsiteX10" fmla="*/ 841564 w 6749218"/>
              <a:gd name="connsiteY10" fmla="*/ 160806 h 1292332"/>
              <a:gd name="connsiteX11" fmla="*/ 927289 w 6749218"/>
              <a:gd name="connsiteY11" fmla="*/ 165569 h 1292332"/>
              <a:gd name="connsiteX12" fmla="*/ 924908 w 6749218"/>
              <a:gd name="connsiteY12" fmla="*/ 170332 h 1292332"/>
              <a:gd name="connsiteX13" fmla="*/ 1063020 w 6749218"/>
              <a:gd name="connsiteY13" fmla="*/ 172714 h 1292332"/>
              <a:gd name="connsiteX14" fmla="*/ 1072545 w 6749218"/>
              <a:gd name="connsiteY14" fmla="*/ 187001 h 1292332"/>
              <a:gd name="connsiteX15" fmla="*/ 1227326 w 6749218"/>
              <a:gd name="connsiteY15" fmla="*/ 189383 h 1292332"/>
              <a:gd name="connsiteX16" fmla="*/ 1229708 w 6749218"/>
              <a:gd name="connsiteY16" fmla="*/ 206051 h 1292332"/>
              <a:gd name="connsiteX17" fmla="*/ 1298765 w 6749218"/>
              <a:gd name="connsiteY17" fmla="*/ 208433 h 1292332"/>
              <a:gd name="connsiteX18" fmla="*/ 6239016 w 6749218"/>
              <a:gd name="connsiteY18" fmla="*/ 1195948 h 1292332"/>
              <a:gd name="connsiteX19" fmla="*/ 6239016 w 6749218"/>
              <a:gd name="connsiteY19" fmla="*/ 1182501 h 1292332"/>
              <a:gd name="connsiteX0" fmla="*/ 0 w 6749382"/>
              <a:gd name="connsiteY0" fmla="*/ 0 h 1291165"/>
              <a:gd name="connsiteX1" fmla="*/ 148619 w 6749382"/>
              <a:gd name="connsiteY1" fmla="*/ 6024 h 1291165"/>
              <a:gd name="connsiteX2" fmla="*/ 155763 w 6749382"/>
              <a:gd name="connsiteY2" fmla="*/ 32217 h 1291165"/>
              <a:gd name="connsiteX3" fmla="*/ 386744 w 6749382"/>
              <a:gd name="connsiteY3" fmla="*/ 34598 h 1291165"/>
              <a:gd name="connsiteX4" fmla="*/ 396270 w 6749382"/>
              <a:gd name="connsiteY4" fmla="*/ 79843 h 1291165"/>
              <a:gd name="connsiteX5" fmla="*/ 686783 w 6749382"/>
              <a:gd name="connsiteY5" fmla="*/ 94131 h 1291165"/>
              <a:gd name="connsiteX6" fmla="*/ 686783 w 6749382"/>
              <a:gd name="connsiteY6" fmla="*/ 101274 h 1291165"/>
              <a:gd name="connsiteX7" fmla="*/ 786795 w 6749382"/>
              <a:gd name="connsiteY7" fmla="*/ 103656 h 1291165"/>
              <a:gd name="connsiteX8" fmla="*/ 798701 w 6749382"/>
              <a:gd name="connsiteY8" fmla="*/ 117943 h 1291165"/>
              <a:gd name="connsiteX9" fmla="*/ 841564 w 6749382"/>
              <a:gd name="connsiteY9" fmla="*/ 120324 h 1291165"/>
              <a:gd name="connsiteX10" fmla="*/ 841564 w 6749382"/>
              <a:gd name="connsiteY10" fmla="*/ 160806 h 1291165"/>
              <a:gd name="connsiteX11" fmla="*/ 927289 w 6749382"/>
              <a:gd name="connsiteY11" fmla="*/ 165569 h 1291165"/>
              <a:gd name="connsiteX12" fmla="*/ 924908 w 6749382"/>
              <a:gd name="connsiteY12" fmla="*/ 170332 h 1291165"/>
              <a:gd name="connsiteX13" fmla="*/ 1063020 w 6749382"/>
              <a:gd name="connsiteY13" fmla="*/ 172714 h 1291165"/>
              <a:gd name="connsiteX14" fmla="*/ 1072545 w 6749382"/>
              <a:gd name="connsiteY14" fmla="*/ 187001 h 1291165"/>
              <a:gd name="connsiteX15" fmla="*/ 1227326 w 6749382"/>
              <a:gd name="connsiteY15" fmla="*/ 189383 h 1291165"/>
              <a:gd name="connsiteX16" fmla="*/ 1229708 w 6749382"/>
              <a:gd name="connsiteY16" fmla="*/ 206051 h 1291165"/>
              <a:gd name="connsiteX17" fmla="*/ 1298765 w 6749382"/>
              <a:gd name="connsiteY17" fmla="*/ 208433 h 1291165"/>
              <a:gd name="connsiteX18" fmla="*/ 1296383 w 6749382"/>
              <a:gd name="connsiteY18" fmla="*/ 225101 h 1291165"/>
              <a:gd name="connsiteX19" fmla="*/ 6239016 w 6749382"/>
              <a:gd name="connsiteY19" fmla="*/ 1195948 h 1291165"/>
              <a:gd name="connsiteX20" fmla="*/ 6239016 w 6749382"/>
              <a:gd name="connsiteY20" fmla="*/ 1182501 h 1291165"/>
              <a:gd name="connsiteX0" fmla="*/ 0 w 6749382"/>
              <a:gd name="connsiteY0" fmla="*/ 0 h 1291165"/>
              <a:gd name="connsiteX1" fmla="*/ 148619 w 6749382"/>
              <a:gd name="connsiteY1" fmla="*/ 6024 h 1291165"/>
              <a:gd name="connsiteX2" fmla="*/ 155763 w 6749382"/>
              <a:gd name="connsiteY2" fmla="*/ 32217 h 1291165"/>
              <a:gd name="connsiteX3" fmla="*/ 386744 w 6749382"/>
              <a:gd name="connsiteY3" fmla="*/ 34598 h 1291165"/>
              <a:gd name="connsiteX4" fmla="*/ 396270 w 6749382"/>
              <a:gd name="connsiteY4" fmla="*/ 79843 h 1291165"/>
              <a:gd name="connsiteX5" fmla="*/ 686783 w 6749382"/>
              <a:gd name="connsiteY5" fmla="*/ 94131 h 1291165"/>
              <a:gd name="connsiteX6" fmla="*/ 686783 w 6749382"/>
              <a:gd name="connsiteY6" fmla="*/ 101274 h 1291165"/>
              <a:gd name="connsiteX7" fmla="*/ 786795 w 6749382"/>
              <a:gd name="connsiteY7" fmla="*/ 103656 h 1291165"/>
              <a:gd name="connsiteX8" fmla="*/ 798701 w 6749382"/>
              <a:gd name="connsiteY8" fmla="*/ 117943 h 1291165"/>
              <a:gd name="connsiteX9" fmla="*/ 841564 w 6749382"/>
              <a:gd name="connsiteY9" fmla="*/ 120324 h 1291165"/>
              <a:gd name="connsiteX10" fmla="*/ 841564 w 6749382"/>
              <a:gd name="connsiteY10" fmla="*/ 160806 h 1291165"/>
              <a:gd name="connsiteX11" fmla="*/ 927289 w 6749382"/>
              <a:gd name="connsiteY11" fmla="*/ 165569 h 1291165"/>
              <a:gd name="connsiteX12" fmla="*/ 924908 w 6749382"/>
              <a:gd name="connsiteY12" fmla="*/ 170332 h 1291165"/>
              <a:gd name="connsiteX13" fmla="*/ 1063020 w 6749382"/>
              <a:gd name="connsiteY13" fmla="*/ 172714 h 1291165"/>
              <a:gd name="connsiteX14" fmla="*/ 1072545 w 6749382"/>
              <a:gd name="connsiteY14" fmla="*/ 187001 h 1291165"/>
              <a:gd name="connsiteX15" fmla="*/ 1227326 w 6749382"/>
              <a:gd name="connsiteY15" fmla="*/ 189383 h 1291165"/>
              <a:gd name="connsiteX16" fmla="*/ 1229708 w 6749382"/>
              <a:gd name="connsiteY16" fmla="*/ 206051 h 1291165"/>
              <a:gd name="connsiteX17" fmla="*/ 1298765 w 6749382"/>
              <a:gd name="connsiteY17" fmla="*/ 208433 h 1291165"/>
              <a:gd name="connsiteX18" fmla="*/ 1296383 w 6749382"/>
              <a:gd name="connsiteY18" fmla="*/ 225101 h 1291165"/>
              <a:gd name="connsiteX19" fmla="*/ 6239016 w 6749382"/>
              <a:gd name="connsiteY19" fmla="*/ 1195948 h 1291165"/>
              <a:gd name="connsiteX20" fmla="*/ 6239016 w 6749382"/>
              <a:gd name="connsiteY20" fmla="*/ 1182501 h 1291165"/>
              <a:gd name="connsiteX0" fmla="*/ 0 w 6744007"/>
              <a:gd name="connsiteY0" fmla="*/ 0 h 1291331"/>
              <a:gd name="connsiteX1" fmla="*/ 148619 w 6744007"/>
              <a:gd name="connsiteY1" fmla="*/ 6024 h 1291331"/>
              <a:gd name="connsiteX2" fmla="*/ 155763 w 6744007"/>
              <a:gd name="connsiteY2" fmla="*/ 32217 h 1291331"/>
              <a:gd name="connsiteX3" fmla="*/ 386744 w 6744007"/>
              <a:gd name="connsiteY3" fmla="*/ 34598 h 1291331"/>
              <a:gd name="connsiteX4" fmla="*/ 396270 w 6744007"/>
              <a:gd name="connsiteY4" fmla="*/ 79843 h 1291331"/>
              <a:gd name="connsiteX5" fmla="*/ 686783 w 6744007"/>
              <a:gd name="connsiteY5" fmla="*/ 94131 h 1291331"/>
              <a:gd name="connsiteX6" fmla="*/ 686783 w 6744007"/>
              <a:gd name="connsiteY6" fmla="*/ 101274 h 1291331"/>
              <a:gd name="connsiteX7" fmla="*/ 786795 w 6744007"/>
              <a:gd name="connsiteY7" fmla="*/ 103656 h 1291331"/>
              <a:gd name="connsiteX8" fmla="*/ 798701 w 6744007"/>
              <a:gd name="connsiteY8" fmla="*/ 117943 h 1291331"/>
              <a:gd name="connsiteX9" fmla="*/ 841564 w 6744007"/>
              <a:gd name="connsiteY9" fmla="*/ 120324 h 1291331"/>
              <a:gd name="connsiteX10" fmla="*/ 841564 w 6744007"/>
              <a:gd name="connsiteY10" fmla="*/ 160806 h 1291331"/>
              <a:gd name="connsiteX11" fmla="*/ 927289 w 6744007"/>
              <a:gd name="connsiteY11" fmla="*/ 165569 h 1291331"/>
              <a:gd name="connsiteX12" fmla="*/ 924908 w 6744007"/>
              <a:gd name="connsiteY12" fmla="*/ 170332 h 1291331"/>
              <a:gd name="connsiteX13" fmla="*/ 1063020 w 6744007"/>
              <a:gd name="connsiteY13" fmla="*/ 172714 h 1291331"/>
              <a:gd name="connsiteX14" fmla="*/ 1072545 w 6744007"/>
              <a:gd name="connsiteY14" fmla="*/ 187001 h 1291331"/>
              <a:gd name="connsiteX15" fmla="*/ 1227326 w 6744007"/>
              <a:gd name="connsiteY15" fmla="*/ 189383 h 1291331"/>
              <a:gd name="connsiteX16" fmla="*/ 1229708 w 6744007"/>
              <a:gd name="connsiteY16" fmla="*/ 206051 h 1291331"/>
              <a:gd name="connsiteX17" fmla="*/ 1298765 w 6744007"/>
              <a:gd name="connsiteY17" fmla="*/ 208433 h 1291331"/>
              <a:gd name="connsiteX18" fmla="*/ 1296383 w 6744007"/>
              <a:gd name="connsiteY18" fmla="*/ 225101 h 1291331"/>
              <a:gd name="connsiteX19" fmla="*/ 1374964 w 6744007"/>
              <a:gd name="connsiteY19" fmla="*/ 222721 h 1291331"/>
              <a:gd name="connsiteX20" fmla="*/ 6239016 w 6744007"/>
              <a:gd name="connsiteY20" fmla="*/ 1195948 h 1291331"/>
              <a:gd name="connsiteX21" fmla="*/ 6239016 w 6744007"/>
              <a:gd name="connsiteY21" fmla="*/ 1182501 h 1291331"/>
              <a:gd name="connsiteX0" fmla="*/ 0 w 6743844"/>
              <a:gd name="connsiteY0" fmla="*/ 0 h 1288836"/>
              <a:gd name="connsiteX1" fmla="*/ 148619 w 6743844"/>
              <a:gd name="connsiteY1" fmla="*/ 6024 h 1288836"/>
              <a:gd name="connsiteX2" fmla="*/ 155763 w 6743844"/>
              <a:gd name="connsiteY2" fmla="*/ 32217 h 1288836"/>
              <a:gd name="connsiteX3" fmla="*/ 386744 w 6743844"/>
              <a:gd name="connsiteY3" fmla="*/ 34598 h 1288836"/>
              <a:gd name="connsiteX4" fmla="*/ 396270 w 6743844"/>
              <a:gd name="connsiteY4" fmla="*/ 79843 h 1288836"/>
              <a:gd name="connsiteX5" fmla="*/ 686783 w 6743844"/>
              <a:gd name="connsiteY5" fmla="*/ 94131 h 1288836"/>
              <a:gd name="connsiteX6" fmla="*/ 686783 w 6743844"/>
              <a:gd name="connsiteY6" fmla="*/ 101274 h 1288836"/>
              <a:gd name="connsiteX7" fmla="*/ 786795 w 6743844"/>
              <a:gd name="connsiteY7" fmla="*/ 103656 h 1288836"/>
              <a:gd name="connsiteX8" fmla="*/ 798701 w 6743844"/>
              <a:gd name="connsiteY8" fmla="*/ 117943 h 1288836"/>
              <a:gd name="connsiteX9" fmla="*/ 841564 w 6743844"/>
              <a:gd name="connsiteY9" fmla="*/ 120324 h 1288836"/>
              <a:gd name="connsiteX10" fmla="*/ 841564 w 6743844"/>
              <a:gd name="connsiteY10" fmla="*/ 160806 h 1288836"/>
              <a:gd name="connsiteX11" fmla="*/ 927289 w 6743844"/>
              <a:gd name="connsiteY11" fmla="*/ 165569 h 1288836"/>
              <a:gd name="connsiteX12" fmla="*/ 924908 w 6743844"/>
              <a:gd name="connsiteY12" fmla="*/ 170332 h 1288836"/>
              <a:gd name="connsiteX13" fmla="*/ 1063020 w 6743844"/>
              <a:gd name="connsiteY13" fmla="*/ 172714 h 1288836"/>
              <a:gd name="connsiteX14" fmla="*/ 1072545 w 6743844"/>
              <a:gd name="connsiteY14" fmla="*/ 187001 h 1288836"/>
              <a:gd name="connsiteX15" fmla="*/ 1227326 w 6743844"/>
              <a:gd name="connsiteY15" fmla="*/ 189383 h 1288836"/>
              <a:gd name="connsiteX16" fmla="*/ 1229708 w 6743844"/>
              <a:gd name="connsiteY16" fmla="*/ 206051 h 1288836"/>
              <a:gd name="connsiteX17" fmla="*/ 1298765 w 6743844"/>
              <a:gd name="connsiteY17" fmla="*/ 208433 h 1288836"/>
              <a:gd name="connsiteX18" fmla="*/ 1296383 w 6743844"/>
              <a:gd name="connsiteY18" fmla="*/ 225101 h 1288836"/>
              <a:gd name="connsiteX19" fmla="*/ 1374964 w 6743844"/>
              <a:gd name="connsiteY19" fmla="*/ 222721 h 1288836"/>
              <a:gd name="connsiteX20" fmla="*/ 1377346 w 6743844"/>
              <a:gd name="connsiteY20" fmla="*/ 258440 h 1288836"/>
              <a:gd name="connsiteX21" fmla="*/ 6239016 w 6743844"/>
              <a:gd name="connsiteY21" fmla="*/ 1195948 h 1288836"/>
              <a:gd name="connsiteX22" fmla="*/ 6239016 w 6743844"/>
              <a:gd name="connsiteY22" fmla="*/ 1182501 h 1288836"/>
              <a:gd name="connsiteX0" fmla="*/ 0 w 6740918"/>
              <a:gd name="connsiteY0" fmla="*/ 0 h 1288504"/>
              <a:gd name="connsiteX1" fmla="*/ 148619 w 6740918"/>
              <a:gd name="connsiteY1" fmla="*/ 6024 h 1288504"/>
              <a:gd name="connsiteX2" fmla="*/ 155763 w 6740918"/>
              <a:gd name="connsiteY2" fmla="*/ 32217 h 1288504"/>
              <a:gd name="connsiteX3" fmla="*/ 386744 w 6740918"/>
              <a:gd name="connsiteY3" fmla="*/ 34598 h 1288504"/>
              <a:gd name="connsiteX4" fmla="*/ 396270 w 6740918"/>
              <a:gd name="connsiteY4" fmla="*/ 79843 h 1288504"/>
              <a:gd name="connsiteX5" fmla="*/ 686783 w 6740918"/>
              <a:gd name="connsiteY5" fmla="*/ 94131 h 1288504"/>
              <a:gd name="connsiteX6" fmla="*/ 686783 w 6740918"/>
              <a:gd name="connsiteY6" fmla="*/ 101274 h 1288504"/>
              <a:gd name="connsiteX7" fmla="*/ 786795 w 6740918"/>
              <a:gd name="connsiteY7" fmla="*/ 103656 h 1288504"/>
              <a:gd name="connsiteX8" fmla="*/ 798701 w 6740918"/>
              <a:gd name="connsiteY8" fmla="*/ 117943 h 1288504"/>
              <a:gd name="connsiteX9" fmla="*/ 841564 w 6740918"/>
              <a:gd name="connsiteY9" fmla="*/ 120324 h 1288504"/>
              <a:gd name="connsiteX10" fmla="*/ 841564 w 6740918"/>
              <a:gd name="connsiteY10" fmla="*/ 160806 h 1288504"/>
              <a:gd name="connsiteX11" fmla="*/ 927289 w 6740918"/>
              <a:gd name="connsiteY11" fmla="*/ 165569 h 1288504"/>
              <a:gd name="connsiteX12" fmla="*/ 924908 w 6740918"/>
              <a:gd name="connsiteY12" fmla="*/ 170332 h 1288504"/>
              <a:gd name="connsiteX13" fmla="*/ 1063020 w 6740918"/>
              <a:gd name="connsiteY13" fmla="*/ 172714 h 1288504"/>
              <a:gd name="connsiteX14" fmla="*/ 1072545 w 6740918"/>
              <a:gd name="connsiteY14" fmla="*/ 187001 h 1288504"/>
              <a:gd name="connsiteX15" fmla="*/ 1227326 w 6740918"/>
              <a:gd name="connsiteY15" fmla="*/ 189383 h 1288504"/>
              <a:gd name="connsiteX16" fmla="*/ 1229708 w 6740918"/>
              <a:gd name="connsiteY16" fmla="*/ 206051 h 1288504"/>
              <a:gd name="connsiteX17" fmla="*/ 1298765 w 6740918"/>
              <a:gd name="connsiteY17" fmla="*/ 208433 h 1288504"/>
              <a:gd name="connsiteX18" fmla="*/ 1296383 w 6740918"/>
              <a:gd name="connsiteY18" fmla="*/ 225101 h 1288504"/>
              <a:gd name="connsiteX19" fmla="*/ 1374964 w 6740918"/>
              <a:gd name="connsiteY19" fmla="*/ 222721 h 1288504"/>
              <a:gd name="connsiteX20" fmla="*/ 1377346 w 6740918"/>
              <a:gd name="connsiteY20" fmla="*/ 258440 h 1288504"/>
              <a:gd name="connsiteX21" fmla="*/ 1420209 w 6740918"/>
              <a:gd name="connsiteY21" fmla="*/ 263202 h 1288504"/>
              <a:gd name="connsiteX22" fmla="*/ 6239016 w 6740918"/>
              <a:gd name="connsiteY22" fmla="*/ 1195948 h 1288504"/>
              <a:gd name="connsiteX23" fmla="*/ 6239016 w 6740918"/>
              <a:gd name="connsiteY23" fmla="*/ 1182501 h 1288504"/>
              <a:gd name="connsiteX0" fmla="*/ 0 w 6739943"/>
              <a:gd name="connsiteY0" fmla="*/ 0 h 1285030"/>
              <a:gd name="connsiteX1" fmla="*/ 148619 w 6739943"/>
              <a:gd name="connsiteY1" fmla="*/ 6024 h 1285030"/>
              <a:gd name="connsiteX2" fmla="*/ 155763 w 6739943"/>
              <a:gd name="connsiteY2" fmla="*/ 32217 h 1285030"/>
              <a:gd name="connsiteX3" fmla="*/ 386744 w 6739943"/>
              <a:gd name="connsiteY3" fmla="*/ 34598 h 1285030"/>
              <a:gd name="connsiteX4" fmla="*/ 396270 w 6739943"/>
              <a:gd name="connsiteY4" fmla="*/ 79843 h 1285030"/>
              <a:gd name="connsiteX5" fmla="*/ 686783 w 6739943"/>
              <a:gd name="connsiteY5" fmla="*/ 94131 h 1285030"/>
              <a:gd name="connsiteX6" fmla="*/ 686783 w 6739943"/>
              <a:gd name="connsiteY6" fmla="*/ 101274 h 1285030"/>
              <a:gd name="connsiteX7" fmla="*/ 786795 w 6739943"/>
              <a:gd name="connsiteY7" fmla="*/ 103656 h 1285030"/>
              <a:gd name="connsiteX8" fmla="*/ 798701 w 6739943"/>
              <a:gd name="connsiteY8" fmla="*/ 117943 h 1285030"/>
              <a:gd name="connsiteX9" fmla="*/ 841564 w 6739943"/>
              <a:gd name="connsiteY9" fmla="*/ 120324 h 1285030"/>
              <a:gd name="connsiteX10" fmla="*/ 841564 w 6739943"/>
              <a:gd name="connsiteY10" fmla="*/ 160806 h 1285030"/>
              <a:gd name="connsiteX11" fmla="*/ 927289 w 6739943"/>
              <a:gd name="connsiteY11" fmla="*/ 165569 h 1285030"/>
              <a:gd name="connsiteX12" fmla="*/ 924908 w 6739943"/>
              <a:gd name="connsiteY12" fmla="*/ 170332 h 1285030"/>
              <a:gd name="connsiteX13" fmla="*/ 1063020 w 6739943"/>
              <a:gd name="connsiteY13" fmla="*/ 172714 h 1285030"/>
              <a:gd name="connsiteX14" fmla="*/ 1072545 w 6739943"/>
              <a:gd name="connsiteY14" fmla="*/ 187001 h 1285030"/>
              <a:gd name="connsiteX15" fmla="*/ 1227326 w 6739943"/>
              <a:gd name="connsiteY15" fmla="*/ 189383 h 1285030"/>
              <a:gd name="connsiteX16" fmla="*/ 1229708 w 6739943"/>
              <a:gd name="connsiteY16" fmla="*/ 206051 h 1285030"/>
              <a:gd name="connsiteX17" fmla="*/ 1298765 w 6739943"/>
              <a:gd name="connsiteY17" fmla="*/ 208433 h 1285030"/>
              <a:gd name="connsiteX18" fmla="*/ 1296383 w 6739943"/>
              <a:gd name="connsiteY18" fmla="*/ 225101 h 1285030"/>
              <a:gd name="connsiteX19" fmla="*/ 1374964 w 6739943"/>
              <a:gd name="connsiteY19" fmla="*/ 222721 h 1285030"/>
              <a:gd name="connsiteX20" fmla="*/ 1377346 w 6739943"/>
              <a:gd name="connsiteY20" fmla="*/ 258440 h 1285030"/>
              <a:gd name="connsiteX21" fmla="*/ 1420209 w 6739943"/>
              <a:gd name="connsiteY21" fmla="*/ 263202 h 1285030"/>
              <a:gd name="connsiteX22" fmla="*/ 1434496 w 6739943"/>
              <a:gd name="connsiteY22" fmla="*/ 313209 h 1285030"/>
              <a:gd name="connsiteX23" fmla="*/ 6239016 w 6739943"/>
              <a:gd name="connsiteY23" fmla="*/ 1195948 h 1285030"/>
              <a:gd name="connsiteX24" fmla="*/ 6239016 w 6739943"/>
              <a:gd name="connsiteY24" fmla="*/ 1182501 h 1285030"/>
              <a:gd name="connsiteX0" fmla="*/ 0 w 6728123"/>
              <a:gd name="connsiteY0" fmla="*/ 0 h 1284701"/>
              <a:gd name="connsiteX1" fmla="*/ 148619 w 6728123"/>
              <a:gd name="connsiteY1" fmla="*/ 6024 h 1284701"/>
              <a:gd name="connsiteX2" fmla="*/ 155763 w 6728123"/>
              <a:gd name="connsiteY2" fmla="*/ 32217 h 1284701"/>
              <a:gd name="connsiteX3" fmla="*/ 386744 w 6728123"/>
              <a:gd name="connsiteY3" fmla="*/ 34598 h 1284701"/>
              <a:gd name="connsiteX4" fmla="*/ 396270 w 6728123"/>
              <a:gd name="connsiteY4" fmla="*/ 79843 h 1284701"/>
              <a:gd name="connsiteX5" fmla="*/ 686783 w 6728123"/>
              <a:gd name="connsiteY5" fmla="*/ 94131 h 1284701"/>
              <a:gd name="connsiteX6" fmla="*/ 686783 w 6728123"/>
              <a:gd name="connsiteY6" fmla="*/ 101274 h 1284701"/>
              <a:gd name="connsiteX7" fmla="*/ 786795 w 6728123"/>
              <a:gd name="connsiteY7" fmla="*/ 103656 h 1284701"/>
              <a:gd name="connsiteX8" fmla="*/ 798701 w 6728123"/>
              <a:gd name="connsiteY8" fmla="*/ 117943 h 1284701"/>
              <a:gd name="connsiteX9" fmla="*/ 841564 w 6728123"/>
              <a:gd name="connsiteY9" fmla="*/ 120324 h 1284701"/>
              <a:gd name="connsiteX10" fmla="*/ 841564 w 6728123"/>
              <a:gd name="connsiteY10" fmla="*/ 160806 h 1284701"/>
              <a:gd name="connsiteX11" fmla="*/ 927289 w 6728123"/>
              <a:gd name="connsiteY11" fmla="*/ 165569 h 1284701"/>
              <a:gd name="connsiteX12" fmla="*/ 924908 w 6728123"/>
              <a:gd name="connsiteY12" fmla="*/ 170332 h 1284701"/>
              <a:gd name="connsiteX13" fmla="*/ 1063020 w 6728123"/>
              <a:gd name="connsiteY13" fmla="*/ 172714 h 1284701"/>
              <a:gd name="connsiteX14" fmla="*/ 1072545 w 6728123"/>
              <a:gd name="connsiteY14" fmla="*/ 187001 h 1284701"/>
              <a:gd name="connsiteX15" fmla="*/ 1227326 w 6728123"/>
              <a:gd name="connsiteY15" fmla="*/ 189383 h 1284701"/>
              <a:gd name="connsiteX16" fmla="*/ 1229708 w 6728123"/>
              <a:gd name="connsiteY16" fmla="*/ 206051 h 1284701"/>
              <a:gd name="connsiteX17" fmla="*/ 1298765 w 6728123"/>
              <a:gd name="connsiteY17" fmla="*/ 208433 h 1284701"/>
              <a:gd name="connsiteX18" fmla="*/ 1296383 w 6728123"/>
              <a:gd name="connsiteY18" fmla="*/ 225101 h 1284701"/>
              <a:gd name="connsiteX19" fmla="*/ 1374964 w 6728123"/>
              <a:gd name="connsiteY19" fmla="*/ 222721 h 1284701"/>
              <a:gd name="connsiteX20" fmla="*/ 1377346 w 6728123"/>
              <a:gd name="connsiteY20" fmla="*/ 258440 h 1284701"/>
              <a:gd name="connsiteX21" fmla="*/ 1420209 w 6728123"/>
              <a:gd name="connsiteY21" fmla="*/ 263202 h 1284701"/>
              <a:gd name="connsiteX22" fmla="*/ 1434496 w 6728123"/>
              <a:gd name="connsiteY22" fmla="*/ 313209 h 1284701"/>
              <a:gd name="connsiteX23" fmla="*/ 1608328 w 6728123"/>
              <a:gd name="connsiteY23" fmla="*/ 317971 h 1284701"/>
              <a:gd name="connsiteX24" fmla="*/ 6239016 w 6728123"/>
              <a:gd name="connsiteY24" fmla="*/ 1195948 h 1284701"/>
              <a:gd name="connsiteX25" fmla="*/ 6239016 w 6728123"/>
              <a:gd name="connsiteY25" fmla="*/ 1182501 h 1284701"/>
              <a:gd name="connsiteX0" fmla="*/ 0 w 6728123"/>
              <a:gd name="connsiteY0" fmla="*/ 0 h 1284701"/>
              <a:gd name="connsiteX1" fmla="*/ 148619 w 6728123"/>
              <a:gd name="connsiteY1" fmla="*/ 6024 h 1284701"/>
              <a:gd name="connsiteX2" fmla="*/ 155763 w 6728123"/>
              <a:gd name="connsiteY2" fmla="*/ 32217 h 1284701"/>
              <a:gd name="connsiteX3" fmla="*/ 386744 w 6728123"/>
              <a:gd name="connsiteY3" fmla="*/ 34598 h 1284701"/>
              <a:gd name="connsiteX4" fmla="*/ 396270 w 6728123"/>
              <a:gd name="connsiteY4" fmla="*/ 79843 h 1284701"/>
              <a:gd name="connsiteX5" fmla="*/ 686783 w 6728123"/>
              <a:gd name="connsiteY5" fmla="*/ 94131 h 1284701"/>
              <a:gd name="connsiteX6" fmla="*/ 686783 w 6728123"/>
              <a:gd name="connsiteY6" fmla="*/ 101274 h 1284701"/>
              <a:gd name="connsiteX7" fmla="*/ 786795 w 6728123"/>
              <a:gd name="connsiteY7" fmla="*/ 103656 h 1284701"/>
              <a:gd name="connsiteX8" fmla="*/ 798701 w 6728123"/>
              <a:gd name="connsiteY8" fmla="*/ 117943 h 1284701"/>
              <a:gd name="connsiteX9" fmla="*/ 841564 w 6728123"/>
              <a:gd name="connsiteY9" fmla="*/ 120324 h 1284701"/>
              <a:gd name="connsiteX10" fmla="*/ 841564 w 6728123"/>
              <a:gd name="connsiteY10" fmla="*/ 160806 h 1284701"/>
              <a:gd name="connsiteX11" fmla="*/ 927289 w 6728123"/>
              <a:gd name="connsiteY11" fmla="*/ 165569 h 1284701"/>
              <a:gd name="connsiteX12" fmla="*/ 924908 w 6728123"/>
              <a:gd name="connsiteY12" fmla="*/ 170332 h 1284701"/>
              <a:gd name="connsiteX13" fmla="*/ 1063020 w 6728123"/>
              <a:gd name="connsiteY13" fmla="*/ 172714 h 1284701"/>
              <a:gd name="connsiteX14" fmla="*/ 1072545 w 6728123"/>
              <a:gd name="connsiteY14" fmla="*/ 187001 h 1284701"/>
              <a:gd name="connsiteX15" fmla="*/ 1227326 w 6728123"/>
              <a:gd name="connsiteY15" fmla="*/ 189383 h 1284701"/>
              <a:gd name="connsiteX16" fmla="*/ 1229708 w 6728123"/>
              <a:gd name="connsiteY16" fmla="*/ 206051 h 1284701"/>
              <a:gd name="connsiteX17" fmla="*/ 1298765 w 6728123"/>
              <a:gd name="connsiteY17" fmla="*/ 208433 h 1284701"/>
              <a:gd name="connsiteX18" fmla="*/ 1296383 w 6728123"/>
              <a:gd name="connsiteY18" fmla="*/ 225101 h 1284701"/>
              <a:gd name="connsiteX19" fmla="*/ 1374964 w 6728123"/>
              <a:gd name="connsiteY19" fmla="*/ 222721 h 1284701"/>
              <a:gd name="connsiteX20" fmla="*/ 1377346 w 6728123"/>
              <a:gd name="connsiteY20" fmla="*/ 258440 h 1284701"/>
              <a:gd name="connsiteX21" fmla="*/ 1432115 w 6728123"/>
              <a:gd name="connsiteY21" fmla="*/ 267964 h 1284701"/>
              <a:gd name="connsiteX22" fmla="*/ 1434496 w 6728123"/>
              <a:gd name="connsiteY22" fmla="*/ 313209 h 1284701"/>
              <a:gd name="connsiteX23" fmla="*/ 1608328 w 6728123"/>
              <a:gd name="connsiteY23" fmla="*/ 317971 h 1284701"/>
              <a:gd name="connsiteX24" fmla="*/ 6239016 w 6728123"/>
              <a:gd name="connsiteY24" fmla="*/ 1195948 h 1284701"/>
              <a:gd name="connsiteX25" fmla="*/ 6239016 w 6728123"/>
              <a:gd name="connsiteY25" fmla="*/ 1182501 h 1284701"/>
              <a:gd name="connsiteX0" fmla="*/ 0 w 6727800"/>
              <a:gd name="connsiteY0" fmla="*/ 0 h 1281908"/>
              <a:gd name="connsiteX1" fmla="*/ 148619 w 6727800"/>
              <a:gd name="connsiteY1" fmla="*/ 6024 h 1281908"/>
              <a:gd name="connsiteX2" fmla="*/ 155763 w 6727800"/>
              <a:gd name="connsiteY2" fmla="*/ 32217 h 1281908"/>
              <a:gd name="connsiteX3" fmla="*/ 386744 w 6727800"/>
              <a:gd name="connsiteY3" fmla="*/ 34598 h 1281908"/>
              <a:gd name="connsiteX4" fmla="*/ 396270 w 6727800"/>
              <a:gd name="connsiteY4" fmla="*/ 79843 h 1281908"/>
              <a:gd name="connsiteX5" fmla="*/ 686783 w 6727800"/>
              <a:gd name="connsiteY5" fmla="*/ 94131 h 1281908"/>
              <a:gd name="connsiteX6" fmla="*/ 686783 w 6727800"/>
              <a:gd name="connsiteY6" fmla="*/ 101274 h 1281908"/>
              <a:gd name="connsiteX7" fmla="*/ 786795 w 6727800"/>
              <a:gd name="connsiteY7" fmla="*/ 103656 h 1281908"/>
              <a:gd name="connsiteX8" fmla="*/ 798701 w 6727800"/>
              <a:gd name="connsiteY8" fmla="*/ 117943 h 1281908"/>
              <a:gd name="connsiteX9" fmla="*/ 841564 w 6727800"/>
              <a:gd name="connsiteY9" fmla="*/ 120324 h 1281908"/>
              <a:gd name="connsiteX10" fmla="*/ 841564 w 6727800"/>
              <a:gd name="connsiteY10" fmla="*/ 160806 h 1281908"/>
              <a:gd name="connsiteX11" fmla="*/ 927289 w 6727800"/>
              <a:gd name="connsiteY11" fmla="*/ 165569 h 1281908"/>
              <a:gd name="connsiteX12" fmla="*/ 924908 w 6727800"/>
              <a:gd name="connsiteY12" fmla="*/ 170332 h 1281908"/>
              <a:gd name="connsiteX13" fmla="*/ 1063020 w 6727800"/>
              <a:gd name="connsiteY13" fmla="*/ 172714 h 1281908"/>
              <a:gd name="connsiteX14" fmla="*/ 1072545 w 6727800"/>
              <a:gd name="connsiteY14" fmla="*/ 187001 h 1281908"/>
              <a:gd name="connsiteX15" fmla="*/ 1227326 w 6727800"/>
              <a:gd name="connsiteY15" fmla="*/ 189383 h 1281908"/>
              <a:gd name="connsiteX16" fmla="*/ 1229708 w 6727800"/>
              <a:gd name="connsiteY16" fmla="*/ 206051 h 1281908"/>
              <a:gd name="connsiteX17" fmla="*/ 1298765 w 6727800"/>
              <a:gd name="connsiteY17" fmla="*/ 208433 h 1281908"/>
              <a:gd name="connsiteX18" fmla="*/ 1296383 w 6727800"/>
              <a:gd name="connsiteY18" fmla="*/ 225101 h 1281908"/>
              <a:gd name="connsiteX19" fmla="*/ 1374964 w 6727800"/>
              <a:gd name="connsiteY19" fmla="*/ 222721 h 1281908"/>
              <a:gd name="connsiteX20" fmla="*/ 1377346 w 6727800"/>
              <a:gd name="connsiteY20" fmla="*/ 258440 h 1281908"/>
              <a:gd name="connsiteX21" fmla="*/ 1432115 w 6727800"/>
              <a:gd name="connsiteY21" fmla="*/ 267964 h 1281908"/>
              <a:gd name="connsiteX22" fmla="*/ 1434496 w 6727800"/>
              <a:gd name="connsiteY22" fmla="*/ 313209 h 1281908"/>
              <a:gd name="connsiteX23" fmla="*/ 1608328 w 6727800"/>
              <a:gd name="connsiteY23" fmla="*/ 317971 h 1281908"/>
              <a:gd name="connsiteX24" fmla="*/ 1613091 w 6727800"/>
              <a:gd name="connsiteY24" fmla="*/ 358453 h 1281908"/>
              <a:gd name="connsiteX25" fmla="*/ 6239016 w 6727800"/>
              <a:gd name="connsiteY25" fmla="*/ 1195948 h 1281908"/>
              <a:gd name="connsiteX26" fmla="*/ 6239016 w 6727800"/>
              <a:gd name="connsiteY26" fmla="*/ 1182501 h 1281908"/>
              <a:gd name="connsiteX0" fmla="*/ 0 w 6723608"/>
              <a:gd name="connsiteY0" fmla="*/ 0 h 1281581"/>
              <a:gd name="connsiteX1" fmla="*/ 148619 w 6723608"/>
              <a:gd name="connsiteY1" fmla="*/ 6024 h 1281581"/>
              <a:gd name="connsiteX2" fmla="*/ 155763 w 6723608"/>
              <a:gd name="connsiteY2" fmla="*/ 32217 h 1281581"/>
              <a:gd name="connsiteX3" fmla="*/ 386744 w 6723608"/>
              <a:gd name="connsiteY3" fmla="*/ 34598 h 1281581"/>
              <a:gd name="connsiteX4" fmla="*/ 396270 w 6723608"/>
              <a:gd name="connsiteY4" fmla="*/ 79843 h 1281581"/>
              <a:gd name="connsiteX5" fmla="*/ 686783 w 6723608"/>
              <a:gd name="connsiteY5" fmla="*/ 94131 h 1281581"/>
              <a:gd name="connsiteX6" fmla="*/ 686783 w 6723608"/>
              <a:gd name="connsiteY6" fmla="*/ 101274 h 1281581"/>
              <a:gd name="connsiteX7" fmla="*/ 786795 w 6723608"/>
              <a:gd name="connsiteY7" fmla="*/ 103656 h 1281581"/>
              <a:gd name="connsiteX8" fmla="*/ 798701 w 6723608"/>
              <a:gd name="connsiteY8" fmla="*/ 117943 h 1281581"/>
              <a:gd name="connsiteX9" fmla="*/ 841564 w 6723608"/>
              <a:gd name="connsiteY9" fmla="*/ 120324 h 1281581"/>
              <a:gd name="connsiteX10" fmla="*/ 841564 w 6723608"/>
              <a:gd name="connsiteY10" fmla="*/ 160806 h 1281581"/>
              <a:gd name="connsiteX11" fmla="*/ 927289 w 6723608"/>
              <a:gd name="connsiteY11" fmla="*/ 165569 h 1281581"/>
              <a:gd name="connsiteX12" fmla="*/ 924908 w 6723608"/>
              <a:gd name="connsiteY12" fmla="*/ 170332 h 1281581"/>
              <a:gd name="connsiteX13" fmla="*/ 1063020 w 6723608"/>
              <a:gd name="connsiteY13" fmla="*/ 172714 h 1281581"/>
              <a:gd name="connsiteX14" fmla="*/ 1072545 w 6723608"/>
              <a:gd name="connsiteY14" fmla="*/ 187001 h 1281581"/>
              <a:gd name="connsiteX15" fmla="*/ 1227326 w 6723608"/>
              <a:gd name="connsiteY15" fmla="*/ 189383 h 1281581"/>
              <a:gd name="connsiteX16" fmla="*/ 1229708 w 6723608"/>
              <a:gd name="connsiteY16" fmla="*/ 206051 h 1281581"/>
              <a:gd name="connsiteX17" fmla="*/ 1298765 w 6723608"/>
              <a:gd name="connsiteY17" fmla="*/ 208433 h 1281581"/>
              <a:gd name="connsiteX18" fmla="*/ 1296383 w 6723608"/>
              <a:gd name="connsiteY18" fmla="*/ 225101 h 1281581"/>
              <a:gd name="connsiteX19" fmla="*/ 1374964 w 6723608"/>
              <a:gd name="connsiteY19" fmla="*/ 222721 h 1281581"/>
              <a:gd name="connsiteX20" fmla="*/ 1377346 w 6723608"/>
              <a:gd name="connsiteY20" fmla="*/ 258440 h 1281581"/>
              <a:gd name="connsiteX21" fmla="*/ 1432115 w 6723608"/>
              <a:gd name="connsiteY21" fmla="*/ 267964 h 1281581"/>
              <a:gd name="connsiteX22" fmla="*/ 1434496 w 6723608"/>
              <a:gd name="connsiteY22" fmla="*/ 313209 h 1281581"/>
              <a:gd name="connsiteX23" fmla="*/ 1608328 w 6723608"/>
              <a:gd name="connsiteY23" fmla="*/ 317971 h 1281581"/>
              <a:gd name="connsiteX24" fmla="*/ 1613091 w 6723608"/>
              <a:gd name="connsiteY24" fmla="*/ 358453 h 1281581"/>
              <a:gd name="connsiteX25" fmla="*/ 1675003 w 6723608"/>
              <a:gd name="connsiteY25" fmla="*/ 363216 h 1281581"/>
              <a:gd name="connsiteX26" fmla="*/ 6239016 w 6723608"/>
              <a:gd name="connsiteY26" fmla="*/ 1195948 h 1281581"/>
              <a:gd name="connsiteX27" fmla="*/ 6239016 w 6723608"/>
              <a:gd name="connsiteY27" fmla="*/ 1182501 h 1281581"/>
              <a:gd name="connsiteX0" fmla="*/ 0 w 6723447"/>
              <a:gd name="connsiteY0" fmla="*/ 0 h 1280763"/>
              <a:gd name="connsiteX1" fmla="*/ 148619 w 6723447"/>
              <a:gd name="connsiteY1" fmla="*/ 6024 h 1280763"/>
              <a:gd name="connsiteX2" fmla="*/ 155763 w 6723447"/>
              <a:gd name="connsiteY2" fmla="*/ 32217 h 1280763"/>
              <a:gd name="connsiteX3" fmla="*/ 386744 w 6723447"/>
              <a:gd name="connsiteY3" fmla="*/ 34598 h 1280763"/>
              <a:gd name="connsiteX4" fmla="*/ 396270 w 6723447"/>
              <a:gd name="connsiteY4" fmla="*/ 79843 h 1280763"/>
              <a:gd name="connsiteX5" fmla="*/ 686783 w 6723447"/>
              <a:gd name="connsiteY5" fmla="*/ 94131 h 1280763"/>
              <a:gd name="connsiteX6" fmla="*/ 686783 w 6723447"/>
              <a:gd name="connsiteY6" fmla="*/ 101274 h 1280763"/>
              <a:gd name="connsiteX7" fmla="*/ 786795 w 6723447"/>
              <a:gd name="connsiteY7" fmla="*/ 103656 h 1280763"/>
              <a:gd name="connsiteX8" fmla="*/ 798701 w 6723447"/>
              <a:gd name="connsiteY8" fmla="*/ 117943 h 1280763"/>
              <a:gd name="connsiteX9" fmla="*/ 841564 w 6723447"/>
              <a:gd name="connsiteY9" fmla="*/ 120324 h 1280763"/>
              <a:gd name="connsiteX10" fmla="*/ 841564 w 6723447"/>
              <a:gd name="connsiteY10" fmla="*/ 160806 h 1280763"/>
              <a:gd name="connsiteX11" fmla="*/ 927289 w 6723447"/>
              <a:gd name="connsiteY11" fmla="*/ 165569 h 1280763"/>
              <a:gd name="connsiteX12" fmla="*/ 924908 w 6723447"/>
              <a:gd name="connsiteY12" fmla="*/ 170332 h 1280763"/>
              <a:gd name="connsiteX13" fmla="*/ 1063020 w 6723447"/>
              <a:gd name="connsiteY13" fmla="*/ 172714 h 1280763"/>
              <a:gd name="connsiteX14" fmla="*/ 1072545 w 6723447"/>
              <a:gd name="connsiteY14" fmla="*/ 187001 h 1280763"/>
              <a:gd name="connsiteX15" fmla="*/ 1227326 w 6723447"/>
              <a:gd name="connsiteY15" fmla="*/ 189383 h 1280763"/>
              <a:gd name="connsiteX16" fmla="*/ 1229708 w 6723447"/>
              <a:gd name="connsiteY16" fmla="*/ 206051 h 1280763"/>
              <a:gd name="connsiteX17" fmla="*/ 1298765 w 6723447"/>
              <a:gd name="connsiteY17" fmla="*/ 208433 h 1280763"/>
              <a:gd name="connsiteX18" fmla="*/ 1296383 w 6723447"/>
              <a:gd name="connsiteY18" fmla="*/ 225101 h 1280763"/>
              <a:gd name="connsiteX19" fmla="*/ 1374964 w 6723447"/>
              <a:gd name="connsiteY19" fmla="*/ 222721 h 1280763"/>
              <a:gd name="connsiteX20" fmla="*/ 1377346 w 6723447"/>
              <a:gd name="connsiteY20" fmla="*/ 258440 h 1280763"/>
              <a:gd name="connsiteX21" fmla="*/ 1432115 w 6723447"/>
              <a:gd name="connsiteY21" fmla="*/ 267964 h 1280763"/>
              <a:gd name="connsiteX22" fmla="*/ 1434496 w 6723447"/>
              <a:gd name="connsiteY22" fmla="*/ 313209 h 1280763"/>
              <a:gd name="connsiteX23" fmla="*/ 1608328 w 6723447"/>
              <a:gd name="connsiteY23" fmla="*/ 317971 h 1280763"/>
              <a:gd name="connsiteX24" fmla="*/ 1613091 w 6723447"/>
              <a:gd name="connsiteY24" fmla="*/ 358453 h 1280763"/>
              <a:gd name="connsiteX25" fmla="*/ 1675003 w 6723447"/>
              <a:gd name="connsiteY25" fmla="*/ 363216 h 1280763"/>
              <a:gd name="connsiteX26" fmla="*/ 1677385 w 6723447"/>
              <a:gd name="connsiteY26" fmla="*/ 375123 h 1280763"/>
              <a:gd name="connsiteX27" fmla="*/ 6239016 w 6723447"/>
              <a:gd name="connsiteY27" fmla="*/ 1195948 h 1280763"/>
              <a:gd name="connsiteX28" fmla="*/ 6239016 w 6723447"/>
              <a:gd name="connsiteY28" fmla="*/ 1182501 h 1280763"/>
              <a:gd name="connsiteX0" fmla="*/ 0 w 6721515"/>
              <a:gd name="connsiteY0" fmla="*/ 0 h 1280600"/>
              <a:gd name="connsiteX1" fmla="*/ 148619 w 6721515"/>
              <a:gd name="connsiteY1" fmla="*/ 6024 h 1280600"/>
              <a:gd name="connsiteX2" fmla="*/ 155763 w 6721515"/>
              <a:gd name="connsiteY2" fmla="*/ 32217 h 1280600"/>
              <a:gd name="connsiteX3" fmla="*/ 386744 w 6721515"/>
              <a:gd name="connsiteY3" fmla="*/ 34598 h 1280600"/>
              <a:gd name="connsiteX4" fmla="*/ 396270 w 6721515"/>
              <a:gd name="connsiteY4" fmla="*/ 79843 h 1280600"/>
              <a:gd name="connsiteX5" fmla="*/ 686783 w 6721515"/>
              <a:gd name="connsiteY5" fmla="*/ 94131 h 1280600"/>
              <a:gd name="connsiteX6" fmla="*/ 686783 w 6721515"/>
              <a:gd name="connsiteY6" fmla="*/ 101274 h 1280600"/>
              <a:gd name="connsiteX7" fmla="*/ 786795 w 6721515"/>
              <a:gd name="connsiteY7" fmla="*/ 103656 h 1280600"/>
              <a:gd name="connsiteX8" fmla="*/ 798701 w 6721515"/>
              <a:gd name="connsiteY8" fmla="*/ 117943 h 1280600"/>
              <a:gd name="connsiteX9" fmla="*/ 841564 w 6721515"/>
              <a:gd name="connsiteY9" fmla="*/ 120324 h 1280600"/>
              <a:gd name="connsiteX10" fmla="*/ 841564 w 6721515"/>
              <a:gd name="connsiteY10" fmla="*/ 160806 h 1280600"/>
              <a:gd name="connsiteX11" fmla="*/ 927289 w 6721515"/>
              <a:gd name="connsiteY11" fmla="*/ 165569 h 1280600"/>
              <a:gd name="connsiteX12" fmla="*/ 924908 w 6721515"/>
              <a:gd name="connsiteY12" fmla="*/ 170332 h 1280600"/>
              <a:gd name="connsiteX13" fmla="*/ 1063020 w 6721515"/>
              <a:gd name="connsiteY13" fmla="*/ 172714 h 1280600"/>
              <a:gd name="connsiteX14" fmla="*/ 1072545 w 6721515"/>
              <a:gd name="connsiteY14" fmla="*/ 187001 h 1280600"/>
              <a:gd name="connsiteX15" fmla="*/ 1227326 w 6721515"/>
              <a:gd name="connsiteY15" fmla="*/ 189383 h 1280600"/>
              <a:gd name="connsiteX16" fmla="*/ 1229708 w 6721515"/>
              <a:gd name="connsiteY16" fmla="*/ 206051 h 1280600"/>
              <a:gd name="connsiteX17" fmla="*/ 1298765 w 6721515"/>
              <a:gd name="connsiteY17" fmla="*/ 208433 h 1280600"/>
              <a:gd name="connsiteX18" fmla="*/ 1296383 w 6721515"/>
              <a:gd name="connsiteY18" fmla="*/ 225101 h 1280600"/>
              <a:gd name="connsiteX19" fmla="*/ 1374964 w 6721515"/>
              <a:gd name="connsiteY19" fmla="*/ 222721 h 1280600"/>
              <a:gd name="connsiteX20" fmla="*/ 1377346 w 6721515"/>
              <a:gd name="connsiteY20" fmla="*/ 258440 h 1280600"/>
              <a:gd name="connsiteX21" fmla="*/ 1432115 w 6721515"/>
              <a:gd name="connsiteY21" fmla="*/ 267964 h 1280600"/>
              <a:gd name="connsiteX22" fmla="*/ 1434496 w 6721515"/>
              <a:gd name="connsiteY22" fmla="*/ 313209 h 1280600"/>
              <a:gd name="connsiteX23" fmla="*/ 1608328 w 6721515"/>
              <a:gd name="connsiteY23" fmla="*/ 317971 h 1280600"/>
              <a:gd name="connsiteX24" fmla="*/ 1613091 w 6721515"/>
              <a:gd name="connsiteY24" fmla="*/ 358453 h 1280600"/>
              <a:gd name="connsiteX25" fmla="*/ 1675003 w 6721515"/>
              <a:gd name="connsiteY25" fmla="*/ 363216 h 1280600"/>
              <a:gd name="connsiteX26" fmla="*/ 1677385 w 6721515"/>
              <a:gd name="connsiteY26" fmla="*/ 375123 h 1280600"/>
              <a:gd name="connsiteX27" fmla="*/ 1705961 w 6721515"/>
              <a:gd name="connsiteY27" fmla="*/ 377504 h 1280600"/>
              <a:gd name="connsiteX28" fmla="*/ 6239016 w 6721515"/>
              <a:gd name="connsiteY28" fmla="*/ 1195948 h 1280600"/>
              <a:gd name="connsiteX29" fmla="*/ 6239016 w 6721515"/>
              <a:gd name="connsiteY29" fmla="*/ 1182501 h 1280600"/>
              <a:gd name="connsiteX0" fmla="*/ 0 w 6721193"/>
              <a:gd name="connsiteY0" fmla="*/ 0 h 1279458"/>
              <a:gd name="connsiteX1" fmla="*/ 148619 w 6721193"/>
              <a:gd name="connsiteY1" fmla="*/ 6024 h 1279458"/>
              <a:gd name="connsiteX2" fmla="*/ 155763 w 6721193"/>
              <a:gd name="connsiteY2" fmla="*/ 32217 h 1279458"/>
              <a:gd name="connsiteX3" fmla="*/ 386744 w 6721193"/>
              <a:gd name="connsiteY3" fmla="*/ 34598 h 1279458"/>
              <a:gd name="connsiteX4" fmla="*/ 396270 w 6721193"/>
              <a:gd name="connsiteY4" fmla="*/ 79843 h 1279458"/>
              <a:gd name="connsiteX5" fmla="*/ 686783 w 6721193"/>
              <a:gd name="connsiteY5" fmla="*/ 94131 h 1279458"/>
              <a:gd name="connsiteX6" fmla="*/ 686783 w 6721193"/>
              <a:gd name="connsiteY6" fmla="*/ 101274 h 1279458"/>
              <a:gd name="connsiteX7" fmla="*/ 786795 w 6721193"/>
              <a:gd name="connsiteY7" fmla="*/ 103656 h 1279458"/>
              <a:gd name="connsiteX8" fmla="*/ 798701 w 6721193"/>
              <a:gd name="connsiteY8" fmla="*/ 117943 h 1279458"/>
              <a:gd name="connsiteX9" fmla="*/ 841564 w 6721193"/>
              <a:gd name="connsiteY9" fmla="*/ 120324 h 1279458"/>
              <a:gd name="connsiteX10" fmla="*/ 841564 w 6721193"/>
              <a:gd name="connsiteY10" fmla="*/ 160806 h 1279458"/>
              <a:gd name="connsiteX11" fmla="*/ 927289 w 6721193"/>
              <a:gd name="connsiteY11" fmla="*/ 165569 h 1279458"/>
              <a:gd name="connsiteX12" fmla="*/ 924908 w 6721193"/>
              <a:gd name="connsiteY12" fmla="*/ 170332 h 1279458"/>
              <a:gd name="connsiteX13" fmla="*/ 1063020 w 6721193"/>
              <a:gd name="connsiteY13" fmla="*/ 172714 h 1279458"/>
              <a:gd name="connsiteX14" fmla="*/ 1072545 w 6721193"/>
              <a:gd name="connsiteY14" fmla="*/ 187001 h 1279458"/>
              <a:gd name="connsiteX15" fmla="*/ 1227326 w 6721193"/>
              <a:gd name="connsiteY15" fmla="*/ 189383 h 1279458"/>
              <a:gd name="connsiteX16" fmla="*/ 1229708 w 6721193"/>
              <a:gd name="connsiteY16" fmla="*/ 206051 h 1279458"/>
              <a:gd name="connsiteX17" fmla="*/ 1298765 w 6721193"/>
              <a:gd name="connsiteY17" fmla="*/ 208433 h 1279458"/>
              <a:gd name="connsiteX18" fmla="*/ 1296383 w 6721193"/>
              <a:gd name="connsiteY18" fmla="*/ 225101 h 1279458"/>
              <a:gd name="connsiteX19" fmla="*/ 1374964 w 6721193"/>
              <a:gd name="connsiteY19" fmla="*/ 222721 h 1279458"/>
              <a:gd name="connsiteX20" fmla="*/ 1377346 w 6721193"/>
              <a:gd name="connsiteY20" fmla="*/ 258440 h 1279458"/>
              <a:gd name="connsiteX21" fmla="*/ 1432115 w 6721193"/>
              <a:gd name="connsiteY21" fmla="*/ 267964 h 1279458"/>
              <a:gd name="connsiteX22" fmla="*/ 1434496 w 6721193"/>
              <a:gd name="connsiteY22" fmla="*/ 313209 h 1279458"/>
              <a:gd name="connsiteX23" fmla="*/ 1608328 w 6721193"/>
              <a:gd name="connsiteY23" fmla="*/ 317971 h 1279458"/>
              <a:gd name="connsiteX24" fmla="*/ 1613091 w 6721193"/>
              <a:gd name="connsiteY24" fmla="*/ 358453 h 1279458"/>
              <a:gd name="connsiteX25" fmla="*/ 1675003 w 6721193"/>
              <a:gd name="connsiteY25" fmla="*/ 363216 h 1279458"/>
              <a:gd name="connsiteX26" fmla="*/ 1677385 w 6721193"/>
              <a:gd name="connsiteY26" fmla="*/ 375123 h 1279458"/>
              <a:gd name="connsiteX27" fmla="*/ 1705961 w 6721193"/>
              <a:gd name="connsiteY27" fmla="*/ 377504 h 1279458"/>
              <a:gd name="connsiteX28" fmla="*/ 1710723 w 6721193"/>
              <a:gd name="connsiteY28" fmla="*/ 394173 h 1279458"/>
              <a:gd name="connsiteX29" fmla="*/ 6239016 w 6721193"/>
              <a:gd name="connsiteY29" fmla="*/ 1195948 h 1279458"/>
              <a:gd name="connsiteX30" fmla="*/ 6239016 w 6721193"/>
              <a:gd name="connsiteY30" fmla="*/ 1182501 h 1279458"/>
              <a:gd name="connsiteX0" fmla="*/ 0 w 6717657"/>
              <a:gd name="connsiteY0" fmla="*/ 0 h 1279621"/>
              <a:gd name="connsiteX1" fmla="*/ 148619 w 6717657"/>
              <a:gd name="connsiteY1" fmla="*/ 6024 h 1279621"/>
              <a:gd name="connsiteX2" fmla="*/ 155763 w 6717657"/>
              <a:gd name="connsiteY2" fmla="*/ 32217 h 1279621"/>
              <a:gd name="connsiteX3" fmla="*/ 386744 w 6717657"/>
              <a:gd name="connsiteY3" fmla="*/ 34598 h 1279621"/>
              <a:gd name="connsiteX4" fmla="*/ 396270 w 6717657"/>
              <a:gd name="connsiteY4" fmla="*/ 79843 h 1279621"/>
              <a:gd name="connsiteX5" fmla="*/ 686783 w 6717657"/>
              <a:gd name="connsiteY5" fmla="*/ 94131 h 1279621"/>
              <a:gd name="connsiteX6" fmla="*/ 686783 w 6717657"/>
              <a:gd name="connsiteY6" fmla="*/ 101274 h 1279621"/>
              <a:gd name="connsiteX7" fmla="*/ 786795 w 6717657"/>
              <a:gd name="connsiteY7" fmla="*/ 103656 h 1279621"/>
              <a:gd name="connsiteX8" fmla="*/ 798701 w 6717657"/>
              <a:gd name="connsiteY8" fmla="*/ 117943 h 1279621"/>
              <a:gd name="connsiteX9" fmla="*/ 841564 w 6717657"/>
              <a:gd name="connsiteY9" fmla="*/ 120324 h 1279621"/>
              <a:gd name="connsiteX10" fmla="*/ 841564 w 6717657"/>
              <a:gd name="connsiteY10" fmla="*/ 160806 h 1279621"/>
              <a:gd name="connsiteX11" fmla="*/ 927289 w 6717657"/>
              <a:gd name="connsiteY11" fmla="*/ 165569 h 1279621"/>
              <a:gd name="connsiteX12" fmla="*/ 924908 w 6717657"/>
              <a:gd name="connsiteY12" fmla="*/ 170332 h 1279621"/>
              <a:gd name="connsiteX13" fmla="*/ 1063020 w 6717657"/>
              <a:gd name="connsiteY13" fmla="*/ 172714 h 1279621"/>
              <a:gd name="connsiteX14" fmla="*/ 1072545 w 6717657"/>
              <a:gd name="connsiteY14" fmla="*/ 187001 h 1279621"/>
              <a:gd name="connsiteX15" fmla="*/ 1227326 w 6717657"/>
              <a:gd name="connsiteY15" fmla="*/ 189383 h 1279621"/>
              <a:gd name="connsiteX16" fmla="*/ 1229708 w 6717657"/>
              <a:gd name="connsiteY16" fmla="*/ 206051 h 1279621"/>
              <a:gd name="connsiteX17" fmla="*/ 1298765 w 6717657"/>
              <a:gd name="connsiteY17" fmla="*/ 208433 h 1279621"/>
              <a:gd name="connsiteX18" fmla="*/ 1296383 w 6717657"/>
              <a:gd name="connsiteY18" fmla="*/ 225101 h 1279621"/>
              <a:gd name="connsiteX19" fmla="*/ 1374964 w 6717657"/>
              <a:gd name="connsiteY19" fmla="*/ 222721 h 1279621"/>
              <a:gd name="connsiteX20" fmla="*/ 1377346 w 6717657"/>
              <a:gd name="connsiteY20" fmla="*/ 258440 h 1279621"/>
              <a:gd name="connsiteX21" fmla="*/ 1432115 w 6717657"/>
              <a:gd name="connsiteY21" fmla="*/ 267964 h 1279621"/>
              <a:gd name="connsiteX22" fmla="*/ 1434496 w 6717657"/>
              <a:gd name="connsiteY22" fmla="*/ 313209 h 1279621"/>
              <a:gd name="connsiteX23" fmla="*/ 1608328 w 6717657"/>
              <a:gd name="connsiteY23" fmla="*/ 317971 h 1279621"/>
              <a:gd name="connsiteX24" fmla="*/ 1613091 w 6717657"/>
              <a:gd name="connsiteY24" fmla="*/ 358453 h 1279621"/>
              <a:gd name="connsiteX25" fmla="*/ 1675003 w 6717657"/>
              <a:gd name="connsiteY25" fmla="*/ 363216 h 1279621"/>
              <a:gd name="connsiteX26" fmla="*/ 1677385 w 6717657"/>
              <a:gd name="connsiteY26" fmla="*/ 375123 h 1279621"/>
              <a:gd name="connsiteX27" fmla="*/ 1705961 w 6717657"/>
              <a:gd name="connsiteY27" fmla="*/ 377504 h 1279621"/>
              <a:gd name="connsiteX28" fmla="*/ 1710723 w 6717657"/>
              <a:gd name="connsiteY28" fmla="*/ 394173 h 1279621"/>
              <a:gd name="connsiteX29" fmla="*/ 1763111 w 6717657"/>
              <a:gd name="connsiteY29" fmla="*/ 391792 h 1279621"/>
              <a:gd name="connsiteX30" fmla="*/ 6239016 w 6717657"/>
              <a:gd name="connsiteY30" fmla="*/ 1195948 h 1279621"/>
              <a:gd name="connsiteX31" fmla="*/ 6239016 w 6717657"/>
              <a:gd name="connsiteY31" fmla="*/ 1182501 h 1279621"/>
              <a:gd name="connsiteX0" fmla="*/ 0 w 6717336"/>
              <a:gd name="connsiteY0" fmla="*/ 0 h 1277996"/>
              <a:gd name="connsiteX1" fmla="*/ 148619 w 6717336"/>
              <a:gd name="connsiteY1" fmla="*/ 6024 h 1277996"/>
              <a:gd name="connsiteX2" fmla="*/ 155763 w 6717336"/>
              <a:gd name="connsiteY2" fmla="*/ 32217 h 1277996"/>
              <a:gd name="connsiteX3" fmla="*/ 386744 w 6717336"/>
              <a:gd name="connsiteY3" fmla="*/ 34598 h 1277996"/>
              <a:gd name="connsiteX4" fmla="*/ 396270 w 6717336"/>
              <a:gd name="connsiteY4" fmla="*/ 79843 h 1277996"/>
              <a:gd name="connsiteX5" fmla="*/ 686783 w 6717336"/>
              <a:gd name="connsiteY5" fmla="*/ 94131 h 1277996"/>
              <a:gd name="connsiteX6" fmla="*/ 686783 w 6717336"/>
              <a:gd name="connsiteY6" fmla="*/ 101274 h 1277996"/>
              <a:gd name="connsiteX7" fmla="*/ 786795 w 6717336"/>
              <a:gd name="connsiteY7" fmla="*/ 103656 h 1277996"/>
              <a:gd name="connsiteX8" fmla="*/ 798701 w 6717336"/>
              <a:gd name="connsiteY8" fmla="*/ 117943 h 1277996"/>
              <a:gd name="connsiteX9" fmla="*/ 841564 w 6717336"/>
              <a:gd name="connsiteY9" fmla="*/ 120324 h 1277996"/>
              <a:gd name="connsiteX10" fmla="*/ 841564 w 6717336"/>
              <a:gd name="connsiteY10" fmla="*/ 160806 h 1277996"/>
              <a:gd name="connsiteX11" fmla="*/ 927289 w 6717336"/>
              <a:gd name="connsiteY11" fmla="*/ 165569 h 1277996"/>
              <a:gd name="connsiteX12" fmla="*/ 924908 w 6717336"/>
              <a:gd name="connsiteY12" fmla="*/ 170332 h 1277996"/>
              <a:gd name="connsiteX13" fmla="*/ 1063020 w 6717336"/>
              <a:gd name="connsiteY13" fmla="*/ 172714 h 1277996"/>
              <a:gd name="connsiteX14" fmla="*/ 1072545 w 6717336"/>
              <a:gd name="connsiteY14" fmla="*/ 187001 h 1277996"/>
              <a:gd name="connsiteX15" fmla="*/ 1227326 w 6717336"/>
              <a:gd name="connsiteY15" fmla="*/ 189383 h 1277996"/>
              <a:gd name="connsiteX16" fmla="*/ 1229708 w 6717336"/>
              <a:gd name="connsiteY16" fmla="*/ 206051 h 1277996"/>
              <a:gd name="connsiteX17" fmla="*/ 1298765 w 6717336"/>
              <a:gd name="connsiteY17" fmla="*/ 208433 h 1277996"/>
              <a:gd name="connsiteX18" fmla="*/ 1296383 w 6717336"/>
              <a:gd name="connsiteY18" fmla="*/ 225101 h 1277996"/>
              <a:gd name="connsiteX19" fmla="*/ 1374964 w 6717336"/>
              <a:gd name="connsiteY19" fmla="*/ 222721 h 1277996"/>
              <a:gd name="connsiteX20" fmla="*/ 1377346 w 6717336"/>
              <a:gd name="connsiteY20" fmla="*/ 258440 h 1277996"/>
              <a:gd name="connsiteX21" fmla="*/ 1432115 w 6717336"/>
              <a:gd name="connsiteY21" fmla="*/ 267964 h 1277996"/>
              <a:gd name="connsiteX22" fmla="*/ 1434496 w 6717336"/>
              <a:gd name="connsiteY22" fmla="*/ 313209 h 1277996"/>
              <a:gd name="connsiteX23" fmla="*/ 1608328 w 6717336"/>
              <a:gd name="connsiteY23" fmla="*/ 317971 h 1277996"/>
              <a:gd name="connsiteX24" fmla="*/ 1613091 w 6717336"/>
              <a:gd name="connsiteY24" fmla="*/ 358453 h 1277996"/>
              <a:gd name="connsiteX25" fmla="*/ 1675003 w 6717336"/>
              <a:gd name="connsiteY25" fmla="*/ 363216 h 1277996"/>
              <a:gd name="connsiteX26" fmla="*/ 1677385 w 6717336"/>
              <a:gd name="connsiteY26" fmla="*/ 375123 h 1277996"/>
              <a:gd name="connsiteX27" fmla="*/ 1705961 w 6717336"/>
              <a:gd name="connsiteY27" fmla="*/ 377504 h 1277996"/>
              <a:gd name="connsiteX28" fmla="*/ 1710723 w 6717336"/>
              <a:gd name="connsiteY28" fmla="*/ 394173 h 1277996"/>
              <a:gd name="connsiteX29" fmla="*/ 1763111 w 6717336"/>
              <a:gd name="connsiteY29" fmla="*/ 391792 h 1277996"/>
              <a:gd name="connsiteX30" fmla="*/ 1767873 w 6717336"/>
              <a:gd name="connsiteY30" fmla="*/ 415604 h 1277996"/>
              <a:gd name="connsiteX31" fmla="*/ 6239016 w 6717336"/>
              <a:gd name="connsiteY31" fmla="*/ 1195948 h 1277996"/>
              <a:gd name="connsiteX32" fmla="*/ 6239016 w 6717336"/>
              <a:gd name="connsiteY32" fmla="*/ 1182501 h 1277996"/>
              <a:gd name="connsiteX0" fmla="*/ 0 w 6706774"/>
              <a:gd name="connsiteY0" fmla="*/ 0 h 1277186"/>
              <a:gd name="connsiteX1" fmla="*/ 148619 w 6706774"/>
              <a:gd name="connsiteY1" fmla="*/ 6024 h 1277186"/>
              <a:gd name="connsiteX2" fmla="*/ 155763 w 6706774"/>
              <a:gd name="connsiteY2" fmla="*/ 32217 h 1277186"/>
              <a:gd name="connsiteX3" fmla="*/ 386744 w 6706774"/>
              <a:gd name="connsiteY3" fmla="*/ 34598 h 1277186"/>
              <a:gd name="connsiteX4" fmla="*/ 396270 w 6706774"/>
              <a:gd name="connsiteY4" fmla="*/ 79843 h 1277186"/>
              <a:gd name="connsiteX5" fmla="*/ 686783 w 6706774"/>
              <a:gd name="connsiteY5" fmla="*/ 94131 h 1277186"/>
              <a:gd name="connsiteX6" fmla="*/ 686783 w 6706774"/>
              <a:gd name="connsiteY6" fmla="*/ 101274 h 1277186"/>
              <a:gd name="connsiteX7" fmla="*/ 786795 w 6706774"/>
              <a:gd name="connsiteY7" fmla="*/ 103656 h 1277186"/>
              <a:gd name="connsiteX8" fmla="*/ 798701 w 6706774"/>
              <a:gd name="connsiteY8" fmla="*/ 117943 h 1277186"/>
              <a:gd name="connsiteX9" fmla="*/ 841564 w 6706774"/>
              <a:gd name="connsiteY9" fmla="*/ 120324 h 1277186"/>
              <a:gd name="connsiteX10" fmla="*/ 841564 w 6706774"/>
              <a:gd name="connsiteY10" fmla="*/ 160806 h 1277186"/>
              <a:gd name="connsiteX11" fmla="*/ 927289 w 6706774"/>
              <a:gd name="connsiteY11" fmla="*/ 165569 h 1277186"/>
              <a:gd name="connsiteX12" fmla="*/ 924908 w 6706774"/>
              <a:gd name="connsiteY12" fmla="*/ 170332 h 1277186"/>
              <a:gd name="connsiteX13" fmla="*/ 1063020 w 6706774"/>
              <a:gd name="connsiteY13" fmla="*/ 172714 h 1277186"/>
              <a:gd name="connsiteX14" fmla="*/ 1072545 w 6706774"/>
              <a:gd name="connsiteY14" fmla="*/ 187001 h 1277186"/>
              <a:gd name="connsiteX15" fmla="*/ 1227326 w 6706774"/>
              <a:gd name="connsiteY15" fmla="*/ 189383 h 1277186"/>
              <a:gd name="connsiteX16" fmla="*/ 1229708 w 6706774"/>
              <a:gd name="connsiteY16" fmla="*/ 206051 h 1277186"/>
              <a:gd name="connsiteX17" fmla="*/ 1298765 w 6706774"/>
              <a:gd name="connsiteY17" fmla="*/ 208433 h 1277186"/>
              <a:gd name="connsiteX18" fmla="*/ 1296383 w 6706774"/>
              <a:gd name="connsiteY18" fmla="*/ 225101 h 1277186"/>
              <a:gd name="connsiteX19" fmla="*/ 1374964 w 6706774"/>
              <a:gd name="connsiteY19" fmla="*/ 222721 h 1277186"/>
              <a:gd name="connsiteX20" fmla="*/ 1377346 w 6706774"/>
              <a:gd name="connsiteY20" fmla="*/ 258440 h 1277186"/>
              <a:gd name="connsiteX21" fmla="*/ 1432115 w 6706774"/>
              <a:gd name="connsiteY21" fmla="*/ 267964 h 1277186"/>
              <a:gd name="connsiteX22" fmla="*/ 1434496 w 6706774"/>
              <a:gd name="connsiteY22" fmla="*/ 313209 h 1277186"/>
              <a:gd name="connsiteX23" fmla="*/ 1608328 w 6706774"/>
              <a:gd name="connsiteY23" fmla="*/ 317971 h 1277186"/>
              <a:gd name="connsiteX24" fmla="*/ 1613091 w 6706774"/>
              <a:gd name="connsiteY24" fmla="*/ 358453 h 1277186"/>
              <a:gd name="connsiteX25" fmla="*/ 1675003 w 6706774"/>
              <a:gd name="connsiteY25" fmla="*/ 363216 h 1277186"/>
              <a:gd name="connsiteX26" fmla="*/ 1677385 w 6706774"/>
              <a:gd name="connsiteY26" fmla="*/ 375123 h 1277186"/>
              <a:gd name="connsiteX27" fmla="*/ 1705961 w 6706774"/>
              <a:gd name="connsiteY27" fmla="*/ 377504 h 1277186"/>
              <a:gd name="connsiteX28" fmla="*/ 1710723 w 6706774"/>
              <a:gd name="connsiteY28" fmla="*/ 394173 h 1277186"/>
              <a:gd name="connsiteX29" fmla="*/ 1763111 w 6706774"/>
              <a:gd name="connsiteY29" fmla="*/ 391792 h 1277186"/>
              <a:gd name="connsiteX30" fmla="*/ 1767873 w 6706774"/>
              <a:gd name="connsiteY30" fmla="*/ 415604 h 1277186"/>
              <a:gd name="connsiteX31" fmla="*/ 1925036 w 6706774"/>
              <a:gd name="connsiteY31" fmla="*/ 427511 h 1277186"/>
              <a:gd name="connsiteX32" fmla="*/ 6239016 w 6706774"/>
              <a:gd name="connsiteY32" fmla="*/ 1195948 h 1277186"/>
              <a:gd name="connsiteX33" fmla="*/ 6239016 w 6706774"/>
              <a:gd name="connsiteY33" fmla="*/ 1182501 h 1277186"/>
              <a:gd name="connsiteX0" fmla="*/ 0 w 6705499"/>
              <a:gd name="connsiteY0" fmla="*/ 0 h 1274606"/>
              <a:gd name="connsiteX1" fmla="*/ 148619 w 6705499"/>
              <a:gd name="connsiteY1" fmla="*/ 6024 h 1274606"/>
              <a:gd name="connsiteX2" fmla="*/ 155763 w 6705499"/>
              <a:gd name="connsiteY2" fmla="*/ 32217 h 1274606"/>
              <a:gd name="connsiteX3" fmla="*/ 386744 w 6705499"/>
              <a:gd name="connsiteY3" fmla="*/ 34598 h 1274606"/>
              <a:gd name="connsiteX4" fmla="*/ 396270 w 6705499"/>
              <a:gd name="connsiteY4" fmla="*/ 79843 h 1274606"/>
              <a:gd name="connsiteX5" fmla="*/ 686783 w 6705499"/>
              <a:gd name="connsiteY5" fmla="*/ 94131 h 1274606"/>
              <a:gd name="connsiteX6" fmla="*/ 686783 w 6705499"/>
              <a:gd name="connsiteY6" fmla="*/ 101274 h 1274606"/>
              <a:gd name="connsiteX7" fmla="*/ 786795 w 6705499"/>
              <a:gd name="connsiteY7" fmla="*/ 103656 h 1274606"/>
              <a:gd name="connsiteX8" fmla="*/ 798701 w 6705499"/>
              <a:gd name="connsiteY8" fmla="*/ 117943 h 1274606"/>
              <a:gd name="connsiteX9" fmla="*/ 841564 w 6705499"/>
              <a:gd name="connsiteY9" fmla="*/ 120324 h 1274606"/>
              <a:gd name="connsiteX10" fmla="*/ 841564 w 6705499"/>
              <a:gd name="connsiteY10" fmla="*/ 160806 h 1274606"/>
              <a:gd name="connsiteX11" fmla="*/ 927289 w 6705499"/>
              <a:gd name="connsiteY11" fmla="*/ 165569 h 1274606"/>
              <a:gd name="connsiteX12" fmla="*/ 924908 w 6705499"/>
              <a:gd name="connsiteY12" fmla="*/ 170332 h 1274606"/>
              <a:gd name="connsiteX13" fmla="*/ 1063020 w 6705499"/>
              <a:gd name="connsiteY13" fmla="*/ 172714 h 1274606"/>
              <a:gd name="connsiteX14" fmla="*/ 1072545 w 6705499"/>
              <a:gd name="connsiteY14" fmla="*/ 187001 h 1274606"/>
              <a:gd name="connsiteX15" fmla="*/ 1227326 w 6705499"/>
              <a:gd name="connsiteY15" fmla="*/ 189383 h 1274606"/>
              <a:gd name="connsiteX16" fmla="*/ 1229708 w 6705499"/>
              <a:gd name="connsiteY16" fmla="*/ 206051 h 1274606"/>
              <a:gd name="connsiteX17" fmla="*/ 1298765 w 6705499"/>
              <a:gd name="connsiteY17" fmla="*/ 208433 h 1274606"/>
              <a:gd name="connsiteX18" fmla="*/ 1296383 w 6705499"/>
              <a:gd name="connsiteY18" fmla="*/ 225101 h 1274606"/>
              <a:gd name="connsiteX19" fmla="*/ 1374964 w 6705499"/>
              <a:gd name="connsiteY19" fmla="*/ 222721 h 1274606"/>
              <a:gd name="connsiteX20" fmla="*/ 1377346 w 6705499"/>
              <a:gd name="connsiteY20" fmla="*/ 258440 h 1274606"/>
              <a:gd name="connsiteX21" fmla="*/ 1432115 w 6705499"/>
              <a:gd name="connsiteY21" fmla="*/ 267964 h 1274606"/>
              <a:gd name="connsiteX22" fmla="*/ 1434496 w 6705499"/>
              <a:gd name="connsiteY22" fmla="*/ 313209 h 1274606"/>
              <a:gd name="connsiteX23" fmla="*/ 1608328 w 6705499"/>
              <a:gd name="connsiteY23" fmla="*/ 317971 h 1274606"/>
              <a:gd name="connsiteX24" fmla="*/ 1613091 w 6705499"/>
              <a:gd name="connsiteY24" fmla="*/ 358453 h 1274606"/>
              <a:gd name="connsiteX25" fmla="*/ 1675003 w 6705499"/>
              <a:gd name="connsiteY25" fmla="*/ 363216 h 1274606"/>
              <a:gd name="connsiteX26" fmla="*/ 1677385 w 6705499"/>
              <a:gd name="connsiteY26" fmla="*/ 375123 h 1274606"/>
              <a:gd name="connsiteX27" fmla="*/ 1705961 w 6705499"/>
              <a:gd name="connsiteY27" fmla="*/ 377504 h 1274606"/>
              <a:gd name="connsiteX28" fmla="*/ 1710723 w 6705499"/>
              <a:gd name="connsiteY28" fmla="*/ 394173 h 1274606"/>
              <a:gd name="connsiteX29" fmla="*/ 1763111 w 6705499"/>
              <a:gd name="connsiteY29" fmla="*/ 391792 h 1274606"/>
              <a:gd name="connsiteX30" fmla="*/ 1767873 w 6705499"/>
              <a:gd name="connsiteY30" fmla="*/ 415604 h 1274606"/>
              <a:gd name="connsiteX31" fmla="*/ 1925036 w 6705499"/>
              <a:gd name="connsiteY31" fmla="*/ 427511 h 1274606"/>
              <a:gd name="connsiteX32" fmla="*/ 1944086 w 6705499"/>
              <a:gd name="connsiteY32" fmla="*/ 465611 h 1274606"/>
              <a:gd name="connsiteX33" fmla="*/ 6239016 w 6705499"/>
              <a:gd name="connsiteY33" fmla="*/ 1195948 h 1274606"/>
              <a:gd name="connsiteX34" fmla="*/ 6239016 w 6705499"/>
              <a:gd name="connsiteY34" fmla="*/ 1182501 h 1274606"/>
              <a:gd name="connsiteX0" fmla="*/ 0 w 6705499"/>
              <a:gd name="connsiteY0" fmla="*/ 0 h 1274606"/>
              <a:gd name="connsiteX1" fmla="*/ 148619 w 6705499"/>
              <a:gd name="connsiteY1" fmla="*/ 6024 h 1274606"/>
              <a:gd name="connsiteX2" fmla="*/ 155763 w 6705499"/>
              <a:gd name="connsiteY2" fmla="*/ 32217 h 1274606"/>
              <a:gd name="connsiteX3" fmla="*/ 386744 w 6705499"/>
              <a:gd name="connsiteY3" fmla="*/ 34598 h 1274606"/>
              <a:gd name="connsiteX4" fmla="*/ 396270 w 6705499"/>
              <a:gd name="connsiteY4" fmla="*/ 79843 h 1274606"/>
              <a:gd name="connsiteX5" fmla="*/ 686783 w 6705499"/>
              <a:gd name="connsiteY5" fmla="*/ 94131 h 1274606"/>
              <a:gd name="connsiteX6" fmla="*/ 686783 w 6705499"/>
              <a:gd name="connsiteY6" fmla="*/ 101274 h 1274606"/>
              <a:gd name="connsiteX7" fmla="*/ 796320 w 6705499"/>
              <a:gd name="connsiteY7" fmla="*/ 106037 h 1274606"/>
              <a:gd name="connsiteX8" fmla="*/ 798701 w 6705499"/>
              <a:gd name="connsiteY8" fmla="*/ 117943 h 1274606"/>
              <a:gd name="connsiteX9" fmla="*/ 841564 w 6705499"/>
              <a:gd name="connsiteY9" fmla="*/ 120324 h 1274606"/>
              <a:gd name="connsiteX10" fmla="*/ 841564 w 6705499"/>
              <a:gd name="connsiteY10" fmla="*/ 160806 h 1274606"/>
              <a:gd name="connsiteX11" fmla="*/ 927289 w 6705499"/>
              <a:gd name="connsiteY11" fmla="*/ 165569 h 1274606"/>
              <a:gd name="connsiteX12" fmla="*/ 924908 w 6705499"/>
              <a:gd name="connsiteY12" fmla="*/ 170332 h 1274606"/>
              <a:gd name="connsiteX13" fmla="*/ 1063020 w 6705499"/>
              <a:gd name="connsiteY13" fmla="*/ 172714 h 1274606"/>
              <a:gd name="connsiteX14" fmla="*/ 1072545 w 6705499"/>
              <a:gd name="connsiteY14" fmla="*/ 187001 h 1274606"/>
              <a:gd name="connsiteX15" fmla="*/ 1227326 w 6705499"/>
              <a:gd name="connsiteY15" fmla="*/ 189383 h 1274606"/>
              <a:gd name="connsiteX16" fmla="*/ 1229708 w 6705499"/>
              <a:gd name="connsiteY16" fmla="*/ 206051 h 1274606"/>
              <a:gd name="connsiteX17" fmla="*/ 1298765 w 6705499"/>
              <a:gd name="connsiteY17" fmla="*/ 208433 h 1274606"/>
              <a:gd name="connsiteX18" fmla="*/ 1296383 w 6705499"/>
              <a:gd name="connsiteY18" fmla="*/ 225101 h 1274606"/>
              <a:gd name="connsiteX19" fmla="*/ 1374964 w 6705499"/>
              <a:gd name="connsiteY19" fmla="*/ 222721 h 1274606"/>
              <a:gd name="connsiteX20" fmla="*/ 1377346 w 6705499"/>
              <a:gd name="connsiteY20" fmla="*/ 258440 h 1274606"/>
              <a:gd name="connsiteX21" fmla="*/ 1432115 w 6705499"/>
              <a:gd name="connsiteY21" fmla="*/ 267964 h 1274606"/>
              <a:gd name="connsiteX22" fmla="*/ 1434496 w 6705499"/>
              <a:gd name="connsiteY22" fmla="*/ 313209 h 1274606"/>
              <a:gd name="connsiteX23" fmla="*/ 1608328 w 6705499"/>
              <a:gd name="connsiteY23" fmla="*/ 317971 h 1274606"/>
              <a:gd name="connsiteX24" fmla="*/ 1613091 w 6705499"/>
              <a:gd name="connsiteY24" fmla="*/ 358453 h 1274606"/>
              <a:gd name="connsiteX25" fmla="*/ 1675003 w 6705499"/>
              <a:gd name="connsiteY25" fmla="*/ 363216 h 1274606"/>
              <a:gd name="connsiteX26" fmla="*/ 1677385 w 6705499"/>
              <a:gd name="connsiteY26" fmla="*/ 375123 h 1274606"/>
              <a:gd name="connsiteX27" fmla="*/ 1705961 w 6705499"/>
              <a:gd name="connsiteY27" fmla="*/ 377504 h 1274606"/>
              <a:gd name="connsiteX28" fmla="*/ 1710723 w 6705499"/>
              <a:gd name="connsiteY28" fmla="*/ 394173 h 1274606"/>
              <a:gd name="connsiteX29" fmla="*/ 1763111 w 6705499"/>
              <a:gd name="connsiteY29" fmla="*/ 391792 h 1274606"/>
              <a:gd name="connsiteX30" fmla="*/ 1767873 w 6705499"/>
              <a:gd name="connsiteY30" fmla="*/ 415604 h 1274606"/>
              <a:gd name="connsiteX31" fmla="*/ 1925036 w 6705499"/>
              <a:gd name="connsiteY31" fmla="*/ 427511 h 1274606"/>
              <a:gd name="connsiteX32" fmla="*/ 1944086 w 6705499"/>
              <a:gd name="connsiteY32" fmla="*/ 465611 h 1274606"/>
              <a:gd name="connsiteX33" fmla="*/ 6239016 w 6705499"/>
              <a:gd name="connsiteY33" fmla="*/ 1195948 h 1274606"/>
              <a:gd name="connsiteX34" fmla="*/ 6239016 w 6705499"/>
              <a:gd name="connsiteY34" fmla="*/ 1182501 h 1274606"/>
              <a:gd name="connsiteX0" fmla="*/ 0 w 6706455"/>
              <a:gd name="connsiteY0" fmla="*/ 0 h 1275249"/>
              <a:gd name="connsiteX1" fmla="*/ 148619 w 6706455"/>
              <a:gd name="connsiteY1" fmla="*/ 6024 h 1275249"/>
              <a:gd name="connsiteX2" fmla="*/ 155763 w 6706455"/>
              <a:gd name="connsiteY2" fmla="*/ 32217 h 1275249"/>
              <a:gd name="connsiteX3" fmla="*/ 386744 w 6706455"/>
              <a:gd name="connsiteY3" fmla="*/ 34598 h 1275249"/>
              <a:gd name="connsiteX4" fmla="*/ 396270 w 6706455"/>
              <a:gd name="connsiteY4" fmla="*/ 79843 h 1275249"/>
              <a:gd name="connsiteX5" fmla="*/ 686783 w 6706455"/>
              <a:gd name="connsiteY5" fmla="*/ 94131 h 1275249"/>
              <a:gd name="connsiteX6" fmla="*/ 686783 w 6706455"/>
              <a:gd name="connsiteY6" fmla="*/ 101274 h 1275249"/>
              <a:gd name="connsiteX7" fmla="*/ 796320 w 6706455"/>
              <a:gd name="connsiteY7" fmla="*/ 106037 h 1275249"/>
              <a:gd name="connsiteX8" fmla="*/ 798701 w 6706455"/>
              <a:gd name="connsiteY8" fmla="*/ 117943 h 1275249"/>
              <a:gd name="connsiteX9" fmla="*/ 841564 w 6706455"/>
              <a:gd name="connsiteY9" fmla="*/ 120324 h 1275249"/>
              <a:gd name="connsiteX10" fmla="*/ 841564 w 6706455"/>
              <a:gd name="connsiteY10" fmla="*/ 160806 h 1275249"/>
              <a:gd name="connsiteX11" fmla="*/ 927289 w 6706455"/>
              <a:gd name="connsiteY11" fmla="*/ 165569 h 1275249"/>
              <a:gd name="connsiteX12" fmla="*/ 924908 w 6706455"/>
              <a:gd name="connsiteY12" fmla="*/ 170332 h 1275249"/>
              <a:gd name="connsiteX13" fmla="*/ 1063020 w 6706455"/>
              <a:gd name="connsiteY13" fmla="*/ 172714 h 1275249"/>
              <a:gd name="connsiteX14" fmla="*/ 1072545 w 6706455"/>
              <a:gd name="connsiteY14" fmla="*/ 187001 h 1275249"/>
              <a:gd name="connsiteX15" fmla="*/ 1227326 w 6706455"/>
              <a:gd name="connsiteY15" fmla="*/ 189383 h 1275249"/>
              <a:gd name="connsiteX16" fmla="*/ 1229708 w 6706455"/>
              <a:gd name="connsiteY16" fmla="*/ 206051 h 1275249"/>
              <a:gd name="connsiteX17" fmla="*/ 1298765 w 6706455"/>
              <a:gd name="connsiteY17" fmla="*/ 208433 h 1275249"/>
              <a:gd name="connsiteX18" fmla="*/ 1296383 w 6706455"/>
              <a:gd name="connsiteY18" fmla="*/ 225101 h 1275249"/>
              <a:gd name="connsiteX19" fmla="*/ 1374964 w 6706455"/>
              <a:gd name="connsiteY19" fmla="*/ 222721 h 1275249"/>
              <a:gd name="connsiteX20" fmla="*/ 1377346 w 6706455"/>
              <a:gd name="connsiteY20" fmla="*/ 258440 h 1275249"/>
              <a:gd name="connsiteX21" fmla="*/ 1432115 w 6706455"/>
              <a:gd name="connsiteY21" fmla="*/ 267964 h 1275249"/>
              <a:gd name="connsiteX22" fmla="*/ 1434496 w 6706455"/>
              <a:gd name="connsiteY22" fmla="*/ 313209 h 1275249"/>
              <a:gd name="connsiteX23" fmla="*/ 1608328 w 6706455"/>
              <a:gd name="connsiteY23" fmla="*/ 317971 h 1275249"/>
              <a:gd name="connsiteX24" fmla="*/ 1613091 w 6706455"/>
              <a:gd name="connsiteY24" fmla="*/ 358453 h 1275249"/>
              <a:gd name="connsiteX25" fmla="*/ 1675003 w 6706455"/>
              <a:gd name="connsiteY25" fmla="*/ 363216 h 1275249"/>
              <a:gd name="connsiteX26" fmla="*/ 1677385 w 6706455"/>
              <a:gd name="connsiteY26" fmla="*/ 375123 h 1275249"/>
              <a:gd name="connsiteX27" fmla="*/ 1705961 w 6706455"/>
              <a:gd name="connsiteY27" fmla="*/ 377504 h 1275249"/>
              <a:gd name="connsiteX28" fmla="*/ 1710723 w 6706455"/>
              <a:gd name="connsiteY28" fmla="*/ 394173 h 1275249"/>
              <a:gd name="connsiteX29" fmla="*/ 1763111 w 6706455"/>
              <a:gd name="connsiteY29" fmla="*/ 391792 h 1275249"/>
              <a:gd name="connsiteX30" fmla="*/ 1767873 w 6706455"/>
              <a:gd name="connsiteY30" fmla="*/ 415604 h 1275249"/>
              <a:gd name="connsiteX31" fmla="*/ 1925036 w 6706455"/>
              <a:gd name="connsiteY31" fmla="*/ 427511 h 1275249"/>
              <a:gd name="connsiteX32" fmla="*/ 1929799 w 6706455"/>
              <a:gd name="connsiteY32" fmla="*/ 456086 h 1275249"/>
              <a:gd name="connsiteX33" fmla="*/ 6239016 w 6706455"/>
              <a:gd name="connsiteY33" fmla="*/ 1195948 h 1275249"/>
              <a:gd name="connsiteX34" fmla="*/ 6239016 w 6706455"/>
              <a:gd name="connsiteY34" fmla="*/ 1182501 h 1275249"/>
              <a:gd name="connsiteX0" fmla="*/ 0 w 6706455"/>
              <a:gd name="connsiteY0" fmla="*/ 0 h 1275249"/>
              <a:gd name="connsiteX1" fmla="*/ 148619 w 6706455"/>
              <a:gd name="connsiteY1" fmla="*/ 6024 h 1275249"/>
              <a:gd name="connsiteX2" fmla="*/ 155763 w 6706455"/>
              <a:gd name="connsiteY2" fmla="*/ 32217 h 1275249"/>
              <a:gd name="connsiteX3" fmla="*/ 386744 w 6706455"/>
              <a:gd name="connsiteY3" fmla="*/ 34598 h 1275249"/>
              <a:gd name="connsiteX4" fmla="*/ 396270 w 6706455"/>
              <a:gd name="connsiteY4" fmla="*/ 79843 h 1275249"/>
              <a:gd name="connsiteX5" fmla="*/ 686783 w 6706455"/>
              <a:gd name="connsiteY5" fmla="*/ 94131 h 1275249"/>
              <a:gd name="connsiteX6" fmla="*/ 686783 w 6706455"/>
              <a:gd name="connsiteY6" fmla="*/ 101274 h 1275249"/>
              <a:gd name="connsiteX7" fmla="*/ 796320 w 6706455"/>
              <a:gd name="connsiteY7" fmla="*/ 106037 h 1275249"/>
              <a:gd name="connsiteX8" fmla="*/ 798701 w 6706455"/>
              <a:gd name="connsiteY8" fmla="*/ 117943 h 1275249"/>
              <a:gd name="connsiteX9" fmla="*/ 841564 w 6706455"/>
              <a:gd name="connsiteY9" fmla="*/ 120324 h 1275249"/>
              <a:gd name="connsiteX10" fmla="*/ 841564 w 6706455"/>
              <a:gd name="connsiteY10" fmla="*/ 160806 h 1275249"/>
              <a:gd name="connsiteX11" fmla="*/ 927289 w 6706455"/>
              <a:gd name="connsiteY11" fmla="*/ 165569 h 1275249"/>
              <a:gd name="connsiteX12" fmla="*/ 924908 w 6706455"/>
              <a:gd name="connsiteY12" fmla="*/ 170332 h 1275249"/>
              <a:gd name="connsiteX13" fmla="*/ 1063020 w 6706455"/>
              <a:gd name="connsiteY13" fmla="*/ 172714 h 1275249"/>
              <a:gd name="connsiteX14" fmla="*/ 1072545 w 6706455"/>
              <a:gd name="connsiteY14" fmla="*/ 187001 h 1275249"/>
              <a:gd name="connsiteX15" fmla="*/ 1227326 w 6706455"/>
              <a:gd name="connsiteY15" fmla="*/ 189383 h 1275249"/>
              <a:gd name="connsiteX16" fmla="*/ 1229708 w 6706455"/>
              <a:gd name="connsiteY16" fmla="*/ 206051 h 1275249"/>
              <a:gd name="connsiteX17" fmla="*/ 1298765 w 6706455"/>
              <a:gd name="connsiteY17" fmla="*/ 208433 h 1275249"/>
              <a:gd name="connsiteX18" fmla="*/ 1296383 w 6706455"/>
              <a:gd name="connsiteY18" fmla="*/ 225101 h 1275249"/>
              <a:gd name="connsiteX19" fmla="*/ 1374964 w 6706455"/>
              <a:gd name="connsiteY19" fmla="*/ 222721 h 1275249"/>
              <a:gd name="connsiteX20" fmla="*/ 1377346 w 6706455"/>
              <a:gd name="connsiteY20" fmla="*/ 258440 h 1275249"/>
              <a:gd name="connsiteX21" fmla="*/ 1432115 w 6706455"/>
              <a:gd name="connsiteY21" fmla="*/ 267964 h 1275249"/>
              <a:gd name="connsiteX22" fmla="*/ 1434496 w 6706455"/>
              <a:gd name="connsiteY22" fmla="*/ 313209 h 1275249"/>
              <a:gd name="connsiteX23" fmla="*/ 1608328 w 6706455"/>
              <a:gd name="connsiteY23" fmla="*/ 317971 h 1275249"/>
              <a:gd name="connsiteX24" fmla="*/ 1613091 w 6706455"/>
              <a:gd name="connsiteY24" fmla="*/ 358453 h 1275249"/>
              <a:gd name="connsiteX25" fmla="*/ 1675003 w 6706455"/>
              <a:gd name="connsiteY25" fmla="*/ 363216 h 1275249"/>
              <a:gd name="connsiteX26" fmla="*/ 1677385 w 6706455"/>
              <a:gd name="connsiteY26" fmla="*/ 375123 h 1275249"/>
              <a:gd name="connsiteX27" fmla="*/ 1705961 w 6706455"/>
              <a:gd name="connsiteY27" fmla="*/ 377504 h 1275249"/>
              <a:gd name="connsiteX28" fmla="*/ 1710723 w 6706455"/>
              <a:gd name="connsiteY28" fmla="*/ 394173 h 1275249"/>
              <a:gd name="connsiteX29" fmla="*/ 1763111 w 6706455"/>
              <a:gd name="connsiteY29" fmla="*/ 391792 h 1275249"/>
              <a:gd name="connsiteX30" fmla="*/ 1767873 w 6706455"/>
              <a:gd name="connsiteY30" fmla="*/ 415604 h 1275249"/>
              <a:gd name="connsiteX31" fmla="*/ 1925036 w 6706455"/>
              <a:gd name="connsiteY31" fmla="*/ 427511 h 1275249"/>
              <a:gd name="connsiteX32" fmla="*/ 1929799 w 6706455"/>
              <a:gd name="connsiteY32" fmla="*/ 456086 h 1275249"/>
              <a:gd name="connsiteX33" fmla="*/ 6239016 w 6706455"/>
              <a:gd name="connsiteY33" fmla="*/ 1195948 h 1275249"/>
              <a:gd name="connsiteX34" fmla="*/ 6239016 w 6706455"/>
              <a:gd name="connsiteY34" fmla="*/ 1182501 h 1275249"/>
              <a:gd name="connsiteX0" fmla="*/ 0 w 6699611"/>
              <a:gd name="connsiteY0" fmla="*/ 0 h 1274285"/>
              <a:gd name="connsiteX1" fmla="*/ 148619 w 6699611"/>
              <a:gd name="connsiteY1" fmla="*/ 6024 h 1274285"/>
              <a:gd name="connsiteX2" fmla="*/ 155763 w 6699611"/>
              <a:gd name="connsiteY2" fmla="*/ 32217 h 1274285"/>
              <a:gd name="connsiteX3" fmla="*/ 386744 w 6699611"/>
              <a:gd name="connsiteY3" fmla="*/ 34598 h 1274285"/>
              <a:gd name="connsiteX4" fmla="*/ 396270 w 6699611"/>
              <a:gd name="connsiteY4" fmla="*/ 79843 h 1274285"/>
              <a:gd name="connsiteX5" fmla="*/ 686783 w 6699611"/>
              <a:gd name="connsiteY5" fmla="*/ 94131 h 1274285"/>
              <a:gd name="connsiteX6" fmla="*/ 686783 w 6699611"/>
              <a:gd name="connsiteY6" fmla="*/ 101274 h 1274285"/>
              <a:gd name="connsiteX7" fmla="*/ 796320 w 6699611"/>
              <a:gd name="connsiteY7" fmla="*/ 106037 h 1274285"/>
              <a:gd name="connsiteX8" fmla="*/ 798701 w 6699611"/>
              <a:gd name="connsiteY8" fmla="*/ 117943 h 1274285"/>
              <a:gd name="connsiteX9" fmla="*/ 841564 w 6699611"/>
              <a:gd name="connsiteY9" fmla="*/ 120324 h 1274285"/>
              <a:gd name="connsiteX10" fmla="*/ 841564 w 6699611"/>
              <a:gd name="connsiteY10" fmla="*/ 160806 h 1274285"/>
              <a:gd name="connsiteX11" fmla="*/ 927289 w 6699611"/>
              <a:gd name="connsiteY11" fmla="*/ 165569 h 1274285"/>
              <a:gd name="connsiteX12" fmla="*/ 924908 w 6699611"/>
              <a:gd name="connsiteY12" fmla="*/ 170332 h 1274285"/>
              <a:gd name="connsiteX13" fmla="*/ 1063020 w 6699611"/>
              <a:gd name="connsiteY13" fmla="*/ 172714 h 1274285"/>
              <a:gd name="connsiteX14" fmla="*/ 1072545 w 6699611"/>
              <a:gd name="connsiteY14" fmla="*/ 187001 h 1274285"/>
              <a:gd name="connsiteX15" fmla="*/ 1227326 w 6699611"/>
              <a:gd name="connsiteY15" fmla="*/ 189383 h 1274285"/>
              <a:gd name="connsiteX16" fmla="*/ 1229708 w 6699611"/>
              <a:gd name="connsiteY16" fmla="*/ 206051 h 1274285"/>
              <a:gd name="connsiteX17" fmla="*/ 1298765 w 6699611"/>
              <a:gd name="connsiteY17" fmla="*/ 208433 h 1274285"/>
              <a:gd name="connsiteX18" fmla="*/ 1296383 w 6699611"/>
              <a:gd name="connsiteY18" fmla="*/ 225101 h 1274285"/>
              <a:gd name="connsiteX19" fmla="*/ 1374964 w 6699611"/>
              <a:gd name="connsiteY19" fmla="*/ 222721 h 1274285"/>
              <a:gd name="connsiteX20" fmla="*/ 1377346 w 6699611"/>
              <a:gd name="connsiteY20" fmla="*/ 258440 h 1274285"/>
              <a:gd name="connsiteX21" fmla="*/ 1432115 w 6699611"/>
              <a:gd name="connsiteY21" fmla="*/ 267964 h 1274285"/>
              <a:gd name="connsiteX22" fmla="*/ 1434496 w 6699611"/>
              <a:gd name="connsiteY22" fmla="*/ 313209 h 1274285"/>
              <a:gd name="connsiteX23" fmla="*/ 1608328 w 6699611"/>
              <a:gd name="connsiteY23" fmla="*/ 317971 h 1274285"/>
              <a:gd name="connsiteX24" fmla="*/ 1613091 w 6699611"/>
              <a:gd name="connsiteY24" fmla="*/ 358453 h 1274285"/>
              <a:gd name="connsiteX25" fmla="*/ 1675003 w 6699611"/>
              <a:gd name="connsiteY25" fmla="*/ 363216 h 1274285"/>
              <a:gd name="connsiteX26" fmla="*/ 1677385 w 6699611"/>
              <a:gd name="connsiteY26" fmla="*/ 375123 h 1274285"/>
              <a:gd name="connsiteX27" fmla="*/ 1705961 w 6699611"/>
              <a:gd name="connsiteY27" fmla="*/ 377504 h 1274285"/>
              <a:gd name="connsiteX28" fmla="*/ 1710723 w 6699611"/>
              <a:gd name="connsiteY28" fmla="*/ 394173 h 1274285"/>
              <a:gd name="connsiteX29" fmla="*/ 1763111 w 6699611"/>
              <a:gd name="connsiteY29" fmla="*/ 391792 h 1274285"/>
              <a:gd name="connsiteX30" fmla="*/ 1767873 w 6699611"/>
              <a:gd name="connsiteY30" fmla="*/ 415604 h 1274285"/>
              <a:gd name="connsiteX31" fmla="*/ 1925036 w 6699611"/>
              <a:gd name="connsiteY31" fmla="*/ 427511 h 1274285"/>
              <a:gd name="connsiteX32" fmla="*/ 1929799 w 6699611"/>
              <a:gd name="connsiteY32" fmla="*/ 456086 h 1274285"/>
              <a:gd name="connsiteX33" fmla="*/ 2032193 w 6699611"/>
              <a:gd name="connsiteY33" fmla="*/ 470373 h 1274285"/>
              <a:gd name="connsiteX34" fmla="*/ 6239016 w 6699611"/>
              <a:gd name="connsiteY34" fmla="*/ 1195948 h 1274285"/>
              <a:gd name="connsiteX35" fmla="*/ 6239016 w 6699611"/>
              <a:gd name="connsiteY35" fmla="*/ 1182501 h 1274285"/>
              <a:gd name="connsiteX0" fmla="*/ 0 w 6698817"/>
              <a:gd name="connsiteY0" fmla="*/ 0 h 1269355"/>
              <a:gd name="connsiteX1" fmla="*/ 148619 w 6698817"/>
              <a:gd name="connsiteY1" fmla="*/ 6024 h 1269355"/>
              <a:gd name="connsiteX2" fmla="*/ 155763 w 6698817"/>
              <a:gd name="connsiteY2" fmla="*/ 32217 h 1269355"/>
              <a:gd name="connsiteX3" fmla="*/ 386744 w 6698817"/>
              <a:gd name="connsiteY3" fmla="*/ 34598 h 1269355"/>
              <a:gd name="connsiteX4" fmla="*/ 396270 w 6698817"/>
              <a:gd name="connsiteY4" fmla="*/ 79843 h 1269355"/>
              <a:gd name="connsiteX5" fmla="*/ 686783 w 6698817"/>
              <a:gd name="connsiteY5" fmla="*/ 94131 h 1269355"/>
              <a:gd name="connsiteX6" fmla="*/ 686783 w 6698817"/>
              <a:gd name="connsiteY6" fmla="*/ 101274 h 1269355"/>
              <a:gd name="connsiteX7" fmla="*/ 796320 w 6698817"/>
              <a:gd name="connsiteY7" fmla="*/ 106037 h 1269355"/>
              <a:gd name="connsiteX8" fmla="*/ 798701 w 6698817"/>
              <a:gd name="connsiteY8" fmla="*/ 117943 h 1269355"/>
              <a:gd name="connsiteX9" fmla="*/ 841564 w 6698817"/>
              <a:gd name="connsiteY9" fmla="*/ 120324 h 1269355"/>
              <a:gd name="connsiteX10" fmla="*/ 841564 w 6698817"/>
              <a:gd name="connsiteY10" fmla="*/ 160806 h 1269355"/>
              <a:gd name="connsiteX11" fmla="*/ 927289 w 6698817"/>
              <a:gd name="connsiteY11" fmla="*/ 165569 h 1269355"/>
              <a:gd name="connsiteX12" fmla="*/ 924908 w 6698817"/>
              <a:gd name="connsiteY12" fmla="*/ 170332 h 1269355"/>
              <a:gd name="connsiteX13" fmla="*/ 1063020 w 6698817"/>
              <a:gd name="connsiteY13" fmla="*/ 172714 h 1269355"/>
              <a:gd name="connsiteX14" fmla="*/ 1072545 w 6698817"/>
              <a:gd name="connsiteY14" fmla="*/ 187001 h 1269355"/>
              <a:gd name="connsiteX15" fmla="*/ 1227326 w 6698817"/>
              <a:gd name="connsiteY15" fmla="*/ 189383 h 1269355"/>
              <a:gd name="connsiteX16" fmla="*/ 1229708 w 6698817"/>
              <a:gd name="connsiteY16" fmla="*/ 206051 h 1269355"/>
              <a:gd name="connsiteX17" fmla="*/ 1298765 w 6698817"/>
              <a:gd name="connsiteY17" fmla="*/ 208433 h 1269355"/>
              <a:gd name="connsiteX18" fmla="*/ 1296383 w 6698817"/>
              <a:gd name="connsiteY18" fmla="*/ 225101 h 1269355"/>
              <a:gd name="connsiteX19" fmla="*/ 1374964 w 6698817"/>
              <a:gd name="connsiteY19" fmla="*/ 222721 h 1269355"/>
              <a:gd name="connsiteX20" fmla="*/ 1377346 w 6698817"/>
              <a:gd name="connsiteY20" fmla="*/ 258440 h 1269355"/>
              <a:gd name="connsiteX21" fmla="*/ 1432115 w 6698817"/>
              <a:gd name="connsiteY21" fmla="*/ 267964 h 1269355"/>
              <a:gd name="connsiteX22" fmla="*/ 1434496 w 6698817"/>
              <a:gd name="connsiteY22" fmla="*/ 313209 h 1269355"/>
              <a:gd name="connsiteX23" fmla="*/ 1608328 w 6698817"/>
              <a:gd name="connsiteY23" fmla="*/ 317971 h 1269355"/>
              <a:gd name="connsiteX24" fmla="*/ 1613091 w 6698817"/>
              <a:gd name="connsiteY24" fmla="*/ 358453 h 1269355"/>
              <a:gd name="connsiteX25" fmla="*/ 1675003 w 6698817"/>
              <a:gd name="connsiteY25" fmla="*/ 363216 h 1269355"/>
              <a:gd name="connsiteX26" fmla="*/ 1677385 w 6698817"/>
              <a:gd name="connsiteY26" fmla="*/ 375123 h 1269355"/>
              <a:gd name="connsiteX27" fmla="*/ 1705961 w 6698817"/>
              <a:gd name="connsiteY27" fmla="*/ 377504 h 1269355"/>
              <a:gd name="connsiteX28" fmla="*/ 1710723 w 6698817"/>
              <a:gd name="connsiteY28" fmla="*/ 394173 h 1269355"/>
              <a:gd name="connsiteX29" fmla="*/ 1763111 w 6698817"/>
              <a:gd name="connsiteY29" fmla="*/ 391792 h 1269355"/>
              <a:gd name="connsiteX30" fmla="*/ 1767873 w 6698817"/>
              <a:gd name="connsiteY30" fmla="*/ 415604 h 1269355"/>
              <a:gd name="connsiteX31" fmla="*/ 1925036 w 6698817"/>
              <a:gd name="connsiteY31" fmla="*/ 427511 h 1269355"/>
              <a:gd name="connsiteX32" fmla="*/ 1929799 w 6698817"/>
              <a:gd name="connsiteY32" fmla="*/ 456086 h 1269355"/>
              <a:gd name="connsiteX33" fmla="*/ 2032193 w 6698817"/>
              <a:gd name="connsiteY33" fmla="*/ 470373 h 1269355"/>
              <a:gd name="connsiteX34" fmla="*/ 2044099 w 6698817"/>
              <a:gd name="connsiteY34" fmla="*/ 544192 h 1269355"/>
              <a:gd name="connsiteX35" fmla="*/ 6239016 w 6698817"/>
              <a:gd name="connsiteY35" fmla="*/ 1195948 h 1269355"/>
              <a:gd name="connsiteX36" fmla="*/ 6239016 w 6698817"/>
              <a:gd name="connsiteY36" fmla="*/ 1182501 h 1269355"/>
              <a:gd name="connsiteX0" fmla="*/ 0 w 6690429"/>
              <a:gd name="connsiteY0" fmla="*/ 0 h 1269355"/>
              <a:gd name="connsiteX1" fmla="*/ 148619 w 6690429"/>
              <a:gd name="connsiteY1" fmla="*/ 6024 h 1269355"/>
              <a:gd name="connsiteX2" fmla="*/ 155763 w 6690429"/>
              <a:gd name="connsiteY2" fmla="*/ 32217 h 1269355"/>
              <a:gd name="connsiteX3" fmla="*/ 386744 w 6690429"/>
              <a:gd name="connsiteY3" fmla="*/ 34598 h 1269355"/>
              <a:gd name="connsiteX4" fmla="*/ 396270 w 6690429"/>
              <a:gd name="connsiteY4" fmla="*/ 79843 h 1269355"/>
              <a:gd name="connsiteX5" fmla="*/ 686783 w 6690429"/>
              <a:gd name="connsiteY5" fmla="*/ 94131 h 1269355"/>
              <a:gd name="connsiteX6" fmla="*/ 686783 w 6690429"/>
              <a:gd name="connsiteY6" fmla="*/ 101274 h 1269355"/>
              <a:gd name="connsiteX7" fmla="*/ 796320 w 6690429"/>
              <a:gd name="connsiteY7" fmla="*/ 106037 h 1269355"/>
              <a:gd name="connsiteX8" fmla="*/ 798701 w 6690429"/>
              <a:gd name="connsiteY8" fmla="*/ 117943 h 1269355"/>
              <a:gd name="connsiteX9" fmla="*/ 841564 w 6690429"/>
              <a:gd name="connsiteY9" fmla="*/ 120324 h 1269355"/>
              <a:gd name="connsiteX10" fmla="*/ 841564 w 6690429"/>
              <a:gd name="connsiteY10" fmla="*/ 160806 h 1269355"/>
              <a:gd name="connsiteX11" fmla="*/ 927289 w 6690429"/>
              <a:gd name="connsiteY11" fmla="*/ 165569 h 1269355"/>
              <a:gd name="connsiteX12" fmla="*/ 924908 w 6690429"/>
              <a:gd name="connsiteY12" fmla="*/ 170332 h 1269355"/>
              <a:gd name="connsiteX13" fmla="*/ 1063020 w 6690429"/>
              <a:gd name="connsiteY13" fmla="*/ 172714 h 1269355"/>
              <a:gd name="connsiteX14" fmla="*/ 1072545 w 6690429"/>
              <a:gd name="connsiteY14" fmla="*/ 187001 h 1269355"/>
              <a:gd name="connsiteX15" fmla="*/ 1227326 w 6690429"/>
              <a:gd name="connsiteY15" fmla="*/ 189383 h 1269355"/>
              <a:gd name="connsiteX16" fmla="*/ 1229708 w 6690429"/>
              <a:gd name="connsiteY16" fmla="*/ 206051 h 1269355"/>
              <a:gd name="connsiteX17" fmla="*/ 1298765 w 6690429"/>
              <a:gd name="connsiteY17" fmla="*/ 208433 h 1269355"/>
              <a:gd name="connsiteX18" fmla="*/ 1296383 w 6690429"/>
              <a:gd name="connsiteY18" fmla="*/ 225101 h 1269355"/>
              <a:gd name="connsiteX19" fmla="*/ 1374964 w 6690429"/>
              <a:gd name="connsiteY19" fmla="*/ 222721 h 1269355"/>
              <a:gd name="connsiteX20" fmla="*/ 1377346 w 6690429"/>
              <a:gd name="connsiteY20" fmla="*/ 258440 h 1269355"/>
              <a:gd name="connsiteX21" fmla="*/ 1432115 w 6690429"/>
              <a:gd name="connsiteY21" fmla="*/ 267964 h 1269355"/>
              <a:gd name="connsiteX22" fmla="*/ 1434496 w 6690429"/>
              <a:gd name="connsiteY22" fmla="*/ 313209 h 1269355"/>
              <a:gd name="connsiteX23" fmla="*/ 1608328 w 6690429"/>
              <a:gd name="connsiteY23" fmla="*/ 317971 h 1269355"/>
              <a:gd name="connsiteX24" fmla="*/ 1613091 w 6690429"/>
              <a:gd name="connsiteY24" fmla="*/ 358453 h 1269355"/>
              <a:gd name="connsiteX25" fmla="*/ 1675003 w 6690429"/>
              <a:gd name="connsiteY25" fmla="*/ 363216 h 1269355"/>
              <a:gd name="connsiteX26" fmla="*/ 1677385 w 6690429"/>
              <a:gd name="connsiteY26" fmla="*/ 375123 h 1269355"/>
              <a:gd name="connsiteX27" fmla="*/ 1705961 w 6690429"/>
              <a:gd name="connsiteY27" fmla="*/ 377504 h 1269355"/>
              <a:gd name="connsiteX28" fmla="*/ 1710723 w 6690429"/>
              <a:gd name="connsiteY28" fmla="*/ 394173 h 1269355"/>
              <a:gd name="connsiteX29" fmla="*/ 1763111 w 6690429"/>
              <a:gd name="connsiteY29" fmla="*/ 391792 h 1269355"/>
              <a:gd name="connsiteX30" fmla="*/ 1767873 w 6690429"/>
              <a:gd name="connsiteY30" fmla="*/ 415604 h 1269355"/>
              <a:gd name="connsiteX31" fmla="*/ 1925036 w 6690429"/>
              <a:gd name="connsiteY31" fmla="*/ 427511 h 1269355"/>
              <a:gd name="connsiteX32" fmla="*/ 1929799 w 6690429"/>
              <a:gd name="connsiteY32" fmla="*/ 456086 h 1269355"/>
              <a:gd name="connsiteX33" fmla="*/ 2032193 w 6690429"/>
              <a:gd name="connsiteY33" fmla="*/ 470373 h 1269355"/>
              <a:gd name="connsiteX34" fmla="*/ 2044099 w 6690429"/>
              <a:gd name="connsiteY34" fmla="*/ 544192 h 1269355"/>
              <a:gd name="connsiteX35" fmla="*/ 2170305 w 6690429"/>
              <a:gd name="connsiteY35" fmla="*/ 544192 h 1269355"/>
              <a:gd name="connsiteX36" fmla="*/ 6239016 w 6690429"/>
              <a:gd name="connsiteY36" fmla="*/ 1195948 h 1269355"/>
              <a:gd name="connsiteX37" fmla="*/ 6239016 w 6690429"/>
              <a:gd name="connsiteY37" fmla="*/ 1182501 h 1269355"/>
              <a:gd name="connsiteX0" fmla="*/ 0 w 6689640"/>
              <a:gd name="connsiteY0" fmla="*/ 0 h 1266226"/>
              <a:gd name="connsiteX1" fmla="*/ 148619 w 6689640"/>
              <a:gd name="connsiteY1" fmla="*/ 6024 h 1266226"/>
              <a:gd name="connsiteX2" fmla="*/ 155763 w 6689640"/>
              <a:gd name="connsiteY2" fmla="*/ 32217 h 1266226"/>
              <a:gd name="connsiteX3" fmla="*/ 386744 w 6689640"/>
              <a:gd name="connsiteY3" fmla="*/ 34598 h 1266226"/>
              <a:gd name="connsiteX4" fmla="*/ 396270 w 6689640"/>
              <a:gd name="connsiteY4" fmla="*/ 79843 h 1266226"/>
              <a:gd name="connsiteX5" fmla="*/ 686783 w 6689640"/>
              <a:gd name="connsiteY5" fmla="*/ 94131 h 1266226"/>
              <a:gd name="connsiteX6" fmla="*/ 686783 w 6689640"/>
              <a:gd name="connsiteY6" fmla="*/ 101274 h 1266226"/>
              <a:gd name="connsiteX7" fmla="*/ 796320 w 6689640"/>
              <a:gd name="connsiteY7" fmla="*/ 106037 h 1266226"/>
              <a:gd name="connsiteX8" fmla="*/ 798701 w 6689640"/>
              <a:gd name="connsiteY8" fmla="*/ 117943 h 1266226"/>
              <a:gd name="connsiteX9" fmla="*/ 841564 w 6689640"/>
              <a:gd name="connsiteY9" fmla="*/ 120324 h 1266226"/>
              <a:gd name="connsiteX10" fmla="*/ 841564 w 6689640"/>
              <a:gd name="connsiteY10" fmla="*/ 160806 h 1266226"/>
              <a:gd name="connsiteX11" fmla="*/ 927289 w 6689640"/>
              <a:gd name="connsiteY11" fmla="*/ 165569 h 1266226"/>
              <a:gd name="connsiteX12" fmla="*/ 924908 w 6689640"/>
              <a:gd name="connsiteY12" fmla="*/ 170332 h 1266226"/>
              <a:gd name="connsiteX13" fmla="*/ 1063020 w 6689640"/>
              <a:gd name="connsiteY13" fmla="*/ 172714 h 1266226"/>
              <a:gd name="connsiteX14" fmla="*/ 1072545 w 6689640"/>
              <a:gd name="connsiteY14" fmla="*/ 187001 h 1266226"/>
              <a:gd name="connsiteX15" fmla="*/ 1227326 w 6689640"/>
              <a:gd name="connsiteY15" fmla="*/ 189383 h 1266226"/>
              <a:gd name="connsiteX16" fmla="*/ 1229708 w 6689640"/>
              <a:gd name="connsiteY16" fmla="*/ 206051 h 1266226"/>
              <a:gd name="connsiteX17" fmla="*/ 1298765 w 6689640"/>
              <a:gd name="connsiteY17" fmla="*/ 208433 h 1266226"/>
              <a:gd name="connsiteX18" fmla="*/ 1296383 w 6689640"/>
              <a:gd name="connsiteY18" fmla="*/ 225101 h 1266226"/>
              <a:gd name="connsiteX19" fmla="*/ 1374964 w 6689640"/>
              <a:gd name="connsiteY19" fmla="*/ 222721 h 1266226"/>
              <a:gd name="connsiteX20" fmla="*/ 1377346 w 6689640"/>
              <a:gd name="connsiteY20" fmla="*/ 258440 h 1266226"/>
              <a:gd name="connsiteX21" fmla="*/ 1432115 w 6689640"/>
              <a:gd name="connsiteY21" fmla="*/ 267964 h 1266226"/>
              <a:gd name="connsiteX22" fmla="*/ 1434496 w 6689640"/>
              <a:gd name="connsiteY22" fmla="*/ 313209 h 1266226"/>
              <a:gd name="connsiteX23" fmla="*/ 1608328 w 6689640"/>
              <a:gd name="connsiteY23" fmla="*/ 317971 h 1266226"/>
              <a:gd name="connsiteX24" fmla="*/ 1613091 w 6689640"/>
              <a:gd name="connsiteY24" fmla="*/ 358453 h 1266226"/>
              <a:gd name="connsiteX25" fmla="*/ 1675003 w 6689640"/>
              <a:gd name="connsiteY25" fmla="*/ 363216 h 1266226"/>
              <a:gd name="connsiteX26" fmla="*/ 1677385 w 6689640"/>
              <a:gd name="connsiteY26" fmla="*/ 375123 h 1266226"/>
              <a:gd name="connsiteX27" fmla="*/ 1705961 w 6689640"/>
              <a:gd name="connsiteY27" fmla="*/ 377504 h 1266226"/>
              <a:gd name="connsiteX28" fmla="*/ 1710723 w 6689640"/>
              <a:gd name="connsiteY28" fmla="*/ 394173 h 1266226"/>
              <a:gd name="connsiteX29" fmla="*/ 1763111 w 6689640"/>
              <a:gd name="connsiteY29" fmla="*/ 391792 h 1266226"/>
              <a:gd name="connsiteX30" fmla="*/ 1767873 w 6689640"/>
              <a:gd name="connsiteY30" fmla="*/ 415604 h 1266226"/>
              <a:gd name="connsiteX31" fmla="*/ 1925036 w 6689640"/>
              <a:gd name="connsiteY31" fmla="*/ 427511 h 1266226"/>
              <a:gd name="connsiteX32" fmla="*/ 1929799 w 6689640"/>
              <a:gd name="connsiteY32" fmla="*/ 456086 h 1266226"/>
              <a:gd name="connsiteX33" fmla="*/ 2032193 w 6689640"/>
              <a:gd name="connsiteY33" fmla="*/ 470373 h 1266226"/>
              <a:gd name="connsiteX34" fmla="*/ 2044099 w 6689640"/>
              <a:gd name="connsiteY34" fmla="*/ 544192 h 1266226"/>
              <a:gd name="connsiteX35" fmla="*/ 2170305 w 6689640"/>
              <a:gd name="connsiteY35" fmla="*/ 544192 h 1266226"/>
              <a:gd name="connsiteX36" fmla="*/ 2182212 w 6689640"/>
              <a:gd name="connsiteY36" fmla="*/ 591817 h 1266226"/>
              <a:gd name="connsiteX37" fmla="*/ 6239016 w 6689640"/>
              <a:gd name="connsiteY37" fmla="*/ 1195948 h 1266226"/>
              <a:gd name="connsiteX38" fmla="*/ 6239016 w 6689640"/>
              <a:gd name="connsiteY38" fmla="*/ 1182501 h 1266226"/>
              <a:gd name="connsiteX0" fmla="*/ 0 w 6676143"/>
              <a:gd name="connsiteY0" fmla="*/ 0 h 1265451"/>
              <a:gd name="connsiteX1" fmla="*/ 148619 w 6676143"/>
              <a:gd name="connsiteY1" fmla="*/ 6024 h 1265451"/>
              <a:gd name="connsiteX2" fmla="*/ 155763 w 6676143"/>
              <a:gd name="connsiteY2" fmla="*/ 32217 h 1265451"/>
              <a:gd name="connsiteX3" fmla="*/ 386744 w 6676143"/>
              <a:gd name="connsiteY3" fmla="*/ 34598 h 1265451"/>
              <a:gd name="connsiteX4" fmla="*/ 396270 w 6676143"/>
              <a:gd name="connsiteY4" fmla="*/ 79843 h 1265451"/>
              <a:gd name="connsiteX5" fmla="*/ 686783 w 6676143"/>
              <a:gd name="connsiteY5" fmla="*/ 94131 h 1265451"/>
              <a:gd name="connsiteX6" fmla="*/ 686783 w 6676143"/>
              <a:gd name="connsiteY6" fmla="*/ 101274 h 1265451"/>
              <a:gd name="connsiteX7" fmla="*/ 796320 w 6676143"/>
              <a:gd name="connsiteY7" fmla="*/ 106037 h 1265451"/>
              <a:gd name="connsiteX8" fmla="*/ 798701 w 6676143"/>
              <a:gd name="connsiteY8" fmla="*/ 117943 h 1265451"/>
              <a:gd name="connsiteX9" fmla="*/ 841564 w 6676143"/>
              <a:gd name="connsiteY9" fmla="*/ 120324 h 1265451"/>
              <a:gd name="connsiteX10" fmla="*/ 841564 w 6676143"/>
              <a:gd name="connsiteY10" fmla="*/ 160806 h 1265451"/>
              <a:gd name="connsiteX11" fmla="*/ 927289 w 6676143"/>
              <a:gd name="connsiteY11" fmla="*/ 165569 h 1265451"/>
              <a:gd name="connsiteX12" fmla="*/ 924908 w 6676143"/>
              <a:gd name="connsiteY12" fmla="*/ 170332 h 1265451"/>
              <a:gd name="connsiteX13" fmla="*/ 1063020 w 6676143"/>
              <a:gd name="connsiteY13" fmla="*/ 172714 h 1265451"/>
              <a:gd name="connsiteX14" fmla="*/ 1072545 w 6676143"/>
              <a:gd name="connsiteY14" fmla="*/ 187001 h 1265451"/>
              <a:gd name="connsiteX15" fmla="*/ 1227326 w 6676143"/>
              <a:gd name="connsiteY15" fmla="*/ 189383 h 1265451"/>
              <a:gd name="connsiteX16" fmla="*/ 1229708 w 6676143"/>
              <a:gd name="connsiteY16" fmla="*/ 206051 h 1265451"/>
              <a:gd name="connsiteX17" fmla="*/ 1298765 w 6676143"/>
              <a:gd name="connsiteY17" fmla="*/ 208433 h 1265451"/>
              <a:gd name="connsiteX18" fmla="*/ 1296383 w 6676143"/>
              <a:gd name="connsiteY18" fmla="*/ 225101 h 1265451"/>
              <a:gd name="connsiteX19" fmla="*/ 1374964 w 6676143"/>
              <a:gd name="connsiteY19" fmla="*/ 222721 h 1265451"/>
              <a:gd name="connsiteX20" fmla="*/ 1377346 w 6676143"/>
              <a:gd name="connsiteY20" fmla="*/ 258440 h 1265451"/>
              <a:gd name="connsiteX21" fmla="*/ 1432115 w 6676143"/>
              <a:gd name="connsiteY21" fmla="*/ 267964 h 1265451"/>
              <a:gd name="connsiteX22" fmla="*/ 1434496 w 6676143"/>
              <a:gd name="connsiteY22" fmla="*/ 313209 h 1265451"/>
              <a:gd name="connsiteX23" fmla="*/ 1608328 w 6676143"/>
              <a:gd name="connsiteY23" fmla="*/ 317971 h 1265451"/>
              <a:gd name="connsiteX24" fmla="*/ 1613091 w 6676143"/>
              <a:gd name="connsiteY24" fmla="*/ 358453 h 1265451"/>
              <a:gd name="connsiteX25" fmla="*/ 1675003 w 6676143"/>
              <a:gd name="connsiteY25" fmla="*/ 363216 h 1265451"/>
              <a:gd name="connsiteX26" fmla="*/ 1677385 w 6676143"/>
              <a:gd name="connsiteY26" fmla="*/ 375123 h 1265451"/>
              <a:gd name="connsiteX27" fmla="*/ 1705961 w 6676143"/>
              <a:gd name="connsiteY27" fmla="*/ 377504 h 1265451"/>
              <a:gd name="connsiteX28" fmla="*/ 1710723 w 6676143"/>
              <a:gd name="connsiteY28" fmla="*/ 394173 h 1265451"/>
              <a:gd name="connsiteX29" fmla="*/ 1763111 w 6676143"/>
              <a:gd name="connsiteY29" fmla="*/ 391792 h 1265451"/>
              <a:gd name="connsiteX30" fmla="*/ 1767873 w 6676143"/>
              <a:gd name="connsiteY30" fmla="*/ 415604 h 1265451"/>
              <a:gd name="connsiteX31" fmla="*/ 1925036 w 6676143"/>
              <a:gd name="connsiteY31" fmla="*/ 427511 h 1265451"/>
              <a:gd name="connsiteX32" fmla="*/ 1929799 w 6676143"/>
              <a:gd name="connsiteY32" fmla="*/ 456086 h 1265451"/>
              <a:gd name="connsiteX33" fmla="*/ 2032193 w 6676143"/>
              <a:gd name="connsiteY33" fmla="*/ 470373 h 1265451"/>
              <a:gd name="connsiteX34" fmla="*/ 2044099 w 6676143"/>
              <a:gd name="connsiteY34" fmla="*/ 544192 h 1265451"/>
              <a:gd name="connsiteX35" fmla="*/ 2170305 w 6676143"/>
              <a:gd name="connsiteY35" fmla="*/ 544192 h 1265451"/>
              <a:gd name="connsiteX36" fmla="*/ 2182212 w 6676143"/>
              <a:gd name="connsiteY36" fmla="*/ 591817 h 1265451"/>
              <a:gd name="connsiteX37" fmla="*/ 2386999 w 6676143"/>
              <a:gd name="connsiteY37" fmla="*/ 603723 h 1265451"/>
              <a:gd name="connsiteX38" fmla="*/ 6239016 w 6676143"/>
              <a:gd name="connsiteY38" fmla="*/ 1195948 h 1265451"/>
              <a:gd name="connsiteX39" fmla="*/ 6239016 w 6676143"/>
              <a:gd name="connsiteY39" fmla="*/ 1182501 h 1265451"/>
              <a:gd name="connsiteX0" fmla="*/ 0 w 6676455"/>
              <a:gd name="connsiteY0" fmla="*/ 0 h 1262533"/>
              <a:gd name="connsiteX1" fmla="*/ 148619 w 6676455"/>
              <a:gd name="connsiteY1" fmla="*/ 6024 h 1262533"/>
              <a:gd name="connsiteX2" fmla="*/ 155763 w 6676455"/>
              <a:gd name="connsiteY2" fmla="*/ 32217 h 1262533"/>
              <a:gd name="connsiteX3" fmla="*/ 386744 w 6676455"/>
              <a:gd name="connsiteY3" fmla="*/ 34598 h 1262533"/>
              <a:gd name="connsiteX4" fmla="*/ 396270 w 6676455"/>
              <a:gd name="connsiteY4" fmla="*/ 79843 h 1262533"/>
              <a:gd name="connsiteX5" fmla="*/ 686783 w 6676455"/>
              <a:gd name="connsiteY5" fmla="*/ 94131 h 1262533"/>
              <a:gd name="connsiteX6" fmla="*/ 686783 w 6676455"/>
              <a:gd name="connsiteY6" fmla="*/ 101274 h 1262533"/>
              <a:gd name="connsiteX7" fmla="*/ 796320 w 6676455"/>
              <a:gd name="connsiteY7" fmla="*/ 106037 h 1262533"/>
              <a:gd name="connsiteX8" fmla="*/ 798701 w 6676455"/>
              <a:gd name="connsiteY8" fmla="*/ 117943 h 1262533"/>
              <a:gd name="connsiteX9" fmla="*/ 841564 w 6676455"/>
              <a:gd name="connsiteY9" fmla="*/ 120324 h 1262533"/>
              <a:gd name="connsiteX10" fmla="*/ 841564 w 6676455"/>
              <a:gd name="connsiteY10" fmla="*/ 160806 h 1262533"/>
              <a:gd name="connsiteX11" fmla="*/ 927289 w 6676455"/>
              <a:gd name="connsiteY11" fmla="*/ 165569 h 1262533"/>
              <a:gd name="connsiteX12" fmla="*/ 924908 w 6676455"/>
              <a:gd name="connsiteY12" fmla="*/ 170332 h 1262533"/>
              <a:gd name="connsiteX13" fmla="*/ 1063020 w 6676455"/>
              <a:gd name="connsiteY13" fmla="*/ 172714 h 1262533"/>
              <a:gd name="connsiteX14" fmla="*/ 1072545 w 6676455"/>
              <a:gd name="connsiteY14" fmla="*/ 187001 h 1262533"/>
              <a:gd name="connsiteX15" fmla="*/ 1227326 w 6676455"/>
              <a:gd name="connsiteY15" fmla="*/ 189383 h 1262533"/>
              <a:gd name="connsiteX16" fmla="*/ 1229708 w 6676455"/>
              <a:gd name="connsiteY16" fmla="*/ 206051 h 1262533"/>
              <a:gd name="connsiteX17" fmla="*/ 1298765 w 6676455"/>
              <a:gd name="connsiteY17" fmla="*/ 208433 h 1262533"/>
              <a:gd name="connsiteX18" fmla="*/ 1296383 w 6676455"/>
              <a:gd name="connsiteY18" fmla="*/ 225101 h 1262533"/>
              <a:gd name="connsiteX19" fmla="*/ 1374964 w 6676455"/>
              <a:gd name="connsiteY19" fmla="*/ 222721 h 1262533"/>
              <a:gd name="connsiteX20" fmla="*/ 1377346 w 6676455"/>
              <a:gd name="connsiteY20" fmla="*/ 258440 h 1262533"/>
              <a:gd name="connsiteX21" fmla="*/ 1432115 w 6676455"/>
              <a:gd name="connsiteY21" fmla="*/ 267964 h 1262533"/>
              <a:gd name="connsiteX22" fmla="*/ 1434496 w 6676455"/>
              <a:gd name="connsiteY22" fmla="*/ 313209 h 1262533"/>
              <a:gd name="connsiteX23" fmla="*/ 1608328 w 6676455"/>
              <a:gd name="connsiteY23" fmla="*/ 317971 h 1262533"/>
              <a:gd name="connsiteX24" fmla="*/ 1613091 w 6676455"/>
              <a:gd name="connsiteY24" fmla="*/ 358453 h 1262533"/>
              <a:gd name="connsiteX25" fmla="*/ 1675003 w 6676455"/>
              <a:gd name="connsiteY25" fmla="*/ 363216 h 1262533"/>
              <a:gd name="connsiteX26" fmla="*/ 1677385 w 6676455"/>
              <a:gd name="connsiteY26" fmla="*/ 375123 h 1262533"/>
              <a:gd name="connsiteX27" fmla="*/ 1705961 w 6676455"/>
              <a:gd name="connsiteY27" fmla="*/ 377504 h 1262533"/>
              <a:gd name="connsiteX28" fmla="*/ 1710723 w 6676455"/>
              <a:gd name="connsiteY28" fmla="*/ 394173 h 1262533"/>
              <a:gd name="connsiteX29" fmla="*/ 1763111 w 6676455"/>
              <a:gd name="connsiteY29" fmla="*/ 391792 h 1262533"/>
              <a:gd name="connsiteX30" fmla="*/ 1767873 w 6676455"/>
              <a:gd name="connsiteY30" fmla="*/ 415604 h 1262533"/>
              <a:gd name="connsiteX31" fmla="*/ 1925036 w 6676455"/>
              <a:gd name="connsiteY31" fmla="*/ 427511 h 1262533"/>
              <a:gd name="connsiteX32" fmla="*/ 1929799 w 6676455"/>
              <a:gd name="connsiteY32" fmla="*/ 456086 h 1262533"/>
              <a:gd name="connsiteX33" fmla="*/ 2032193 w 6676455"/>
              <a:gd name="connsiteY33" fmla="*/ 470373 h 1262533"/>
              <a:gd name="connsiteX34" fmla="*/ 2044099 w 6676455"/>
              <a:gd name="connsiteY34" fmla="*/ 544192 h 1262533"/>
              <a:gd name="connsiteX35" fmla="*/ 2170305 w 6676455"/>
              <a:gd name="connsiteY35" fmla="*/ 544192 h 1262533"/>
              <a:gd name="connsiteX36" fmla="*/ 2182212 w 6676455"/>
              <a:gd name="connsiteY36" fmla="*/ 591817 h 1262533"/>
              <a:gd name="connsiteX37" fmla="*/ 2386999 w 6676455"/>
              <a:gd name="connsiteY37" fmla="*/ 603723 h 1262533"/>
              <a:gd name="connsiteX38" fmla="*/ 2382238 w 6676455"/>
              <a:gd name="connsiteY38" fmla="*/ 648968 h 1262533"/>
              <a:gd name="connsiteX39" fmla="*/ 6239016 w 6676455"/>
              <a:gd name="connsiteY39" fmla="*/ 1195948 h 1262533"/>
              <a:gd name="connsiteX40" fmla="*/ 6239016 w 6676455"/>
              <a:gd name="connsiteY40" fmla="*/ 1182501 h 1262533"/>
              <a:gd name="connsiteX0" fmla="*/ 0 w 6676455"/>
              <a:gd name="connsiteY0" fmla="*/ 0 h 1262533"/>
              <a:gd name="connsiteX1" fmla="*/ 148619 w 6676455"/>
              <a:gd name="connsiteY1" fmla="*/ 6024 h 1262533"/>
              <a:gd name="connsiteX2" fmla="*/ 155763 w 6676455"/>
              <a:gd name="connsiteY2" fmla="*/ 32217 h 1262533"/>
              <a:gd name="connsiteX3" fmla="*/ 386744 w 6676455"/>
              <a:gd name="connsiteY3" fmla="*/ 34598 h 1262533"/>
              <a:gd name="connsiteX4" fmla="*/ 396270 w 6676455"/>
              <a:gd name="connsiteY4" fmla="*/ 79843 h 1262533"/>
              <a:gd name="connsiteX5" fmla="*/ 686783 w 6676455"/>
              <a:gd name="connsiteY5" fmla="*/ 94131 h 1262533"/>
              <a:gd name="connsiteX6" fmla="*/ 686783 w 6676455"/>
              <a:gd name="connsiteY6" fmla="*/ 101274 h 1262533"/>
              <a:gd name="connsiteX7" fmla="*/ 796320 w 6676455"/>
              <a:gd name="connsiteY7" fmla="*/ 106037 h 1262533"/>
              <a:gd name="connsiteX8" fmla="*/ 798701 w 6676455"/>
              <a:gd name="connsiteY8" fmla="*/ 117943 h 1262533"/>
              <a:gd name="connsiteX9" fmla="*/ 841564 w 6676455"/>
              <a:gd name="connsiteY9" fmla="*/ 120324 h 1262533"/>
              <a:gd name="connsiteX10" fmla="*/ 841564 w 6676455"/>
              <a:gd name="connsiteY10" fmla="*/ 160806 h 1262533"/>
              <a:gd name="connsiteX11" fmla="*/ 927289 w 6676455"/>
              <a:gd name="connsiteY11" fmla="*/ 165569 h 1262533"/>
              <a:gd name="connsiteX12" fmla="*/ 924908 w 6676455"/>
              <a:gd name="connsiteY12" fmla="*/ 170332 h 1262533"/>
              <a:gd name="connsiteX13" fmla="*/ 1063020 w 6676455"/>
              <a:gd name="connsiteY13" fmla="*/ 172714 h 1262533"/>
              <a:gd name="connsiteX14" fmla="*/ 1072545 w 6676455"/>
              <a:gd name="connsiteY14" fmla="*/ 187001 h 1262533"/>
              <a:gd name="connsiteX15" fmla="*/ 1227326 w 6676455"/>
              <a:gd name="connsiteY15" fmla="*/ 189383 h 1262533"/>
              <a:gd name="connsiteX16" fmla="*/ 1229708 w 6676455"/>
              <a:gd name="connsiteY16" fmla="*/ 206051 h 1262533"/>
              <a:gd name="connsiteX17" fmla="*/ 1298765 w 6676455"/>
              <a:gd name="connsiteY17" fmla="*/ 208433 h 1262533"/>
              <a:gd name="connsiteX18" fmla="*/ 1296383 w 6676455"/>
              <a:gd name="connsiteY18" fmla="*/ 225101 h 1262533"/>
              <a:gd name="connsiteX19" fmla="*/ 1374964 w 6676455"/>
              <a:gd name="connsiteY19" fmla="*/ 222721 h 1262533"/>
              <a:gd name="connsiteX20" fmla="*/ 1377346 w 6676455"/>
              <a:gd name="connsiteY20" fmla="*/ 258440 h 1262533"/>
              <a:gd name="connsiteX21" fmla="*/ 1432115 w 6676455"/>
              <a:gd name="connsiteY21" fmla="*/ 267964 h 1262533"/>
              <a:gd name="connsiteX22" fmla="*/ 1434496 w 6676455"/>
              <a:gd name="connsiteY22" fmla="*/ 313209 h 1262533"/>
              <a:gd name="connsiteX23" fmla="*/ 1608328 w 6676455"/>
              <a:gd name="connsiteY23" fmla="*/ 317971 h 1262533"/>
              <a:gd name="connsiteX24" fmla="*/ 1613091 w 6676455"/>
              <a:gd name="connsiteY24" fmla="*/ 358453 h 1262533"/>
              <a:gd name="connsiteX25" fmla="*/ 1675003 w 6676455"/>
              <a:gd name="connsiteY25" fmla="*/ 363216 h 1262533"/>
              <a:gd name="connsiteX26" fmla="*/ 1677385 w 6676455"/>
              <a:gd name="connsiteY26" fmla="*/ 375123 h 1262533"/>
              <a:gd name="connsiteX27" fmla="*/ 1705961 w 6676455"/>
              <a:gd name="connsiteY27" fmla="*/ 377504 h 1262533"/>
              <a:gd name="connsiteX28" fmla="*/ 1710723 w 6676455"/>
              <a:gd name="connsiteY28" fmla="*/ 394173 h 1262533"/>
              <a:gd name="connsiteX29" fmla="*/ 1763111 w 6676455"/>
              <a:gd name="connsiteY29" fmla="*/ 391792 h 1262533"/>
              <a:gd name="connsiteX30" fmla="*/ 1767873 w 6676455"/>
              <a:gd name="connsiteY30" fmla="*/ 415604 h 1262533"/>
              <a:gd name="connsiteX31" fmla="*/ 1925036 w 6676455"/>
              <a:gd name="connsiteY31" fmla="*/ 427511 h 1262533"/>
              <a:gd name="connsiteX32" fmla="*/ 1929799 w 6676455"/>
              <a:gd name="connsiteY32" fmla="*/ 456086 h 1262533"/>
              <a:gd name="connsiteX33" fmla="*/ 2032193 w 6676455"/>
              <a:gd name="connsiteY33" fmla="*/ 470373 h 1262533"/>
              <a:gd name="connsiteX34" fmla="*/ 2044099 w 6676455"/>
              <a:gd name="connsiteY34" fmla="*/ 544192 h 1262533"/>
              <a:gd name="connsiteX35" fmla="*/ 2170305 w 6676455"/>
              <a:gd name="connsiteY35" fmla="*/ 544192 h 1262533"/>
              <a:gd name="connsiteX36" fmla="*/ 2182212 w 6676455"/>
              <a:gd name="connsiteY36" fmla="*/ 591817 h 1262533"/>
              <a:gd name="connsiteX37" fmla="*/ 2379855 w 6676455"/>
              <a:gd name="connsiteY37" fmla="*/ 601342 h 1262533"/>
              <a:gd name="connsiteX38" fmla="*/ 2382238 w 6676455"/>
              <a:gd name="connsiteY38" fmla="*/ 648968 h 1262533"/>
              <a:gd name="connsiteX39" fmla="*/ 6239016 w 6676455"/>
              <a:gd name="connsiteY39" fmla="*/ 1195948 h 1262533"/>
              <a:gd name="connsiteX40" fmla="*/ 6239016 w 6676455"/>
              <a:gd name="connsiteY40" fmla="*/ 1182501 h 1262533"/>
              <a:gd name="connsiteX0" fmla="*/ 0 w 6671002"/>
              <a:gd name="connsiteY0" fmla="*/ 0 h 1262381"/>
              <a:gd name="connsiteX1" fmla="*/ 148619 w 6671002"/>
              <a:gd name="connsiteY1" fmla="*/ 6024 h 1262381"/>
              <a:gd name="connsiteX2" fmla="*/ 155763 w 6671002"/>
              <a:gd name="connsiteY2" fmla="*/ 32217 h 1262381"/>
              <a:gd name="connsiteX3" fmla="*/ 386744 w 6671002"/>
              <a:gd name="connsiteY3" fmla="*/ 34598 h 1262381"/>
              <a:gd name="connsiteX4" fmla="*/ 396270 w 6671002"/>
              <a:gd name="connsiteY4" fmla="*/ 79843 h 1262381"/>
              <a:gd name="connsiteX5" fmla="*/ 686783 w 6671002"/>
              <a:gd name="connsiteY5" fmla="*/ 94131 h 1262381"/>
              <a:gd name="connsiteX6" fmla="*/ 686783 w 6671002"/>
              <a:gd name="connsiteY6" fmla="*/ 101274 h 1262381"/>
              <a:gd name="connsiteX7" fmla="*/ 796320 w 6671002"/>
              <a:gd name="connsiteY7" fmla="*/ 106037 h 1262381"/>
              <a:gd name="connsiteX8" fmla="*/ 798701 w 6671002"/>
              <a:gd name="connsiteY8" fmla="*/ 117943 h 1262381"/>
              <a:gd name="connsiteX9" fmla="*/ 841564 w 6671002"/>
              <a:gd name="connsiteY9" fmla="*/ 120324 h 1262381"/>
              <a:gd name="connsiteX10" fmla="*/ 841564 w 6671002"/>
              <a:gd name="connsiteY10" fmla="*/ 160806 h 1262381"/>
              <a:gd name="connsiteX11" fmla="*/ 927289 w 6671002"/>
              <a:gd name="connsiteY11" fmla="*/ 165569 h 1262381"/>
              <a:gd name="connsiteX12" fmla="*/ 924908 w 6671002"/>
              <a:gd name="connsiteY12" fmla="*/ 170332 h 1262381"/>
              <a:gd name="connsiteX13" fmla="*/ 1063020 w 6671002"/>
              <a:gd name="connsiteY13" fmla="*/ 172714 h 1262381"/>
              <a:gd name="connsiteX14" fmla="*/ 1072545 w 6671002"/>
              <a:gd name="connsiteY14" fmla="*/ 187001 h 1262381"/>
              <a:gd name="connsiteX15" fmla="*/ 1227326 w 6671002"/>
              <a:gd name="connsiteY15" fmla="*/ 189383 h 1262381"/>
              <a:gd name="connsiteX16" fmla="*/ 1229708 w 6671002"/>
              <a:gd name="connsiteY16" fmla="*/ 206051 h 1262381"/>
              <a:gd name="connsiteX17" fmla="*/ 1298765 w 6671002"/>
              <a:gd name="connsiteY17" fmla="*/ 208433 h 1262381"/>
              <a:gd name="connsiteX18" fmla="*/ 1296383 w 6671002"/>
              <a:gd name="connsiteY18" fmla="*/ 225101 h 1262381"/>
              <a:gd name="connsiteX19" fmla="*/ 1374964 w 6671002"/>
              <a:gd name="connsiteY19" fmla="*/ 222721 h 1262381"/>
              <a:gd name="connsiteX20" fmla="*/ 1377346 w 6671002"/>
              <a:gd name="connsiteY20" fmla="*/ 258440 h 1262381"/>
              <a:gd name="connsiteX21" fmla="*/ 1432115 w 6671002"/>
              <a:gd name="connsiteY21" fmla="*/ 267964 h 1262381"/>
              <a:gd name="connsiteX22" fmla="*/ 1434496 w 6671002"/>
              <a:gd name="connsiteY22" fmla="*/ 313209 h 1262381"/>
              <a:gd name="connsiteX23" fmla="*/ 1608328 w 6671002"/>
              <a:gd name="connsiteY23" fmla="*/ 317971 h 1262381"/>
              <a:gd name="connsiteX24" fmla="*/ 1613091 w 6671002"/>
              <a:gd name="connsiteY24" fmla="*/ 358453 h 1262381"/>
              <a:gd name="connsiteX25" fmla="*/ 1675003 w 6671002"/>
              <a:gd name="connsiteY25" fmla="*/ 363216 h 1262381"/>
              <a:gd name="connsiteX26" fmla="*/ 1677385 w 6671002"/>
              <a:gd name="connsiteY26" fmla="*/ 375123 h 1262381"/>
              <a:gd name="connsiteX27" fmla="*/ 1705961 w 6671002"/>
              <a:gd name="connsiteY27" fmla="*/ 377504 h 1262381"/>
              <a:gd name="connsiteX28" fmla="*/ 1710723 w 6671002"/>
              <a:gd name="connsiteY28" fmla="*/ 394173 h 1262381"/>
              <a:gd name="connsiteX29" fmla="*/ 1763111 w 6671002"/>
              <a:gd name="connsiteY29" fmla="*/ 391792 h 1262381"/>
              <a:gd name="connsiteX30" fmla="*/ 1767873 w 6671002"/>
              <a:gd name="connsiteY30" fmla="*/ 415604 h 1262381"/>
              <a:gd name="connsiteX31" fmla="*/ 1925036 w 6671002"/>
              <a:gd name="connsiteY31" fmla="*/ 427511 h 1262381"/>
              <a:gd name="connsiteX32" fmla="*/ 1929799 w 6671002"/>
              <a:gd name="connsiteY32" fmla="*/ 456086 h 1262381"/>
              <a:gd name="connsiteX33" fmla="*/ 2032193 w 6671002"/>
              <a:gd name="connsiteY33" fmla="*/ 470373 h 1262381"/>
              <a:gd name="connsiteX34" fmla="*/ 2044099 w 6671002"/>
              <a:gd name="connsiteY34" fmla="*/ 544192 h 1262381"/>
              <a:gd name="connsiteX35" fmla="*/ 2170305 w 6671002"/>
              <a:gd name="connsiteY35" fmla="*/ 544192 h 1262381"/>
              <a:gd name="connsiteX36" fmla="*/ 2182212 w 6671002"/>
              <a:gd name="connsiteY36" fmla="*/ 591817 h 1262381"/>
              <a:gd name="connsiteX37" fmla="*/ 2379855 w 6671002"/>
              <a:gd name="connsiteY37" fmla="*/ 601342 h 1262381"/>
              <a:gd name="connsiteX38" fmla="*/ 2382238 w 6671002"/>
              <a:gd name="connsiteY38" fmla="*/ 648968 h 1262381"/>
              <a:gd name="connsiteX39" fmla="*/ 2465581 w 6671002"/>
              <a:gd name="connsiteY39" fmla="*/ 651349 h 1262381"/>
              <a:gd name="connsiteX40" fmla="*/ 6239016 w 6671002"/>
              <a:gd name="connsiteY40" fmla="*/ 1195948 h 1262381"/>
              <a:gd name="connsiteX41" fmla="*/ 6239016 w 6671002"/>
              <a:gd name="connsiteY41" fmla="*/ 1182501 h 1262381"/>
              <a:gd name="connsiteX0" fmla="*/ 0 w 6671002"/>
              <a:gd name="connsiteY0" fmla="*/ 0 h 1262381"/>
              <a:gd name="connsiteX1" fmla="*/ 148619 w 6671002"/>
              <a:gd name="connsiteY1" fmla="*/ 6024 h 1262381"/>
              <a:gd name="connsiteX2" fmla="*/ 155763 w 6671002"/>
              <a:gd name="connsiteY2" fmla="*/ 32217 h 1262381"/>
              <a:gd name="connsiteX3" fmla="*/ 386744 w 6671002"/>
              <a:gd name="connsiteY3" fmla="*/ 34598 h 1262381"/>
              <a:gd name="connsiteX4" fmla="*/ 396270 w 6671002"/>
              <a:gd name="connsiteY4" fmla="*/ 79843 h 1262381"/>
              <a:gd name="connsiteX5" fmla="*/ 686783 w 6671002"/>
              <a:gd name="connsiteY5" fmla="*/ 94131 h 1262381"/>
              <a:gd name="connsiteX6" fmla="*/ 686783 w 6671002"/>
              <a:gd name="connsiteY6" fmla="*/ 101274 h 1262381"/>
              <a:gd name="connsiteX7" fmla="*/ 796320 w 6671002"/>
              <a:gd name="connsiteY7" fmla="*/ 106037 h 1262381"/>
              <a:gd name="connsiteX8" fmla="*/ 798701 w 6671002"/>
              <a:gd name="connsiteY8" fmla="*/ 117943 h 1262381"/>
              <a:gd name="connsiteX9" fmla="*/ 841564 w 6671002"/>
              <a:gd name="connsiteY9" fmla="*/ 120324 h 1262381"/>
              <a:gd name="connsiteX10" fmla="*/ 841564 w 6671002"/>
              <a:gd name="connsiteY10" fmla="*/ 160806 h 1262381"/>
              <a:gd name="connsiteX11" fmla="*/ 927289 w 6671002"/>
              <a:gd name="connsiteY11" fmla="*/ 165569 h 1262381"/>
              <a:gd name="connsiteX12" fmla="*/ 924908 w 6671002"/>
              <a:gd name="connsiteY12" fmla="*/ 170332 h 1262381"/>
              <a:gd name="connsiteX13" fmla="*/ 1063020 w 6671002"/>
              <a:gd name="connsiteY13" fmla="*/ 172714 h 1262381"/>
              <a:gd name="connsiteX14" fmla="*/ 1072545 w 6671002"/>
              <a:gd name="connsiteY14" fmla="*/ 187001 h 1262381"/>
              <a:gd name="connsiteX15" fmla="*/ 1227326 w 6671002"/>
              <a:gd name="connsiteY15" fmla="*/ 189383 h 1262381"/>
              <a:gd name="connsiteX16" fmla="*/ 1229708 w 6671002"/>
              <a:gd name="connsiteY16" fmla="*/ 206051 h 1262381"/>
              <a:gd name="connsiteX17" fmla="*/ 1298765 w 6671002"/>
              <a:gd name="connsiteY17" fmla="*/ 208433 h 1262381"/>
              <a:gd name="connsiteX18" fmla="*/ 1296383 w 6671002"/>
              <a:gd name="connsiteY18" fmla="*/ 225101 h 1262381"/>
              <a:gd name="connsiteX19" fmla="*/ 1374964 w 6671002"/>
              <a:gd name="connsiteY19" fmla="*/ 222721 h 1262381"/>
              <a:gd name="connsiteX20" fmla="*/ 1377346 w 6671002"/>
              <a:gd name="connsiteY20" fmla="*/ 258440 h 1262381"/>
              <a:gd name="connsiteX21" fmla="*/ 1432115 w 6671002"/>
              <a:gd name="connsiteY21" fmla="*/ 267964 h 1262381"/>
              <a:gd name="connsiteX22" fmla="*/ 1434496 w 6671002"/>
              <a:gd name="connsiteY22" fmla="*/ 313209 h 1262381"/>
              <a:gd name="connsiteX23" fmla="*/ 1608328 w 6671002"/>
              <a:gd name="connsiteY23" fmla="*/ 317971 h 1262381"/>
              <a:gd name="connsiteX24" fmla="*/ 1613091 w 6671002"/>
              <a:gd name="connsiteY24" fmla="*/ 358453 h 1262381"/>
              <a:gd name="connsiteX25" fmla="*/ 1675003 w 6671002"/>
              <a:gd name="connsiteY25" fmla="*/ 363216 h 1262381"/>
              <a:gd name="connsiteX26" fmla="*/ 1677385 w 6671002"/>
              <a:gd name="connsiteY26" fmla="*/ 375123 h 1262381"/>
              <a:gd name="connsiteX27" fmla="*/ 1705961 w 6671002"/>
              <a:gd name="connsiteY27" fmla="*/ 377504 h 1262381"/>
              <a:gd name="connsiteX28" fmla="*/ 1710723 w 6671002"/>
              <a:gd name="connsiteY28" fmla="*/ 394173 h 1262381"/>
              <a:gd name="connsiteX29" fmla="*/ 1763111 w 6671002"/>
              <a:gd name="connsiteY29" fmla="*/ 391792 h 1262381"/>
              <a:gd name="connsiteX30" fmla="*/ 1767873 w 6671002"/>
              <a:gd name="connsiteY30" fmla="*/ 415604 h 1262381"/>
              <a:gd name="connsiteX31" fmla="*/ 1925036 w 6671002"/>
              <a:gd name="connsiteY31" fmla="*/ 427511 h 1262381"/>
              <a:gd name="connsiteX32" fmla="*/ 1929799 w 6671002"/>
              <a:gd name="connsiteY32" fmla="*/ 475136 h 1262381"/>
              <a:gd name="connsiteX33" fmla="*/ 2032193 w 6671002"/>
              <a:gd name="connsiteY33" fmla="*/ 470373 h 1262381"/>
              <a:gd name="connsiteX34" fmla="*/ 2044099 w 6671002"/>
              <a:gd name="connsiteY34" fmla="*/ 544192 h 1262381"/>
              <a:gd name="connsiteX35" fmla="*/ 2170305 w 6671002"/>
              <a:gd name="connsiteY35" fmla="*/ 544192 h 1262381"/>
              <a:gd name="connsiteX36" fmla="*/ 2182212 w 6671002"/>
              <a:gd name="connsiteY36" fmla="*/ 591817 h 1262381"/>
              <a:gd name="connsiteX37" fmla="*/ 2379855 w 6671002"/>
              <a:gd name="connsiteY37" fmla="*/ 601342 h 1262381"/>
              <a:gd name="connsiteX38" fmla="*/ 2382238 w 6671002"/>
              <a:gd name="connsiteY38" fmla="*/ 648968 h 1262381"/>
              <a:gd name="connsiteX39" fmla="*/ 2465581 w 6671002"/>
              <a:gd name="connsiteY39" fmla="*/ 651349 h 1262381"/>
              <a:gd name="connsiteX40" fmla="*/ 6239016 w 6671002"/>
              <a:gd name="connsiteY40" fmla="*/ 1195948 h 1262381"/>
              <a:gd name="connsiteX41" fmla="*/ 6239016 w 6671002"/>
              <a:gd name="connsiteY41" fmla="*/ 1182501 h 1262381"/>
              <a:gd name="connsiteX0" fmla="*/ 0 w 6671002"/>
              <a:gd name="connsiteY0" fmla="*/ 0 h 1262381"/>
              <a:gd name="connsiteX1" fmla="*/ 148619 w 6671002"/>
              <a:gd name="connsiteY1" fmla="*/ 6024 h 1262381"/>
              <a:gd name="connsiteX2" fmla="*/ 155763 w 6671002"/>
              <a:gd name="connsiteY2" fmla="*/ 32217 h 1262381"/>
              <a:gd name="connsiteX3" fmla="*/ 386744 w 6671002"/>
              <a:gd name="connsiteY3" fmla="*/ 34598 h 1262381"/>
              <a:gd name="connsiteX4" fmla="*/ 396270 w 6671002"/>
              <a:gd name="connsiteY4" fmla="*/ 79843 h 1262381"/>
              <a:gd name="connsiteX5" fmla="*/ 686783 w 6671002"/>
              <a:gd name="connsiteY5" fmla="*/ 94131 h 1262381"/>
              <a:gd name="connsiteX6" fmla="*/ 686783 w 6671002"/>
              <a:gd name="connsiteY6" fmla="*/ 101274 h 1262381"/>
              <a:gd name="connsiteX7" fmla="*/ 796320 w 6671002"/>
              <a:gd name="connsiteY7" fmla="*/ 106037 h 1262381"/>
              <a:gd name="connsiteX8" fmla="*/ 798701 w 6671002"/>
              <a:gd name="connsiteY8" fmla="*/ 117943 h 1262381"/>
              <a:gd name="connsiteX9" fmla="*/ 841564 w 6671002"/>
              <a:gd name="connsiteY9" fmla="*/ 120324 h 1262381"/>
              <a:gd name="connsiteX10" fmla="*/ 841564 w 6671002"/>
              <a:gd name="connsiteY10" fmla="*/ 160806 h 1262381"/>
              <a:gd name="connsiteX11" fmla="*/ 927289 w 6671002"/>
              <a:gd name="connsiteY11" fmla="*/ 165569 h 1262381"/>
              <a:gd name="connsiteX12" fmla="*/ 924908 w 6671002"/>
              <a:gd name="connsiteY12" fmla="*/ 170332 h 1262381"/>
              <a:gd name="connsiteX13" fmla="*/ 1063020 w 6671002"/>
              <a:gd name="connsiteY13" fmla="*/ 172714 h 1262381"/>
              <a:gd name="connsiteX14" fmla="*/ 1072545 w 6671002"/>
              <a:gd name="connsiteY14" fmla="*/ 187001 h 1262381"/>
              <a:gd name="connsiteX15" fmla="*/ 1227326 w 6671002"/>
              <a:gd name="connsiteY15" fmla="*/ 189383 h 1262381"/>
              <a:gd name="connsiteX16" fmla="*/ 1229708 w 6671002"/>
              <a:gd name="connsiteY16" fmla="*/ 206051 h 1262381"/>
              <a:gd name="connsiteX17" fmla="*/ 1298765 w 6671002"/>
              <a:gd name="connsiteY17" fmla="*/ 208433 h 1262381"/>
              <a:gd name="connsiteX18" fmla="*/ 1296383 w 6671002"/>
              <a:gd name="connsiteY18" fmla="*/ 225101 h 1262381"/>
              <a:gd name="connsiteX19" fmla="*/ 1374964 w 6671002"/>
              <a:gd name="connsiteY19" fmla="*/ 222721 h 1262381"/>
              <a:gd name="connsiteX20" fmla="*/ 1377346 w 6671002"/>
              <a:gd name="connsiteY20" fmla="*/ 258440 h 1262381"/>
              <a:gd name="connsiteX21" fmla="*/ 1432115 w 6671002"/>
              <a:gd name="connsiteY21" fmla="*/ 267964 h 1262381"/>
              <a:gd name="connsiteX22" fmla="*/ 1434496 w 6671002"/>
              <a:gd name="connsiteY22" fmla="*/ 313209 h 1262381"/>
              <a:gd name="connsiteX23" fmla="*/ 1608328 w 6671002"/>
              <a:gd name="connsiteY23" fmla="*/ 317971 h 1262381"/>
              <a:gd name="connsiteX24" fmla="*/ 1613091 w 6671002"/>
              <a:gd name="connsiteY24" fmla="*/ 358453 h 1262381"/>
              <a:gd name="connsiteX25" fmla="*/ 1675003 w 6671002"/>
              <a:gd name="connsiteY25" fmla="*/ 363216 h 1262381"/>
              <a:gd name="connsiteX26" fmla="*/ 1677385 w 6671002"/>
              <a:gd name="connsiteY26" fmla="*/ 375123 h 1262381"/>
              <a:gd name="connsiteX27" fmla="*/ 1705961 w 6671002"/>
              <a:gd name="connsiteY27" fmla="*/ 377504 h 1262381"/>
              <a:gd name="connsiteX28" fmla="*/ 1710723 w 6671002"/>
              <a:gd name="connsiteY28" fmla="*/ 394173 h 1262381"/>
              <a:gd name="connsiteX29" fmla="*/ 1763111 w 6671002"/>
              <a:gd name="connsiteY29" fmla="*/ 391792 h 1262381"/>
              <a:gd name="connsiteX30" fmla="*/ 1767873 w 6671002"/>
              <a:gd name="connsiteY30" fmla="*/ 415604 h 1262381"/>
              <a:gd name="connsiteX31" fmla="*/ 1925036 w 6671002"/>
              <a:gd name="connsiteY31" fmla="*/ 427511 h 1262381"/>
              <a:gd name="connsiteX32" fmla="*/ 1929799 w 6671002"/>
              <a:gd name="connsiteY32" fmla="*/ 475136 h 1262381"/>
              <a:gd name="connsiteX33" fmla="*/ 2032193 w 6671002"/>
              <a:gd name="connsiteY33" fmla="*/ 470373 h 1262381"/>
              <a:gd name="connsiteX34" fmla="*/ 2044099 w 6671002"/>
              <a:gd name="connsiteY34" fmla="*/ 544192 h 1262381"/>
              <a:gd name="connsiteX35" fmla="*/ 2170305 w 6671002"/>
              <a:gd name="connsiteY35" fmla="*/ 544192 h 1262381"/>
              <a:gd name="connsiteX36" fmla="*/ 2182212 w 6671002"/>
              <a:gd name="connsiteY36" fmla="*/ 591817 h 1262381"/>
              <a:gd name="connsiteX37" fmla="*/ 2379855 w 6671002"/>
              <a:gd name="connsiteY37" fmla="*/ 601342 h 1262381"/>
              <a:gd name="connsiteX38" fmla="*/ 2382238 w 6671002"/>
              <a:gd name="connsiteY38" fmla="*/ 648968 h 1262381"/>
              <a:gd name="connsiteX39" fmla="*/ 2465581 w 6671002"/>
              <a:gd name="connsiteY39" fmla="*/ 651349 h 1262381"/>
              <a:gd name="connsiteX40" fmla="*/ 6239016 w 6671002"/>
              <a:gd name="connsiteY40" fmla="*/ 1195948 h 1262381"/>
              <a:gd name="connsiteX41" fmla="*/ 6239016 w 6671002"/>
              <a:gd name="connsiteY41" fmla="*/ 1182501 h 1262381"/>
              <a:gd name="connsiteX0" fmla="*/ 0 w 6670846"/>
              <a:gd name="connsiteY0" fmla="*/ 0 h 1260715"/>
              <a:gd name="connsiteX1" fmla="*/ 148619 w 6670846"/>
              <a:gd name="connsiteY1" fmla="*/ 6024 h 1260715"/>
              <a:gd name="connsiteX2" fmla="*/ 155763 w 6670846"/>
              <a:gd name="connsiteY2" fmla="*/ 32217 h 1260715"/>
              <a:gd name="connsiteX3" fmla="*/ 386744 w 6670846"/>
              <a:gd name="connsiteY3" fmla="*/ 34598 h 1260715"/>
              <a:gd name="connsiteX4" fmla="*/ 396270 w 6670846"/>
              <a:gd name="connsiteY4" fmla="*/ 79843 h 1260715"/>
              <a:gd name="connsiteX5" fmla="*/ 686783 w 6670846"/>
              <a:gd name="connsiteY5" fmla="*/ 94131 h 1260715"/>
              <a:gd name="connsiteX6" fmla="*/ 686783 w 6670846"/>
              <a:gd name="connsiteY6" fmla="*/ 101274 h 1260715"/>
              <a:gd name="connsiteX7" fmla="*/ 796320 w 6670846"/>
              <a:gd name="connsiteY7" fmla="*/ 106037 h 1260715"/>
              <a:gd name="connsiteX8" fmla="*/ 798701 w 6670846"/>
              <a:gd name="connsiteY8" fmla="*/ 117943 h 1260715"/>
              <a:gd name="connsiteX9" fmla="*/ 841564 w 6670846"/>
              <a:gd name="connsiteY9" fmla="*/ 120324 h 1260715"/>
              <a:gd name="connsiteX10" fmla="*/ 841564 w 6670846"/>
              <a:gd name="connsiteY10" fmla="*/ 160806 h 1260715"/>
              <a:gd name="connsiteX11" fmla="*/ 927289 w 6670846"/>
              <a:gd name="connsiteY11" fmla="*/ 165569 h 1260715"/>
              <a:gd name="connsiteX12" fmla="*/ 924908 w 6670846"/>
              <a:gd name="connsiteY12" fmla="*/ 170332 h 1260715"/>
              <a:gd name="connsiteX13" fmla="*/ 1063020 w 6670846"/>
              <a:gd name="connsiteY13" fmla="*/ 172714 h 1260715"/>
              <a:gd name="connsiteX14" fmla="*/ 1072545 w 6670846"/>
              <a:gd name="connsiteY14" fmla="*/ 187001 h 1260715"/>
              <a:gd name="connsiteX15" fmla="*/ 1227326 w 6670846"/>
              <a:gd name="connsiteY15" fmla="*/ 189383 h 1260715"/>
              <a:gd name="connsiteX16" fmla="*/ 1229708 w 6670846"/>
              <a:gd name="connsiteY16" fmla="*/ 206051 h 1260715"/>
              <a:gd name="connsiteX17" fmla="*/ 1298765 w 6670846"/>
              <a:gd name="connsiteY17" fmla="*/ 208433 h 1260715"/>
              <a:gd name="connsiteX18" fmla="*/ 1296383 w 6670846"/>
              <a:gd name="connsiteY18" fmla="*/ 225101 h 1260715"/>
              <a:gd name="connsiteX19" fmla="*/ 1374964 w 6670846"/>
              <a:gd name="connsiteY19" fmla="*/ 222721 h 1260715"/>
              <a:gd name="connsiteX20" fmla="*/ 1377346 w 6670846"/>
              <a:gd name="connsiteY20" fmla="*/ 258440 h 1260715"/>
              <a:gd name="connsiteX21" fmla="*/ 1432115 w 6670846"/>
              <a:gd name="connsiteY21" fmla="*/ 267964 h 1260715"/>
              <a:gd name="connsiteX22" fmla="*/ 1434496 w 6670846"/>
              <a:gd name="connsiteY22" fmla="*/ 313209 h 1260715"/>
              <a:gd name="connsiteX23" fmla="*/ 1608328 w 6670846"/>
              <a:gd name="connsiteY23" fmla="*/ 317971 h 1260715"/>
              <a:gd name="connsiteX24" fmla="*/ 1613091 w 6670846"/>
              <a:gd name="connsiteY24" fmla="*/ 358453 h 1260715"/>
              <a:gd name="connsiteX25" fmla="*/ 1675003 w 6670846"/>
              <a:gd name="connsiteY25" fmla="*/ 363216 h 1260715"/>
              <a:gd name="connsiteX26" fmla="*/ 1677385 w 6670846"/>
              <a:gd name="connsiteY26" fmla="*/ 375123 h 1260715"/>
              <a:gd name="connsiteX27" fmla="*/ 1705961 w 6670846"/>
              <a:gd name="connsiteY27" fmla="*/ 377504 h 1260715"/>
              <a:gd name="connsiteX28" fmla="*/ 1710723 w 6670846"/>
              <a:gd name="connsiteY28" fmla="*/ 394173 h 1260715"/>
              <a:gd name="connsiteX29" fmla="*/ 1763111 w 6670846"/>
              <a:gd name="connsiteY29" fmla="*/ 391792 h 1260715"/>
              <a:gd name="connsiteX30" fmla="*/ 1767873 w 6670846"/>
              <a:gd name="connsiteY30" fmla="*/ 415604 h 1260715"/>
              <a:gd name="connsiteX31" fmla="*/ 1925036 w 6670846"/>
              <a:gd name="connsiteY31" fmla="*/ 427511 h 1260715"/>
              <a:gd name="connsiteX32" fmla="*/ 1929799 w 6670846"/>
              <a:gd name="connsiteY32" fmla="*/ 475136 h 1260715"/>
              <a:gd name="connsiteX33" fmla="*/ 2032193 w 6670846"/>
              <a:gd name="connsiteY33" fmla="*/ 470373 h 1260715"/>
              <a:gd name="connsiteX34" fmla="*/ 2044099 w 6670846"/>
              <a:gd name="connsiteY34" fmla="*/ 544192 h 1260715"/>
              <a:gd name="connsiteX35" fmla="*/ 2170305 w 6670846"/>
              <a:gd name="connsiteY35" fmla="*/ 544192 h 1260715"/>
              <a:gd name="connsiteX36" fmla="*/ 2182212 w 6670846"/>
              <a:gd name="connsiteY36" fmla="*/ 591817 h 1260715"/>
              <a:gd name="connsiteX37" fmla="*/ 2379855 w 6670846"/>
              <a:gd name="connsiteY37" fmla="*/ 601342 h 1260715"/>
              <a:gd name="connsiteX38" fmla="*/ 2382238 w 6670846"/>
              <a:gd name="connsiteY38" fmla="*/ 648968 h 1260715"/>
              <a:gd name="connsiteX39" fmla="*/ 2465581 w 6670846"/>
              <a:gd name="connsiteY39" fmla="*/ 651349 h 1260715"/>
              <a:gd name="connsiteX40" fmla="*/ 2467963 w 6670846"/>
              <a:gd name="connsiteY40" fmla="*/ 677543 h 1260715"/>
              <a:gd name="connsiteX41" fmla="*/ 6239016 w 6670846"/>
              <a:gd name="connsiteY41" fmla="*/ 1195948 h 1260715"/>
              <a:gd name="connsiteX42" fmla="*/ 6239016 w 6670846"/>
              <a:gd name="connsiteY42" fmla="*/ 1182501 h 1260715"/>
              <a:gd name="connsiteX0" fmla="*/ 0 w 6654797"/>
              <a:gd name="connsiteY0" fmla="*/ 0 h 1260414"/>
              <a:gd name="connsiteX1" fmla="*/ 148619 w 6654797"/>
              <a:gd name="connsiteY1" fmla="*/ 6024 h 1260414"/>
              <a:gd name="connsiteX2" fmla="*/ 155763 w 6654797"/>
              <a:gd name="connsiteY2" fmla="*/ 32217 h 1260414"/>
              <a:gd name="connsiteX3" fmla="*/ 386744 w 6654797"/>
              <a:gd name="connsiteY3" fmla="*/ 34598 h 1260414"/>
              <a:gd name="connsiteX4" fmla="*/ 396270 w 6654797"/>
              <a:gd name="connsiteY4" fmla="*/ 79843 h 1260414"/>
              <a:gd name="connsiteX5" fmla="*/ 686783 w 6654797"/>
              <a:gd name="connsiteY5" fmla="*/ 94131 h 1260414"/>
              <a:gd name="connsiteX6" fmla="*/ 686783 w 6654797"/>
              <a:gd name="connsiteY6" fmla="*/ 101274 h 1260414"/>
              <a:gd name="connsiteX7" fmla="*/ 796320 w 6654797"/>
              <a:gd name="connsiteY7" fmla="*/ 106037 h 1260414"/>
              <a:gd name="connsiteX8" fmla="*/ 798701 w 6654797"/>
              <a:gd name="connsiteY8" fmla="*/ 117943 h 1260414"/>
              <a:gd name="connsiteX9" fmla="*/ 841564 w 6654797"/>
              <a:gd name="connsiteY9" fmla="*/ 120324 h 1260414"/>
              <a:gd name="connsiteX10" fmla="*/ 841564 w 6654797"/>
              <a:gd name="connsiteY10" fmla="*/ 160806 h 1260414"/>
              <a:gd name="connsiteX11" fmla="*/ 927289 w 6654797"/>
              <a:gd name="connsiteY11" fmla="*/ 165569 h 1260414"/>
              <a:gd name="connsiteX12" fmla="*/ 924908 w 6654797"/>
              <a:gd name="connsiteY12" fmla="*/ 170332 h 1260414"/>
              <a:gd name="connsiteX13" fmla="*/ 1063020 w 6654797"/>
              <a:gd name="connsiteY13" fmla="*/ 172714 h 1260414"/>
              <a:gd name="connsiteX14" fmla="*/ 1072545 w 6654797"/>
              <a:gd name="connsiteY14" fmla="*/ 187001 h 1260414"/>
              <a:gd name="connsiteX15" fmla="*/ 1227326 w 6654797"/>
              <a:gd name="connsiteY15" fmla="*/ 189383 h 1260414"/>
              <a:gd name="connsiteX16" fmla="*/ 1229708 w 6654797"/>
              <a:gd name="connsiteY16" fmla="*/ 206051 h 1260414"/>
              <a:gd name="connsiteX17" fmla="*/ 1298765 w 6654797"/>
              <a:gd name="connsiteY17" fmla="*/ 208433 h 1260414"/>
              <a:gd name="connsiteX18" fmla="*/ 1296383 w 6654797"/>
              <a:gd name="connsiteY18" fmla="*/ 225101 h 1260414"/>
              <a:gd name="connsiteX19" fmla="*/ 1374964 w 6654797"/>
              <a:gd name="connsiteY19" fmla="*/ 222721 h 1260414"/>
              <a:gd name="connsiteX20" fmla="*/ 1377346 w 6654797"/>
              <a:gd name="connsiteY20" fmla="*/ 258440 h 1260414"/>
              <a:gd name="connsiteX21" fmla="*/ 1432115 w 6654797"/>
              <a:gd name="connsiteY21" fmla="*/ 267964 h 1260414"/>
              <a:gd name="connsiteX22" fmla="*/ 1434496 w 6654797"/>
              <a:gd name="connsiteY22" fmla="*/ 313209 h 1260414"/>
              <a:gd name="connsiteX23" fmla="*/ 1608328 w 6654797"/>
              <a:gd name="connsiteY23" fmla="*/ 317971 h 1260414"/>
              <a:gd name="connsiteX24" fmla="*/ 1613091 w 6654797"/>
              <a:gd name="connsiteY24" fmla="*/ 358453 h 1260414"/>
              <a:gd name="connsiteX25" fmla="*/ 1675003 w 6654797"/>
              <a:gd name="connsiteY25" fmla="*/ 363216 h 1260414"/>
              <a:gd name="connsiteX26" fmla="*/ 1677385 w 6654797"/>
              <a:gd name="connsiteY26" fmla="*/ 375123 h 1260414"/>
              <a:gd name="connsiteX27" fmla="*/ 1705961 w 6654797"/>
              <a:gd name="connsiteY27" fmla="*/ 377504 h 1260414"/>
              <a:gd name="connsiteX28" fmla="*/ 1710723 w 6654797"/>
              <a:gd name="connsiteY28" fmla="*/ 394173 h 1260414"/>
              <a:gd name="connsiteX29" fmla="*/ 1763111 w 6654797"/>
              <a:gd name="connsiteY29" fmla="*/ 391792 h 1260414"/>
              <a:gd name="connsiteX30" fmla="*/ 1767873 w 6654797"/>
              <a:gd name="connsiteY30" fmla="*/ 415604 h 1260414"/>
              <a:gd name="connsiteX31" fmla="*/ 1925036 w 6654797"/>
              <a:gd name="connsiteY31" fmla="*/ 427511 h 1260414"/>
              <a:gd name="connsiteX32" fmla="*/ 1929799 w 6654797"/>
              <a:gd name="connsiteY32" fmla="*/ 475136 h 1260414"/>
              <a:gd name="connsiteX33" fmla="*/ 2032193 w 6654797"/>
              <a:gd name="connsiteY33" fmla="*/ 470373 h 1260414"/>
              <a:gd name="connsiteX34" fmla="*/ 2044099 w 6654797"/>
              <a:gd name="connsiteY34" fmla="*/ 544192 h 1260414"/>
              <a:gd name="connsiteX35" fmla="*/ 2170305 w 6654797"/>
              <a:gd name="connsiteY35" fmla="*/ 544192 h 1260414"/>
              <a:gd name="connsiteX36" fmla="*/ 2182212 w 6654797"/>
              <a:gd name="connsiteY36" fmla="*/ 591817 h 1260414"/>
              <a:gd name="connsiteX37" fmla="*/ 2379855 w 6654797"/>
              <a:gd name="connsiteY37" fmla="*/ 601342 h 1260414"/>
              <a:gd name="connsiteX38" fmla="*/ 2382238 w 6654797"/>
              <a:gd name="connsiteY38" fmla="*/ 648968 h 1260414"/>
              <a:gd name="connsiteX39" fmla="*/ 2465581 w 6654797"/>
              <a:gd name="connsiteY39" fmla="*/ 651349 h 1260414"/>
              <a:gd name="connsiteX40" fmla="*/ 2467963 w 6654797"/>
              <a:gd name="connsiteY40" fmla="*/ 677543 h 1260414"/>
              <a:gd name="connsiteX41" fmla="*/ 2715613 w 6654797"/>
              <a:gd name="connsiteY41" fmla="*/ 682305 h 1260414"/>
              <a:gd name="connsiteX42" fmla="*/ 6239016 w 6654797"/>
              <a:gd name="connsiteY42" fmla="*/ 1195948 h 1260414"/>
              <a:gd name="connsiteX43" fmla="*/ 6239016 w 6654797"/>
              <a:gd name="connsiteY43" fmla="*/ 1182501 h 1260414"/>
              <a:gd name="connsiteX0" fmla="*/ 0 w 6654644"/>
              <a:gd name="connsiteY0" fmla="*/ 0 h 1258473"/>
              <a:gd name="connsiteX1" fmla="*/ 148619 w 6654644"/>
              <a:gd name="connsiteY1" fmla="*/ 6024 h 1258473"/>
              <a:gd name="connsiteX2" fmla="*/ 155763 w 6654644"/>
              <a:gd name="connsiteY2" fmla="*/ 32217 h 1258473"/>
              <a:gd name="connsiteX3" fmla="*/ 386744 w 6654644"/>
              <a:gd name="connsiteY3" fmla="*/ 34598 h 1258473"/>
              <a:gd name="connsiteX4" fmla="*/ 396270 w 6654644"/>
              <a:gd name="connsiteY4" fmla="*/ 79843 h 1258473"/>
              <a:gd name="connsiteX5" fmla="*/ 686783 w 6654644"/>
              <a:gd name="connsiteY5" fmla="*/ 94131 h 1258473"/>
              <a:gd name="connsiteX6" fmla="*/ 686783 w 6654644"/>
              <a:gd name="connsiteY6" fmla="*/ 101274 h 1258473"/>
              <a:gd name="connsiteX7" fmla="*/ 796320 w 6654644"/>
              <a:gd name="connsiteY7" fmla="*/ 106037 h 1258473"/>
              <a:gd name="connsiteX8" fmla="*/ 798701 w 6654644"/>
              <a:gd name="connsiteY8" fmla="*/ 117943 h 1258473"/>
              <a:gd name="connsiteX9" fmla="*/ 841564 w 6654644"/>
              <a:gd name="connsiteY9" fmla="*/ 120324 h 1258473"/>
              <a:gd name="connsiteX10" fmla="*/ 841564 w 6654644"/>
              <a:gd name="connsiteY10" fmla="*/ 160806 h 1258473"/>
              <a:gd name="connsiteX11" fmla="*/ 927289 w 6654644"/>
              <a:gd name="connsiteY11" fmla="*/ 165569 h 1258473"/>
              <a:gd name="connsiteX12" fmla="*/ 924908 w 6654644"/>
              <a:gd name="connsiteY12" fmla="*/ 170332 h 1258473"/>
              <a:gd name="connsiteX13" fmla="*/ 1063020 w 6654644"/>
              <a:gd name="connsiteY13" fmla="*/ 172714 h 1258473"/>
              <a:gd name="connsiteX14" fmla="*/ 1072545 w 6654644"/>
              <a:gd name="connsiteY14" fmla="*/ 187001 h 1258473"/>
              <a:gd name="connsiteX15" fmla="*/ 1227326 w 6654644"/>
              <a:gd name="connsiteY15" fmla="*/ 189383 h 1258473"/>
              <a:gd name="connsiteX16" fmla="*/ 1229708 w 6654644"/>
              <a:gd name="connsiteY16" fmla="*/ 206051 h 1258473"/>
              <a:gd name="connsiteX17" fmla="*/ 1298765 w 6654644"/>
              <a:gd name="connsiteY17" fmla="*/ 208433 h 1258473"/>
              <a:gd name="connsiteX18" fmla="*/ 1296383 w 6654644"/>
              <a:gd name="connsiteY18" fmla="*/ 225101 h 1258473"/>
              <a:gd name="connsiteX19" fmla="*/ 1374964 w 6654644"/>
              <a:gd name="connsiteY19" fmla="*/ 222721 h 1258473"/>
              <a:gd name="connsiteX20" fmla="*/ 1377346 w 6654644"/>
              <a:gd name="connsiteY20" fmla="*/ 258440 h 1258473"/>
              <a:gd name="connsiteX21" fmla="*/ 1432115 w 6654644"/>
              <a:gd name="connsiteY21" fmla="*/ 267964 h 1258473"/>
              <a:gd name="connsiteX22" fmla="*/ 1434496 w 6654644"/>
              <a:gd name="connsiteY22" fmla="*/ 313209 h 1258473"/>
              <a:gd name="connsiteX23" fmla="*/ 1608328 w 6654644"/>
              <a:gd name="connsiteY23" fmla="*/ 317971 h 1258473"/>
              <a:gd name="connsiteX24" fmla="*/ 1613091 w 6654644"/>
              <a:gd name="connsiteY24" fmla="*/ 358453 h 1258473"/>
              <a:gd name="connsiteX25" fmla="*/ 1675003 w 6654644"/>
              <a:gd name="connsiteY25" fmla="*/ 363216 h 1258473"/>
              <a:gd name="connsiteX26" fmla="*/ 1677385 w 6654644"/>
              <a:gd name="connsiteY26" fmla="*/ 375123 h 1258473"/>
              <a:gd name="connsiteX27" fmla="*/ 1705961 w 6654644"/>
              <a:gd name="connsiteY27" fmla="*/ 377504 h 1258473"/>
              <a:gd name="connsiteX28" fmla="*/ 1710723 w 6654644"/>
              <a:gd name="connsiteY28" fmla="*/ 394173 h 1258473"/>
              <a:gd name="connsiteX29" fmla="*/ 1763111 w 6654644"/>
              <a:gd name="connsiteY29" fmla="*/ 391792 h 1258473"/>
              <a:gd name="connsiteX30" fmla="*/ 1767873 w 6654644"/>
              <a:gd name="connsiteY30" fmla="*/ 415604 h 1258473"/>
              <a:gd name="connsiteX31" fmla="*/ 1925036 w 6654644"/>
              <a:gd name="connsiteY31" fmla="*/ 427511 h 1258473"/>
              <a:gd name="connsiteX32" fmla="*/ 1929799 w 6654644"/>
              <a:gd name="connsiteY32" fmla="*/ 475136 h 1258473"/>
              <a:gd name="connsiteX33" fmla="*/ 2032193 w 6654644"/>
              <a:gd name="connsiteY33" fmla="*/ 470373 h 1258473"/>
              <a:gd name="connsiteX34" fmla="*/ 2044099 w 6654644"/>
              <a:gd name="connsiteY34" fmla="*/ 544192 h 1258473"/>
              <a:gd name="connsiteX35" fmla="*/ 2170305 w 6654644"/>
              <a:gd name="connsiteY35" fmla="*/ 544192 h 1258473"/>
              <a:gd name="connsiteX36" fmla="*/ 2182212 w 6654644"/>
              <a:gd name="connsiteY36" fmla="*/ 591817 h 1258473"/>
              <a:gd name="connsiteX37" fmla="*/ 2379855 w 6654644"/>
              <a:gd name="connsiteY37" fmla="*/ 601342 h 1258473"/>
              <a:gd name="connsiteX38" fmla="*/ 2382238 w 6654644"/>
              <a:gd name="connsiteY38" fmla="*/ 648968 h 1258473"/>
              <a:gd name="connsiteX39" fmla="*/ 2465581 w 6654644"/>
              <a:gd name="connsiteY39" fmla="*/ 651349 h 1258473"/>
              <a:gd name="connsiteX40" fmla="*/ 2467963 w 6654644"/>
              <a:gd name="connsiteY40" fmla="*/ 677543 h 1258473"/>
              <a:gd name="connsiteX41" fmla="*/ 2715613 w 6654644"/>
              <a:gd name="connsiteY41" fmla="*/ 682305 h 1258473"/>
              <a:gd name="connsiteX42" fmla="*/ 2717995 w 6654644"/>
              <a:gd name="connsiteY42" fmla="*/ 713262 h 1258473"/>
              <a:gd name="connsiteX43" fmla="*/ 6239016 w 6654644"/>
              <a:gd name="connsiteY43" fmla="*/ 1195948 h 1258473"/>
              <a:gd name="connsiteX44" fmla="*/ 6239016 w 6654644"/>
              <a:gd name="connsiteY44" fmla="*/ 1182501 h 1258473"/>
              <a:gd name="connsiteX0" fmla="*/ 0 w 6648994"/>
              <a:gd name="connsiteY0" fmla="*/ 0 h 1258473"/>
              <a:gd name="connsiteX1" fmla="*/ 148619 w 6648994"/>
              <a:gd name="connsiteY1" fmla="*/ 6024 h 1258473"/>
              <a:gd name="connsiteX2" fmla="*/ 155763 w 6648994"/>
              <a:gd name="connsiteY2" fmla="*/ 32217 h 1258473"/>
              <a:gd name="connsiteX3" fmla="*/ 386744 w 6648994"/>
              <a:gd name="connsiteY3" fmla="*/ 34598 h 1258473"/>
              <a:gd name="connsiteX4" fmla="*/ 396270 w 6648994"/>
              <a:gd name="connsiteY4" fmla="*/ 79843 h 1258473"/>
              <a:gd name="connsiteX5" fmla="*/ 686783 w 6648994"/>
              <a:gd name="connsiteY5" fmla="*/ 94131 h 1258473"/>
              <a:gd name="connsiteX6" fmla="*/ 686783 w 6648994"/>
              <a:gd name="connsiteY6" fmla="*/ 101274 h 1258473"/>
              <a:gd name="connsiteX7" fmla="*/ 796320 w 6648994"/>
              <a:gd name="connsiteY7" fmla="*/ 106037 h 1258473"/>
              <a:gd name="connsiteX8" fmla="*/ 798701 w 6648994"/>
              <a:gd name="connsiteY8" fmla="*/ 117943 h 1258473"/>
              <a:gd name="connsiteX9" fmla="*/ 841564 w 6648994"/>
              <a:gd name="connsiteY9" fmla="*/ 120324 h 1258473"/>
              <a:gd name="connsiteX10" fmla="*/ 841564 w 6648994"/>
              <a:gd name="connsiteY10" fmla="*/ 160806 h 1258473"/>
              <a:gd name="connsiteX11" fmla="*/ 927289 w 6648994"/>
              <a:gd name="connsiteY11" fmla="*/ 165569 h 1258473"/>
              <a:gd name="connsiteX12" fmla="*/ 924908 w 6648994"/>
              <a:gd name="connsiteY12" fmla="*/ 170332 h 1258473"/>
              <a:gd name="connsiteX13" fmla="*/ 1063020 w 6648994"/>
              <a:gd name="connsiteY13" fmla="*/ 172714 h 1258473"/>
              <a:gd name="connsiteX14" fmla="*/ 1072545 w 6648994"/>
              <a:gd name="connsiteY14" fmla="*/ 187001 h 1258473"/>
              <a:gd name="connsiteX15" fmla="*/ 1227326 w 6648994"/>
              <a:gd name="connsiteY15" fmla="*/ 189383 h 1258473"/>
              <a:gd name="connsiteX16" fmla="*/ 1229708 w 6648994"/>
              <a:gd name="connsiteY16" fmla="*/ 206051 h 1258473"/>
              <a:gd name="connsiteX17" fmla="*/ 1298765 w 6648994"/>
              <a:gd name="connsiteY17" fmla="*/ 208433 h 1258473"/>
              <a:gd name="connsiteX18" fmla="*/ 1296383 w 6648994"/>
              <a:gd name="connsiteY18" fmla="*/ 225101 h 1258473"/>
              <a:gd name="connsiteX19" fmla="*/ 1374964 w 6648994"/>
              <a:gd name="connsiteY19" fmla="*/ 222721 h 1258473"/>
              <a:gd name="connsiteX20" fmla="*/ 1377346 w 6648994"/>
              <a:gd name="connsiteY20" fmla="*/ 258440 h 1258473"/>
              <a:gd name="connsiteX21" fmla="*/ 1432115 w 6648994"/>
              <a:gd name="connsiteY21" fmla="*/ 267964 h 1258473"/>
              <a:gd name="connsiteX22" fmla="*/ 1434496 w 6648994"/>
              <a:gd name="connsiteY22" fmla="*/ 313209 h 1258473"/>
              <a:gd name="connsiteX23" fmla="*/ 1608328 w 6648994"/>
              <a:gd name="connsiteY23" fmla="*/ 317971 h 1258473"/>
              <a:gd name="connsiteX24" fmla="*/ 1613091 w 6648994"/>
              <a:gd name="connsiteY24" fmla="*/ 358453 h 1258473"/>
              <a:gd name="connsiteX25" fmla="*/ 1675003 w 6648994"/>
              <a:gd name="connsiteY25" fmla="*/ 363216 h 1258473"/>
              <a:gd name="connsiteX26" fmla="*/ 1677385 w 6648994"/>
              <a:gd name="connsiteY26" fmla="*/ 375123 h 1258473"/>
              <a:gd name="connsiteX27" fmla="*/ 1705961 w 6648994"/>
              <a:gd name="connsiteY27" fmla="*/ 377504 h 1258473"/>
              <a:gd name="connsiteX28" fmla="*/ 1710723 w 6648994"/>
              <a:gd name="connsiteY28" fmla="*/ 394173 h 1258473"/>
              <a:gd name="connsiteX29" fmla="*/ 1763111 w 6648994"/>
              <a:gd name="connsiteY29" fmla="*/ 391792 h 1258473"/>
              <a:gd name="connsiteX30" fmla="*/ 1767873 w 6648994"/>
              <a:gd name="connsiteY30" fmla="*/ 415604 h 1258473"/>
              <a:gd name="connsiteX31" fmla="*/ 1925036 w 6648994"/>
              <a:gd name="connsiteY31" fmla="*/ 427511 h 1258473"/>
              <a:gd name="connsiteX32" fmla="*/ 1929799 w 6648994"/>
              <a:gd name="connsiteY32" fmla="*/ 475136 h 1258473"/>
              <a:gd name="connsiteX33" fmla="*/ 2032193 w 6648994"/>
              <a:gd name="connsiteY33" fmla="*/ 470373 h 1258473"/>
              <a:gd name="connsiteX34" fmla="*/ 2044099 w 6648994"/>
              <a:gd name="connsiteY34" fmla="*/ 544192 h 1258473"/>
              <a:gd name="connsiteX35" fmla="*/ 2170305 w 6648994"/>
              <a:gd name="connsiteY35" fmla="*/ 544192 h 1258473"/>
              <a:gd name="connsiteX36" fmla="*/ 2182212 w 6648994"/>
              <a:gd name="connsiteY36" fmla="*/ 591817 h 1258473"/>
              <a:gd name="connsiteX37" fmla="*/ 2379855 w 6648994"/>
              <a:gd name="connsiteY37" fmla="*/ 601342 h 1258473"/>
              <a:gd name="connsiteX38" fmla="*/ 2382238 w 6648994"/>
              <a:gd name="connsiteY38" fmla="*/ 648968 h 1258473"/>
              <a:gd name="connsiteX39" fmla="*/ 2465581 w 6648994"/>
              <a:gd name="connsiteY39" fmla="*/ 651349 h 1258473"/>
              <a:gd name="connsiteX40" fmla="*/ 2467963 w 6648994"/>
              <a:gd name="connsiteY40" fmla="*/ 677543 h 1258473"/>
              <a:gd name="connsiteX41" fmla="*/ 2715613 w 6648994"/>
              <a:gd name="connsiteY41" fmla="*/ 682305 h 1258473"/>
              <a:gd name="connsiteX42" fmla="*/ 2717995 w 6648994"/>
              <a:gd name="connsiteY42" fmla="*/ 713262 h 1258473"/>
              <a:gd name="connsiteX43" fmla="*/ 2806101 w 6648994"/>
              <a:gd name="connsiteY43" fmla="*/ 713263 h 1258473"/>
              <a:gd name="connsiteX44" fmla="*/ 6239016 w 6648994"/>
              <a:gd name="connsiteY44" fmla="*/ 1195948 h 1258473"/>
              <a:gd name="connsiteX45" fmla="*/ 6239016 w 6648994"/>
              <a:gd name="connsiteY45" fmla="*/ 1182501 h 1258473"/>
              <a:gd name="connsiteX0" fmla="*/ 0 w 6648080"/>
              <a:gd name="connsiteY0" fmla="*/ 0 h 1256268"/>
              <a:gd name="connsiteX1" fmla="*/ 148619 w 6648080"/>
              <a:gd name="connsiteY1" fmla="*/ 6024 h 1256268"/>
              <a:gd name="connsiteX2" fmla="*/ 155763 w 6648080"/>
              <a:gd name="connsiteY2" fmla="*/ 32217 h 1256268"/>
              <a:gd name="connsiteX3" fmla="*/ 386744 w 6648080"/>
              <a:gd name="connsiteY3" fmla="*/ 34598 h 1256268"/>
              <a:gd name="connsiteX4" fmla="*/ 396270 w 6648080"/>
              <a:gd name="connsiteY4" fmla="*/ 79843 h 1256268"/>
              <a:gd name="connsiteX5" fmla="*/ 686783 w 6648080"/>
              <a:gd name="connsiteY5" fmla="*/ 94131 h 1256268"/>
              <a:gd name="connsiteX6" fmla="*/ 686783 w 6648080"/>
              <a:gd name="connsiteY6" fmla="*/ 101274 h 1256268"/>
              <a:gd name="connsiteX7" fmla="*/ 796320 w 6648080"/>
              <a:gd name="connsiteY7" fmla="*/ 106037 h 1256268"/>
              <a:gd name="connsiteX8" fmla="*/ 798701 w 6648080"/>
              <a:gd name="connsiteY8" fmla="*/ 117943 h 1256268"/>
              <a:gd name="connsiteX9" fmla="*/ 841564 w 6648080"/>
              <a:gd name="connsiteY9" fmla="*/ 120324 h 1256268"/>
              <a:gd name="connsiteX10" fmla="*/ 841564 w 6648080"/>
              <a:gd name="connsiteY10" fmla="*/ 160806 h 1256268"/>
              <a:gd name="connsiteX11" fmla="*/ 927289 w 6648080"/>
              <a:gd name="connsiteY11" fmla="*/ 165569 h 1256268"/>
              <a:gd name="connsiteX12" fmla="*/ 924908 w 6648080"/>
              <a:gd name="connsiteY12" fmla="*/ 170332 h 1256268"/>
              <a:gd name="connsiteX13" fmla="*/ 1063020 w 6648080"/>
              <a:gd name="connsiteY13" fmla="*/ 172714 h 1256268"/>
              <a:gd name="connsiteX14" fmla="*/ 1072545 w 6648080"/>
              <a:gd name="connsiteY14" fmla="*/ 187001 h 1256268"/>
              <a:gd name="connsiteX15" fmla="*/ 1227326 w 6648080"/>
              <a:gd name="connsiteY15" fmla="*/ 189383 h 1256268"/>
              <a:gd name="connsiteX16" fmla="*/ 1229708 w 6648080"/>
              <a:gd name="connsiteY16" fmla="*/ 206051 h 1256268"/>
              <a:gd name="connsiteX17" fmla="*/ 1298765 w 6648080"/>
              <a:gd name="connsiteY17" fmla="*/ 208433 h 1256268"/>
              <a:gd name="connsiteX18" fmla="*/ 1296383 w 6648080"/>
              <a:gd name="connsiteY18" fmla="*/ 225101 h 1256268"/>
              <a:gd name="connsiteX19" fmla="*/ 1374964 w 6648080"/>
              <a:gd name="connsiteY19" fmla="*/ 222721 h 1256268"/>
              <a:gd name="connsiteX20" fmla="*/ 1377346 w 6648080"/>
              <a:gd name="connsiteY20" fmla="*/ 258440 h 1256268"/>
              <a:gd name="connsiteX21" fmla="*/ 1432115 w 6648080"/>
              <a:gd name="connsiteY21" fmla="*/ 267964 h 1256268"/>
              <a:gd name="connsiteX22" fmla="*/ 1434496 w 6648080"/>
              <a:gd name="connsiteY22" fmla="*/ 313209 h 1256268"/>
              <a:gd name="connsiteX23" fmla="*/ 1608328 w 6648080"/>
              <a:gd name="connsiteY23" fmla="*/ 317971 h 1256268"/>
              <a:gd name="connsiteX24" fmla="*/ 1613091 w 6648080"/>
              <a:gd name="connsiteY24" fmla="*/ 358453 h 1256268"/>
              <a:gd name="connsiteX25" fmla="*/ 1675003 w 6648080"/>
              <a:gd name="connsiteY25" fmla="*/ 363216 h 1256268"/>
              <a:gd name="connsiteX26" fmla="*/ 1677385 w 6648080"/>
              <a:gd name="connsiteY26" fmla="*/ 375123 h 1256268"/>
              <a:gd name="connsiteX27" fmla="*/ 1705961 w 6648080"/>
              <a:gd name="connsiteY27" fmla="*/ 377504 h 1256268"/>
              <a:gd name="connsiteX28" fmla="*/ 1710723 w 6648080"/>
              <a:gd name="connsiteY28" fmla="*/ 394173 h 1256268"/>
              <a:gd name="connsiteX29" fmla="*/ 1763111 w 6648080"/>
              <a:gd name="connsiteY29" fmla="*/ 391792 h 1256268"/>
              <a:gd name="connsiteX30" fmla="*/ 1767873 w 6648080"/>
              <a:gd name="connsiteY30" fmla="*/ 415604 h 1256268"/>
              <a:gd name="connsiteX31" fmla="*/ 1925036 w 6648080"/>
              <a:gd name="connsiteY31" fmla="*/ 427511 h 1256268"/>
              <a:gd name="connsiteX32" fmla="*/ 1929799 w 6648080"/>
              <a:gd name="connsiteY32" fmla="*/ 475136 h 1256268"/>
              <a:gd name="connsiteX33" fmla="*/ 2032193 w 6648080"/>
              <a:gd name="connsiteY33" fmla="*/ 470373 h 1256268"/>
              <a:gd name="connsiteX34" fmla="*/ 2044099 w 6648080"/>
              <a:gd name="connsiteY34" fmla="*/ 544192 h 1256268"/>
              <a:gd name="connsiteX35" fmla="*/ 2170305 w 6648080"/>
              <a:gd name="connsiteY35" fmla="*/ 544192 h 1256268"/>
              <a:gd name="connsiteX36" fmla="*/ 2182212 w 6648080"/>
              <a:gd name="connsiteY36" fmla="*/ 591817 h 1256268"/>
              <a:gd name="connsiteX37" fmla="*/ 2379855 w 6648080"/>
              <a:gd name="connsiteY37" fmla="*/ 601342 h 1256268"/>
              <a:gd name="connsiteX38" fmla="*/ 2382238 w 6648080"/>
              <a:gd name="connsiteY38" fmla="*/ 648968 h 1256268"/>
              <a:gd name="connsiteX39" fmla="*/ 2465581 w 6648080"/>
              <a:gd name="connsiteY39" fmla="*/ 651349 h 1256268"/>
              <a:gd name="connsiteX40" fmla="*/ 2467963 w 6648080"/>
              <a:gd name="connsiteY40" fmla="*/ 677543 h 1256268"/>
              <a:gd name="connsiteX41" fmla="*/ 2715613 w 6648080"/>
              <a:gd name="connsiteY41" fmla="*/ 682305 h 1256268"/>
              <a:gd name="connsiteX42" fmla="*/ 2717995 w 6648080"/>
              <a:gd name="connsiteY42" fmla="*/ 713262 h 1256268"/>
              <a:gd name="connsiteX43" fmla="*/ 2806101 w 6648080"/>
              <a:gd name="connsiteY43" fmla="*/ 713263 h 1256268"/>
              <a:gd name="connsiteX44" fmla="*/ 2820389 w 6648080"/>
              <a:gd name="connsiteY44" fmla="*/ 748981 h 1256268"/>
              <a:gd name="connsiteX45" fmla="*/ 6239016 w 6648080"/>
              <a:gd name="connsiteY45" fmla="*/ 1195948 h 1256268"/>
              <a:gd name="connsiteX46" fmla="*/ 6239016 w 6648080"/>
              <a:gd name="connsiteY46" fmla="*/ 1182501 h 1256268"/>
              <a:gd name="connsiteX0" fmla="*/ 0 w 6634644"/>
              <a:gd name="connsiteY0" fmla="*/ 0 h 1255832"/>
              <a:gd name="connsiteX1" fmla="*/ 148619 w 6634644"/>
              <a:gd name="connsiteY1" fmla="*/ 6024 h 1255832"/>
              <a:gd name="connsiteX2" fmla="*/ 155763 w 6634644"/>
              <a:gd name="connsiteY2" fmla="*/ 32217 h 1255832"/>
              <a:gd name="connsiteX3" fmla="*/ 386744 w 6634644"/>
              <a:gd name="connsiteY3" fmla="*/ 34598 h 1255832"/>
              <a:gd name="connsiteX4" fmla="*/ 396270 w 6634644"/>
              <a:gd name="connsiteY4" fmla="*/ 79843 h 1255832"/>
              <a:gd name="connsiteX5" fmla="*/ 686783 w 6634644"/>
              <a:gd name="connsiteY5" fmla="*/ 94131 h 1255832"/>
              <a:gd name="connsiteX6" fmla="*/ 686783 w 6634644"/>
              <a:gd name="connsiteY6" fmla="*/ 101274 h 1255832"/>
              <a:gd name="connsiteX7" fmla="*/ 796320 w 6634644"/>
              <a:gd name="connsiteY7" fmla="*/ 106037 h 1255832"/>
              <a:gd name="connsiteX8" fmla="*/ 798701 w 6634644"/>
              <a:gd name="connsiteY8" fmla="*/ 117943 h 1255832"/>
              <a:gd name="connsiteX9" fmla="*/ 841564 w 6634644"/>
              <a:gd name="connsiteY9" fmla="*/ 120324 h 1255832"/>
              <a:gd name="connsiteX10" fmla="*/ 841564 w 6634644"/>
              <a:gd name="connsiteY10" fmla="*/ 160806 h 1255832"/>
              <a:gd name="connsiteX11" fmla="*/ 927289 w 6634644"/>
              <a:gd name="connsiteY11" fmla="*/ 165569 h 1255832"/>
              <a:gd name="connsiteX12" fmla="*/ 924908 w 6634644"/>
              <a:gd name="connsiteY12" fmla="*/ 170332 h 1255832"/>
              <a:gd name="connsiteX13" fmla="*/ 1063020 w 6634644"/>
              <a:gd name="connsiteY13" fmla="*/ 172714 h 1255832"/>
              <a:gd name="connsiteX14" fmla="*/ 1072545 w 6634644"/>
              <a:gd name="connsiteY14" fmla="*/ 187001 h 1255832"/>
              <a:gd name="connsiteX15" fmla="*/ 1227326 w 6634644"/>
              <a:gd name="connsiteY15" fmla="*/ 189383 h 1255832"/>
              <a:gd name="connsiteX16" fmla="*/ 1229708 w 6634644"/>
              <a:gd name="connsiteY16" fmla="*/ 206051 h 1255832"/>
              <a:gd name="connsiteX17" fmla="*/ 1298765 w 6634644"/>
              <a:gd name="connsiteY17" fmla="*/ 208433 h 1255832"/>
              <a:gd name="connsiteX18" fmla="*/ 1296383 w 6634644"/>
              <a:gd name="connsiteY18" fmla="*/ 225101 h 1255832"/>
              <a:gd name="connsiteX19" fmla="*/ 1374964 w 6634644"/>
              <a:gd name="connsiteY19" fmla="*/ 222721 h 1255832"/>
              <a:gd name="connsiteX20" fmla="*/ 1377346 w 6634644"/>
              <a:gd name="connsiteY20" fmla="*/ 258440 h 1255832"/>
              <a:gd name="connsiteX21" fmla="*/ 1432115 w 6634644"/>
              <a:gd name="connsiteY21" fmla="*/ 267964 h 1255832"/>
              <a:gd name="connsiteX22" fmla="*/ 1434496 w 6634644"/>
              <a:gd name="connsiteY22" fmla="*/ 313209 h 1255832"/>
              <a:gd name="connsiteX23" fmla="*/ 1608328 w 6634644"/>
              <a:gd name="connsiteY23" fmla="*/ 317971 h 1255832"/>
              <a:gd name="connsiteX24" fmla="*/ 1613091 w 6634644"/>
              <a:gd name="connsiteY24" fmla="*/ 358453 h 1255832"/>
              <a:gd name="connsiteX25" fmla="*/ 1675003 w 6634644"/>
              <a:gd name="connsiteY25" fmla="*/ 363216 h 1255832"/>
              <a:gd name="connsiteX26" fmla="*/ 1677385 w 6634644"/>
              <a:gd name="connsiteY26" fmla="*/ 375123 h 1255832"/>
              <a:gd name="connsiteX27" fmla="*/ 1705961 w 6634644"/>
              <a:gd name="connsiteY27" fmla="*/ 377504 h 1255832"/>
              <a:gd name="connsiteX28" fmla="*/ 1710723 w 6634644"/>
              <a:gd name="connsiteY28" fmla="*/ 394173 h 1255832"/>
              <a:gd name="connsiteX29" fmla="*/ 1763111 w 6634644"/>
              <a:gd name="connsiteY29" fmla="*/ 391792 h 1255832"/>
              <a:gd name="connsiteX30" fmla="*/ 1767873 w 6634644"/>
              <a:gd name="connsiteY30" fmla="*/ 415604 h 1255832"/>
              <a:gd name="connsiteX31" fmla="*/ 1925036 w 6634644"/>
              <a:gd name="connsiteY31" fmla="*/ 427511 h 1255832"/>
              <a:gd name="connsiteX32" fmla="*/ 1929799 w 6634644"/>
              <a:gd name="connsiteY32" fmla="*/ 475136 h 1255832"/>
              <a:gd name="connsiteX33" fmla="*/ 2032193 w 6634644"/>
              <a:gd name="connsiteY33" fmla="*/ 470373 h 1255832"/>
              <a:gd name="connsiteX34" fmla="*/ 2044099 w 6634644"/>
              <a:gd name="connsiteY34" fmla="*/ 544192 h 1255832"/>
              <a:gd name="connsiteX35" fmla="*/ 2170305 w 6634644"/>
              <a:gd name="connsiteY35" fmla="*/ 544192 h 1255832"/>
              <a:gd name="connsiteX36" fmla="*/ 2182212 w 6634644"/>
              <a:gd name="connsiteY36" fmla="*/ 591817 h 1255832"/>
              <a:gd name="connsiteX37" fmla="*/ 2379855 w 6634644"/>
              <a:gd name="connsiteY37" fmla="*/ 601342 h 1255832"/>
              <a:gd name="connsiteX38" fmla="*/ 2382238 w 6634644"/>
              <a:gd name="connsiteY38" fmla="*/ 648968 h 1255832"/>
              <a:gd name="connsiteX39" fmla="*/ 2465581 w 6634644"/>
              <a:gd name="connsiteY39" fmla="*/ 651349 h 1255832"/>
              <a:gd name="connsiteX40" fmla="*/ 2467963 w 6634644"/>
              <a:gd name="connsiteY40" fmla="*/ 677543 h 1255832"/>
              <a:gd name="connsiteX41" fmla="*/ 2715613 w 6634644"/>
              <a:gd name="connsiteY41" fmla="*/ 682305 h 1255832"/>
              <a:gd name="connsiteX42" fmla="*/ 2717995 w 6634644"/>
              <a:gd name="connsiteY42" fmla="*/ 713262 h 1255832"/>
              <a:gd name="connsiteX43" fmla="*/ 2806101 w 6634644"/>
              <a:gd name="connsiteY43" fmla="*/ 713263 h 1255832"/>
              <a:gd name="connsiteX44" fmla="*/ 2820389 w 6634644"/>
              <a:gd name="connsiteY44" fmla="*/ 748981 h 1255832"/>
              <a:gd name="connsiteX45" fmla="*/ 3032320 w 6634644"/>
              <a:gd name="connsiteY45" fmla="*/ 756125 h 1255832"/>
              <a:gd name="connsiteX46" fmla="*/ 6239016 w 6634644"/>
              <a:gd name="connsiteY46" fmla="*/ 1195948 h 1255832"/>
              <a:gd name="connsiteX47" fmla="*/ 6239016 w 6634644"/>
              <a:gd name="connsiteY47" fmla="*/ 1182501 h 1255832"/>
              <a:gd name="connsiteX0" fmla="*/ 0 w 6634045"/>
              <a:gd name="connsiteY0" fmla="*/ 0 h 1254102"/>
              <a:gd name="connsiteX1" fmla="*/ 148619 w 6634045"/>
              <a:gd name="connsiteY1" fmla="*/ 6024 h 1254102"/>
              <a:gd name="connsiteX2" fmla="*/ 155763 w 6634045"/>
              <a:gd name="connsiteY2" fmla="*/ 32217 h 1254102"/>
              <a:gd name="connsiteX3" fmla="*/ 386744 w 6634045"/>
              <a:gd name="connsiteY3" fmla="*/ 34598 h 1254102"/>
              <a:gd name="connsiteX4" fmla="*/ 396270 w 6634045"/>
              <a:gd name="connsiteY4" fmla="*/ 79843 h 1254102"/>
              <a:gd name="connsiteX5" fmla="*/ 686783 w 6634045"/>
              <a:gd name="connsiteY5" fmla="*/ 94131 h 1254102"/>
              <a:gd name="connsiteX6" fmla="*/ 686783 w 6634045"/>
              <a:gd name="connsiteY6" fmla="*/ 101274 h 1254102"/>
              <a:gd name="connsiteX7" fmla="*/ 796320 w 6634045"/>
              <a:gd name="connsiteY7" fmla="*/ 106037 h 1254102"/>
              <a:gd name="connsiteX8" fmla="*/ 798701 w 6634045"/>
              <a:gd name="connsiteY8" fmla="*/ 117943 h 1254102"/>
              <a:gd name="connsiteX9" fmla="*/ 841564 w 6634045"/>
              <a:gd name="connsiteY9" fmla="*/ 120324 h 1254102"/>
              <a:gd name="connsiteX10" fmla="*/ 841564 w 6634045"/>
              <a:gd name="connsiteY10" fmla="*/ 160806 h 1254102"/>
              <a:gd name="connsiteX11" fmla="*/ 927289 w 6634045"/>
              <a:gd name="connsiteY11" fmla="*/ 165569 h 1254102"/>
              <a:gd name="connsiteX12" fmla="*/ 924908 w 6634045"/>
              <a:gd name="connsiteY12" fmla="*/ 170332 h 1254102"/>
              <a:gd name="connsiteX13" fmla="*/ 1063020 w 6634045"/>
              <a:gd name="connsiteY13" fmla="*/ 172714 h 1254102"/>
              <a:gd name="connsiteX14" fmla="*/ 1072545 w 6634045"/>
              <a:gd name="connsiteY14" fmla="*/ 187001 h 1254102"/>
              <a:gd name="connsiteX15" fmla="*/ 1227326 w 6634045"/>
              <a:gd name="connsiteY15" fmla="*/ 189383 h 1254102"/>
              <a:gd name="connsiteX16" fmla="*/ 1229708 w 6634045"/>
              <a:gd name="connsiteY16" fmla="*/ 206051 h 1254102"/>
              <a:gd name="connsiteX17" fmla="*/ 1298765 w 6634045"/>
              <a:gd name="connsiteY17" fmla="*/ 208433 h 1254102"/>
              <a:gd name="connsiteX18" fmla="*/ 1296383 w 6634045"/>
              <a:gd name="connsiteY18" fmla="*/ 225101 h 1254102"/>
              <a:gd name="connsiteX19" fmla="*/ 1374964 w 6634045"/>
              <a:gd name="connsiteY19" fmla="*/ 222721 h 1254102"/>
              <a:gd name="connsiteX20" fmla="*/ 1377346 w 6634045"/>
              <a:gd name="connsiteY20" fmla="*/ 258440 h 1254102"/>
              <a:gd name="connsiteX21" fmla="*/ 1432115 w 6634045"/>
              <a:gd name="connsiteY21" fmla="*/ 267964 h 1254102"/>
              <a:gd name="connsiteX22" fmla="*/ 1434496 w 6634045"/>
              <a:gd name="connsiteY22" fmla="*/ 313209 h 1254102"/>
              <a:gd name="connsiteX23" fmla="*/ 1608328 w 6634045"/>
              <a:gd name="connsiteY23" fmla="*/ 317971 h 1254102"/>
              <a:gd name="connsiteX24" fmla="*/ 1613091 w 6634045"/>
              <a:gd name="connsiteY24" fmla="*/ 358453 h 1254102"/>
              <a:gd name="connsiteX25" fmla="*/ 1675003 w 6634045"/>
              <a:gd name="connsiteY25" fmla="*/ 363216 h 1254102"/>
              <a:gd name="connsiteX26" fmla="*/ 1677385 w 6634045"/>
              <a:gd name="connsiteY26" fmla="*/ 375123 h 1254102"/>
              <a:gd name="connsiteX27" fmla="*/ 1705961 w 6634045"/>
              <a:gd name="connsiteY27" fmla="*/ 377504 h 1254102"/>
              <a:gd name="connsiteX28" fmla="*/ 1710723 w 6634045"/>
              <a:gd name="connsiteY28" fmla="*/ 394173 h 1254102"/>
              <a:gd name="connsiteX29" fmla="*/ 1763111 w 6634045"/>
              <a:gd name="connsiteY29" fmla="*/ 391792 h 1254102"/>
              <a:gd name="connsiteX30" fmla="*/ 1767873 w 6634045"/>
              <a:gd name="connsiteY30" fmla="*/ 415604 h 1254102"/>
              <a:gd name="connsiteX31" fmla="*/ 1925036 w 6634045"/>
              <a:gd name="connsiteY31" fmla="*/ 427511 h 1254102"/>
              <a:gd name="connsiteX32" fmla="*/ 1929799 w 6634045"/>
              <a:gd name="connsiteY32" fmla="*/ 475136 h 1254102"/>
              <a:gd name="connsiteX33" fmla="*/ 2032193 w 6634045"/>
              <a:gd name="connsiteY33" fmla="*/ 470373 h 1254102"/>
              <a:gd name="connsiteX34" fmla="*/ 2044099 w 6634045"/>
              <a:gd name="connsiteY34" fmla="*/ 544192 h 1254102"/>
              <a:gd name="connsiteX35" fmla="*/ 2170305 w 6634045"/>
              <a:gd name="connsiteY35" fmla="*/ 544192 h 1254102"/>
              <a:gd name="connsiteX36" fmla="*/ 2182212 w 6634045"/>
              <a:gd name="connsiteY36" fmla="*/ 591817 h 1254102"/>
              <a:gd name="connsiteX37" fmla="*/ 2379855 w 6634045"/>
              <a:gd name="connsiteY37" fmla="*/ 601342 h 1254102"/>
              <a:gd name="connsiteX38" fmla="*/ 2382238 w 6634045"/>
              <a:gd name="connsiteY38" fmla="*/ 648968 h 1254102"/>
              <a:gd name="connsiteX39" fmla="*/ 2465581 w 6634045"/>
              <a:gd name="connsiteY39" fmla="*/ 651349 h 1254102"/>
              <a:gd name="connsiteX40" fmla="*/ 2467963 w 6634045"/>
              <a:gd name="connsiteY40" fmla="*/ 677543 h 1254102"/>
              <a:gd name="connsiteX41" fmla="*/ 2715613 w 6634045"/>
              <a:gd name="connsiteY41" fmla="*/ 682305 h 1254102"/>
              <a:gd name="connsiteX42" fmla="*/ 2717995 w 6634045"/>
              <a:gd name="connsiteY42" fmla="*/ 713262 h 1254102"/>
              <a:gd name="connsiteX43" fmla="*/ 2806101 w 6634045"/>
              <a:gd name="connsiteY43" fmla="*/ 713263 h 1254102"/>
              <a:gd name="connsiteX44" fmla="*/ 2820389 w 6634045"/>
              <a:gd name="connsiteY44" fmla="*/ 748981 h 1254102"/>
              <a:gd name="connsiteX45" fmla="*/ 3032320 w 6634045"/>
              <a:gd name="connsiteY45" fmla="*/ 756125 h 1254102"/>
              <a:gd name="connsiteX46" fmla="*/ 3041845 w 6634045"/>
              <a:gd name="connsiteY46" fmla="*/ 784700 h 1254102"/>
              <a:gd name="connsiteX47" fmla="*/ 6239016 w 6634045"/>
              <a:gd name="connsiteY47" fmla="*/ 1195948 h 1254102"/>
              <a:gd name="connsiteX48" fmla="*/ 6239016 w 6634045"/>
              <a:gd name="connsiteY48" fmla="*/ 1182501 h 1254102"/>
              <a:gd name="connsiteX0" fmla="*/ 0 w 6624817"/>
              <a:gd name="connsiteY0" fmla="*/ 0 h 1253817"/>
              <a:gd name="connsiteX1" fmla="*/ 148619 w 6624817"/>
              <a:gd name="connsiteY1" fmla="*/ 6024 h 1253817"/>
              <a:gd name="connsiteX2" fmla="*/ 155763 w 6624817"/>
              <a:gd name="connsiteY2" fmla="*/ 32217 h 1253817"/>
              <a:gd name="connsiteX3" fmla="*/ 386744 w 6624817"/>
              <a:gd name="connsiteY3" fmla="*/ 34598 h 1253817"/>
              <a:gd name="connsiteX4" fmla="*/ 396270 w 6624817"/>
              <a:gd name="connsiteY4" fmla="*/ 79843 h 1253817"/>
              <a:gd name="connsiteX5" fmla="*/ 686783 w 6624817"/>
              <a:gd name="connsiteY5" fmla="*/ 94131 h 1253817"/>
              <a:gd name="connsiteX6" fmla="*/ 686783 w 6624817"/>
              <a:gd name="connsiteY6" fmla="*/ 101274 h 1253817"/>
              <a:gd name="connsiteX7" fmla="*/ 796320 w 6624817"/>
              <a:gd name="connsiteY7" fmla="*/ 106037 h 1253817"/>
              <a:gd name="connsiteX8" fmla="*/ 798701 w 6624817"/>
              <a:gd name="connsiteY8" fmla="*/ 117943 h 1253817"/>
              <a:gd name="connsiteX9" fmla="*/ 841564 w 6624817"/>
              <a:gd name="connsiteY9" fmla="*/ 120324 h 1253817"/>
              <a:gd name="connsiteX10" fmla="*/ 841564 w 6624817"/>
              <a:gd name="connsiteY10" fmla="*/ 160806 h 1253817"/>
              <a:gd name="connsiteX11" fmla="*/ 927289 w 6624817"/>
              <a:gd name="connsiteY11" fmla="*/ 165569 h 1253817"/>
              <a:gd name="connsiteX12" fmla="*/ 924908 w 6624817"/>
              <a:gd name="connsiteY12" fmla="*/ 170332 h 1253817"/>
              <a:gd name="connsiteX13" fmla="*/ 1063020 w 6624817"/>
              <a:gd name="connsiteY13" fmla="*/ 172714 h 1253817"/>
              <a:gd name="connsiteX14" fmla="*/ 1072545 w 6624817"/>
              <a:gd name="connsiteY14" fmla="*/ 187001 h 1253817"/>
              <a:gd name="connsiteX15" fmla="*/ 1227326 w 6624817"/>
              <a:gd name="connsiteY15" fmla="*/ 189383 h 1253817"/>
              <a:gd name="connsiteX16" fmla="*/ 1229708 w 6624817"/>
              <a:gd name="connsiteY16" fmla="*/ 206051 h 1253817"/>
              <a:gd name="connsiteX17" fmla="*/ 1298765 w 6624817"/>
              <a:gd name="connsiteY17" fmla="*/ 208433 h 1253817"/>
              <a:gd name="connsiteX18" fmla="*/ 1296383 w 6624817"/>
              <a:gd name="connsiteY18" fmla="*/ 225101 h 1253817"/>
              <a:gd name="connsiteX19" fmla="*/ 1374964 w 6624817"/>
              <a:gd name="connsiteY19" fmla="*/ 222721 h 1253817"/>
              <a:gd name="connsiteX20" fmla="*/ 1377346 w 6624817"/>
              <a:gd name="connsiteY20" fmla="*/ 258440 h 1253817"/>
              <a:gd name="connsiteX21" fmla="*/ 1432115 w 6624817"/>
              <a:gd name="connsiteY21" fmla="*/ 267964 h 1253817"/>
              <a:gd name="connsiteX22" fmla="*/ 1434496 w 6624817"/>
              <a:gd name="connsiteY22" fmla="*/ 313209 h 1253817"/>
              <a:gd name="connsiteX23" fmla="*/ 1608328 w 6624817"/>
              <a:gd name="connsiteY23" fmla="*/ 317971 h 1253817"/>
              <a:gd name="connsiteX24" fmla="*/ 1613091 w 6624817"/>
              <a:gd name="connsiteY24" fmla="*/ 358453 h 1253817"/>
              <a:gd name="connsiteX25" fmla="*/ 1675003 w 6624817"/>
              <a:gd name="connsiteY25" fmla="*/ 363216 h 1253817"/>
              <a:gd name="connsiteX26" fmla="*/ 1677385 w 6624817"/>
              <a:gd name="connsiteY26" fmla="*/ 375123 h 1253817"/>
              <a:gd name="connsiteX27" fmla="*/ 1705961 w 6624817"/>
              <a:gd name="connsiteY27" fmla="*/ 377504 h 1253817"/>
              <a:gd name="connsiteX28" fmla="*/ 1710723 w 6624817"/>
              <a:gd name="connsiteY28" fmla="*/ 394173 h 1253817"/>
              <a:gd name="connsiteX29" fmla="*/ 1763111 w 6624817"/>
              <a:gd name="connsiteY29" fmla="*/ 391792 h 1253817"/>
              <a:gd name="connsiteX30" fmla="*/ 1767873 w 6624817"/>
              <a:gd name="connsiteY30" fmla="*/ 415604 h 1253817"/>
              <a:gd name="connsiteX31" fmla="*/ 1925036 w 6624817"/>
              <a:gd name="connsiteY31" fmla="*/ 427511 h 1253817"/>
              <a:gd name="connsiteX32" fmla="*/ 1929799 w 6624817"/>
              <a:gd name="connsiteY32" fmla="*/ 475136 h 1253817"/>
              <a:gd name="connsiteX33" fmla="*/ 2032193 w 6624817"/>
              <a:gd name="connsiteY33" fmla="*/ 470373 h 1253817"/>
              <a:gd name="connsiteX34" fmla="*/ 2044099 w 6624817"/>
              <a:gd name="connsiteY34" fmla="*/ 544192 h 1253817"/>
              <a:gd name="connsiteX35" fmla="*/ 2170305 w 6624817"/>
              <a:gd name="connsiteY35" fmla="*/ 544192 h 1253817"/>
              <a:gd name="connsiteX36" fmla="*/ 2182212 w 6624817"/>
              <a:gd name="connsiteY36" fmla="*/ 591817 h 1253817"/>
              <a:gd name="connsiteX37" fmla="*/ 2379855 w 6624817"/>
              <a:gd name="connsiteY37" fmla="*/ 601342 h 1253817"/>
              <a:gd name="connsiteX38" fmla="*/ 2382238 w 6624817"/>
              <a:gd name="connsiteY38" fmla="*/ 648968 h 1253817"/>
              <a:gd name="connsiteX39" fmla="*/ 2465581 w 6624817"/>
              <a:gd name="connsiteY39" fmla="*/ 651349 h 1253817"/>
              <a:gd name="connsiteX40" fmla="*/ 2467963 w 6624817"/>
              <a:gd name="connsiteY40" fmla="*/ 677543 h 1253817"/>
              <a:gd name="connsiteX41" fmla="*/ 2715613 w 6624817"/>
              <a:gd name="connsiteY41" fmla="*/ 682305 h 1253817"/>
              <a:gd name="connsiteX42" fmla="*/ 2717995 w 6624817"/>
              <a:gd name="connsiteY42" fmla="*/ 713262 h 1253817"/>
              <a:gd name="connsiteX43" fmla="*/ 2806101 w 6624817"/>
              <a:gd name="connsiteY43" fmla="*/ 713263 h 1253817"/>
              <a:gd name="connsiteX44" fmla="*/ 2820389 w 6624817"/>
              <a:gd name="connsiteY44" fmla="*/ 748981 h 1253817"/>
              <a:gd name="connsiteX45" fmla="*/ 3032320 w 6624817"/>
              <a:gd name="connsiteY45" fmla="*/ 756125 h 1253817"/>
              <a:gd name="connsiteX46" fmla="*/ 3041845 w 6624817"/>
              <a:gd name="connsiteY46" fmla="*/ 784700 h 1253817"/>
              <a:gd name="connsiteX47" fmla="*/ 3189483 w 6624817"/>
              <a:gd name="connsiteY47" fmla="*/ 789463 h 1253817"/>
              <a:gd name="connsiteX48" fmla="*/ 6239016 w 6624817"/>
              <a:gd name="connsiteY48" fmla="*/ 1195948 h 1253817"/>
              <a:gd name="connsiteX49" fmla="*/ 6239016 w 6624817"/>
              <a:gd name="connsiteY49" fmla="*/ 1182501 h 1253817"/>
              <a:gd name="connsiteX0" fmla="*/ 0 w 6624374"/>
              <a:gd name="connsiteY0" fmla="*/ 0 h 1251700"/>
              <a:gd name="connsiteX1" fmla="*/ 148619 w 6624374"/>
              <a:gd name="connsiteY1" fmla="*/ 6024 h 1251700"/>
              <a:gd name="connsiteX2" fmla="*/ 155763 w 6624374"/>
              <a:gd name="connsiteY2" fmla="*/ 32217 h 1251700"/>
              <a:gd name="connsiteX3" fmla="*/ 386744 w 6624374"/>
              <a:gd name="connsiteY3" fmla="*/ 34598 h 1251700"/>
              <a:gd name="connsiteX4" fmla="*/ 396270 w 6624374"/>
              <a:gd name="connsiteY4" fmla="*/ 79843 h 1251700"/>
              <a:gd name="connsiteX5" fmla="*/ 686783 w 6624374"/>
              <a:gd name="connsiteY5" fmla="*/ 94131 h 1251700"/>
              <a:gd name="connsiteX6" fmla="*/ 686783 w 6624374"/>
              <a:gd name="connsiteY6" fmla="*/ 101274 h 1251700"/>
              <a:gd name="connsiteX7" fmla="*/ 796320 w 6624374"/>
              <a:gd name="connsiteY7" fmla="*/ 106037 h 1251700"/>
              <a:gd name="connsiteX8" fmla="*/ 798701 w 6624374"/>
              <a:gd name="connsiteY8" fmla="*/ 117943 h 1251700"/>
              <a:gd name="connsiteX9" fmla="*/ 841564 w 6624374"/>
              <a:gd name="connsiteY9" fmla="*/ 120324 h 1251700"/>
              <a:gd name="connsiteX10" fmla="*/ 841564 w 6624374"/>
              <a:gd name="connsiteY10" fmla="*/ 160806 h 1251700"/>
              <a:gd name="connsiteX11" fmla="*/ 927289 w 6624374"/>
              <a:gd name="connsiteY11" fmla="*/ 165569 h 1251700"/>
              <a:gd name="connsiteX12" fmla="*/ 924908 w 6624374"/>
              <a:gd name="connsiteY12" fmla="*/ 170332 h 1251700"/>
              <a:gd name="connsiteX13" fmla="*/ 1063020 w 6624374"/>
              <a:gd name="connsiteY13" fmla="*/ 172714 h 1251700"/>
              <a:gd name="connsiteX14" fmla="*/ 1072545 w 6624374"/>
              <a:gd name="connsiteY14" fmla="*/ 187001 h 1251700"/>
              <a:gd name="connsiteX15" fmla="*/ 1227326 w 6624374"/>
              <a:gd name="connsiteY15" fmla="*/ 189383 h 1251700"/>
              <a:gd name="connsiteX16" fmla="*/ 1229708 w 6624374"/>
              <a:gd name="connsiteY16" fmla="*/ 206051 h 1251700"/>
              <a:gd name="connsiteX17" fmla="*/ 1298765 w 6624374"/>
              <a:gd name="connsiteY17" fmla="*/ 208433 h 1251700"/>
              <a:gd name="connsiteX18" fmla="*/ 1296383 w 6624374"/>
              <a:gd name="connsiteY18" fmla="*/ 225101 h 1251700"/>
              <a:gd name="connsiteX19" fmla="*/ 1374964 w 6624374"/>
              <a:gd name="connsiteY19" fmla="*/ 222721 h 1251700"/>
              <a:gd name="connsiteX20" fmla="*/ 1377346 w 6624374"/>
              <a:gd name="connsiteY20" fmla="*/ 258440 h 1251700"/>
              <a:gd name="connsiteX21" fmla="*/ 1432115 w 6624374"/>
              <a:gd name="connsiteY21" fmla="*/ 267964 h 1251700"/>
              <a:gd name="connsiteX22" fmla="*/ 1434496 w 6624374"/>
              <a:gd name="connsiteY22" fmla="*/ 313209 h 1251700"/>
              <a:gd name="connsiteX23" fmla="*/ 1608328 w 6624374"/>
              <a:gd name="connsiteY23" fmla="*/ 317971 h 1251700"/>
              <a:gd name="connsiteX24" fmla="*/ 1613091 w 6624374"/>
              <a:gd name="connsiteY24" fmla="*/ 358453 h 1251700"/>
              <a:gd name="connsiteX25" fmla="*/ 1675003 w 6624374"/>
              <a:gd name="connsiteY25" fmla="*/ 363216 h 1251700"/>
              <a:gd name="connsiteX26" fmla="*/ 1677385 w 6624374"/>
              <a:gd name="connsiteY26" fmla="*/ 375123 h 1251700"/>
              <a:gd name="connsiteX27" fmla="*/ 1705961 w 6624374"/>
              <a:gd name="connsiteY27" fmla="*/ 377504 h 1251700"/>
              <a:gd name="connsiteX28" fmla="*/ 1710723 w 6624374"/>
              <a:gd name="connsiteY28" fmla="*/ 394173 h 1251700"/>
              <a:gd name="connsiteX29" fmla="*/ 1763111 w 6624374"/>
              <a:gd name="connsiteY29" fmla="*/ 391792 h 1251700"/>
              <a:gd name="connsiteX30" fmla="*/ 1767873 w 6624374"/>
              <a:gd name="connsiteY30" fmla="*/ 415604 h 1251700"/>
              <a:gd name="connsiteX31" fmla="*/ 1925036 w 6624374"/>
              <a:gd name="connsiteY31" fmla="*/ 427511 h 1251700"/>
              <a:gd name="connsiteX32" fmla="*/ 1929799 w 6624374"/>
              <a:gd name="connsiteY32" fmla="*/ 475136 h 1251700"/>
              <a:gd name="connsiteX33" fmla="*/ 2032193 w 6624374"/>
              <a:gd name="connsiteY33" fmla="*/ 470373 h 1251700"/>
              <a:gd name="connsiteX34" fmla="*/ 2044099 w 6624374"/>
              <a:gd name="connsiteY34" fmla="*/ 544192 h 1251700"/>
              <a:gd name="connsiteX35" fmla="*/ 2170305 w 6624374"/>
              <a:gd name="connsiteY35" fmla="*/ 544192 h 1251700"/>
              <a:gd name="connsiteX36" fmla="*/ 2182212 w 6624374"/>
              <a:gd name="connsiteY36" fmla="*/ 591817 h 1251700"/>
              <a:gd name="connsiteX37" fmla="*/ 2379855 w 6624374"/>
              <a:gd name="connsiteY37" fmla="*/ 601342 h 1251700"/>
              <a:gd name="connsiteX38" fmla="*/ 2382238 w 6624374"/>
              <a:gd name="connsiteY38" fmla="*/ 648968 h 1251700"/>
              <a:gd name="connsiteX39" fmla="*/ 2465581 w 6624374"/>
              <a:gd name="connsiteY39" fmla="*/ 651349 h 1251700"/>
              <a:gd name="connsiteX40" fmla="*/ 2467963 w 6624374"/>
              <a:gd name="connsiteY40" fmla="*/ 677543 h 1251700"/>
              <a:gd name="connsiteX41" fmla="*/ 2715613 w 6624374"/>
              <a:gd name="connsiteY41" fmla="*/ 682305 h 1251700"/>
              <a:gd name="connsiteX42" fmla="*/ 2717995 w 6624374"/>
              <a:gd name="connsiteY42" fmla="*/ 713262 h 1251700"/>
              <a:gd name="connsiteX43" fmla="*/ 2806101 w 6624374"/>
              <a:gd name="connsiteY43" fmla="*/ 713263 h 1251700"/>
              <a:gd name="connsiteX44" fmla="*/ 2820389 w 6624374"/>
              <a:gd name="connsiteY44" fmla="*/ 748981 h 1251700"/>
              <a:gd name="connsiteX45" fmla="*/ 3032320 w 6624374"/>
              <a:gd name="connsiteY45" fmla="*/ 756125 h 1251700"/>
              <a:gd name="connsiteX46" fmla="*/ 3041845 w 6624374"/>
              <a:gd name="connsiteY46" fmla="*/ 784700 h 1251700"/>
              <a:gd name="connsiteX47" fmla="*/ 3189483 w 6624374"/>
              <a:gd name="connsiteY47" fmla="*/ 789463 h 1251700"/>
              <a:gd name="connsiteX48" fmla="*/ 3196627 w 6624374"/>
              <a:gd name="connsiteY48" fmla="*/ 825182 h 1251700"/>
              <a:gd name="connsiteX49" fmla="*/ 6239016 w 6624374"/>
              <a:gd name="connsiteY49" fmla="*/ 1195948 h 1251700"/>
              <a:gd name="connsiteX50" fmla="*/ 6239016 w 6624374"/>
              <a:gd name="connsiteY50" fmla="*/ 1182501 h 1251700"/>
              <a:gd name="connsiteX0" fmla="*/ 0 w 6594733"/>
              <a:gd name="connsiteY0" fmla="*/ 0 h 1251422"/>
              <a:gd name="connsiteX1" fmla="*/ 148619 w 6594733"/>
              <a:gd name="connsiteY1" fmla="*/ 6024 h 1251422"/>
              <a:gd name="connsiteX2" fmla="*/ 155763 w 6594733"/>
              <a:gd name="connsiteY2" fmla="*/ 32217 h 1251422"/>
              <a:gd name="connsiteX3" fmla="*/ 386744 w 6594733"/>
              <a:gd name="connsiteY3" fmla="*/ 34598 h 1251422"/>
              <a:gd name="connsiteX4" fmla="*/ 396270 w 6594733"/>
              <a:gd name="connsiteY4" fmla="*/ 79843 h 1251422"/>
              <a:gd name="connsiteX5" fmla="*/ 686783 w 6594733"/>
              <a:gd name="connsiteY5" fmla="*/ 94131 h 1251422"/>
              <a:gd name="connsiteX6" fmla="*/ 686783 w 6594733"/>
              <a:gd name="connsiteY6" fmla="*/ 101274 h 1251422"/>
              <a:gd name="connsiteX7" fmla="*/ 796320 w 6594733"/>
              <a:gd name="connsiteY7" fmla="*/ 106037 h 1251422"/>
              <a:gd name="connsiteX8" fmla="*/ 798701 w 6594733"/>
              <a:gd name="connsiteY8" fmla="*/ 117943 h 1251422"/>
              <a:gd name="connsiteX9" fmla="*/ 841564 w 6594733"/>
              <a:gd name="connsiteY9" fmla="*/ 120324 h 1251422"/>
              <a:gd name="connsiteX10" fmla="*/ 841564 w 6594733"/>
              <a:gd name="connsiteY10" fmla="*/ 160806 h 1251422"/>
              <a:gd name="connsiteX11" fmla="*/ 927289 w 6594733"/>
              <a:gd name="connsiteY11" fmla="*/ 165569 h 1251422"/>
              <a:gd name="connsiteX12" fmla="*/ 924908 w 6594733"/>
              <a:gd name="connsiteY12" fmla="*/ 170332 h 1251422"/>
              <a:gd name="connsiteX13" fmla="*/ 1063020 w 6594733"/>
              <a:gd name="connsiteY13" fmla="*/ 172714 h 1251422"/>
              <a:gd name="connsiteX14" fmla="*/ 1072545 w 6594733"/>
              <a:gd name="connsiteY14" fmla="*/ 187001 h 1251422"/>
              <a:gd name="connsiteX15" fmla="*/ 1227326 w 6594733"/>
              <a:gd name="connsiteY15" fmla="*/ 189383 h 1251422"/>
              <a:gd name="connsiteX16" fmla="*/ 1229708 w 6594733"/>
              <a:gd name="connsiteY16" fmla="*/ 206051 h 1251422"/>
              <a:gd name="connsiteX17" fmla="*/ 1298765 w 6594733"/>
              <a:gd name="connsiteY17" fmla="*/ 208433 h 1251422"/>
              <a:gd name="connsiteX18" fmla="*/ 1296383 w 6594733"/>
              <a:gd name="connsiteY18" fmla="*/ 225101 h 1251422"/>
              <a:gd name="connsiteX19" fmla="*/ 1374964 w 6594733"/>
              <a:gd name="connsiteY19" fmla="*/ 222721 h 1251422"/>
              <a:gd name="connsiteX20" fmla="*/ 1377346 w 6594733"/>
              <a:gd name="connsiteY20" fmla="*/ 258440 h 1251422"/>
              <a:gd name="connsiteX21" fmla="*/ 1432115 w 6594733"/>
              <a:gd name="connsiteY21" fmla="*/ 267964 h 1251422"/>
              <a:gd name="connsiteX22" fmla="*/ 1434496 w 6594733"/>
              <a:gd name="connsiteY22" fmla="*/ 313209 h 1251422"/>
              <a:gd name="connsiteX23" fmla="*/ 1608328 w 6594733"/>
              <a:gd name="connsiteY23" fmla="*/ 317971 h 1251422"/>
              <a:gd name="connsiteX24" fmla="*/ 1613091 w 6594733"/>
              <a:gd name="connsiteY24" fmla="*/ 358453 h 1251422"/>
              <a:gd name="connsiteX25" fmla="*/ 1675003 w 6594733"/>
              <a:gd name="connsiteY25" fmla="*/ 363216 h 1251422"/>
              <a:gd name="connsiteX26" fmla="*/ 1677385 w 6594733"/>
              <a:gd name="connsiteY26" fmla="*/ 375123 h 1251422"/>
              <a:gd name="connsiteX27" fmla="*/ 1705961 w 6594733"/>
              <a:gd name="connsiteY27" fmla="*/ 377504 h 1251422"/>
              <a:gd name="connsiteX28" fmla="*/ 1710723 w 6594733"/>
              <a:gd name="connsiteY28" fmla="*/ 394173 h 1251422"/>
              <a:gd name="connsiteX29" fmla="*/ 1763111 w 6594733"/>
              <a:gd name="connsiteY29" fmla="*/ 391792 h 1251422"/>
              <a:gd name="connsiteX30" fmla="*/ 1767873 w 6594733"/>
              <a:gd name="connsiteY30" fmla="*/ 415604 h 1251422"/>
              <a:gd name="connsiteX31" fmla="*/ 1925036 w 6594733"/>
              <a:gd name="connsiteY31" fmla="*/ 427511 h 1251422"/>
              <a:gd name="connsiteX32" fmla="*/ 1929799 w 6594733"/>
              <a:gd name="connsiteY32" fmla="*/ 475136 h 1251422"/>
              <a:gd name="connsiteX33" fmla="*/ 2032193 w 6594733"/>
              <a:gd name="connsiteY33" fmla="*/ 470373 h 1251422"/>
              <a:gd name="connsiteX34" fmla="*/ 2044099 w 6594733"/>
              <a:gd name="connsiteY34" fmla="*/ 544192 h 1251422"/>
              <a:gd name="connsiteX35" fmla="*/ 2170305 w 6594733"/>
              <a:gd name="connsiteY35" fmla="*/ 544192 h 1251422"/>
              <a:gd name="connsiteX36" fmla="*/ 2182212 w 6594733"/>
              <a:gd name="connsiteY36" fmla="*/ 591817 h 1251422"/>
              <a:gd name="connsiteX37" fmla="*/ 2379855 w 6594733"/>
              <a:gd name="connsiteY37" fmla="*/ 601342 h 1251422"/>
              <a:gd name="connsiteX38" fmla="*/ 2382238 w 6594733"/>
              <a:gd name="connsiteY38" fmla="*/ 648968 h 1251422"/>
              <a:gd name="connsiteX39" fmla="*/ 2465581 w 6594733"/>
              <a:gd name="connsiteY39" fmla="*/ 651349 h 1251422"/>
              <a:gd name="connsiteX40" fmla="*/ 2467963 w 6594733"/>
              <a:gd name="connsiteY40" fmla="*/ 677543 h 1251422"/>
              <a:gd name="connsiteX41" fmla="*/ 2715613 w 6594733"/>
              <a:gd name="connsiteY41" fmla="*/ 682305 h 1251422"/>
              <a:gd name="connsiteX42" fmla="*/ 2717995 w 6594733"/>
              <a:gd name="connsiteY42" fmla="*/ 713262 h 1251422"/>
              <a:gd name="connsiteX43" fmla="*/ 2806101 w 6594733"/>
              <a:gd name="connsiteY43" fmla="*/ 713263 h 1251422"/>
              <a:gd name="connsiteX44" fmla="*/ 2820389 w 6594733"/>
              <a:gd name="connsiteY44" fmla="*/ 748981 h 1251422"/>
              <a:gd name="connsiteX45" fmla="*/ 3032320 w 6594733"/>
              <a:gd name="connsiteY45" fmla="*/ 756125 h 1251422"/>
              <a:gd name="connsiteX46" fmla="*/ 3041845 w 6594733"/>
              <a:gd name="connsiteY46" fmla="*/ 784700 h 1251422"/>
              <a:gd name="connsiteX47" fmla="*/ 3189483 w 6594733"/>
              <a:gd name="connsiteY47" fmla="*/ 789463 h 1251422"/>
              <a:gd name="connsiteX48" fmla="*/ 3196627 w 6594733"/>
              <a:gd name="connsiteY48" fmla="*/ 825182 h 1251422"/>
              <a:gd name="connsiteX49" fmla="*/ 3684783 w 6594733"/>
              <a:gd name="connsiteY49" fmla="*/ 829945 h 1251422"/>
              <a:gd name="connsiteX50" fmla="*/ 6239016 w 6594733"/>
              <a:gd name="connsiteY50" fmla="*/ 1195948 h 1251422"/>
              <a:gd name="connsiteX51" fmla="*/ 6239016 w 6594733"/>
              <a:gd name="connsiteY51" fmla="*/ 1182501 h 1251422"/>
              <a:gd name="connsiteX0" fmla="*/ 0 w 6594170"/>
              <a:gd name="connsiteY0" fmla="*/ 0 h 1248414"/>
              <a:gd name="connsiteX1" fmla="*/ 148619 w 6594170"/>
              <a:gd name="connsiteY1" fmla="*/ 6024 h 1248414"/>
              <a:gd name="connsiteX2" fmla="*/ 155763 w 6594170"/>
              <a:gd name="connsiteY2" fmla="*/ 32217 h 1248414"/>
              <a:gd name="connsiteX3" fmla="*/ 386744 w 6594170"/>
              <a:gd name="connsiteY3" fmla="*/ 34598 h 1248414"/>
              <a:gd name="connsiteX4" fmla="*/ 396270 w 6594170"/>
              <a:gd name="connsiteY4" fmla="*/ 79843 h 1248414"/>
              <a:gd name="connsiteX5" fmla="*/ 686783 w 6594170"/>
              <a:gd name="connsiteY5" fmla="*/ 94131 h 1248414"/>
              <a:gd name="connsiteX6" fmla="*/ 686783 w 6594170"/>
              <a:gd name="connsiteY6" fmla="*/ 101274 h 1248414"/>
              <a:gd name="connsiteX7" fmla="*/ 796320 w 6594170"/>
              <a:gd name="connsiteY7" fmla="*/ 106037 h 1248414"/>
              <a:gd name="connsiteX8" fmla="*/ 798701 w 6594170"/>
              <a:gd name="connsiteY8" fmla="*/ 117943 h 1248414"/>
              <a:gd name="connsiteX9" fmla="*/ 841564 w 6594170"/>
              <a:gd name="connsiteY9" fmla="*/ 120324 h 1248414"/>
              <a:gd name="connsiteX10" fmla="*/ 841564 w 6594170"/>
              <a:gd name="connsiteY10" fmla="*/ 160806 h 1248414"/>
              <a:gd name="connsiteX11" fmla="*/ 927289 w 6594170"/>
              <a:gd name="connsiteY11" fmla="*/ 165569 h 1248414"/>
              <a:gd name="connsiteX12" fmla="*/ 924908 w 6594170"/>
              <a:gd name="connsiteY12" fmla="*/ 170332 h 1248414"/>
              <a:gd name="connsiteX13" fmla="*/ 1063020 w 6594170"/>
              <a:gd name="connsiteY13" fmla="*/ 172714 h 1248414"/>
              <a:gd name="connsiteX14" fmla="*/ 1072545 w 6594170"/>
              <a:gd name="connsiteY14" fmla="*/ 187001 h 1248414"/>
              <a:gd name="connsiteX15" fmla="*/ 1227326 w 6594170"/>
              <a:gd name="connsiteY15" fmla="*/ 189383 h 1248414"/>
              <a:gd name="connsiteX16" fmla="*/ 1229708 w 6594170"/>
              <a:gd name="connsiteY16" fmla="*/ 206051 h 1248414"/>
              <a:gd name="connsiteX17" fmla="*/ 1298765 w 6594170"/>
              <a:gd name="connsiteY17" fmla="*/ 208433 h 1248414"/>
              <a:gd name="connsiteX18" fmla="*/ 1296383 w 6594170"/>
              <a:gd name="connsiteY18" fmla="*/ 225101 h 1248414"/>
              <a:gd name="connsiteX19" fmla="*/ 1374964 w 6594170"/>
              <a:gd name="connsiteY19" fmla="*/ 222721 h 1248414"/>
              <a:gd name="connsiteX20" fmla="*/ 1377346 w 6594170"/>
              <a:gd name="connsiteY20" fmla="*/ 258440 h 1248414"/>
              <a:gd name="connsiteX21" fmla="*/ 1432115 w 6594170"/>
              <a:gd name="connsiteY21" fmla="*/ 267964 h 1248414"/>
              <a:gd name="connsiteX22" fmla="*/ 1434496 w 6594170"/>
              <a:gd name="connsiteY22" fmla="*/ 313209 h 1248414"/>
              <a:gd name="connsiteX23" fmla="*/ 1608328 w 6594170"/>
              <a:gd name="connsiteY23" fmla="*/ 317971 h 1248414"/>
              <a:gd name="connsiteX24" fmla="*/ 1613091 w 6594170"/>
              <a:gd name="connsiteY24" fmla="*/ 358453 h 1248414"/>
              <a:gd name="connsiteX25" fmla="*/ 1675003 w 6594170"/>
              <a:gd name="connsiteY25" fmla="*/ 363216 h 1248414"/>
              <a:gd name="connsiteX26" fmla="*/ 1677385 w 6594170"/>
              <a:gd name="connsiteY26" fmla="*/ 375123 h 1248414"/>
              <a:gd name="connsiteX27" fmla="*/ 1705961 w 6594170"/>
              <a:gd name="connsiteY27" fmla="*/ 377504 h 1248414"/>
              <a:gd name="connsiteX28" fmla="*/ 1710723 w 6594170"/>
              <a:gd name="connsiteY28" fmla="*/ 394173 h 1248414"/>
              <a:gd name="connsiteX29" fmla="*/ 1763111 w 6594170"/>
              <a:gd name="connsiteY29" fmla="*/ 391792 h 1248414"/>
              <a:gd name="connsiteX30" fmla="*/ 1767873 w 6594170"/>
              <a:gd name="connsiteY30" fmla="*/ 415604 h 1248414"/>
              <a:gd name="connsiteX31" fmla="*/ 1925036 w 6594170"/>
              <a:gd name="connsiteY31" fmla="*/ 427511 h 1248414"/>
              <a:gd name="connsiteX32" fmla="*/ 1929799 w 6594170"/>
              <a:gd name="connsiteY32" fmla="*/ 475136 h 1248414"/>
              <a:gd name="connsiteX33" fmla="*/ 2032193 w 6594170"/>
              <a:gd name="connsiteY33" fmla="*/ 470373 h 1248414"/>
              <a:gd name="connsiteX34" fmla="*/ 2044099 w 6594170"/>
              <a:gd name="connsiteY34" fmla="*/ 544192 h 1248414"/>
              <a:gd name="connsiteX35" fmla="*/ 2170305 w 6594170"/>
              <a:gd name="connsiteY35" fmla="*/ 544192 h 1248414"/>
              <a:gd name="connsiteX36" fmla="*/ 2182212 w 6594170"/>
              <a:gd name="connsiteY36" fmla="*/ 591817 h 1248414"/>
              <a:gd name="connsiteX37" fmla="*/ 2379855 w 6594170"/>
              <a:gd name="connsiteY37" fmla="*/ 601342 h 1248414"/>
              <a:gd name="connsiteX38" fmla="*/ 2382238 w 6594170"/>
              <a:gd name="connsiteY38" fmla="*/ 648968 h 1248414"/>
              <a:gd name="connsiteX39" fmla="*/ 2465581 w 6594170"/>
              <a:gd name="connsiteY39" fmla="*/ 651349 h 1248414"/>
              <a:gd name="connsiteX40" fmla="*/ 2467963 w 6594170"/>
              <a:gd name="connsiteY40" fmla="*/ 677543 h 1248414"/>
              <a:gd name="connsiteX41" fmla="*/ 2715613 w 6594170"/>
              <a:gd name="connsiteY41" fmla="*/ 682305 h 1248414"/>
              <a:gd name="connsiteX42" fmla="*/ 2717995 w 6594170"/>
              <a:gd name="connsiteY42" fmla="*/ 713262 h 1248414"/>
              <a:gd name="connsiteX43" fmla="*/ 2806101 w 6594170"/>
              <a:gd name="connsiteY43" fmla="*/ 713263 h 1248414"/>
              <a:gd name="connsiteX44" fmla="*/ 2820389 w 6594170"/>
              <a:gd name="connsiteY44" fmla="*/ 748981 h 1248414"/>
              <a:gd name="connsiteX45" fmla="*/ 3032320 w 6594170"/>
              <a:gd name="connsiteY45" fmla="*/ 756125 h 1248414"/>
              <a:gd name="connsiteX46" fmla="*/ 3041845 w 6594170"/>
              <a:gd name="connsiteY46" fmla="*/ 784700 h 1248414"/>
              <a:gd name="connsiteX47" fmla="*/ 3189483 w 6594170"/>
              <a:gd name="connsiteY47" fmla="*/ 789463 h 1248414"/>
              <a:gd name="connsiteX48" fmla="*/ 3196627 w 6594170"/>
              <a:gd name="connsiteY48" fmla="*/ 825182 h 1248414"/>
              <a:gd name="connsiteX49" fmla="*/ 3684783 w 6594170"/>
              <a:gd name="connsiteY49" fmla="*/ 829945 h 1248414"/>
              <a:gd name="connsiteX50" fmla="*/ 3694309 w 6594170"/>
              <a:gd name="connsiteY50" fmla="*/ 882332 h 1248414"/>
              <a:gd name="connsiteX51" fmla="*/ 6239016 w 6594170"/>
              <a:gd name="connsiteY51" fmla="*/ 1195948 h 1248414"/>
              <a:gd name="connsiteX52" fmla="*/ 6239016 w 6594170"/>
              <a:gd name="connsiteY52" fmla="*/ 1182501 h 1248414"/>
              <a:gd name="connsiteX0" fmla="*/ 0 w 6586197"/>
              <a:gd name="connsiteY0" fmla="*/ 0 h 1248280"/>
              <a:gd name="connsiteX1" fmla="*/ 148619 w 6586197"/>
              <a:gd name="connsiteY1" fmla="*/ 6024 h 1248280"/>
              <a:gd name="connsiteX2" fmla="*/ 155763 w 6586197"/>
              <a:gd name="connsiteY2" fmla="*/ 32217 h 1248280"/>
              <a:gd name="connsiteX3" fmla="*/ 386744 w 6586197"/>
              <a:gd name="connsiteY3" fmla="*/ 34598 h 1248280"/>
              <a:gd name="connsiteX4" fmla="*/ 396270 w 6586197"/>
              <a:gd name="connsiteY4" fmla="*/ 79843 h 1248280"/>
              <a:gd name="connsiteX5" fmla="*/ 686783 w 6586197"/>
              <a:gd name="connsiteY5" fmla="*/ 94131 h 1248280"/>
              <a:gd name="connsiteX6" fmla="*/ 686783 w 6586197"/>
              <a:gd name="connsiteY6" fmla="*/ 101274 h 1248280"/>
              <a:gd name="connsiteX7" fmla="*/ 796320 w 6586197"/>
              <a:gd name="connsiteY7" fmla="*/ 106037 h 1248280"/>
              <a:gd name="connsiteX8" fmla="*/ 798701 w 6586197"/>
              <a:gd name="connsiteY8" fmla="*/ 117943 h 1248280"/>
              <a:gd name="connsiteX9" fmla="*/ 841564 w 6586197"/>
              <a:gd name="connsiteY9" fmla="*/ 120324 h 1248280"/>
              <a:gd name="connsiteX10" fmla="*/ 841564 w 6586197"/>
              <a:gd name="connsiteY10" fmla="*/ 160806 h 1248280"/>
              <a:gd name="connsiteX11" fmla="*/ 927289 w 6586197"/>
              <a:gd name="connsiteY11" fmla="*/ 165569 h 1248280"/>
              <a:gd name="connsiteX12" fmla="*/ 924908 w 6586197"/>
              <a:gd name="connsiteY12" fmla="*/ 170332 h 1248280"/>
              <a:gd name="connsiteX13" fmla="*/ 1063020 w 6586197"/>
              <a:gd name="connsiteY13" fmla="*/ 172714 h 1248280"/>
              <a:gd name="connsiteX14" fmla="*/ 1072545 w 6586197"/>
              <a:gd name="connsiteY14" fmla="*/ 187001 h 1248280"/>
              <a:gd name="connsiteX15" fmla="*/ 1227326 w 6586197"/>
              <a:gd name="connsiteY15" fmla="*/ 189383 h 1248280"/>
              <a:gd name="connsiteX16" fmla="*/ 1229708 w 6586197"/>
              <a:gd name="connsiteY16" fmla="*/ 206051 h 1248280"/>
              <a:gd name="connsiteX17" fmla="*/ 1298765 w 6586197"/>
              <a:gd name="connsiteY17" fmla="*/ 208433 h 1248280"/>
              <a:gd name="connsiteX18" fmla="*/ 1296383 w 6586197"/>
              <a:gd name="connsiteY18" fmla="*/ 225101 h 1248280"/>
              <a:gd name="connsiteX19" fmla="*/ 1374964 w 6586197"/>
              <a:gd name="connsiteY19" fmla="*/ 222721 h 1248280"/>
              <a:gd name="connsiteX20" fmla="*/ 1377346 w 6586197"/>
              <a:gd name="connsiteY20" fmla="*/ 258440 h 1248280"/>
              <a:gd name="connsiteX21" fmla="*/ 1432115 w 6586197"/>
              <a:gd name="connsiteY21" fmla="*/ 267964 h 1248280"/>
              <a:gd name="connsiteX22" fmla="*/ 1434496 w 6586197"/>
              <a:gd name="connsiteY22" fmla="*/ 313209 h 1248280"/>
              <a:gd name="connsiteX23" fmla="*/ 1608328 w 6586197"/>
              <a:gd name="connsiteY23" fmla="*/ 317971 h 1248280"/>
              <a:gd name="connsiteX24" fmla="*/ 1613091 w 6586197"/>
              <a:gd name="connsiteY24" fmla="*/ 358453 h 1248280"/>
              <a:gd name="connsiteX25" fmla="*/ 1675003 w 6586197"/>
              <a:gd name="connsiteY25" fmla="*/ 363216 h 1248280"/>
              <a:gd name="connsiteX26" fmla="*/ 1677385 w 6586197"/>
              <a:gd name="connsiteY26" fmla="*/ 375123 h 1248280"/>
              <a:gd name="connsiteX27" fmla="*/ 1705961 w 6586197"/>
              <a:gd name="connsiteY27" fmla="*/ 377504 h 1248280"/>
              <a:gd name="connsiteX28" fmla="*/ 1710723 w 6586197"/>
              <a:gd name="connsiteY28" fmla="*/ 394173 h 1248280"/>
              <a:gd name="connsiteX29" fmla="*/ 1763111 w 6586197"/>
              <a:gd name="connsiteY29" fmla="*/ 391792 h 1248280"/>
              <a:gd name="connsiteX30" fmla="*/ 1767873 w 6586197"/>
              <a:gd name="connsiteY30" fmla="*/ 415604 h 1248280"/>
              <a:gd name="connsiteX31" fmla="*/ 1925036 w 6586197"/>
              <a:gd name="connsiteY31" fmla="*/ 427511 h 1248280"/>
              <a:gd name="connsiteX32" fmla="*/ 1929799 w 6586197"/>
              <a:gd name="connsiteY32" fmla="*/ 475136 h 1248280"/>
              <a:gd name="connsiteX33" fmla="*/ 2032193 w 6586197"/>
              <a:gd name="connsiteY33" fmla="*/ 470373 h 1248280"/>
              <a:gd name="connsiteX34" fmla="*/ 2044099 w 6586197"/>
              <a:gd name="connsiteY34" fmla="*/ 544192 h 1248280"/>
              <a:gd name="connsiteX35" fmla="*/ 2170305 w 6586197"/>
              <a:gd name="connsiteY35" fmla="*/ 544192 h 1248280"/>
              <a:gd name="connsiteX36" fmla="*/ 2182212 w 6586197"/>
              <a:gd name="connsiteY36" fmla="*/ 591817 h 1248280"/>
              <a:gd name="connsiteX37" fmla="*/ 2379855 w 6586197"/>
              <a:gd name="connsiteY37" fmla="*/ 601342 h 1248280"/>
              <a:gd name="connsiteX38" fmla="*/ 2382238 w 6586197"/>
              <a:gd name="connsiteY38" fmla="*/ 648968 h 1248280"/>
              <a:gd name="connsiteX39" fmla="*/ 2465581 w 6586197"/>
              <a:gd name="connsiteY39" fmla="*/ 651349 h 1248280"/>
              <a:gd name="connsiteX40" fmla="*/ 2467963 w 6586197"/>
              <a:gd name="connsiteY40" fmla="*/ 677543 h 1248280"/>
              <a:gd name="connsiteX41" fmla="*/ 2715613 w 6586197"/>
              <a:gd name="connsiteY41" fmla="*/ 682305 h 1248280"/>
              <a:gd name="connsiteX42" fmla="*/ 2717995 w 6586197"/>
              <a:gd name="connsiteY42" fmla="*/ 713262 h 1248280"/>
              <a:gd name="connsiteX43" fmla="*/ 2806101 w 6586197"/>
              <a:gd name="connsiteY43" fmla="*/ 713263 h 1248280"/>
              <a:gd name="connsiteX44" fmla="*/ 2820389 w 6586197"/>
              <a:gd name="connsiteY44" fmla="*/ 748981 h 1248280"/>
              <a:gd name="connsiteX45" fmla="*/ 3032320 w 6586197"/>
              <a:gd name="connsiteY45" fmla="*/ 756125 h 1248280"/>
              <a:gd name="connsiteX46" fmla="*/ 3041845 w 6586197"/>
              <a:gd name="connsiteY46" fmla="*/ 784700 h 1248280"/>
              <a:gd name="connsiteX47" fmla="*/ 3189483 w 6586197"/>
              <a:gd name="connsiteY47" fmla="*/ 789463 h 1248280"/>
              <a:gd name="connsiteX48" fmla="*/ 3196627 w 6586197"/>
              <a:gd name="connsiteY48" fmla="*/ 825182 h 1248280"/>
              <a:gd name="connsiteX49" fmla="*/ 3684783 w 6586197"/>
              <a:gd name="connsiteY49" fmla="*/ 829945 h 1248280"/>
              <a:gd name="connsiteX50" fmla="*/ 3694309 w 6586197"/>
              <a:gd name="connsiteY50" fmla="*/ 882332 h 1248280"/>
              <a:gd name="connsiteX51" fmla="*/ 3830041 w 6586197"/>
              <a:gd name="connsiteY51" fmla="*/ 884714 h 1248280"/>
              <a:gd name="connsiteX52" fmla="*/ 6239016 w 6586197"/>
              <a:gd name="connsiteY52" fmla="*/ 1195948 h 1248280"/>
              <a:gd name="connsiteX53" fmla="*/ 6239016 w 6586197"/>
              <a:gd name="connsiteY53" fmla="*/ 1182501 h 1248280"/>
              <a:gd name="connsiteX0" fmla="*/ 0 w 6586059"/>
              <a:gd name="connsiteY0" fmla="*/ 0 h 1245390"/>
              <a:gd name="connsiteX1" fmla="*/ 148619 w 6586059"/>
              <a:gd name="connsiteY1" fmla="*/ 6024 h 1245390"/>
              <a:gd name="connsiteX2" fmla="*/ 155763 w 6586059"/>
              <a:gd name="connsiteY2" fmla="*/ 32217 h 1245390"/>
              <a:gd name="connsiteX3" fmla="*/ 386744 w 6586059"/>
              <a:gd name="connsiteY3" fmla="*/ 34598 h 1245390"/>
              <a:gd name="connsiteX4" fmla="*/ 396270 w 6586059"/>
              <a:gd name="connsiteY4" fmla="*/ 79843 h 1245390"/>
              <a:gd name="connsiteX5" fmla="*/ 686783 w 6586059"/>
              <a:gd name="connsiteY5" fmla="*/ 94131 h 1245390"/>
              <a:gd name="connsiteX6" fmla="*/ 686783 w 6586059"/>
              <a:gd name="connsiteY6" fmla="*/ 101274 h 1245390"/>
              <a:gd name="connsiteX7" fmla="*/ 796320 w 6586059"/>
              <a:gd name="connsiteY7" fmla="*/ 106037 h 1245390"/>
              <a:gd name="connsiteX8" fmla="*/ 798701 w 6586059"/>
              <a:gd name="connsiteY8" fmla="*/ 117943 h 1245390"/>
              <a:gd name="connsiteX9" fmla="*/ 841564 w 6586059"/>
              <a:gd name="connsiteY9" fmla="*/ 120324 h 1245390"/>
              <a:gd name="connsiteX10" fmla="*/ 841564 w 6586059"/>
              <a:gd name="connsiteY10" fmla="*/ 160806 h 1245390"/>
              <a:gd name="connsiteX11" fmla="*/ 927289 w 6586059"/>
              <a:gd name="connsiteY11" fmla="*/ 165569 h 1245390"/>
              <a:gd name="connsiteX12" fmla="*/ 924908 w 6586059"/>
              <a:gd name="connsiteY12" fmla="*/ 170332 h 1245390"/>
              <a:gd name="connsiteX13" fmla="*/ 1063020 w 6586059"/>
              <a:gd name="connsiteY13" fmla="*/ 172714 h 1245390"/>
              <a:gd name="connsiteX14" fmla="*/ 1072545 w 6586059"/>
              <a:gd name="connsiteY14" fmla="*/ 187001 h 1245390"/>
              <a:gd name="connsiteX15" fmla="*/ 1227326 w 6586059"/>
              <a:gd name="connsiteY15" fmla="*/ 189383 h 1245390"/>
              <a:gd name="connsiteX16" fmla="*/ 1229708 w 6586059"/>
              <a:gd name="connsiteY16" fmla="*/ 206051 h 1245390"/>
              <a:gd name="connsiteX17" fmla="*/ 1298765 w 6586059"/>
              <a:gd name="connsiteY17" fmla="*/ 208433 h 1245390"/>
              <a:gd name="connsiteX18" fmla="*/ 1296383 w 6586059"/>
              <a:gd name="connsiteY18" fmla="*/ 225101 h 1245390"/>
              <a:gd name="connsiteX19" fmla="*/ 1374964 w 6586059"/>
              <a:gd name="connsiteY19" fmla="*/ 222721 h 1245390"/>
              <a:gd name="connsiteX20" fmla="*/ 1377346 w 6586059"/>
              <a:gd name="connsiteY20" fmla="*/ 258440 h 1245390"/>
              <a:gd name="connsiteX21" fmla="*/ 1432115 w 6586059"/>
              <a:gd name="connsiteY21" fmla="*/ 267964 h 1245390"/>
              <a:gd name="connsiteX22" fmla="*/ 1434496 w 6586059"/>
              <a:gd name="connsiteY22" fmla="*/ 313209 h 1245390"/>
              <a:gd name="connsiteX23" fmla="*/ 1608328 w 6586059"/>
              <a:gd name="connsiteY23" fmla="*/ 317971 h 1245390"/>
              <a:gd name="connsiteX24" fmla="*/ 1613091 w 6586059"/>
              <a:gd name="connsiteY24" fmla="*/ 358453 h 1245390"/>
              <a:gd name="connsiteX25" fmla="*/ 1675003 w 6586059"/>
              <a:gd name="connsiteY25" fmla="*/ 363216 h 1245390"/>
              <a:gd name="connsiteX26" fmla="*/ 1677385 w 6586059"/>
              <a:gd name="connsiteY26" fmla="*/ 375123 h 1245390"/>
              <a:gd name="connsiteX27" fmla="*/ 1705961 w 6586059"/>
              <a:gd name="connsiteY27" fmla="*/ 377504 h 1245390"/>
              <a:gd name="connsiteX28" fmla="*/ 1710723 w 6586059"/>
              <a:gd name="connsiteY28" fmla="*/ 394173 h 1245390"/>
              <a:gd name="connsiteX29" fmla="*/ 1763111 w 6586059"/>
              <a:gd name="connsiteY29" fmla="*/ 391792 h 1245390"/>
              <a:gd name="connsiteX30" fmla="*/ 1767873 w 6586059"/>
              <a:gd name="connsiteY30" fmla="*/ 415604 h 1245390"/>
              <a:gd name="connsiteX31" fmla="*/ 1925036 w 6586059"/>
              <a:gd name="connsiteY31" fmla="*/ 427511 h 1245390"/>
              <a:gd name="connsiteX32" fmla="*/ 1929799 w 6586059"/>
              <a:gd name="connsiteY32" fmla="*/ 475136 h 1245390"/>
              <a:gd name="connsiteX33" fmla="*/ 2032193 w 6586059"/>
              <a:gd name="connsiteY33" fmla="*/ 470373 h 1245390"/>
              <a:gd name="connsiteX34" fmla="*/ 2044099 w 6586059"/>
              <a:gd name="connsiteY34" fmla="*/ 544192 h 1245390"/>
              <a:gd name="connsiteX35" fmla="*/ 2170305 w 6586059"/>
              <a:gd name="connsiteY35" fmla="*/ 544192 h 1245390"/>
              <a:gd name="connsiteX36" fmla="*/ 2182212 w 6586059"/>
              <a:gd name="connsiteY36" fmla="*/ 591817 h 1245390"/>
              <a:gd name="connsiteX37" fmla="*/ 2379855 w 6586059"/>
              <a:gd name="connsiteY37" fmla="*/ 601342 h 1245390"/>
              <a:gd name="connsiteX38" fmla="*/ 2382238 w 6586059"/>
              <a:gd name="connsiteY38" fmla="*/ 648968 h 1245390"/>
              <a:gd name="connsiteX39" fmla="*/ 2465581 w 6586059"/>
              <a:gd name="connsiteY39" fmla="*/ 651349 h 1245390"/>
              <a:gd name="connsiteX40" fmla="*/ 2467963 w 6586059"/>
              <a:gd name="connsiteY40" fmla="*/ 677543 h 1245390"/>
              <a:gd name="connsiteX41" fmla="*/ 2715613 w 6586059"/>
              <a:gd name="connsiteY41" fmla="*/ 682305 h 1245390"/>
              <a:gd name="connsiteX42" fmla="*/ 2717995 w 6586059"/>
              <a:gd name="connsiteY42" fmla="*/ 713262 h 1245390"/>
              <a:gd name="connsiteX43" fmla="*/ 2806101 w 6586059"/>
              <a:gd name="connsiteY43" fmla="*/ 713263 h 1245390"/>
              <a:gd name="connsiteX44" fmla="*/ 2820389 w 6586059"/>
              <a:gd name="connsiteY44" fmla="*/ 748981 h 1245390"/>
              <a:gd name="connsiteX45" fmla="*/ 3032320 w 6586059"/>
              <a:gd name="connsiteY45" fmla="*/ 756125 h 1245390"/>
              <a:gd name="connsiteX46" fmla="*/ 3041845 w 6586059"/>
              <a:gd name="connsiteY46" fmla="*/ 784700 h 1245390"/>
              <a:gd name="connsiteX47" fmla="*/ 3189483 w 6586059"/>
              <a:gd name="connsiteY47" fmla="*/ 789463 h 1245390"/>
              <a:gd name="connsiteX48" fmla="*/ 3196627 w 6586059"/>
              <a:gd name="connsiteY48" fmla="*/ 825182 h 1245390"/>
              <a:gd name="connsiteX49" fmla="*/ 3684783 w 6586059"/>
              <a:gd name="connsiteY49" fmla="*/ 829945 h 1245390"/>
              <a:gd name="connsiteX50" fmla="*/ 3694309 w 6586059"/>
              <a:gd name="connsiteY50" fmla="*/ 882332 h 1245390"/>
              <a:gd name="connsiteX51" fmla="*/ 3830041 w 6586059"/>
              <a:gd name="connsiteY51" fmla="*/ 884714 h 1245390"/>
              <a:gd name="connsiteX52" fmla="*/ 3832423 w 6586059"/>
              <a:gd name="connsiteY52" fmla="*/ 937101 h 1245390"/>
              <a:gd name="connsiteX53" fmla="*/ 6239016 w 6586059"/>
              <a:gd name="connsiteY53" fmla="*/ 1195948 h 1245390"/>
              <a:gd name="connsiteX54" fmla="*/ 6239016 w 6586059"/>
              <a:gd name="connsiteY54" fmla="*/ 1182501 h 1245390"/>
              <a:gd name="connsiteX0" fmla="*/ 0 w 6553965"/>
              <a:gd name="connsiteY0" fmla="*/ 0 h 1244878"/>
              <a:gd name="connsiteX1" fmla="*/ 148619 w 6553965"/>
              <a:gd name="connsiteY1" fmla="*/ 6024 h 1244878"/>
              <a:gd name="connsiteX2" fmla="*/ 155763 w 6553965"/>
              <a:gd name="connsiteY2" fmla="*/ 32217 h 1244878"/>
              <a:gd name="connsiteX3" fmla="*/ 386744 w 6553965"/>
              <a:gd name="connsiteY3" fmla="*/ 34598 h 1244878"/>
              <a:gd name="connsiteX4" fmla="*/ 396270 w 6553965"/>
              <a:gd name="connsiteY4" fmla="*/ 79843 h 1244878"/>
              <a:gd name="connsiteX5" fmla="*/ 686783 w 6553965"/>
              <a:gd name="connsiteY5" fmla="*/ 94131 h 1244878"/>
              <a:gd name="connsiteX6" fmla="*/ 686783 w 6553965"/>
              <a:gd name="connsiteY6" fmla="*/ 101274 h 1244878"/>
              <a:gd name="connsiteX7" fmla="*/ 796320 w 6553965"/>
              <a:gd name="connsiteY7" fmla="*/ 106037 h 1244878"/>
              <a:gd name="connsiteX8" fmla="*/ 798701 w 6553965"/>
              <a:gd name="connsiteY8" fmla="*/ 117943 h 1244878"/>
              <a:gd name="connsiteX9" fmla="*/ 841564 w 6553965"/>
              <a:gd name="connsiteY9" fmla="*/ 120324 h 1244878"/>
              <a:gd name="connsiteX10" fmla="*/ 841564 w 6553965"/>
              <a:gd name="connsiteY10" fmla="*/ 160806 h 1244878"/>
              <a:gd name="connsiteX11" fmla="*/ 927289 w 6553965"/>
              <a:gd name="connsiteY11" fmla="*/ 165569 h 1244878"/>
              <a:gd name="connsiteX12" fmla="*/ 924908 w 6553965"/>
              <a:gd name="connsiteY12" fmla="*/ 170332 h 1244878"/>
              <a:gd name="connsiteX13" fmla="*/ 1063020 w 6553965"/>
              <a:gd name="connsiteY13" fmla="*/ 172714 h 1244878"/>
              <a:gd name="connsiteX14" fmla="*/ 1072545 w 6553965"/>
              <a:gd name="connsiteY14" fmla="*/ 187001 h 1244878"/>
              <a:gd name="connsiteX15" fmla="*/ 1227326 w 6553965"/>
              <a:gd name="connsiteY15" fmla="*/ 189383 h 1244878"/>
              <a:gd name="connsiteX16" fmla="*/ 1229708 w 6553965"/>
              <a:gd name="connsiteY16" fmla="*/ 206051 h 1244878"/>
              <a:gd name="connsiteX17" fmla="*/ 1298765 w 6553965"/>
              <a:gd name="connsiteY17" fmla="*/ 208433 h 1244878"/>
              <a:gd name="connsiteX18" fmla="*/ 1296383 w 6553965"/>
              <a:gd name="connsiteY18" fmla="*/ 225101 h 1244878"/>
              <a:gd name="connsiteX19" fmla="*/ 1374964 w 6553965"/>
              <a:gd name="connsiteY19" fmla="*/ 222721 h 1244878"/>
              <a:gd name="connsiteX20" fmla="*/ 1377346 w 6553965"/>
              <a:gd name="connsiteY20" fmla="*/ 258440 h 1244878"/>
              <a:gd name="connsiteX21" fmla="*/ 1432115 w 6553965"/>
              <a:gd name="connsiteY21" fmla="*/ 267964 h 1244878"/>
              <a:gd name="connsiteX22" fmla="*/ 1434496 w 6553965"/>
              <a:gd name="connsiteY22" fmla="*/ 313209 h 1244878"/>
              <a:gd name="connsiteX23" fmla="*/ 1608328 w 6553965"/>
              <a:gd name="connsiteY23" fmla="*/ 317971 h 1244878"/>
              <a:gd name="connsiteX24" fmla="*/ 1613091 w 6553965"/>
              <a:gd name="connsiteY24" fmla="*/ 358453 h 1244878"/>
              <a:gd name="connsiteX25" fmla="*/ 1675003 w 6553965"/>
              <a:gd name="connsiteY25" fmla="*/ 363216 h 1244878"/>
              <a:gd name="connsiteX26" fmla="*/ 1677385 w 6553965"/>
              <a:gd name="connsiteY26" fmla="*/ 375123 h 1244878"/>
              <a:gd name="connsiteX27" fmla="*/ 1705961 w 6553965"/>
              <a:gd name="connsiteY27" fmla="*/ 377504 h 1244878"/>
              <a:gd name="connsiteX28" fmla="*/ 1710723 w 6553965"/>
              <a:gd name="connsiteY28" fmla="*/ 394173 h 1244878"/>
              <a:gd name="connsiteX29" fmla="*/ 1763111 w 6553965"/>
              <a:gd name="connsiteY29" fmla="*/ 391792 h 1244878"/>
              <a:gd name="connsiteX30" fmla="*/ 1767873 w 6553965"/>
              <a:gd name="connsiteY30" fmla="*/ 415604 h 1244878"/>
              <a:gd name="connsiteX31" fmla="*/ 1925036 w 6553965"/>
              <a:gd name="connsiteY31" fmla="*/ 427511 h 1244878"/>
              <a:gd name="connsiteX32" fmla="*/ 1929799 w 6553965"/>
              <a:gd name="connsiteY32" fmla="*/ 475136 h 1244878"/>
              <a:gd name="connsiteX33" fmla="*/ 2032193 w 6553965"/>
              <a:gd name="connsiteY33" fmla="*/ 470373 h 1244878"/>
              <a:gd name="connsiteX34" fmla="*/ 2044099 w 6553965"/>
              <a:gd name="connsiteY34" fmla="*/ 544192 h 1244878"/>
              <a:gd name="connsiteX35" fmla="*/ 2170305 w 6553965"/>
              <a:gd name="connsiteY35" fmla="*/ 544192 h 1244878"/>
              <a:gd name="connsiteX36" fmla="*/ 2182212 w 6553965"/>
              <a:gd name="connsiteY36" fmla="*/ 591817 h 1244878"/>
              <a:gd name="connsiteX37" fmla="*/ 2379855 w 6553965"/>
              <a:gd name="connsiteY37" fmla="*/ 601342 h 1244878"/>
              <a:gd name="connsiteX38" fmla="*/ 2382238 w 6553965"/>
              <a:gd name="connsiteY38" fmla="*/ 648968 h 1244878"/>
              <a:gd name="connsiteX39" fmla="*/ 2465581 w 6553965"/>
              <a:gd name="connsiteY39" fmla="*/ 651349 h 1244878"/>
              <a:gd name="connsiteX40" fmla="*/ 2467963 w 6553965"/>
              <a:gd name="connsiteY40" fmla="*/ 677543 h 1244878"/>
              <a:gd name="connsiteX41" fmla="*/ 2715613 w 6553965"/>
              <a:gd name="connsiteY41" fmla="*/ 682305 h 1244878"/>
              <a:gd name="connsiteX42" fmla="*/ 2717995 w 6553965"/>
              <a:gd name="connsiteY42" fmla="*/ 713262 h 1244878"/>
              <a:gd name="connsiteX43" fmla="*/ 2806101 w 6553965"/>
              <a:gd name="connsiteY43" fmla="*/ 713263 h 1244878"/>
              <a:gd name="connsiteX44" fmla="*/ 2820389 w 6553965"/>
              <a:gd name="connsiteY44" fmla="*/ 748981 h 1244878"/>
              <a:gd name="connsiteX45" fmla="*/ 3032320 w 6553965"/>
              <a:gd name="connsiteY45" fmla="*/ 756125 h 1244878"/>
              <a:gd name="connsiteX46" fmla="*/ 3041845 w 6553965"/>
              <a:gd name="connsiteY46" fmla="*/ 784700 h 1244878"/>
              <a:gd name="connsiteX47" fmla="*/ 3189483 w 6553965"/>
              <a:gd name="connsiteY47" fmla="*/ 789463 h 1244878"/>
              <a:gd name="connsiteX48" fmla="*/ 3196627 w 6553965"/>
              <a:gd name="connsiteY48" fmla="*/ 825182 h 1244878"/>
              <a:gd name="connsiteX49" fmla="*/ 3684783 w 6553965"/>
              <a:gd name="connsiteY49" fmla="*/ 829945 h 1244878"/>
              <a:gd name="connsiteX50" fmla="*/ 3694309 w 6553965"/>
              <a:gd name="connsiteY50" fmla="*/ 882332 h 1244878"/>
              <a:gd name="connsiteX51" fmla="*/ 3830041 w 6553965"/>
              <a:gd name="connsiteY51" fmla="*/ 884714 h 1244878"/>
              <a:gd name="connsiteX52" fmla="*/ 3832423 w 6553965"/>
              <a:gd name="connsiteY52" fmla="*/ 937101 h 1244878"/>
              <a:gd name="connsiteX53" fmla="*/ 4403923 w 6553965"/>
              <a:gd name="connsiteY53" fmla="*/ 946626 h 1244878"/>
              <a:gd name="connsiteX54" fmla="*/ 6239016 w 6553965"/>
              <a:gd name="connsiteY54" fmla="*/ 1195948 h 1244878"/>
              <a:gd name="connsiteX55" fmla="*/ 6239016 w 6553965"/>
              <a:gd name="connsiteY55" fmla="*/ 1182501 h 1244878"/>
              <a:gd name="connsiteX0" fmla="*/ 0 w 6553195"/>
              <a:gd name="connsiteY0" fmla="*/ 0 h 1240810"/>
              <a:gd name="connsiteX1" fmla="*/ 148619 w 6553195"/>
              <a:gd name="connsiteY1" fmla="*/ 6024 h 1240810"/>
              <a:gd name="connsiteX2" fmla="*/ 155763 w 6553195"/>
              <a:gd name="connsiteY2" fmla="*/ 32217 h 1240810"/>
              <a:gd name="connsiteX3" fmla="*/ 386744 w 6553195"/>
              <a:gd name="connsiteY3" fmla="*/ 34598 h 1240810"/>
              <a:gd name="connsiteX4" fmla="*/ 396270 w 6553195"/>
              <a:gd name="connsiteY4" fmla="*/ 79843 h 1240810"/>
              <a:gd name="connsiteX5" fmla="*/ 686783 w 6553195"/>
              <a:gd name="connsiteY5" fmla="*/ 94131 h 1240810"/>
              <a:gd name="connsiteX6" fmla="*/ 686783 w 6553195"/>
              <a:gd name="connsiteY6" fmla="*/ 101274 h 1240810"/>
              <a:gd name="connsiteX7" fmla="*/ 796320 w 6553195"/>
              <a:gd name="connsiteY7" fmla="*/ 106037 h 1240810"/>
              <a:gd name="connsiteX8" fmla="*/ 798701 w 6553195"/>
              <a:gd name="connsiteY8" fmla="*/ 117943 h 1240810"/>
              <a:gd name="connsiteX9" fmla="*/ 841564 w 6553195"/>
              <a:gd name="connsiteY9" fmla="*/ 120324 h 1240810"/>
              <a:gd name="connsiteX10" fmla="*/ 841564 w 6553195"/>
              <a:gd name="connsiteY10" fmla="*/ 160806 h 1240810"/>
              <a:gd name="connsiteX11" fmla="*/ 927289 w 6553195"/>
              <a:gd name="connsiteY11" fmla="*/ 165569 h 1240810"/>
              <a:gd name="connsiteX12" fmla="*/ 924908 w 6553195"/>
              <a:gd name="connsiteY12" fmla="*/ 170332 h 1240810"/>
              <a:gd name="connsiteX13" fmla="*/ 1063020 w 6553195"/>
              <a:gd name="connsiteY13" fmla="*/ 172714 h 1240810"/>
              <a:gd name="connsiteX14" fmla="*/ 1072545 w 6553195"/>
              <a:gd name="connsiteY14" fmla="*/ 187001 h 1240810"/>
              <a:gd name="connsiteX15" fmla="*/ 1227326 w 6553195"/>
              <a:gd name="connsiteY15" fmla="*/ 189383 h 1240810"/>
              <a:gd name="connsiteX16" fmla="*/ 1229708 w 6553195"/>
              <a:gd name="connsiteY16" fmla="*/ 206051 h 1240810"/>
              <a:gd name="connsiteX17" fmla="*/ 1298765 w 6553195"/>
              <a:gd name="connsiteY17" fmla="*/ 208433 h 1240810"/>
              <a:gd name="connsiteX18" fmla="*/ 1296383 w 6553195"/>
              <a:gd name="connsiteY18" fmla="*/ 225101 h 1240810"/>
              <a:gd name="connsiteX19" fmla="*/ 1374964 w 6553195"/>
              <a:gd name="connsiteY19" fmla="*/ 222721 h 1240810"/>
              <a:gd name="connsiteX20" fmla="*/ 1377346 w 6553195"/>
              <a:gd name="connsiteY20" fmla="*/ 258440 h 1240810"/>
              <a:gd name="connsiteX21" fmla="*/ 1432115 w 6553195"/>
              <a:gd name="connsiteY21" fmla="*/ 267964 h 1240810"/>
              <a:gd name="connsiteX22" fmla="*/ 1434496 w 6553195"/>
              <a:gd name="connsiteY22" fmla="*/ 313209 h 1240810"/>
              <a:gd name="connsiteX23" fmla="*/ 1608328 w 6553195"/>
              <a:gd name="connsiteY23" fmla="*/ 317971 h 1240810"/>
              <a:gd name="connsiteX24" fmla="*/ 1613091 w 6553195"/>
              <a:gd name="connsiteY24" fmla="*/ 358453 h 1240810"/>
              <a:gd name="connsiteX25" fmla="*/ 1675003 w 6553195"/>
              <a:gd name="connsiteY25" fmla="*/ 363216 h 1240810"/>
              <a:gd name="connsiteX26" fmla="*/ 1677385 w 6553195"/>
              <a:gd name="connsiteY26" fmla="*/ 375123 h 1240810"/>
              <a:gd name="connsiteX27" fmla="*/ 1705961 w 6553195"/>
              <a:gd name="connsiteY27" fmla="*/ 377504 h 1240810"/>
              <a:gd name="connsiteX28" fmla="*/ 1710723 w 6553195"/>
              <a:gd name="connsiteY28" fmla="*/ 394173 h 1240810"/>
              <a:gd name="connsiteX29" fmla="*/ 1763111 w 6553195"/>
              <a:gd name="connsiteY29" fmla="*/ 391792 h 1240810"/>
              <a:gd name="connsiteX30" fmla="*/ 1767873 w 6553195"/>
              <a:gd name="connsiteY30" fmla="*/ 415604 h 1240810"/>
              <a:gd name="connsiteX31" fmla="*/ 1925036 w 6553195"/>
              <a:gd name="connsiteY31" fmla="*/ 427511 h 1240810"/>
              <a:gd name="connsiteX32" fmla="*/ 1929799 w 6553195"/>
              <a:gd name="connsiteY32" fmla="*/ 475136 h 1240810"/>
              <a:gd name="connsiteX33" fmla="*/ 2032193 w 6553195"/>
              <a:gd name="connsiteY33" fmla="*/ 470373 h 1240810"/>
              <a:gd name="connsiteX34" fmla="*/ 2044099 w 6553195"/>
              <a:gd name="connsiteY34" fmla="*/ 544192 h 1240810"/>
              <a:gd name="connsiteX35" fmla="*/ 2170305 w 6553195"/>
              <a:gd name="connsiteY35" fmla="*/ 544192 h 1240810"/>
              <a:gd name="connsiteX36" fmla="*/ 2182212 w 6553195"/>
              <a:gd name="connsiteY36" fmla="*/ 591817 h 1240810"/>
              <a:gd name="connsiteX37" fmla="*/ 2379855 w 6553195"/>
              <a:gd name="connsiteY37" fmla="*/ 601342 h 1240810"/>
              <a:gd name="connsiteX38" fmla="*/ 2382238 w 6553195"/>
              <a:gd name="connsiteY38" fmla="*/ 648968 h 1240810"/>
              <a:gd name="connsiteX39" fmla="*/ 2465581 w 6553195"/>
              <a:gd name="connsiteY39" fmla="*/ 651349 h 1240810"/>
              <a:gd name="connsiteX40" fmla="*/ 2467963 w 6553195"/>
              <a:gd name="connsiteY40" fmla="*/ 677543 h 1240810"/>
              <a:gd name="connsiteX41" fmla="*/ 2715613 w 6553195"/>
              <a:gd name="connsiteY41" fmla="*/ 682305 h 1240810"/>
              <a:gd name="connsiteX42" fmla="*/ 2717995 w 6553195"/>
              <a:gd name="connsiteY42" fmla="*/ 713262 h 1240810"/>
              <a:gd name="connsiteX43" fmla="*/ 2806101 w 6553195"/>
              <a:gd name="connsiteY43" fmla="*/ 713263 h 1240810"/>
              <a:gd name="connsiteX44" fmla="*/ 2820389 w 6553195"/>
              <a:gd name="connsiteY44" fmla="*/ 748981 h 1240810"/>
              <a:gd name="connsiteX45" fmla="*/ 3032320 w 6553195"/>
              <a:gd name="connsiteY45" fmla="*/ 756125 h 1240810"/>
              <a:gd name="connsiteX46" fmla="*/ 3041845 w 6553195"/>
              <a:gd name="connsiteY46" fmla="*/ 784700 h 1240810"/>
              <a:gd name="connsiteX47" fmla="*/ 3189483 w 6553195"/>
              <a:gd name="connsiteY47" fmla="*/ 789463 h 1240810"/>
              <a:gd name="connsiteX48" fmla="*/ 3196627 w 6553195"/>
              <a:gd name="connsiteY48" fmla="*/ 825182 h 1240810"/>
              <a:gd name="connsiteX49" fmla="*/ 3684783 w 6553195"/>
              <a:gd name="connsiteY49" fmla="*/ 829945 h 1240810"/>
              <a:gd name="connsiteX50" fmla="*/ 3694309 w 6553195"/>
              <a:gd name="connsiteY50" fmla="*/ 882332 h 1240810"/>
              <a:gd name="connsiteX51" fmla="*/ 3830041 w 6553195"/>
              <a:gd name="connsiteY51" fmla="*/ 884714 h 1240810"/>
              <a:gd name="connsiteX52" fmla="*/ 3832423 w 6553195"/>
              <a:gd name="connsiteY52" fmla="*/ 937101 h 1240810"/>
              <a:gd name="connsiteX53" fmla="*/ 4403923 w 6553195"/>
              <a:gd name="connsiteY53" fmla="*/ 946626 h 1240810"/>
              <a:gd name="connsiteX54" fmla="*/ 4418210 w 6553195"/>
              <a:gd name="connsiteY54" fmla="*/ 1025207 h 1240810"/>
              <a:gd name="connsiteX55" fmla="*/ 6239016 w 6553195"/>
              <a:gd name="connsiteY55" fmla="*/ 1195948 h 1240810"/>
              <a:gd name="connsiteX56" fmla="*/ 6239016 w 6553195"/>
              <a:gd name="connsiteY56" fmla="*/ 1182501 h 1240810"/>
              <a:gd name="connsiteX0" fmla="*/ 0 w 6543598"/>
              <a:gd name="connsiteY0" fmla="*/ 0 h 1240573"/>
              <a:gd name="connsiteX1" fmla="*/ 148619 w 6543598"/>
              <a:gd name="connsiteY1" fmla="*/ 6024 h 1240573"/>
              <a:gd name="connsiteX2" fmla="*/ 155763 w 6543598"/>
              <a:gd name="connsiteY2" fmla="*/ 32217 h 1240573"/>
              <a:gd name="connsiteX3" fmla="*/ 386744 w 6543598"/>
              <a:gd name="connsiteY3" fmla="*/ 34598 h 1240573"/>
              <a:gd name="connsiteX4" fmla="*/ 396270 w 6543598"/>
              <a:gd name="connsiteY4" fmla="*/ 79843 h 1240573"/>
              <a:gd name="connsiteX5" fmla="*/ 686783 w 6543598"/>
              <a:gd name="connsiteY5" fmla="*/ 94131 h 1240573"/>
              <a:gd name="connsiteX6" fmla="*/ 686783 w 6543598"/>
              <a:gd name="connsiteY6" fmla="*/ 101274 h 1240573"/>
              <a:gd name="connsiteX7" fmla="*/ 796320 w 6543598"/>
              <a:gd name="connsiteY7" fmla="*/ 106037 h 1240573"/>
              <a:gd name="connsiteX8" fmla="*/ 798701 w 6543598"/>
              <a:gd name="connsiteY8" fmla="*/ 117943 h 1240573"/>
              <a:gd name="connsiteX9" fmla="*/ 841564 w 6543598"/>
              <a:gd name="connsiteY9" fmla="*/ 120324 h 1240573"/>
              <a:gd name="connsiteX10" fmla="*/ 841564 w 6543598"/>
              <a:gd name="connsiteY10" fmla="*/ 160806 h 1240573"/>
              <a:gd name="connsiteX11" fmla="*/ 927289 w 6543598"/>
              <a:gd name="connsiteY11" fmla="*/ 165569 h 1240573"/>
              <a:gd name="connsiteX12" fmla="*/ 924908 w 6543598"/>
              <a:gd name="connsiteY12" fmla="*/ 170332 h 1240573"/>
              <a:gd name="connsiteX13" fmla="*/ 1063020 w 6543598"/>
              <a:gd name="connsiteY13" fmla="*/ 172714 h 1240573"/>
              <a:gd name="connsiteX14" fmla="*/ 1072545 w 6543598"/>
              <a:gd name="connsiteY14" fmla="*/ 187001 h 1240573"/>
              <a:gd name="connsiteX15" fmla="*/ 1227326 w 6543598"/>
              <a:gd name="connsiteY15" fmla="*/ 189383 h 1240573"/>
              <a:gd name="connsiteX16" fmla="*/ 1229708 w 6543598"/>
              <a:gd name="connsiteY16" fmla="*/ 206051 h 1240573"/>
              <a:gd name="connsiteX17" fmla="*/ 1298765 w 6543598"/>
              <a:gd name="connsiteY17" fmla="*/ 208433 h 1240573"/>
              <a:gd name="connsiteX18" fmla="*/ 1296383 w 6543598"/>
              <a:gd name="connsiteY18" fmla="*/ 225101 h 1240573"/>
              <a:gd name="connsiteX19" fmla="*/ 1374964 w 6543598"/>
              <a:gd name="connsiteY19" fmla="*/ 222721 h 1240573"/>
              <a:gd name="connsiteX20" fmla="*/ 1377346 w 6543598"/>
              <a:gd name="connsiteY20" fmla="*/ 258440 h 1240573"/>
              <a:gd name="connsiteX21" fmla="*/ 1432115 w 6543598"/>
              <a:gd name="connsiteY21" fmla="*/ 267964 h 1240573"/>
              <a:gd name="connsiteX22" fmla="*/ 1434496 w 6543598"/>
              <a:gd name="connsiteY22" fmla="*/ 313209 h 1240573"/>
              <a:gd name="connsiteX23" fmla="*/ 1608328 w 6543598"/>
              <a:gd name="connsiteY23" fmla="*/ 317971 h 1240573"/>
              <a:gd name="connsiteX24" fmla="*/ 1613091 w 6543598"/>
              <a:gd name="connsiteY24" fmla="*/ 358453 h 1240573"/>
              <a:gd name="connsiteX25" fmla="*/ 1675003 w 6543598"/>
              <a:gd name="connsiteY25" fmla="*/ 363216 h 1240573"/>
              <a:gd name="connsiteX26" fmla="*/ 1677385 w 6543598"/>
              <a:gd name="connsiteY26" fmla="*/ 375123 h 1240573"/>
              <a:gd name="connsiteX27" fmla="*/ 1705961 w 6543598"/>
              <a:gd name="connsiteY27" fmla="*/ 377504 h 1240573"/>
              <a:gd name="connsiteX28" fmla="*/ 1710723 w 6543598"/>
              <a:gd name="connsiteY28" fmla="*/ 394173 h 1240573"/>
              <a:gd name="connsiteX29" fmla="*/ 1763111 w 6543598"/>
              <a:gd name="connsiteY29" fmla="*/ 391792 h 1240573"/>
              <a:gd name="connsiteX30" fmla="*/ 1767873 w 6543598"/>
              <a:gd name="connsiteY30" fmla="*/ 415604 h 1240573"/>
              <a:gd name="connsiteX31" fmla="*/ 1925036 w 6543598"/>
              <a:gd name="connsiteY31" fmla="*/ 427511 h 1240573"/>
              <a:gd name="connsiteX32" fmla="*/ 1929799 w 6543598"/>
              <a:gd name="connsiteY32" fmla="*/ 475136 h 1240573"/>
              <a:gd name="connsiteX33" fmla="*/ 2032193 w 6543598"/>
              <a:gd name="connsiteY33" fmla="*/ 470373 h 1240573"/>
              <a:gd name="connsiteX34" fmla="*/ 2044099 w 6543598"/>
              <a:gd name="connsiteY34" fmla="*/ 544192 h 1240573"/>
              <a:gd name="connsiteX35" fmla="*/ 2170305 w 6543598"/>
              <a:gd name="connsiteY35" fmla="*/ 544192 h 1240573"/>
              <a:gd name="connsiteX36" fmla="*/ 2182212 w 6543598"/>
              <a:gd name="connsiteY36" fmla="*/ 591817 h 1240573"/>
              <a:gd name="connsiteX37" fmla="*/ 2379855 w 6543598"/>
              <a:gd name="connsiteY37" fmla="*/ 601342 h 1240573"/>
              <a:gd name="connsiteX38" fmla="*/ 2382238 w 6543598"/>
              <a:gd name="connsiteY38" fmla="*/ 648968 h 1240573"/>
              <a:gd name="connsiteX39" fmla="*/ 2465581 w 6543598"/>
              <a:gd name="connsiteY39" fmla="*/ 651349 h 1240573"/>
              <a:gd name="connsiteX40" fmla="*/ 2467963 w 6543598"/>
              <a:gd name="connsiteY40" fmla="*/ 677543 h 1240573"/>
              <a:gd name="connsiteX41" fmla="*/ 2715613 w 6543598"/>
              <a:gd name="connsiteY41" fmla="*/ 682305 h 1240573"/>
              <a:gd name="connsiteX42" fmla="*/ 2717995 w 6543598"/>
              <a:gd name="connsiteY42" fmla="*/ 713262 h 1240573"/>
              <a:gd name="connsiteX43" fmla="*/ 2806101 w 6543598"/>
              <a:gd name="connsiteY43" fmla="*/ 713263 h 1240573"/>
              <a:gd name="connsiteX44" fmla="*/ 2820389 w 6543598"/>
              <a:gd name="connsiteY44" fmla="*/ 748981 h 1240573"/>
              <a:gd name="connsiteX45" fmla="*/ 3032320 w 6543598"/>
              <a:gd name="connsiteY45" fmla="*/ 756125 h 1240573"/>
              <a:gd name="connsiteX46" fmla="*/ 3041845 w 6543598"/>
              <a:gd name="connsiteY46" fmla="*/ 784700 h 1240573"/>
              <a:gd name="connsiteX47" fmla="*/ 3189483 w 6543598"/>
              <a:gd name="connsiteY47" fmla="*/ 789463 h 1240573"/>
              <a:gd name="connsiteX48" fmla="*/ 3196627 w 6543598"/>
              <a:gd name="connsiteY48" fmla="*/ 825182 h 1240573"/>
              <a:gd name="connsiteX49" fmla="*/ 3684783 w 6543598"/>
              <a:gd name="connsiteY49" fmla="*/ 829945 h 1240573"/>
              <a:gd name="connsiteX50" fmla="*/ 3694309 w 6543598"/>
              <a:gd name="connsiteY50" fmla="*/ 882332 h 1240573"/>
              <a:gd name="connsiteX51" fmla="*/ 3830041 w 6543598"/>
              <a:gd name="connsiteY51" fmla="*/ 884714 h 1240573"/>
              <a:gd name="connsiteX52" fmla="*/ 3832423 w 6543598"/>
              <a:gd name="connsiteY52" fmla="*/ 937101 h 1240573"/>
              <a:gd name="connsiteX53" fmla="*/ 4403923 w 6543598"/>
              <a:gd name="connsiteY53" fmla="*/ 946626 h 1240573"/>
              <a:gd name="connsiteX54" fmla="*/ 4418210 w 6543598"/>
              <a:gd name="connsiteY54" fmla="*/ 1025207 h 1240573"/>
              <a:gd name="connsiteX55" fmla="*/ 4599185 w 6543598"/>
              <a:gd name="connsiteY55" fmla="*/ 1029970 h 1240573"/>
              <a:gd name="connsiteX56" fmla="*/ 6239016 w 6543598"/>
              <a:gd name="connsiteY56" fmla="*/ 1195948 h 1240573"/>
              <a:gd name="connsiteX57" fmla="*/ 6239016 w 6543598"/>
              <a:gd name="connsiteY57" fmla="*/ 1182501 h 1240573"/>
              <a:gd name="connsiteX0" fmla="*/ 0 w 6543598"/>
              <a:gd name="connsiteY0" fmla="*/ 0 h 1235852"/>
              <a:gd name="connsiteX1" fmla="*/ 148619 w 6543598"/>
              <a:gd name="connsiteY1" fmla="*/ 6024 h 1235852"/>
              <a:gd name="connsiteX2" fmla="*/ 155763 w 6543598"/>
              <a:gd name="connsiteY2" fmla="*/ 32217 h 1235852"/>
              <a:gd name="connsiteX3" fmla="*/ 386744 w 6543598"/>
              <a:gd name="connsiteY3" fmla="*/ 34598 h 1235852"/>
              <a:gd name="connsiteX4" fmla="*/ 396270 w 6543598"/>
              <a:gd name="connsiteY4" fmla="*/ 79843 h 1235852"/>
              <a:gd name="connsiteX5" fmla="*/ 686783 w 6543598"/>
              <a:gd name="connsiteY5" fmla="*/ 94131 h 1235852"/>
              <a:gd name="connsiteX6" fmla="*/ 686783 w 6543598"/>
              <a:gd name="connsiteY6" fmla="*/ 101274 h 1235852"/>
              <a:gd name="connsiteX7" fmla="*/ 796320 w 6543598"/>
              <a:gd name="connsiteY7" fmla="*/ 106037 h 1235852"/>
              <a:gd name="connsiteX8" fmla="*/ 798701 w 6543598"/>
              <a:gd name="connsiteY8" fmla="*/ 117943 h 1235852"/>
              <a:gd name="connsiteX9" fmla="*/ 841564 w 6543598"/>
              <a:gd name="connsiteY9" fmla="*/ 120324 h 1235852"/>
              <a:gd name="connsiteX10" fmla="*/ 841564 w 6543598"/>
              <a:gd name="connsiteY10" fmla="*/ 160806 h 1235852"/>
              <a:gd name="connsiteX11" fmla="*/ 927289 w 6543598"/>
              <a:gd name="connsiteY11" fmla="*/ 165569 h 1235852"/>
              <a:gd name="connsiteX12" fmla="*/ 924908 w 6543598"/>
              <a:gd name="connsiteY12" fmla="*/ 170332 h 1235852"/>
              <a:gd name="connsiteX13" fmla="*/ 1063020 w 6543598"/>
              <a:gd name="connsiteY13" fmla="*/ 172714 h 1235852"/>
              <a:gd name="connsiteX14" fmla="*/ 1072545 w 6543598"/>
              <a:gd name="connsiteY14" fmla="*/ 187001 h 1235852"/>
              <a:gd name="connsiteX15" fmla="*/ 1227326 w 6543598"/>
              <a:gd name="connsiteY15" fmla="*/ 189383 h 1235852"/>
              <a:gd name="connsiteX16" fmla="*/ 1229708 w 6543598"/>
              <a:gd name="connsiteY16" fmla="*/ 206051 h 1235852"/>
              <a:gd name="connsiteX17" fmla="*/ 1298765 w 6543598"/>
              <a:gd name="connsiteY17" fmla="*/ 208433 h 1235852"/>
              <a:gd name="connsiteX18" fmla="*/ 1296383 w 6543598"/>
              <a:gd name="connsiteY18" fmla="*/ 225101 h 1235852"/>
              <a:gd name="connsiteX19" fmla="*/ 1374964 w 6543598"/>
              <a:gd name="connsiteY19" fmla="*/ 222721 h 1235852"/>
              <a:gd name="connsiteX20" fmla="*/ 1377346 w 6543598"/>
              <a:gd name="connsiteY20" fmla="*/ 258440 h 1235852"/>
              <a:gd name="connsiteX21" fmla="*/ 1432115 w 6543598"/>
              <a:gd name="connsiteY21" fmla="*/ 267964 h 1235852"/>
              <a:gd name="connsiteX22" fmla="*/ 1434496 w 6543598"/>
              <a:gd name="connsiteY22" fmla="*/ 313209 h 1235852"/>
              <a:gd name="connsiteX23" fmla="*/ 1608328 w 6543598"/>
              <a:gd name="connsiteY23" fmla="*/ 317971 h 1235852"/>
              <a:gd name="connsiteX24" fmla="*/ 1613091 w 6543598"/>
              <a:gd name="connsiteY24" fmla="*/ 358453 h 1235852"/>
              <a:gd name="connsiteX25" fmla="*/ 1675003 w 6543598"/>
              <a:gd name="connsiteY25" fmla="*/ 363216 h 1235852"/>
              <a:gd name="connsiteX26" fmla="*/ 1677385 w 6543598"/>
              <a:gd name="connsiteY26" fmla="*/ 375123 h 1235852"/>
              <a:gd name="connsiteX27" fmla="*/ 1705961 w 6543598"/>
              <a:gd name="connsiteY27" fmla="*/ 377504 h 1235852"/>
              <a:gd name="connsiteX28" fmla="*/ 1710723 w 6543598"/>
              <a:gd name="connsiteY28" fmla="*/ 394173 h 1235852"/>
              <a:gd name="connsiteX29" fmla="*/ 1763111 w 6543598"/>
              <a:gd name="connsiteY29" fmla="*/ 391792 h 1235852"/>
              <a:gd name="connsiteX30" fmla="*/ 1767873 w 6543598"/>
              <a:gd name="connsiteY30" fmla="*/ 415604 h 1235852"/>
              <a:gd name="connsiteX31" fmla="*/ 1925036 w 6543598"/>
              <a:gd name="connsiteY31" fmla="*/ 427511 h 1235852"/>
              <a:gd name="connsiteX32" fmla="*/ 1929799 w 6543598"/>
              <a:gd name="connsiteY32" fmla="*/ 475136 h 1235852"/>
              <a:gd name="connsiteX33" fmla="*/ 2032193 w 6543598"/>
              <a:gd name="connsiteY33" fmla="*/ 470373 h 1235852"/>
              <a:gd name="connsiteX34" fmla="*/ 2044099 w 6543598"/>
              <a:gd name="connsiteY34" fmla="*/ 544192 h 1235852"/>
              <a:gd name="connsiteX35" fmla="*/ 2170305 w 6543598"/>
              <a:gd name="connsiteY35" fmla="*/ 544192 h 1235852"/>
              <a:gd name="connsiteX36" fmla="*/ 2182212 w 6543598"/>
              <a:gd name="connsiteY36" fmla="*/ 591817 h 1235852"/>
              <a:gd name="connsiteX37" fmla="*/ 2379855 w 6543598"/>
              <a:gd name="connsiteY37" fmla="*/ 601342 h 1235852"/>
              <a:gd name="connsiteX38" fmla="*/ 2382238 w 6543598"/>
              <a:gd name="connsiteY38" fmla="*/ 648968 h 1235852"/>
              <a:gd name="connsiteX39" fmla="*/ 2465581 w 6543598"/>
              <a:gd name="connsiteY39" fmla="*/ 651349 h 1235852"/>
              <a:gd name="connsiteX40" fmla="*/ 2467963 w 6543598"/>
              <a:gd name="connsiteY40" fmla="*/ 677543 h 1235852"/>
              <a:gd name="connsiteX41" fmla="*/ 2715613 w 6543598"/>
              <a:gd name="connsiteY41" fmla="*/ 682305 h 1235852"/>
              <a:gd name="connsiteX42" fmla="*/ 2717995 w 6543598"/>
              <a:gd name="connsiteY42" fmla="*/ 713262 h 1235852"/>
              <a:gd name="connsiteX43" fmla="*/ 2806101 w 6543598"/>
              <a:gd name="connsiteY43" fmla="*/ 713263 h 1235852"/>
              <a:gd name="connsiteX44" fmla="*/ 2820389 w 6543598"/>
              <a:gd name="connsiteY44" fmla="*/ 748981 h 1235852"/>
              <a:gd name="connsiteX45" fmla="*/ 3032320 w 6543598"/>
              <a:gd name="connsiteY45" fmla="*/ 756125 h 1235852"/>
              <a:gd name="connsiteX46" fmla="*/ 3041845 w 6543598"/>
              <a:gd name="connsiteY46" fmla="*/ 784700 h 1235852"/>
              <a:gd name="connsiteX47" fmla="*/ 3189483 w 6543598"/>
              <a:gd name="connsiteY47" fmla="*/ 789463 h 1235852"/>
              <a:gd name="connsiteX48" fmla="*/ 3196627 w 6543598"/>
              <a:gd name="connsiteY48" fmla="*/ 825182 h 1235852"/>
              <a:gd name="connsiteX49" fmla="*/ 3684783 w 6543598"/>
              <a:gd name="connsiteY49" fmla="*/ 829945 h 1235852"/>
              <a:gd name="connsiteX50" fmla="*/ 3694309 w 6543598"/>
              <a:gd name="connsiteY50" fmla="*/ 882332 h 1235852"/>
              <a:gd name="connsiteX51" fmla="*/ 3830041 w 6543598"/>
              <a:gd name="connsiteY51" fmla="*/ 884714 h 1235852"/>
              <a:gd name="connsiteX52" fmla="*/ 3832423 w 6543598"/>
              <a:gd name="connsiteY52" fmla="*/ 937101 h 1235852"/>
              <a:gd name="connsiteX53" fmla="*/ 4403923 w 6543598"/>
              <a:gd name="connsiteY53" fmla="*/ 946626 h 1235852"/>
              <a:gd name="connsiteX54" fmla="*/ 4418210 w 6543598"/>
              <a:gd name="connsiteY54" fmla="*/ 1025207 h 1235852"/>
              <a:gd name="connsiteX55" fmla="*/ 4599185 w 6543598"/>
              <a:gd name="connsiteY55" fmla="*/ 1029970 h 1235852"/>
              <a:gd name="connsiteX56" fmla="*/ 4599185 w 6543598"/>
              <a:gd name="connsiteY56" fmla="*/ 1129983 h 1235852"/>
              <a:gd name="connsiteX57" fmla="*/ 6239016 w 6543598"/>
              <a:gd name="connsiteY57" fmla="*/ 1195948 h 1235852"/>
              <a:gd name="connsiteX58" fmla="*/ 6239016 w 6543598"/>
              <a:gd name="connsiteY58" fmla="*/ 1182501 h 1235852"/>
              <a:gd name="connsiteX0" fmla="*/ 0 w 6538293"/>
              <a:gd name="connsiteY0" fmla="*/ 0 h 1235958"/>
              <a:gd name="connsiteX1" fmla="*/ 148619 w 6538293"/>
              <a:gd name="connsiteY1" fmla="*/ 6024 h 1235958"/>
              <a:gd name="connsiteX2" fmla="*/ 155763 w 6538293"/>
              <a:gd name="connsiteY2" fmla="*/ 32217 h 1235958"/>
              <a:gd name="connsiteX3" fmla="*/ 386744 w 6538293"/>
              <a:gd name="connsiteY3" fmla="*/ 34598 h 1235958"/>
              <a:gd name="connsiteX4" fmla="*/ 396270 w 6538293"/>
              <a:gd name="connsiteY4" fmla="*/ 79843 h 1235958"/>
              <a:gd name="connsiteX5" fmla="*/ 686783 w 6538293"/>
              <a:gd name="connsiteY5" fmla="*/ 94131 h 1235958"/>
              <a:gd name="connsiteX6" fmla="*/ 686783 w 6538293"/>
              <a:gd name="connsiteY6" fmla="*/ 101274 h 1235958"/>
              <a:gd name="connsiteX7" fmla="*/ 796320 w 6538293"/>
              <a:gd name="connsiteY7" fmla="*/ 106037 h 1235958"/>
              <a:gd name="connsiteX8" fmla="*/ 798701 w 6538293"/>
              <a:gd name="connsiteY8" fmla="*/ 117943 h 1235958"/>
              <a:gd name="connsiteX9" fmla="*/ 841564 w 6538293"/>
              <a:gd name="connsiteY9" fmla="*/ 120324 h 1235958"/>
              <a:gd name="connsiteX10" fmla="*/ 841564 w 6538293"/>
              <a:gd name="connsiteY10" fmla="*/ 160806 h 1235958"/>
              <a:gd name="connsiteX11" fmla="*/ 927289 w 6538293"/>
              <a:gd name="connsiteY11" fmla="*/ 165569 h 1235958"/>
              <a:gd name="connsiteX12" fmla="*/ 924908 w 6538293"/>
              <a:gd name="connsiteY12" fmla="*/ 170332 h 1235958"/>
              <a:gd name="connsiteX13" fmla="*/ 1063020 w 6538293"/>
              <a:gd name="connsiteY13" fmla="*/ 172714 h 1235958"/>
              <a:gd name="connsiteX14" fmla="*/ 1072545 w 6538293"/>
              <a:gd name="connsiteY14" fmla="*/ 187001 h 1235958"/>
              <a:gd name="connsiteX15" fmla="*/ 1227326 w 6538293"/>
              <a:gd name="connsiteY15" fmla="*/ 189383 h 1235958"/>
              <a:gd name="connsiteX16" fmla="*/ 1229708 w 6538293"/>
              <a:gd name="connsiteY16" fmla="*/ 206051 h 1235958"/>
              <a:gd name="connsiteX17" fmla="*/ 1298765 w 6538293"/>
              <a:gd name="connsiteY17" fmla="*/ 208433 h 1235958"/>
              <a:gd name="connsiteX18" fmla="*/ 1296383 w 6538293"/>
              <a:gd name="connsiteY18" fmla="*/ 225101 h 1235958"/>
              <a:gd name="connsiteX19" fmla="*/ 1374964 w 6538293"/>
              <a:gd name="connsiteY19" fmla="*/ 222721 h 1235958"/>
              <a:gd name="connsiteX20" fmla="*/ 1377346 w 6538293"/>
              <a:gd name="connsiteY20" fmla="*/ 258440 h 1235958"/>
              <a:gd name="connsiteX21" fmla="*/ 1432115 w 6538293"/>
              <a:gd name="connsiteY21" fmla="*/ 267964 h 1235958"/>
              <a:gd name="connsiteX22" fmla="*/ 1434496 w 6538293"/>
              <a:gd name="connsiteY22" fmla="*/ 313209 h 1235958"/>
              <a:gd name="connsiteX23" fmla="*/ 1608328 w 6538293"/>
              <a:gd name="connsiteY23" fmla="*/ 317971 h 1235958"/>
              <a:gd name="connsiteX24" fmla="*/ 1613091 w 6538293"/>
              <a:gd name="connsiteY24" fmla="*/ 358453 h 1235958"/>
              <a:gd name="connsiteX25" fmla="*/ 1675003 w 6538293"/>
              <a:gd name="connsiteY25" fmla="*/ 363216 h 1235958"/>
              <a:gd name="connsiteX26" fmla="*/ 1677385 w 6538293"/>
              <a:gd name="connsiteY26" fmla="*/ 375123 h 1235958"/>
              <a:gd name="connsiteX27" fmla="*/ 1705961 w 6538293"/>
              <a:gd name="connsiteY27" fmla="*/ 377504 h 1235958"/>
              <a:gd name="connsiteX28" fmla="*/ 1710723 w 6538293"/>
              <a:gd name="connsiteY28" fmla="*/ 394173 h 1235958"/>
              <a:gd name="connsiteX29" fmla="*/ 1763111 w 6538293"/>
              <a:gd name="connsiteY29" fmla="*/ 391792 h 1235958"/>
              <a:gd name="connsiteX30" fmla="*/ 1767873 w 6538293"/>
              <a:gd name="connsiteY30" fmla="*/ 415604 h 1235958"/>
              <a:gd name="connsiteX31" fmla="*/ 1925036 w 6538293"/>
              <a:gd name="connsiteY31" fmla="*/ 427511 h 1235958"/>
              <a:gd name="connsiteX32" fmla="*/ 1929799 w 6538293"/>
              <a:gd name="connsiteY32" fmla="*/ 475136 h 1235958"/>
              <a:gd name="connsiteX33" fmla="*/ 2032193 w 6538293"/>
              <a:gd name="connsiteY33" fmla="*/ 470373 h 1235958"/>
              <a:gd name="connsiteX34" fmla="*/ 2044099 w 6538293"/>
              <a:gd name="connsiteY34" fmla="*/ 544192 h 1235958"/>
              <a:gd name="connsiteX35" fmla="*/ 2170305 w 6538293"/>
              <a:gd name="connsiteY35" fmla="*/ 544192 h 1235958"/>
              <a:gd name="connsiteX36" fmla="*/ 2182212 w 6538293"/>
              <a:gd name="connsiteY36" fmla="*/ 591817 h 1235958"/>
              <a:gd name="connsiteX37" fmla="*/ 2379855 w 6538293"/>
              <a:gd name="connsiteY37" fmla="*/ 601342 h 1235958"/>
              <a:gd name="connsiteX38" fmla="*/ 2382238 w 6538293"/>
              <a:gd name="connsiteY38" fmla="*/ 648968 h 1235958"/>
              <a:gd name="connsiteX39" fmla="*/ 2465581 w 6538293"/>
              <a:gd name="connsiteY39" fmla="*/ 651349 h 1235958"/>
              <a:gd name="connsiteX40" fmla="*/ 2467963 w 6538293"/>
              <a:gd name="connsiteY40" fmla="*/ 677543 h 1235958"/>
              <a:gd name="connsiteX41" fmla="*/ 2715613 w 6538293"/>
              <a:gd name="connsiteY41" fmla="*/ 682305 h 1235958"/>
              <a:gd name="connsiteX42" fmla="*/ 2717995 w 6538293"/>
              <a:gd name="connsiteY42" fmla="*/ 713262 h 1235958"/>
              <a:gd name="connsiteX43" fmla="*/ 2806101 w 6538293"/>
              <a:gd name="connsiteY43" fmla="*/ 713263 h 1235958"/>
              <a:gd name="connsiteX44" fmla="*/ 2820389 w 6538293"/>
              <a:gd name="connsiteY44" fmla="*/ 748981 h 1235958"/>
              <a:gd name="connsiteX45" fmla="*/ 3032320 w 6538293"/>
              <a:gd name="connsiteY45" fmla="*/ 756125 h 1235958"/>
              <a:gd name="connsiteX46" fmla="*/ 3041845 w 6538293"/>
              <a:gd name="connsiteY46" fmla="*/ 784700 h 1235958"/>
              <a:gd name="connsiteX47" fmla="*/ 3189483 w 6538293"/>
              <a:gd name="connsiteY47" fmla="*/ 789463 h 1235958"/>
              <a:gd name="connsiteX48" fmla="*/ 3196627 w 6538293"/>
              <a:gd name="connsiteY48" fmla="*/ 825182 h 1235958"/>
              <a:gd name="connsiteX49" fmla="*/ 3684783 w 6538293"/>
              <a:gd name="connsiteY49" fmla="*/ 829945 h 1235958"/>
              <a:gd name="connsiteX50" fmla="*/ 3694309 w 6538293"/>
              <a:gd name="connsiteY50" fmla="*/ 882332 h 1235958"/>
              <a:gd name="connsiteX51" fmla="*/ 3830041 w 6538293"/>
              <a:gd name="connsiteY51" fmla="*/ 884714 h 1235958"/>
              <a:gd name="connsiteX52" fmla="*/ 3832423 w 6538293"/>
              <a:gd name="connsiteY52" fmla="*/ 937101 h 1235958"/>
              <a:gd name="connsiteX53" fmla="*/ 4403923 w 6538293"/>
              <a:gd name="connsiteY53" fmla="*/ 946626 h 1235958"/>
              <a:gd name="connsiteX54" fmla="*/ 4418210 w 6538293"/>
              <a:gd name="connsiteY54" fmla="*/ 1025207 h 1235958"/>
              <a:gd name="connsiteX55" fmla="*/ 4599185 w 6538293"/>
              <a:gd name="connsiteY55" fmla="*/ 1029970 h 1235958"/>
              <a:gd name="connsiteX56" fmla="*/ 4599185 w 6538293"/>
              <a:gd name="connsiteY56" fmla="*/ 1129983 h 1235958"/>
              <a:gd name="connsiteX57" fmla="*/ 4701579 w 6538293"/>
              <a:gd name="connsiteY57" fmla="*/ 1127602 h 1235958"/>
              <a:gd name="connsiteX58" fmla="*/ 6239016 w 6538293"/>
              <a:gd name="connsiteY58" fmla="*/ 1195948 h 1235958"/>
              <a:gd name="connsiteX59" fmla="*/ 6239016 w 6538293"/>
              <a:gd name="connsiteY59" fmla="*/ 1182501 h 1235958"/>
              <a:gd name="connsiteX0" fmla="*/ 0 w 6538416"/>
              <a:gd name="connsiteY0" fmla="*/ 0 h 1289527"/>
              <a:gd name="connsiteX1" fmla="*/ 148619 w 6538416"/>
              <a:gd name="connsiteY1" fmla="*/ 6024 h 1289527"/>
              <a:gd name="connsiteX2" fmla="*/ 155763 w 6538416"/>
              <a:gd name="connsiteY2" fmla="*/ 32217 h 1289527"/>
              <a:gd name="connsiteX3" fmla="*/ 386744 w 6538416"/>
              <a:gd name="connsiteY3" fmla="*/ 34598 h 1289527"/>
              <a:gd name="connsiteX4" fmla="*/ 396270 w 6538416"/>
              <a:gd name="connsiteY4" fmla="*/ 79843 h 1289527"/>
              <a:gd name="connsiteX5" fmla="*/ 686783 w 6538416"/>
              <a:gd name="connsiteY5" fmla="*/ 94131 h 1289527"/>
              <a:gd name="connsiteX6" fmla="*/ 686783 w 6538416"/>
              <a:gd name="connsiteY6" fmla="*/ 101274 h 1289527"/>
              <a:gd name="connsiteX7" fmla="*/ 796320 w 6538416"/>
              <a:gd name="connsiteY7" fmla="*/ 106037 h 1289527"/>
              <a:gd name="connsiteX8" fmla="*/ 798701 w 6538416"/>
              <a:gd name="connsiteY8" fmla="*/ 117943 h 1289527"/>
              <a:gd name="connsiteX9" fmla="*/ 841564 w 6538416"/>
              <a:gd name="connsiteY9" fmla="*/ 120324 h 1289527"/>
              <a:gd name="connsiteX10" fmla="*/ 841564 w 6538416"/>
              <a:gd name="connsiteY10" fmla="*/ 160806 h 1289527"/>
              <a:gd name="connsiteX11" fmla="*/ 927289 w 6538416"/>
              <a:gd name="connsiteY11" fmla="*/ 165569 h 1289527"/>
              <a:gd name="connsiteX12" fmla="*/ 924908 w 6538416"/>
              <a:gd name="connsiteY12" fmla="*/ 170332 h 1289527"/>
              <a:gd name="connsiteX13" fmla="*/ 1063020 w 6538416"/>
              <a:gd name="connsiteY13" fmla="*/ 172714 h 1289527"/>
              <a:gd name="connsiteX14" fmla="*/ 1072545 w 6538416"/>
              <a:gd name="connsiteY14" fmla="*/ 187001 h 1289527"/>
              <a:gd name="connsiteX15" fmla="*/ 1227326 w 6538416"/>
              <a:gd name="connsiteY15" fmla="*/ 189383 h 1289527"/>
              <a:gd name="connsiteX16" fmla="*/ 1229708 w 6538416"/>
              <a:gd name="connsiteY16" fmla="*/ 206051 h 1289527"/>
              <a:gd name="connsiteX17" fmla="*/ 1298765 w 6538416"/>
              <a:gd name="connsiteY17" fmla="*/ 208433 h 1289527"/>
              <a:gd name="connsiteX18" fmla="*/ 1296383 w 6538416"/>
              <a:gd name="connsiteY18" fmla="*/ 225101 h 1289527"/>
              <a:gd name="connsiteX19" fmla="*/ 1374964 w 6538416"/>
              <a:gd name="connsiteY19" fmla="*/ 222721 h 1289527"/>
              <a:gd name="connsiteX20" fmla="*/ 1377346 w 6538416"/>
              <a:gd name="connsiteY20" fmla="*/ 258440 h 1289527"/>
              <a:gd name="connsiteX21" fmla="*/ 1432115 w 6538416"/>
              <a:gd name="connsiteY21" fmla="*/ 267964 h 1289527"/>
              <a:gd name="connsiteX22" fmla="*/ 1434496 w 6538416"/>
              <a:gd name="connsiteY22" fmla="*/ 313209 h 1289527"/>
              <a:gd name="connsiteX23" fmla="*/ 1608328 w 6538416"/>
              <a:gd name="connsiteY23" fmla="*/ 317971 h 1289527"/>
              <a:gd name="connsiteX24" fmla="*/ 1613091 w 6538416"/>
              <a:gd name="connsiteY24" fmla="*/ 358453 h 1289527"/>
              <a:gd name="connsiteX25" fmla="*/ 1675003 w 6538416"/>
              <a:gd name="connsiteY25" fmla="*/ 363216 h 1289527"/>
              <a:gd name="connsiteX26" fmla="*/ 1677385 w 6538416"/>
              <a:gd name="connsiteY26" fmla="*/ 375123 h 1289527"/>
              <a:gd name="connsiteX27" fmla="*/ 1705961 w 6538416"/>
              <a:gd name="connsiteY27" fmla="*/ 377504 h 1289527"/>
              <a:gd name="connsiteX28" fmla="*/ 1710723 w 6538416"/>
              <a:gd name="connsiteY28" fmla="*/ 394173 h 1289527"/>
              <a:gd name="connsiteX29" fmla="*/ 1763111 w 6538416"/>
              <a:gd name="connsiteY29" fmla="*/ 391792 h 1289527"/>
              <a:gd name="connsiteX30" fmla="*/ 1767873 w 6538416"/>
              <a:gd name="connsiteY30" fmla="*/ 415604 h 1289527"/>
              <a:gd name="connsiteX31" fmla="*/ 1925036 w 6538416"/>
              <a:gd name="connsiteY31" fmla="*/ 427511 h 1289527"/>
              <a:gd name="connsiteX32" fmla="*/ 1929799 w 6538416"/>
              <a:gd name="connsiteY32" fmla="*/ 475136 h 1289527"/>
              <a:gd name="connsiteX33" fmla="*/ 2032193 w 6538416"/>
              <a:gd name="connsiteY33" fmla="*/ 470373 h 1289527"/>
              <a:gd name="connsiteX34" fmla="*/ 2044099 w 6538416"/>
              <a:gd name="connsiteY34" fmla="*/ 544192 h 1289527"/>
              <a:gd name="connsiteX35" fmla="*/ 2170305 w 6538416"/>
              <a:gd name="connsiteY35" fmla="*/ 544192 h 1289527"/>
              <a:gd name="connsiteX36" fmla="*/ 2182212 w 6538416"/>
              <a:gd name="connsiteY36" fmla="*/ 591817 h 1289527"/>
              <a:gd name="connsiteX37" fmla="*/ 2379855 w 6538416"/>
              <a:gd name="connsiteY37" fmla="*/ 601342 h 1289527"/>
              <a:gd name="connsiteX38" fmla="*/ 2382238 w 6538416"/>
              <a:gd name="connsiteY38" fmla="*/ 648968 h 1289527"/>
              <a:gd name="connsiteX39" fmla="*/ 2465581 w 6538416"/>
              <a:gd name="connsiteY39" fmla="*/ 651349 h 1289527"/>
              <a:gd name="connsiteX40" fmla="*/ 2467963 w 6538416"/>
              <a:gd name="connsiteY40" fmla="*/ 677543 h 1289527"/>
              <a:gd name="connsiteX41" fmla="*/ 2715613 w 6538416"/>
              <a:gd name="connsiteY41" fmla="*/ 682305 h 1289527"/>
              <a:gd name="connsiteX42" fmla="*/ 2717995 w 6538416"/>
              <a:gd name="connsiteY42" fmla="*/ 713262 h 1289527"/>
              <a:gd name="connsiteX43" fmla="*/ 2806101 w 6538416"/>
              <a:gd name="connsiteY43" fmla="*/ 713263 h 1289527"/>
              <a:gd name="connsiteX44" fmla="*/ 2820389 w 6538416"/>
              <a:gd name="connsiteY44" fmla="*/ 748981 h 1289527"/>
              <a:gd name="connsiteX45" fmla="*/ 3032320 w 6538416"/>
              <a:gd name="connsiteY45" fmla="*/ 756125 h 1289527"/>
              <a:gd name="connsiteX46" fmla="*/ 3041845 w 6538416"/>
              <a:gd name="connsiteY46" fmla="*/ 784700 h 1289527"/>
              <a:gd name="connsiteX47" fmla="*/ 3189483 w 6538416"/>
              <a:gd name="connsiteY47" fmla="*/ 789463 h 1289527"/>
              <a:gd name="connsiteX48" fmla="*/ 3196627 w 6538416"/>
              <a:gd name="connsiteY48" fmla="*/ 825182 h 1289527"/>
              <a:gd name="connsiteX49" fmla="*/ 3684783 w 6538416"/>
              <a:gd name="connsiteY49" fmla="*/ 829945 h 1289527"/>
              <a:gd name="connsiteX50" fmla="*/ 3694309 w 6538416"/>
              <a:gd name="connsiteY50" fmla="*/ 882332 h 1289527"/>
              <a:gd name="connsiteX51" fmla="*/ 3830041 w 6538416"/>
              <a:gd name="connsiteY51" fmla="*/ 884714 h 1289527"/>
              <a:gd name="connsiteX52" fmla="*/ 3832423 w 6538416"/>
              <a:gd name="connsiteY52" fmla="*/ 937101 h 1289527"/>
              <a:gd name="connsiteX53" fmla="*/ 4403923 w 6538416"/>
              <a:gd name="connsiteY53" fmla="*/ 946626 h 1289527"/>
              <a:gd name="connsiteX54" fmla="*/ 4418210 w 6538416"/>
              <a:gd name="connsiteY54" fmla="*/ 1025207 h 1289527"/>
              <a:gd name="connsiteX55" fmla="*/ 4599185 w 6538416"/>
              <a:gd name="connsiteY55" fmla="*/ 1029970 h 1289527"/>
              <a:gd name="connsiteX56" fmla="*/ 4599185 w 6538416"/>
              <a:gd name="connsiteY56" fmla="*/ 1129983 h 1289527"/>
              <a:gd name="connsiteX57" fmla="*/ 4701579 w 6538416"/>
              <a:gd name="connsiteY57" fmla="*/ 1127602 h 1289527"/>
              <a:gd name="connsiteX58" fmla="*/ 4699199 w 6538416"/>
              <a:gd name="connsiteY58" fmla="*/ 1289527 h 1289527"/>
              <a:gd name="connsiteX59" fmla="*/ 6239016 w 6538416"/>
              <a:gd name="connsiteY59" fmla="*/ 1195948 h 1289527"/>
              <a:gd name="connsiteX60" fmla="*/ 6239016 w 6538416"/>
              <a:gd name="connsiteY60" fmla="*/ 1182501 h 1289527"/>
              <a:gd name="connsiteX0" fmla="*/ 0 w 6522023"/>
              <a:gd name="connsiteY0" fmla="*/ 0 h 1292196"/>
              <a:gd name="connsiteX1" fmla="*/ 148619 w 6522023"/>
              <a:gd name="connsiteY1" fmla="*/ 6024 h 1292196"/>
              <a:gd name="connsiteX2" fmla="*/ 155763 w 6522023"/>
              <a:gd name="connsiteY2" fmla="*/ 32217 h 1292196"/>
              <a:gd name="connsiteX3" fmla="*/ 386744 w 6522023"/>
              <a:gd name="connsiteY3" fmla="*/ 34598 h 1292196"/>
              <a:gd name="connsiteX4" fmla="*/ 396270 w 6522023"/>
              <a:gd name="connsiteY4" fmla="*/ 79843 h 1292196"/>
              <a:gd name="connsiteX5" fmla="*/ 686783 w 6522023"/>
              <a:gd name="connsiteY5" fmla="*/ 94131 h 1292196"/>
              <a:gd name="connsiteX6" fmla="*/ 686783 w 6522023"/>
              <a:gd name="connsiteY6" fmla="*/ 101274 h 1292196"/>
              <a:gd name="connsiteX7" fmla="*/ 796320 w 6522023"/>
              <a:gd name="connsiteY7" fmla="*/ 106037 h 1292196"/>
              <a:gd name="connsiteX8" fmla="*/ 798701 w 6522023"/>
              <a:gd name="connsiteY8" fmla="*/ 117943 h 1292196"/>
              <a:gd name="connsiteX9" fmla="*/ 841564 w 6522023"/>
              <a:gd name="connsiteY9" fmla="*/ 120324 h 1292196"/>
              <a:gd name="connsiteX10" fmla="*/ 841564 w 6522023"/>
              <a:gd name="connsiteY10" fmla="*/ 160806 h 1292196"/>
              <a:gd name="connsiteX11" fmla="*/ 927289 w 6522023"/>
              <a:gd name="connsiteY11" fmla="*/ 165569 h 1292196"/>
              <a:gd name="connsiteX12" fmla="*/ 924908 w 6522023"/>
              <a:gd name="connsiteY12" fmla="*/ 170332 h 1292196"/>
              <a:gd name="connsiteX13" fmla="*/ 1063020 w 6522023"/>
              <a:gd name="connsiteY13" fmla="*/ 172714 h 1292196"/>
              <a:gd name="connsiteX14" fmla="*/ 1072545 w 6522023"/>
              <a:gd name="connsiteY14" fmla="*/ 187001 h 1292196"/>
              <a:gd name="connsiteX15" fmla="*/ 1227326 w 6522023"/>
              <a:gd name="connsiteY15" fmla="*/ 189383 h 1292196"/>
              <a:gd name="connsiteX16" fmla="*/ 1229708 w 6522023"/>
              <a:gd name="connsiteY16" fmla="*/ 206051 h 1292196"/>
              <a:gd name="connsiteX17" fmla="*/ 1298765 w 6522023"/>
              <a:gd name="connsiteY17" fmla="*/ 208433 h 1292196"/>
              <a:gd name="connsiteX18" fmla="*/ 1296383 w 6522023"/>
              <a:gd name="connsiteY18" fmla="*/ 225101 h 1292196"/>
              <a:gd name="connsiteX19" fmla="*/ 1374964 w 6522023"/>
              <a:gd name="connsiteY19" fmla="*/ 222721 h 1292196"/>
              <a:gd name="connsiteX20" fmla="*/ 1377346 w 6522023"/>
              <a:gd name="connsiteY20" fmla="*/ 258440 h 1292196"/>
              <a:gd name="connsiteX21" fmla="*/ 1432115 w 6522023"/>
              <a:gd name="connsiteY21" fmla="*/ 267964 h 1292196"/>
              <a:gd name="connsiteX22" fmla="*/ 1434496 w 6522023"/>
              <a:gd name="connsiteY22" fmla="*/ 313209 h 1292196"/>
              <a:gd name="connsiteX23" fmla="*/ 1608328 w 6522023"/>
              <a:gd name="connsiteY23" fmla="*/ 317971 h 1292196"/>
              <a:gd name="connsiteX24" fmla="*/ 1613091 w 6522023"/>
              <a:gd name="connsiteY24" fmla="*/ 358453 h 1292196"/>
              <a:gd name="connsiteX25" fmla="*/ 1675003 w 6522023"/>
              <a:gd name="connsiteY25" fmla="*/ 363216 h 1292196"/>
              <a:gd name="connsiteX26" fmla="*/ 1677385 w 6522023"/>
              <a:gd name="connsiteY26" fmla="*/ 375123 h 1292196"/>
              <a:gd name="connsiteX27" fmla="*/ 1705961 w 6522023"/>
              <a:gd name="connsiteY27" fmla="*/ 377504 h 1292196"/>
              <a:gd name="connsiteX28" fmla="*/ 1710723 w 6522023"/>
              <a:gd name="connsiteY28" fmla="*/ 394173 h 1292196"/>
              <a:gd name="connsiteX29" fmla="*/ 1763111 w 6522023"/>
              <a:gd name="connsiteY29" fmla="*/ 391792 h 1292196"/>
              <a:gd name="connsiteX30" fmla="*/ 1767873 w 6522023"/>
              <a:gd name="connsiteY30" fmla="*/ 415604 h 1292196"/>
              <a:gd name="connsiteX31" fmla="*/ 1925036 w 6522023"/>
              <a:gd name="connsiteY31" fmla="*/ 427511 h 1292196"/>
              <a:gd name="connsiteX32" fmla="*/ 1929799 w 6522023"/>
              <a:gd name="connsiteY32" fmla="*/ 475136 h 1292196"/>
              <a:gd name="connsiteX33" fmla="*/ 2032193 w 6522023"/>
              <a:gd name="connsiteY33" fmla="*/ 470373 h 1292196"/>
              <a:gd name="connsiteX34" fmla="*/ 2044099 w 6522023"/>
              <a:gd name="connsiteY34" fmla="*/ 544192 h 1292196"/>
              <a:gd name="connsiteX35" fmla="*/ 2170305 w 6522023"/>
              <a:gd name="connsiteY35" fmla="*/ 544192 h 1292196"/>
              <a:gd name="connsiteX36" fmla="*/ 2182212 w 6522023"/>
              <a:gd name="connsiteY36" fmla="*/ 591817 h 1292196"/>
              <a:gd name="connsiteX37" fmla="*/ 2379855 w 6522023"/>
              <a:gd name="connsiteY37" fmla="*/ 601342 h 1292196"/>
              <a:gd name="connsiteX38" fmla="*/ 2382238 w 6522023"/>
              <a:gd name="connsiteY38" fmla="*/ 648968 h 1292196"/>
              <a:gd name="connsiteX39" fmla="*/ 2465581 w 6522023"/>
              <a:gd name="connsiteY39" fmla="*/ 651349 h 1292196"/>
              <a:gd name="connsiteX40" fmla="*/ 2467963 w 6522023"/>
              <a:gd name="connsiteY40" fmla="*/ 677543 h 1292196"/>
              <a:gd name="connsiteX41" fmla="*/ 2715613 w 6522023"/>
              <a:gd name="connsiteY41" fmla="*/ 682305 h 1292196"/>
              <a:gd name="connsiteX42" fmla="*/ 2717995 w 6522023"/>
              <a:gd name="connsiteY42" fmla="*/ 713262 h 1292196"/>
              <a:gd name="connsiteX43" fmla="*/ 2806101 w 6522023"/>
              <a:gd name="connsiteY43" fmla="*/ 713263 h 1292196"/>
              <a:gd name="connsiteX44" fmla="*/ 2820389 w 6522023"/>
              <a:gd name="connsiteY44" fmla="*/ 748981 h 1292196"/>
              <a:gd name="connsiteX45" fmla="*/ 3032320 w 6522023"/>
              <a:gd name="connsiteY45" fmla="*/ 756125 h 1292196"/>
              <a:gd name="connsiteX46" fmla="*/ 3041845 w 6522023"/>
              <a:gd name="connsiteY46" fmla="*/ 784700 h 1292196"/>
              <a:gd name="connsiteX47" fmla="*/ 3189483 w 6522023"/>
              <a:gd name="connsiteY47" fmla="*/ 789463 h 1292196"/>
              <a:gd name="connsiteX48" fmla="*/ 3196627 w 6522023"/>
              <a:gd name="connsiteY48" fmla="*/ 825182 h 1292196"/>
              <a:gd name="connsiteX49" fmla="*/ 3684783 w 6522023"/>
              <a:gd name="connsiteY49" fmla="*/ 829945 h 1292196"/>
              <a:gd name="connsiteX50" fmla="*/ 3694309 w 6522023"/>
              <a:gd name="connsiteY50" fmla="*/ 882332 h 1292196"/>
              <a:gd name="connsiteX51" fmla="*/ 3830041 w 6522023"/>
              <a:gd name="connsiteY51" fmla="*/ 884714 h 1292196"/>
              <a:gd name="connsiteX52" fmla="*/ 3832423 w 6522023"/>
              <a:gd name="connsiteY52" fmla="*/ 937101 h 1292196"/>
              <a:gd name="connsiteX53" fmla="*/ 4403923 w 6522023"/>
              <a:gd name="connsiteY53" fmla="*/ 946626 h 1292196"/>
              <a:gd name="connsiteX54" fmla="*/ 4418210 w 6522023"/>
              <a:gd name="connsiteY54" fmla="*/ 1025207 h 1292196"/>
              <a:gd name="connsiteX55" fmla="*/ 4599185 w 6522023"/>
              <a:gd name="connsiteY55" fmla="*/ 1029970 h 1292196"/>
              <a:gd name="connsiteX56" fmla="*/ 4599185 w 6522023"/>
              <a:gd name="connsiteY56" fmla="*/ 1129983 h 1292196"/>
              <a:gd name="connsiteX57" fmla="*/ 4701579 w 6522023"/>
              <a:gd name="connsiteY57" fmla="*/ 1127602 h 1292196"/>
              <a:gd name="connsiteX58" fmla="*/ 4699199 w 6522023"/>
              <a:gd name="connsiteY58" fmla="*/ 1289527 h 1292196"/>
              <a:gd name="connsiteX59" fmla="*/ 5027810 w 6522023"/>
              <a:gd name="connsiteY59" fmla="*/ 1291908 h 1292196"/>
              <a:gd name="connsiteX60" fmla="*/ 6239016 w 6522023"/>
              <a:gd name="connsiteY60" fmla="*/ 1195948 h 1292196"/>
              <a:gd name="connsiteX61" fmla="*/ 6239016 w 6522023"/>
              <a:gd name="connsiteY61" fmla="*/ 1182501 h 1292196"/>
              <a:gd name="connsiteX0" fmla="*/ 0 w 6521677"/>
              <a:gd name="connsiteY0" fmla="*/ 0 h 1477645"/>
              <a:gd name="connsiteX1" fmla="*/ 148619 w 6521677"/>
              <a:gd name="connsiteY1" fmla="*/ 6024 h 1477645"/>
              <a:gd name="connsiteX2" fmla="*/ 155763 w 6521677"/>
              <a:gd name="connsiteY2" fmla="*/ 32217 h 1477645"/>
              <a:gd name="connsiteX3" fmla="*/ 386744 w 6521677"/>
              <a:gd name="connsiteY3" fmla="*/ 34598 h 1477645"/>
              <a:gd name="connsiteX4" fmla="*/ 396270 w 6521677"/>
              <a:gd name="connsiteY4" fmla="*/ 79843 h 1477645"/>
              <a:gd name="connsiteX5" fmla="*/ 686783 w 6521677"/>
              <a:gd name="connsiteY5" fmla="*/ 94131 h 1477645"/>
              <a:gd name="connsiteX6" fmla="*/ 686783 w 6521677"/>
              <a:gd name="connsiteY6" fmla="*/ 101274 h 1477645"/>
              <a:gd name="connsiteX7" fmla="*/ 796320 w 6521677"/>
              <a:gd name="connsiteY7" fmla="*/ 106037 h 1477645"/>
              <a:gd name="connsiteX8" fmla="*/ 798701 w 6521677"/>
              <a:gd name="connsiteY8" fmla="*/ 117943 h 1477645"/>
              <a:gd name="connsiteX9" fmla="*/ 841564 w 6521677"/>
              <a:gd name="connsiteY9" fmla="*/ 120324 h 1477645"/>
              <a:gd name="connsiteX10" fmla="*/ 841564 w 6521677"/>
              <a:gd name="connsiteY10" fmla="*/ 160806 h 1477645"/>
              <a:gd name="connsiteX11" fmla="*/ 927289 w 6521677"/>
              <a:gd name="connsiteY11" fmla="*/ 165569 h 1477645"/>
              <a:gd name="connsiteX12" fmla="*/ 924908 w 6521677"/>
              <a:gd name="connsiteY12" fmla="*/ 170332 h 1477645"/>
              <a:gd name="connsiteX13" fmla="*/ 1063020 w 6521677"/>
              <a:gd name="connsiteY13" fmla="*/ 172714 h 1477645"/>
              <a:gd name="connsiteX14" fmla="*/ 1072545 w 6521677"/>
              <a:gd name="connsiteY14" fmla="*/ 187001 h 1477645"/>
              <a:gd name="connsiteX15" fmla="*/ 1227326 w 6521677"/>
              <a:gd name="connsiteY15" fmla="*/ 189383 h 1477645"/>
              <a:gd name="connsiteX16" fmla="*/ 1229708 w 6521677"/>
              <a:gd name="connsiteY16" fmla="*/ 206051 h 1477645"/>
              <a:gd name="connsiteX17" fmla="*/ 1298765 w 6521677"/>
              <a:gd name="connsiteY17" fmla="*/ 208433 h 1477645"/>
              <a:gd name="connsiteX18" fmla="*/ 1296383 w 6521677"/>
              <a:gd name="connsiteY18" fmla="*/ 225101 h 1477645"/>
              <a:gd name="connsiteX19" fmla="*/ 1374964 w 6521677"/>
              <a:gd name="connsiteY19" fmla="*/ 222721 h 1477645"/>
              <a:gd name="connsiteX20" fmla="*/ 1377346 w 6521677"/>
              <a:gd name="connsiteY20" fmla="*/ 258440 h 1477645"/>
              <a:gd name="connsiteX21" fmla="*/ 1432115 w 6521677"/>
              <a:gd name="connsiteY21" fmla="*/ 267964 h 1477645"/>
              <a:gd name="connsiteX22" fmla="*/ 1434496 w 6521677"/>
              <a:gd name="connsiteY22" fmla="*/ 313209 h 1477645"/>
              <a:gd name="connsiteX23" fmla="*/ 1608328 w 6521677"/>
              <a:gd name="connsiteY23" fmla="*/ 317971 h 1477645"/>
              <a:gd name="connsiteX24" fmla="*/ 1613091 w 6521677"/>
              <a:gd name="connsiteY24" fmla="*/ 358453 h 1477645"/>
              <a:gd name="connsiteX25" fmla="*/ 1675003 w 6521677"/>
              <a:gd name="connsiteY25" fmla="*/ 363216 h 1477645"/>
              <a:gd name="connsiteX26" fmla="*/ 1677385 w 6521677"/>
              <a:gd name="connsiteY26" fmla="*/ 375123 h 1477645"/>
              <a:gd name="connsiteX27" fmla="*/ 1705961 w 6521677"/>
              <a:gd name="connsiteY27" fmla="*/ 377504 h 1477645"/>
              <a:gd name="connsiteX28" fmla="*/ 1710723 w 6521677"/>
              <a:gd name="connsiteY28" fmla="*/ 394173 h 1477645"/>
              <a:gd name="connsiteX29" fmla="*/ 1763111 w 6521677"/>
              <a:gd name="connsiteY29" fmla="*/ 391792 h 1477645"/>
              <a:gd name="connsiteX30" fmla="*/ 1767873 w 6521677"/>
              <a:gd name="connsiteY30" fmla="*/ 415604 h 1477645"/>
              <a:gd name="connsiteX31" fmla="*/ 1925036 w 6521677"/>
              <a:gd name="connsiteY31" fmla="*/ 427511 h 1477645"/>
              <a:gd name="connsiteX32" fmla="*/ 1929799 w 6521677"/>
              <a:gd name="connsiteY32" fmla="*/ 475136 h 1477645"/>
              <a:gd name="connsiteX33" fmla="*/ 2032193 w 6521677"/>
              <a:gd name="connsiteY33" fmla="*/ 470373 h 1477645"/>
              <a:gd name="connsiteX34" fmla="*/ 2044099 w 6521677"/>
              <a:gd name="connsiteY34" fmla="*/ 544192 h 1477645"/>
              <a:gd name="connsiteX35" fmla="*/ 2170305 w 6521677"/>
              <a:gd name="connsiteY35" fmla="*/ 544192 h 1477645"/>
              <a:gd name="connsiteX36" fmla="*/ 2182212 w 6521677"/>
              <a:gd name="connsiteY36" fmla="*/ 591817 h 1477645"/>
              <a:gd name="connsiteX37" fmla="*/ 2379855 w 6521677"/>
              <a:gd name="connsiteY37" fmla="*/ 601342 h 1477645"/>
              <a:gd name="connsiteX38" fmla="*/ 2382238 w 6521677"/>
              <a:gd name="connsiteY38" fmla="*/ 648968 h 1477645"/>
              <a:gd name="connsiteX39" fmla="*/ 2465581 w 6521677"/>
              <a:gd name="connsiteY39" fmla="*/ 651349 h 1477645"/>
              <a:gd name="connsiteX40" fmla="*/ 2467963 w 6521677"/>
              <a:gd name="connsiteY40" fmla="*/ 677543 h 1477645"/>
              <a:gd name="connsiteX41" fmla="*/ 2715613 w 6521677"/>
              <a:gd name="connsiteY41" fmla="*/ 682305 h 1477645"/>
              <a:gd name="connsiteX42" fmla="*/ 2717995 w 6521677"/>
              <a:gd name="connsiteY42" fmla="*/ 713262 h 1477645"/>
              <a:gd name="connsiteX43" fmla="*/ 2806101 w 6521677"/>
              <a:gd name="connsiteY43" fmla="*/ 713263 h 1477645"/>
              <a:gd name="connsiteX44" fmla="*/ 2820389 w 6521677"/>
              <a:gd name="connsiteY44" fmla="*/ 748981 h 1477645"/>
              <a:gd name="connsiteX45" fmla="*/ 3032320 w 6521677"/>
              <a:gd name="connsiteY45" fmla="*/ 756125 h 1477645"/>
              <a:gd name="connsiteX46" fmla="*/ 3041845 w 6521677"/>
              <a:gd name="connsiteY46" fmla="*/ 784700 h 1477645"/>
              <a:gd name="connsiteX47" fmla="*/ 3189483 w 6521677"/>
              <a:gd name="connsiteY47" fmla="*/ 789463 h 1477645"/>
              <a:gd name="connsiteX48" fmla="*/ 3196627 w 6521677"/>
              <a:gd name="connsiteY48" fmla="*/ 825182 h 1477645"/>
              <a:gd name="connsiteX49" fmla="*/ 3684783 w 6521677"/>
              <a:gd name="connsiteY49" fmla="*/ 829945 h 1477645"/>
              <a:gd name="connsiteX50" fmla="*/ 3694309 w 6521677"/>
              <a:gd name="connsiteY50" fmla="*/ 882332 h 1477645"/>
              <a:gd name="connsiteX51" fmla="*/ 3830041 w 6521677"/>
              <a:gd name="connsiteY51" fmla="*/ 884714 h 1477645"/>
              <a:gd name="connsiteX52" fmla="*/ 3832423 w 6521677"/>
              <a:gd name="connsiteY52" fmla="*/ 937101 h 1477645"/>
              <a:gd name="connsiteX53" fmla="*/ 4403923 w 6521677"/>
              <a:gd name="connsiteY53" fmla="*/ 946626 h 1477645"/>
              <a:gd name="connsiteX54" fmla="*/ 4418210 w 6521677"/>
              <a:gd name="connsiteY54" fmla="*/ 1025207 h 1477645"/>
              <a:gd name="connsiteX55" fmla="*/ 4599185 w 6521677"/>
              <a:gd name="connsiteY55" fmla="*/ 1029970 h 1477645"/>
              <a:gd name="connsiteX56" fmla="*/ 4599185 w 6521677"/>
              <a:gd name="connsiteY56" fmla="*/ 1129983 h 1477645"/>
              <a:gd name="connsiteX57" fmla="*/ 4701579 w 6521677"/>
              <a:gd name="connsiteY57" fmla="*/ 1127602 h 1477645"/>
              <a:gd name="connsiteX58" fmla="*/ 4699199 w 6521677"/>
              <a:gd name="connsiteY58" fmla="*/ 1289527 h 1477645"/>
              <a:gd name="connsiteX59" fmla="*/ 5027810 w 6521677"/>
              <a:gd name="connsiteY59" fmla="*/ 1291908 h 1477645"/>
              <a:gd name="connsiteX60" fmla="*/ 5034955 w 6521677"/>
              <a:gd name="connsiteY60" fmla="*/ 1477645 h 1477645"/>
              <a:gd name="connsiteX61" fmla="*/ 6239016 w 6521677"/>
              <a:gd name="connsiteY61" fmla="*/ 1195948 h 1477645"/>
              <a:gd name="connsiteX62" fmla="*/ 6239016 w 6521677"/>
              <a:gd name="connsiteY62" fmla="*/ 1182501 h 1477645"/>
              <a:gd name="connsiteX0" fmla="*/ 0 w 6456475"/>
              <a:gd name="connsiteY0" fmla="*/ 0 h 2239171"/>
              <a:gd name="connsiteX1" fmla="*/ 148619 w 6456475"/>
              <a:gd name="connsiteY1" fmla="*/ 6024 h 2239171"/>
              <a:gd name="connsiteX2" fmla="*/ 155763 w 6456475"/>
              <a:gd name="connsiteY2" fmla="*/ 32217 h 2239171"/>
              <a:gd name="connsiteX3" fmla="*/ 386744 w 6456475"/>
              <a:gd name="connsiteY3" fmla="*/ 34598 h 2239171"/>
              <a:gd name="connsiteX4" fmla="*/ 396270 w 6456475"/>
              <a:gd name="connsiteY4" fmla="*/ 79843 h 2239171"/>
              <a:gd name="connsiteX5" fmla="*/ 686783 w 6456475"/>
              <a:gd name="connsiteY5" fmla="*/ 94131 h 2239171"/>
              <a:gd name="connsiteX6" fmla="*/ 686783 w 6456475"/>
              <a:gd name="connsiteY6" fmla="*/ 101274 h 2239171"/>
              <a:gd name="connsiteX7" fmla="*/ 796320 w 6456475"/>
              <a:gd name="connsiteY7" fmla="*/ 106037 h 2239171"/>
              <a:gd name="connsiteX8" fmla="*/ 798701 w 6456475"/>
              <a:gd name="connsiteY8" fmla="*/ 117943 h 2239171"/>
              <a:gd name="connsiteX9" fmla="*/ 841564 w 6456475"/>
              <a:gd name="connsiteY9" fmla="*/ 120324 h 2239171"/>
              <a:gd name="connsiteX10" fmla="*/ 841564 w 6456475"/>
              <a:gd name="connsiteY10" fmla="*/ 160806 h 2239171"/>
              <a:gd name="connsiteX11" fmla="*/ 927289 w 6456475"/>
              <a:gd name="connsiteY11" fmla="*/ 165569 h 2239171"/>
              <a:gd name="connsiteX12" fmla="*/ 924908 w 6456475"/>
              <a:gd name="connsiteY12" fmla="*/ 170332 h 2239171"/>
              <a:gd name="connsiteX13" fmla="*/ 1063020 w 6456475"/>
              <a:gd name="connsiteY13" fmla="*/ 172714 h 2239171"/>
              <a:gd name="connsiteX14" fmla="*/ 1072545 w 6456475"/>
              <a:gd name="connsiteY14" fmla="*/ 187001 h 2239171"/>
              <a:gd name="connsiteX15" fmla="*/ 1227326 w 6456475"/>
              <a:gd name="connsiteY15" fmla="*/ 189383 h 2239171"/>
              <a:gd name="connsiteX16" fmla="*/ 1229708 w 6456475"/>
              <a:gd name="connsiteY16" fmla="*/ 206051 h 2239171"/>
              <a:gd name="connsiteX17" fmla="*/ 1298765 w 6456475"/>
              <a:gd name="connsiteY17" fmla="*/ 208433 h 2239171"/>
              <a:gd name="connsiteX18" fmla="*/ 1296383 w 6456475"/>
              <a:gd name="connsiteY18" fmla="*/ 225101 h 2239171"/>
              <a:gd name="connsiteX19" fmla="*/ 1374964 w 6456475"/>
              <a:gd name="connsiteY19" fmla="*/ 222721 h 2239171"/>
              <a:gd name="connsiteX20" fmla="*/ 1377346 w 6456475"/>
              <a:gd name="connsiteY20" fmla="*/ 258440 h 2239171"/>
              <a:gd name="connsiteX21" fmla="*/ 1432115 w 6456475"/>
              <a:gd name="connsiteY21" fmla="*/ 267964 h 2239171"/>
              <a:gd name="connsiteX22" fmla="*/ 1434496 w 6456475"/>
              <a:gd name="connsiteY22" fmla="*/ 313209 h 2239171"/>
              <a:gd name="connsiteX23" fmla="*/ 1608328 w 6456475"/>
              <a:gd name="connsiteY23" fmla="*/ 317971 h 2239171"/>
              <a:gd name="connsiteX24" fmla="*/ 1613091 w 6456475"/>
              <a:gd name="connsiteY24" fmla="*/ 358453 h 2239171"/>
              <a:gd name="connsiteX25" fmla="*/ 1675003 w 6456475"/>
              <a:gd name="connsiteY25" fmla="*/ 363216 h 2239171"/>
              <a:gd name="connsiteX26" fmla="*/ 1677385 w 6456475"/>
              <a:gd name="connsiteY26" fmla="*/ 375123 h 2239171"/>
              <a:gd name="connsiteX27" fmla="*/ 1705961 w 6456475"/>
              <a:gd name="connsiteY27" fmla="*/ 377504 h 2239171"/>
              <a:gd name="connsiteX28" fmla="*/ 1710723 w 6456475"/>
              <a:gd name="connsiteY28" fmla="*/ 394173 h 2239171"/>
              <a:gd name="connsiteX29" fmla="*/ 1763111 w 6456475"/>
              <a:gd name="connsiteY29" fmla="*/ 391792 h 2239171"/>
              <a:gd name="connsiteX30" fmla="*/ 1767873 w 6456475"/>
              <a:gd name="connsiteY30" fmla="*/ 415604 h 2239171"/>
              <a:gd name="connsiteX31" fmla="*/ 1925036 w 6456475"/>
              <a:gd name="connsiteY31" fmla="*/ 427511 h 2239171"/>
              <a:gd name="connsiteX32" fmla="*/ 1929799 w 6456475"/>
              <a:gd name="connsiteY32" fmla="*/ 475136 h 2239171"/>
              <a:gd name="connsiteX33" fmla="*/ 2032193 w 6456475"/>
              <a:gd name="connsiteY33" fmla="*/ 470373 h 2239171"/>
              <a:gd name="connsiteX34" fmla="*/ 2044099 w 6456475"/>
              <a:gd name="connsiteY34" fmla="*/ 544192 h 2239171"/>
              <a:gd name="connsiteX35" fmla="*/ 2170305 w 6456475"/>
              <a:gd name="connsiteY35" fmla="*/ 544192 h 2239171"/>
              <a:gd name="connsiteX36" fmla="*/ 2182212 w 6456475"/>
              <a:gd name="connsiteY36" fmla="*/ 591817 h 2239171"/>
              <a:gd name="connsiteX37" fmla="*/ 2379855 w 6456475"/>
              <a:gd name="connsiteY37" fmla="*/ 601342 h 2239171"/>
              <a:gd name="connsiteX38" fmla="*/ 2382238 w 6456475"/>
              <a:gd name="connsiteY38" fmla="*/ 648968 h 2239171"/>
              <a:gd name="connsiteX39" fmla="*/ 2465581 w 6456475"/>
              <a:gd name="connsiteY39" fmla="*/ 651349 h 2239171"/>
              <a:gd name="connsiteX40" fmla="*/ 2467963 w 6456475"/>
              <a:gd name="connsiteY40" fmla="*/ 677543 h 2239171"/>
              <a:gd name="connsiteX41" fmla="*/ 2715613 w 6456475"/>
              <a:gd name="connsiteY41" fmla="*/ 682305 h 2239171"/>
              <a:gd name="connsiteX42" fmla="*/ 2717995 w 6456475"/>
              <a:gd name="connsiteY42" fmla="*/ 713262 h 2239171"/>
              <a:gd name="connsiteX43" fmla="*/ 2806101 w 6456475"/>
              <a:gd name="connsiteY43" fmla="*/ 713263 h 2239171"/>
              <a:gd name="connsiteX44" fmla="*/ 2820389 w 6456475"/>
              <a:gd name="connsiteY44" fmla="*/ 748981 h 2239171"/>
              <a:gd name="connsiteX45" fmla="*/ 3032320 w 6456475"/>
              <a:gd name="connsiteY45" fmla="*/ 756125 h 2239171"/>
              <a:gd name="connsiteX46" fmla="*/ 3041845 w 6456475"/>
              <a:gd name="connsiteY46" fmla="*/ 784700 h 2239171"/>
              <a:gd name="connsiteX47" fmla="*/ 3189483 w 6456475"/>
              <a:gd name="connsiteY47" fmla="*/ 789463 h 2239171"/>
              <a:gd name="connsiteX48" fmla="*/ 3196627 w 6456475"/>
              <a:gd name="connsiteY48" fmla="*/ 825182 h 2239171"/>
              <a:gd name="connsiteX49" fmla="*/ 3684783 w 6456475"/>
              <a:gd name="connsiteY49" fmla="*/ 829945 h 2239171"/>
              <a:gd name="connsiteX50" fmla="*/ 3694309 w 6456475"/>
              <a:gd name="connsiteY50" fmla="*/ 882332 h 2239171"/>
              <a:gd name="connsiteX51" fmla="*/ 3830041 w 6456475"/>
              <a:gd name="connsiteY51" fmla="*/ 884714 h 2239171"/>
              <a:gd name="connsiteX52" fmla="*/ 3832423 w 6456475"/>
              <a:gd name="connsiteY52" fmla="*/ 937101 h 2239171"/>
              <a:gd name="connsiteX53" fmla="*/ 4403923 w 6456475"/>
              <a:gd name="connsiteY53" fmla="*/ 946626 h 2239171"/>
              <a:gd name="connsiteX54" fmla="*/ 4418210 w 6456475"/>
              <a:gd name="connsiteY54" fmla="*/ 1025207 h 2239171"/>
              <a:gd name="connsiteX55" fmla="*/ 4599185 w 6456475"/>
              <a:gd name="connsiteY55" fmla="*/ 1029970 h 2239171"/>
              <a:gd name="connsiteX56" fmla="*/ 4599185 w 6456475"/>
              <a:gd name="connsiteY56" fmla="*/ 1129983 h 2239171"/>
              <a:gd name="connsiteX57" fmla="*/ 4701579 w 6456475"/>
              <a:gd name="connsiteY57" fmla="*/ 1127602 h 2239171"/>
              <a:gd name="connsiteX58" fmla="*/ 4699199 w 6456475"/>
              <a:gd name="connsiteY58" fmla="*/ 1289527 h 2239171"/>
              <a:gd name="connsiteX59" fmla="*/ 5027810 w 6456475"/>
              <a:gd name="connsiteY59" fmla="*/ 1291908 h 2239171"/>
              <a:gd name="connsiteX60" fmla="*/ 5034955 w 6456475"/>
              <a:gd name="connsiteY60" fmla="*/ 1477645 h 2239171"/>
              <a:gd name="connsiteX61" fmla="*/ 6239016 w 6456475"/>
              <a:gd name="connsiteY61" fmla="*/ 1195948 h 2239171"/>
              <a:gd name="connsiteX62" fmla="*/ 6140405 w 6456475"/>
              <a:gd name="connsiteY62" fmla="*/ 2231371 h 2239171"/>
              <a:gd name="connsiteX0" fmla="*/ 0 w 6387544"/>
              <a:gd name="connsiteY0" fmla="*/ 0 h 2242700"/>
              <a:gd name="connsiteX1" fmla="*/ 148619 w 6387544"/>
              <a:gd name="connsiteY1" fmla="*/ 6024 h 2242700"/>
              <a:gd name="connsiteX2" fmla="*/ 155763 w 6387544"/>
              <a:gd name="connsiteY2" fmla="*/ 32217 h 2242700"/>
              <a:gd name="connsiteX3" fmla="*/ 386744 w 6387544"/>
              <a:gd name="connsiteY3" fmla="*/ 34598 h 2242700"/>
              <a:gd name="connsiteX4" fmla="*/ 396270 w 6387544"/>
              <a:gd name="connsiteY4" fmla="*/ 79843 h 2242700"/>
              <a:gd name="connsiteX5" fmla="*/ 686783 w 6387544"/>
              <a:gd name="connsiteY5" fmla="*/ 94131 h 2242700"/>
              <a:gd name="connsiteX6" fmla="*/ 686783 w 6387544"/>
              <a:gd name="connsiteY6" fmla="*/ 101274 h 2242700"/>
              <a:gd name="connsiteX7" fmla="*/ 796320 w 6387544"/>
              <a:gd name="connsiteY7" fmla="*/ 106037 h 2242700"/>
              <a:gd name="connsiteX8" fmla="*/ 798701 w 6387544"/>
              <a:gd name="connsiteY8" fmla="*/ 117943 h 2242700"/>
              <a:gd name="connsiteX9" fmla="*/ 841564 w 6387544"/>
              <a:gd name="connsiteY9" fmla="*/ 120324 h 2242700"/>
              <a:gd name="connsiteX10" fmla="*/ 841564 w 6387544"/>
              <a:gd name="connsiteY10" fmla="*/ 160806 h 2242700"/>
              <a:gd name="connsiteX11" fmla="*/ 927289 w 6387544"/>
              <a:gd name="connsiteY11" fmla="*/ 165569 h 2242700"/>
              <a:gd name="connsiteX12" fmla="*/ 924908 w 6387544"/>
              <a:gd name="connsiteY12" fmla="*/ 170332 h 2242700"/>
              <a:gd name="connsiteX13" fmla="*/ 1063020 w 6387544"/>
              <a:gd name="connsiteY13" fmla="*/ 172714 h 2242700"/>
              <a:gd name="connsiteX14" fmla="*/ 1072545 w 6387544"/>
              <a:gd name="connsiteY14" fmla="*/ 187001 h 2242700"/>
              <a:gd name="connsiteX15" fmla="*/ 1227326 w 6387544"/>
              <a:gd name="connsiteY15" fmla="*/ 189383 h 2242700"/>
              <a:gd name="connsiteX16" fmla="*/ 1229708 w 6387544"/>
              <a:gd name="connsiteY16" fmla="*/ 206051 h 2242700"/>
              <a:gd name="connsiteX17" fmla="*/ 1298765 w 6387544"/>
              <a:gd name="connsiteY17" fmla="*/ 208433 h 2242700"/>
              <a:gd name="connsiteX18" fmla="*/ 1296383 w 6387544"/>
              <a:gd name="connsiteY18" fmla="*/ 225101 h 2242700"/>
              <a:gd name="connsiteX19" fmla="*/ 1374964 w 6387544"/>
              <a:gd name="connsiteY19" fmla="*/ 222721 h 2242700"/>
              <a:gd name="connsiteX20" fmla="*/ 1377346 w 6387544"/>
              <a:gd name="connsiteY20" fmla="*/ 258440 h 2242700"/>
              <a:gd name="connsiteX21" fmla="*/ 1432115 w 6387544"/>
              <a:gd name="connsiteY21" fmla="*/ 267964 h 2242700"/>
              <a:gd name="connsiteX22" fmla="*/ 1434496 w 6387544"/>
              <a:gd name="connsiteY22" fmla="*/ 313209 h 2242700"/>
              <a:gd name="connsiteX23" fmla="*/ 1608328 w 6387544"/>
              <a:gd name="connsiteY23" fmla="*/ 317971 h 2242700"/>
              <a:gd name="connsiteX24" fmla="*/ 1613091 w 6387544"/>
              <a:gd name="connsiteY24" fmla="*/ 358453 h 2242700"/>
              <a:gd name="connsiteX25" fmla="*/ 1675003 w 6387544"/>
              <a:gd name="connsiteY25" fmla="*/ 363216 h 2242700"/>
              <a:gd name="connsiteX26" fmla="*/ 1677385 w 6387544"/>
              <a:gd name="connsiteY26" fmla="*/ 375123 h 2242700"/>
              <a:gd name="connsiteX27" fmla="*/ 1705961 w 6387544"/>
              <a:gd name="connsiteY27" fmla="*/ 377504 h 2242700"/>
              <a:gd name="connsiteX28" fmla="*/ 1710723 w 6387544"/>
              <a:gd name="connsiteY28" fmla="*/ 394173 h 2242700"/>
              <a:gd name="connsiteX29" fmla="*/ 1763111 w 6387544"/>
              <a:gd name="connsiteY29" fmla="*/ 391792 h 2242700"/>
              <a:gd name="connsiteX30" fmla="*/ 1767873 w 6387544"/>
              <a:gd name="connsiteY30" fmla="*/ 415604 h 2242700"/>
              <a:gd name="connsiteX31" fmla="*/ 1925036 w 6387544"/>
              <a:gd name="connsiteY31" fmla="*/ 427511 h 2242700"/>
              <a:gd name="connsiteX32" fmla="*/ 1929799 w 6387544"/>
              <a:gd name="connsiteY32" fmla="*/ 475136 h 2242700"/>
              <a:gd name="connsiteX33" fmla="*/ 2032193 w 6387544"/>
              <a:gd name="connsiteY33" fmla="*/ 470373 h 2242700"/>
              <a:gd name="connsiteX34" fmla="*/ 2044099 w 6387544"/>
              <a:gd name="connsiteY34" fmla="*/ 544192 h 2242700"/>
              <a:gd name="connsiteX35" fmla="*/ 2170305 w 6387544"/>
              <a:gd name="connsiteY35" fmla="*/ 544192 h 2242700"/>
              <a:gd name="connsiteX36" fmla="*/ 2182212 w 6387544"/>
              <a:gd name="connsiteY36" fmla="*/ 591817 h 2242700"/>
              <a:gd name="connsiteX37" fmla="*/ 2379855 w 6387544"/>
              <a:gd name="connsiteY37" fmla="*/ 601342 h 2242700"/>
              <a:gd name="connsiteX38" fmla="*/ 2382238 w 6387544"/>
              <a:gd name="connsiteY38" fmla="*/ 648968 h 2242700"/>
              <a:gd name="connsiteX39" fmla="*/ 2465581 w 6387544"/>
              <a:gd name="connsiteY39" fmla="*/ 651349 h 2242700"/>
              <a:gd name="connsiteX40" fmla="*/ 2467963 w 6387544"/>
              <a:gd name="connsiteY40" fmla="*/ 677543 h 2242700"/>
              <a:gd name="connsiteX41" fmla="*/ 2715613 w 6387544"/>
              <a:gd name="connsiteY41" fmla="*/ 682305 h 2242700"/>
              <a:gd name="connsiteX42" fmla="*/ 2717995 w 6387544"/>
              <a:gd name="connsiteY42" fmla="*/ 713262 h 2242700"/>
              <a:gd name="connsiteX43" fmla="*/ 2806101 w 6387544"/>
              <a:gd name="connsiteY43" fmla="*/ 713263 h 2242700"/>
              <a:gd name="connsiteX44" fmla="*/ 2820389 w 6387544"/>
              <a:gd name="connsiteY44" fmla="*/ 748981 h 2242700"/>
              <a:gd name="connsiteX45" fmla="*/ 3032320 w 6387544"/>
              <a:gd name="connsiteY45" fmla="*/ 756125 h 2242700"/>
              <a:gd name="connsiteX46" fmla="*/ 3041845 w 6387544"/>
              <a:gd name="connsiteY46" fmla="*/ 784700 h 2242700"/>
              <a:gd name="connsiteX47" fmla="*/ 3189483 w 6387544"/>
              <a:gd name="connsiteY47" fmla="*/ 789463 h 2242700"/>
              <a:gd name="connsiteX48" fmla="*/ 3196627 w 6387544"/>
              <a:gd name="connsiteY48" fmla="*/ 825182 h 2242700"/>
              <a:gd name="connsiteX49" fmla="*/ 3684783 w 6387544"/>
              <a:gd name="connsiteY49" fmla="*/ 829945 h 2242700"/>
              <a:gd name="connsiteX50" fmla="*/ 3694309 w 6387544"/>
              <a:gd name="connsiteY50" fmla="*/ 882332 h 2242700"/>
              <a:gd name="connsiteX51" fmla="*/ 3830041 w 6387544"/>
              <a:gd name="connsiteY51" fmla="*/ 884714 h 2242700"/>
              <a:gd name="connsiteX52" fmla="*/ 3832423 w 6387544"/>
              <a:gd name="connsiteY52" fmla="*/ 937101 h 2242700"/>
              <a:gd name="connsiteX53" fmla="*/ 4403923 w 6387544"/>
              <a:gd name="connsiteY53" fmla="*/ 946626 h 2242700"/>
              <a:gd name="connsiteX54" fmla="*/ 4418210 w 6387544"/>
              <a:gd name="connsiteY54" fmla="*/ 1025207 h 2242700"/>
              <a:gd name="connsiteX55" fmla="*/ 4599185 w 6387544"/>
              <a:gd name="connsiteY55" fmla="*/ 1029970 h 2242700"/>
              <a:gd name="connsiteX56" fmla="*/ 4599185 w 6387544"/>
              <a:gd name="connsiteY56" fmla="*/ 1129983 h 2242700"/>
              <a:gd name="connsiteX57" fmla="*/ 4701579 w 6387544"/>
              <a:gd name="connsiteY57" fmla="*/ 1127602 h 2242700"/>
              <a:gd name="connsiteX58" fmla="*/ 4699199 w 6387544"/>
              <a:gd name="connsiteY58" fmla="*/ 1289527 h 2242700"/>
              <a:gd name="connsiteX59" fmla="*/ 5027810 w 6387544"/>
              <a:gd name="connsiteY59" fmla="*/ 1291908 h 2242700"/>
              <a:gd name="connsiteX60" fmla="*/ 5034955 w 6387544"/>
              <a:gd name="connsiteY60" fmla="*/ 1477645 h 2242700"/>
              <a:gd name="connsiteX61" fmla="*/ 6041792 w 6387544"/>
              <a:gd name="connsiteY61" fmla="*/ 1536607 h 2242700"/>
              <a:gd name="connsiteX62" fmla="*/ 6140405 w 6387544"/>
              <a:gd name="connsiteY62" fmla="*/ 2231371 h 2242700"/>
              <a:gd name="connsiteX0" fmla="*/ 0 w 6147431"/>
              <a:gd name="connsiteY0" fmla="*/ 0 h 2249402"/>
              <a:gd name="connsiteX1" fmla="*/ 148619 w 6147431"/>
              <a:gd name="connsiteY1" fmla="*/ 6024 h 2249402"/>
              <a:gd name="connsiteX2" fmla="*/ 155763 w 6147431"/>
              <a:gd name="connsiteY2" fmla="*/ 32217 h 2249402"/>
              <a:gd name="connsiteX3" fmla="*/ 386744 w 6147431"/>
              <a:gd name="connsiteY3" fmla="*/ 34598 h 2249402"/>
              <a:gd name="connsiteX4" fmla="*/ 396270 w 6147431"/>
              <a:gd name="connsiteY4" fmla="*/ 79843 h 2249402"/>
              <a:gd name="connsiteX5" fmla="*/ 686783 w 6147431"/>
              <a:gd name="connsiteY5" fmla="*/ 94131 h 2249402"/>
              <a:gd name="connsiteX6" fmla="*/ 686783 w 6147431"/>
              <a:gd name="connsiteY6" fmla="*/ 101274 h 2249402"/>
              <a:gd name="connsiteX7" fmla="*/ 796320 w 6147431"/>
              <a:gd name="connsiteY7" fmla="*/ 106037 h 2249402"/>
              <a:gd name="connsiteX8" fmla="*/ 798701 w 6147431"/>
              <a:gd name="connsiteY8" fmla="*/ 117943 h 2249402"/>
              <a:gd name="connsiteX9" fmla="*/ 841564 w 6147431"/>
              <a:gd name="connsiteY9" fmla="*/ 120324 h 2249402"/>
              <a:gd name="connsiteX10" fmla="*/ 841564 w 6147431"/>
              <a:gd name="connsiteY10" fmla="*/ 160806 h 2249402"/>
              <a:gd name="connsiteX11" fmla="*/ 927289 w 6147431"/>
              <a:gd name="connsiteY11" fmla="*/ 165569 h 2249402"/>
              <a:gd name="connsiteX12" fmla="*/ 924908 w 6147431"/>
              <a:gd name="connsiteY12" fmla="*/ 170332 h 2249402"/>
              <a:gd name="connsiteX13" fmla="*/ 1063020 w 6147431"/>
              <a:gd name="connsiteY13" fmla="*/ 172714 h 2249402"/>
              <a:gd name="connsiteX14" fmla="*/ 1072545 w 6147431"/>
              <a:gd name="connsiteY14" fmla="*/ 187001 h 2249402"/>
              <a:gd name="connsiteX15" fmla="*/ 1227326 w 6147431"/>
              <a:gd name="connsiteY15" fmla="*/ 189383 h 2249402"/>
              <a:gd name="connsiteX16" fmla="*/ 1229708 w 6147431"/>
              <a:gd name="connsiteY16" fmla="*/ 206051 h 2249402"/>
              <a:gd name="connsiteX17" fmla="*/ 1298765 w 6147431"/>
              <a:gd name="connsiteY17" fmla="*/ 208433 h 2249402"/>
              <a:gd name="connsiteX18" fmla="*/ 1296383 w 6147431"/>
              <a:gd name="connsiteY18" fmla="*/ 225101 h 2249402"/>
              <a:gd name="connsiteX19" fmla="*/ 1374964 w 6147431"/>
              <a:gd name="connsiteY19" fmla="*/ 222721 h 2249402"/>
              <a:gd name="connsiteX20" fmla="*/ 1377346 w 6147431"/>
              <a:gd name="connsiteY20" fmla="*/ 258440 h 2249402"/>
              <a:gd name="connsiteX21" fmla="*/ 1432115 w 6147431"/>
              <a:gd name="connsiteY21" fmla="*/ 267964 h 2249402"/>
              <a:gd name="connsiteX22" fmla="*/ 1434496 w 6147431"/>
              <a:gd name="connsiteY22" fmla="*/ 313209 h 2249402"/>
              <a:gd name="connsiteX23" fmla="*/ 1608328 w 6147431"/>
              <a:gd name="connsiteY23" fmla="*/ 317971 h 2249402"/>
              <a:gd name="connsiteX24" fmla="*/ 1613091 w 6147431"/>
              <a:gd name="connsiteY24" fmla="*/ 358453 h 2249402"/>
              <a:gd name="connsiteX25" fmla="*/ 1675003 w 6147431"/>
              <a:gd name="connsiteY25" fmla="*/ 363216 h 2249402"/>
              <a:gd name="connsiteX26" fmla="*/ 1677385 w 6147431"/>
              <a:gd name="connsiteY26" fmla="*/ 375123 h 2249402"/>
              <a:gd name="connsiteX27" fmla="*/ 1705961 w 6147431"/>
              <a:gd name="connsiteY27" fmla="*/ 377504 h 2249402"/>
              <a:gd name="connsiteX28" fmla="*/ 1710723 w 6147431"/>
              <a:gd name="connsiteY28" fmla="*/ 394173 h 2249402"/>
              <a:gd name="connsiteX29" fmla="*/ 1763111 w 6147431"/>
              <a:gd name="connsiteY29" fmla="*/ 391792 h 2249402"/>
              <a:gd name="connsiteX30" fmla="*/ 1767873 w 6147431"/>
              <a:gd name="connsiteY30" fmla="*/ 415604 h 2249402"/>
              <a:gd name="connsiteX31" fmla="*/ 1925036 w 6147431"/>
              <a:gd name="connsiteY31" fmla="*/ 427511 h 2249402"/>
              <a:gd name="connsiteX32" fmla="*/ 1929799 w 6147431"/>
              <a:gd name="connsiteY32" fmla="*/ 475136 h 2249402"/>
              <a:gd name="connsiteX33" fmla="*/ 2032193 w 6147431"/>
              <a:gd name="connsiteY33" fmla="*/ 470373 h 2249402"/>
              <a:gd name="connsiteX34" fmla="*/ 2044099 w 6147431"/>
              <a:gd name="connsiteY34" fmla="*/ 544192 h 2249402"/>
              <a:gd name="connsiteX35" fmla="*/ 2170305 w 6147431"/>
              <a:gd name="connsiteY35" fmla="*/ 544192 h 2249402"/>
              <a:gd name="connsiteX36" fmla="*/ 2182212 w 6147431"/>
              <a:gd name="connsiteY36" fmla="*/ 591817 h 2249402"/>
              <a:gd name="connsiteX37" fmla="*/ 2379855 w 6147431"/>
              <a:gd name="connsiteY37" fmla="*/ 601342 h 2249402"/>
              <a:gd name="connsiteX38" fmla="*/ 2382238 w 6147431"/>
              <a:gd name="connsiteY38" fmla="*/ 648968 h 2249402"/>
              <a:gd name="connsiteX39" fmla="*/ 2465581 w 6147431"/>
              <a:gd name="connsiteY39" fmla="*/ 651349 h 2249402"/>
              <a:gd name="connsiteX40" fmla="*/ 2467963 w 6147431"/>
              <a:gd name="connsiteY40" fmla="*/ 677543 h 2249402"/>
              <a:gd name="connsiteX41" fmla="*/ 2715613 w 6147431"/>
              <a:gd name="connsiteY41" fmla="*/ 682305 h 2249402"/>
              <a:gd name="connsiteX42" fmla="*/ 2717995 w 6147431"/>
              <a:gd name="connsiteY42" fmla="*/ 713262 h 2249402"/>
              <a:gd name="connsiteX43" fmla="*/ 2806101 w 6147431"/>
              <a:gd name="connsiteY43" fmla="*/ 713263 h 2249402"/>
              <a:gd name="connsiteX44" fmla="*/ 2820389 w 6147431"/>
              <a:gd name="connsiteY44" fmla="*/ 748981 h 2249402"/>
              <a:gd name="connsiteX45" fmla="*/ 3032320 w 6147431"/>
              <a:gd name="connsiteY45" fmla="*/ 756125 h 2249402"/>
              <a:gd name="connsiteX46" fmla="*/ 3041845 w 6147431"/>
              <a:gd name="connsiteY46" fmla="*/ 784700 h 2249402"/>
              <a:gd name="connsiteX47" fmla="*/ 3189483 w 6147431"/>
              <a:gd name="connsiteY47" fmla="*/ 789463 h 2249402"/>
              <a:gd name="connsiteX48" fmla="*/ 3196627 w 6147431"/>
              <a:gd name="connsiteY48" fmla="*/ 825182 h 2249402"/>
              <a:gd name="connsiteX49" fmla="*/ 3684783 w 6147431"/>
              <a:gd name="connsiteY49" fmla="*/ 829945 h 2249402"/>
              <a:gd name="connsiteX50" fmla="*/ 3694309 w 6147431"/>
              <a:gd name="connsiteY50" fmla="*/ 882332 h 2249402"/>
              <a:gd name="connsiteX51" fmla="*/ 3830041 w 6147431"/>
              <a:gd name="connsiteY51" fmla="*/ 884714 h 2249402"/>
              <a:gd name="connsiteX52" fmla="*/ 3832423 w 6147431"/>
              <a:gd name="connsiteY52" fmla="*/ 937101 h 2249402"/>
              <a:gd name="connsiteX53" fmla="*/ 4403923 w 6147431"/>
              <a:gd name="connsiteY53" fmla="*/ 946626 h 2249402"/>
              <a:gd name="connsiteX54" fmla="*/ 4418210 w 6147431"/>
              <a:gd name="connsiteY54" fmla="*/ 1025207 h 2249402"/>
              <a:gd name="connsiteX55" fmla="*/ 4599185 w 6147431"/>
              <a:gd name="connsiteY55" fmla="*/ 1029970 h 2249402"/>
              <a:gd name="connsiteX56" fmla="*/ 4599185 w 6147431"/>
              <a:gd name="connsiteY56" fmla="*/ 1129983 h 2249402"/>
              <a:gd name="connsiteX57" fmla="*/ 4701579 w 6147431"/>
              <a:gd name="connsiteY57" fmla="*/ 1127602 h 2249402"/>
              <a:gd name="connsiteX58" fmla="*/ 4699199 w 6147431"/>
              <a:gd name="connsiteY58" fmla="*/ 1289527 h 2249402"/>
              <a:gd name="connsiteX59" fmla="*/ 5027810 w 6147431"/>
              <a:gd name="connsiteY59" fmla="*/ 1291908 h 2249402"/>
              <a:gd name="connsiteX60" fmla="*/ 5034955 w 6147431"/>
              <a:gd name="connsiteY60" fmla="*/ 1477645 h 2249402"/>
              <a:gd name="connsiteX61" fmla="*/ 6041792 w 6147431"/>
              <a:gd name="connsiteY61" fmla="*/ 1536607 h 2249402"/>
              <a:gd name="connsiteX62" fmla="*/ 6086627 w 6147431"/>
              <a:gd name="connsiteY62" fmla="*/ 2202244 h 2249402"/>
              <a:gd name="connsiteX63" fmla="*/ 6140405 w 6147431"/>
              <a:gd name="connsiteY63" fmla="*/ 2231371 h 2249402"/>
              <a:gd name="connsiteX0" fmla="*/ 0 w 6147431"/>
              <a:gd name="connsiteY0" fmla="*/ 0 h 2249402"/>
              <a:gd name="connsiteX1" fmla="*/ 148619 w 6147431"/>
              <a:gd name="connsiteY1" fmla="*/ 6024 h 2249402"/>
              <a:gd name="connsiteX2" fmla="*/ 155763 w 6147431"/>
              <a:gd name="connsiteY2" fmla="*/ 32217 h 2249402"/>
              <a:gd name="connsiteX3" fmla="*/ 386744 w 6147431"/>
              <a:gd name="connsiteY3" fmla="*/ 34598 h 2249402"/>
              <a:gd name="connsiteX4" fmla="*/ 396270 w 6147431"/>
              <a:gd name="connsiteY4" fmla="*/ 79843 h 2249402"/>
              <a:gd name="connsiteX5" fmla="*/ 686783 w 6147431"/>
              <a:gd name="connsiteY5" fmla="*/ 94131 h 2249402"/>
              <a:gd name="connsiteX6" fmla="*/ 686783 w 6147431"/>
              <a:gd name="connsiteY6" fmla="*/ 101274 h 2249402"/>
              <a:gd name="connsiteX7" fmla="*/ 796320 w 6147431"/>
              <a:gd name="connsiteY7" fmla="*/ 106037 h 2249402"/>
              <a:gd name="connsiteX8" fmla="*/ 798701 w 6147431"/>
              <a:gd name="connsiteY8" fmla="*/ 117943 h 2249402"/>
              <a:gd name="connsiteX9" fmla="*/ 841564 w 6147431"/>
              <a:gd name="connsiteY9" fmla="*/ 120324 h 2249402"/>
              <a:gd name="connsiteX10" fmla="*/ 841564 w 6147431"/>
              <a:gd name="connsiteY10" fmla="*/ 160806 h 2249402"/>
              <a:gd name="connsiteX11" fmla="*/ 927289 w 6147431"/>
              <a:gd name="connsiteY11" fmla="*/ 165569 h 2249402"/>
              <a:gd name="connsiteX12" fmla="*/ 924908 w 6147431"/>
              <a:gd name="connsiteY12" fmla="*/ 170332 h 2249402"/>
              <a:gd name="connsiteX13" fmla="*/ 1063020 w 6147431"/>
              <a:gd name="connsiteY13" fmla="*/ 172714 h 2249402"/>
              <a:gd name="connsiteX14" fmla="*/ 1072545 w 6147431"/>
              <a:gd name="connsiteY14" fmla="*/ 187001 h 2249402"/>
              <a:gd name="connsiteX15" fmla="*/ 1227326 w 6147431"/>
              <a:gd name="connsiteY15" fmla="*/ 189383 h 2249402"/>
              <a:gd name="connsiteX16" fmla="*/ 1229708 w 6147431"/>
              <a:gd name="connsiteY16" fmla="*/ 206051 h 2249402"/>
              <a:gd name="connsiteX17" fmla="*/ 1298765 w 6147431"/>
              <a:gd name="connsiteY17" fmla="*/ 208433 h 2249402"/>
              <a:gd name="connsiteX18" fmla="*/ 1296383 w 6147431"/>
              <a:gd name="connsiteY18" fmla="*/ 225101 h 2249402"/>
              <a:gd name="connsiteX19" fmla="*/ 1374964 w 6147431"/>
              <a:gd name="connsiteY19" fmla="*/ 222721 h 2249402"/>
              <a:gd name="connsiteX20" fmla="*/ 1377346 w 6147431"/>
              <a:gd name="connsiteY20" fmla="*/ 258440 h 2249402"/>
              <a:gd name="connsiteX21" fmla="*/ 1432115 w 6147431"/>
              <a:gd name="connsiteY21" fmla="*/ 267964 h 2249402"/>
              <a:gd name="connsiteX22" fmla="*/ 1434496 w 6147431"/>
              <a:gd name="connsiteY22" fmla="*/ 313209 h 2249402"/>
              <a:gd name="connsiteX23" fmla="*/ 1608328 w 6147431"/>
              <a:gd name="connsiteY23" fmla="*/ 317971 h 2249402"/>
              <a:gd name="connsiteX24" fmla="*/ 1613091 w 6147431"/>
              <a:gd name="connsiteY24" fmla="*/ 358453 h 2249402"/>
              <a:gd name="connsiteX25" fmla="*/ 1675003 w 6147431"/>
              <a:gd name="connsiteY25" fmla="*/ 363216 h 2249402"/>
              <a:gd name="connsiteX26" fmla="*/ 1677385 w 6147431"/>
              <a:gd name="connsiteY26" fmla="*/ 375123 h 2249402"/>
              <a:gd name="connsiteX27" fmla="*/ 1705961 w 6147431"/>
              <a:gd name="connsiteY27" fmla="*/ 377504 h 2249402"/>
              <a:gd name="connsiteX28" fmla="*/ 1710723 w 6147431"/>
              <a:gd name="connsiteY28" fmla="*/ 394173 h 2249402"/>
              <a:gd name="connsiteX29" fmla="*/ 1763111 w 6147431"/>
              <a:gd name="connsiteY29" fmla="*/ 391792 h 2249402"/>
              <a:gd name="connsiteX30" fmla="*/ 1767873 w 6147431"/>
              <a:gd name="connsiteY30" fmla="*/ 415604 h 2249402"/>
              <a:gd name="connsiteX31" fmla="*/ 1925036 w 6147431"/>
              <a:gd name="connsiteY31" fmla="*/ 427511 h 2249402"/>
              <a:gd name="connsiteX32" fmla="*/ 1929799 w 6147431"/>
              <a:gd name="connsiteY32" fmla="*/ 475136 h 2249402"/>
              <a:gd name="connsiteX33" fmla="*/ 2032193 w 6147431"/>
              <a:gd name="connsiteY33" fmla="*/ 470373 h 2249402"/>
              <a:gd name="connsiteX34" fmla="*/ 2044099 w 6147431"/>
              <a:gd name="connsiteY34" fmla="*/ 544192 h 2249402"/>
              <a:gd name="connsiteX35" fmla="*/ 2170305 w 6147431"/>
              <a:gd name="connsiteY35" fmla="*/ 544192 h 2249402"/>
              <a:gd name="connsiteX36" fmla="*/ 2182212 w 6147431"/>
              <a:gd name="connsiteY36" fmla="*/ 591817 h 2249402"/>
              <a:gd name="connsiteX37" fmla="*/ 2379855 w 6147431"/>
              <a:gd name="connsiteY37" fmla="*/ 601342 h 2249402"/>
              <a:gd name="connsiteX38" fmla="*/ 2382238 w 6147431"/>
              <a:gd name="connsiteY38" fmla="*/ 648968 h 2249402"/>
              <a:gd name="connsiteX39" fmla="*/ 2465581 w 6147431"/>
              <a:gd name="connsiteY39" fmla="*/ 651349 h 2249402"/>
              <a:gd name="connsiteX40" fmla="*/ 2467963 w 6147431"/>
              <a:gd name="connsiteY40" fmla="*/ 677543 h 2249402"/>
              <a:gd name="connsiteX41" fmla="*/ 2715613 w 6147431"/>
              <a:gd name="connsiteY41" fmla="*/ 682305 h 2249402"/>
              <a:gd name="connsiteX42" fmla="*/ 2717995 w 6147431"/>
              <a:gd name="connsiteY42" fmla="*/ 713262 h 2249402"/>
              <a:gd name="connsiteX43" fmla="*/ 2806101 w 6147431"/>
              <a:gd name="connsiteY43" fmla="*/ 713263 h 2249402"/>
              <a:gd name="connsiteX44" fmla="*/ 2820389 w 6147431"/>
              <a:gd name="connsiteY44" fmla="*/ 748981 h 2249402"/>
              <a:gd name="connsiteX45" fmla="*/ 3032320 w 6147431"/>
              <a:gd name="connsiteY45" fmla="*/ 756125 h 2249402"/>
              <a:gd name="connsiteX46" fmla="*/ 3041845 w 6147431"/>
              <a:gd name="connsiteY46" fmla="*/ 784700 h 2249402"/>
              <a:gd name="connsiteX47" fmla="*/ 3189483 w 6147431"/>
              <a:gd name="connsiteY47" fmla="*/ 789463 h 2249402"/>
              <a:gd name="connsiteX48" fmla="*/ 3196627 w 6147431"/>
              <a:gd name="connsiteY48" fmla="*/ 825182 h 2249402"/>
              <a:gd name="connsiteX49" fmla="*/ 3684783 w 6147431"/>
              <a:gd name="connsiteY49" fmla="*/ 829945 h 2249402"/>
              <a:gd name="connsiteX50" fmla="*/ 3694309 w 6147431"/>
              <a:gd name="connsiteY50" fmla="*/ 882332 h 2249402"/>
              <a:gd name="connsiteX51" fmla="*/ 3830041 w 6147431"/>
              <a:gd name="connsiteY51" fmla="*/ 884714 h 2249402"/>
              <a:gd name="connsiteX52" fmla="*/ 3832423 w 6147431"/>
              <a:gd name="connsiteY52" fmla="*/ 937101 h 2249402"/>
              <a:gd name="connsiteX53" fmla="*/ 4403923 w 6147431"/>
              <a:gd name="connsiteY53" fmla="*/ 946626 h 2249402"/>
              <a:gd name="connsiteX54" fmla="*/ 4418210 w 6147431"/>
              <a:gd name="connsiteY54" fmla="*/ 1025207 h 2249402"/>
              <a:gd name="connsiteX55" fmla="*/ 4599185 w 6147431"/>
              <a:gd name="connsiteY55" fmla="*/ 1029970 h 2249402"/>
              <a:gd name="connsiteX56" fmla="*/ 4599185 w 6147431"/>
              <a:gd name="connsiteY56" fmla="*/ 1129983 h 2249402"/>
              <a:gd name="connsiteX57" fmla="*/ 4701579 w 6147431"/>
              <a:gd name="connsiteY57" fmla="*/ 1127602 h 2249402"/>
              <a:gd name="connsiteX58" fmla="*/ 4699199 w 6147431"/>
              <a:gd name="connsiteY58" fmla="*/ 1289527 h 2249402"/>
              <a:gd name="connsiteX59" fmla="*/ 5027810 w 6147431"/>
              <a:gd name="connsiteY59" fmla="*/ 1291908 h 2249402"/>
              <a:gd name="connsiteX60" fmla="*/ 5034955 w 6147431"/>
              <a:gd name="connsiteY60" fmla="*/ 1477645 h 2249402"/>
              <a:gd name="connsiteX61" fmla="*/ 6041792 w 6147431"/>
              <a:gd name="connsiteY61" fmla="*/ 1536607 h 2249402"/>
              <a:gd name="connsiteX62" fmla="*/ 6086627 w 6147431"/>
              <a:gd name="connsiteY62" fmla="*/ 2202244 h 2249402"/>
              <a:gd name="connsiteX63" fmla="*/ 6140405 w 6147431"/>
              <a:gd name="connsiteY63" fmla="*/ 2231371 h 2249402"/>
              <a:gd name="connsiteX0" fmla="*/ 0 w 6147614"/>
              <a:gd name="connsiteY0" fmla="*/ 0 h 2249402"/>
              <a:gd name="connsiteX1" fmla="*/ 148619 w 6147614"/>
              <a:gd name="connsiteY1" fmla="*/ 6024 h 2249402"/>
              <a:gd name="connsiteX2" fmla="*/ 155763 w 6147614"/>
              <a:gd name="connsiteY2" fmla="*/ 32217 h 2249402"/>
              <a:gd name="connsiteX3" fmla="*/ 386744 w 6147614"/>
              <a:gd name="connsiteY3" fmla="*/ 34598 h 2249402"/>
              <a:gd name="connsiteX4" fmla="*/ 396270 w 6147614"/>
              <a:gd name="connsiteY4" fmla="*/ 79843 h 2249402"/>
              <a:gd name="connsiteX5" fmla="*/ 686783 w 6147614"/>
              <a:gd name="connsiteY5" fmla="*/ 94131 h 2249402"/>
              <a:gd name="connsiteX6" fmla="*/ 686783 w 6147614"/>
              <a:gd name="connsiteY6" fmla="*/ 101274 h 2249402"/>
              <a:gd name="connsiteX7" fmla="*/ 796320 w 6147614"/>
              <a:gd name="connsiteY7" fmla="*/ 106037 h 2249402"/>
              <a:gd name="connsiteX8" fmla="*/ 798701 w 6147614"/>
              <a:gd name="connsiteY8" fmla="*/ 117943 h 2249402"/>
              <a:gd name="connsiteX9" fmla="*/ 841564 w 6147614"/>
              <a:gd name="connsiteY9" fmla="*/ 120324 h 2249402"/>
              <a:gd name="connsiteX10" fmla="*/ 841564 w 6147614"/>
              <a:gd name="connsiteY10" fmla="*/ 160806 h 2249402"/>
              <a:gd name="connsiteX11" fmla="*/ 927289 w 6147614"/>
              <a:gd name="connsiteY11" fmla="*/ 165569 h 2249402"/>
              <a:gd name="connsiteX12" fmla="*/ 924908 w 6147614"/>
              <a:gd name="connsiteY12" fmla="*/ 170332 h 2249402"/>
              <a:gd name="connsiteX13" fmla="*/ 1063020 w 6147614"/>
              <a:gd name="connsiteY13" fmla="*/ 172714 h 2249402"/>
              <a:gd name="connsiteX14" fmla="*/ 1072545 w 6147614"/>
              <a:gd name="connsiteY14" fmla="*/ 187001 h 2249402"/>
              <a:gd name="connsiteX15" fmla="*/ 1227326 w 6147614"/>
              <a:gd name="connsiteY15" fmla="*/ 189383 h 2249402"/>
              <a:gd name="connsiteX16" fmla="*/ 1229708 w 6147614"/>
              <a:gd name="connsiteY16" fmla="*/ 206051 h 2249402"/>
              <a:gd name="connsiteX17" fmla="*/ 1298765 w 6147614"/>
              <a:gd name="connsiteY17" fmla="*/ 208433 h 2249402"/>
              <a:gd name="connsiteX18" fmla="*/ 1296383 w 6147614"/>
              <a:gd name="connsiteY18" fmla="*/ 225101 h 2249402"/>
              <a:gd name="connsiteX19" fmla="*/ 1374964 w 6147614"/>
              <a:gd name="connsiteY19" fmla="*/ 222721 h 2249402"/>
              <a:gd name="connsiteX20" fmla="*/ 1377346 w 6147614"/>
              <a:gd name="connsiteY20" fmla="*/ 258440 h 2249402"/>
              <a:gd name="connsiteX21" fmla="*/ 1432115 w 6147614"/>
              <a:gd name="connsiteY21" fmla="*/ 267964 h 2249402"/>
              <a:gd name="connsiteX22" fmla="*/ 1434496 w 6147614"/>
              <a:gd name="connsiteY22" fmla="*/ 313209 h 2249402"/>
              <a:gd name="connsiteX23" fmla="*/ 1608328 w 6147614"/>
              <a:gd name="connsiteY23" fmla="*/ 317971 h 2249402"/>
              <a:gd name="connsiteX24" fmla="*/ 1613091 w 6147614"/>
              <a:gd name="connsiteY24" fmla="*/ 358453 h 2249402"/>
              <a:gd name="connsiteX25" fmla="*/ 1675003 w 6147614"/>
              <a:gd name="connsiteY25" fmla="*/ 363216 h 2249402"/>
              <a:gd name="connsiteX26" fmla="*/ 1677385 w 6147614"/>
              <a:gd name="connsiteY26" fmla="*/ 375123 h 2249402"/>
              <a:gd name="connsiteX27" fmla="*/ 1705961 w 6147614"/>
              <a:gd name="connsiteY27" fmla="*/ 377504 h 2249402"/>
              <a:gd name="connsiteX28" fmla="*/ 1710723 w 6147614"/>
              <a:gd name="connsiteY28" fmla="*/ 394173 h 2249402"/>
              <a:gd name="connsiteX29" fmla="*/ 1763111 w 6147614"/>
              <a:gd name="connsiteY29" fmla="*/ 391792 h 2249402"/>
              <a:gd name="connsiteX30" fmla="*/ 1767873 w 6147614"/>
              <a:gd name="connsiteY30" fmla="*/ 415604 h 2249402"/>
              <a:gd name="connsiteX31" fmla="*/ 1925036 w 6147614"/>
              <a:gd name="connsiteY31" fmla="*/ 427511 h 2249402"/>
              <a:gd name="connsiteX32" fmla="*/ 1929799 w 6147614"/>
              <a:gd name="connsiteY32" fmla="*/ 475136 h 2249402"/>
              <a:gd name="connsiteX33" fmla="*/ 2032193 w 6147614"/>
              <a:gd name="connsiteY33" fmla="*/ 470373 h 2249402"/>
              <a:gd name="connsiteX34" fmla="*/ 2044099 w 6147614"/>
              <a:gd name="connsiteY34" fmla="*/ 544192 h 2249402"/>
              <a:gd name="connsiteX35" fmla="*/ 2170305 w 6147614"/>
              <a:gd name="connsiteY35" fmla="*/ 544192 h 2249402"/>
              <a:gd name="connsiteX36" fmla="*/ 2182212 w 6147614"/>
              <a:gd name="connsiteY36" fmla="*/ 591817 h 2249402"/>
              <a:gd name="connsiteX37" fmla="*/ 2379855 w 6147614"/>
              <a:gd name="connsiteY37" fmla="*/ 601342 h 2249402"/>
              <a:gd name="connsiteX38" fmla="*/ 2382238 w 6147614"/>
              <a:gd name="connsiteY38" fmla="*/ 648968 h 2249402"/>
              <a:gd name="connsiteX39" fmla="*/ 2465581 w 6147614"/>
              <a:gd name="connsiteY39" fmla="*/ 651349 h 2249402"/>
              <a:gd name="connsiteX40" fmla="*/ 2467963 w 6147614"/>
              <a:gd name="connsiteY40" fmla="*/ 677543 h 2249402"/>
              <a:gd name="connsiteX41" fmla="*/ 2715613 w 6147614"/>
              <a:gd name="connsiteY41" fmla="*/ 682305 h 2249402"/>
              <a:gd name="connsiteX42" fmla="*/ 2717995 w 6147614"/>
              <a:gd name="connsiteY42" fmla="*/ 713262 h 2249402"/>
              <a:gd name="connsiteX43" fmla="*/ 2806101 w 6147614"/>
              <a:gd name="connsiteY43" fmla="*/ 713263 h 2249402"/>
              <a:gd name="connsiteX44" fmla="*/ 2820389 w 6147614"/>
              <a:gd name="connsiteY44" fmla="*/ 748981 h 2249402"/>
              <a:gd name="connsiteX45" fmla="*/ 3032320 w 6147614"/>
              <a:gd name="connsiteY45" fmla="*/ 756125 h 2249402"/>
              <a:gd name="connsiteX46" fmla="*/ 3041845 w 6147614"/>
              <a:gd name="connsiteY46" fmla="*/ 784700 h 2249402"/>
              <a:gd name="connsiteX47" fmla="*/ 3189483 w 6147614"/>
              <a:gd name="connsiteY47" fmla="*/ 789463 h 2249402"/>
              <a:gd name="connsiteX48" fmla="*/ 3196627 w 6147614"/>
              <a:gd name="connsiteY48" fmla="*/ 825182 h 2249402"/>
              <a:gd name="connsiteX49" fmla="*/ 3684783 w 6147614"/>
              <a:gd name="connsiteY49" fmla="*/ 829945 h 2249402"/>
              <a:gd name="connsiteX50" fmla="*/ 3694309 w 6147614"/>
              <a:gd name="connsiteY50" fmla="*/ 882332 h 2249402"/>
              <a:gd name="connsiteX51" fmla="*/ 3830041 w 6147614"/>
              <a:gd name="connsiteY51" fmla="*/ 884714 h 2249402"/>
              <a:gd name="connsiteX52" fmla="*/ 3832423 w 6147614"/>
              <a:gd name="connsiteY52" fmla="*/ 937101 h 2249402"/>
              <a:gd name="connsiteX53" fmla="*/ 4403923 w 6147614"/>
              <a:gd name="connsiteY53" fmla="*/ 946626 h 2249402"/>
              <a:gd name="connsiteX54" fmla="*/ 4418210 w 6147614"/>
              <a:gd name="connsiteY54" fmla="*/ 1025207 h 2249402"/>
              <a:gd name="connsiteX55" fmla="*/ 4599185 w 6147614"/>
              <a:gd name="connsiteY55" fmla="*/ 1029970 h 2249402"/>
              <a:gd name="connsiteX56" fmla="*/ 4599185 w 6147614"/>
              <a:gd name="connsiteY56" fmla="*/ 1129983 h 2249402"/>
              <a:gd name="connsiteX57" fmla="*/ 4701579 w 6147614"/>
              <a:gd name="connsiteY57" fmla="*/ 1127602 h 2249402"/>
              <a:gd name="connsiteX58" fmla="*/ 4699199 w 6147614"/>
              <a:gd name="connsiteY58" fmla="*/ 1289527 h 2249402"/>
              <a:gd name="connsiteX59" fmla="*/ 5027810 w 6147614"/>
              <a:gd name="connsiteY59" fmla="*/ 1291908 h 2249402"/>
              <a:gd name="connsiteX60" fmla="*/ 5034955 w 6147614"/>
              <a:gd name="connsiteY60" fmla="*/ 1477645 h 2249402"/>
              <a:gd name="connsiteX61" fmla="*/ 6068686 w 6147614"/>
              <a:gd name="connsiteY61" fmla="*/ 1500748 h 2249402"/>
              <a:gd name="connsiteX62" fmla="*/ 6086627 w 6147614"/>
              <a:gd name="connsiteY62" fmla="*/ 2202244 h 2249402"/>
              <a:gd name="connsiteX63" fmla="*/ 6140405 w 6147614"/>
              <a:gd name="connsiteY63" fmla="*/ 2231371 h 2249402"/>
              <a:gd name="connsiteX0" fmla="*/ 0 w 6147431"/>
              <a:gd name="connsiteY0" fmla="*/ 0 h 2249402"/>
              <a:gd name="connsiteX1" fmla="*/ 148619 w 6147431"/>
              <a:gd name="connsiteY1" fmla="*/ 6024 h 2249402"/>
              <a:gd name="connsiteX2" fmla="*/ 155763 w 6147431"/>
              <a:gd name="connsiteY2" fmla="*/ 32217 h 2249402"/>
              <a:gd name="connsiteX3" fmla="*/ 386744 w 6147431"/>
              <a:gd name="connsiteY3" fmla="*/ 34598 h 2249402"/>
              <a:gd name="connsiteX4" fmla="*/ 396270 w 6147431"/>
              <a:gd name="connsiteY4" fmla="*/ 79843 h 2249402"/>
              <a:gd name="connsiteX5" fmla="*/ 686783 w 6147431"/>
              <a:gd name="connsiteY5" fmla="*/ 94131 h 2249402"/>
              <a:gd name="connsiteX6" fmla="*/ 686783 w 6147431"/>
              <a:gd name="connsiteY6" fmla="*/ 101274 h 2249402"/>
              <a:gd name="connsiteX7" fmla="*/ 796320 w 6147431"/>
              <a:gd name="connsiteY7" fmla="*/ 106037 h 2249402"/>
              <a:gd name="connsiteX8" fmla="*/ 798701 w 6147431"/>
              <a:gd name="connsiteY8" fmla="*/ 117943 h 2249402"/>
              <a:gd name="connsiteX9" fmla="*/ 841564 w 6147431"/>
              <a:gd name="connsiteY9" fmla="*/ 120324 h 2249402"/>
              <a:gd name="connsiteX10" fmla="*/ 841564 w 6147431"/>
              <a:gd name="connsiteY10" fmla="*/ 160806 h 2249402"/>
              <a:gd name="connsiteX11" fmla="*/ 927289 w 6147431"/>
              <a:gd name="connsiteY11" fmla="*/ 165569 h 2249402"/>
              <a:gd name="connsiteX12" fmla="*/ 924908 w 6147431"/>
              <a:gd name="connsiteY12" fmla="*/ 170332 h 2249402"/>
              <a:gd name="connsiteX13" fmla="*/ 1063020 w 6147431"/>
              <a:gd name="connsiteY13" fmla="*/ 172714 h 2249402"/>
              <a:gd name="connsiteX14" fmla="*/ 1072545 w 6147431"/>
              <a:gd name="connsiteY14" fmla="*/ 187001 h 2249402"/>
              <a:gd name="connsiteX15" fmla="*/ 1227326 w 6147431"/>
              <a:gd name="connsiteY15" fmla="*/ 189383 h 2249402"/>
              <a:gd name="connsiteX16" fmla="*/ 1229708 w 6147431"/>
              <a:gd name="connsiteY16" fmla="*/ 206051 h 2249402"/>
              <a:gd name="connsiteX17" fmla="*/ 1298765 w 6147431"/>
              <a:gd name="connsiteY17" fmla="*/ 208433 h 2249402"/>
              <a:gd name="connsiteX18" fmla="*/ 1296383 w 6147431"/>
              <a:gd name="connsiteY18" fmla="*/ 225101 h 2249402"/>
              <a:gd name="connsiteX19" fmla="*/ 1374964 w 6147431"/>
              <a:gd name="connsiteY19" fmla="*/ 222721 h 2249402"/>
              <a:gd name="connsiteX20" fmla="*/ 1377346 w 6147431"/>
              <a:gd name="connsiteY20" fmla="*/ 258440 h 2249402"/>
              <a:gd name="connsiteX21" fmla="*/ 1432115 w 6147431"/>
              <a:gd name="connsiteY21" fmla="*/ 267964 h 2249402"/>
              <a:gd name="connsiteX22" fmla="*/ 1434496 w 6147431"/>
              <a:gd name="connsiteY22" fmla="*/ 313209 h 2249402"/>
              <a:gd name="connsiteX23" fmla="*/ 1608328 w 6147431"/>
              <a:gd name="connsiteY23" fmla="*/ 317971 h 2249402"/>
              <a:gd name="connsiteX24" fmla="*/ 1613091 w 6147431"/>
              <a:gd name="connsiteY24" fmla="*/ 358453 h 2249402"/>
              <a:gd name="connsiteX25" fmla="*/ 1675003 w 6147431"/>
              <a:gd name="connsiteY25" fmla="*/ 363216 h 2249402"/>
              <a:gd name="connsiteX26" fmla="*/ 1677385 w 6147431"/>
              <a:gd name="connsiteY26" fmla="*/ 375123 h 2249402"/>
              <a:gd name="connsiteX27" fmla="*/ 1705961 w 6147431"/>
              <a:gd name="connsiteY27" fmla="*/ 377504 h 2249402"/>
              <a:gd name="connsiteX28" fmla="*/ 1710723 w 6147431"/>
              <a:gd name="connsiteY28" fmla="*/ 394173 h 2249402"/>
              <a:gd name="connsiteX29" fmla="*/ 1763111 w 6147431"/>
              <a:gd name="connsiteY29" fmla="*/ 391792 h 2249402"/>
              <a:gd name="connsiteX30" fmla="*/ 1767873 w 6147431"/>
              <a:gd name="connsiteY30" fmla="*/ 415604 h 2249402"/>
              <a:gd name="connsiteX31" fmla="*/ 1925036 w 6147431"/>
              <a:gd name="connsiteY31" fmla="*/ 427511 h 2249402"/>
              <a:gd name="connsiteX32" fmla="*/ 1929799 w 6147431"/>
              <a:gd name="connsiteY32" fmla="*/ 475136 h 2249402"/>
              <a:gd name="connsiteX33" fmla="*/ 2032193 w 6147431"/>
              <a:gd name="connsiteY33" fmla="*/ 470373 h 2249402"/>
              <a:gd name="connsiteX34" fmla="*/ 2044099 w 6147431"/>
              <a:gd name="connsiteY34" fmla="*/ 544192 h 2249402"/>
              <a:gd name="connsiteX35" fmla="*/ 2170305 w 6147431"/>
              <a:gd name="connsiteY35" fmla="*/ 544192 h 2249402"/>
              <a:gd name="connsiteX36" fmla="*/ 2182212 w 6147431"/>
              <a:gd name="connsiteY36" fmla="*/ 591817 h 2249402"/>
              <a:gd name="connsiteX37" fmla="*/ 2379855 w 6147431"/>
              <a:gd name="connsiteY37" fmla="*/ 601342 h 2249402"/>
              <a:gd name="connsiteX38" fmla="*/ 2382238 w 6147431"/>
              <a:gd name="connsiteY38" fmla="*/ 648968 h 2249402"/>
              <a:gd name="connsiteX39" fmla="*/ 2465581 w 6147431"/>
              <a:gd name="connsiteY39" fmla="*/ 651349 h 2249402"/>
              <a:gd name="connsiteX40" fmla="*/ 2467963 w 6147431"/>
              <a:gd name="connsiteY40" fmla="*/ 677543 h 2249402"/>
              <a:gd name="connsiteX41" fmla="*/ 2715613 w 6147431"/>
              <a:gd name="connsiteY41" fmla="*/ 682305 h 2249402"/>
              <a:gd name="connsiteX42" fmla="*/ 2717995 w 6147431"/>
              <a:gd name="connsiteY42" fmla="*/ 713262 h 2249402"/>
              <a:gd name="connsiteX43" fmla="*/ 2806101 w 6147431"/>
              <a:gd name="connsiteY43" fmla="*/ 713263 h 2249402"/>
              <a:gd name="connsiteX44" fmla="*/ 2820389 w 6147431"/>
              <a:gd name="connsiteY44" fmla="*/ 748981 h 2249402"/>
              <a:gd name="connsiteX45" fmla="*/ 3032320 w 6147431"/>
              <a:gd name="connsiteY45" fmla="*/ 756125 h 2249402"/>
              <a:gd name="connsiteX46" fmla="*/ 3041845 w 6147431"/>
              <a:gd name="connsiteY46" fmla="*/ 784700 h 2249402"/>
              <a:gd name="connsiteX47" fmla="*/ 3189483 w 6147431"/>
              <a:gd name="connsiteY47" fmla="*/ 789463 h 2249402"/>
              <a:gd name="connsiteX48" fmla="*/ 3196627 w 6147431"/>
              <a:gd name="connsiteY48" fmla="*/ 825182 h 2249402"/>
              <a:gd name="connsiteX49" fmla="*/ 3684783 w 6147431"/>
              <a:gd name="connsiteY49" fmla="*/ 829945 h 2249402"/>
              <a:gd name="connsiteX50" fmla="*/ 3694309 w 6147431"/>
              <a:gd name="connsiteY50" fmla="*/ 882332 h 2249402"/>
              <a:gd name="connsiteX51" fmla="*/ 3830041 w 6147431"/>
              <a:gd name="connsiteY51" fmla="*/ 884714 h 2249402"/>
              <a:gd name="connsiteX52" fmla="*/ 3832423 w 6147431"/>
              <a:gd name="connsiteY52" fmla="*/ 937101 h 2249402"/>
              <a:gd name="connsiteX53" fmla="*/ 4403923 w 6147431"/>
              <a:gd name="connsiteY53" fmla="*/ 946626 h 2249402"/>
              <a:gd name="connsiteX54" fmla="*/ 4418210 w 6147431"/>
              <a:gd name="connsiteY54" fmla="*/ 1025207 h 2249402"/>
              <a:gd name="connsiteX55" fmla="*/ 4599185 w 6147431"/>
              <a:gd name="connsiteY55" fmla="*/ 1029970 h 2249402"/>
              <a:gd name="connsiteX56" fmla="*/ 4599185 w 6147431"/>
              <a:gd name="connsiteY56" fmla="*/ 1129983 h 2249402"/>
              <a:gd name="connsiteX57" fmla="*/ 4701579 w 6147431"/>
              <a:gd name="connsiteY57" fmla="*/ 1127602 h 2249402"/>
              <a:gd name="connsiteX58" fmla="*/ 4699199 w 6147431"/>
              <a:gd name="connsiteY58" fmla="*/ 1289527 h 2249402"/>
              <a:gd name="connsiteX59" fmla="*/ 5027810 w 6147431"/>
              <a:gd name="connsiteY59" fmla="*/ 1291908 h 2249402"/>
              <a:gd name="connsiteX60" fmla="*/ 5034955 w 6147431"/>
              <a:gd name="connsiteY60" fmla="*/ 1477645 h 2249402"/>
              <a:gd name="connsiteX61" fmla="*/ 6068686 w 6147431"/>
              <a:gd name="connsiteY61" fmla="*/ 1500748 h 2249402"/>
              <a:gd name="connsiteX62" fmla="*/ 6086627 w 6147431"/>
              <a:gd name="connsiteY62" fmla="*/ 2202244 h 2249402"/>
              <a:gd name="connsiteX63" fmla="*/ 6140405 w 6147431"/>
              <a:gd name="connsiteY63" fmla="*/ 2231371 h 2249402"/>
              <a:gd name="connsiteX0" fmla="*/ 0 w 6147560"/>
              <a:gd name="connsiteY0" fmla="*/ 0 h 2266445"/>
              <a:gd name="connsiteX1" fmla="*/ 148619 w 6147560"/>
              <a:gd name="connsiteY1" fmla="*/ 6024 h 2266445"/>
              <a:gd name="connsiteX2" fmla="*/ 155763 w 6147560"/>
              <a:gd name="connsiteY2" fmla="*/ 32217 h 2266445"/>
              <a:gd name="connsiteX3" fmla="*/ 386744 w 6147560"/>
              <a:gd name="connsiteY3" fmla="*/ 34598 h 2266445"/>
              <a:gd name="connsiteX4" fmla="*/ 396270 w 6147560"/>
              <a:gd name="connsiteY4" fmla="*/ 79843 h 2266445"/>
              <a:gd name="connsiteX5" fmla="*/ 686783 w 6147560"/>
              <a:gd name="connsiteY5" fmla="*/ 94131 h 2266445"/>
              <a:gd name="connsiteX6" fmla="*/ 686783 w 6147560"/>
              <a:gd name="connsiteY6" fmla="*/ 101274 h 2266445"/>
              <a:gd name="connsiteX7" fmla="*/ 796320 w 6147560"/>
              <a:gd name="connsiteY7" fmla="*/ 106037 h 2266445"/>
              <a:gd name="connsiteX8" fmla="*/ 798701 w 6147560"/>
              <a:gd name="connsiteY8" fmla="*/ 117943 h 2266445"/>
              <a:gd name="connsiteX9" fmla="*/ 841564 w 6147560"/>
              <a:gd name="connsiteY9" fmla="*/ 120324 h 2266445"/>
              <a:gd name="connsiteX10" fmla="*/ 841564 w 6147560"/>
              <a:gd name="connsiteY10" fmla="*/ 160806 h 2266445"/>
              <a:gd name="connsiteX11" fmla="*/ 927289 w 6147560"/>
              <a:gd name="connsiteY11" fmla="*/ 165569 h 2266445"/>
              <a:gd name="connsiteX12" fmla="*/ 924908 w 6147560"/>
              <a:gd name="connsiteY12" fmla="*/ 170332 h 2266445"/>
              <a:gd name="connsiteX13" fmla="*/ 1063020 w 6147560"/>
              <a:gd name="connsiteY13" fmla="*/ 172714 h 2266445"/>
              <a:gd name="connsiteX14" fmla="*/ 1072545 w 6147560"/>
              <a:gd name="connsiteY14" fmla="*/ 187001 h 2266445"/>
              <a:gd name="connsiteX15" fmla="*/ 1227326 w 6147560"/>
              <a:gd name="connsiteY15" fmla="*/ 189383 h 2266445"/>
              <a:gd name="connsiteX16" fmla="*/ 1229708 w 6147560"/>
              <a:gd name="connsiteY16" fmla="*/ 206051 h 2266445"/>
              <a:gd name="connsiteX17" fmla="*/ 1298765 w 6147560"/>
              <a:gd name="connsiteY17" fmla="*/ 208433 h 2266445"/>
              <a:gd name="connsiteX18" fmla="*/ 1296383 w 6147560"/>
              <a:gd name="connsiteY18" fmla="*/ 225101 h 2266445"/>
              <a:gd name="connsiteX19" fmla="*/ 1374964 w 6147560"/>
              <a:gd name="connsiteY19" fmla="*/ 222721 h 2266445"/>
              <a:gd name="connsiteX20" fmla="*/ 1377346 w 6147560"/>
              <a:gd name="connsiteY20" fmla="*/ 258440 h 2266445"/>
              <a:gd name="connsiteX21" fmla="*/ 1432115 w 6147560"/>
              <a:gd name="connsiteY21" fmla="*/ 267964 h 2266445"/>
              <a:gd name="connsiteX22" fmla="*/ 1434496 w 6147560"/>
              <a:gd name="connsiteY22" fmla="*/ 313209 h 2266445"/>
              <a:gd name="connsiteX23" fmla="*/ 1608328 w 6147560"/>
              <a:gd name="connsiteY23" fmla="*/ 317971 h 2266445"/>
              <a:gd name="connsiteX24" fmla="*/ 1613091 w 6147560"/>
              <a:gd name="connsiteY24" fmla="*/ 358453 h 2266445"/>
              <a:gd name="connsiteX25" fmla="*/ 1675003 w 6147560"/>
              <a:gd name="connsiteY25" fmla="*/ 363216 h 2266445"/>
              <a:gd name="connsiteX26" fmla="*/ 1677385 w 6147560"/>
              <a:gd name="connsiteY26" fmla="*/ 375123 h 2266445"/>
              <a:gd name="connsiteX27" fmla="*/ 1705961 w 6147560"/>
              <a:gd name="connsiteY27" fmla="*/ 377504 h 2266445"/>
              <a:gd name="connsiteX28" fmla="*/ 1710723 w 6147560"/>
              <a:gd name="connsiteY28" fmla="*/ 394173 h 2266445"/>
              <a:gd name="connsiteX29" fmla="*/ 1763111 w 6147560"/>
              <a:gd name="connsiteY29" fmla="*/ 391792 h 2266445"/>
              <a:gd name="connsiteX30" fmla="*/ 1767873 w 6147560"/>
              <a:gd name="connsiteY30" fmla="*/ 415604 h 2266445"/>
              <a:gd name="connsiteX31" fmla="*/ 1925036 w 6147560"/>
              <a:gd name="connsiteY31" fmla="*/ 427511 h 2266445"/>
              <a:gd name="connsiteX32" fmla="*/ 1929799 w 6147560"/>
              <a:gd name="connsiteY32" fmla="*/ 475136 h 2266445"/>
              <a:gd name="connsiteX33" fmla="*/ 2032193 w 6147560"/>
              <a:gd name="connsiteY33" fmla="*/ 470373 h 2266445"/>
              <a:gd name="connsiteX34" fmla="*/ 2044099 w 6147560"/>
              <a:gd name="connsiteY34" fmla="*/ 544192 h 2266445"/>
              <a:gd name="connsiteX35" fmla="*/ 2170305 w 6147560"/>
              <a:gd name="connsiteY35" fmla="*/ 544192 h 2266445"/>
              <a:gd name="connsiteX36" fmla="*/ 2182212 w 6147560"/>
              <a:gd name="connsiteY36" fmla="*/ 591817 h 2266445"/>
              <a:gd name="connsiteX37" fmla="*/ 2379855 w 6147560"/>
              <a:gd name="connsiteY37" fmla="*/ 601342 h 2266445"/>
              <a:gd name="connsiteX38" fmla="*/ 2382238 w 6147560"/>
              <a:gd name="connsiteY38" fmla="*/ 648968 h 2266445"/>
              <a:gd name="connsiteX39" fmla="*/ 2465581 w 6147560"/>
              <a:gd name="connsiteY39" fmla="*/ 651349 h 2266445"/>
              <a:gd name="connsiteX40" fmla="*/ 2467963 w 6147560"/>
              <a:gd name="connsiteY40" fmla="*/ 677543 h 2266445"/>
              <a:gd name="connsiteX41" fmla="*/ 2715613 w 6147560"/>
              <a:gd name="connsiteY41" fmla="*/ 682305 h 2266445"/>
              <a:gd name="connsiteX42" fmla="*/ 2717995 w 6147560"/>
              <a:gd name="connsiteY42" fmla="*/ 713262 h 2266445"/>
              <a:gd name="connsiteX43" fmla="*/ 2806101 w 6147560"/>
              <a:gd name="connsiteY43" fmla="*/ 713263 h 2266445"/>
              <a:gd name="connsiteX44" fmla="*/ 2820389 w 6147560"/>
              <a:gd name="connsiteY44" fmla="*/ 748981 h 2266445"/>
              <a:gd name="connsiteX45" fmla="*/ 3032320 w 6147560"/>
              <a:gd name="connsiteY45" fmla="*/ 756125 h 2266445"/>
              <a:gd name="connsiteX46" fmla="*/ 3041845 w 6147560"/>
              <a:gd name="connsiteY46" fmla="*/ 784700 h 2266445"/>
              <a:gd name="connsiteX47" fmla="*/ 3189483 w 6147560"/>
              <a:gd name="connsiteY47" fmla="*/ 789463 h 2266445"/>
              <a:gd name="connsiteX48" fmla="*/ 3196627 w 6147560"/>
              <a:gd name="connsiteY48" fmla="*/ 825182 h 2266445"/>
              <a:gd name="connsiteX49" fmla="*/ 3684783 w 6147560"/>
              <a:gd name="connsiteY49" fmla="*/ 829945 h 2266445"/>
              <a:gd name="connsiteX50" fmla="*/ 3694309 w 6147560"/>
              <a:gd name="connsiteY50" fmla="*/ 882332 h 2266445"/>
              <a:gd name="connsiteX51" fmla="*/ 3830041 w 6147560"/>
              <a:gd name="connsiteY51" fmla="*/ 884714 h 2266445"/>
              <a:gd name="connsiteX52" fmla="*/ 3832423 w 6147560"/>
              <a:gd name="connsiteY52" fmla="*/ 937101 h 2266445"/>
              <a:gd name="connsiteX53" fmla="*/ 4403923 w 6147560"/>
              <a:gd name="connsiteY53" fmla="*/ 946626 h 2266445"/>
              <a:gd name="connsiteX54" fmla="*/ 4418210 w 6147560"/>
              <a:gd name="connsiteY54" fmla="*/ 1025207 h 2266445"/>
              <a:gd name="connsiteX55" fmla="*/ 4599185 w 6147560"/>
              <a:gd name="connsiteY55" fmla="*/ 1029970 h 2266445"/>
              <a:gd name="connsiteX56" fmla="*/ 4599185 w 6147560"/>
              <a:gd name="connsiteY56" fmla="*/ 1129983 h 2266445"/>
              <a:gd name="connsiteX57" fmla="*/ 4701579 w 6147560"/>
              <a:gd name="connsiteY57" fmla="*/ 1127602 h 2266445"/>
              <a:gd name="connsiteX58" fmla="*/ 4699199 w 6147560"/>
              <a:gd name="connsiteY58" fmla="*/ 1289527 h 2266445"/>
              <a:gd name="connsiteX59" fmla="*/ 5027810 w 6147560"/>
              <a:gd name="connsiteY59" fmla="*/ 1291908 h 2266445"/>
              <a:gd name="connsiteX60" fmla="*/ 5034955 w 6147560"/>
              <a:gd name="connsiteY60" fmla="*/ 1477645 h 2266445"/>
              <a:gd name="connsiteX61" fmla="*/ 6068686 w 6147560"/>
              <a:gd name="connsiteY61" fmla="*/ 1500748 h 2266445"/>
              <a:gd name="connsiteX62" fmla="*/ 6077421 w 6147560"/>
              <a:gd name="connsiteY62" fmla="*/ 2223724 h 2266445"/>
              <a:gd name="connsiteX63" fmla="*/ 6140405 w 6147560"/>
              <a:gd name="connsiteY63" fmla="*/ 2231371 h 2266445"/>
              <a:gd name="connsiteX0" fmla="*/ 0 w 6146762"/>
              <a:gd name="connsiteY0" fmla="*/ 0 h 2266445"/>
              <a:gd name="connsiteX1" fmla="*/ 148619 w 6146762"/>
              <a:gd name="connsiteY1" fmla="*/ 6024 h 2266445"/>
              <a:gd name="connsiteX2" fmla="*/ 155763 w 6146762"/>
              <a:gd name="connsiteY2" fmla="*/ 32217 h 2266445"/>
              <a:gd name="connsiteX3" fmla="*/ 386744 w 6146762"/>
              <a:gd name="connsiteY3" fmla="*/ 34598 h 2266445"/>
              <a:gd name="connsiteX4" fmla="*/ 396270 w 6146762"/>
              <a:gd name="connsiteY4" fmla="*/ 79843 h 2266445"/>
              <a:gd name="connsiteX5" fmla="*/ 686783 w 6146762"/>
              <a:gd name="connsiteY5" fmla="*/ 94131 h 2266445"/>
              <a:gd name="connsiteX6" fmla="*/ 686783 w 6146762"/>
              <a:gd name="connsiteY6" fmla="*/ 101274 h 2266445"/>
              <a:gd name="connsiteX7" fmla="*/ 796320 w 6146762"/>
              <a:gd name="connsiteY7" fmla="*/ 106037 h 2266445"/>
              <a:gd name="connsiteX8" fmla="*/ 798701 w 6146762"/>
              <a:gd name="connsiteY8" fmla="*/ 117943 h 2266445"/>
              <a:gd name="connsiteX9" fmla="*/ 841564 w 6146762"/>
              <a:gd name="connsiteY9" fmla="*/ 120324 h 2266445"/>
              <a:gd name="connsiteX10" fmla="*/ 841564 w 6146762"/>
              <a:gd name="connsiteY10" fmla="*/ 160806 h 2266445"/>
              <a:gd name="connsiteX11" fmla="*/ 927289 w 6146762"/>
              <a:gd name="connsiteY11" fmla="*/ 165569 h 2266445"/>
              <a:gd name="connsiteX12" fmla="*/ 924908 w 6146762"/>
              <a:gd name="connsiteY12" fmla="*/ 170332 h 2266445"/>
              <a:gd name="connsiteX13" fmla="*/ 1063020 w 6146762"/>
              <a:gd name="connsiteY13" fmla="*/ 172714 h 2266445"/>
              <a:gd name="connsiteX14" fmla="*/ 1072545 w 6146762"/>
              <a:gd name="connsiteY14" fmla="*/ 187001 h 2266445"/>
              <a:gd name="connsiteX15" fmla="*/ 1227326 w 6146762"/>
              <a:gd name="connsiteY15" fmla="*/ 189383 h 2266445"/>
              <a:gd name="connsiteX16" fmla="*/ 1229708 w 6146762"/>
              <a:gd name="connsiteY16" fmla="*/ 206051 h 2266445"/>
              <a:gd name="connsiteX17" fmla="*/ 1298765 w 6146762"/>
              <a:gd name="connsiteY17" fmla="*/ 208433 h 2266445"/>
              <a:gd name="connsiteX18" fmla="*/ 1296383 w 6146762"/>
              <a:gd name="connsiteY18" fmla="*/ 225101 h 2266445"/>
              <a:gd name="connsiteX19" fmla="*/ 1374964 w 6146762"/>
              <a:gd name="connsiteY19" fmla="*/ 222721 h 2266445"/>
              <a:gd name="connsiteX20" fmla="*/ 1377346 w 6146762"/>
              <a:gd name="connsiteY20" fmla="*/ 258440 h 2266445"/>
              <a:gd name="connsiteX21" fmla="*/ 1432115 w 6146762"/>
              <a:gd name="connsiteY21" fmla="*/ 267964 h 2266445"/>
              <a:gd name="connsiteX22" fmla="*/ 1434496 w 6146762"/>
              <a:gd name="connsiteY22" fmla="*/ 313209 h 2266445"/>
              <a:gd name="connsiteX23" fmla="*/ 1608328 w 6146762"/>
              <a:gd name="connsiteY23" fmla="*/ 317971 h 2266445"/>
              <a:gd name="connsiteX24" fmla="*/ 1613091 w 6146762"/>
              <a:gd name="connsiteY24" fmla="*/ 358453 h 2266445"/>
              <a:gd name="connsiteX25" fmla="*/ 1675003 w 6146762"/>
              <a:gd name="connsiteY25" fmla="*/ 363216 h 2266445"/>
              <a:gd name="connsiteX26" fmla="*/ 1677385 w 6146762"/>
              <a:gd name="connsiteY26" fmla="*/ 375123 h 2266445"/>
              <a:gd name="connsiteX27" fmla="*/ 1705961 w 6146762"/>
              <a:gd name="connsiteY27" fmla="*/ 377504 h 2266445"/>
              <a:gd name="connsiteX28" fmla="*/ 1710723 w 6146762"/>
              <a:gd name="connsiteY28" fmla="*/ 394173 h 2266445"/>
              <a:gd name="connsiteX29" fmla="*/ 1763111 w 6146762"/>
              <a:gd name="connsiteY29" fmla="*/ 391792 h 2266445"/>
              <a:gd name="connsiteX30" fmla="*/ 1767873 w 6146762"/>
              <a:gd name="connsiteY30" fmla="*/ 415604 h 2266445"/>
              <a:gd name="connsiteX31" fmla="*/ 1925036 w 6146762"/>
              <a:gd name="connsiteY31" fmla="*/ 427511 h 2266445"/>
              <a:gd name="connsiteX32" fmla="*/ 1929799 w 6146762"/>
              <a:gd name="connsiteY32" fmla="*/ 475136 h 2266445"/>
              <a:gd name="connsiteX33" fmla="*/ 2032193 w 6146762"/>
              <a:gd name="connsiteY33" fmla="*/ 470373 h 2266445"/>
              <a:gd name="connsiteX34" fmla="*/ 2044099 w 6146762"/>
              <a:gd name="connsiteY34" fmla="*/ 544192 h 2266445"/>
              <a:gd name="connsiteX35" fmla="*/ 2170305 w 6146762"/>
              <a:gd name="connsiteY35" fmla="*/ 544192 h 2266445"/>
              <a:gd name="connsiteX36" fmla="*/ 2182212 w 6146762"/>
              <a:gd name="connsiteY36" fmla="*/ 591817 h 2266445"/>
              <a:gd name="connsiteX37" fmla="*/ 2379855 w 6146762"/>
              <a:gd name="connsiteY37" fmla="*/ 601342 h 2266445"/>
              <a:gd name="connsiteX38" fmla="*/ 2382238 w 6146762"/>
              <a:gd name="connsiteY38" fmla="*/ 648968 h 2266445"/>
              <a:gd name="connsiteX39" fmla="*/ 2465581 w 6146762"/>
              <a:gd name="connsiteY39" fmla="*/ 651349 h 2266445"/>
              <a:gd name="connsiteX40" fmla="*/ 2467963 w 6146762"/>
              <a:gd name="connsiteY40" fmla="*/ 677543 h 2266445"/>
              <a:gd name="connsiteX41" fmla="*/ 2715613 w 6146762"/>
              <a:gd name="connsiteY41" fmla="*/ 682305 h 2266445"/>
              <a:gd name="connsiteX42" fmla="*/ 2717995 w 6146762"/>
              <a:gd name="connsiteY42" fmla="*/ 713262 h 2266445"/>
              <a:gd name="connsiteX43" fmla="*/ 2806101 w 6146762"/>
              <a:gd name="connsiteY43" fmla="*/ 713263 h 2266445"/>
              <a:gd name="connsiteX44" fmla="*/ 2820389 w 6146762"/>
              <a:gd name="connsiteY44" fmla="*/ 748981 h 2266445"/>
              <a:gd name="connsiteX45" fmla="*/ 3032320 w 6146762"/>
              <a:gd name="connsiteY45" fmla="*/ 756125 h 2266445"/>
              <a:gd name="connsiteX46" fmla="*/ 3041845 w 6146762"/>
              <a:gd name="connsiteY46" fmla="*/ 784700 h 2266445"/>
              <a:gd name="connsiteX47" fmla="*/ 3189483 w 6146762"/>
              <a:gd name="connsiteY47" fmla="*/ 789463 h 2266445"/>
              <a:gd name="connsiteX48" fmla="*/ 3196627 w 6146762"/>
              <a:gd name="connsiteY48" fmla="*/ 825182 h 2266445"/>
              <a:gd name="connsiteX49" fmla="*/ 3684783 w 6146762"/>
              <a:gd name="connsiteY49" fmla="*/ 829945 h 2266445"/>
              <a:gd name="connsiteX50" fmla="*/ 3694309 w 6146762"/>
              <a:gd name="connsiteY50" fmla="*/ 882332 h 2266445"/>
              <a:gd name="connsiteX51" fmla="*/ 3830041 w 6146762"/>
              <a:gd name="connsiteY51" fmla="*/ 884714 h 2266445"/>
              <a:gd name="connsiteX52" fmla="*/ 3832423 w 6146762"/>
              <a:gd name="connsiteY52" fmla="*/ 937101 h 2266445"/>
              <a:gd name="connsiteX53" fmla="*/ 4403923 w 6146762"/>
              <a:gd name="connsiteY53" fmla="*/ 946626 h 2266445"/>
              <a:gd name="connsiteX54" fmla="*/ 4418210 w 6146762"/>
              <a:gd name="connsiteY54" fmla="*/ 1025207 h 2266445"/>
              <a:gd name="connsiteX55" fmla="*/ 4599185 w 6146762"/>
              <a:gd name="connsiteY55" fmla="*/ 1029970 h 2266445"/>
              <a:gd name="connsiteX56" fmla="*/ 4599185 w 6146762"/>
              <a:gd name="connsiteY56" fmla="*/ 1129983 h 2266445"/>
              <a:gd name="connsiteX57" fmla="*/ 4701579 w 6146762"/>
              <a:gd name="connsiteY57" fmla="*/ 1127602 h 2266445"/>
              <a:gd name="connsiteX58" fmla="*/ 4699199 w 6146762"/>
              <a:gd name="connsiteY58" fmla="*/ 1289527 h 2266445"/>
              <a:gd name="connsiteX59" fmla="*/ 5027810 w 6146762"/>
              <a:gd name="connsiteY59" fmla="*/ 1291908 h 2266445"/>
              <a:gd name="connsiteX60" fmla="*/ 5034955 w 6146762"/>
              <a:gd name="connsiteY60" fmla="*/ 1477645 h 2266445"/>
              <a:gd name="connsiteX61" fmla="*/ 6068686 w 6146762"/>
              <a:gd name="connsiteY61" fmla="*/ 1500748 h 2266445"/>
              <a:gd name="connsiteX62" fmla="*/ 6077421 w 6146762"/>
              <a:gd name="connsiteY62" fmla="*/ 2223724 h 2266445"/>
              <a:gd name="connsiteX63" fmla="*/ 6140405 w 6146762"/>
              <a:gd name="connsiteY63" fmla="*/ 2231371 h 2266445"/>
              <a:gd name="connsiteX0" fmla="*/ 0 w 6140405"/>
              <a:gd name="connsiteY0" fmla="*/ 0 h 2231371"/>
              <a:gd name="connsiteX1" fmla="*/ 148619 w 6140405"/>
              <a:gd name="connsiteY1" fmla="*/ 6024 h 2231371"/>
              <a:gd name="connsiteX2" fmla="*/ 155763 w 6140405"/>
              <a:gd name="connsiteY2" fmla="*/ 32217 h 2231371"/>
              <a:gd name="connsiteX3" fmla="*/ 386744 w 6140405"/>
              <a:gd name="connsiteY3" fmla="*/ 34598 h 2231371"/>
              <a:gd name="connsiteX4" fmla="*/ 396270 w 6140405"/>
              <a:gd name="connsiteY4" fmla="*/ 79843 h 2231371"/>
              <a:gd name="connsiteX5" fmla="*/ 686783 w 6140405"/>
              <a:gd name="connsiteY5" fmla="*/ 94131 h 2231371"/>
              <a:gd name="connsiteX6" fmla="*/ 686783 w 6140405"/>
              <a:gd name="connsiteY6" fmla="*/ 101274 h 2231371"/>
              <a:gd name="connsiteX7" fmla="*/ 796320 w 6140405"/>
              <a:gd name="connsiteY7" fmla="*/ 106037 h 2231371"/>
              <a:gd name="connsiteX8" fmla="*/ 798701 w 6140405"/>
              <a:gd name="connsiteY8" fmla="*/ 117943 h 2231371"/>
              <a:gd name="connsiteX9" fmla="*/ 841564 w 6140405"/>
              <a:gd name="connsiteY9" fmla="*/ 120324 h 2231371"/>
              <a:gd name="connsiteX10" fmla="*/ 841564 w 6140405"/>
              <a:gd name="connsiteY10" fmla="*/ 160806 h 2231371"/>
              <a:gd name="connsiteX11" fmla="*/ 927289 w 6140405"/>
              <a:gd name="connsiteY11" fmla="*/ 165569 h 2231371"/>
              <a:gd name="connsiteX12" fmla="*/ 924908 w 6140405"/>
              <a:gd name="connsiteY12" fmla="*/ 170332 h 2231371"/>
              <a:gd name="connsiteX13" fmla="*/ 1063020 w 6140405"/>
              <a:gd name="connsiteY13" fmla="*/ 172714 h 2231371"/>
              <a:gd name="connsiteX14" fmla="*/ 1072545 w 6140405"/>
              <a:gd name="connsiteY14" fmla="*/ 187001 h 2231371"/>
              <a:gd name="connsiteX15" fmla="*/ 1227326 w 6140405"/>
              <a:gd name="connsiteY15" fmla="*/ 189383 h 2231371"/>
              <a:gd name="connsiteX16" fmla="*/ 1229708 w 6140405"/>
              <a:gd name="connsiteY16" fmla="*/ 206051 h 2231371"/>
              <a:gd name="connsiteX17" fmla="*/ 1298765 w 6140405"/>
              <a:gd name="connsiteY17" fmla="*/ 208433 h 2231371"/>
              <a:gd name="connsiteX18" fmla="*/ 1296383 w 6140405"/>
              <a:gd name="connsiteY18" fmla="*/ 225101 h 2231371"/>
              <a:gd name="connsiteX19" fmla="*/ 1374964 w 6140405"/>
              <a:gd name="connsiteY19" fmla="*/ 222721 h 2231371"/>
              <a:gd name="connsiteX20" fmla="*/ 1377346 w 6140405"/>
              <a:gd name="connsiteY20" fmla="*/ 258440 h 2231371"/>
              <a:gd name="connsiteX21" fmla="*/ 1432115 w 6140405"/>
              <a:gd name="connsiteY21" fmla="*/ 267964 h 2231371"/>
              <a:gd name="connsiteX22" fmla="*/ 1434496 w 6140405"/>
              <a:gd name="connsiteY22" fmla="*/ 313209 h 2231371"/>
              <a:gd name="connsiteX23" fmla="*/ 1608328 w 6140405"/>
              <a:gd name="connsiteY23" fmla="*/ 317971 h 2231371"/>
              <a:gd name="connsiteX24" fmla="*/ 1613091 w 6140405"/>
              <a:gd name="connsiteY24" fmla="*/ 358453 h 2231371"/>
              <a:gd name="connsiteX25" fmla="*/ 1675003 w 6140405"/>
              <a:gd name="connsiteY25" fmla="*/ 363216 h 2231371"/>
              <a:gd name="connsiteX26" fmla="*/ 1677385 w 6140405"/>
              <a:gd name="connsiteY26" fmla="*/ 375123 h 2231371"/>
              <a:gd name="connsiteX27" fmla="*/ 1705961 w 6140405"/>
              <a:gd name="connsiteY27" fmla="*/ 377504 h 2231371"/>
              <a:gd name="connsiteX28" fmla="*/ 1710723 w 6140405"/>
              <a:gd name="connsiteY28" fmla="*/ 394173 h 2231371"/>
              <a:gd name="connsiteX29" fmla="*/ 1763111 w 6140405"/>
              <a:gd name="connsiteY29" fmla="*/ 391792 h 2231371"/>
              <a:gd name="connsiteX30" fmla="*/ 1767873 w 6140405"/>
              <a:gd name="connsiteY30" fmla="*/ 415604 h 2231371"/>
              <a:gd name="connsiteX31" fmla="*/ 1925036 w 6140405"/>
              <a:gd name="connsiteY31" fmla="*/ 427511 h 2231371"/>
              <a:gd name="connsiteX32" fmla="*/ 1929799 w 6140405"/>
              <a:gd name="connsiteY32" fmla="*/ 475136 h 2231371"/>
              <a:gd name="connsiteX33" fmla="*/ 2032193 w 6140405"/>
              <a:gd name="connsiteY33" fmla="*/ 470373 h 2231371"/>
              <a:gd name="connsiteX34" fmla="*/ 2044099 w 6140405"/>
              <a:gd name="connsiteY34" fmla="*/ 544192 h 2231371"/>
              <a:gd name="connsiteX35" fmla="*/ 2170305 w 6140405"/>
              <a:gd name="connsiteY35" fmla="*/ 544192 h 2231371"/>
              <a:gd name="connsiteX36" fmla="*/ 2182212 w 6140405"/>
              <a:gd name="connsiteY36" fmla="*/ 591817 h 2231371"/>
              <a:gd name="connsiteX37" fmla="*/ 2379855 w 6140405"/>
              <a:gd name="connsiteY37" fmla="*/ 601342 h 2231371"/>
              <a:gd name="connsiteX38" fmla="*/ 2382238 w 6140405"/>
              <a:gd name="connsiteY38" fmla="*/ 648968 h 2231371"/>
              <a:gd name="connsiteX39" fmla="*/ 2465581 w 6140405"/>
              <a:gd name="connsiteY39" fmla="*/ 651349 h 2231371"/>
              <a:gd name="connsiteX40" fmla="*/ 2467963 w 6140405"/>
              <a:gd name="connsiteY40" fmla="*/ 677543 h 2231371"/>
              <a:gd name="connsiteX41" fmla="*/ 2715613 w 6140405"/>
              <a:gd name="connsiteY41" fmla="*/ 682305 h 2231371"/>
              <a:gd name="connsiteX42" fmla="*/ 2717995 w 6140405"/>
              <a:gd name="connsiteY42" fmla="*/ 713262 h 2231371"/>
              <a:gd name="connsiteX43" fmla="*/ 2806101 w 6140405"/>
              <a:gd name="connsiteY43" fmla="*/ 713263 h 2231371"/>
              <a:gd name="connsiteX44" fmla="*/ 2820389 w 6140405"/>
              <a:gd name="connsiteY44" fmla="*/ 748981 h 2231371"/>
              <a:gd name="connsiteX45" fmla="*/ 3032320 w 6140405"/>
              <a:gd name="connsiteY45" fmla="*/ 756125 h 2231371"/>
              <a:gd name="connsiteX46" fmla="*/ 3041845 w 6140405"/>
              <a:gd name="connsiteY46" fmla="*/ 784700 h 2231371"/>
              <a:gd name="connsiteX47" fmla="*/ 3189483 w 6140405"/>
              <a:gd name="connsiteY47" fmla="*/ 789463 h 2231371"/>
              <a:gd name="connsiteX48" fmla="*/ 3196627 w 6140405"/>
              <a:gd name="connsiteY48" fmla="*/ 825182 h 2231371"/>
              <a:gd name="connsiteX49" fmla="*/ 3684783 w 6140405"/>
              <a:gd name="connsiteY49" fmla="*/ 829945 h 2231371"/>
              <a:gd name="connsiteX50" fmla="*/ 3694309 w 6140405"/>
              <a:gd name="connsiteY50" fmla="*/ 882332 h 2231371"/>
              <a:gd name="connsiteX51" fmla="*/ 3830041 w 6140405"/>
              <a:gd name="connsiteY51" fmla="*/ 884714 h 2231371"/>
              <a:gd name="connsiteX52" fmla="*/ 3832423 w 6140405"/>
              <a:gd name="connsiteY52" fmla="*/ 937101 h 2231371"/>
              <a:gd name="connsiteX53" fmla="*/ 4403923 w 6140405"/>
              <a:gd name="connsiteY53" fmla="*/ 946626 h 2231371"/>
              <a:gd name="connsiteX54" fmla="*/ 4418210 w 6140405"/>
              <a:gd name="connsiteY54" fmla="*/ 1025207 h 2231371"/>
              <a:gd name="connsiteX55" fmla="*/ 4599185 w 6140405"/>
              <a:gd name="connsiteY55" fmla="*/ 1029970 h 2231371"/>
              <a:gd name="connsiteX56" fmla="*/ 4599185 w 6140405"/>
              <a:gd name="connsiteY56" fmla="*/ 1129983 h 2231371"/>
              <a:gd name="connsiteX57" fmla="*/ 4701579 w 6140405"/>
              <a:gd name="connsiteY57" fmla="*/ 1127602 h 2231371"/>
              <a:gd name="connsiteX58" fmla="*/ 4699199 w 6140405"/>
              <a:gd name="connsiteY58" fmla="*/ 1289527 h 2231371"/>
              <a:gd name="connsiteX59" fmla="*/ 5027810 w 6140405"/>
              <a:gd name="connsiteY59" fmla="*/ 1291908 h 2231371"/>
              <a:gd name="connsiteX60" fmla="*/ 5034955 w 6140405"/>
              <a:gd name="connsiteY60" fmla="*/ 1477645 h 2231371"/>
              <a:gd name="connsiteX61" fmla="*/ 6068686 w 6140405"/>
              <a:gd name="connsiteY61" fmla="*/ 1500748 h 2231371"/>
              <a:gd name="connsiteX62" fmla="*/ 6077421 w 6140405"/>
              <a:gd name="connsiteY62" fmla="*/ 2223724 h 2231371"/>
              <a:gd name="connsiteX63" fmla="*/ 6140405 w 6140405"/>
              <a:gd name="connsiteY63" fmla="*/ 2231371 h 2231371"/>
              <a:gd name="connsiteX0" fmla="*/ 0 w 6145136"/>
              <a:gd name="connsiteY0" fmla="*/ 0 h 2239066"/>
              <a:gd name="connsiteX1" fmla="*/ 148619 w 6145136"/>
              <a:gd name="connsiteY1" fmla="*/ 6024 h 2239066"/>
              <a:gd name="connsiteX2" fmla="*/ 155763 w 6145136"/>
              <a:gd name="connsiteY2" fmla="*/ 32217 h 2239066"/>
              <a:gd name="connsiteX3" fmla="*/ 386744 w 6145136"/>
              <a:gd name="connsiteY3" fmla="*/ 34598 h 2239066"/>
              <a:gd name="connsiteX4" fmla="*/ 396270 w 6145136"/>
              <a:gd name="connsiteY4" fmla="*/ 79843 h 2239066"/>
              <a:gd name="connsiteX5" fmla="*/ 686783 w 6145136"/>
              <a:gd name="connsiteY5" fmla="*/ 94131 h 2239066"/>
              <a:gd name="connsiteX6" fmla="*/ 686783 w 6145136"/>
              <a:gd name="connsiteY6" fmla="*/ 101274 h 2239066"/>
              <a:gd name="connsiteX7" fmla="*/ 796320 w 6145136"/>
              <a:gd name="connsiteY7" fmla="*/ 106037 h 2239066"/>
              <a:gd name="connsiteX8" fmla="*/ 798701 w 6145136"/>
              <a:gd name="connsiteY8" fmla="*/ 117943 h 2239066"/>
              <a:gd name="connsiteX9" fmla="*/ 841564 w 6145136"/>
              <a:gd name="connsiteY9" fmla="*/ 120324 h 2239066"/>
              <a:gd name="connsiteX10" fmla="*/ 841564 w 6145136"/>
              <a:gd name="connsiteY10" fmla="*/ 160806 h 2239066"/>
              <a:gd name="connsiteX11" fmla="*/ 927289 w 6145136"/>
              <a:gd name="connsiteY11" fmla="*/ 165569 h 2239066"/>
              <a:gd name="connsiteX12" fmla="*/ 924908 w 6145136"/>
              <a:gd name="connsiteY12" fmla="*/ 170332 h 2239066"/>
              <a:gd name="connsiteX13" fmla="*/ 1063020 w 6145136"/>
              <a:gd name="connsiteY13" fmla="*/ 172714 h 2239066"/>
              <a:gd name="connsiteX14" fmla="*/ 1072545 w 6145136"/>
              <a:gd name="connsiteY14" fmla="*/ 187001 h 2239066"/>
              <a:gd name="connsiteX15" fmla="*/ 1227326 w 6145136"/>
              <a:gd name="connsiteY15" fmla="*/ 189383 h 2239066"/>
              <a:gd name="connsiteX16" fmla="*/ 1229708 w 6145136"/>
              <a:gd name="connsiteY16" fmla="*/ 206051 h 2239066"/>
              <a:gd name="connsiteX17" fmla="*/ 1298765 w 6145136"/>
              <a:gd name="connsiteY17" fmla="*/ 208433 h 2239066"/>
              <a:gd name="connsiteX18" fmla="*/ 1296383 w 6145136"/>
              <a:gd name="connsiteY18" fmla="*/ 225101 h 2239066"/>
              <a:gd name="connsiteX19" fmla="*/ 1374964 w 6145136"/>
              <a:gd name="connsiteY19" fmla="*/ 222721 h 2239066"/>
              <a:gd name="connsiteX20" fmla="*/ 1377346 w 6145136"/>
              <a:gd name="connsiteY20" fmla="*/ 258440 h 2239066"/>
              <a:gd name="connsiteX21" fmla="*/ 1432115 w 6145136"/>
              <a:gd name="connsiteY21" fmla="*/ 267964 h 2239066"/>
              <a:gd name="connsiteX22" fmla="*/ 1434496 w 6145136"/>
              <a:gd name="connsiteY22" fmla="*/ 313209 h 2239066"/>
              <a:gd name="connsiteX23" fmla="*/ 1608328 w 6145136"/>
              <a:gd name="connsiteY23" fmla="*/ 317971 h 2239066"/>
              <a:gd name="connsiteX24" fmla="*/ 1613091 w 6145136"/>
              <a:gd name="connsiteY24" fmla="*/ 358453 h 2239066"/>
              <a:gd name="connsiteX25" fmla="*/ 1675003 w 6145136"/>
              <a:gd name="connsiteY25" fmla="*/ 363216 h 2239066"/>
              <a:gd name="connsiteX26" fmla="*/ 1677385 w 6145136"/>
              <a:gd name="connsiteY26" fmla="*/ 375123 h 2239066"/>
              <a:gd name="connsiteX27" fmla="*/ 1705961 w 6145136"/>
              <a:gd name="connsiteY27" fmla="*/ 377504 h 2239066"/>
              <a:gd name="connsiteX28" fmla="*/ 1710723 w 6145136"/>
              <a:gd name="connsiteY28" fmla="*/ 394173 h 2239066"/>
              <a:gd name="connsiteX29" fmla="*/ 1763111 w 6145136"/>
              <a:gd name="connsiteY29" fmla="*/ 391792 h 2239066"/>
              <a:gd name="connsiteX30" fmla="*/ 1767873 w 6145136"/>
              <a:gd name="connsiteY30" fmla="*/ 415604 h 2239066"/>
              <a:gd name="connsiteX31" fmla="*/ 1925036 w 6145136"/>
              <a:gd name="connsiteY31" fmla="*/ 427511 h 2239066"/>
              <a:gd name="connsiteX32" fmla="*/ 1929799 w 6145136"/>
              <a:gd name="connsiteY32" fmla="*/ 475136 h 2239066"/>
              <a:gd name="connsiteX33" fmla="*/ 2032193 w 6145136"/>
              <a:gd name="connsiteY33" fmla="*/ 470373 h 2239066"/>
              <a:gd name="connsiteX34" fmla="*/ 2044099 w 6145136"/>
              <a:gd name="connsiteY34" fmla="*/ 544192 h 2239066"/>
              <a:gd name="connsiteX35" fmla="*/ 2170305 w 6145136"/>
              <a:gd name="connsiteY35" fmla="*/ 544192 h 2239066"/>
              <a:gd name="connsiteX36" fmla="*/ 2182212 w 6145136"/>
              <a:gd name="connsiteY36" fmla="*/ 591817 h 2239066"/>
              <a:gd name="connsiteX37" fmla="*/ 2379855 w 6145136"/>
              <a:gd name="connsiteY37" fmla="*/ 601342 h 2239066"/>
              <a:gd name="connsiteX38" fmla="*/ 2382238 w 6145136"/>
              <a:gd name="connsiteY38" fmla="*/ 648968 h 2239066"/>
              <a:gd name="connsiteX39" fmla="*/ 2465581 w 6145136"/>
              <a:gd name="connsiteY39" fmla="*/ 651349 h 2239066"/>
              <a:gd name="connsiteX40" fmla="*/ 2467963 w 6145136"/>
              <a:gd name="connsiteY40" fmla="*/ 677543 h 2239066"/>
              <a:gd name="connsiteX41" fmla="*/ 2715613 w 6145136"/>
              <a:gd name="connsiteY41" fmla="*/ 682305 h 2239066"/>
              <a:gd name="connsiteX42" fmla="*/ 2717995 w 6145136"/>
              <a:gd name="connsiteY42" fmla="*/ 713262 h 2239066"/>
              <a:gd name="connsiteX43" fmla="*/ 2806101 w 6145136"/>
              <a:gd name="connsiteY43" fmla="*/ 713263 h 2239066"/>
              <a:gd name="connsiteX44" fmla="*/ 2820389 w 6145136"/>
              <a:gd name="connsiteY44" fmla="*/ 748981 h 2239066"/>
              <a:gd name="connsiteX45" fmla="*/ 3032320 w 6145136"/>
              <a:gd name="connsiteY45" fmla="*/ 756125 h 2239066"/>
              <a:gd name="connsiteX46" fmla="*/ 3041845 w 6145136"/>
              <a:gd name="connsiteY46" fmla="*/ 784700 h 2239066"/>
              <a:gd name="connsiteX47" fmla="*/ 3189483 w 6145136"/>
              <a:gd name="connsiteY47" fmla="*/ 789463 h 2239066"/>
              <a:gd name="connsiteX48" fmla="*/ 3196627 w 6145136"/>
              <a:gd name="connsiteY48" fmla="*/ 825182 h 2239066"/>
              <a:gd name="connsiteX49" fmla="*/ 3684783 w 6145136"/>
              <a:gd name="connsiteY49" fmla="*/ 829945 h 2239066"/>
              <a:gd name="connsiteX50" fmla="*/ 3694309 w 6145136"/>
              <a:gd name="connsiteY50" fmla="*/ 882332 h 2239066"/>
              <a:gd name="connsiteX51" fmla="*/ 3830041 w 6145136"/>
              <a:gd name="connsiteY51" fmla="*/ 884714 h 2239066"/>
              <a:gd name="connsiteX52" fmla="*/ 3832423 w 6145136"/>
              <a:gd name="connsiteY52" fmla="*/ 937101 h 2239066"/>
              <a:gd name="connsiteX53" fmla="*/ 4403923 w 6145136"/>
              <a:gd name="connsiteY53" fmla="*/ 946626 h 2239066"/>
              <a:gd name="connsiteX54" fmla="*/ 4418210 w 6145136"/>
              <a:gd name="connsiteY54" fmla="*/ 1025207 h 2239066"/>
              <a:gd name="connsiteX55" fmla="*/ 4599185 w 6145136"/>
              <a:gd name="connsiteY55" fmla="*/ 1029970 h 2239066"/>
              <a:gd name="connsiteX56" fmla="*/ 4599185 w 6145136"/>
              <a:gd name="connsiteY56" fmla="*/ 1129983 h 2239066"/>
              <a:gd name="connsiteX57" fmla="*/ 4701579 w 6145136"/>
              <a:gd name="connsiteY57" fmla="*/ 1127602 h 2239066"/>
              <a:gd name="connsiteX58" fmla="*/ 4699199 w 6145136"/>
              <a:gd name="connsiteY58" fmla="*/ 1289527 h 2239066"/>
              <a:gd name="connsiteX59" fmla="*/ 5027810 w 6145136"/>
              <a:gd name="connsiteY59" fmla="*/ 1291908 h 2239066"/>
              <a:gd name="connsiteX60" fmla="*/ 5034955 w 6145136"/>
              <a:gd name="connsiteY60" fmla="*/ 1477645 h 2239066"/>
              <a:gd name="connsiteX61" fmla="*/ 6068686 w 6145136"/>
              <a:gd name="connsiteY61" fmla="*/ 1500748 h 2239066"/>
              <a:gd name="connsiteX62" fmla="*/ 6068216 w 6145136"/>
              <a:gd name="connsiteY62" fmla="*/ 2239066 h 2239066"/>
              <a:gd name="connsiteX63" fmla="*/ 6140405 w 6145136"/>
              <a:gd name="connsiteY63" fmla="*/ 2231371 h 2239066"/>
              <a:gd name="connsiteX0" fmla="*/ 0 w 6145136"/>
              <a:gd name="connsiteY0" fmla="*/ 0 h 2239066"/>
              <a:gd name="connsiteX1" fmla="*/ 148619 w 6145136"/>
              <a:gd name="connsiteY1" fmla="*/ 6024 h 2239066"/>
              <a:gd name="connsiteX2" fmla="*/ 155763 w 6145136"/>
              <a:gd name="connsiteY2" fmla="*/ 32217 h 2239066"/>
              <a:gd name="connsiteX3" fmla="*/ 386744 w 6145136"/>
              <a:gd name="connsiteY3" fmla="*/ 34598 h 2239066"/>
              <a:gd name="connsiteX4" fmla="*/ 396270 w 6145136"/>
              <a:gd name="connsiteY4" fmla="*/ 79843 h 2239066"/>
              <a:gd name="connsiteX5" fmla="*/ 686783 w 6145136"/>
              <a:gd name="connsiteY5" fmla="*/ 94131 h 2239066"/>
              <a:gd name="connsiteX6" fmla="*/ 686783 w 6145136"/>
              <a:gd name="connsiteY6" fmla="*/ 101274 h 2239066"/>
              <a:gd name="connsiteX7" fmla="*/ 796320 w 6145136"/>
              <a:gd name="connsiteY7" fmla="*/ 106037 h 2239066"/>
              <a:gd name="connsiteX8" fmla="*/ 798701 w 6145136"/>
              <a:gd name="connsiteY8" fmla="*/ 117943 h 2239066"/>
              <a:gd name="connsiteX9" fmla="*/ 841564 w 6145136"/>
              <a:gd name="connsiteY9" fmla="*/ 120324 h 2239066"/>
              <a:gd name="connsiteX10" fmla="*/ 841564 w 6145136"/>
              <a:gd name="connsiteY10" fmla="*/ 160806 h 2239066"/>
              <a:gd name="connsiteX11" fmla="*/ 927289 w 6145136"/>
              <a:gd name="connsiteY11" fmla="*/ 165569 h 2239066"/>
              <a:gd name="connsiteX12" fmla="*/ 924908 w 6145136"/>
              <a:gd name="connsiteY12" fmla="*/ 170332 h 2239066"/>
              <a:gd name="connsiteX13" fmla="*/ 1063020 w 6145136"/>
              <a:gd name="connsiteY13" fmla="*/ 172714 h 2239066"/>
              <a:gd name="connsiteX14" fmla="*/ 1072545 w 6145136"/>
              <a:gd name="connsiteY14" fmla="*/ 187001 h 2239066"/>
              <a:gd name="connsiteX15" fmla="*/ 1227326 w 6145136"/>
              <a:gd name="connsiteY15" fmla="*/ 189383 h 2239066"/>
              <a:gd name="connsiteX16" fmla="*/ 1229708 w 6145136"/>
              <a:gd name="connsiteY16" fmla="*/ 206051 h 2239066"/>
              <a:gd name="connsiteX17" fmla="*/ 1298765 w 6145136"/>
              <a:gd name="connsiteY17" fmla="*/ 208433 h 2239066"/>
              <a:gd name="connsiteX18" fmla="*/ 1296383 w 6145136"/>
              <a:gd name="connsiteY18" fmla="*/ 225101 h 2239066"/>
              <a:gd name="connsiteX19" fmla="*/ 1374964 w 6145136"/>
              <a:gd name="connsiteY19" fmla="*/ 222721 h 2239066"/>
              <a:gd name="connsiteX20" fmla="*/ 1377346 w 6145136"/>
              <a:gd name="connsiteY20" fmla="*/ 258440 h 2239066"/>
              <a:gd name="connsiteX21" fmla="*/ 1432115 w 6145136"/>
              <a:gd name="connsiteY21" fmla="*/ 267964 h 2239066"/>
              <a:gd name="connsiteX22" fmla="*/ 1434496 w 6145136"/>
              <a:gd name="connsiteY22" fmla="*/ 313209 h 2239066"/>
              <a:gd name="connsiteX23" fmla="*/ 1608328 w 6145136"/>
              <a:gd name="connsiteY23" fmla="*/ 317971 h 2239066"/>
              <a:gd name="connsiteX24" fmla="*/ 1613091 w 6145136"/>
              <a:gd name="connsiteY24" fmla="*/ 358453 h 2239066"/>
              <a:gd name="connsiteX25" fmla="*/ 1675003 w 6145136"/>
              <a:gd name="connsiteY25" fmla="*/ 363216 h 2239066"/>
              <a:gd name="connsiteX26" fmla="*/ 1677385 w 6145136"/>
              <a:gd name="connsiteY26" fmla="*/ 375123 h 2239066"/>
              <a:gd name="connsiteX27" fmla="*/ 1705961 w 6145136"/>
              <a:gd name="connsiteY27" fmla="*/ 377504 h 2239066"/>
              <a:gd name="connsiteX28" fmla="*/ 1710723 w 6145136"/>
              <a:gd name="connsiteY28" fmla="*/ 394173 h 2239066"/>
              <a:gd name="connsiteX29" fmla="*/ 1763111 w 6145136"/>
              <a:gd name="connsiteY29" fmla="*/ 391792 h 2239066"/>
              <a:gd name="connsiteX30" fmla="*/ 1767873 w 6145136"/>
              <a:gd name="connsiteY30" fmla="*/ 415604 h 2239066"/>
              <a:gd name="connsiteX31" fmla="*/ 1925036 w 6145136"/>
              <a:gd name="connsiteY31" fmla="*/ 427511 h 2239066"/>
              <a:gd name="connsiteX32" fmla="*/ 1929799 w 6145136"/>
              <a:gd name="connsiteY32" fmla="*/ 475136 h 2239066"/>
              <a:gd name="connsiteX33" fmla="*/ 2032193 w 6145136"/>
              <a:gd name="connsiteY33" fmla="*/ 470373 h 2239066"/>
              <a:gd name="connsiteX34" fmla="*/ 2044099 w 6145136"/>
              <a:gd name="connsiteY34" fmla="*/ 544192 h 2239066"/>
              <a:gd name="connsiteX35" fmla="*/ 2170305 w 6145136"/>
              <a:gd name="connsiteY35" fmla="*/ 544192 h 2239066"/>
              <a:gd name="connsiteX36" fmla="*/ 2182212 w 6145136"/>
              <a:gd name="connsiteY36" fmla="*/ 591817 h 2239066"/>
              <a:gd name="connsiteX37" fmla="*/ 2379855 w 6145136"/>
              <a:gd name="connsiteY37" fmla="*/ 601342 h 2239066"/>
              <a:gd name="connsiteX38" fmla="*/ 2382238 w 6145136"/>
              <a:gd name="connsiteY38" fmla="*/ 648968 h 2239066"/>
              <a:gd name="connsiteX39" fmla="*/ 2465581 w 6145136"/>
              <a:gd name="connsiteY39" fmla="*/ 651349 h 2239066"/>
              <a:gd name="connsiteX40" fmla="*/ 2467963 w 6145136"/>
              <a:gd name="connsiteY40" fmla="*/ 677543 h 2239066"/>
              <a:gd name="connsiteX41" fmla="*/ 2715613 w 6145136"/>
              <a:gd name="connsiteY41" fmla="*/ 682305 h 2239066"/>
              <a:gd name="connsiteX42" fmla="*/ 2717995 w 6145136"/>
              <a:gd name="connsiteY42" fmla="*/ 713262 h 2239066"/>
              <a:gd name="connsiteX43" fmla="*/ 2806101 w 6145136"/>
              <a:gd name="connsiteY43" fmla="*/ 713263 h 2239066"/>
              <a:gd name="connsiteX44" fmla="*/ 2820389 w 6145136"/>
              <a:gd name="connsiteY44" fmla="*/ 748981 h 2239066"/>
              <a:gd name="connsiteX45" fmla="*/ 3032320 w 6145136"/>
              <a:gd name="connsiteY45" fmla="*/ 756125 h 2239066"/>
              <a:gd name="connsiteX46" fmla="*/ 3041845 w 6145136"/>
              <a:gd name="connsiteY46" fmla="*/ 784700 h 2239066"/>
              <a:gd name="connsiteX47" fmla="*/ 3189483 w 6145136"/>
              <a:gd name="connsiteY47" fmla="*/ 789463 h 2239066"/>
              <a:gd name="connsiteX48" fmla="*/ 3196627 w 6145136"/>
              <a:gd name="connsiteY48" fmla="*/ 825182 h 2239066"/>
              <a:gd name="connsiteX49" fmla="*/ 3684783 w 6145136"/>
              <a:gd name="connsiteY49" fmla="*/ 829945 h 2239066"/>
              <a:gd name="connsiteX50" fmla="*/ 3694309 w 6145136"/>
              <a:gd name="connsiteY50" fmla="*/ 882332 h 2239066"/>
              <a:gd name="connsiteX51" fmla="*/ 3830041 w 6145136"/>
              <a:gd name="connsiteY51" fmla="*/ 884714 h 2239066"/>
              <a:gd name="connsiteX52" fmla="*/ 3832423 w 6145136"/>
              <a:gd name="connsiteY52" fmla="*/ 937101 h 2239066"/>
              <a:gd name="connsiteX53" fmla="*/ 4403923 w 6145136"/>
              <a:gd name="connsiteY53" fmla="*/ 946626 h 2239066"/>
              <a:gd name="connsiteX54" fmla="*/ 4418210 w 6145136"/>
              <a:gd name="connsiteY54" fmla="*/ 1025207 h 2239066"/>
              <a:gd name="connsiteX55" fmla="*/ 4599185 w 6145136"/>
              <a:gd name="connsiteY55" fmla="*/ 1029970 h 2239066"/>
              <a:gd name="connsiteX56" fmla="*/ 4599185 w 6145136"/>
              <a:gd name="connsiteY56" fmla="*/ 1129983 h 2239066"/>
              <a:gd name="connsiteX57" fmla="*/ 4701579 w 6145136"/>
              <a:gd name="connsiteY57" fmla="*/ 1127602 h 2239066"/>
              <a:gd name="connsiteX58" fmla="*/ 4699199 w 6145136"/>
              <a:gd name="connsiteY58" fmla="*/ 1289527 h 2239066"/>
              <a:gd name="connsiteX59" fmla="*/ 5027810 w 6145136"/>
              <a:gd name="connsiteY59" fmla="*/ 1291908 h 2239066"/>
              <a:gd name="connsiteX60" fmla="*/ 5034955 w 6145136"/>
              <a:gd name="connsiteY60" fmla="*/ 1477645 h 2239066"/>
              <a:gd name="connsiteX61" fmla="*/ 6068686 w 6145136"/>
              <a:gd name="connsiteY61" fmla="*/ 1500748 h 2239066"/>
              <a:gd name="connsiteX62" fmla="*/ 6068216 w 6145136"/>
              <a:gd name="connsiteY62" fmla="*/ 2239066 h 2239066"/>
              <a:gd name="connsiteX63" fmla="*/ 6140405 w 6145136"/>
              <a:gd name="connsiteY63" fmla="*/ 2231371 h 2239066"/>
              <a:gd name="connsiteX0" fmla="*/ 0 w 6140405"/>
              <a:gd name="connsiteY0" fmla="*/ 0 h 2239066"/>
              <a:gd name="connsiteX1" fmla="*/ 148619 w 6140405"/>
              <a:gd name="connsiteY1" fmla="*/ 6024 h 2239066"/>
              <a:gd name="connsiteX2" fmla="*/ 155763 w 6140405"/>
              <a:gd name="connsiteY2" fmla="*/ 32217 h 2239066"/>
              <a:gd name="connsiteX3" fmla="*/ 386744 w 6140405"/>
              <a:gd name="connsiteY3" fmla="*/ 34598 h 2239066"/>
              <a:gd name="connsiteX4" fmla="*/ 396270 w 6140405"/>
              <a:gd name="connsiteY4" fmla="*/ 79843 h 2239066"/>
              <a:gd name="connsiteX5" fmla="*/ 686783 w 6140405"/>
              <a:gd name="connsiteY5" fmla="*/ 94131 h 2239066"/>
              <a:gd name="connsiteX6" fmla="*/ 686783 w 6140405"/>
              <a:gd name="connsiteY6" fmla="*/ 101274 h 2239066"/>
              <a:gd name="connsiteX7" fmla="*/ 796320 w 6140405"/>
              <a:gd name="connsiteY7" fmla="*/ 106037 h 2239066"/>
              <a:gd name="connsiteX8" fmla="*/ 798701 w 6140405"/>
              <a:gd name="connsiteY8" fmla="*/ 117943 h 2239066"/>
              <a:gd name="connsiteX9" fmla="*/ 841564 w 6140405"/>
              <a:gd name="connsiteY9" fmla="*/ 120324 h 2239066"/>
              <a:gd name="connsiteX10" fmla="*/ 841564 w 6140405"/>
              <a:gd name="connsiteY10" fmla="*/ 160806 h 2239066"/>
              <a:gd name="connsiteX11" fmla="*/ 927289 w 6140405"/>
              <a:gd name="connsiteY11" fmla="*/ 165569 h 2239066"/>
              <a:gd name="connsiteX12" fmla="*/ 924908 w 6140405"/>
              <a:gd name="connsiteY12" fmla="*/ 170332 h 2239066"/>
              <a:gd name="connsiteX13" fmla="*/ 1063020 w 6140405"/>
              <a:gd name="connsiteY13" fmla="*/ 172714 h 2239066"/>
              <a:gd name="connsiteX14" fmla="*/ 1072545 w 6140405"/>
              <a:gd name="connsiteY14" fmla="*/ 187001 h 2239066"/>
              <a:gd name="connsiteX15" fmla="*/ 1227326 w 6140405"/>
              <a:gd name="connsiteY15" fmla="*/ 189383 h 2239066"/>
              <a:gd name="connsiteX16" fmla="*/ 1229708 w 6140405"/>
              <a:gd name="connsiteY16" fmla="*/ 206051 h 2239066"/>
              <a:gd name="connsiteX17" fmla="*/ 1298765 w 6140405"/>
              <a:gd name="connsiteY17" fmla="*/ 208433 h 2239066"/>
              <a:gd name="connsiteX18" fmla="*/ 1296383 w 6140405"/>
              <a:gd name="connsiteY18" fmla="*/ 225101 h 2239066"/>
              <a:gd name="connsiteX19" fmla="*/ 1374964 w 6140405"/>
              <a:gd name="connsiteY19" fmla="*/ 222721 h 2239066"/>
              <a:gd name="connsiteX20" fmla="*/ 1377346 w 6140405"/>
              <a:gd name="connsiteY20" fmla="*/ 258440 h 2239066"/>
              <a:gd name="connsiteX21" fmla="*/ 1432115 w 6140405"/>
              <a:gd name="connsiteY21" fmla="*/ 267964 h 2239066"/>
              <a:gd name="connsiteX22" fmla="*/ 1434496 w 6140405"/>
              <a:gd name="connsiteY22" fmla="*/ 313209 h 2239066"/>
              <a:gd name="connsiteX23" fmla="*/ 1608328 w 6140405"/>
              <a:gd name="connsiteY23" fmla="*/ 317971 h 2239066"/>
              <a:gd name="connsiteX24" fmla="*/ 1613091 w 6140405"/>
              <a:gd name="connsiteY24" fmla="*/ 358453 h 2239066"/>
              <a:gd name="connsiteX25" fmla="*/ 1675003 w 6140405"/>
              <a:gd name="connsiteY25" fmla="*/ 363216 h 2239066"/>
              <a:gd name="connsiteX26" fmla="*/ 1677385 w 6140405"/>
              <a:gd name="connsiteY26" fmla="*/ 375123 h 2239066"/>
              <a:gd name="connsiteX27" fmla="*/ 1705961 w 6140405"/>
              <a:gd name="connsiteY27" fmla="*/ 377504 h 2239066"/>
              <a:gd name="connsiteX28" fmla="*/ 1710723 w 6140405"/>
              <a:gd name="connsiteY28" fmla="*/ 394173 h 2239066"/>
              <a:gd name="connsiteX29" fmla="*/ 1763111 w 6140405"/>
              <a:gd name="connsiteY29" fmla="*/ 391792 h 2239066"/>
              <a:gd name="connsiteX30" fmla="*/ 1767873 w 6140405"/>
              <a:gd name="connsiteY30" fmla="*/ 415604 h 2239066"/>
              <a:gd name="connsiteX31" fmla="*/ 1925036 w 6140405"/>
              <a:gd name="connsiteY31" fmla="*/ 427511 h 2239066"/>
              <a:gd name="connsiteX32" fmla="*/ 1929799 w 6140405"/>
              <a:gd name="connsiteY32" fmla="*/ 475136 h 2239066"/>
              <a:gd name="connsiteX33" fmla="*/ 2032193 w 6140405"/>
              <a:gd name="connsiteY33" fmla="*/ 470373 h 2239066"/>
              <a:gd name="connsiteX34" fmla="*/ 2044099 w 6140405"/>
              <a:gd name="connsiteY34" fmla="*/ 544192 h 2239066"/>
              <a:gd name="connsiteX35" fmla="*/ 2170305 w 6140405"/>
              <a:gd name="connsiteY35" fmla="*/ 544192 h 2239066"/>
              <a:gd name="connsiteX36" fmla="*/ 2182212 w 6140405"/>
              <a:gd name="connsiteY36" fmla="*/ 591817 h 2239066"/>
              <a:gd name="connsiteX37" fmla="*/ 2379855 w 6140405"/>
              <a:gd name="connsiteY37" fmla="*/ 601342 h 2239066"/>
              <a:gd name="connsiteX38" fmla="*/ 2382238 w 6140405"/>
              <a:gd name="connsiteY38" fmla="*/ 648968 h 2239066"/>
              <a:gd name="connsiteX39" fmla="*/ 2465581 w 6140405"/>
              <a:gd name="connsiteY39" fmla="*/ 651349 h 2239066"/>
              <a:gd name="connsiteX40" fmla="*/ 2467963 w 6140405"/>
              <a:gd name="connsiteY40" fmla="*/ 677543 h 2239066"/>
              <a:gd name="connsiteX41" fmla="*/ 2715613 w 6140405"/>
              <a:gd name="connsiteY41" fmla="*/ 682305 h 2239066"/>
              <a:gd name="connsiteX42" fmla="*/ 2717995 w 6140405"/>
              <a:gd name="connsiteY42" fmla="*/ 713262 h 2239066"/>
              <a:gd name="connsiteX43" fmla="*/ 2806101 w 6140405"/>
              <a:gd name="connsiteY43" fmla="*/ 713263 h 2239066"/>
              <a:gd name="connsiteX44" fmla="*/ 2820389 w 6140405"/>
              <a:gd name="connsiteY44" fmla="*/ 748981 h 2239066"/>
              <a:gd name="connsiteX45" fmla="*/ 3032320 w 6140405"/>
              <a:gd name="connsiteY45" fmla="*/ 756125 h 2239066"/>
              <a:gd name="connsiteX46" fmla="*/ 3041845 w 6140405"/>
              <a:gd name="connsiteY46" fmla="*/ 784700 h 2239066"/>
              <a:gd name="connsiteX47" fmla="*/ 3189483 w 6140405"/>
              <a:gd name="connsiteY47" fmla="*/ 789463 h 2239066"/>
              <a:gd name="connsiteX48" fmla="*/ 3196627 w 6140405"/>
              <a:gd name="connsiteY48" fmla="*/ 825182 h 2239066"/>
              <a:gd name="connsiteX49" fmla="*/ 3684783 w 6140405"/>
              <a:gd name="connsiteY49" fmla="*/ 829945 h 2239066"/>
              <a:gd name="connsiteX50" fmla="*/ 3694309 w 6140405"/>
              <a:gd name="connsiteY50" fmla="*/ 882332 h 2239066"/>
              <a:gd name="connsiteX51" fmla="*/ 3830041 w 6140405"/>
              <a:gd name="connsiteY51" fmla="*/ 884714 h 2239066"/>
              <a:gd name="connsiteX52" fmla="*/ 3832423 w 6140405"/>
              <a:gd name="connsiteY52" fmla="*/ 937101 h 2239066"/>
              <a:gd name="connsiteX53" fmla="*/ 4403923 w 6140405"/>
              <a:gd name="connsiteY53" fmla="*/ 946626 h 2239066"/>
              <a:gd name="connsiteX54" fmla="*/ 4418210 w 6140405"/>
              <a:gd name="connsiteY54" fmla="*/ 1025207 h 2239066"/>
              <a:gd name="connsiteX55" fmla="*/ 4599185 w 6140405"/>
              <a:gd name="connsiteY55" fmla="*/ 1029970 h 2239066"/>
              <a:gd name="connsiteX56" fmla="*/ 4599185 w 6140405"/>
              <a:gd name="connsiteY56" fmla="*/ 1129983 h 2239066"/>
              <a:gd name="connsiteX57" fmla="*/ 4701579 w 6140405"/>
              <a:gd name="connsiteY57" fmla="*/ 1127602 h 2239066"/>
              <a:gd name="connsiteX58" fmla="*/ 4699199 w 6140405"/>
              <a:gd name="connsiteY58" fmla="*/ 1289527 h 2239066"/>
              <a:gd name="connsiteX59" fmla="*/ 5027810 w 6140405"/>
              <a:gd name="connsiteY59" fmla="*/ 1291908 h 2239066"/>
              <a:gd name="connsiteX60" fmla="*/ 5034955 w 6140405"/>
              <a:gd name="connsiteY60" fmla="*/ 1477645 h 2239066"/>
              <a:gd name="connsiteX61" fmla="*/ 6056412 w 6140405"/>
              <a:gd name="connsiteY61" fmla="*/ 1485406 h 2239066"/>
              <a:gd name="connsiteX62" fmla="*/ 6068216 w 6140405"/>
              <a:gd name="connsiteY62" fmla="*/ 2239066 h 2239066"/>
              <a:gd name="connsiteX63" fmla="*/ 6140405 w 6140405"/>
              <a:gd name="connsiteY63" fmla="*/ 2231371 h 2239066"/>
              <a:gd name="connsiteX0" fmla="*/ 0 w 6140405"/>
              <a:gd name="connsiteY0" fmla="*/ 0 h 2239066"/>
              <a:gd name="connsiteX1" fmla="*/ 148619 w 6140405"/>
              <a:gd name="connsiteY1" fmla="*/ 6024 h 2239066"/>
              <a:gd name="connsiteX2" fmla="*/ 155763 w 6140405"/>
              <a:gd name="connsiteY2" fmla="*/ 32217 h 2239066"/>
              <a:gd name="connsiteX3" fmla="*/ 386744 w 6140405"/>
              <a:gd name="connsiteY3" fmla="*/ 34598 h 2239066"/>
              <a:gd name="connsiteX4" fmla="*/ 396270 w 6140405"/>
              <a:gd name="connsiteY4" fmla="*/ 79843 h 2239066"/>
              <a:gd name="connsiteX5" fmla="*/ 686783 w 6140405"/>
              <a:gd name="connsiteY5" fmla="*/ 94131 h 2239066"/>
              <a:gd name="connsiteX6" fmla="*/ 686783 w 6140405"/>
              <a:gd name="connsiteY6" fmla="*/ 101274 h 2239066"/>
              <a:gd name="connsiteX7" fmla="*/ 796320 w 6140405"/>
              <a:gd name="connsiteY7" fmla="*/ 106037 h 2239066"/>
              <a:gd name="connsiteX8" fmla="*/ 798701 w 6140405"/>
              <a:gd name="connsiteY8" fmla="*/ 117943 h 2239066"/>
              <a:gd name="connsiteX9" fmla="*/ 841564 w 6140405"/>
              <a:gd name="connsiteY9" fmla="*/ 120324 h 2239066"/>
              <a:gd name="connsiteX10" fmla="*/ 841564 w 6140405"/>
              <a:gd name="connsiteY10" fmla="*/ 160806 h 2239066"/>
              <a:gd name="connsiteX11" fmla="*/ 927289 w 6140405"/>
              <a:gd name="connsiteY11" fmla="*/ 165569 h 2239066"/>
              <a:gd name="connsiteX12" fmla="*/ 924908 w 6140405"/>
              <a:gd name="connsiteY12" fmla="*/ 170332 h 2239066"/>
              <a:gd name="connsiteX13" fmla="*/ 1063020 w 6140405"/>
              <a:gd name="connsiteY13" fmla="*/ 172714 h 2239066"/>
              <a:gd name="connsiteX14" fmla="*/ 1072545 w 6140405"/>
              <a:gd name="connsiteY14" fmla="*/ 187001 h 2239066"/>
              <a:gd name="connsiteX15" fmla="*/ 1227326 w 6140405"/>
              <a:gd name="connsiteY15" fmla="*/ 189383 h 2239066"/>
              <a:gd name="connsiteX16" fmla="*/ 1229708 w 6140405"/>
              <a:gd name="connsiteY16" fmla="*/ 206051 h 2239066"/>
              <a:gd name="connsiteX17" fmla="*/ 1298765 w 6140405"/>
              <a:gd name="connsiteY17" fmla="*/ 208433 h 2239066"/>
              <a:gd name="connsiteX18" fmla="*/ 1296383 w 6140405"/>
              <a:gd name="connsiteY18" fmla="*/ 225101 h 2239066"/>
              <a:gd name="connsiteX19" fmla="*/ 1374964 w 6140405"/>
              <a:gd name="connsiteY19" fmla="*/ 222721 h 2239066"/>
              <a:gd name="connsiteX20" fmla="*/ 1377346 w 6140405"/>
              <a:gd name="connsiteY20" fmla="*/ 258440 h 2239066"/>
              <a:gd name="connsiteX21" fmla="*/ 1432115 w 6140405"/>
              <a:gd name="connsiteY21" fmla="*/ 267964 h 2239066"/>
              <a:gd name="connsiteX22" fmla="*/ 1434496 w 6140405"/>
              <a:gd name="connsiteY22" fmla="*/ 313209 h 2239066"/>
              <a:gd name="connsiteX23" fmla="*/ 1608328 w 6140405"/>
              <a:gd name="connsiteY23" fmla="*/ 317971 h 2239066"/>
              <a:gd name="connsiteX24" fmla="*/ 1613091 w 6140405"/>
              <a:gd name="connsiteY24" fmla="*/ 358453 h 2239066"/>
              <a:gd name="connsiteX25" fmla="*/ 1675003 w 6140405"/>
              <a:gd name="connsiteY25" fmla="*/ 363216 h 2239066"/>
              <a:gd name="connsiteX26" fmla="*/ 1677385 w 6140405"/>
              <a:gd name="connsiteY26" fmla="*/ 375123 h 2239066"/>
              <a:gd name="connsiteX27" fmla="*/ 1705961 w 6140405"/>
              <a:gd name="connsiteY27" fmla="*/ 377504 h 2239066"/>
              <a:gd name="connsiteX28" fmla="*/ 1710723 w 6140405"/>
              <a:gd name="connsiteY28" fmla="*/ 394173 h 2239066"/>
              <a:gd name="connsiteX29" fmla="*/ 1763111 w 6140405"/>
              <a:gd name="connsiteY29" fmla="*/ 391792 h 2239066"/>
              <a:gd name="connsiteX30" fmla="*/ 1767873 w 6140405"/>
              <a:gd name="connsiteY30" fmla="*/ 415604 h 2239066"/>
              <a:gd name="connsiteX31" fmla="*/ 1925036 w 6140405"/>
              <a:gd name="connsiteY31" fmla="*/ 427511 h 2239066"/>
              <a:gd name="connsiteX32" fmla="*/ 1929799 w 6140405"/>
              <a:gd name="connsiteY32" fmla="*/ 475136 h 2239066"/>
              <a:gd name="connsiteX33" fmla="*/ 2032193 w 6140405"/>
              <a:gd name="connsiteY33" fmla="*/ 470373 h 2239066"/>
              <a:gd name="connsiteX34" fmla="*/ 2044099 w 6140405"/>
              <a:gd name="connsiteY34" fmla="*/ 544192 h 2239066"/>
              <a:gd name="connsiteX35" fmla="*/ 2170305 w 6140405"/>
              <a:gd name="connsiteY35" fmla="*/ 544192 h 2239066"/>
              <a:gd name="connsiteX36" fmla="*/ 2182212 w 6140405"/>
              <a:gd name="connsiteY36" fmla="*/ 591817 h 2239066"/>
              <a:gd name="connsiteX37" fmla="*/ 2379855 w 6140405"/>
              <a:gd name="connsiteY37" fmla="*/ 601342 h 2239066"/>
              <a:gd name="connsiteX38" fmla="*/ 2382238 w 6140405"/>
              <a:gd name="connsiteY38" fmla="*/ 648968 h 2239066"/>
              <a:gd name="connsiteX39" fmla="*/ 2465581 w 6140405"/>
              <a:gd name="connsiteY39" fmla="*/ 651349 h 2239066"/>
              <a:gd name="connsiteX40" fmla="*/ 2467963 w 6140405"/>
              <a:gd name="connsiteY40" fmla="*/ 677543 h 2239066"/>
              <a:gd name="connsiteX41" fmla="*/ 2715613 w 6140405"/>
              <a:gd name="connsiteY41" fmla="*/ 682305 h 2239066"/>
              <a:gd name="connsiteX42" fmla="*/ 2717995 w 6140405"/>
              <a:gd name="connsiteY42" fmla="*/ 713262 h 2239066"/>
              <a:gd name="connsiteX43" fmla="*/ 2806101 w 6140405"/>
              <a:gd name="connsiteY43" fmla="*/ 713263 h 2239066"/>
              <a:gd name="connsiteX44" fmla="*/ 2820389 w 6140405"/>
              <a:gd name="connsiteY44" fmla="*/ 748981 h 2239066"/>
              <a:gd name="connsiteX45" fmla="*/ 3032320 w 6140405"/>
              <a:gd name="connsiteY45" fmla="*/ 756125 h 2239066"/>
              <a:gd name="connsiteX46" fmla="*/ 3041845 w 6140405"/>
              <a:gd name="connsiteY46" fmla="*/ 784700 h 2239066"/>
              <a:gd name="connsiteX47" fmla="*/ 3189483 w 6140405"/>
              <a:gd name="connsiteY47" fmla="*/ 789463 h 2239066"/>
              <a:gd name="connsiteX48" fmla="*/ 3196627 w 6140405"/>
              <a:gd name="connsiteY48" fmla="*/ 825182 h 2239066"/>
              <a:gd name="connsiteX49" fmla="*/ 3684783 w 6140405"/>
              <a:gd name="connsiteY49" fmla="*/ 829945 h 2239066"/>
              <a:gd name="connsiteX50" fmla="*/ 3694309 w 6140405"/>
              <a:gd name="connsiteY50" fmla="*/ 882332 h 2239066"/>
              <a:gd name="connsiteX51" fmla="*/ 3830041 w 6140405"/>
              <a:gd name="connsiteY51" fmla="*/ 884714 h 2239066"/>
              <a:gd name="connsiteX52" fmla="*/ 3832423 w 6140405"/>
              <a:gd name="connsiteY52" fmla="*/ 937101 h 2239066"/>
              <a:gd name="connsiteX53" fmla="*/ 4403923 w 6140405"/>
              <a:gd name="connsiteY53" fmla="*/ 946626 h 2239066"/>
              <a:gd name="connsiteX54" fmla="*/ 4418210 w 6140405"/>
              <a:gd name="connsiteY54" fmla="*/ 1025207 h 2239066"/>
              <a:gd name="connsiteX55" fmla="*/ 4599185 w 6140405"/>
              <a:gd name="connsiteY55" fmla="*/ 1029970 h 2239066"/>
              <a:gd name="connsiteX56" fmla="*/ 4599185 w 6140405"/>
              <a:gd name="connsiteY56" fmla="*/ 1129983 h 2239066"/>
              <a:gd name="connsiteX57" fmla="*/ 4701579 w 6140405"/>
              <a:gd name="connsiteY57" fmla="*/ 1127602 h 2239066"/>
              <a:gd name="connsiteX58" fmla="*/ 4699199 w 6140405"/>
              <a:gd name="connsiteY58" fmla="*/ 1289527 h 2239066"/>
              <a:gd name="connsiteX59" fmla="*/ 5027810 w 6140405"/>
              <a:gd name="connsiteY59" fmla="*/ 1291908 h 2239066"/>
              <a:gd name="connsiteX60" fmla="*/ 5034955 w 6140405"/>
              <a:gd name="connsiteY60" fmla="*/ 1477645 h 2239066"/>
              <a:gd name="connsiteX61" fmla="*/ 6056412 w 6140405"/>
              <a:gd name="connsiteY61" fmla="*/ 1485406 h 2239066"/>
              <a:gd name="connsiteX62" fmla="*/ 6068216 w 6140405"/>
              <a:gd name="connsiteY62" fmla="*/ 2239066 h 2239066"/>
              <a:gd name="connsiteX63" fmla="*/ 6140405 w 6140405"/>
              <a:gd name="connsiteY63" fmla="*/ 2231371 h 2239066"/>
              <a:gd name="connsiteX0" fmla="*/ 0 w 6140405"/>
              <a:gd name="connsiteY0" fmla="*/ 0 h 2239066"/>
              <a:gd name="connsiteX1" fmla="*/ 148619 w 6140405"/>
              <a:gd name="connsiteY1" fmla="*/ 6024 h 2239066"/>
              <a:gd name="connsiteX2" fmla="*/ 155763 w 6140405"/>
              <a:gd name="connsiteY2" fmla="*/ 32217 h 2239066"/>
              <a:gd name="connsiteX3" fmla="*/ 386744 w 6140405"/>
              <a:gd name="connsiteY3" fmla="*/ 34598 h 2239066"/>
              <a:gd name="connsiteX4" fmla="*/ 396270 w 6140405"/>
              <a:gd name="connsiteY4" fmla="*/ 79843 h 2239066"/>
              <a:gd name="connsiteX5" fmla="*/ 686783 w 6140405"/>
              <a:gd name="connsiteY5" fmla="*/ 94131 h 2239066"/>
              <a:gd name="connsiteX6" fmla="*/ 686783 w 6140405"/>
              <a:gd name="connsiteY6" fmla="*/ 101274 h 2239066"/>
              <a:gd name="connsiteX7" fmla="*/ 796320 w 6140405"/>
              <a:gd name="connsiteY7" fmla="*/ 106037 h 2239066"/>
              <a:gd name="connsiteX8" fmla="*/ 798701 w 6140405"/>
              <a:gd name="connsiteY8" fmla="*/ 117943 h 2239066"/>
              <a:gd name="connsiteX9" fmla="*/ 841564 w 6140405"/>
              <a:gd name="connsiteY9" fmla="*/ 120324 h 2239066"/>
              <a:gd name="connsiteX10" fmla="*/ 841564 w 6140405"/>
              <a:gd name="connsiteY10" fmla="*/ 160806 h 2239066"/>
              <a:gd name="connsiteX11" fmla="*/ 927289 w 6140405"/>
              <a:gd name="connsiteY11" fmla="*/ 165569 h 2239066"/>
              <a:gd name="connsiteX12" fmla="*/ 924908 w 6140405"/>
              <a:gd name="connsiteY12" fmla="*/ 170332 h 2239066"/>
              <a:gd name="connsiteX13" fmla="*/ 1063020 w 6140405"/>
              <a:gd name="connsiteY13" fmla="*/ 172714 h 2239066"/>
              <a:gd name="connsiteX14" fmla="*/ 1072545 w 6140405"/>
              <a:gd name="connsiteY14" fmla="*/ 187001 h 2239066"/>
              <a:gd name="connsiteX15" fmla="*/ 1227326 w 6140405"/>
              <a:gd name="connsiteY15" fmla="*/ 189383 h 2239066"/>
              <a:gd name="connsiteX16" fmla="*/ 1229708 w 6140405"/>
              <a:gd name="connsiteY16" fmla="*/ 206051 h 2239066"/>
              <a:gd name="connsiteX17" fmla="*/ 1298765 w 6140405"/>
              <a:gd name="connsiteY17" fmla="*/ 208433 h 2239066"/>
              <a:gd name="connsiteX18" fmla="*/ 1296383 w 6140405"/>
              <a:gd name="connsiteY18" fmla="*/ 225101 h 2239066"/>
              <a:gd name="connsiteX19" fmla="*/ 1374964 w 6140405"/>
              <a:gd name="connsiteY19" fmla="*/ 222721 h 2239066"/>
              <a:gd name="connsiteX20" fmla="*/ 1377346 w 6140405"/>
              <a:gd name="connsiteY20" fmla="*/ 258440 h 2239066"/>
              <a:gd name="connsiteX21" fmla="*/ 1432115 w 6140405"/>
              <a:gd name="connsiteY21" fmla="*/ 267964 h 2239066"/>
              <a:gd name="connsiteX22" fmla="*/ 1434496 w 6140405"/>
              <a:gd name="connsiteY22" fmla="*/ 313209 h 2239066"/>
              <a:gd name="connsiteX23" fmla="*/ 1608328 w 6140405"/>
              <a:gd name="connsiteY23" fmla="*/ 317971 h 2239066"/>
              <a:gd name="connsiteX24" fmla="*/ 1613091 w 6140405"/>
              <a:gd name="connsiteY24" fmla="*/ 358453 h 2239066"/>
              <a:gd name="connsiteX25" fmla="*/ 1675003 w 6140405"/>
              <a:gd name="connsiteY25" fmla="*/ 363216 h 2239066"/>
              <a:gd name="connsiteX26" fmla="*/ 1677385 w 6140405"/>
              <a:gd name="connsiteY26" fmla="*/ 375123 h 2239066"/>
              <a:gd name="connsiteX27" fmla="*/ 1705961 w 6140405"/>
              <a:gd name="connsiteY27" fmla="*/ 377504 h 2239066"/>
              <a:gd name="connsiteX28" fmla="*/ 1710723 w 6140405"/>
              <a:gd name="connsiteY28" fmla="*/ 394173 h 2239066"/>
              <a:gd name="connsiteX29" fmla="*/ 1763111 w 6140405"/>
              <a:gd name="connsiteY29" fmla="*/ 391792 h 2239066"/>
              <a:gd name="connsiteX30" fmla="*/ 1767873 w 6140405"/>
              <a:gd name="connsiteY30" fmla="*/ 415604 h 2239066"/>
              <a:gd name="connsiteX31" fmla="*/ 1925036 w 6140405"/>
              <a:gd name="connsiteY31" fmla="*/ 427511 h 2239066"/>
              <a:gd name="connsiteX32" fmla="*/ 1929799 w 6140405"/>
              <a:gd name="connsiteY32" fmla="*/ 475136 h 2239066"/>
              <a:gd name="connsiteX33" fmla="*/ 2032193 w 6140405"/>
              <a:gd name="connsiteY33" fmla="*/ 470373 h 2239066"/>
              <a:gd name="connsiteX34" fmla="*/ 2044099 w 6140405"/>
              <a:gd name="connsiteY34" fmla="*/ 544192 h 2239066"/>
              <a:gd name="connsiteX35" fmla="*/ 2170305 w 6140405"/>
              <a:gd name="connsiteY35" fmla="*/ 544192 h 2239066"/>
              <a:gd name="connsiteX36" fmla="*/ 2182212 w 6140405"/>
              <a:gd name="connsiteY36" fmla="*/ 591817 h 2239066"/>
              <a:gd name="connsiteX37" fmla="*/ 2379855 w 6140405"/>
              <a:gd name="connsiteY37" fmla="*/ 601342 h 2239066"/>
              <a:gd name="connsiteX38" fmla="*/ 2382238 w 6140405"/>
              <a:gd name="connsiteY38" fmla="*/ 648968 h 2239066"/>
              <a:gd name="connsiteX39" fmla="*/ 2465581 w 6140405"/>
              <a:gd name="connsiteY39" fmla="*/ 651349 h 2239066"/>
              <a:gd name="connsiteX40" fmla="*/ 2467963 w 6140405"/>
              <a:gd name="connsiteY40" fmla="*/ 677543 h 2239066"/>
              <a:gd name="connsiteX41" fmla="*/ 2715613 w 6140405"/>
              <a:gd name="connsiteY41" fmla="*/ 682305 h 2239066"/>
              <a:gd name="connsiteX42" fmla="*/ 2717995 w 6140405"/>
              <a:gd name="connsiteY42" fmla="*/ 713262 h 2239066"/>
              <a:gd name="connsiteX43" fmla="*/ 2806101 w 6140405"/>
              <a:gd name="connsiteY43" fmla="*/ 713263 h 2239066"/>
              <a:gd name="connsiteX44" fmla="*/ 2820389 w 6140405"/>
              <a:gd name="connsiteY44" fmla="*/ 748981 h 2239066"/>
              <a:gd name="connsiteX45" fmla="*/ 3032320 w 6140405"/>
              <a:gd name="connsiteY45" fmla="*/ 756125 h 2239066"/>
              <a:gd name="connsiteX46" fmla="*/ 3041845 w 6140405"/>
              <a:gd name="connsiteY46" fmla="*/ 784700 h 2239066"/>
              <a:gd name="connsiteX47" fmla="*/ 3189483 w 6140405"/>
              <a:gd name="connsiteY47" fmla="*/ 789463 h 2239066"/>
              <a:gd name="connsiteX48" fmla="*/ 3196627 w 6140405"/>
              <a:gd name="connsiteY48" fmla="*/ 825182 h 2239066"/>
              <a:gd name="connsiteX49" fmla="*/ 3684783 w 6140405"/>
              <a:gd name="connsiteY49" fmla="*/ 829945 h 2239066"/>
              <a:gd name="connsiteX50" fmla="*/ 3694309 w 6140405"/>
              <a:gd name="connsiteY50" fmla="*/ 882332 h 2239066"/>
              <a:gd name="connsiteX51" fmla="*/ 3830041 w 6140405"/>
              <a:gd name="connsiteY51" fmla="*/ 884714 h 2239066"/>
              <a:gd name="connsiteX52" fmla="*/ 3832423 w 6140405"/>
              <a:gd name="connsiteY52" fmla="*/ 937101 h 2239066"/>
              <a:gd name="connsiteX53" fmla="*/ 4403923 w 6140405"/>
              <a:gd name="connsiteY53" fmla="*/ 946626 h 2239066"/>
              <a:gd name="connsiteX54" fmla="*/ 4418210 w 6140405"/>
              <a:gd name="connsiteY54" fmla="*/ 1025207 h 2239066"/>
              <a:gd name="connsiteX55" fmla="*/ 4599185 w 6140405"/>
              <a:gd name="connsiteY55" fmla="*/ 1029970 h 2239066"/>
              <a:gd name="connsiteX56" fmla="*/ 4599185 w 6140405"/>
              <a:gd name="connsiteY56" fmla="*/ 1129983 h 2239066"/>
              <a:gd name="connsiteX57" fmla="*/ 4701579 w 6140405"/>
              <a:gd name="connsiteY57" fmla="*/ 1127602 h 2239066"/>
              <a:gd name="connsiteX58" fmla="*/ 4699199 w 6140405"/>
              <a:gd name="connsiteY58" fmla="*/ 1289527 h 2239066"/>
              <a:gd name="connsiteX59" fmla="*/ 5027810 w 6140405"/>
              <a:gd name="connsiteY59" fmla="*/ 1291908 h 2239066"/>
              <a:gd name="connsiteX60" fmla="*/ 5034955 w 6140405"/>
              <a:gd name="connsiteY60" fmla="*/ 1477645 h 2239066"/>
              <a:gd name="connsiteX61" fmla="*/ 6071754 w 6140405"/>
              <a:gd name="connsiteY61" fmla="*/ 1491543 h 2239066"/>
              <a:gd name="connsiteX62" fmla="*/ 6068216 w 6140405"/>
              <a:gd name="connsiteY62" fmla="*/ 2239066 h 2239066"/>
              <a:gd name="connsiteX63" fmla="*/ 6140405 w 6140405"/>
              <a:gd name="connsiteY63" fmla="*/ 2231371 h 2239066"/>
              <a:gd name="connsiteX0" fmla="*/ 0 w 6140405"/>
              <a:gd name="connsiteY0" fmla="*/ 0 h 2239066"/>
              <a:gd name="connsiteX1" fmla="*/ 148619 w 6140405"/>
              <a:gd name="connsiteY1" fmla="*/ 6024 h 2239066"/>
              <a:gd name="connsiteX2" fmla="*/ 155763 w 6140405"/>
              <a:gd name="connsiteY2" fmla="*/ 32217 h 2239066"/>
              <a:gd name="connsiteX3" fmla="*/ 386744 w 6140405"/>
              <a:gd name="connsiteY3" fmla="*/ 34598 h 2239066"/>
              <a:gd name="connsiteX4" fmla="*/ 396270 w 6140405"/>
              <a:gd name="connsiteY4" fmla="*/ 79843 h 2239066"/>
              <a:gd name="connsiteX5" fmla="*/ 686783 w 6140405"/>
              <a:gd name="connsiteY5" fmla="*/ 94131 h 2239066"/>
              <a:gd name="connsiteX6" fmla="*/ 686783 w 6140405"/>
              <a:gd name="connsiteY6" fmla="*/ 101274 h 2239066"/>
              <a:gd name="connsiteX7" fmla="*/ 796320 w 6140405"/>
              <a:gd name="connsiteY7" fmla="*/ 106037 h 2239066"/>
              <a:gd name="connsiteX8" fmla="*/ 798701 w 6140405"/>
              <a:gd name="connsiteY8" fmla="*/ 117943 h 2239066"/>
              <a:gd name="connsiteX9" fmla="*/ 841564 w 6140405"/>
              <a:gd name="connsiteY9" fmla="*/ 120324 h 2239066"/>
              <a:gd name="connsiteX10" fmla="*/ 841564 w 6140405"/>
              <a:gd name="connsiteY10" fmla="*/ 160806 h 2239066"/>
              <a:gd name="connsiteX11" fmla="*/ 927289 w 6140405"/>
              <a:gd name="connsiteY11" fmla="*/ 165569 h 2239066"/>
              <a:gd name="connsiteX12" fmla="*/ 924908 w 6140405"/>
              <a:gd name="connsiteY12" fmla="*/ 170332 h 2239066"/>
              <a:gd name="connsiteX13" fmla="*/ 1063020 w 6140405"/>
              <a:gd name="connsiteY13" fmla="*/ 172714 h 2239066"/>
              <a:gd name="connsiteX14" fmla="*/ 1072545 w 6140405"/>
              <a:gd name="connsiteY14" fmla="*/ 187001 h 2239066"/>
              <a:gd name="connsiteX15" fmla="*/ 1227326 w 6140405"/>
              <a:gd name="connsiteY15" fmla="*/ 189383 h 2239066"/>
              <a:gd name="connsiteX16" fmla="*/ 1229708 w 6140405"/>
              <a:gd name="connsiteY16" fmla="*/ 206051 h 2239066"/>
              <a:gd name="connsiteX17" fmla="*/ 1298765 w 6140405"/>
              <a:gd name="connsiteY17" fmla="*/ 208433 h 2239066"/>
              <a:gd name="connsiteX18" fmla="*/ 1296383 w 6140405"/>
              <a:gd name="connsiteY18" fmla="*/ 225101 h 2239066"/>
              <a:gd name="connsiteX19" fmla="*/ 1374964 w 6140405"/>
              <a:gd name="connsiteY19" fmla="*/ 222721 h 2239066"/>
              <a:gd name="connsiteX20" fmla="*/ 1377346 w 6140405"/>
              <a:gd name="connsiteY20" fmla="*/ 258440 h 2239066"/>
              <a:gd name="connsiteX21" fmla="*/ 1432115 w 6140405"/>
              <a:gd name="connsiteY21" fmla="*/ 267964 h 2239066"/>
              <a:gd name="connsiteX22" fmla="*/ 1434496 w 6140405"/>
              <a:gd name="connsiteY22" fmla="*/ 313209 h 2239066"/>
              <a:gd name="connsiteX23" fmla="*/ 1608328 w 6140405"/>
              <a:gd name="connsiteY23" fmla="*/ 317971 h 2239066"/>
              <a:gd name="connsiteX24" fmla="*/ 1613091 w 6140405"/>
              <a:gd name="connsiteY24" fmla="*/ 358453 h 2239066"/>
              <a:gd name="connsiteX25" fmla="*/ 1675003 w 6140405"/>
              <a:gd name="connsiteY25" fmla="*/ 363216 h 2239066"/>
              <a:gd name="connsiteX26" fmla="*/ 1677385 w 6140405"/>
              <a:gd name="connsiteY26" fmla="*/ 375123 h 2239066"/>
              <a:gd name="connsiteX27" fmla="*/ 1705961 w 6140405"/>
              <a:gd name="connsiteY27" fmla="*/ 377504 h 2239066"/>
              <a:gd name="connsiteX28" fmla="*/ 1710723 w 6140405"/>
              <a:gd name="connsiteY28" fmla="*/ 394173 h 2239066"/>
              <a:gd name="connsiteX29" fmla="*/ 1763111 w 6140405"/>
              <a:gd name="connsiteY29" fmla="*/ 391792 h 2239066"/>
              <a:gd name="connsiteX30" fmla="*/ 1767873 w 6140405"/>
              <a:gd name="connsiteY30" fmla="*/ 415604 h 2239066"/>
              <a:gd name="connsiteX31" fmla="*/ 1925036 w 6140405"/>
              <a:gd name="connsiteY31" fmla="*/ 427511 h 2239066"/>
              <a:gd name="connsiteX32" fmla="*/ 1929799 w 6140405"/>
              <a:gd name="connsiteY32" fmla="*/ 475136 h 2239066"/>
              <a:gd name="connsiteX33" fmla="*/ 2032193 w 6140405"/>
              <a:gd name="connsiteY33" fmla="*/ 470373 h 2239066"/>
              <a:gd name="connsiteX34" fmla="*/ 2044099 w 6140405"/>
              <a:gd name="connsiteY34" fmla="*/ 544192 h 2239066"/>
              <a:gd name="connsiteX35" fmla="*/ 2170305 w 6140405"/>
              <a:gd name="connsiteY35" fmla="*/ 544192 h 2239066"/>
              <a:gd name="connsiteX36" fmla="*/ 2182212 w 6140405"/>
              <a:gd name="connsiteY36" fmla="*/ 591817 h 2239066"/>
              <a:gd name="connsiteX37" fmla="*/ 2379855 w 6140405"/>
              <a:gd name="connsiteY37" fmla="*/ 601342 h 2239066"/>
              <a:gd name="connsiteX38" fmla="*/ 2382238 w 6140405"/>
              <a:gd name="connsiteY38" fmla="*/ 648968 h 2239066"/>
              <a:gd name="connsiteX39" fmla="*/ 2465581 w 6140405"/>
              <a:gd name="connsiteY39" fmla="*/ 651349 h 2239066"/>
              <a:gd name="connsiteX40" fmla="*/ 2467963 w 6140405"/>
              <a:gd name="connsiteY40" fmla="*/ 677543 h 2239066"/>
              <a:gd name="connsiteX41" fmla="*/ 2715613 w 6140405"/>
              <a:gd name="connsiteY41" fmla="*/ 682305 h 2239066"/>
              <a:gd name="connsiteX42" fmla="*/ 2717995 w 6140405"/>
              <a:gd name="connsiteY42" fmla="*/ 713262 h 2239066"/>
              <a:gd name="connsiteX43" fmla="*/ 2806101 w 6140405"/>
              <a:gd name="connsiteY43" fmla="*/ 713263 h 2239066"/>
              <a:gd name="connsiteX44" fmla="*/ 2820389 w 6140405"/>
              <a:gd name="connsiteY44" fmla="*/ 748981 h 2239066"/>
              <a:gd name="connsiteX45" fmla="*/ 3032320 w 6140405"/>
              <a:gd name="connsiteY45" fmla="*/ 756125 h 2239066"/>
              <a:gd name="connsiteX46" fmla="*/ 3041845 w 6140405"/>
              <a:gd name="connsiteY46" fmla="*/ 784700 h 2239066"/>
              <a:gd name="connsiteX47" fmla="*/ 3189483 w 6140405"/>
              <a:gd name="connsiteY47" fmla="*/ 789463 h 2239066"/>
              <a:gd name="connsiteX48" fmla="*/ 3196627 w 6140405"/>
              <a:gd name="connsiteY48" fmla="*/ 825182 h 2239066"/>
              <a:gd name="connsiteX49" fmla="*/ 3684783 w 6140405"/>
              <a:gd name="connsiteY49" fmla="*/ 829945 h 2239066"/>
              <a:gd name="connsiteX50" fmla="*/ 3694309 w 6140405"/>
              <a:gd name="connsiteY50" fmla="*/ 882332 h 2239066"/>
              <a:gd name="connsiteX51" fmla="*/ 3830041 w 6140405"/>
              <a:gd name="connsiteY51" fmla="*/ 884714 h 2239066"/>
              <a:gd name="connsiteX52" fmla="*/ 3832423 w 6140405"/>
              <a:gd name="connsiteY52" fmla="*/ 937101 h 2239066"/>
              <a:gd name="connsiteX53" fmla="*/ 4403923 w 6140405"/>
              <a:gd name="connsiteY53" fmla="*/ 946626 h 2239066"/>
              <a:gd name="connsiteX54" fmla="*/ 4418210 w 6140405"/>
              <a:gd name="connsiteY54" fmla="*/ 1025207 h 2239066"/>
              <a:gd name="connsiteX55" fmla="*/ 4599185 w 6140405"/>
              <a:gd name="connsiteY55" fmla="*/ 1029970 h 2239066"/>
              <a:gd name="connsiteX56" fmla="*/ 4599185 w 6140405"/>
              <a:gd name="connsiteY56" fmla="*/ 1129983 h 2239066"/>
              <a:gd name="connsiteX57" fmla="*/ 4701579 w 6140405"/>
              <a:gd name="connsiteY57" fmla="*/ 1127602 h 2239066"/>
              <a:gd name="connsiteX58" fmla="*/ 4699199 w 6140405"/>
              <a:gd name="connsiteY58" fmla="*/ 1289527 h 2239066"/>
              <a:gd name="connsiteX59" fmla="*/ 5027810 w 6140405"/>
              <a:gd name="connsiteY59" fmla="*/ 1291908 h 2239066"/>
              <a:gd name="connsiteX60" fmla="*/ 5034955 w 6140405"/>
              <a:gd name="connsiteY60" fmla="*/ 1477645 h 2239066"/>
              <a:gd name="connsiteX61" fmla="*/ 6071754 w 6140405"/>
              <a:gd name="connsiteY61" fmla="*/ 1491543 h 2239066"/>
              <a:gd name="connsiteX62" fmla="*/ 6068216 w 6140405"/>
              <a:gd name="connsiteY62" fmla="*/ 2239066 h 2239066"/>
              <a:gd name="connsiteX63" fmla="*/ 6140405 w 6140405"/>
              <a:gd name="connsiteY63" fmla="*/ 2231371 h 2239066"/>
              <a:gd name="connsiteX0" fmla="*/ 0 w 6140405"/>
              <a:gd name="connsiteY0" fmla="*/ 0 h 2239066"/>
              <a:gd name="connsiteX1" fmla="*/ 148619 w 6140405"/>
              <a:gd name="connsiteY1" fmla="*/ 6024 h 2239066"/>
              <a:gd name="connsiteX2" fmla="*/ 155763 w 6140405"/>
              <a:gd name="connsiteY2" fmla="*/ 32217 h 2239066"/>
              <a:gd name="connsiteX3" fmla="*/ 386744 w 6140405"/>
              <a:gd name="connsiteY3" fmla="*/ 34598 h 2239066"/>
              <a:gd name="connsiteX4" fmla="*/ 396270 w 6140405"/>
              <a:gd name="connsiteY4" fmla="*/ 79843 h 2239066"/>
              <a:gd name="connsiteX5" fmla="*/ 686783 w 6140405"/>
              <a:gd name="connsiteY5" fmla="*/ 94131 h 2239066"/>
              <a:gd name="connsiteX6" fmla="*/ 686783 w 6140405"/>
              <a:gd name="connsiteY6" fmla="*/ 101274 h 2239066"/>
              <a:gd name="connsiteX7" fmla="*/ 796320 w 6140405"/>
              <a:gd name="connsiteY7" fmla="*/ 106037 h 2239066"/>
              <a:gd name="connsiteX8" fmla="*/ 798701 w 6140405"/>
              <a:gd name="connsiteY8" fmla="*/ 117943 h 2239066"/>
              <a:gd name="connsiteX9" fmla="*/ 841564 w 6140405"/>
              <a:gd name="connsiteY9" fmla="*/ 120324 h 2239066"/>
              <a:gd name="connsiteX10" fmla="*/ 841564 w 6140405"/>
              <a:gd name="connsiteY10" fmla="*/ 160806 h 2239066"/>
              <a:gd name="connsiteX11" fmla="*/ 927289 w 6140405"/>
              <a:gd name="connsiteY11" fmla="*/ 165569 h 2239066"/>
              <a:gd name="connsiteX12" fmla="*/ 924908 w 6140405"/>
              <a:gd name="connsiteY12" fmla="*/ 170332 h 2239066"/>
              <a:gd name="connsiteX13" fmla="*/ 1063020 w 6140405"/>
              <a:gd name="connsiteY13" fmla="*/ 172714 h 2239066"/>
              <a:gd name="connsiteX14" fmla="*/ 1072545 w 6140405"/>
              <a:gd name="connsiteY14" fmla="*/ 187001 h 2239066"/>
              <a:gd name="connsiteX15" fmla="*/ 1227326 w 6140405"/>
              <a:gd name="connsiteY15" fmla="*/ 189383 h 2239066"/>
              <a:gd name="connsiteX16" fmla="*/ 1229708 w 6140405"/>
              <a:gd name="connsiteY16" fmla="*/ 206051 h 2239066"/>
              <a:gd name="connsiteX17" fmla="*/ 1298765 w 6140405"/>
              <a:gd name="connsiteY17" fmla="*/ 208433 h 2239066"/>
              <a:gd name="connsiteX18" fmla="*/ 1296383 w 6140405"/>
              <a:gd name="connsiteY18" fmla="*/ 225101 h 2239066"/>
              <a:gd name="connsiteX19" fmla="*/ 1374964 w 6140405"/>
              <a:gd name="connsiteY19" fmla="*/ 222721 h 2239066"/>
              <a:gd name="connsiteX20" fmla="*/ 1377346 w 6140405"/>
              <a:gd name="connsiteY20" fmla="*/ 258440 h 2239066"/>
              <a:gd name="connsiteX21" fmla="*/ 1432115 w 6140405"/>
              <a:gd name="connsiteY21" fmla="*/ 267964 h 2239066"/>
              <a:gd name="connsiteX22" fmla="*/ 1434496 w 6140405"/>
              <a:gd name="connsiteY22" fmla="*/ 313209 h 2239066"/>
              <a:gd name="connsiteX23" fmla="*/ 1608328 w 6140405"/>
              <a:gd name="connsiteY23" fmla="*/ 317971 h 2239066"/>
              <a:gd name="connsiteX24" fmla="*/ 1613091 w 6140405"/>
              <a:gd name="connsiteY24" fmla="*/ 358453 h 2239066"/>
              <a:gd name="connsiteX25" fmla="*/ 1675003 w 6140405"/>
              <a:gd name="connsiteY25" fmla="*/ 363216 h 2239066"/>
              <a:gd name="connsiteX26" fmla="*/ 1677385 w 6140405"/>
              <a:gd name="connsiteY26" fmla="*/ 375123 h 2239066"/>
              <a:gd name="connsiteX27" fmla="*/ 1705961 w 6140405"/>
              <a:gd name="connsiteY27" fmla="*/ 377504 h 2239066"/>
              <a:gd name="connsiteX28" fmla="*/ 1710723 w 6140405"/>
              <a:gd name="connsiteY28" fmla="*/ 394173 h 2239066"/>
              <a:gd name="connsiteX29" fmla="*/ 1763111 w 6140405"/>
              <a:gd name="connsiteY29" fmla="*/ 391792 h 2239066"/>
              <a:gd name="connsiteX30" fmla="*/ 1767873 w 6140405"/>
              <a:gd name="connsiteY30" fmla="*/ 415604 h 2239066"/>
              <a:gd name="connsiteX31" fmla="*/ 1925036 w 6140405"/>
              <a:gd name="connsiteY31" fmla="*/ 427511 h 2239066"/>
              <a:gd name="connsiteX32" fmla="*/ 1929799 w 6140405"/>
              <a:gd name="connsiteY32" fmla="*/ 475136 h 2239066"/>
              <a:gd name="connsiteX33" fmla="*/ 2032193 w 6140405"/>
              <a:gd name="connsiteY33" fmla="*/ 470373 h 2239066"/>
              <a:gd name="connsiteX34" fmla="*/ 2044099 w 6140405"/>
              <a:gd name="connsiteY34" fmla="*/ 544192 h 2239066"/>
              <a:gd name="connsiteX35" fmla="*/ 2170305 w 6140405"/>
              <a:gd name="connsiteY35" fmla="*/ 544192 h 2239066"/>
              <a:gd name="connsiteX36" fmla="*/ 2173007 w 6140405"/>
              <a:gd name="connsiteY36" fmla="*/ 591817 h 2239066"/>
              <a:gd name="connsiteX37" fmla="*/ 2379855 w 6140405"/>
              <a:gd name="connsiteY37" fmla="*/ 601342 h 2239066"/>
              <a:gd name="connsiteX38" fmla="*/ 2382238 w 6140405"/>
              <a:gd name="connsiteY38" fmla="*/ 648968 h 2239066"/>
              <a:gd name="connsiteX39" fmla="*/ 2465581 w 6140405"/>
              <a:gd name="connsiteY39" fmla="*/ 651349 h 2239066"/>
              <a:gd name="connsiteX40" fmla="*/ 2467963 w 6140405"/>
              <a:gd name="connsiteY40" fmla="*/ 677543 h 2239066"/>
              <a:gd name="connsiteX41" fmla="*/ 2715613 w 6140405"/>
              <a:gd name="connsiteY41" fmla="*/ 682305 h 2239066"/>
              <a:gd name="connsiteX42" fmla="*/ 2717995 w 6140405"/>
              <a:gd name="connsiteY42" fmla="*/ 713262 h 2239066"/>
              <a:gd name="connsiteX43" fmla="*/ 2806101 w 6140405"/>
              <a:gd name="connsiteY43" fmla="*/ 713263 h 2239066"/>
              <a:gd name="connsiteX44" fmla="*/ 2820389 w 6140405"/>
              <a:gd name="connsiteY44" fmla="*/ 748981 h 2239066"/>
              <a:gd name="connsiteX45" fmla="*/ 3032320 w 6140405"/>
              <a:gd name="connsiteY45" fmla="*/ 756125 h 2239066"/>
              <a:gd name="connsiteX46" fmla="*/ 3041845 w 6140405"/>
              <a:gd name="connsiteY46" fmla="*/ 784700 h 2239066"/>
              <a:gd name="connsiteX47" fmla="*/ 3189483 w 6140405"/>
              <a:gd name="connsiteY47" fmla="*/ 789463 h 2239066"/>
              <a:gd name="connsiteX48" fmla="*/ 3196627 w 6140405"/>
              <a:gd name="connsiteY48" fmla="*/ 825182 h 2239066"/>
              <a:gd name="connsiteX49" fmla="*/ 3684783 w 6140405"/>
              <a:gd name="connsiteY49" fmla="*/ 829945 h 2239066"/>
              <a:gd name="connsiteX50" fmla="*/ 3694309 w 6140405"/>
              <a:gd name="connsiteY50" fmla="*/ 882332 h 2239066"/>
              <a:gd name="connsiteX51" fmla="*/ 3830041 w 6140405"/>
              <a:gd name="connsiteY51" fmla="*/ 884714 h 2239066"/>
              <a:gd name="connsiteX52" fmla="*/ 3832423 w 6140405"/>
              <a:gd name="connsiteY52" fmla="*/ 937101 h 2239066"/>
              <a:gd name="connsiteX53" fmla="*/ 4403923 w 6140405"/>
              <a:gd name="connsiteY53" fmla="*/ 946626 h 2239066"/>
              <a:gd name="connsiteX54" fmla="*/ 4418210 w 6140405"/>
              <a:gd name="connsiteY54" fmla="*/ 1025207 h 2239066"/>
              <a:gd name="connsiteX55" fmla="*/ 4599185 w 6140405"/>
              <a:gd name="connsiteY55" fmla="*/ 1029970 h 2239066"/>
              <a:gd name="connsiteX56" fmla="*/ 4599185 w 6140405"/>
              <a:gd name="connsiteY56" fmla="*/ 1129983 h 2239066"/>
              <a:gd name="connsiteX57" fmla="*/ 4701579 w 6140405"/>
              <a:gd name="connsiteY57" fmla="*/ 1127602 h 2239066"/>
              <a:gd name="connsiteX58" fmla="*/ 4699199 w 6140405"/>
              <a:gd name="connsiteY58" fmla="*/ 1289527 h 2239066"/>
              <a:gd name="connsiteX59" fmla="*/ 5027810 w 6140405"/>
              <a:gd name="connsiteY59" fmla="*/ 1291908 h 2239066"/>
              <a:gd name="connsiteX60" fmla="*/ 5034955 w 6140405"/>
              <a:gd name="connsiteY60" fmla="*/ 1477645 h 2239066"/>
              <a:gd name="connsiteX61" fmla="*/ 6071754 w 6140405"/>
              <a:gd name="connsiteY61" fmla="*/ 1491543 h 2239066"/>
              <a:gd name="connsiteX62" fmla="*/ 6068216 w 6140405"/>
              <a:gd name="connsiteY62" fmla="*/ 2239066 h 2239066"/>
              <a:gd name="connsiteX63" fmla="*/ 6140405 w 6140405"/>
              <a:gd name="connsiteY63" fmla="*/ 2231371 h 223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140405" h="2239066">
                <a:moveTo>
                  <a:pt x="0" y="0"/>
                </a:moveTo>
                <a:cubicBezTo>
                  <a:pt x="18583" y="2008"/>
                  <a:pt x="130036" y="4016"/>
                  <a:pt x="148619" y="6024"/>
                </a:cubicBezTo>
                <a:cubicBezTo>
                  <a:pt x="156557" y="9199"/>
                  <a:pt x="147825" y="29042"/>
                  <a:pt x="155763" y="32217"/>
                </a:cubicBezTo>
                <a:cubicBezTo>
                  <a:pt x="163700" y="33011"/>
                  <a:pt x="378807" y="33804"/>
                  <a:pt x="386744" y="34598"/>
                </a:cubicBezTo>
                <a:cubicBezTo>
                  <a:pt x="395476" y="35392"/>
                  <a:pt x="387538" y="79049"/>
                  <a:pt x="396270" y="79843"/>
                </a:cubicBezTo>
                <a:cubicBezTo>
                  <a:pt x="425639" y="84606"/>
                  <a:pt x="657414" y="89368"/>
                  <a:pt x="686783" y="94131"/>
                </a:cubicBezTo>
                <a:cubicBezTo>
                  <a:pt x="697102" y="95718"/>
                  <a:pt x="676464" y="99687"/>
                  <a:pt x="686783" y="101274"/>
                </a:cubicBezTo>
                <a:cubicBezTo>
                  <a:pt x="699483" y="102068"/>
                  <a:pt x="783620" y="105243"/>
                  <a:pt x="796320" y="106037"/>
                </a:cubicBezTo>
                <a:cubicBezTo>
                  <a:pt x="802670" y="106831"/>
                  <a:pt x="792351" y="117149"/>
                  <a:pt x="798701" y="117943"/>
                </a:cubicBezTo>
                <a:cubicBezTo>
                  <a:pt x="807432" y="118737"/>
                  <a:pt x="832833" y="119530"/>
                  <a:pt x="841564" y="120324"/>
                </a:cubicBezTo>
                <a:cubicBezTo>
                  <a:pt x="845533" y="121912"/>
                  <a:pt x="837595" y="159218"/>
                  <a:pt x="841564" y="160806"/>
                </a:cubicBezTo>
                <a:lnTo>
                  <a:pt x="927289" y="165569"/>
                </a:lnTo>
                <a:cubicBezTo>
                  <a:pt x="936020" y="167157"/>
                  <a:pt x="916177" y="168744"/>
                  <a:pt x="924908" y="170332"/>
                </a:cubicBezTo>
                <a:cubicBezTo>
                  <a:pt x="936814" y="172713"/>
                  <a:pt x="1051114" y="170333"/>
                  <a:pt x="1063020" y="172714"/>
                </a:cubicBezTo>
                <a:cubicBezTo>
                  <a:pt x="1073339" y="175095"/>
                  <a:pt x="1062226" y="184620"/>
                  <a:pt x="1072545" y="187001"/>
                </a:cubicBezTo>
                <a:cubicBezTo>
                  <a:pt x="1092389" y="188589"/>
                  <a:pt x="1207482" y="187795"/>
                  <a:pt x="1227326" y="189383"/>
                </a:cubicBezTo>
                <a:cubicBezTo>
                  <a:pt x="1234470" y="190177"/>
                  <a:pt x="1222564" y="205257"/>
                  <a:pt x="1229708" y="206051"/>
                </a:cubicBezTo>
                <a:cubicBezTo>
                  <a:pt x="1236852" y="208432"/>
                  <a:pt x="1291621" y="206052"/>
                  <a:pt x="1298765" y="208433"/>
                </a:cubicBezTo>
                <a:cubicBezTo>
                  <a:pt x="1303527" y="210814"/>
                  <a:pt x="1291621" y="222720"/>
                  <a:pt x="1296383" y="225101"/>
                </a:cubicBezTo>
                <a:cubicBezTo>
                  <a:pt x="1301145" y="225101"/>
                  <a:pt x="1370202" y="222721"/>
                  <a:pt x="1374964" y="222721"/>
                </a:cubicBezTo>
                <a:cubicBezTo>
                  <a:pt x="1382902" y="223515"/>
                  <a:pt x="1369408" y="257646"/>
                  <a:pt x="1377346" y="258440"/>
                </a:cubicBezTo>
                <a:cubicBezTo>
                  <a:pt x="1385284" y="260821"/>
                  <a:pt x="1424177" y="265583"/>
                  <a:pt x="1432115" y="267964"/>
                </a:cubicBezTo>
                <a:cubicBezTo>
                  <a:pt x="1440846" y="271139"/>
                  <a:pt x="1425765" y="310034"/>
                  <a:pt x="1434496" y="313209"/>
                </a:cubicBezTo>
                <a:cubicBezTo>
                  <a:pt x="1445609" y="315590"/>
                  <a:pt x="1597215" y="315590"/>
                  <a:pt x="1608328" y="317971"/>
                </a:cubicBezTo>
                <a:cubicBezTo>
                  <a:pt x="1613884" y="318765"/>
                  <a:pt x="1607535" y="357659"/>
                  <a:pt x="1613091" y="358453"/>
                </a:cubicBezTo>
                <a:cubicBezTo>
                  <a:pt x="1627378" y="361628"/>
                  <a:pt x="1660716" y="360041"/>
                  <a:pt x="1675003" y="363216"/>
                </a:cubicBezTo>
                <a:cubicBezTo>
                  <a:pt x="1682941" y="364804"/>
                  <a:pt x="1669447" y="373535"/>
                  <a:pt x="1677385" y="375123"/>
                </a:cubicBezTo>
                <a:cubicBezTo>
                  <a:pt x="1691673" y="378298"/>
                  <a:pt x="1691673" y="374329"/>
                  <a:pt x="1705961" y="377504"/>
                </a:cubicBezTo>
                <a:cubicBezTo>
                  <a:pt x="1716280" y="379092"/>
                  <a:pt x="1700404" y="392585"/>
                  <a:pt x="1710723" y="394173"/>
                </a:cubicBezTo>
                <a:cubicBezTo>
                  <a:pt x="1717867" y="395761"/>
                  <a:pt x="1755967" y="390204"/>
                  <a:pt x="1763111" y="391792"/>
                </a:cubicBezTo>
                <a:cubicBezTo>
                  <a:pt x="1767873" y="392586"/>
                  <a:pt x="1763111" y="414810"/>
                  <a:pt x="1767873" y="415604"/>
                </a:cubicBezTo>
                <a:cubicBezTo>
                  <a:pt x="1782954" y="417985"/>
                  <a:pt x="1909955" y="425130"/>
                  <a:pt x="1925036" y="427511"/>
                </a:cubicBezTo>
                <a:lnTo>
                  <a:pt x="1929799" y="475136"/>
                </a:lnTo>
                <a:lnTo>
                  <a:pt x="2032193" y="470373"/>
                </a:lnTo>
                <a:cubicBezTo>
                  <a:pt x="2045687" y="472754"/>
                  <a:pt x="2030605" y="541811"/>
                  <a:pt x="2044099" y="544192"/>
                </a:cubicBezTo>
                <a:lnTo>
                  <a:pt x="2170305" y="544192"/>
                </a:lnTo>
                <a:lnTo>
                  <a:pt x="2173007" y="591817"/>
                </a:lnTo>
                <a:cubicBezTo>
                  <a:pt x="2188088" y="594992"/>
                  <a:pt x="2364774" y="598167"/>
                  <a:pt x="2379855" y="601342"/>
                </a:cubicBezTo>
                <a:cubicBezTo>
                  <a:pt x="2383030" y="602136"/>
                  <a:pt x="2379063" y="648174"/>
                  <a:pt x="2382238" y="648968"/>
                </a:cubicBezTo>
                <a:cubicBezTo>
                  <a:pt x="2401288" y="652143"/>
                  <a:pt x="2446531" y="648174"/>
                  <a:pt x="2465581" y="651349"/>
                </a:cubicBezTo>
                <a:cubicBezTo>
                  <a:pt x="2470344" y="650555"/>
                  <a:pt x="2463200" y="678337"/>
                  <a:pt x="2467963" y="677543"/>
                </a:cubicBezTo>
                <a:cubicBezTo>
                  <a:pt x="2479075" y="677543"/>
                  <a:pt x="2704501" y="682305"/>
                  <a:pt x="2715613" y="682305"/>
                </a:cubicBezTo>
                <a:cubicBezTo>
                  <a:pt x="2721963" y="684686"/>
                  <a:pt x="2711645" y="710881"/>
                  <a:pt x="2717995" y="713262"/>
                </a:cubicBezTo>
                <a:cubicBezTo>
                  <a:pt x="2731489" y="714056"/>
                  <a:pt x="2792607" y="712469"/>
                  <a:pt x="2806101" y="713263"/>
                </a:cubicBezTo>
                <a:cubicBezTo>
                  <a:pt x="2814039" y="715644"/>
                  <a:pt x="2812451" y="746600"/>
                  <a:pt x="2820389" y="748981"/>
                </a:cubicBezTo>
                <a:cubicBezTo>
                  <a:pt x="2837851" y="752156"/>
                  <a:pt x="3014858" y="752950"/>
                  <a:pt x="3032320" y="756125"/>
                </a:cubicBezTo>
                <a:cubicBezTo>
                  <a:pt x="3037082" y="756919"/>
                  <a:pt x="3037083" y="783906"/>
                  <a:pt x="3041845" y="784700"/>
                </a:cubicBezTo>
                <a:cubicBezTo>
                  <a:pt x="3060102" y="785494"/>
                  <a:pt x="3171226" y="788669"/>
                  <a:pt x="3189483" y="789463"/>
                </a:cubicBezTo>
                <a:cubicBezTo>
                  <a:pt x="3195039" y="789463"/>
                  <a:pt x="3191071" y="825182"/>
                  <a:pt x="3196627" y="825182"/>
                </a:cubicBezTo>
                <a:cubicBezTo>
                  <a:pt x="3212502" y="826770"/>
                  <a:pt x="3668908" y="828357"/>
                  <a:pt x="3684783" y="829945"/>
                </a:cubicBezTo>
                <a:cubicBezTo>
                  <a:pt x="3690340" y="830739"/>
                  <a:pt x="3688752" y="881538"/>
                  <a:pt x="3694309" y="882332"/>
                </a:cubicBezTo>
                <a:cubicBezTo>
                  <a:pt x="3710978" y="883920"/>
                  <a:pt x="3813372" y="883126"/>
                  <a:pt x="3830041" y="884714"/>
                </a:cubicBezTo>
                <a:cubicBezTo>
                  <a:pt x="3833216" y="885508"/>
                  <a:pt x="3829248" y="936307"/>
                  <a:pt x="3832423" y="937101"/>
                </a:cubicBezTo>
                <a:cubicBezTo>
                  <a:pt x="3850679" y="939482"/>
                  <a:pt x="4385667" y="944245"/>
                  <a:pt x="4403923" y="946626"/>
                </a:cubicBezTo>
                <a:cubicBezTo>
                  <a:pt x="4413448" y="946626"/>
                  <a:pt x="4408685" y="1025207"/>
                  <a:pt x="4418210" y="1025207"/>
                </a:cubicBezTo>
                <a:cubicBezTo>
                  <a:pt x="4438054" y="1026001"/>
                  <a:pt x="4579341" y="1029176"/>
                  <a:pt x="4599185" y="1029970"/>
                </a:cubicBezTo>
                <a:cubicBezTo>
                  <a:pt x="4604741" y="1030764"/>
                  <a:pt x="4593629" y="1129189"/>
                  <a:pt x="4599185" y="1129983"/>
                </a:cubicBezTo>
                <a:cubicBezTo>
                  <a:pt x="4612679" y="1129983"/>
                  <a:pt x="4688085" y="1127602"/>
                  <a:pt x="4701579" y="1127602"/>
                </a:cubicBezTo>
                <a:cubicBezTo>
                  <a:pt x="4711104" y="1128396"/>
                  <a:pt x="4689674" y="1288733"/>
                  <a:pt x="4699199" y="1289527"/>
                </a:cubicBezTo>
                <a:cubicBezTo>
                  <a:pt x="4725392" y="1287940"/>
                  <a:pt x="5001617" y="1293495"/>
                  <a:pt x="5027810" y="1291908"/>
                </a:cubicBezTo>
                <a:cubicBezTo>
                  <a:pt x="5045273" y="1291908"/>
                  <a:pt x="5017492" y="1477645"/>
                  <a:pt x="5034955" y="1477645"/>
                </a:cubicBezTo>
                <a:lnTo>
                  <a:pt x="6071754" y="1491543"/>
                </a:lnTo>
                <a:cubicBezTo>
                  <a:pt x="6070575" y="1740717"/>
                  <a:pt x="6069395" y="1989892"/>
                  <a:pt x="6068216" y="2239066"/>
                </a:cubicBezTo>
                <a:lnTo>
                  <a:pt x="6140405" y="2231371"/>
                </a:lnTo>
              </a:path>
            </a:pathLst>
          </a:cu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Freeform 58"/>
          <p:cNvSpPr/>
          <p:nvPr/>
        </p:nvSpPr>
        <p:spPr>
          <a:xfrm>
            <a:off x="1779605" y="1633642"/>
            <a:ext cx="6188738" cy="1189945"/>
          </a:xfrm>
          <a:custGeom>
            <a:avLst/>
            <a:gdLst>
              <a:gd name="connsiteX0" fmla="*/ 0 w 6169688"/>
              <a:gd name="connsiteY0" fmla="*/ 0 h 1175657"/>
              <a:gd name="connsiteX1" fmla="*/ 6169688 w 6169688"/>
              <a:gd name="connsiteY1" fmla="*/ 1175657 h 1175657"/>
              <a:gd name="connsiteX2" fmla="*/ 6169688 w 6169688"/>
              <a:gd name="connsiteY2" fmla="*/ 1175657 h 1175657"/>
              <a:gd name="connsiteX0" fmla="*/ 0 w 6188738"/>
              <a:gd name="connsiteY0" fmla="*/ 0 h 1189945"/>
              <a:gd name="connsiteX1" fmla="*/ 6188738 w 6188738"/>
              <a:gd name="connsiteY1" fmla="*/ 1189945 h 1189945"/>
              <a:gd name="connsiteX2" fmla="*/ 6188738 w 6188738"/>
              <a:gd name="connsiteY2" fmla="*/ 1189945 h 1189945"/>
              <a:gd name="connsiteX0" fmla="*/ 0 w 6188738"/>
              <a:gd name="connsiteY0" fmla="*/ 0 h 1189945"/>
              <a:gd name="connsiteX1" fmla="*/ 125395 w 6188738"/>
              <a:gd name="connsiteY1" fmla="*/ 2277 h 1189945"/>
              <a:gd name="connsiteX2" fmla="*/ 6188738 w 6188738"/>
              <a:gd name="connsiteY2" fmla="*/ 1189945 h 1189945"/>
              <a:gd name="connsiteX3" fmla="*/ 6188738 w 6188738"/>
              <a:gd name="connsiteY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6188738 w 6188738"/>
              <a:gd name="connsiteY3" fmla="*/ 1189945 h 1189945"/>
              <a:gd name="connsiteX4" fmla="*/ 6188738 w 6188738"/>
              <a:gd name="connsiteY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6188738 w 6188738"/>
              <a:gd name="connsiteY4" fmla="*/ 1189945 h 1189945"/>
              <a:gd name="connsiteX5" fmla="*/ 6188738 w 6188738"/>
              <a:gd name="connsiteY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6188738 w 6188738"/>
              <a:gd name="connsiteY5" fmla="*/ 1189945 h 1189945"/>
              <a:gd name="connsiteX6" fmla="*/ 6188738 w 6188738"/>
              <a:gd name="connsiteY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6188738 w 6188738"/>
              <a:gd name="connsiteY6" fmla="*/ 1189945 h 1189945"/>
              <a:gd name="connsiteX7" fmla="*/ 6188738 w 6188738"/>
              <a:gd name="connsiteY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6188738 w 6188738"/>
              <a:gd name="connsiteY7" fmla="*/ 1189945 h 1189945"/>
              <a:gd name="connsiteX8" fmla="*/ 6188738 w 6188738"/>
              <a:gd name="connsiteY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6188738 w 6188738"/>
              <a:gd name="connsiteY8" fmla="*/ 1189945 h 1189945"/>
              <a:gd name="connsiteX9" fmla="*/ 6188738 w 6188738"/>
              <a:gd name="connsiteY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6188738 w 6188738"/>
              <a:gd name="connsiteY9" fmla="*/ 1189945 h 1189945"/>
              <a:gd name="connsiteX10" fmla="*/ 6188738 w 6188738"/>
              <a:gd name="connsiteY1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6188738 w 6188738"/>
              <a:gd name="connsiteY10" fmla="*/ 1189945 h 1189945"/>
              <a:gd name="connsiteX11" fmla="*/ 6188738 w 6188738"/>
              <a:gd name="connsiteY11"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6188738 w 6188738"/>
              <a:gd name="connsiteY11" fmla="*/ 1189945 h 1189945"/>
              <a:gd name="connsiteX12" fmla="*/ 6188738 w 6188738"/>
              <a:gd name="connsiteY12"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6188738 w 6188738"/>
              <a:gd name="connsiteY12" fmla="*/ 1189945 h 1189945"/>
              <a:gd name="connsiteX13" fmla="*/ 6188738 w 6188738"/>
              <a:gd name="connsiteY1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6188738 w 6188738"/>
              <a:gd name="connsiteY13" fmla="*/ 1189945 h 1189945"/>
              <a:gd name="connsiteX14" fmla="*/ 6188738 w 6188738"/>
              <a:gd name="connsiteY1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6188738 w 6188738"/>
              <a:gd name="connsiteY14" fmla="*/ 1189945 h 1189945"/>
              <a:gd name="connsiteX15" fmla="*/ 6188738 w 6188738"/>
              <a:gd name="connsiteY1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6188738 w 6188738"/>
              <a:gd name="connsiteY15" fmla="*/ 1189945 h 1189945"/>
              <a:gd name="connsiteX16" fmla="*/ 6188738 w 6188738"/>
              <a:gd name="connsiteY1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6188738 w 6188738"/>
              <a:gd name="connsiteY16" fmla="*/ 1189945 h 1189945"/>
              <a:gd name="connsiteX17" fmla="*/ 6188738 w 6188738"/>
              <a:gd name="connsiteY1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6188738 w 6188738"/>
              <a:gd name="connsiteY17" fmla="*/ 1189945 h 1189945"/>
              <a:gd name="connsiteX18" fmla="*/ 6188738 w 6188738"/>
              <a:gd name="connsiteY1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6188738 w 6188738"/>
              <a:gd name="connsiteY18" fmla="*/ 1189945 h 1189945"/>
              <a:gd name="connsiteX19" fmla="*/ 6188738 w 6188738"/>
              <a:gd name="connsiteY1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6188738 w 6188738"/>
              <a:gd name="connsiteY19" fmla="*/ 1189945 h 1189945"/>
              <a:gd name="connsiteX20" fmla="*/ 6188738 w 6188738"/>
              <a:gd name="connsiteY2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6188738 w 6188738"/>
              <a:gd name="connsiteY20" fmla="*/ 1189945 h 1189945"/>
              <a:gd name="connsiteX21" fmla="*/ 6188738 w 6188738"/>
              <a:gd name="connsiteY21"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6188738 w 6188738"/>
              <a:gd name="connsiteY21" fmla="*/ 1189945 h 1189945"/>
              <a:gd name="connsiteX22" fmla="*/ 6188738 w 6188738"/>
              <a:gd name="connsiteY22"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6188738 w 6188738"/>
              <a:gd name="connsiteY22" fmla="*/ 1189945 h 1189945"/>
              <a:gd name="connsiteX23" fmla="*/ 6188738 w 6188738"/>
              <a:gd name="connsiteY2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80389 w 6188738"/>
              <a:gd name="connsiteY22" fmla="*/ 199921 h 1189945"/>
              <a:gd name="connsiteX23" fmla="*/ 6188738 w 6188738"/>
              <a:gd name="connsiteY23" fmla="*/ 1189945 h 1189945"/>
              <a:gd name="connsiteX24" fmla="*/ 6188738 w 6188738"/>
              <a:gd name="connsiteY2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6188738 w 6188738"/>
              <a:gd name="connsiteY23" fmla="*/ 1189945 h 1189945"/>
              <a:gd name="connsiteX24" fmla="*/ 6188738 w 6188738"/>
              <a:gd name="connsiteY2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6188738 w 6188738"/>
              <a:gd name="connsiteY24" fmla="*/ 1189945 h 1189945"/>
              <a:gd name="connsiteX25" fmla="*/ 6188738 w 6188738"/>
              <a:gd name="connsiteY2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6188738 w 6188738"/>
              <a:gd name="connsiteY25" fmla="*/ 1189945 h 1189945"/>
              <a:gd name="connsiteX26" fmla="*/ 6188738 w 6188738"/>
              <a:gd name="connsiteY2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6188738 w 6188738"/>
              <a:gd name="connsiteY26" fmla="*/ 1189945 h 1189945"/>
              <a:gd name="connsiteX27" fmla="*/ 6188738 w 6188738"/>
              <a:gd name="connsiteY2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0402 h 1189945"/>
              <a:gd name="connsiteX27" fmla="*/ 6188738 w 6188738"/>
              <a:gd name="connsiteY27" fmla="*/ 1189945 h 1189945"/>
              <a:gd name="connsiteX28" fmla="*/ 6188738 w 6188738"/>
              <a:gd name="connsiteY2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0402 h 1189945"/>
              <a:gd name="connsiteX27" fmla="*/ 2247089 w 6188738"/>
              <a:gd name="connsiteY27" fmla="*/ 280883 h 1189945"/>
              <a:gd name="connsiteX28" fmla="*/ 6188738 w 6188738"/>
              <a:gd name="connsiteY28" fmla="*/ 1189945 h 1189945"/>
              <a:gd name="connsiteX29" fmla="*/ 6188738 w 6188738"/>
              <a:gd name="connsiteY2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0402 h 1189945"/>
              <a:gd name="connsiteX27" fmla="*/ 2247089 w 6188738"/>
              <a:gd name="connsiteY27" fmla="*/ 280883 h 1189945"/>
              <a:gd name="connsiteX28" fmla="*/ 2611420 w 6188738"/>
              <a:gd name="connsiteY28" fmla="*/ 283264 h 1189945"/>
              <a:gd name="connsiteX29" fmla="*/ 6188738 w 6188738"/>
              <a:gd name="connsiteY29" fmla="*/ 1189945 h 1189945"/>
              <a:gd name="connsiteX30" fmla="*/ 6188738 w 6188738"/>
              <a:gd name="connsiteY3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6188738 w 6188738"/>
              <a:gd name="connsiteY29" fmla="*/ 1189945 h 1189945"/>
              <a:gd name="connsiteX30" fmla="*/ 6188738 w 6188738"/>
              <a:gd name="connsiteY3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6188738 w 6188738"/>
              <a:gd name="connsiteY29" fmla="*/ 1189945 h 1189945"/>
              <a:gd name="connsiteX30" fmla="*/ 6188738 w 6188738"/>
              <a:gd name="connsiteY3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6188738 w 6188738"/>
              <a:gd name="connsiteY29" fmla="*/ 1189945 h 1189945"/>
              <a:gd name="connsiteX30" fmla="*/ 6188738 w 6188738"/>
              <a:gd name="connsiteY3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6188738 w 6188738"/>
              <a:gd name="connsiteY30" fmla="*/ 1189945 h 1189945"/>
              <a:gd name="connsiteX31" fmla="*/ 6188738 w 6188738"/>
              <a:gd name="connsiteY31"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6188738 w 6188738"/>
              <a:gd name="connsiteY31" fmla="*/ 1189945 h 1189945"/>
              <a:gd name="connsiteX32" fmla="*/ 6188738 w 6188738"/>
              <a:gd name="connsiteY32"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6188738 w 6188738"/>
              <a:gd name="connsiteY32" fmla="*/ 1189945 h 1189945"/>
              <a:gd name="connsiteX33" fmla="*/ 6188738 w 6188738"/>
              <a:gd name="connsiteY3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56676 w 6188738"/>
              <a:gd name="connsiteY32" fmla="*/ 335652 h 1189945"/>
              <a:gd name="connsiteX33" fmla="*/ 6188738 w 6188738"/>
              <a:gd name="connsiteY33" fmla="*/ 1189945 h 1189945"/>
              <a:gd name="connsiteX34" fmla="*/ 6188738 w 6188738"/>
              <a:gd name="connsiteY3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56676 w 6188738"/>
              <a:gd name="connsiteY32" fmla="*/ 335652 h 1189945"/>
              <a:gd name="connsiteX33" fmla="*/ 2870976 w 6188738"/>
              <a:gd name="connsiteY33" fmla="*/ 349939 h 1189945"/>
              <a:gd name="connsiteX34" fmla="*/ 6188738 w 6188738"/>
              <a:gd name="connsiteY34" fmla="*/ 1189945 h 1189945"/>
              <a:gd name="connsiteX35" fmla="*/ 6188738 w 6188738"/>
              <a:gd name="connsiteY3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6188738 w 6188738"/>
              <a:gd name="connsiteY34" fmla="*/ 1189945 h 1189945"/>
              <a:gd name="connsiteX35" fmla="*/ 6188738 w 6188738"/>
              <a:gd name="connsiteY3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6188738 w 6188738"/>
              <a:gd name="connsiteY35" fmla="*/ 1189945 h 1189945"/>
              <a:gd name="connsiteX36" fmla="*/ 6188738 w 6188738"/>
              <a:gd name="connsiteY3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32889 w 6188738"/>
              <a:gd name="connsiteY35" fmla="*/ 359464 h 1189945"/>
              <a:gd name="connsiteX36" fmla="*/ 6188738 w 6188738"/>
              <a:gd name="connsiteY36" fmla="*/ 1189945 h 1189945"/>
              <a:gd name="connsiteX37" fmla="*/ 6188738 w 6188738"/>
              <a:gd name="connsiteY3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6188738 w 6188738"/>
              <a:gd name="connsiteY36" fmla="*/ 1189945 h 1189945"/>
              <a:gd name="connsiteX37" fmla="*/ 6188738 w 6188738"/>
              <a:gd name="connsiteY3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6188738 w 6188738"/>
              <a:gd name="connsiteY37" fmla="*/ 1189945 h 1189945"/>
              <a:gd name="connsiteX38" fmla="*/ 6188738 w 6188738"/>
              <a:gd name="connsiteY3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6188738 w 6188738"/>
              <a:gd name="connsiteY38" fmla="*/ 1189945 h 1189945"/>
              <a:gd name="connsiteX39" fmla="*/ 6188738 w 6188738"/>
              <a:gd name="connsiteY3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6188738 w 6188738"/>
              <a:gd name="connsiteY39" fmla="*/ 1189945 h 1189945"/>
              <a:gd name="connsiteX40" fmla="*/ 6188738 w 6188738"/>
              <a:gd name="connsiteY4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6188738 w 6188738"/>
              <a:gd name="connsiteY40" fmla="*/ 1189945 h 1189945"/>
              <a:gd name="connsiteX41" fmla="*/ 6188738 w 6188738"/>
              <a:gd name="connsiteY41"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42439 w 6188738"/>
              <a:gd name="connsiteY40" fmla="*/ 433283 h 1189945"/>
              <a:gd name="connsiteX41" fmla="*/ 6188738 w 6188738"/>
              <a:gd name="connsiteY41" fmla="*/ 1189945 h 1189945"/>
              <a:gd name="connsiteX42" fmla="*/ 6188738 w 6188738"/>
              <a:gd name="connsiteY42"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42439 w 6188738"/>
              <a:gd name="connsiteY40" fmla="*/ 433283 h 1189945"/>
              <a:gd name="connsiteX41" fmla="*/ 3168633 w 6188738"/>
              <a:gd name="connsiteY41" fmla="*/ 490433 h 1189945"/>
              <a:gd name="connsiteX42" fmla="*/ 6188738 w 6188738"/>
              <a:gd name="connsiteY42" fmla="*/ 1189945 h 1189945"/>
              <a:gd name="connsiteX43" fmla="*/ 6188738 w 6188738"/>
              <a:gd name="connsiteY4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47202 w 6188738"/>
              <a:gd name="connsiteY40" fmla="*/ 435664 h 1189945"/>
              <a:gd name="connsiteX41" fmla="*/ 3168633 w 6188738"/>
              <a:gd name="connsiteY41" fmla="*/ 490433 h 1189945"/>
              <a:gd name="connsiteX42" fmla="*/ 6188738 w 6188738"/>
              <a:gd name="connsiteY42" fmla="*/ 1189945 h 1189945"/>
              <a:gd name="connsiteX43" fmla="*/ 6188738 w 6188738"/>
              <a:gd name="connsiteY4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47202 w 6188738"/>
              <a:gd name="connsiteY40" fmla="*/ 435664 h 1189945"/>
              <a:gd name="connsiteX41" fmla="*/ 3168633 w 6188738"/>
              <a:gd name="connsiteY41" fmla="*/ 490433 h 1189945"/>
              <a:gd name="connsiteX42" fmla="*/ 6188738 w 6188738"/>
              <a:gd name="connsiteY42" fmla="*/ 1189945 h 1189945"/>
              <a:gd name="connsiteX43" fmla="*/ 6188738 w 6188738"/>
              <a:gd name="connsiteY4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6188738 w 6188738"/>
              <a:gd name="connsiteY42" fmla="*/ 1189945 h 1189945"/>
              <a:gd name="connsiteX43" fmla="*/ 6188738 w 6188738"/>
              <a:gd name="connsiteY4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6188738 w 6188738"/>
              <a:gd name="connsiteY43" fmla="*/ 1189945 h 1189945"/>
              <a:gd name="connsiteX44" fmla="*/ 6188738 w 6188738"/>
              <a:gd name="connsiteY4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6188738 w 6188738"/>
              <a:gd name="connsiteY44" fmla="*/ 1189945 h 1189945"/>
              <a:gd name="connsiteX45" fmla="*/ 6188738 w 6188738"/>
              <a:gd name="connsiteY4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6188738 w 6188738"/>
              <a:gd name="connsiteY45" fmla="*/ 1189945 h 1189945"/>
              <a:gd name="connsiteX46" fmla="*/ 6188738 w 6188738"/>
              <a:gd name="connsiteY4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6188738 w 6188738"/>
              <a:gd name="connsiteY46" fmla="*/ 1189945 h 1189945"/>
              <a:gd name="connsiteX47" fmla="*/ 6188738 w 6188738"/>
              <a:gd name="connsiteY4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6188738 w 6188738"/>
              <a:gd name="connsiteY47" fmla="*/ 1189945 h 1189945"/>
              <a:gd name="connsiteX48" fmla="*/ 6188738 w 6188738"/>
              <a:gd name="connsiteY4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6188738 w 6188738"/>
              <a:gd name="connsiteY48" fmla="*/ 1189945 h 1189945"/>
              <a:gd name="connsiteX49" fmla="*/ 6188738 w 6188738"/>
              <a:gd name="connsiteY4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6188738 w 6188738"/>
              <a:gd name="connsiteY49" fmla="*/ 1189945 h 1189945"/>
              <a:gd name="connsiteX50" fmla="*/ 6188738 w 6188738"/>
              <a:gd name="connsiteY5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6188738 w 6188738"/>
              <a:gd name="connsiteY50" fmla="*/ 1189945 h 1189945"/>
              <a:gd name="connsiteX51" fmla="*/ 6188738 w 6188738"/>
              <a:gd name="connsiteY51"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6188738 w 6188738"/>
              <a:gd name="connsiteY51" fmla="*/ 1189945 h 1189945"/>
              <a:gd name="connsiteX52" fmla="*/ 6188738 w 6188738"/>
              <a:gd name="connsiteY52"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6188738 w 6188738"/>
              <a:gd name="connsiteY52" fmla="*/ 1189945 h 1189945"/>
              <a:gd name="connsiteX53" fmla="*/ 6188738 w 6188738"/>
              <a:gd name="connsiteY5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6188738 w 6188738"/>
              <a:gd name="connsiteY53" fmla="*/ 1189945 h 1189945"/>
              <a:gd name="connsiteX54" fmla="*/ 6188738 w 6188738"/>
              <a:gd name="connsiteY5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6188738 w 6188738"/>
              <a:gd name="connsiteY54" fmla="*/ 1189945 h 1189945"/>
              <a:gd name="connsiteX55" fmla="*/ 6188738 w 6188738"/>
              <a:gd name="connsiteY5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6188738 w 6188738"/>
              <a:gd name="connsiteY55" fmla="*/ 1189945 h 1189945"/>
              <a:gd name="connsiteX56" fmla="*/ 6188738 w 6188738"/>
              <a:gd name="connsiteY5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6188738 w 6188738"/>
              <a:gd name="connsiteY56" fmla="*/ 1189945 h 1189945"/>
              <a:gd name="connsiteX57" fmla="*/ 6188738 w 6188738"/>
              <a:gd name="connsiteY5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6188738 w 6188738"/>
              <a:gd name="connsiteY57" fmla="*/ 1189945 h 1189945"/>
              <a:gd name="connsiteX58" fmla="*/ 6188738 w 6188738"/>
              <a:gd name="connsiteY5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6188738 w 6188738"/>
              <a:gd name="connsiteY58" fmla="*/ 1189945 h 1189945"/>
              <a:gd name="connsiteX59" fmla="*/ 6188738 w 6188738"/>
              <a:gd name="connsiteY5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6188738 w 6188738"/>
              <a:gd name="connsiteY59" fmla="*/ 1189945 h 1189945"/>
              <a:gd name="connsiteX60" fmla="*/ 6188738 w 6188738"/>
              <a:gd name="connsiteY60"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6188738 w 6188738"/>
              <a:gd name="connsiteY60" fmla="*/ 1189945 h 1189945"/>
              <a:gd name="connsiteX61" fmla="*/ 6188738 w 6188738"/>
              <a:gd name="connsiteY61"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6188738 w 6188738"/>
              <a:gd name="connsiteY61" fmla="*/ 1189945 h 1189945"/>
              <a:gd name="connsiteX62" fmla="*/ 6188738 w 6188738"/>
              <a:gd name="connsiteY62"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6188738 w 6188738"/>
              <a:gd name="connsiteY62" fmla="*/ 1189945 h 1189945"/>
              <a:gd name="connsiteX63" fmla="*/ 6188738 w 6188738"/>
              <a:gd name="connsiteY63"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4795026 w 6188738"/>
              <a:gd name="connsiteY62" fmla="*/ 883339 h 1189945"/>
              <a:gd name="connsiteX63" fmla="*/ 6188738 w 6188738"/>
              <a:gd name="connsiteY63" fmla="*/ 1189945 h 1189945"/>
              <a:gd name="connsiteX64" fmla="*/ 6188738 w 6188738"/>
              <a:gd name="connsiteY64"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4795026 w 6188738"/>
              <a:gd name="connsiteY62" fmla="*/ 883339 h 1189945"/>
              <a:gd name="connsiteX63" fmla="*/ 4802170 w 6188738"/>
              <a:gd name="connsiteY63" fmla="*/ 945252 h 1189945"/>
              <a:gd name="connsiteX64" fmla="*/ 6188738 w 6188738"/>
              <a:gd name="connsiteY64" fmla="*/ 1189945 h 1189945"/>
              <a:gd name="connsiteX65" fmla="*/ 6188738 w 6188738"/>
              <a:gd name="connsiteY65"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6188738 w 6188738"/>
              <a:gd name="connsiteY65" fmla="*/ 1189945 h 1189945"/>
              <a:gd name="connsiteX66" fmla="*/ 6188738 w 6188738"/>
              <a:gd name="connsiteY66"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6188738 w 6188738"/>
              <a:gd name="connsiteY66" fmla="*/ 1189945 h 1189945"/>
              <a:gd name="connsiteX67" fmla="*/ 6188738 w 6188738"/>
              <a:gd name="connsiteY67"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6188738 w 6188738"/>
              <a:gd name="connsiteY67" fmla="*/ 1189945 h 1189945"/>
              <a:gd name="connsiteX68" fmla="*/ 6188738 w 6188738"/>
              <a:gd name="connsiteY68"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45008 w 6188738"/>
              <a:gd name="connsiteY61" fmla="*/ 883339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35483 w 6188738"/>
              <a:gd name="connsiteY61" fmla="*/ 885720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11583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35483 w 6188738"/>
              <a:gd name="connsiteY61" fmla="*/ 885720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04440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35483 w 6188738"/>
              <a:gd name="connsiteY61" fmla="*/ 885720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04440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35483 w 6188738"/>
              <a:gd name="connsiteY61" fmla="*/ 885720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71101 w 6188738"/>
              <a:gd name="connsiteY55" fmla="*/ 661883 h 1189945"/>
              <a:gd name="connsiteX56" fmla="*/ 3902058 w 6188738"/>
              <a:gd name="connsiteY56" fmla="*/ 657121 h 1189945"/>
              <a:gd name="connsiteX57" fmla="*/ 3904440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35483 w 6188738"/>
              <a:gd name="connsiteY61" fmla="*/ 885720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 name="connsiteX0" fmla="*/ 0 w 6188738"/>
              <a:gd name="connsiteY0" fmla="*/ 0 h 1189945"/>
              <a:gd name="connsiteX1" fmla="*/ 125395 w 6188738"/>
              <a:gd name="connsiteY1" fmla="*/ 2277 h 1189945"/>
              <a:gd name="connsiteX2" fmla="*/ 127776 w 6188738"/>
              <a:gd name="connsiteY2" fmla="*/ 16564 h 1189945"/>
              <a:gd name="connsiteX3" fmla="*/ 201595 w 6188738"/>
              <a:gd name="connsiteY3" fmla="*/ 18946 h 1189945"/>
              <a:gd name="connsiteX4" fmla="*/ 206358 w 6188738"/>
              <a:gd name="connsiteY4" fmla="*/ 33233 h 1189945"/>
              <a:gd name="connsiteX5" fmla="*/ 384951 w 6188738"/>
              <a:gd name="connsiteY5" fmla="*/ 33233 h 1189945"/>
              <a:gd name="connsiteX6" fmla="*/ 387333 w 6188738"/>
              <a:gd name="connsiteY6" fmla="*/ 47521 h 1189945"/>
              <a:gd name="connsiteX7" fmla="*/ 832626 w 6188738"/>
              <a:gd name="connsiteY7" fmla="*/ 59427 h 1189945"/>
              <a:gd name="connsiteX8" fmla="*/ 830245 w 6188738"/>
              <a:gd name="connsiteY8" fmla="*/ 66571 h 1189945"/>
              <a:gd name="connsiteX9" fmla="*/ 927876 w 6188738"/>
              <a:gd name="connsiteY9" fmla="*/ 71333 h 1189945"/>
              <a:gd name="connsiteX10" fmla="*/ 927876 w 6188738"/>
              <a:gd name="connsiteY10" fmla="*/ 83239 h 1189945"/>
              <a:gd name="connsiteX11" fmla="*/ 980264 w 6188738"/>
              <a:gd name="connsiteY11" fmla="*/ 83239 h 1189945"/>
              <a:gd name="connsiteX12" fmla="*/ 999314 w 6188738"/>
              <a:gd name="connsiteY12" fmla="*/ 99908 h 1189945"/>
              <a:gd name="connsiteX13" fmla="*/ 1092183 w 6188738"/>
              <a:gd name="connsiteY13" fmla="*/ 99908 h 1189945"/>
              <a:gd name="connsiteX14" fmla="*/ 1108851 w 6188738"/>
              <a:gd name="connsiteY14" fmla="*/ 107052 h 1189945"/>
              <a:gd name="connsiteX15" fmla="*/ 1118376 w 6188738"/>
              <a:gd name="connsiteY15" fmla="*/ 116577 h 1189945"/>
              <a:gd name="connsiteX16" fmla="*/ 1220770 w 6188738"/>
              <a:gd name="connsiteY16" fmla="*/ 114196 h 1189945"/>
              <a:gd name="connsiteX17" fmla="*/ 1223151 w 6188738"/>
              <a:gd name="connsiteY17" fmla="*/ 126102 h 1189945"/>
              <a:gd name="connsiteX18" fmla="*/ 1775601 w 6188738"/>
              <a:gd name="connsiteY18" fmla="*/ 159439 h 1189945"/>
              <a:gd name="connsiteX19" fmla="*/ 1780364 w 6188738"/>
              <a:gd name="connsiteY19" fmla="*/ 183252 h 1189945"/>
              <a:gd name="connsiteX20" fmla="*/ 1851801 w 6188738"/>
              <a:gd name="connsiteY20" fmla="*/ 180871 h 1189945"/>
              <a:gd name="connsiteX21" fmla="*/ 1851801 w 6188738"/>
              <a:gd name="connsiteY21" fmla="*/ 195158 h 1189945"/>
              <a:gd name="connsiteX22" fmla="*/ 1973246 w 6188738"/>
              <a:gd name="connsiteY22" fmla="*/ 211827 h 1189945"/>
              <a:gd name="connsiteX23" fmla="*/ 1980389 w 6188738"/>
              <a:gd name="connsiteY23" fmla="*/ 223733 h 1189945"/>
              <a:gd name="connsiteX24" fmla="*/ 2023251 w 6188738"/>
              <a:gd name="connsiteY24" fmla="*/ 233258 h 1189945"/>
              <a:gd name="connsiteX25" fmla="*/ 2028014 w 6188738"/>
              <a:gd name="connsiteY25" fmla="*/ 242783 h 1189945"/>
              <a:gd name="connsiteX26" fmla="*/ 2251851 w 6188738"/>
              <a:gd name="connsiteY26" fmla="*/ 249927 h 1189945"/>
              <a:gd name="connsiteX27" fmla="*/ 2247089 w 6188738"/>
              <a:gd name="connsiteY27" fmla="*/ 280883 h 1189945"/>
              <a:gd name="connsiteX28" fmla="*/ 2611420 w 6188738"/>
              <a:gd name="connsiteY28" fmla="*/ 283264 h 1189945"/>
              <a:gd name="connsiteX29" fmla="*/ 2630470 w 6188738"/>
              <a:gd name="connsiteY29" fmla="*/ 292789 h 1189945"/>
              <a:gd name="connsiteX30" fmla="*/ 2692383 w 6188738"/>
              <a:gd name="connsiteY30" fmla="*/ 297552 h 1189945"/>
              <a:gd name="connsiteX31" fmla="*/ 2713814 w 6188738"/>
              <a:gd name="connsiteY31" fmla="*/ 326127 h 1189945"/>
              <a:gd name="connsiteX32" fmla="*/ 2732864 w 6188738"/>
              <a:gd name="connsiteY32" fmla="*/ 342796 h 1189945"/>
              <a:gd name="connsiteX33" fmla="*/ 2870976 w 6188738"/>
              <a:gd name="connsiteY33" fmla="*/ 349939 h 1189945"/>
              <a:gd name="connsiteX34" fmla="*/ 2875739 w 6188738"/>
              <a:gd name="connsiteY34" fmla="*/ 357083 h 1189945"/>
              <a:gd name="connsiteX35" fmla="*/ 2911458 w 6188738"/>
              <a:gd name="connsiteY35" fmla="*/ 359464 h 1189945"/>
              <a:gd name="connsiteX36" fmla="*/ 2942414 w 6188738"/>
              <a:gd name="connsiteY36" fmla="*/ 390421 h 1189945"/>
              <a:gd name="connsiteX37" fmla="*/ 2951939 w 6188738"/>
              <a:gd name="connsiteY37" fmla="*/ 399946 h 1189945"/>
              <a:gd name="connsiteX38" fmla="*/ 3113864 w 6188738"/>
              <a:gd name="connsiteY38" fmla="*/ 407089 h 1189945"/>
              <a:gd name="connsiteX39" fmla="*/ 3121008 w 6188738"/>
              <a:gd name="connsiteY39" fmla="*/ 433283 h 1189945"/>
              <a:gd name="connsiteX40" fmla="*/ 3166252 w 6188738"/>
              <a:gd name="connsiteY40" fmla="*/ 438045 h 1189945"/>
              <a:gd name="connsiteX41" fmla="*/ 3168633 w 6188738"/>
              <a:gd name="connsiteY41" fmla="*/ 490433 h 1189945"/>
              <a:gd name="connsiteX42" fmla="*/ 3204351 w 6188738"/>
              <a:gd name="connsiteY42" fmla="*/ 492814 h 1189945"/>
              <a:gd name="connsiteX43" fmla="*/ 3209114 w 6188738"/>
              <a:gd name="connsiteY43" fmla="*/ 526152 h 1189945"/>
              <a:gd name="connsiteX44" fmla="*/ 3282933 w 6188738"/>
              <a:gd name="connsiteY44" fmla="*/ 530914 h 1189945"/>
              <a:gd name="connsiteX45" fmla="*/ 3280551 w 6188738"/>
              <a:gd name="connsiteY45" fmla="*/ 535677 h 1189945"/>
              <a:gd name="connsiteX46" fmla="*/ 3325795 w 6188738"/>
              <a:gd name="connsiteY46" fmla="*/ 540439 h 1189945"/>
              <a:gd name="connsiteX47" fmla="*/ 3335320 w 6188738"/>
              <a:gd name="connsiteY47" fmla="*/ 566633 h 1189945"/>
              <a:gd name="connsiteX48" fmla="*/ 3482958 w 6188738"/>
              <a:gd name="connsiteY48" fmla="*/ 571396 h 1189945"/>
              <a:gd name="connsiteX49" fmla="*/ 3487720 w 6188738"/>
              <a:gd name="connsiteY49" fmla="*/ 580921 h 1189945"/>
              <a:gd name="connsiteX50" fmla="*/ 3509151 w 6188738"/>
              <a:gd name="connsiteY50" fmla="*/ 580921 h 1189945"/>
              <a:gd name="connsiteX51" fmla="*/ 3518676 w 6188738"/>
              <a:gd name="connsiteY51" fmla="*/ 611877 h 1189945"/>
              <a:gd name="connsiteX52" fmla="*/ 3625833 w 6188738"/>
              <a:gd name="connsiteY52" fmla="*/ 609496 h 1189945"/>
              <a:gd name="connsiteX53" fmla="*/ 3628214 w 6188738"/>
              <a:gd name="connsiteY53" fmla="*/ 628546 h 1189945"/>
              <a:gd name="connsiteX54" fmla="*/ 3866339 w 6188738"/>
              <a:gd name="connsiteY54" fmla="*/ 628546 h 1189945"/>
              <a:gd name="connsiteX55" fmla="*/ 3866339 w 6188738"/>
              <a:gd name="connsiteY55" fmla="*/ 654739 h 1189945"/>
              <a:gd name="connsiteX56" fmla="*/ 3902058 w 6188738"/>
              <a:gd name="connsiteY56" fmla="*/ 657121 h 1189945"/>
              <a:gd name="connsiteX57" fmla="*/ 3904440 w 6188738"/>
              <a:gd name="connsiteY57" fmla="*/ 740464 h 1189945"/>
              <a:gd name="connsiteX58" fmla="*/ 4304489 w 6188738"/>
              <a:gd name="connsiteY58" fmla="*/ 740464 h 1189945"/>
              <a:gd name="connsiteX59" fmla="*/ 4309251 w 6188738"/>
              <a:gd name="connsiteY59" fmla="*/ 821427 h 1189945"/>
              <a:gd name="connsiteX60" fmla="*/ 4633101 w 6188738"/>
              <a:gd name="connsiteY60" fmla="*/ 826189 h 1189945"/>
              <a:gd name="connsiteX61" fmla="*/ 4635483 w 6188738"/>
              <a:gd name="connsiteY61" fmla="*/ 885720 h 1189945"/>
              <a:gd name="connsiteX62" fmla="*/ 4795026 w 6188738"/>
              <a:gd name="connsiteY62" fmla="*/ 883339 h 1189945"/>
              <a:gd name="connsiteX63" fmla="*/ 4802170 w 6188738"/>
              <a:gd name="connsiteY63" fmla="*/ 945252 h 1189945"/>
              <a:gd name="connsiteX64" fmla="*/ 5059345 w 6188738"/>
              <a:gd name="connsiteY64" fmla="*/ 945252 h 1189945"/>
              <a:gd name="connsiteX65" fmla="*/ 5066489 w 6188738"/>
              <a:gd name="connsiteY65" fmla="*/ 1042883 h 1189945"/>
              <a:gd name="connsiteX66" fmla="*/ 5364145 w 6188738"/>
              <a:gd name="connsiteY66" fmla="*/ 1045264 h 1189945"/>
              <a:gd name="connsiteX67" fmla="*/ 5366526 w 6188738"/>
              <a:gd name="connsiteY67" fmla="*/ 1185758 h 1189945"/>
              <a:gd name="connsiteX68" fmla="*/ 6188738 w 6188738"/>
              <a:gd name="connsiteY68" fmla="*/ 1189945 h 1189945"/>
              <a:gd name="connsiteX69" fmla="*/ 6188738 w 6188738"/>
              <a:gd name="connsiteY69" fmla="*/ 1189945 h 118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188738" h="1189945">
                <a:moveTo>
                  <a:pt x="0" y="0"/>
                </a:moveTo>
                <a:cubicBezTo>
                  <a:pt x="23542" y="3140"/>
                  <a:pt x="101853" y="-863"/>
                  <a:pt x="125395" y="2277"/>
                </a:cubicBezTo>
                <a:cubicBezTo>
                  <a:pt x="133333" y="2277"/>
                  <a:pt x="119838" y="16564"/>
                  <a:pt x="127776" y="16564"/>
                </a:cubicBezTo>
                <a:cubicBezTo>
                  <a:pt x="138889" y="18152"/>
                  <a:pt x="190482" y="17358"/>
                  <a:pt x="201595" y="18946"/>
                </a:cubicBezTo>
                <a:cubicBezTo>
                  <a:pt x="213501" y="22121"/>
                  <a:pt x="194452" y="30058"/>
                  <a:pt x="206358" y="33233"/>
                </a:cubicBezTo>
                <a:lnTo>
                  <a:pt x="384951" y="33233"/>
                </a:lnTo>
                <a:cubicBezTo>
                  <a:pt x="391301" y="34027"/>
                  <a:pt x="380983" y="46727"/>
                  <a:pt x="387333" y="47521"/>
                </a:cubicBezTo>
                <a:lnTo>
                  <a:pt x="832626" y="59427"/>
                </a:lnTo>
                <a:cubicBezTo>
                  <a:pt x="837389" y="60221"/>
                  <a:pt x="825482" y="65777"/>
                  <a:pt x="830245" y="66571"/>
                </a:cubicBezTo>
                <a:cubicBezTo>
                  <a:pt x="841358" y="68952"/>
                  <a:pt x="916763" y="68952"/>
                  <a:pt x="927876" y="71333"/>
                </a:cubicBezTo>
                <a:cubicBezTo>
                  <a:pt x="934226" y="73714"/>
                  <a:pt x="921526" y="80858"/>
                  <a:pt x="927876" y="83239"/>
                </a:cubicBezTo>
                <a:lnTo>
                  <a:pt x="980264" y="83239"/>
                </a:lnTo>
                <a:cubicBezTo>
                  <a:pt x="988995" y="84827"/>
                  <a:pt x="990583" y="98320"/>
                  <a:pt x="999314" y="99908"/>
                </a:cubicBezTo>
                <a:lnTo>
                  <a:pt x="1092183" y="99908"/>
                </a:lnTo>
                <a:cubicBezTo>
                  <a:pt x="1100914" y="102289"/>
                  <a:pt x="1100120" y="104671"/>
                  <a:pt x="1108851" y="107052"/>
                </a:cubicBezTo>
                <a:cubicBezTo>
                  <a:pt x="1115995" y="107846"/>
                  <a:pt x="1111232" y="115783"/>
                  <a:pt x="1118376" y="116577"/>
                </a:cubicBezTo>
                <a:lnTo>
                  <a:pt x="1220770" y="114196"/>
                </a:lnTo>
                <a:cubicBezTo>
                  <a:pt x="1227914" y="115783"/>
                  <a:pt x="1216007" y="124515"/>
                  <a:pt x="1223151" y="126102"/>
                </a:cubicBezTo>
                <a:cubicBezTo>
                  <a:pt x="1231089" y="127689"/>
                  <a:pt x="1767663" y="157852"/>
                  <a:pt x="1775601" y="159439"/>
                </a:cubicBezTo>
                <a:lnTo>
                  <a:pt x="1780364" y="183252"/>
                </a:lnTo>
                <a:lnTo>
                  <a:pt x="1851801" y="180871"/>
                </a:lnTo>
                <a:cubicBezTo>
                  <a:pt x="1859739" y="181665"/>
                  <a:pt x="1843863" y="194364"/>
                  <a:pt x="1851801" y="195158"/>
                </a:cubicBezTo>
                <a:lnTo>
                  <a:pt x="1973246" y="211827"/>
                </a:lnTo>
                <a:cubicBezTo>
                  <a:pt x="1985152" y="215796"/>
                  <a:pt x="1968483" y="219764"/>
                  <a:pt x="1980389" y="223733"/>
                </a:cubicBezTo>
                <a:lnTo>
                  <a:pt x="2023251" y="233258"/>
                </a:lnTo>
                <a:cubicBezTo>
                  <a:pt x="2036745" y="236433"/>
                  <a:pt x="2014520" y="239608"/>
                  <a:pt x="2028014" y="242783"/>
                </a:cubicBezTo>
                <a:cubicBezTo>
                  <a:pt x="2046270" y="246752"/>
                  <a:pt x="2233595" y="245958"/>
                  <a:pt x="2251851" y="249927"/>
                </a:cubicBezTo>
                <a:lnTo>
                  <a:pt x="2247089" y="280883"/>
                </a:lnTo>
                <a:cubicBezTo>
                  <a:pt x="2261376" y="283264"/>
                  <a:pt x="2597133" y="280883"/>
                  <a:pt x="2611420" y="283264"/>
                </a:cubicBezTo>
                <a:cubicBezTo>
                  <a:pt x="2623326" y="287233"/>
                  <a:pt x="2618564" y="288820"/>
                  <a:pt x="2630470" y="292789"/>
                </a:cubicBezTo>
                <a:cubicBezTo>
                  <a:pt x="2647139" y="296758"/>
                  <a:pt x="2675714" y="293583"/>
                  <a:pt x="2692383" y="297552"/>
                </a:cubicBezTo>
                <a:cubicBezTo>
                  <a:pt x="2702702" y="299933"/>
                  <a:pt x="2703495" y="323746"/>
                  <a:pt x="2713814" y="326127"/>
                </a:cubicBezTo>
                <a:cubicBezTo>
                  <a:pt x="2723339" y="327714"/>
                  <a:pt x="2723339" y="341209"/>
                  <a:pt x="2732864" y="342796"/>
                </a:cubicBezTo>
                <a:cubicBezTo>
                  <a:pt x="2747945" y="345971"/>
                  <a:pt x="2855895" y="346764"/>
                  <a:pt x="2870976" y="349939"/>
                </a:cubicBezTo>
                <a:cubicBezTo>
                  <a:pt x="2878914" y="352320"/>
                  <a:pt x="2867801" y="354702"/>
                  <a:pt x="2875739" y="357083"/>
                </a:cubicBezTo>
                <a:lnTo>
                  <a:pt x="2911458" y="359464"/>
                </a:lnTo>
                <a:cubicBezTo>
                  <a:pt x="2919395" y="360258"/>
                  <a:pt x="2934477" y="389627"/>
                  <a:pt x="2942414" y="390421"/>
                </a:cubicBezTo>
                <a:cubicBezTo>
                  <a:pt x="2955908" y="392802"/>
                  <a:pt x="2938445" y="397565"/>
                  <a:pt x="2951939" y="399946"/>
                </a:cubicBezTo>
                <a:cubicBezTo>
                  <a:pt x="2968608" y="402327"/>
                  <a:pt x="3097195" y="404708"/>
                  <a:pt x="3113864" y="407089"/>
                </a:cubicBezTo>
                <a:cubicBezTo>
                  <a:pt x="3117039" y="407089"/>
                  <a:pt x="3117833" y="433283"/>
                  <a:pt x="3121008" y="433283"/>
                </a:cubicBezTo>
                <a:cubicBezTo>
                  <a:pt x="3124183" y="434077"/>
                  <a:pt x="3163077" y="437251"/>
                  <a:pt x="3166252" y="438045"/>
                </a:cubicBezTo>
                <a:lnTo>
                  <a:pt x="3168633" y="490433"/>
                </a:lnTo>
                <a:cubicBezTo>
                  <a:pt x="3178158" y="492814"/>
                  <a:pt x="3194826" y="490433"/>
                  <a:pt x="3204351" y="492814"/>
                </a:cubicBezTo>
                <a:cubicBezTo>
                  <a:pt x="3208320" y="495195"/>
                  <a:pt x="3205145" y="523771"/>
                  <a:pt x="3209114" y="526152"/>
                </a:cubicBezTo>
                <a:cubicBezTo>
                  <a:pt x="3217845" y="528533"/>
                  <a:pt x="3274202" y="528533"/>
                  <a:pt x="3282933" y="530914"/>
                </a:cubicBezTo>
                <a:cubicBezTo>
                  <a:pt x="3288489" y="532502"/>
                  <a:pt x="3274995" y="534089"/>
                  <a:pt x="3280551" y="535677"/>
                </a:cubicBezTo>
                <a:cubicBezTo>
                  <a:pt x="3292457" y="537264"/>
                  <a:pt x="3313889" y="538852"/>
                  <a:pt x="3325795" y="540439"/>
                </a:cubicBezTo>
                <a:cubicBezTo>
                  <a:pt x="3331351" y="542027"/>
                  <a:pt x="3329764" y="565045"/>
                  <a:pt x="3335320" y="566633"/>
                </a:cubicBezTo>
                <a:cubicBezTo>
                  <a:pt x="3338495" y="567427"/>
                  <a:pt x="3479783" y="570602"/>
                  <a:pt x="3482958" y="571396"/>
                </a:cubicBezTo>
                <a:cubicBezTo>
                  <a:pt x="3497245" y="574571"/>
                  <a:pt x="3473433" y="577746"/>
                  <a:pt x="3487720" y="580921"/>
                </a:cubicBezTo>
                <a:cubicBezTo>
                  <a:pt x="3498833" y="583302"/>
                  <a:pt x="3498038" y="578540"/>
                  <a:pt x="3509151" y="580921"/>
                </a:cubicBezTo>
                <a:cubicBezTo>
                  <a:pt x="3515501" y="580921"/>
                  <a:pt x="3512326" y="611877"/>
                  <a:pt x="3518676" y="611877"/>
                </a:cubicBezTo>
                <a:cubicBezTo>
                  <a:pt x="3526614" y="612671"/>
                  <a:pt x="3617895" y="608702"/>
                  <a:pt x="3625833" y="609496"/>
                </a:cubicBezTo>
                <a:cubicBezTo>
                  <a:pt x="3629008" y="609496"/>
                  <a:pt x="3625039" y="628546"/>
                  <a:pt x="3628214" y="628546"/>
                </a:cubicBezTo>
                <a:cubicBezTo>
                  <a:pt x="3640914" y="629340"/>
                  <a:pt x="3853639" y="627752"/>
                  <a:pt x="3866339" y="628546"/>
                </a:cubicBezTo>
                <a:lnTo>
                  <a:pt x="3866339" y="654739"/>
                </a:lnTo>
                <a:lnTo>
                  <a:pt x="3902058" y="657121"/>
                </a:lnTo>
                <a:cubicBezTo>
                  <a:pt x="3906027" y="658708"/>
                  <a:pt x="3900471" y="738877"/>
                  <a:pt x="3904440" y="740464"/>
                </a:cubicBezTo>
                <a:cubicBezTo>
                  <a:pt x="3926665" y="744433"/>
                  <a:pt x="4282264" y="736495"/>
                  <a:pt x="4304489" y="740464"/>
                </a:cubicBezTo>
                <a:cubicBezTo>
                  <a:pt x="4308458" y="742845"/>
                  <a:pt x="4305282" y="819046"/>
                  <a:pt x="4309251" y="821427"/>
                </a:cubicBezTo>
                <a:lnTo>
                  <a:pt x="4633101" y="826189"/>
                </a:lnTo>
                <a:cubicBezTo>
                  <a:pt x="4637864" y="826983"/>
                  <a:pt x="4630720" y="884926"/>
                  <a:pt x="4635483" y="885720"/>
                </a:cubicBezTo>
                <a:cubicBezTo>
                  <a:pt x="4645008" y="886514"/>
                  <a:pt x="4785501" y="882545"/>
                  <a:pt x="4795026" y="883339"/>
                </a:cubicBezTo>
                <a:cubicBezTo>
                  <a:pt x="4800582" y="883339"/>
                  <a:pt x="4796614" y="945252"/>
                  <a:pt x="4802170" y="945252"/>
                </a:cubicBezTo>
                <a:cubicBezTo>
                  <a:pt x="4827570" y="948427"/>
                  <a:pt x="5033945" y="942077"/>
                  <a:pt x="5059345" y="945252"/>
                </a:cubicBezTo>
                <a:cubicBezTo>
                  <a:pt x="5066489" y="946839"/>
                  <a:pt x="5059345" y="1041296"/>
                  <a:pt x="5066489" y="1042883"/>
                </a:cubicBezTo>
                <a:cubicBezTo>
                  <a:pt x="5084745" y="1046058"/>
                  <a:pt x="5345889" y="1042089"/>
                  <a:pt x="5364145" y="1045264"/>
                </a:cubicBezTo>
                <a:cubicBezTo>
                  <a:pt x="5372083" y="1044470"/>
                  <a:pt x="5358588" y="1186552"/>
                  <a:pt x="5366526" y="1185758"/>
                </a:cubicBezTo>
                <a:lnTo>
                  <a:pt x="6188738" y="1189945"/>
                </a:lnTo>
                <a:lnTo>
                  <a:pt x="6188738" y="1189945"/>
                </a:lnTo>
              </a:path>
            </a:pathLst>
          </a:custGeom>
          <a:noFill/>
          <a:ln w="31750">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8820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013200"/>
            <a:ext cx="8483600" cy="2123658"/>
          </a:xfrm>
          <a:prstGeom prst="rect">
            <a:avLst/>
          </a:prstGeom>
          <a:noFill/>
        </p:spPr>
        <p:txBody>
          <a:bodyPr wrap="square" rtlCol="0">
            <a:spAutoFit/>
          </a:bodyPr>
          <a:lstStyle/>
          <a:p>
            <a:pPr marL="342900" indent="-342900">
              <a:buClr>
                <a:srgbClr val="FF9900"/>
              </a:buClr>
              <a:buFont typeface="Arial"/>
              <a:buChar char="•"/>
            </a:pPr>
            <a:r>
              <a:rPr lang="en-US" sz="2200" b="1" dirty="0" smtClean="0"/>
              <a:t>If a patient’s HER2+ ABC has progressed during or after first-line HER2-targeted therapy, T-DM1 as </a:t>
            </a:r>
            <a:r>
              <a:rPr lang="en-US" sz="2200" b="1" dirty="0"/>
              <a:t>second-line therapy should </a:t>
            </a:r>
            <a:r>
              <a:rPr lang="en-US" sz="2200" b="1" dirty="0" smtClean="0"/>
              <a:t>be recommended </a:t>
            </a:r>
          </a:p>
          <a:p>
            <a:pPr marL="342900" indent="-342900">
              <a:buClr>
                <a:srgbClr val="FF9900"/>
              </a:buClr>
              <a:buFont typeface="Arial"/>
              <a:buChar char="•"/>
            </a:pPr>
            <a:r>
              <a:rPr lang="en-US" sz="2200" b="1" dirty="0" smtClean="0"/>
              <a:t>If a patient finished </a:t>
            </a:r>
            <a:r>
              <a:rPr lang="en-US" sz="2200" b="1" dirty="0" err="1" smtClean="0"/>
              <a:t>trastuzumab</a:t>
            </a:r>
            <a:r>
              <a:rPr lang="en-US" sz="2200" b="1" dirty="0" smtClean="0"/>
              <a:t> based adjuvant treatment in ≤12 months before recurrence, second-line HER2-targeted therapy should be recommended</a:t>
            </a:r>
            <a:endParaRPr lang="en-US" sz="2200" b="1" dirty="0"/>
          </a:p>
        </p:txBody>
      </p:sp>
      <p:pic>
        <p:nvPicPr>
          <p:cNvPr id="5" name="Picture 4"/>
          <p:cNvPicPr>
            <a:picLocks noChangeAspect="1"/>
          </p:cNvPicPr>
          <p:nvPr/>
        </p:nvPicPr>
        <p:blipFill rotWithShape="1">
          <a:blip r:embed="rId2"/>
          <a:srcRect b="11490"/>
          <a:stretch/>
        </p:blipFill>
        <p:spPr>
          <a:xfrm>
            <a:off x="457200" y="489760"/>
            <a:ext cx="7895771" cy="3392128"/>
          </a:xfrm>
          <a:prstGeom prst="rect">
            <a:avLst/>
          </a:prstGeom>
        </p:spPr>
      </p:pic>
      <p:sp>
        <p:nvSpPr>
          <p:cNvPr id="7" name="TextBox 6"/>
          <p:cNvSpPr txBox="1">
            <a:spLocks noChangeArrowheads="1"/>
          </p:cNvSpPr>
          <p:nvPr/>
        </p:nvSpPr>
        <p:spPr bwMode="auto">
          <a:xfrm>
            <a:off x="352126" y="6422313"/>
            <a:ext cx="8397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3200" b="1">
                <a:solidFill>
                  <a:schemeClr val="tx1"/>
                </a:solidFill>
                <a:latin typeface="Arial" pitchFamily="34" charset="0"/>
              </a:defRPr>
            </a:lvl1pPr>
            <a:lvl2pPr defTabSz="457200">
              <a:defRPr sz="2800" b="1">
                <a:solidFill>
                  <a:schemeClr val="tx1"/>
                </a:solidFill>
                <a:latin typeface="Arial" pitchFamily="34" charset="0"/>
              </a:defRPr>
            </a:lvl2pPr>
            <a:lvl3pPr defTabSz="457200">
              <a:defRPr sz="2400" b="1">
                <a:solidFill>
                  <a:schemeClr val="tx1"/>
                </a:solidFill>
                <a:latin typeface="Arial" pitchFamily="34" charset="0"/>
              </a:defRPr>
            </a:lvl3pPr>
            <a:lvl4pPr defTabSz="457200">
              <a:defRPr sz="2000" b="1">
                <a:solidFill>
                  <a:schemeClr val="tx1"/>
                </a:solidFill>
                <a:latin typeface="Arial" pitchFamily="34" charset="0"/>
              </a:defRPr>
            </a:lvl4pPr>
            <a:lvl5pPr defTabSz="457200">
              <a:defRPr sz="2000" b="1">
                <a:solidFill>
                  <a:schemeClr val="tx1"/>
                </a:solidFill>
                <a:latin typeface="Arial" pitchFamily="34" charset="0"/>
              </a:defRPr>
            </a:lvl5pPr>
            <a:lvl6pPr defTabSz="457200" eaLnBrk="0" hangingPunct="0">
              <a:buClr>
                <a:schemeClr val="tx2"/>
              </a:buClr>
              <a:defRPr sz="2000" b="1">
                <a:solidFill>
                  <a:schemeClr val="tx1"/>
                </a:solidFill>
                <a:latin typeface="Arial" pitchFamily="34" charset="0"/>
              </a:defRPr>
            </a:lvl6pPr>
            <a:lvl7pPr defTabSz="457200" eaLnBrk="0" hangingPunct="0">
              <a:buClr>
                <a:schemeClr val="tx2"/>
              </a:buClr>
              <a:defRPr sz="2000" b="1">
                <a:solidFill>
                  <a:schemeClr val="tx1"/>
                </a:solidFill>
                <a:latin typeface="Arial" pitchFamily="34" charset="0"/>
              </a:defRPr>
            </a:lvl7pPr>
            <a:lvl8pPr defTabSz="457200" eaLnBrk="0" hangingPunct="0">
              <a:buClr>
                <a:schemeClr val="tx2"/>
              </a:buClr>
              <a:defRPr sz="2000" b="1">
                <a:solidFill>
                  <a:schemeClr val="tx1"/>
                </a:solidFill>
                <a:latin typeface="Arial" pitchFamily="34" charset="0"/>
              </a:defRPr>
            </a:lvl8pPr>
            <a:lvl9pPr defTabSz="457200" eaLnBrk="0" hangingPunct="0">
              <a:buClr>
                <a:schemeClr val="tx2"/>
              </a:buClr>
              <a:defRPr sz="2000" b="1">
                <a:solidFill>
                  <a:schemeClr val="tx1"/>
                </a:solidFill>
                <a:latin typeface="Arial" pitchFamily="34" charset="0"/>
              </a:defRPr>
            </a:lvl9pPr>
          </a:lstStyle>
          <a:p>
            <a:pPr eaLnBrk="0" hangingPunct="0">
              <a:spcBef>
                <a:spcPct val="25000"/>
              </a:spcBef>
              <a:buClr>
                <a:schemeClr val="bg2"/>
              </a:buClr>
            </a:pPr>
            <a:r>
              <a:rPr lang="it-IT" altLang="it-CH" sz="1200" dirty="0"/>
              <a:t>Giordano SH, et al. </a:t>
            </a:r>
            <a:r>
              <a:rPr lang="it-IT" altLang="it-CH" sz="1200" i="1" dirty="0"/>
              <a:t>J Clin Oncol</a:t>
            </a:r>
            <a:r>
              <a:rPr lang="it-IT" altLang="it-CH" sz="1200" dirty="0"/>
              <a:t>. 2014;32(19):2078-2099. </a:t>
            </a:r>
            <a:endParaRPr lang="nl-NL" altLang="it-CH" sz="1200" dirty="0">
              <a:latin typeface="+mn-lt"/>
            </a:endParaRPr>
          </a:p>
        </p:txBody>
      </p:sp>
    </p:spTree>
    <p:extLst>
      <p:ext uri="{BB962C8B-B14F-4D97-AF65-F5344CB8AC3E}">
        <p14:creationId xmlns:p14="http://schemas.microsoft.com/office/powerpoint/2010/main" val="2077797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105797" y="2069960"/>
            <a:ext cx="2966331" cy="854109"/>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rgbClr val="000000"/>
                </a:solidFill>
              </a:rPr>
              <a:t>Everolimus</a:t>
            </a:r>
            <a:r>
              <a:rPr lang="en-US" sz="1200" b="1" dirty="0" smtClean="0">
                <a:solidFill>
                  <a:srgbClr val="000000"/>
                </a:solidFill>
              </a:rPr>
              <a:t> (5 mg PO daily) +</a:t>
            </a:r>
          </a:p>
          <a:p>
            <a:pPr algn="ctr"/>
            <a:r>
              <a:rPr lang="en-US" sz="1200" b="1" dirty="0" err="1" smtClean="0">
                <a:solidFill>
                  <a:srgbClr val="000000"/>
                </a:solidFill>
              </a:rPr>
              <a:t>Vinorelbine</a:t>
            </a:r>
            <a:r>
              <a:rPr lang="en-US" sz="1200" b="1" dirty="0" smtClean="0">
                <a:solidFill>
                  <a:srgbClr val="000000"/>
                </a:solidFill>
              </a:rPr>
              <a:t> (25 mg/m</a:t>
            </a:r>
            <a:r>
              <a:rPr lang="en-US" sz="1200" b="1" baseline="30000" dirty="0" smtClean="0">
                <a:solidFill>
                  <a:srgbClr val="000000"/>
                </a:solidFill>
              </a:rPr>
              <a:t>2</a:t>
            </a:r>
            <a:r>
              <a:rPr lang="en-US" sz="1200" b="1" dirty="0" smtClean="0">
                <a:solidFill>
                  <a:srgbClr val="000000"/>
                </a:solidFill>
              </a:rPr>
              <a:t> weekly) +</a:t>
            </a:r>
          </a:p>
          <a:p>
            <a:pPr algn="ctr"/>
            <a:r>
              <a:rPr lang="en-US" sz="1200" b="1" dirty="0" err="1" smtClean="0">
                <a:solidFill>
                  <a:srgbClr val="000000"/>
                </a:solidFill>
              </a:rPr>
              <a:t>Trastuzumab</a:t>
            </a:r>
            <a:r>
              <a:rPr lang="en-US" sz="1200" b="1" dirty="0" smtClean="0">
                <a:solidFill>
                  <a:srgbClr val="000000"/>
                </a:solidFill>
              </a:rPr>
              <a:t> (2mg/kg weekly†)</a:t>
            </a:r>
          </a:p>
          <a:p>
            <a:pPr algn="ctr"/>
            <a:r>
              <a:rPr lang="en-US" sz="1200" b="1" dirty="0" smtClean="0">
                <a:solidFill>
                  <a:srgbClr val="000000"/>
                </a:solidFill>
              </a:rPr>
              <a:t>(n = 284)</a:t>
            </a:r>
            <a:endParaRPr lang="en-US" sz="1200" b="1" dirty="0">
              <a:solidFill>
                <a:srgbClr val="000000"/>
              </a:solidFill>
            </a:endParaRPr>
          </a:p>
        </p:txBody>
      </p:sp>
      <p:sp>
        <p:nvSpPr>
          <p:cNvPr id="9" name="Rounded Rectangle 8"/>
          <p:cNvSpPr/>
          <p:nvPr/>
        </p:nvSpPr>
        <p:spPr>
          <a:xfrm>
            <a:off x="3091942" y="3310932"/>
            <a:ext cx="2980187" cy="854109"/>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0000"/>
                </a:solidFill>
              </a:rPr>
              <a:t>Placebo (PO daily) +</a:t>
            </a:r>
          </a:p>
          <a:p>
            <a:pPr algn="ctr"/>
            <a:r>
              <a:rPr lang="en-US" sz="1200" b="1" dirty="0" err="1" smtClean="0">
                <a:solidFill>
                  <a:srgbClr val="000000"/>
                </a:solidFill>
              </a:rPr>
              <a:t>Vinorelbine</a:t>
            </a:r>
            <a:r>
              <a:rPr lang="en-US" sz="1200" b="1" dirty="0" smtClean="0">
                <a:solidFill>
                  <a:srgbClr val="000000"/>
                </a:solidFill>
              </a:rPr>
              <a:t> (25 mg/m</a:t>
            </a:r>
            <a:r>
              <a:rPr lang="en-US" sz="1200" b="1" baseline="30000" dirty="0" smtClean="0">
                <a:solidFill>
                  <a:srgbClr val="000000"/>
                </a:solidFill>
              </a:rPr>
              <a:t>2</a:t>
            </a:r>
            <a:r>
              <a:rPr lang="en-US" sz="1200" b="1" dirty="0" smtClean="0">
                <a:solidFill>
                  <a:srgbClr val="000000"/>
                </a:solidFill>
              </a:rPr>
              <a:t> weekly) +</a:t>
            </a:r>
          </a:p>
          <a:p>
            <a:pPr algn="ctr"/>
            <a:r>
              <a:rPr lang="en-US" sz="1200" b="1" dirty="0" err="1" smtClean="0">
                <a:solidFill>
                  <a:srgbClr val="000000"/>
                </a:solidFill>
              </a:rPr>
              <a:t>Trastuzumab</a:t>
            </a:r>
            <a:r>
              <a:rPr lang="en-US" sz="1200" b="1" dirty="0" smtClean="0">
                <a:solidFill>
                  <a:srgbClr val="000000"/>
                </a:solidFill>
              </a:rPr>
              <a:t> (2mg/kg weekly†)</a:t>
            </a:r>
          </a:p>
          <a:p>
            <a:pPr algn="ctr"/>
            <a:r>
              <a:rPr lang="en-US" sz="1200" b="1" dirty="0" smtClean="0">
                <a:solidFill>
                  <a:srgbClr val="000000"/>
                </a:solidFill>
              </a:rPr>
              <a:t>(n = 285)</a:t>
            </a:r>
            <a:endParaRPr lang="en-US" sz="1200" b="1" dirty="0">
              <a:solidFill>
                <a:srgbClr val="000000"/>
              </a:solidFill>
            </a:endParaRPr>
          </a:p>
        </p:txBody>
      </p:sp>
      <p:sp>
        <p:nvSpPr>
          <p:cNvPr id="2" name="Title 1"/>
          <p:cNvSpPr>
            <a:spLocks noGrp="1"/>
          </p:cNvSpPr>
          <p:nvPr>
            <p:ph type="title"/>
          </p:nvPr>
        </p:nvSpPr>
        <p:spPr>
          <a:xfrm>
            <a:off x="338138" y="337609"/>
            <a:ext cx="8467725" cy="1143000"/>
          </a:xfrm>
        </p:spPr>
        <p:txBody>
          <a:bodyPr/>
          <a:lstStyle/>
          <a:p>
            <a:r>
              <a:rPr lang="en-US" dirty="0" smtClean="0"/>
              <a:t>BOLERO-3 Study Design</a:t>
            </a:r>
            <a:endParaRPr lang="en-US" dirty="0"/>
          </a:p>
        </p:txBody>
      </p:sp>
      <p:sp>
        <p:nvSpPr>
          <p:cNvPr id="3" name="TextBox 2"/>
          <p:cNvSpPr txBox="1"/>
          <p:nvPr/>
        </p:nvSpPr>
        <p:spPr>
          <a:xfrm>
            <a:off x="357617" y="6429829"/>
            <a:ext cx="4591321" cy="276999"/>
          </a:xfrm>
          <a:prstGeom prst="rect">
            <a:avLst/>
          </a:prstGeom>
          <a:noFill/>
        </p:spPr>
        <p:txBody>
          <a:bodyPr wrap="none" rtlCol="0">
            <a:spAutoFit/>
          </a:bodyPr>
          <a:lstStyle/>
          <a:p>
            <a:pPr>
              <a:defRPr/>
            </a:pPr>
            <a:r>
              <a:rPr lang="en-US" sz="1200" b="1" kern="0" dirty="0" err="1" smtClean="0">
                <a:solidFill>
                  <a:srgbClr val="FFFFFF"/>
                </a:solidFill>
                <a:cs typeface="Arial" pitchFamily="34" charset="0"/>
              </a:rPr>
              <a:t>O’Regan</a:t>
            </a:r>
            <a:r>
              <a:rPr lang="en-US" sz="1200" b="1" kern="0" dirty="0" smtClean="0">
                <a:solidFill>
                  <a:srgbClr val="FFFFFF"/>
                </a:solidFill>
                <a:cs typeface="Arial" pitchFamily="34" charset="0"/>
              </a:rPr>
              <a:t> R, et al</a:t>
            </a:r>
            <a:r>
              <a:rPr lang="en-US" sz="1200" b="1" kern="0" dirty="0">
                <a:solidFill>
                  <a:srgbClr val="FFFFFF"/>
                </a:solidFill>
                <a:cs typeface="Arial" pitchFamily="34" charset="0"/>
              </a:rPr>
              <a:t>. </a:t>
            </a:r>
            <a:r>
              <a:rPr lang="en-US" sz="1200" b="1" i="1" kern="0" dirty="0">
                <a:solidFill>
                  <a:srgbClr val="FFFFFF"/>
                </a:solidFill>
                <a:cs typeface="Arial" pitchFamily="34" charset="0"/>
              </a:rPr>
              <a:t>J </a:t>
            </a:r>
            <a:r>
              <a:rPr lang="en-US" sz="1200" b="1" i="1" kern="0" dirty="0" err="1">
                <a:solidFill>
                  <a:srgbClr val="FFFFFF"/>
                </a:solidFill>
                <a:cs typeface="Arial" pitchFamily="34" charset="0"/>
              </a:rPr>
              <a:t>Clin</a:t>
            </a:r>
            <a:r>
              <a:rPr lang="en-US" sz="1200" b="1" i="1" kern="0" dirty="0">
                <a:solidFill>
                  <a:srgbClr val="FFFFFF"/>
                </a:solidFill>
                <a:cs typeface="Arial" pitchFamily="34" charset="0"/>
              </a:rPr>
              <a:t> </a:t>
            </a:r>
            <a:r>
              <a:rPr lang="en-US" sz="1200" b="1" i="1" kern="0" dirty="0" err="1">
                <a:solidFill>
                  <a:srgbClr val="FFFFFF"/>
                </a:solidFill>
                <a:cs typeface="Arial" pitchFamily="34" charset="0"/>
              </a:rPr>
              <a:t>Oncol</a:t>
            </a:r>
            <a:r>
              <a:rPr lang="en-US" sz="1200" b="1" kern="0" dirty="0">
                <a:solidFill>
                  <a:srgbClr val="FFFFFF"/>
                </a:solidFill>
                <a:cs typeface="Arial" pitchFamily="34" charset="0"/>
              </a:rPr>
              <a:t>. 2013;31(</a:t>
            </a:r>
            <a:r>
              <a:rPr lang="en-US" sz="1200" b="1" kern="0" dirty="0" err="1">
                <a:solidFill>
                  <a:srgbClr val="FFFFFF"/>
                </a:solidFill>
                <a:cs typeface="Arial" pitchFamily="34" charset="0"/>
              </a:rPr>
              <a:t>Suppl</a:t>
            </a:r>
            <a:r>
              <a:rPr lang="en-US" sz="1200" b="1" kern="0" dirty="0">
                <a:solidFill>
                  <a:srgbClr val="FFFFFF"/>
                </a:solidFill>
                <a:cs typeface="Arial" pitchFamily="34" charset="0"/>
              </a:rPr>
              <a:t>): Abstract </a:t>
            </a:r>
            <a:r>
              <a:rPr lang="en-US" sz="1200" b="1" kern="0" dirty="0" smtClean="0">
                <a:solidFill>
                  <a:srgbClr val="FFFFFF"/>
                </a:solidFill>
                <a:cs typeface="Arial" pitchFamily="34" charset="0"/>
              </a:rPr>
              <a:t>505.</a:t>
            </a:r>
            <a:endParaRPr lang="en-US" sz="1200" b="1" kern="0" dirty="0">
              <a:solidFill>
                <a:srgbClr val="FFFFFF"/>
              </a:solidFill>
              <a:cs typeface="Arial" pitchFamily="34" charset="0"/>
            </a:endParaRPr>
          </a:p>
        </p:txBody>
      </p:sp>
      <p:sp>
        <p:nvSpPr>
          <p:cNvPr id="8" name="TextBox 7"/>
          <p:cNvSpPr txBox="1"/>
          <p:nvPr/>
        </p:nvSpPr>
        <p:spPr>
          <a:xfrm>
            <a:off x="346360" y="5494809"/>
            <a:ext cx="8686800" cy="646331"/>
          </a:xfrm>
          <a:prstGeom prst="rect">
            <a:avLst/>
          </a:prstGeom>
          <a:noFill/>
        </p:spPr>
        <p:txBody>
          <a:bodyPr wrap="square" rtlCol="0">
            <a:spAutoFit/>
          </a:bodyPr>
          <a:lstStyle/>
          <a:p>
            <a:pPr>
              <a:defRPr/>
            </a:pPr>
            <a:r>
              <a:rPr lang="en-US" sz="1200" b="1" kern="0" dirty="0" smtClean="0">
                <a:solidFill>
                  <a:srgbClr val="FFFFFF">
                    <a:lumMod val="65000"/>
                    <a:lumOff val="35000"/>
                  </a:srgbClr>
                </a:solidFill>
                <a:cs typeface="Arial" pitchFamily="34" charset="0"/>
              </a:rPr>
              <a:t>*Resistance to prior trastuzumab required</a:t>
            </a:r>
          </a:p>
          <a:p>
            <a:pPr>
              <a:defRPr/>
            </a:pPr>
            <a:r>
              <a:rPr lang="en-US" sz="1200" b="1" kern="0" dirty="0" smtClean="0">
                <a:solidFill>
                  <a:srgbClr val="FFFFFF">
                    <a:lumMod val="65000"/>
                    <a:lumOff val="35000"/>
                  </a:srgbClr>
                </a:solidFill>
                <a:cs typeface="Arial" pitchFamily="34" charset="0"/>
              </a:rPr>
              <a:t>†Following a 4-mg/kg loading dose on day 1, cycle 1</a:t>
            </a:r>
          </a:p>
          <a:p>
            <a:pPr>
              <a:defRPr/>
            </a:pPr>
            <a:r>
              <a:rPr lang="en-US" sz="1200" b="1" kern="0" dirty="0" smtClean="0">
                <a:solidFill>
                  <a:srgbClr val="FFFFFF">
                    <a:lumMod val="65000"/>
                    <a:lumOff val="35000"/>
                  </a:srgbClr>
                </a:solidFill>
                <a:cs typeface="Arial" pitchFamily="34" charset="0"/>
              </a:rPr>
              <a:t>PO, oral</a:t>
            </a:r>
            <a:endParaRPr lang="en-US" sz="1200" b="1" kern="0" dirty="0">
              <a:solidFill>
                <a:srgbClr val="FFFFFF">
                  <a:lumMod val="65000"/>
                  <a:lumOff val="35000"/>
                </a:srgbClr>
              </a:solidFill>
              <a:cs typeface="Arial" pitchFamily="34" charset="0"/>
            </a:endParaRPr>
          </a:p>
        </p:txBody>
      </p:sp>
      <p:sp>
        <p:nvSpPr>
          <p:cNvPr id="4" name="Rounded Rectangle 3"/>
          <p:cNvSpPr/>
          <p:nvPr/>
        </p:nvSpPr>
        <p:spPr>
          <a:xfrm>
            <a:off x="236995" y="1768510"/>
            <a:ext cx="2708031" cy="2562330"/>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Phase III Study</a:t>
            </a:r>
          </a:p>
          <a:p>
            <a:pPr algn="ctr"/>
            <a:r>
              <a:rPr lang="en-US" b="1" dirty="0" smtClean="0">
                <a:solidFill>
                  <a:srgbClr val="000000"/>
                </a:solidFill>
              </a:rPr>
              <a:t>N = 569</a:t>
            </a:r>
          </a:p>
          <a:p>
            <a:pPr algn="ctr"/>
            <a:endParaRPr lang="en-US" b="1" dirty="0" smtClean="0">
              <a:solidFill>
                <a:srgbClr val="000000"/>
              </a:solidFill>
            </a:endParaRPr>
          </a:p>
          <a:p>
            <a:pPr marL="285750" indent="-285750">
              <a:buFont typeface="Arial" panose="020B0604020202020204" pitchFamily="34" charset="0"/>
              <a:buChar char="•"/>
            </a:pPr>
            <a:r>
              <a:rPr lang="en-US" sz="1600" b="1" dirty="0" smtClean="0">
                <a:solidFill>
                  <a:srgbClr val="000000"/>
                </a:solidFill>
              </a:rPr>
              <a:t>Locally advanced or metastatic HER2+ breast cancer</a:t>
            </a:r>
          </a:p>
          <a:p>
            <a:pPr marL="285750" indent="-285750">
              <a:buFont typeface="Arial" panose="020B0604020202020204" pitchFamily="34" charset="0"/>
              <a:buChar char="•"/>
            </a:pPr>
            <a:r>
              <a:rPr lang="en-US" sz="1600" b="1" dirty="0" smtClean="0">
                <a:solidFill>
                  <a:srgbClr val="000000"/>
                </a:solidFill>
              </a:rPr>
              <a:t>Prior </a:t>
            </a:r>
            <a:r>
              <a:rPr lang="en-US" sz="1600" b="1" dirty="0" err="1" smtClean="0">
                <a:solidFill>
                  <a:srgbClr val="000000"/>
                </a:solidFill>
              </a:rPr>
              <a:t>taxane</a:t>
            </a:r>
            <a:r>
              <a:rPr lang="en-US" sz="1600" b="1" dirty="0" smtClean="0">
                <a:solidFill>
                  <a:srgbClr val="000000"/>
                </a:solidFill>
              </a:rPr>
              <a:t> required</a:t>
            </a:r>
          </a:p>
        </p:txBody>
      </p:sp>
      <p:sp>
        <p:nvSpPr>
          <p:cNvPr id="5" name="Oval 4"/>
          <p:cNvSpPr/>
          <p:nvPr/>
        </p:nvSpPr>
        <p:spPr>
          <a:xfrm>
            <a:off x="2824446" y="1838848"/>
            <a:ext cx="561849" cy="2622620"/>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FFFF"/>
              </a:solidFill>
            </a:endParaRPr>
          </a:p>
        </p:txBody>
      </p:sp>
      <p:sp>
        <p:nvSpPr>
          <p:cNvPr id="10" name="Rounded Rectangle 9"/>
          <p:cNvSpPr/>
          <p:nvPr/>
        </p:nvSpPr>
        <p:spPr>
          <a:xfrm>
            <a:off x="5789659" y="2270926"/>
            <a:ext cx="2897142" cy="1644441"/>
          </a:xfrm>
          <a:prstGeom prst="round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rgbClr val="000000"/>
                </a:solidFill>
              </a:rPr>
              <a:t>Key Endpoints</a:t>
            </a:r>
            <a:endParaRPr lang="en-US" sz="1500" b="1" dirty="0">
              <a:solidFill>
                <a:srgbClr val="000000"/>
              </a:solidFill>
            </a:endParaRPr>
          </a:p>
          <a:p>
            <a:pPr marL="285750" indent="-285750">
              <a:buFont typeface="Arial" panose="020B0604020202020204" pitchFamily="34" charset="0"/>
              <a:buChar char="•"/>
            </a:pPr>
            <a:r>
              <a:rPr lang="en-US" sz="1500" b="1" dirty="0" smtClean="0">
                <a:solidFill>
                  <a:srgbClr val="000000"/>
                </a:solidFill>
              </a:rPr>
              <a:t>Primary: PFS</a:t>
            </a:r>
          </a:p>
          <a:p>
            <a:pPr marL="285750" indent="-285750">
              <a:buFont typeface="Arial" panose="020B0604020202020204" pitchFamily="34" charset="0"/>
              <a:buChar char="•"/>
            </a:pPr>
            <a:r>
              <a:rPr lang="en-US" sz="1500" b="1" dirty="0" smtClean="0">
                <a:solidFill>
                  <a:srgbClr val="000000"/>
                </a:solidFill>
              </a:rPr>
              <a:t>Secondary: OS, ORR, time to deterioration of ECOG PS, safety, </a:t>
            </a:r>
            <a:r>
              <a:rPr lang="en-US" sz="1500" b="1" dirty="0" err="1" smtClean="0">
                <a:solidFill>
                  <a:srgbClr val="000000"/>
                </a:solidFill>
              </a:rPr>
              <a:t>DoR</a:t>
            </a:r>
            <a:r>
              <a:rPr lang="en-US" sz="1500" b="1" dirty="0" smtClean="0">
                <a:solidFill>
                  <a:srgbClr val="000000"/>
                </a:solidFill>
              </a:rPr>
              <a:t>, CBR, </a:t>
            </a:r>
            <a:r>
              <a:rPr lang="en-US" sz="1500" b="1" dirty="0" err="1" smtClean="0">
                <a:solidFill>
                  <a:srgbClr val="000000"/>
                </a:solidFill>
              </a:rPr>
              <a:t>QoL</a:t>
            </a:r>
            <a:endParaRPr lang="en-US" sz="1500" b="1" dirty="0" smtClean="0">
              <a:solidFill>
                <a:srgbClr val="000000"/>
              </a:solidFill>
            </a:endParaRPr>
          </a:p>
        </p:txBody>
      </p:sp>
      <p:sp>
        <p:nvSpPr>
          <p:cNvPr id="11" name="TextBox 10"/>
          <p:cNvSpPr txBox="1"/>
          <p:nvPr/>
        </p:nvSpPr>
        <p:spPr>
          <a:xfrm>
            <a:off x="3105798" y="1659306"/>
            <a:ext cx="2966330" cy="338554"/>
          </a:xfrm>
          <a:prstGeom prst="rect">
            <a:avLst/>
          </a:prstGeom>
          <a:noFill/>
        </p:spPr>
        <p:txBody>
          <a:bodyPr wrap="square" rtlCol="0">
            <a:spAutoFit/>
          </a:bodyPr>
          <a:lstStyle/>
          <a:p>
            <a:pPr algn="ctr">
              <a:defRPr/>
            </a:pPr>
            <a:r>
              <a:rPr lang="en-US" sz="1600" b="1" kern="0" dirty="0" smtClean="0">
                <a:solidFill>
                  <a:srgbClr val="FFFFFF"/>
                </a:solidFill>
                <a:cs typeface="Arial" pitchFamily="34" charset="0"/>
              </a:rPr>
              <a:t>Treatment Groups</a:t>
            </a:r>
            <a:endParaRPr lang="en-US" sz="1600" b="1" kern="0" dirty="0">
              <a:solidFill>
                <a:srgbClr val="FFFFFF"/>
              </a:solidFill>
              <a:cs typeface="Arial" pitchFamily="34" charset="0"/>
            </a:endParaRPr>
          </a:p>
        </p:txBody>
      </p:sp>
      <p:sp>
        <p:nvSpPr>
          <p:cNvPr id="12" name="TextBox 11"/>
          <p:cNvSpPr txBox="1"/>
          <p:nvPr/>
        </p:nvSpPr>
        <p:spPr>
          <a:xfrm>
            <a:off x="5885793" y="1659306"/>
            <a:ext cx="2502397" cy="338554"/>
          </a:xfrm>
          <a:prstGeom prst="rect">
            <a:avLst/>
          </a:prstGeom>
          <a:noFill/>
        </p:spPr>
        <p:txBody>
          <a:bodyPr wrap="square" rtlCol="0">
            <a:spAutoFit/>
          </a:bodyPr>
          <a:lstStyle/>
          <a:p>
            <a:pPr>
              <a:defRPr/>
            </a:pPr>
            <a:r>
              <a:rPr lang="en-US" sz="1600" b="1" kern="0" dirty="0" smtClean="0">
                <a:solidFill>
                  <a:srgbClr val="FFFFFF"/>
                </a:solidFill>
                <a:cs typeface="Arial" pitchFamily="34" charset="0"/>
              </a:rPr>
              <a:t>Follow up/survival</a:t>
            </a:r>
            <a:endParaRPr lang="en-US" sz="1600" b="1" kern="0" dirty="0">
              <a:solidFill>
                <a:srgbClr val="FFFFFF"/>
              </a:solidFill>
              <a:cs typeface="Arial" pitchFamily="34" charset="0"/>
            </a:endParaRPr>
          </a:p>
        </p:txBody>
      </p:sp>
      <p:sp>
        <p:nvSpPr>
          <p:cNvPr id="13" name="TextBox 12"/>
          <p:cNvSpPr txBox="1"/>
          <p:nvPr/>
        </p:nvSpPr>
        <p:spPr>
          <a:xfrm>
            <a:off x="2361298" y="4947651"/>
            <a:ext cx="4709944" cy="338554"/>
          </a:xfrm>
          <a:prstGeom prst="rect">
            <a:avLst/>
          </a:prstGeom>
          <a:noFill/>
        </p:spPr>
        <p:txBody>
          <a:bodyPr wrap="none" rtlCol="0">
            <a:spAutoFit/>
          </a:bodyPr>
          <a:lstStyle/>
          <a:p>
            <a:pPr marL="285750" indent="-285750">
              <a:buClr>
                <a:srgbClr val="F09828"/>
              </a:buClr>
              <a:buFont typeface="Arial" panose="020B0604020202020204" pitchFamily="34" charset="0"/>
              <a:buChar char="•"/>
              <a:defRPr/>
            </a:pPr>
            <a:r>
              <a:rPr lang="en-US" sz="1600" b="1" kern="0" dirty="0" smtClean="0">
                <a:solidFill>
                  <a:srgbClr val="FFFFFF"/>
                </a:solidFill>
                <a:cs typeface="Arial" pitchFamily="34" charset="0"/>
              </a:rPr>
              <a:t>Stratification by prior </a:t>
            </a:r>
            <a:r>
              <a:rPr lang="en-US" sz="1600" b="1" kern="0" dirty="0" err="1" smtClean="0">
                <a:solidFill>
                  <a:srgbClr val="FFFFFF"/>
                </a:solidFill>
                <a:cs typeface="Arial" pitchFamily="34" charset="0"/>
              </a:rPr>
              <a:t>lapatinib</a:t>
            </a:r>
            <a:r>
              <a:rPr lang="en-US" sz="1600" b="1" kern="0" dirty="0" smtClean="0">
                <a:solidFill>
                  <a:srgbClr val="FFFFFF"/>
                </a:solidFill>
                <a:cs typeface="Arial" pitchFamily="34" charset="0"/>
              </a:rPr>
              <a:t> use (yes/no)</a:t>
            </a:r>
            <a:endParaRPr lang="en-US" sz="1600" b="1" kern="0" dirty="0">
              <a:solidFill>
                <a:srgbClr val="FFFFFF"/>
              </a:solidFill>
              <a:cs typeface="Arial" pitchFamily="34" charset="0"/>
            </a:endParaRPr>
          </a:p>
        </p:txBody>
      </p:sp>
      <p:sp>
        <p:nvSpPr>
          <p:cNvPr id="14" name="Right Arrow 13"/>
          <p:cNvSpPr/>
          <p:nvPr/>
        </p:nvSpPr>
        <p:spPr>
          <a:xfrm>
            <a:off x="3075224" y="4290646"/>
            <a:ext cx="3174850" cy="689103"/>
          </a:xfrm>
          <a:prstGeom prst="rightArrow">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TextBox 14"/>
          <p:cNvSpPr txBox="1"/>
          <p:nvPr/>
        </p:nvSpPr>
        <p:spPr>
          <a:xfrm>
            <a:off x="3075224" y="4503033"/>
            <a:ext cx="3010761" cy="276999"/>
          </a:xfrm>
          <a:prstGeom prst="rect">
            <a:avLst/>
          </a:prstGeom>
          <a:noFill/>
        </p:spPr>
        <p:txBody>
          <a:bodyPr wrap="none" rtlCol="0">
            <a:spAutoFit/>
          </a:bodyPr>
          <a:lstStyle/>
          <a:p>
            <a:pPr>
              <a:defRPr/>
            </a:pPr>
            <a:r>
              <a:rPr lang="en-US" sz="1200" b="1" kern="0" dirty="0" smtClean="0">
                <a:solidFill>
                  <a:srgbClr val="000000"/>
                </a:solidFill>
                <a:cs typeface="Arial" pitchFamily="34" charset="0"/>
              </a:rPr>
              <a:t>Therapy until PD or intolerable toxicity</a:t>
            </a:r>
            <a:endParaRPr lang="en-US" sz="1200" b="1" kern="0" dirty="0">
              <a:solidFill>
                <a:srgbClr val="000000"/>
              </a:solidFill>
              <a:cs typeface="Arial" pitchFamily="34" charset="0"/>
            </a:endParaRPr>
          </a:p>
        </p:txBody>
      </p:sp>
      <p:sp>
        <p:nvSpPr>
          <p:cNvPr id="16" name="TextBox 15"/>
          <p:cNvSpPr txBox="1"/>
          <p:nvPr/>
        </p:nvSpPr>
        <p:spPr>
          <a:xfrm>
            <a:off x="2824446" y="2770909"/>
            <a:ext cx="561849" cy="584775"/>
          </a:xfrm>
          <a:prstGeom prst="rect">
            <a:avLst/>
          </a:prstGeom>
          <a:noFill/>
        </p:spPr>
        <p:txBody>
          <a:bodyPr wrap="square" rtlCol="0">
            <a:spAutoFit/>
          </a:bodyPr>
          <a:lstStyle/>
          <a:p>
            <a:pPr algn="ctr"/>
            <a:r>
              <a:rPr lang="en-US" sz="1600" b="1" dirty="0" smtClean="0">
                <a:solidFill>
                  <a:srgbClr val="FFFFFF"/>
                </a:solidFill>
              </a:rPr>
              <a:t>R</a:t>
            </a:r>
          </a:p>
          <a:p>
            <a:pPr algn="ctr"/>
            <a:r>
              <a:rPr lang="en-US" sz="1600" b="1" dirty="0" smtClean="0">
                <a:solidFill>
                  <a:srgbClr val="FFFFFF"/>
                </a:solidFill>
              </a:rPr>
              <a:t>1:1</a:t>
            </a:r>
            <a:endParaRPr lang="en-US" sz="1600" b="1" dirty="0">
              <a:solidFill>
                <a:srgbClr val="FFFFFF"/>
              </a:solidFill>
            </a:endParaRPr>
          </a:p>
        </p:txBody>
      </p:sp>
    </p:spTree>
    <p:custDataLst>
      <p:tags r:id="rId1"/>
    </p:custDataLst>
    <p:extLst>
      <p:ext uri="{BB962C8B-B14F-4D97-AF65-F5344CB8AC3E}">
        <p14:creationId xmlns:p14="http://schemas.microsoft.com/office/powerpoint/2010/main" val="1811794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BOLERO-3</a:t>
            </a:r>
            <a:br>
              <a:rPr lang="en-US" dirty="0" smtClean="0"/>
            </a:br>
            <a:r>
              <a:rPr lang="en-US" sz="2400" i="1" dirty="0" smtClean="0"/>
              <a:t>Improved locally assessed PFS with </a:t>
            </a:r>
            <a:r>
              <a:rPr lang="en-US" sz="2400" i="1" dirty="0" err="1" smtClean="0"/>
              <a:t>everolimus</a:t>
            </a:r>
            <a:endParaRPr lang="en-US" i="1" dirty="0"/>
          </a:p>
        </p:txBody>
      </p:sp>
      <p:pic>
        <p:nvPicPr>
          <p:cNvPr id="6" name="Picture 5"/>
          <p:cNvPicPr>
            <a:picLocks noChangeAspect="1"/>
          </p:cNvPicPr>
          <p:nvPr/>
        </p:nvPicPr>
        <p:blipFill rotWithShape="1">
          <a:blip r:embed="rId4"/>
          <a:srcRect t="-3323"/>
          <a:stretch/>
        </p:blipFill>
        <p:spPr>
          <a:xfrm>
            <a:off x="295608" y="1364343"/>
            <a:ext cx="8575430" cy="4701418"/>
          </a:xfrm>
          <a:prstGeom prst="rect">
            <a:avLst/>
          </a:prstGeom>
          <a:solidFill>
            <a:srgbClr val="FFFFFF"/>
          </a:solidFill>
        </p:spPr>
      </p:pic>
      <p:sp>
        <p:nvSpPr>
          <p:cNvPr id="8" name="TextBox 7"/>
          <p:cNvSpPr txBox="1"/>
          <p:nvPr/>
        </p:nvSpPr>
        <p:spPr>
          <a:xfrm>
            <a:off x="370116" y="6433550"/>
            <a:ext cx="3961341" cy="276999"/>
          </a:xfrm>
          <a:prstGeom prst="rect">
            <a:avLst/>
          </a:prstGeom>
          <a:noFill/>
        </p:spPr>
        <p:txBody>
          <a:bodyPr wrap="none" rtlCol="0">
            <a:spAutoFit/>
          </a:bodyPr>
          <a:lstStyle/>
          <a:p>
            <a:pPr marL="0" lvl="1">
              <a:defRPr/>
            </a:pPr>
            <a:r>
              <a:rPr lang="en-US" sz="1200" b="1" kern="0" dirty="0" smtClean="0">
                <a:solidFill>
                  <a:srgbClr val="FFFFFF"/>
                </a:solidFill>
                <a:latin typeface="Arial"/>
                <a:cs typeface="Arial" pitchFamily="34" charset="0"/>
              </a:rPr>
              <a:t>Andre F, et al. </a:t>
            </a:r>
            <a:r>
              <a:rPr lang="en-US" sz="1200" b="1" i="1" kern="0" dirty="0" smtClean="0">
                <a:solidFill>
                  <a:srgbClr val="FFFFFF"/>
                </a:solidFill>
                <a:latin typeface="Arial"/>
                <a:cs typeface="Arial" pitchFamily="34" charset="0"/>
              </a:rPr>
              <a:t>Lancet </a:t>
            </a:r>
            <a:r>
              <a:rPr lang="en-US" sz="1200" b="1" i="1" kern="0" dirty="0" err="1" smtClean="0">
                <a:solidFill>
                  <a:srgbClr val="FFFFFF"/>
                </a:solidFill>
                <a:latin typeface="Arial"/>
                <a:cs typeface="Arial" pitchFamily="34" charset="0"/>
              </a:rPr>
              <a:t>Oncol</a:t>
            </a:r>
            <a:r>
              <a:rPr lang="en-US" sz="1200" b="1" kern="0" dirty="0" smtClean="0">
                <a:solidFill>
                  <a:srgbClr val="FFFFFF"/>
                </a:solidFill>
                <a:latin typeface="Arial"/>
                <a:cs typeface="Arial" pitchFamily="34" charset="0"/>
              </a:rPr>
              <a:t>. 2014:</a:t>
            </a:r>
            <a:r>
              <a:rPr lang="en-US" sz="1200" b="1" dirty="0"/>
              <a:t>15(8</a:t>
            </a:r>
            <a:r>
              <a:rPr lang="en-US" sz="1200" b="1" dirty="0" smtClean="0"/>
              <a:t>):e304-e305.</a:t>
            </a:r>
            <a:endParaRPr lang="en-US" sz="1200" b="1" kern="0" dirty="0">
              <a:solidFill>
                <a:srgbClr val="FFFFFF"/>
              </a:solidFill>
              <a:latin typeface="Arial"/>
              <a:cs typeface="Arial" pitchFamily="34" charset="0"/>
            </a:endParaRPr>
          </a:p>
        </p:txBody>
      </p:sp>
    </p:spTree>
    <p:custDataLst>
      <p:tags r:id="rId1"/>
    </p:custDataLst>
    <p:extLst>
      <p:ext uri="{BB962C8B-B14F-4D97-AF65-F5344CB8AC3E}">
        <p14:creationId xmlns:p14="http://schemas.microsoft.com/office/powerpoint/2010/main" val="2308000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153846"/>
            <a:ext cx="8467725" cy="1143000"/>
          </a:xfrm>
        </p:spPr>
        <p:txBody>
          <a:bodyPr/>
          <a:lstStyle/>
          <a:p>
            <a:pPr>
              <a:lnSpc>
                <a:spcPct val="85000"/>
              </a:lnSpc>
            </a:pPr>
            <a:r>
              <a:rPr lang="en-US" dirty="0" smtClean="0"/>
              <a:t>BOLERO-3</a:t>
            </a:r>
            <a:br>
              <a:rPr lang="en-US" dirty="0" smtClean="0"/>
            </a:br>
            <a:r>
              <a:rPr lang="en-US" sz="2400" i="1" dirty="0" smtClean="0"/>
              <a:t>PFS Subgroup Analysis</a:t>
            </a:r>
            <a:endParaRPr lang="en-US" i="1" dirty="0"/>
          </a:p>
        </p:txBody>
      </p:sp>
      <p:pic>
        <p:nvPicPr>
          <p:cNvPr id="5" name="Picture 4" descr="bloero 3.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787" y="1171399"/>
            <a:ext cx="6496430" cy="5262151"/>
          </a:xfrm>
          <a:prstGeom prst="rect">
            <a:avLst/>
          </a:prstGeom>
        </p:spPr>
      </p:pic>
      <p:sp>
        <p:nvSpPr>
          <p:cNvPr id="6" name="TextBox 5"/>
          <p:cNvSpPr txBox="1"/>
          <p:nvPr/>
        </p:nvSpPr>
        <p:spPr>
          <a:xfrm>
            <a:off x="370116" y="6433550"/>
            <a:ext cx="3961341" cy="276999"/>
          </a:xfrm>
          <a:prstGeom prst="rect">
            <a:avLst/>
          </a:prstGeom>
          <a:noFill/>
        </p:spPr>
        <p:txBody>
          <a:bodyPr wrap="none" rtlCol="0">
            <a:spAutoFit/>
          </a:bodyPr>
          <a:lstStyle/>
          <a:p>
            <a:pPr marL="0" lvl="1">
              <a:defRPr/>
            </a:pPr>
            <a:r>
              <a:rPr lang="en-US" sz="1200" b="1" kern="0" dirty="0" smtClean="0">
                <a:solidFill>
                  <a:srgbClr val="FFFFFF"/>
                </a:solidFill>
                <a:latin typeface="Arial"/>
                <a:cs typeface="Arial" pitchFamily="34" charset="0"/>
              </a:rPr>
              <a:t>Andre F, et al. </a:t>
            </a:r>
            <a:r>
              <a:rPr lang="en-US" sz="1200" b="1" i="1" kern="0" dirty="0" smtClean="0">
                <a:solidFill>
                  <a:srgbClr val="FFFFFF"/>
                </a:solidFill>
                <a:latin typeface="Arial"/>
                <a:cs typeface="Arial" pitchFamily="34" charset="0"/>
              </a:rPr>
              <a:t>Lancet </a:t>
            </a:r>
            <a:r>
              <a:rPr lang="en-US" sz="1200" b="1" i="1" kern="0" dirty="0" err="1" smtClean="0">
                <a:solidFill>
                  <a:srgbClr val="FFFFFF"/>
                </a:solidFill>
                <a:latin typeface="Arial"/>
                <a:cs typeface="Arial" pitchFamily="34" charset="0"/>
              </a:rPr>
              <a:t>Oncol</a:t>
            </a:r>
            <a:r>
              <a:rPr lang="en-US" sz="1200" b="1" kern="0" dirty="0" smtClean="0">
                <a:solidFill>
                  <a:srgbClr val="FFFFFF"/>
                </a:solidFill>
                <a:latin typeface="Arial"/>
                <a:cs typeface="Arial" pitchFamily="34" charset="0"/>
              </a:rPr>
              <a:t>. 2014:</a:t>
            </a:r>
            <a:r>
              <a:rPr lang="en-US" sz="1200" b="1" dirty="0"/>
              <a:t>15(8</a:t>
            </a:r>
            <a:r>
              <a:rPr lang="en-US" sz="1200" b="1" dirty="0" smtClean="0"/>
              <a:t>):e304-e305.</a:t>
            </a:r>
            <a:endParaRPr lang="en-US" sz="1200" b="1" kern="0" dirty="0">
              <a:solidFill>
                <a:srgbClr val="FFFFFF"/>
              </a:solidFill>
              <a:latin typeface="Arial"/>
              <a:cs typeface="Arial" pitchFamily="34" charset="0"/>
            </a:endParaRPr>
          </a:p>
        </p:txBody>
      </p:sp>
    </p:spTree>
    <p:custDataLst>
      <p:tags r:id="rId1"/>
    </p:custDataLst>
    <p:extLst>
      <p:ext uri="{BB962C8B-B14F-4D97-AF65-F5344CB8AC3E}">
        <p14:creationId xmlns:p14="http://schemas.microsoft.com/office/powerpoint/2010/main" val="933390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331880"/>
            <a:ext cx="8467725" cy="1143000"/>
          </a:xfrm>
        </p:spPr>
        <p:txBody>
          <a:bodyPr/>
          <a:lstStyle/>
          <a:p>
            <a:r>
              <a:rPr lang="en-US" dirty="0" smtClean="0"/>
              <a:t>Current Approach to HER2+ MBC</a:t>
            </a:r>
            <a:endParaRPr lang="en-US" dirty="0"/>
          </a:p>
        </p:txBody>
      </p:sp>
      <p:sp>
        <p:nvSpPr>
          <p:cNvPr id="3" name="Content Placeholder 2"/>
          <p:cNvSpPr>
            <a:spLocks noGrp="1"/>
          </p:cNvSpPr>
          <p:nvPr>
            <p:ph idx="1"/>
          </p:nvPr>
        </p:nvSpPr>
        <p:spPr>
          <a:xfrm>
            <a:off x="0" y="1600200"/>
            <a:ext cx="9144000" cy="4525963"/>
          </a:xfrm>
        </p:spPr>
        <p:txBody>
          <a:bodyPr/>
          <a:lstStyle/>
          <a:p>
            <a:r>
              <a:rPr lang="en-US" sz="2400" dirty="0" smtClean="0"/>
              <a:t>First line: </a:t>
            </a:r>
            <a:r>
              <a:rPr lang="en-US" sz="2400" dirty="0" err="1" smtClean="0"/>
              <a:t>Pertuzumab-Trastuzumab-Taxane</a:t>
            </a:r>
            <a:endParaRPr lang="en-US" sz="2400" dirty="0" smtClean="0"/>
          </a:p>
          <a:p>
            <a:pPr lvl="1"/>
            <a:r>
              <a:rPr lang="en-US" sz="2000" dirty="0" smtClean="0"/>
              <a:t>Future: T-DM1+pertuzumab?</a:t>
            </a:r>
          </a:p>
          <a:p>
            <a:r>
              <a:rPr lang="en-US" sz="2400" dirty="0" smtClean="0"/>
              <a:t>Second line: T-DM1</a:t>
            </a:r>
          </a:p>
          <a:p>
            <a:r>
              <a:rPr lang="en-US" sz="2400" dirty="0" smtClean="0"/>
              <a:t>Third line: Many options…optimal timing unknown</a:t>
            </a:r>
          </a:p>
          <a:p>
            <a:pPr lvl="1"/>
            <a:r>
              <a:rPr lang="en-US" sz="2400" dirty="0" err="1" smtClean="0"/>
              <a:t>Lapatinib-trastuzumab</a:t>
            </a:r>
            <a:endParaRPr lang="en-US" sz="2400" dirty="0" smtClean="0"/>
          </a:p>
          <a:p>
            <a:pPr lvl="1"/>
            <a:r>
              <a:rPr lang="en-US" sz="2400" dirty="0" err="1" smtClean="0"/>
              <a:t>Lapatinib-capecitabine</a:t>
            </a:r>
            <a:endParaRPr lang="en-US" sz="2400" dirty="0" smtClean="0"/>
          </a:p>
          <a:p>
            <a:pPr lvl="1"/>
            <a:r>
              <a:rPr lang="en-US" sz="2400" dirty="0" err="1"/>
              <a:t>Trastuzumab</a:t>
            </a:r>
            <a:r>
              <a:rPr lang="en-US" sz="2400" dirty="0"/>
              <a:t>-other </a:t>
            </a:r>
            <a:r>
              <a:rPr lang="en-US" sz="2400" dirty="0" smtClean="0"/>
              <a:t>chemo</a:t>
            </a:r>
            <a:endParaRPr lang="en-US" dirty="0" smtClean="0"/>
          </a:p>
          <a:p>
            <a:pPr marL="0" indent="0">
              <a:buNone/>
            </a:pPr>
            <a:endParaRPr lang="en-US" sz="2400" dirty="0" smtClean="0"/>
          </a:p>
          <a:p>
            <a:pPr marL="457200" lvl="1" indent="0">
              <a:buNone/>
            </a:pPr>
            <a:endParaRPr lang="en-US" sz="2400" dirty="0"/>
          </a:p>
        </p:txBody>
      </p:sp>
    </p:spTree>
    <p:extLst>
      <p:ext uri="{BB962C8B-B14F-4D97-AF65-F5344CB8AC3E}">
        <p14:creationId xmlns:p14="http://schemas.microsoft.com/office/powerpoint/2010/main" val="83701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138" y="244293"/>
            <a:ext cx="8467725" cy="1143000"/>
          </a:xfrm>
        </p:spPr>
        <p:txBody>
          <a:bodyPr/>
          <a:lstStyle/>
          <a:p>
            <a:r>
              <a:rPr lang="en-US" dirty="0" smtClean="0"/>
              <a:t>Case Presentation</a:t>
            </a:r>
            <a:endParaRPr lang="en-US" dirty="0"/>
          </a:p>
        </p:txBody>
      </p:sp>
      <p:sp>
        <p:nvSpPr>
          <p:cNvPr id="5" name="Content Placeholder 4"/>
          <p:cNvSpPr>
            <a:spLocks noGrp="1"/>
          </p:cNvSpPr>
          <p:nvPr>
            <p:ph idx="1"/>
          </p:nvPr>
        </p:nvSpPr>
        <p:spPr>
          <a:xfrm>
            <a:off x="397405" y="1210734"/>
            <a:ext cx="8416925" cy="4525963"/>
          </a:xfrm>
        </p:spPr>
        <p:txBody>
          <a:bodyPr/>
          <a:lstStyle/>
          <a:p>
            <a:r>
              <a:rPr lang="en-US" sz="2800" dirty="0" smtClean="0"/>
              <a:t>Linda is a 43-year-old woman who was referred for treatment of newly diagnosed breast cancer after presenting to her primary physician complaining of cough and dyspnea </a:t>
            </a:r>
            <a:endParaRPr lang="en-US" sz="1200" dirty="0" smtClean="0"/>
          </a:p>
          <a:p>
            <a:pPr marL="0" indent="0">
              <a:buNone/>
            </a:pPr>
            <a:endParaRPr lang="en-US" sz="1200" dirty="0" smtClean="0"/>
          </a:p>
          <a:p>
            <a:r>
              <a:rPr lang="en-US" sz="2800" dirty="0" smtClean="0"/>
              <a:t>Imaging showed 4 cm mass </a:t>
            </a:r>
            <a:r>
              <a:rPr lang="en-US" sz="2800" dirty="0"/>
              <a:t>in the right </a:t>
            </a:r>
            <a:r>
              <a:rPr lang="en-US" sz="2800" dirty="0" smtClean="0"/>
              <a:t>breast, right axillary/</a:t>
            </a:r>
            <a:r>
              <a:rPr lang="en-US" sz="2800" dirty="0" err="1" smtClean="0"/>
              <a:t>subpectoral</a:t>
            </a:r>
            <a:r>
              <a:rPr lang="en-US" sz="2800" dirty="0" smtClean="0"/>
              <a:t>/mediastinal lymphadenopathy, moderate </a:t>
            </a:r>
            <a:r>
              <a:rPr lang="en-US" sz="2800" dirty="0"/>
              <a:t>right pleural effusion, pleural thickening on the right </a:t>
            </a:r>
            <a:r>
              <a:rPr lang="en-US" sz="2800" dirty="0" smtClean="0"/>
              <a:t>side, and </a:t>
            </a:r>
            <a:r>
              <a:rPr lang="en-US" sz="2800" dirty="0"/>
              <a:t>multiple </a:t>
            </a:r>
            <a:r>
              <a:rPr lang="en-US" sz="2800" dirty="0" err="1" smtClean="0"/>
              <a:t>peri</a:t>
            </a:r>
            <a:r>
              <a:rPr lang="en-US" sz="2800" dirty="0" smtClean="0"/>
              <a:t> centimeter </a:t>
            </a:r>
            <a:r>
              <a:rPr lang="en-US" sz="2800" dirty="0"/>
              <a:t>nodules in both </a:t>
            </a:r>
            <a:r>
              <a:rPr lang="en-US" sz="2800" dirty="0" smtClean="0"/>
              <a:t>lungs</a:t>
            </a:r>
            <a:endParaRPr lang="en-US" sz="2800" dirty="0"/>
          </a:p>
        </p:txBody>
      </p:sp>
    </p:spTree>
    <p:extLst>
      <p:ext uri="{BB962C8B-B14F-4D97-AF65-F5344CB8AC3E}">
        <p14:creationId xmlns:p14="http://schemas.microsoft.com/office/powerpoint/2010/main" val="1799195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371069"/>
            <a:ext cx="8467725" cy="1143000"/>
          </a:xfrm>
        </p:spPr>
        <p:txBody>
          <a:bodyPr/>
          <a:lstStyle/>
          <a:p>
            <a:pPr>
              <a:lnSpc>
                <a:spcPct val="85000"/>
              </a:lnSpc>
            </a:pPr>
            <a:r>
              <a:rPr lang="en-US" dirty="0" smtClean="0"/>
              <a:t>HER2-Targeted Therapies Under Evaluation</a:t>
            </a:r>
            <a:endParaRPr lang="en-US" dirty="0"/>
          </a:p>
        </p:txBody>
      </p:sp>
      <p:sp>
        <p:nvSpPr>
          <p:cNvPr id="3" name="Content Placeholder 2"/>
          <p:cNvSpPr>
            <a:spLocks noGrp="1"/>
          </p:cNvSpPr>
          <p:nvPr>
            <p:ph idx="1"/>
          </p:nvPr>
        </p:nvSpPr>
        <p:spPr>
          <a:xfrm>
            <a:off x="457200" y="1600200"/>
            <a:ext cx="8686800" cy="4525963"/>
          </a:xfrm>
        </p:spPr>
        <p:txBody>
          <a:bodyPr/>
          <a:lstStyle/>
          <a:p>
            <a:r>
              <a:rPr lang="en-US" sz="2400" dirty="0" smtClean="0"/>
              <a:t>MM-302 (HER2 targeted </a:t>
            </a:r>
            <a:r>
              <a:rPr lang="en-US" sz="2400" dirty="0" err="1" smtClean="0"/>
              <a:t>pegylated</a:t>
            </a:r>
            <a:r>
              <a:rPr lang="en-US" sz="2400" dirty="0" smtClean="0"/>
              <a:t> liposomal doxorubicin using anti-HER2 antibody)</a:t>
            </a:r>
          </a:p>
          <a:p>
            <a:r>
              <a:rPr lang="en-US" sz="2400" dirty="0" err="1" smtClean="0"/>
              <a:t>Neratinib</a:t>
            </a:r>
            <a:r>
              <a:rPr lang="en-US" sz="2400" dirty="0" smtClean="0"/>
              <a:t> (irreversible pan-HER inhibitor)</a:t>
            </a:r>
          </a:p>
          <a:p>
            <a:r>
              <a:rPr lang="en-US" sz="2400" dirty="0" smtClean="0"/>
              <a:t>CDK4/6 inhibitors</a:t>
            </a:r>
          </a:p>
          <a:p>
            <a:r>
              <a:rPr lang="en-US" sz="2400" dirty="0"/>
              <a:t>PI3K pathway inhibition + HER2-blockade in </a:t>
            </a:r>
            <a:r>
              <a:rPr lang="en-US" sz="2400" dirty="0" smtClean="0"/>
              <a:t>HR</a:t>
            </a:r>
            <a:r>
              <a:rPr lang="en-US" sz="2400" dirty="0"/>
              <a:t>-/HER2+?</a:t>
            </a:r>
          </a:p>
          <a:p>
            <a:r>
              <a:rPr lang="en-US" sz="2400" dirty="0"/>
              <a:t>PI3K pathway inhibition + </a:t>
            </a:r>
            <a:r>
              <a:rPr lang="en-US" sz="2400" dirty="0" smtClean="0"/>
              <a:t>HER2-blockade + endocrine </a:t>
            </a:r>
            <a:r>
              <a:rPr lang="en-US" sz="2400" dirty="0" err="1"/>
              <a:t>tx</a:t>
            </a:r>
            <a:r>
              <a:rPr lang="en-US" sz="2400" dirty="0"/>
              <a:t> </a:t>
            </a:r>
            <a:r>
              <a:rPr lang="en-US" sz="2400" dirty="0" smtClean="0"/>
              <a:t>in HR</a:t>
            </a:r>
            <a:r>
              <a:rPr lang="en-US" sz="2400" dirty="0"/>
              <a:t>+/HER2+?</a:t>
            </a:r>
          </a:p>
          <a:p>
            <a:r>
              <a:rPr lang="en-US" sz="2400" dirty="0" smtClean="0"/>
              <a:t>Vaccines</a:t>
            </a:r>
          </a:p>
          <a:p>
            <a:pPr marL="457200" lvl="1" indent="0">
              <a:buNone/>
            </a:pPr>
            <a:endParaRPr lang="en-US" sz="2400" dirty="0"/>
          </a:p>
        </p:txBody>
      </p:sp>
    </p:spTree>
    <p:extLst>
      <p:ext uri="{BB962C8B-B14F-4D97-AF65-F5344CB8AC3E}">
        <p14:creationId xmlns:p14="http://schemas.microsoft.com/office/powerpoint/2010/main" val="1688512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82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138" y="244293"/>
            <a:ext cx="8467725" cy="1143000"/>
          </a:xfrm>
        </p:spPr>
        <p:txBody>
          <a:bodyPr/>
          <a:lstStyle/>
          <a:p>
            <a:r>
              <a:rPr lang="en-US" dirty="0" smtClean="0"/>
              <a:t>Case Presentation</a:t>
            </a:r>
            <a:endParaRPr lang="en-US" dirty="0"/>
          </a:p>
        </p:txBody>
      </p:sp>
      <p:sp>
        <p:nvSpPr>
          <p:cNvPr id="5" name="Content Placeholder 4"/>
          <p:cNvSpPr>
            <a:spLocks noGrp="1"/>
          </p:cNvSpPr>
          <p:nvPr>
            <p:ph idx="1"/>
          </p:nvPr>
        </p:nvSpPr>
        <p:spPr/>
        <p:txBody>
          <a:bodyPr/>
          <a:lstStyle/>
          <a:p>
            <a:r>
              <a:rPr lang="en-US" dirty="0" smtClean="0"/>
              <a:t>Biopsy of the breast revealed an invasive ductal carcinoma, high grade, </a:t>
            </a:r>
            <a:r>
              <a:rPr lang="da-DK" dirty="0"/>
              <a:t>estrogen </a:t>
            </a:r>
            <a:r>
              <a:rPr lang="da-DK" dirty="0" smtClean="0"/>
              <a:t>receptor </a:t>
            </a:r>
            <a:r>
              <a:rPr lang="da-DK" dirty="0"/>
              <a:t>(ER</a:t>
            </a:r>
            <a:r>
              <a:rPr lang="da-DK" dirty="0" smtClean="0"/>
              <a:t>) positive </a:t>
            </a:r>
            <a:r>
              <a:rPr lang="en-US" dirty="0"/>
              <a:t> (50%, 2</a:t>
            </a:r>
            <a:r>
              <a:rPr lang="en-US" dirty="0" smtClean="0"/>
              <a:t>+) </a:t>
            </a:r>
            <a:r>
              <a:rPr lang="da-DK" dirty="0" smtClean="0"/>
              <a:t>progesterone </a:t>
            </a:r>
            <a:r>
              <a:rPr lang="da-DK" dirty="0"/>
              <a:t>receptor (</a:t>
            </a:r>
            <a:r>
              <a:rPr lang="da-DK" dirty="0" smtClean="0"/>
              <a:t>PR)</a:t>
            </a:r>
            <a:r>
              <a:rPr lang="en-US" dirty="0"/>
              <a:t> </a:t>
            </a:r>
            <a:r>
              <a:rPr lang="en-US" dirty="0" smtClean="0"/>
              <a:t>negative, HER2 3-positive breast cancer</a:t>
            </a:r>
          </a:p>
          <a:p>
            <a:r>
              <a:rPr lang="en-US" dirty="0" smtClean="0"/>
              <a:t>Pleural fluid cytology: Positive for metastatic breast cancer</a:t>
            </a:r>
          </a:p>
          <a:p>
            <a:r>
              <a:rPr lang="en-US" dirty="0"/>
              <a:t>What first line regimen would you offer this patient?</a:t>
            </a:r>
          </a:p>
          <a:p>
            <a:endParaRPr lang="en-US" dirty="0"/>
          </a:p>
        </p:txBody>
      </p:sp>
    </p:spTree>
    <p:extLst>
      <p:ext uri="{BB962C8B-B14F-4D97-AF65-F5344CB8AC3E}">
        <p14:creationId xmlns:p14="http://schemas.microsoft.com/office/powerpoint/2010/main" val="244297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Review of First-Line Options</a:t>
            </a:r>
            <a:endParaRPr lang="en-US" dirty="0"/>
          </a:p>
        </p:txBody>
      </p:sp>
    </p:spTree>
    <p:extLst>
      <p:ext uri="{BB962C8B-B14F-4D97-AF65-F5344CB8AC3E}">
        <p14:creationId xmlns:p14="http://schemas.microsoft.com/office/powerpoint/2010/main" val="999777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338138" y="366713"/>
            <a:ext cx="8467725" cy="1143000"/>
          </a:xfrm>
        </p:spPr>
        <p:txBody>
          <a:bodyPr>
            <a:normAutofit/>
          </a:bodyPr>
          <a:lstStyle/>
          <a:p>
            <a:pPr>
              <a:lnSpc>
                <a:spcPct val="85000"/>
              </a:lnSpc>
              <a:defRPr/>
            </a:pPr>
            <a:r>
              <a:rPr lang="en-US" dirty="0">
                <a:solidFill>
                  <a:srgbClr val="F09828"/>
                </a:solidFill>
                <a:ea typeface="+mj-ea"/>
                <a:cs typeface="+mj-cs"/>
              </a:rPr>
              <a:t>Chemotherapy </a:t>
            </a:r>
            <a:r>
              <a:rPr lang="en-US" dirty="0" smtClean="0">
                <a:solidFill>
                  <a:srgbClr val="F09828"/>
                </a:solidFill>
                <a:ea typeface="+mj-ea"/>
                <a:cs typeface="+mj-cs"/>
              </a:rPr>
              <a:t>Plus </a:t>
            </a:r>
            <a:r>
              <a:rPr lang="en-US" dirty="0">
                <a:solidFill>
                  <a:srgbClr val="F09828"/>
                </a:solidFill>
                <a:ea typeface="+mj-ea"/>
                <a:cs typeface="+mj-cs"/>
              </a:rPr>
              <a:t>Trastuzumab</a:t>
            </a:r>
            <a:br>
              <a:rPr lang="en-US" dirty="0">
                <a:solidFill>
                  <a:srgbClr val="F09828"/>
                </a:solidFill>
                <a:ea typeface="+mj-ea"/>
                <a:cs typeface="+mj-cs"/>
              </a:rPr>
            </a:br>
            <a:r>
              <a:rPr lang="en-US" dirty="0">
                <a:solidFill>
                  <a:srgbClr val="F09828"/>
                </a:solidFill>
                <a:ea typeface="+mj-ea"/>
                <a:cs typeface="+mj-cs"/>
              </a:rPr>
              <a:t>in Metastatic Disease</a:t>
            </a:r>
          </a:p>
        </p:txBody>
      </p:sp>
      <p:graphicFrame>
        <p:nvGraphicFramePr>
          <p:cNvPr id="408579" name="Group 3"/>
          <p:cNvGraphicFramePr>
            <a:graphicFrameLocks noGrp="1"/>
          </p:cNvGraphicFramePr>
          <p:nvPr>
            <p:ph idx="1"/>
            <p:extLst>
              <p:ext uri="{D42A27DB-BD31-4B8C-83A1-F6EECF244321}">
                <p14:modId xmlns:p14="http://schemas.microsoft.com/office/powerpoint/2010/main" val="2246006840"/>
              </p:ext>
            </p:extLst>
          </p:nvPr>
        </p:nvGraphicFramePr>
        <p:xfrm>
          <a:off x="228600" y="1676400"/>
          <a:ext cx="8686800" cy="3870730"/>
        </p:xfrm>
        <a:graphic>
          <a:graphicData uri="http://schemas.openxmlformats.org/drawingml/2006/table">
            <a:tbl>
              <a:tblPr>
                <a:tableStyleId>{0505E3EF-67EA-436B-97B2-0124C06EBD24}</a:tableStyleId>
              </a:tblPr>
              <a:tblGrid>
                <a:gridCol w="2438400"/>
                <a:gridCol w="790496"/>
                <a:gridCol w="769143"/>
                <a:gridCol w="1114618"/>
                <a:gridCol w="1112883"/>
                <a:gridCol w="868680"/>
                <a:gridCol w="1592580"/>
              </a:tblGrid>
              <a:tr h="7619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2"/>
                        </a:solidFill>
                        <a:effectLst/>
                        <a:latin typeface="Arial" pitchFamily="34" charset="0"/>
                        <a:cs typeface="Arial" pitchFamily="34" charset="0"/>
                      </a:endParaRPr>
                    </a:p>
                  </a:txBody>
                  <a:tcPr marT="45697" marB="45697" horzOverflow="overflow">
                    <a:lnL w="12700" cmpd="sng">
                      <a:noFill/>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smtClean="0">
                          <a:ln>
                            <a:noFill/>
                          </a:ln>
                          <a:solidFill>
                            <a:schemeClr val="bg2"/>
                          </a:solidFill>
                          <a:effectLst/>
                        </a:rPr>
                        <a:t>Slamon</a:t>
                      </a:r>
                      <a:r>
                        <a:rPr kumimoji="0" lang="en-US" sz="2000" b="1" u="none" strike="noStrike" cap="none" normalizeH="0" baseline="0" dirty="0" smtClean="0">
                          <a:ln>
                            <a:noFill/>
                          </a:ln>
                          <a:solidFill>
                            <a:schemeClr val="bg2"/>
                          </a:solidFill>
                          <a:effectLst/>
                        </a:rPr>
                        <a:t>, et al</a:t>
                      </a:r>
                      <a:r>
                        <a:rPr kumimoji="0" lang="en-US" sz="2000" b="1" u="none" strike="noStrike" cap="none" normalizeH="0" baseline="30000" dirty="0" smtClean="0">
                          <a:ln>
                            <a:noFill/>
                          </a:ln>
                          <a:solidFill>
                            <a:schemeClr val="bg2"/>
                          </a:solidFill>
                          <a:effectLst/>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bg2"/>
                          </a:solidFill>
                          <a:effectLst/>
                        </a:rPr>
                        <a:t>n = 469</a:t>
                      </a:r>
                      <a:endParaRPr kumimoji="0" lang="en-US" sz="2000" b="1" i="0" u="none" strike="noStrike" cap="none" normalizeH="0" baseline="0" dirty="0" smtClean="0">
                        <a:ln>
                          <a:noFill/>
                        </a:ln>
                        <a:solidFill>
                          <a:schemeClr val="bg2"/>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bg2"/>
                          </a:solidFill>
                          <a:effectLst/>
                        </a:rPr>
                        <a:t>Marty, et al</a:t>
                      </a:r>
                      <a:endParaRPr kumimoji="0" lang="en-US" sz="2000" b="1" u="none" strike="noStrike" cap="none" normalizeH="0" baseline="30000" dirty="0" smtClean="0">
                        <a:ln>
                          <a:noFill/>
                        </a:ln>
                        <a:solidFill>
                          <a:schemeClr val="bg2"/>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bg2"/>
                          </a:solidFill>
                          <a:effectLst/>
                        </a:rPr>
                        <a:t>n = 186</a:t>
                      </a:r>
                      <a:endParaRPr kumimoji="0" lang="en-US" sz="2000" b="1" i="0" u="none" strike="noStrike" cap="none" normalizeH="0" baseline="0" dirty="0" smtClean="0">
                        <a:ln>
                          <a:noFill/>
                        </a:ln>
                        <a:solidFill>
                          <a:schemeClr val="bg2"/>
                        </a:solidFill>
                        <a:effectLst/>
                        <a:latin typeface="Arial" pitchFamily="34" charset="0"/>
                        <a:cs typeface="Arial" pitchFamily="34" charset="0"/>
                      </a:endParaRPr>
                    </a:p>
                  </a:txBody>
                  <a:tcPr marT="45697" marB="45697" horzOverflow="overflow">
                    <a:lnL w="127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endParaRPr lang="en-US"/>
                    </a:p>
                  </a:txBody>
                  <a:tcPr/>
                </a:tc>
                <a:tc hMerge="1">
                  <a:txBody>
                    <a:bodyPr/>
                    <a:lstStyle/>
                    <a:p>
                      <a:endParaRPr lang="en-US"/>
                    </a:p>
                  </a:txBody>
                  <a:tcPr/>
                </a:tc>
              </a:tr>
              <a:tr h="10057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rPr>
                        <a:t>Treatment arms</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mpd="sng">
                      <a:noFill/>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sz="2000" b="1" u="none" strike="noStrike" cap="none" normalizeH="0" baseline="0" dirty="0" smtClean="0">
                          <a:ln>
                            <a:noFill/>
                          </a:ln>
                          <a:solidFill>
                            <a:schemeClr val="tx1"/>
                          </a:solidFill>
                          <a:effectLst/>
                        </a:rPr>
                        <a:t>AC or PAC*</a:t>
                      </a:r>
                    </a:p>
                    <a:p>
                      <a:pPr marL="0" marR="0" lvl="0" indent="0" algn="ctr" defTabSz="914400" rtl="0" eaLnBrk="1" fontAlgn="base" latinLnBrk="0" hangingPunct="1">
                        <a:lnSpc>
                          <a:spcPct val="100000"/>
                        </a:lnSpc>
                        <a:spcBef>
                          <a:spcPts val="0"/>
                        </a:spcBef>
                        <a:spcAft>
                          <a:spcPct val="0"/>
                        </a:spcAft>
                        <a:buClrTx/>
                        <a:buSzTx/>
                        <a:buFontTx/>
                        <a:buNone/>
                        <a:tabLst/>
                      </a:pPr>
                      <a:r>
                        <a:rPr kumimoji="0" lang="en-US" sz="2000" b="1" u="none" strike="noStrike" cap="none" normalizeH="0" baseline="0" dirty="0" smtClean="0">
                          <a:ln>
                            <a:noFill/>
                          </a:ln>
                          <a:solidFill>
                            <a:schemeClr val="tx1"/>
                          </a:solidFill>
                          <a:effectLst/>
                        </a:rPr>
                        <a:t>vs</a:t>
                      </a:r>
                    </a:p>
                    <a:p>
                      <a:pPr marL="0" marR="0" lvl="0" indent="0" algn="ctr" defTabSz="914400" rtl="0" eaLnBrk="1" fontAlgn="base" latinLnBrk="0" hangingPunct="1">
                        <a:lnSpc>
                          <a:spcPct val="100000"/>
                        </a:lnSpc>
                        <a:spcBef>
                          <a:spcPts val="0"/>
                        </a:spcBef>
                        <a:spcAft>
                          <a:spcPct val="0"/>
                        </a:spcAft>
                        <a:buClrTx/>
                        <a:buSzTx/>
                        <a:buFontTx/>
                        <a:buNone/>
                        <a:tabLst/>
                      </a:pPr>
                      <a:r>
                        <a:rPr kumimoji="0" lang="en-US" sz="2000" b="1" u="none" strike="noStrike" cap="none" normalizeH="0" baseline="0" dirty="0" smtClean="0">
                          <a:ln>
                            <a:noFill/>
                          </a:ln>
                          <a:solidFill>
                            <a:schemeClr val="tx1"/>
                          </a:solidFill>
                          <a:effectLst/>
                        </a:rPr>
                        <a:t>AC or PAC →TRAS</a:t>
                      </a:r>
                      <a:endParaRPr kumimoji="0" lang="en-US" sz="2000" b="1" i="0" u="none" strike="noStrike" cap="none" normalizeH="0" baseline="3000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sz="2000" b="1" u="none" strike="noStrike" cap="none" normalizeH="0" baseline="0" dirty="0" smtClean="0">
                          <a:ln>
                            <a:noFill/>
                          </a:ln>
                          <a:solidFill>
                            <a:schemeClr val="tx1"/>
                          </a:solidFill>
                          <a:effectLst/>
                        </a:rPr>
                        <a:t>DOC</a:t>
                      </a:r>
                    </a:p>
                    <a:p>
                      <a:pPr marL="0" marR="0" lvl="0" indent="0" algn="ctr" defTabSz="914400" rtl="0" eaLnBrk="1" fontAlgn="base" latinLnBrk="0" hangingPunct="1">
                        <a:lnSpc>
                          <a:spcPct val="100000"/>
                        </a:lnSpc>
                        <a:spcBef>
                          <a:spcPts val="0"/>
                        </a:spcBef>
                        <a:spcAft>
                          <a:spcPct val="0"/>
                        </a:spcAft>
                        <a:buClrTx/>
                        <a:buSzTx/>
                        <a:buFontTx/>
                        <a:buNone/>
                        <a:tabLst/>
                      </a:pPr>
                      <a:r>
                        <a:rPr kumimoji="0" lang="en-US" sz="2000" b="1" u="none" strike="noStrike" cap="none" normalizeH="0" baseline="0" dirty="0" smtClean="0">
                          <a:ln>
                            <a:noFill/>
                          </a:ln>
                          <a:solidFill>
                            <a:schemeClr val="tx1"/>
                          </a:solidFill>
                          <a:effectLst/>
                        </a:rPr>
                        <a:t>vs</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2000" b="1" u="none" strike="noStrike" cap="none" normalizeH="0" baseline="0" dirty="0" smtClean="0">
                          <a:ln>
                            <a:noFill/>
                          </a:ln>
                          <a:solidFill>
                            <a:schemeClr val="tx1"/>
                          </a:solidFill>
                          <a:effectLst/>
                        </a:rPr>
                        <a:t>DOC →TRAS</a:t>
                      </a:r>
                      <a:r>
                        <a:rPr kumimoji="0" lang="en-US" sz="2000" b="1" u="none" strike="noStrike" cap="none" normalizeH="0" baseline="30000" dirty="0" smtClean="0">
                          <a:ln>
                            <a:noFill/>
                          </a:ln>
                          <a:solidFill>
                            <a:schemeClr val="tx1"/>
                          </a:solidFill>
                          <a:effectLst/>
                        </a:rPr>
                        <a:t>†</a:t>
                      </a:r>
                      <a:endParaRPr kumimoji="0" lang="en-US" sz="2000" b="1" i="0" u="none" strike="noStrike" cap="none" normalizeH="0" baseline="30000" dirty="0" smtClean="0">
                        <a:ln>
                          <a:noFill/>
                        </a:ln>
                        <a:solidFill>
                          <a:schemeClr val="tx1"/>
                        </a:solidFill>
                        <a:effectLst/>
                        <a:latin typeface="Arial" pitchFamily="34" charset="0"/>
                        <a:cs typeface="Arial" pitchFamily="34" charset="0"/>
                      </a:endParaRPr>
                    </a:p>
                  </a:txBody>
                  <a:tcPr marT="45697" marB="45697"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39984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rPr>
                        <a:t>Time to disease progression (months)</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dirty="0" smtClean="0">
                        <a:ln>
                          <a:noFill/>
                        </a:ln>
                        <a:solidFill>
                          <a:schemeClr val="tx1"/>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4.6</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dirty="0" smtClean="0">
                        <a:ln>
                          <a:noFill/>
                        </a:ln>
                        <a:solidFill>
                          <a:schemeClr val="tx1"/>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7.4</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i="1" u="none" strike="noStrike" cap="none" normalizeH="0" baseline="0" dirty="0" smtClean="0">
                          <a:ln>
                            <a:noFill/>
                          </a:ln>
                          <a:solidFill>
                            <a:schemeClr val="tx1"/>
                          </a:solidFill>
                          <a:effectLst/>
                        </a:rPr>
                        <a:t>P</a:t>
                      </a:r>
                      <a:r>
                        <a:rPr kumimoji="0" lang="en-US" sz="1600" u="none" strike="noStrike" cap="none" normalizeH="0" baseline="0" dirty="0" smtClean="0">
                          <a:ln>
                            <a:noFill/>
                          </a:ln>
                          <a:solidFill>
                            <a:schemeClr val="tx1"/>
                          </a:solidFill>
                          <a:effectLst/>
                        </a:rPr>
                        <a:t> value</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dirty="0" smtClean="0">
                        <a:ln>
                          <a:noFill/>
                        </a:ln>
                        <a:solidFill>
                          <a:schemeClr val="tx1"/>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6.1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dirty="0" smtClean="0">
                        <a:ln>
                          <a:noFill/>
                        </a:ln>
                        <a:solidFill>
                          <a:schemeClr val="tx1"/>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11.7</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i="1" u="none" strike="noStrike" cap="none" normalizeH="0" baseline="0" dirty="0" smtClean="0">
                          <a:ln>
                            <a:noFill/>
                          </a:ln>
                          <a:solidFill>
                            <a:schemeClr val="tx1"/>
                          </a:solidFill>
                          <a:effectLst/>
                        </a:rPr>
                        <a:t>P</a:t>
                      </a:r>
                      <a:r>
                        <a:rPr kumimoji="0" lang="en-US" sz="1600" u="none" strike="noStrike" cap="none" normalizeH="0" baseline="0" dirty="0" smtClean="0">
                          <a:ln>
                            <a:noFill/>
                          </a:ln>
                          <a:solidFill>
                            <a:schemeClr val="tx1"/>
                          </a:solidFill>
                          <a:effectLst/>
                        </a:rPr>
                        <a:t> value</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45315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&lt;.001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.0001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1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rPr>
                        <a:t>Response rate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32%</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50%</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&lt;.001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34%</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61%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.0002</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7009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rPr>
                        <a:t>Median OS (months)</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20</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25</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.046</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23</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31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solidFill>
                            <a:schemeClr val="tx1"/>
                          </a:solidFill>
                          <a:effectLst/>
                        </a:rPr>
                        <a:t>.0325</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697" marB="45697" horzOverflow="overflow">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7072" name="Text Box 49"/>
          <p:cNvSpPr txBox="1">
            <a:spLocks noChangeArrowheads="1"/>
          </p:cNvSpPr>
          <p:nvPr/>
        </p:nvSpPr>
        <p:spPr bwMode="auto">
          <a:xfrm>
            <a:off x="228600" y="5561350"/>
            <a:ext cx="8686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200" b="1" dirty="0" smtClean="0"/>
              <a:t>AC, </a:t>
            </a:r>
            <a:r>
              <a:rPr lang="en-US" sz="1200" b="1" dirty="0" err="1" smtClean="0"/>
              <a:t>anthracycline</a:t>
            </a:r>
            <a:r>
              <a:rPr lang="en-US" sz="1200" b="1" dirty="0"/>
              <a:t>, </a:t>
            </a:r>
            <a:r>
              <a:rPr lang="en-US" sz="1200" b="1" dirty="0" smtClean="0"/>
              <a:t>cyclophosphamide; PAC, paclitaxel; DOC, </a:t>
            </a:r>
            <a:r>
              <a:rPr lang="en-US" sz="1200" b="1" dirty="0" err="1" smtClean="0"/>
              <a:t>docetaxel</a:t>
            </a:r>
            <a:r>
              <a:rPr lang="en-US" sz="1200" b="1" dirty="0" smtClean="0"/>
              <a:t>; OS, overall survival</a:t>
            </a:r>
            <a:endParaRPr lang="en-US" sz="1200" b="1" dirty="0"/>
          </a:p>
        </p:txBody>
      </p:sp>
      <p:sp>
        <p:nvSpPr>
          <p:cNvPr id="257073" name="Text Box 50"/>
          <p:cNvSpPr txBox="1">
            <a:spLocks noChangeArrowheads="1"/>
          </p:cNvSpPr>
          <p:nvPr/>
        </p:nvSpPr>
        <p:spPr bwMode="auto">
          <a:xfrm>
            <a:off x="338530" y="6373340"/>
            <a:ext cx="861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200" b="1" dirty="0" err="1"/>
              <a:t>Hudis</a:t>
            </a:r>
            <a:r>
              <a:rPr lang="en-US" sz="1200" b="1" dirty="0"/>
              <a:t> CA. </a:t>
            </a:r>
            <a:r>
              <a:rPr lang="en-US" sz="1200" b="1" i="1" dirty="0"/>
              <a:t>N </a:t>
            </a:r>
            <a:r>
              <a:rPr lang="en-US" sz="1200" b="1" i="1" dirty="0" err="1"/>
              <a:t>Engl</a:t>
            </a:r>
            <a:r>
              <a:rPr lang="en-US" sz="1200" b="1" i="1" dirty="0"/>
              <a:t> J Med. </a:t>
            </a:r>
            <a:r>
              <a:rPr lang="en-US" sz="1200" b="1" dirty="0"/>
              <a:t>2007;357(1):39-51</a:t>
            </a:r>
            <a:r>
              <a:rPr lang="en-US" sz="1200" b="1" dirty="0" smtClean="0"/>
              <a:t>. </a:t>
            </a:r>
            <a:r>
              <a:rPr lang="en-US" sz="1200" b="1" dirty="0" err="1" smtClean="0"/>
              <a:t>Slamon</a:t>
            </a:r>
            <a:r>
              <a:rPr lang="en-US" sz="1200" b="1" dirty="0" smtClean="0"/>
              <a:t> </a:t>
            </a:r>
            <a:r>
              <a:rPr lang="en-US" sz="1200" b="1" dirty="0"/>
              <a:t>DJ, et al. </a:t>
            </a:r>
            <a:r>
              <a:rPr lang="en-US" sz="1200" b="1" i="1" dirty="0"/>
              <a:t>N </a:t>
            </a:r>
            <a:r>
              <a:rPr lang="en-US" sz="1200" b="1" i="1" dirty="0" err="1"/>
              <a:t>Engl</a:t>
            </a:r>
            <a:r>
              <a:rPr lang="en-US" sz="1200" b="1" i="1" dirty="0"/>
              <a:t> J Med</a:t>
            </a:r>
            <a:r>
              <a:rPr lang="en-US" sz="1200" b="1" dirty="0"/>
              <a:t>. </a:t>
            </a:r>
            <a:r>
              <a:rPr lang="en-US" sz="1200" b="1" dirty="0" smtClean="0"/>
              <a:t>2001;344:783-792. </a:t>
            </a:r>
            <a:r>
              <a:rPr lang="en-US" sz="1200" b="1" dirty="0"/>
              <a:t>Marty M, et al. </a:t>
            </a:r>
            <a:r>
              <a:rPr lang="en-US" sz="1200" b="1" i="1" dirty="0"/>
              <a:t>J </a:t>
            </a:r>
            <a:r>
              <a:rPr lang="en-US" sz="1200" b="1" i="1" dirty="0" err="1"/>
              <a:t>Clin</a:t>
            </a:r>
            <a:r>
              <a:rPr lang="en-US" sz="1200" b="1" i="1" dirty="0"/>
              <a:t> </a:t>
            </a:r>
            <a:r>
              <a:rPr lang="en-US" sz="1200" b="1" i="1" dirty="0" err="1"/>
              <a:t>Oncol</a:t>
            </a:r>
            <a:r>
              <a:rPr lang="en-US" sz="1200" b="1" i="1" dirty="0"/>
              <a:t>.</a:t>
            </a:r>
            <a:r>
              <a:rPr lang="en-US" sz="1200" b="1" dirty="0"/>
              <a:t> </a:t>
            </a:r>
            <a:r>
              <a:rPr lang="en-US" sz="1200" b="1" dirty="0" smtClean="0"/>
              <a:t>2005;23(19):4265-4274.</a:t>
            </a:r>
            <a:endParaRPr lang="en-US" sz="1200" b="1" dirty="0"/>
          </a:p>
        </p:txBody>
      </p:sp>
      <p:sp>
        <p:nvSpPr>
          <p:cNvPr id="2" name="Rectangle 1"/>
          <p:cNvSpPr/>
          <p:nvPr/>
        </p:nvSpPr>
        <p:spPr>
          <a:xfrm>
            <a:off x="228600" y="4851219"/>
            <a:ext cx="8686800" cy="70485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b="1" dirty="0">
              <a:solidFill>
                <a:schemeClr val="tx1"/>
              </a:solidFill>
              <a:latin typeface="Arial"/>
            </a:endParaRPr>
          </a:p>
        </p:txBody>
      </p:sp>
    </p:spTree>
    <p:extLst>
      <p:ext uri="{BB962C8B-B14F-4D97-AF65-F5344CB8AC3E}">
        <p14:creationId xmlns:p14="http://schemas.microsoft.com/office/powerpoint/2010/main" val="1782270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338138" y="358252"/>
            <a:ext cx="8467725" cy="1143000"/>
          </a:xfrm>
        </p:spPr>
        <p:txBody>
          <a:bodyPr/>
          <a:lstStyle/>
          <a:p>
            <a:pPr>
              <a:lnSpc>
                <a:spcPct val="85000"/>
              </a:lnSpc>
            </a:pPr>
            <a:r>
              <a:rPr lang="en-US" dirty="0">
                <a:latin typeface="Arial" charset="0"/>
              </a:rPr>
              <a:t>Hormonal Therapy in HER2-Positive Metastatic Breast Cancer</a:t>
            </a:r>
          </a:p>
        </p:txBody>
      </p:sp>
      <p:graphicFrame>
        <p:nvGraphicFramePr>
          <p:cNvPr id="1654788" name="Group 4"/>
          <p:cNvGraphicFramePr>
            <a:graphicFrameLocks noGrp="1"/>
          </p:cNvGraphicFramePr>
          <p:nvPr>
            <p:ph type="tbl" idx="4294967295"/>
            <p:extLst>
              <p:ext uri="{D42A27DB-BD31-4B8C-83A1-F6EECF244321}">
                <p14:modId xmlns:p14="http://schemas.microsoft.com/office/powerpoint/2010/main" val="3421618381"/>
              </p:ext>
            </p:extLst>
          </p:nvPr>
        </p:nvGraphicFramePr>
        <p:xfrm>
          <a:off x="384174" y="1911350"/>
          <a:ext cx="8429625" cy="2867599"/>
        </p:xfrm>
        <a:graphic>
          <a:graphicData uri="http://schemas.openxmlformats.org/drawingml/2006/table">
            <a:tbl>
              <a:tblPr/>
              <a:tblGrid>
                <a:gridCol w="5236666"/>
                <a:gridCol w="1111189"/>
                <a:gridCol w="2081770"/>
              </a:tblGrid>
              <a:tr h="365843">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bg2"/>
                          </a:solidFill>
                          <a:effectLst/>
                          <a:latin typeface="+mj-lt"/>
                        </a:rPr>
                        <a:t>Regimen</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bg2"/>
                          </a:solidFill>
                          <a:effectLst/>
                          <a:latin typeface="+mj-lt"/>
                          <a:ea typeface="Arial Unicode MS" pitchFamily="34" charset="-128"/>
                          <a:cs typeface="Arial Unicode MS" pitchFamily="34" charset="-128"/>
                        </a:rPr>
                        <a:t>ORR, %</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bg2"/>
                          </a:solidFill>
                          <a:effectLst/>
                          <a:latin typeface="+mj-lt"/>
                          <a:ea typeface="Arial Unicode MS" pitchFamily="34" charset="-128"/>
                          <a:cs typeface="Arial Unicode MS" pitchFamily="34" charset="-128"/>
                        </a:rPr>
                        <a:t>Median PFS, months</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98274">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Trastuzumab (N = 114; HER2 positive, n = 79)</a:t>
                      </a:r>
                      <a:r>
                        <a:rPr kumimoji="0" lang="en-US" sz="1800" b="1" i="0" u="none" strike="noStrike" kern="1200" cap="none" normalizeH="0" baseline="30000" dirty="0" smtClean="0">
                          <a:ln>
                            <a:noFill/>
                          </a:ln>
                          <a:solidFill>
                            <a:schemeClr val="tx1"/>
                          </a:solidFill>
                          <a:effectLst/>
                          <a:latin typeface="+mj-lt"/>
                          <a:ea typeface="+mn-ea"/>
                          <a:cs typeface="+mn-cs"/>
                        </a:rPr>
                        <a:t>1</a:t>
                      </a:r>
                      <a:endParaRPr kumimoji="0" lang="en-US" sz="1800" b="1" i="0" u="none" strike="noStrike" cap="none" normalizeH="0" baseline="0" dirty="0" smtClean="0">
                        <a:ln>
                          <a:noFill/>
                        </a:ln>
                        <a:solidFill>
                          <a:schemeClr val="tx1"/>
                        </a:solidFill>
                        <a:effectLst/>
                        <a:latin typeface="+mj-lt"/>
                      </a:endParaRP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26</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3.5-3.8 </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43">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Anastrozole/trastuzumab (n = 103)</a:t>
                      </a:r>
                      <a:r>
                        <a:rPr kumimoji="0" lang="en-US" sz="1800" b="1" i="0" u="none" strike="noStrike" kern="1200" cap="none" normalizeH="0" baseline="30000" dirty="0" smtClean="0">
                          <a:ln>
                            <a:noFill/>
                          </a:ln>
                          <a:solidFill>
                            <a:schemeClr val="tx1"/>
                          </a:solidFill>
                          <a:effectLst/>
                          <a:latin typeface="+mj-lt"/>
                          <a:ea typeface="+mn-ea"/>
                          <a:cs typeface="+mn-cs"/>
                        </a:rPr>
                        <a:t>2</a:t>
                      </a:r>
                      <a:endParaRPr kumimoji="0" lang="en-US" sz="1800" b="1" i="0" u="none" strike="noStrike" cap="none" normalizeH="0" baseline="0" dirty="0" smtClean="0">
                        <a:ln>
                          <a:noFill/>
                        </a:ln>
                        <a:solidFill>
                          <a:schemeClr val="tx1"/>
                        </a:solidFill>
                        <a:effectLst/>
                        <a:latin typeface="+mj-lt"/>
                      </a:endParaRP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20</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4.8 </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43">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Anastrozole (n = 104)</a:t>
                      </a:r>
                      <a:r>
                        <a:rPr kumimoji="0" lang="en-US" sz="1800" b="1" i="0" u="none" strike="noStrike" kern="1200" cap="none" normalizeH="0" baseline="30000" dirty="0" smtClean="0">
                          <a:ln>
                            <a:noFill/>
                          </a:ln>
                          <a:solidFill>
                            <a:schemeClr val="tx1"/>
                          </a:solidFill>
                          <a:effectLst/>
                          <a:latin typeface="+mj-lt"/>
                          <a:ea typeface="+mn-ea"/>
                          <a:cs typeface="+mn-cs"/>
                        </a:rPr>
                        <a:t>2</a:t>
                      </a:r>
                      <a:endParaRPr kumimoji="0" lang="en-US" sz="1800" b="1" i="0" u="none" strike="noStrike" cap="none" normalizeH="0" baseline="0" dirty="0" smtClean="0">
                        <a:ln>
                          <a:noFill/>
                        </a:ln>
                        <a:solidFill>
                          <a:schemeClr val="tx1"/>
                        </a:solidFill>
                        <a:effectLst/>
                        <a:latin typeface="+mj-lt"/>
                      </a:endParaRP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7</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2.4</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43">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Lapatinib/letrozole (n = 642)</a:t>
                      </a:r>
                      <a:r>
                        <a:rPr kumimoji="0" lang="en-US" sz="1800" b="1" i="0" u="none" strike="noStrike" cap="none" normalizeH="0" baseline="30000" dirty="0" smtClean="0">
                          <a:ln>
                            <a:noFill/>
                          </a:ln>
                          <a:solidFill>
                            <a:schemeClr val="tx1"/>
                          </a:solidFill>
                          <a:effectLst/>
                          <a:latin typeface="+mj-lt"/>
                        </a:rPr>
                        <a:t>3</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28</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8.2</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43">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Letrozole (n = 644)</a:t>
                      </a:r>
                      <a:r>
                        <a:rPr kumimoji="0" lang="en-US" sz="1800" b="1" i="0" u="none" strike="noStrike" cap="none" normalizeH="0" baseline="30000" dirty="0" smtClean="0">
                          <a:ln>
                            <a:noFill/>
                          </a:ln>
                          <a:solidFill>
                            <a:schemeClr val="tx1"/>
                          </a:solidFill>
                          <a:effectLst/>
                          <a:latin typeface="+mj-lt"/>
                        </a:rPr>
                        <a:t>3</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15</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3.0</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43">
                <a:tc>
                  <a:txBody>
                    <a:bodyPr/>
                    <a:lstStyle/>
                    <a:p>
                      <a:pPr marL="0" marR="0" lvl="0" indent="0" algn="l" defTabSz="914400" rtl="0" eaLnBrk="1" fontAlgn="base" latinLnBrk="0" hangingPunct="1">
                        <a:lnSpc>
                          <a:spcPct val="100000"/>
                        </a:lnSpc>
                        <a:spcBef>
                          <a:spcPts val="0"/>
                        </a:spcBef>
                        <a:spcAft>
                          <a:spcPct val="0"/>
                        </a:spcAft>
                        <a:buClr>
                          <a:schemeClr val="tx2"/>
                        </a:buClr>
                        <a:buSzTx/>
                        <a:buFont typeface="Monotype Sorts" pitchFamily="84" charset="2"/>
                        <a:buNone/>
                        <a:tabLst/>
                        <a:defRPr/>
                      </a:pPr>
                      <a:r>
                        <a:rPr kumimoji="0" lang="en-US" sz="1800" b="1" i="0" u="none" strike="noStrike" cap="none" normalizeH="0" baseline="0" dirty="0" smtClean="0">
                          <a:ln>
                            <a:noFill/>
                          </a:ln>
                          <a:solidFill>
                            <a:schemeClr val="tx1"/>
                          </a:solidFill>
                          <a:effectLst/>
                          <a:latin typeface="+mj-lt"/>
                        </a:rPr>
                        <a:t>Lapatinib (N = 138)</a:t>
                      </a:r>
                      <a:r>
                        <a:rPr kumimoji="0" lang="en-US" sz="1800" b="1" i="0" u="none" strike="noStrike" cap="none" normalizeH="0" baseline="30000" dirty="0" smtClean="0">
                          <a:ln>
                            <a:noFill/>
                          </a:ln>
                          <a:solidFill>
                            <a:schemeClr val="tx1"/>
                          </a:solidFill>
                          <a:effectLst/>
                          <a:latin typeface="+mj-lt"/>
                        </a:rPr>
                        <a:t>4</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24</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2"/>
                        </a:buClr>
                        <a:buSzTx/>
                        <a:buFont typeface="Monotype Sorts" pitchFamily="84" charset="2"/>
                        <a:buNone/>
                        <a:tabLst/>
                      </a:pPr>
                      <a:r>
                        <a:rPr kumimoji="0" lang="en-US" sz="1800" b="1" i="0" u="none" strike="noStrike" cap="none" normalizeH="0" baseline="0" dirty="0" smtClean="0">
                          <a:ln>
                            <a:noFill/>
                          </a:ln>
                          <a:solidFill>
                            <a:schemeClr val="tx1"/>
                          </a:solidFill>
                          <a:effectLst/>
                          <a:latin typeface="+mj-lt"/>
                        </a:rPr>
                        <a:t>NA</a:t>
                      </a:r>
                    </a:p>
                  </a:txBody>
                  <a:tcPr marT="45735" marB="4573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32" name="Text Box 3"/>
          <p:cNvSpPr txBox="1">
            <a:spLocks noChangeArrowheads="1"/>
          </p:cNvSpPr>
          <p:nvPr/>
        </p:nvSpPr>
        <p:spPr bwMode="auto">
          <a:xfrm>
            <a:off x="351899" y="6348421"/>
            <a:ext cx="8809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defRPr>
            </a:lvl2pPr>
            <a:lvl3pPr marL="1143000" indent="-228600" defTabSz="457200" eaLnBrk="0" hangingPunct="0">
              <a:defRPr sz="2400">
                <a:solidFill>
                  <a:schemeClr val="tx1"/>
                </a:solidFill>
                <a:latin typeface="Arial" charset="0"/>
                <a:ea typeface="ＭＳ Ｐゴシック" charset="0"/>
              </a:defRPr>
            </a:lvl3pPr>
            <a:lvl4pPr marL="1600200" indent="-228600" defTabSz="457200" eaLnBrk="0" hangingPunct="0">
              <a:defRPr sz="2400">
                <a:solidFill>
                  <a:schemeClr val="tx1"/>
                </a:solidFill>
                <a:latin typeface="Arial" charset="0"/>
                <a:ea typeface="ＭＳ Ｐゴシック" charset="0"/>
              </a:defRPr>
            </a:lvl4pPr>
            <a:lvl5pPr marL="2057400" indent="-228600" defTabSz="4572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solidFill>
                  <a:srgbClr val="FFFFFF"/>
                </a:solidFill>
              </a:rPr>
              <a:t>1. Vogel C, et al. </a:t>
            </a:r>
            <a:r>
              <a:rPr lang="en-US" sz="1200" b="1" i="1" dirty="0">
                <a:solidFill>
                  <a:srgbClr val="FFFFFF"/>
                </a:solidFill>
              </a:rPr>
              <a:t>J </a:t>
            </a:r>
            <a:r>
              <a:rPr lang="en-US" sz="1200" b="1" i="1" dirty="0" err="1">
                <a:solidFill>
                  <a:srgbClr val="FFFFFF"/>
                </a:solidFill>
              </a:rPr>
              <a:t>Clin</a:t>
            </a:r>
            <a:r>
              <a:rPr lang="en-US" sz="1200" b="1" i="1" dirty="0">
                <a:solidFill>
                  <a:srgbClr val="FFFFFF"/>
                </a:solidFill>
              </a:rPr>
              <a:t> </a:t>
            </a:r>
            <a:r>
              <a:rPr lang="en-US" sz="1200" b="1" i="1" dirty="0" err="1">
                <a:solidFill>
                  <a:srgbClr val="FFFFFF"/>
                </a:solidFill>
              </a:rPr>
              <a:t>Oncol</a:t>
            </a:r>
            <a:r>
              <a:rPr lang="en-US" sz="1200" b="1" dirty="0">
                <a:solidFill>
                  <a:srgbClr val="FFFFFF"/>
                </a:solidFill>
              </a:rPr>
              <a:t>. </a:t>
            </a:r>
            <a:r>
              <a:rPr lang="en-US" sz="1200" b="1" dirty="0" smtClean="0">
                <a:solidFill>
                  <a:srgbClr val="FFFFFF"/>
                </a:solidFill>
              </a:rPr>
              <a:t>2002;20(3):719-726</a:t>
            </a:r>
            <a:r>
              <a:rPr lang="en-US" sz="1200" b="1" dirty="0">
                <a:solidFill>
                  <a:srgbClr val="FFFFFF"/>
                </a:solidFill>
              </a:rPr>
              <a:t>. 2. Kaufman B, et al. </a:t>
            </a:r>
            <a:r>
              <a:rPr lang="en-US" sz="1200" b="1" i="1" dirty="0">
                <a:solidFill>
                  <a:srgbClr val="FFFFFF"/>
                </a:solidFill>
              </a:rPr>
              <a:t>J </a:t>
            </a:r>
            <a:r>
              <a:rPr lang="en-US" sz="1200" b="1" i="1" dirty="0" err="1">
                <a:solidFill>
                  <a:srgbClr val="FFFFFF"/>
                </a:solidFill>
              </a:rPr>
              <a:t>Clin</a:t>
            </a:r>
            <a:r>
              <a:rPr lang="en-US" sz="1200" b="1" i="1" dirty="0">
                <a:solidFill>
                  <a:srgbClr val="FFFFFF"/>
                </a:solidFill>
              </a:rPr>
              <a:t> </a:t>
            </a:r>
            <a:r>
              <a:rPr lang="en-US" sz="1200" b="1" i="1" dirty="0" err="1">
                <a:solidFill>
                  <a:srgbClr val="FFFFFF"/>
                </a:solidFill>
              </a:rPr>
              <a:t>Oncol</a:t>
            </a:r>
            <a:r>
              <a:rPr lang="en-US" sz="1200" b="1" dirty="0">
                <a:solidFill>
                  <a:srgbClr val="FFFFFF"/>
                </a:solidFill>
              </a:rPr>
              <a:t>. </a:t>
            </a:r>
            <a:r>
              <a:rPr lang="en-US" sz="1200" b="1" dirty="0" smtClean="0">
                <a:solidFill>
                  <a:srgbClr val="FFFFFF"/>
                </a:solidFill>
              </a:rPr>
              <a:t>2009;27(33):5529-5537</a:t>
            </a:r>
            <a:r>
              <a:rPr lang="en-US" sz="1200" b="1" dirty="0">
                <a:solidFill>
                  <a:srgbClr val="FFFFFF"/>
                </a:solidFill>
              </a:rPr>
              <a:t>. </a:t>
            </a:r>
            <a:br>
              <a:rPr lang="en-US" sz="1200" b="1" dirty="0">
                <a:solidFill>
                  <a:srgbClr val="FFFFFF"/>
                </a:solidFill>
              </a:rPr>
            </a:br>
            <a:r>
              <a:rPr lang="en-US" sz="1200" b="1" dirty="0">
                <a:solidFill>
                  <a:srgbClr val="FFFFFF"/>
                </a:solidFill>
              </a:rPr>
              <a:t>3. </a:t>
            </a:r>
            <a:r>
              <a:rPr lang="en-US" sz="1200" b="1" dirty="0" smtClean="0">
                <a:solidFill>
                  <a:srgbClr val="FFFFFF"/>
                </a:solidFill>
              </a:rPr>
              <a:t>Johnston S, et al. </a:t>
            </a:r>
            <a:r>
              <a:rPr lang="en-US" sz="1200" b="1" i="1" dirty="0" smtClean="0">
                <a:solidFill>
                  <a:srgbClr val="FFFFFF"/>
                </a:solidFill>
              </a:rPr>
              <a:t>J </a:t>
            </a:r>
            <a:r>
              <a:rPr lang="en-US" sz="1200" b="1" i="1" dirty="0" err="1" smtClean="0">
                <a:solidFill>
                  <a:srgbClr val="FFFFFF"/>
                </a:solidFill>
              </a:rPr>
              <a:t>Clin</a:t>
            </a:r>
            <a:r>
              <a:rPr lang="en-US" sz="1200" b="1" i="1" dirty="0" smtClean="0">
                <a:solidFill>
                  <a:srgbClr val="FFFFFF"/>
                </a:solidFill>
              </a:rPr>
              <a:t> </a:t>
            </a:r>
            <a:r>
              <a:rPr lang="en-US" sz="1200" b="1" i="1" dirty="0" err="1" smtClean="0">
                <a:solidFill>
                  <a:srgbClr val="FFFFFF"/>
                </a:solidFill>
              </a:rPr>
              <a:t>Oncol</a:t>
            </a:r>
            <a:r>
              <a:rPr lang="en-US" sz="1200" b="1" dirty="0" smtClean="0">
                <a:solidFill>
                  <a:srgbClr val="FFFFFF"/>
                </a:solidFill>
              </a:rPr>
              <a:t>. 2009;27(33):5538-5546. </a:t>
            </a:r>
            <a:r>
              <a:rPr lang="en-US" sz="1200" b="1" dirty="0">
                <a:solidFill>
                  <a:srgbClr val="FFFFFF"/>
                </a:solidFill>
              </a:rPr>
              <a:t>4. Gomez HL, et al. </a:t>
            </a:r>
            <a:r>
              <a:rPr lang="en-US" sz="1200" b="1" i="1" dirty="0">
                <a:solidFill>
                  <a:srgbClr val="FFFFFF"/>
                </a:solidFill>
              </a:rPr>
              <a:t>J </a:t>
            </a:r>
            <a:r>
              <a:rPr lang="en-US" sz="1200" b="1" i="1" dirty="0" err="1">
                <a:solidFill>
                  <a:srgbClr val="FFFFFF"/>
                </a:solidFill>
              </a:rPr>
              <a:t>Clin</a:t>
            </a:r>
            <a:r>
              <a:rPr lang="en-US" sz="1200" b="1" i="1" dirty="0">
                <a:solidFill>
                  <a:srgbClr val="FFFFFF"/>
                </a:solidFill>
              </a:rPr>
              <a:t> </a:t>
            </a:r>
            <a:r>
              <a:rPr lang="en-US" sz="1200" b="1" i="1" dirty="0" err="1">
                <a:solidFill>
                  <a:srgbClr val="FFFFFF"/>
                </a:solidFill>
              </a:rPr>
              <a:t>Oncol</a:t>
            </a:r>
            <a:r>
              <a:rPr lang="en-US" sz="1200" b="1" dirty="0">
                <a:solidFill>
                  <a:srgbClr val="FFFFFF"/>
                </a:solidFill>
              </a:rPr>
              <a:t>. 2008;26:2999-3005.</a:t>
            </a:r>
          </a:p>
        </p:txBody>
      </p:sp>
      <p:sp>
        <p:nvSpPr>
          <p:cNvPr id="5" name="Text Box 3"/>
          <p:cNvSpPr txBox="1">
            <a:spLocks noChangeArrowheads="1"/>
          </p:cNvSpPr>
          <p:nvPr/>
        </p:nvSpPr>
        <p:spPr bwMode="auto">
          <a:xfrm>
            <a:off x="351899" y="5886756"/>
            <a:ext cx="88090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defRPr>
            </a:lvl2pPr>
            <a:lvl3pPr marL="1143000" indent="-228600" defTabSz="457200" eaLnBrk="0" hangingPunct="0">
              <a:defRPr sz="2400">
                <a:solidFill>
                  <a:schemeClr val="tx1"/>
                </a:solidFill>
                <a:latin typeface="Arial" charset="0"/>
                <a:ea typeface="ＭＳ Ｐゴシック" charset="0"/>
              </a:defRPr>
            </a:lvl3pPr>
            <a:lvl4pPr marL="1600200" indent="-228600" defTabSz="457200" eaLnBrk="0" hangingPunct="0">
              <a:defRPr sz="2400">
                <a:solidFill>
                  <a:schemeClr val="tx1"/>
                </a:solidFill>
                <a:latin typeface="Arial" charset="0"/>
                <a:ea typeface="ＭＳ Ｐゴシック" charset="0"/>
              </a:defRPr>
            </a:lvl4pPr>
            <a:lvl5pPr marL="2057400" indent="-228600" defTabSz="4572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smtClean="0">
                <a:solidFill>
                  <a:srgbClr val="FFFFFF"/>
                </a:solidFill>
              </a:rPr>
              <a:t>ORR, overall response rate; PFS, progression-free survival</a:t>
            </a:r>
            <a:endParaRPr lang="en-US" sz="1200" b="1" dirty="0">
              <a:solidFill>
                <a:srgbClr val="FFFFFF"/>
              </a:solidFill>
            </a:endParaRPr>
          </a:p>
        </p:txBody>
      </p:sp>
    </p:spTree>
    <p:extLst>
      <p:ext uri="{BB962C8B-B14F-4D97-AF65-F5344CB8AC3E}">
        <p14:creationId xmlns:p14="http://schemas.microsoft.com/office/powerpoint/2010/main" val="831575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Rectangle 668"/>
          <p:cNvSpPr/>
          <p:nvPr/>
        </p:nvSpPr>
        <p:spPr>
          <a:xfrm>
            <a:off x="3173413" y="4660900"/>
            <a:ext cx="1944687" cy="385763"/>
          </a:xfrm>
          <a:prstGeom prst="rect">
            <a:avLst/>
          </a:prstGeom>
          <a:gradFill>
            <a:gsLst>
              <a:gs pos="0">
                <a:schemeClr val="accent1">
                  <a:tint val="66000"/>
                  <a:satMod val="16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ndParaRPr>
          </a:p>
        </p:txBody>
      </p:sp>
      <p:sp>
        <p:nvSpPr>
          <p:cNvPr id="667" name="Rectangle 666"/>
          <p:cNvSpPr/>
          <p:nvPr/>
        </p:nvSpPr>
        <p:spPr>
          <a:xfrm>
            <a:off x="511175" y="4660900"/>
            <a:ext cx="1944688" cy="385763"/>
          </a:xfrm>
          <a:prstGeom prst="rect">
            <a:avLst/>
          </a:prstGeom>
          <a:gradFill>
            <a:gsLst>
              <a:gs pos="0">
                <a:schemeClr val="accent1">
                  <a:tint val="66000"/>
                  <a:satMod val="16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ndParaRPr>
          </a:p>
        </p:txBody>
      </p:sp>
      <p:sp>
        <p:nvSpPr>
          <p:cNvPr id="133123" name="Title 9"/>
          <p:cNvSpPr>
            <a:spLocks noGrp="1"/>
          </p:cNvSpPr>
          <p:nvPr>
            <p:ph type="title"/>
          </p:nvPr>
        </p:nvSpPr>
        <p:spPr>
          <a:xfrm>
            <a:off x="214313" y="554831"/>
            <a:ext cx="8229600" cy="501650"/>
          </a:xfrm>
        </p:spPr>
        <p:txBody>
          <a:bodyPr/>
          <a:lstStyle/>
          <a:p>
            <a:pPr>
              <a:lnSpc>
                <a:spcPct val="85000"/>
              </a:lnSpc>
            </a:pPr>
            <a:r>
              <a:rPr lang="en-US" dirty="0" smtClean="0"/>
              <a:t>MOA </a:t>
            </a:r>
            <a:r>
              <a:rPr lang="en-US" dirty="0"/>
              <a:t>of </a:t>
            </a:r>
            <a:r>
              <a:rPr lang="en-US" dirty="0" err="1"/>
              <a:t>Trastuzumab</a:t>
            </a:r>
            <a:r>
              <a:rPr lang="en-US" dirty="0"/>
              <a:t> </a:t>
            </a:r>
            <a:r>
              <a:rPr lang="en-US" dirty="0" err="1"/>
              <a:t>vs</a:t>
            </a:r>
            <a:r>
              <a:rPr lang="en-US" dirty="0"/>
              <a:t> Pertuzumab</a:t>
            </a:r>
            <a:r>
              <a:rPr lang="en-US" baseline="30000" dirty="0"/>
              <a:t>1,2</a:t>
            </a:r>
          </a:p>
        </p:txBody>
      </p:sp>
      <p:sp>
        <p:nvSpPr>
          <p:cNvPr id="133124" name="Content Placeholder 10"/>
          <p:cNvSpPr>
            <a:spLocks noGrp="1"/>
          </p:cNvSpPr>
          <p:nvPr>
            <p:ph idx="1"/>
          </p:nvPr>
        </p:nvSpPr>
        <p:spPr>
          <a:xfrm>
            <a:off x="5796198" y="1346200"/>
            <a:ext cx="2890602" cy="4807566"/>
          </a:xfrm>
        </p:spPr>
        <p:txBody>
          <a:bodyPr/>
          <a:lstStyle/>
          <a:p>
            <a:r>
              <a:rPr lang="en-US" sz="1800" dirty="0">
                <a:latin typeface="+mj-lt"/>
              </a:rPr>
              <a:t>TRAS does not bind or </a:t>
            </a:r>
            <a:r>
              <a:rPr lang="en-US" sz="1800" dirty="0" err="1">
                <a:latin typeface="+mj-lt"/>
              </a:rPr>
              <a:t>sterically</a:t>
            </a:r>
            <a:r>
              <a:rPr lang="en-US" sz="1800" dirty="0">
                <a:latin typeface="+mj-lt"/>
              </a:rPr>
              <a:t> hinder HER2 dimerization domain</a:t>
            </a:r>
          </a:p>
          <a:p>
            <a:r>
              <a:rPr lang="en-US" sz="1800" dirty="0" err="1">
                <a:latin typeface="+mj-lt"/>
              </a:rPr>
              <a:t>Pertuzumab</a:t>
            </a:r>
            <a:r>
              <a:rPr lang="en-US" sz="1800" dirty="0">
                <a:latin typeface="+mj-lt"/>
              </a:rPr>
              <a:t> blocks dimerization of HER2 with HER3</a:t>
            </a:r>
          </a:p>
          <a:p>
            <a:r>
              <a:rPr lang="en-US" sz="1800" dirty="0" smtClean="0">
                <a:latin typeface="+mj-lt"/>
              </a:rPr>
              <a:t>Modeling </a:t>
            </a:r>
            <a:r>
              <a:rPr lang="en-US" sz="1800" dirty="0">
                <a:latin typeface="+mj-lt"/>
              </a:rPr>
              <a:t>studies suggest that the </a:t>
            </a:r>
            <a:r>
              <a:rPr lang="en-US" sz="1800" dirty="0" err="1">
                <a:latin typeface="+mj-lt"/>
              </a:rPr>
              <a:t>colocalization</a:t>
            </a:r>
            <a:r>
              <a:rPr lang="en-US" sz="1800" dirty="0">
                <a:latin typeface="+mj-lt"/>
              </a:rPr>
              <a:t> of both HER2 </a:t>
            </a:r>
            <a:r>
              <a:rPr lang="en-US" sz="1800" dirty="0" err="1" smtClean="0">
                <a:latin typeface="+mj-lt"/>
              </a:rPr>
              <a:t>mABs</a:t>
            </a:r>
            <a:r>
              <a:rPr lang="en-US" sz="1800" dirty="0" smtClean="0">
                <a:latin typeface="+mj-lt"/>
              </a:rPr>
              <a:t> </a:t>
            </a:r>
            <a:r>
              <a:rPr lang="en-US" sz="1800" dirty="0">
                <a:latin typeface="+mj-lt"/>
              </a:rPr>
              <a:t>triggers formation of additional contacts of TRAS with HER2 (but only in presence of </a:t>
            </a:r>
            <a:r>
              <a:rPr lang="en-US" sz="1800" dirty="0" err="1">
                <a:latin typeface="+mj-lt"/>
              </a:rPr>
              <a:t>pertuzumab</a:t>
            </a:r>
            <a:r>
              <a:rPr lang="en-US" sz="1800" dirty="0">
                <a:latin typeface="+mj-lt"/>
              </a:rPr>
              <a:t>)</a:t>
            </a:r>
          </a:p>
        </p:txBody>
      </p:sp>
      <p:sp>
        <p:nvSpPr>
          <p:cNvPr id="38917" name="Rectangle 5"/>
          <p:cNvSpPr>
            <a:spLocks noChangeArrowheads="1"/>
          </p:cNvSpPr>
          <p:nvPr/>
        </p:nvSpPr>
        <p:spPr bwMode="auto">
          <a:xfrm>
            <a:off x="355994" y="6180660"/>
            <a:ext cx="8546268" cy="646331"/>
          </a:xfrm>
          <a:prstGeom prst="rect">
            <a:avLst/>
          </a:prstGeom>
          <a:noFill/>
          <a:ln w="9525">
            <a:noFill/>
            <a:miter lim="800000"/>
            <a:headEnd/>
            <a:tailEnd/>
          </a:ln>
        </p:spPr>
        <p:txBody>
          <a:bodyPr wrap="square">
            <a:spAutoFit/>
          </a:bodyPr>
          <a:lstStyle/>
          <a:p>
            <a:pPr defTabSz="457200" fontAlgn="base">
              <a:spcBef>
                <a:spcPct val="0"/>
              </a:spcBef>
              <a:spcAft>
                <a:spcPct val="0"/>
              </a:spcAft>
              <a:defRPr/>
            </a:pPr>
            <a:r>
              <a:rPr lang="en-US" sz="1200" b="1" dirty="0" smtClean="0">
                <a:solidFill>
                  <a:srgbClr val="FFFFFF"/>
                </a:solidFill>
              </a:rPr>
              <a:t>MOA, mechanism </a:t>
            </a:r>
            <a:r>
              <a:rPr lang="en-US" sz="1200" b="1" dirty="0">
                <a:solidFill>
                  <a:srgbClr val="FFFFFF"/>
                </a:solidFill>
              </a:rPr>
              <a:t>of </a:t>
            </a:r>
            <a:r>
              <a:rPr lang="en-US" sz="1200" b="1" dirty="0" smtClean="0">
                <a:solidFill>
                  <a:srgbClr val="FFFFFF"/>
                </a:solidFill>
              </a:rPr>
              <a:t>action; </a:t>
            </a:r>
            <a:r>
              <a:rPr lang="en-US" sz="1200" b="1" dirty="0" err="1" smtClean="0">
                <a:solidFill>
                  <a:srgbClr val="FFFFFF"/>
                </a:solidFill>
                <a:ea typeface="ＭＳ Ｐゴシック" charset="0"/>
                <a:cs typeface="ＭＳ Ｐゴシック" charset="0"/>
              </a:rPr>
              <a:t>mABs</a:t>
            </a:r>
            <a:r>
              <a:rPr lang="en-US" sz="1200" b="1" dirty="0">
                <a:solidFill>
                  <a:srgbClr val="FFFFFF"/>
                </a:solidFill>
                <a:ea typeface="ＭＳ Ｐゴシック" charset="0"/>
                <a:cs typeface="ＭＳ Ｐゴシック" charset="0"/>
              </a:rPr>
              <a:t>, monoclonal </a:t>
            </a:r>
            <a:r>
              <a:rPr lang="en-US" sz="1200" b="1" dirty="0" smtClean="0">
                <a:solidFill>
                  <a:srgbClr val="FFFFFF"/>
                </a:solidFill>
                <a:ea typeface="ＭＳ Ｐゴシック" charset="0"/>
                <a:cs typeface="ＭＳ Ｐゴシック" charset="0"/>
              </a:rPr>
              <a:t>antibodies</a:t>
            </a:r>
            <a:endParaRPr lang="en-US" sz="1200" b="1" dirty="0">
              <a:solidFill>
                <a:srgbClr val="FFFFFF"/>
              </a:solidFill>
              <a:ea typeface="ＭＳ Ｐゴシック" charset="0"/>
              <a:cs typeface="ＭＳ Ｐゴシック" charset="0"/>
            </a:endParaRPr>
          </a:p>
          <a:p>
            <a:pPr defTabSz="457200" fontAlgn="base">
              <a:spcBef>
                <a:spcPct val="0"/>
              </a:spcBef>
              <a:spcAft>
                <a:spcPct val="0"/>
              </a:spcAft>
              <a:defRPr/>
            </a:pPr>
            <a:r>
              <a:rPr lang="en-US" sz="1200" b="1" dirty="0" smtClean="0">
                <a:solidFill>
                  <a:srgbClr val="FFFFFF"/>
                </a:solidFill>
                <a:ea typeface="ＭＳ Ｐゴシック" charset="0"/>
                <a:cs typeface="ＭＳ Ｐゴシック" charset="0"/>
              </a:rPr>
              <a:t>1</a:t>
            </a:r>
            <a:r>
              <a:rPr lang="en-US" sz="1200" b="1" dirty="0">
                <a:solidFill>
                  <a:srgbClr val="FFFFFF"/>
                </a:solidFill>
                <a:ea typeface="ＭＳ Ｐゴシック" charset="0"/>
                <a:cs typeface="ＭＳ Ｐゴシック" charset="0"/>
              </a:rPr>
              <a:t>. Reprinted from Baselga J, </a:t>
            </a:r>
            <a:r>
              <a:rPr lang="en-US" sz="1200" b="1" dirty="0" smtClean="0">
                <a:solidFill>
                  <a:srgbClr val="FFFFFF"/>
                </a:solidFill>
                <a:ea typeface="ＭＳ Ｐゴシック" charset="0"/>
                <a:cs typeface="ＭＳ Ｐゴシック" charset="0"/>
              </a:rPr>
              <a:t>et al. </a:t>
            </a:r>
            <a:r>
              <a:rPr lang="en-US" sz="1200" b="1" i="1" dirty="0">
                <a:solidFill>
                  <a:srgbClr val="FFFFFF"/>
                </a:solidFill>
                <a:ea typeface="ＭＳ Ｐゴシック" charset="0"/>
                <a:cs typeface="ＭＳ Ｐゴシック" charset="0"/>
              </a:rPr>
              <a:t>Nat Rev </a:t>
            </a:r>
            <a:r>
              <a:rPr lang="en-US" sz="1200" b="1" i="1" dirty="0" smtClean="0">
                <a:solidFill>
                  <a:srgbClr val="FFFFFF"/>
                </a:solidFill>
                <a:ea typeface="ＭＳ Ｐゴシック" charset="0"/>
                <a:cs typeface="ＭＳ Ｐゴシック" charset="0"/>
              </a:rPr>
              <a:t>Cancer</a:t>
            </a:r>
            <a:r>
              <a:rPr lang="en-US" sz="1200" b="1" dirty="0" smtClean="0">
                <a:solidFill>
                  <a:srgbClr val="FFFFFF"/>
                </a:solidFill>
                <a:ea typeface="ＭＳ Ｐゴシック" charset="0"/>
                <a:cs typeface="ＭＳ Ｐゴシック" charset="0"/>
              </a:rPr>
              <a:t>. 2009;9:463-475. </a:t>
            </a:r>
            <a:r>
              <a:rPr lang="en-US" sz="1200" b="1" dirty="0">
                <a:solidFill>
                  <a:srgbClr val="FFFFFF"/>
                </a:solidFill>
                <a:ea typeface="ＭＳ Ｐゴシック" charset="0"/>
                <a:cs typeface="ＭＳ Ｐゴシック" charset="0"/>
              </a:rPr>
              <a:t>2. Fuentes G, et al. </a:t>
            </a:r>
            <a:r>
              <a:rPr lang="en-US" sz="1200" b="1" i="1" dirty="0">
                <a:solidFill>
                  <a:srgbClr val="FFFFFF"/>
                </a:solidFill>
                <a:ea typeface="ＭＳ Ｐゴシック" charset="0"/>
                <a:cs typeface="ＭＳ Ｐゴシック" charset="0"/>
              </a:rPr>
              <a:t>Breast Cancer Res</a:t>
            </a:r>
            <a:r>
              <a:rPr lang="en-US" sz="1200" b="1" dirty="0">
                <a:solidFill>
                  <a:srgbClr val="FFFFFF"/>
                </a:solidFill>
                <a:ea typeface="ＭＳ Ｐゴシック" charset="0"/>
                <a:cs typeface="ＭＳ Ｐゴシック" charset="0"/>
              </a:rPr>
              <a:t>. 2011;13:R54.</a:t>
            </a:r>
          </a:p>
        </p:txBody>
      </p:sp>
      <p:sp>
        <p:nvSpPr>
          <p:cNvPr id="133126" name="Line 5"/>
          <p:cNvSpPr>
            <a:spLocks noChangeShapeType="1"/>
          </p:cNvSpPr>
          <p:nvPr/>
        </p:nvSpPr>
        <p:spPr bwMode="auto">
          <a:xfrm flipH="1">
            <a:off x="1373188" y="3146425"/>
            <a:ext cx="109537" cy="46038"/>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27" name="Line 6"/>
          <p:cNvSpPr>
            <a:spLocks noChangeShapeType="1"/>
          </p:cNvSpPr>
          <p:nvPr/>
        </p:nvSpPr>
        <p:spPr bwMode="auto">
          <a:xfrm flipH="1">
            <a:off x="1470025" y="3165475"/>
            <a:ext cx="44450" cy="122238"/>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28" name="Freeform 7"/>
          <p:cNvSpPr>
            <a:spLocks/>
          </p:cNvSpPr>
          <p:nvPr/>
        </p:nvSpPr>
        <p:spPr bwMode="auto">
          <a:xfrm>
            <a:off x="49688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29" name="Freeform 8"/>
          <p:cNvSpPr>
            <a:spLocks/>
          </p:cNvSpPr>
          <p:nvPr/>
        </p:nvSpPr>
        <p:spPr bwMode="auto">
          <a:xfrm>
            <a:off x="528638"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0" name="Freeform 9"/>
          <p:cNvSpPr>
            <a:spLocks/>
          </p:cNvSpPr>
          <p:nvPr/>
        </p:nvSpPr>
        <p:spPr bwMode="auto">
          <a:xfrm>
            <a:off x="49688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1" name="Freeform 10"/>
          <p:cNvSpPr>
            <a:spLocks/>
          </p:cNvSpPr>
          <p:nvPr/>
        </p:nvSpPr>
        <p:spPr bwMode="auto">
          <a:xfrm>
            <a:off x="528638"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2" name="Freeform 11"/>
          <p:cNvSpPr>
            <a:spLocks/>
          </p:cNvSpPr>
          <p:nvPr/>
        </p:nvSpPr>
        <p:spPr bwMode="auto">
          <a:xfrm>
            <a:off x="4841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3" name="Freeform 12"/>
          <p:cNvSpPr>
            <a:spLocks/>
          </p:cNvSpPr>
          <p:nvPr/>
        </p:nvSpPr>
        <p:spPr bwMode="auto">
          <a:xfrm>
            <a:off x="4841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4" name="Freeform 13"/>
          <p:cNvSpPr>
            <a:spLocks/>
          </p:cNvSpPr>
          <p:nvPr/>
        </p:nvSpPr>
        <p:spPr bwMode="auto">
          <a:xfrm>
            <a:off x="4841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5" name="Freeform 14"/>
          <p:cNvSpPr>
            <a:spLocks/>
          </p:cNvSpPr>
          <p:nvPr/>
        </p:nvSpPr>
        <p:spPr bwMode="auto">
          <a:xfrm>
            <a:off x="4841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6" name="Freeform 15"/>
          <p:cNvSpPr>
            <a:spLocks/>
          </p:cNvSpPr>
          <p:nvPr/>
        </p:nvSpPr>
        <p:spPr bwMode="auto">
          <a:xfrm>
            <a:off x="4841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7" name="Freeform 16"/>
          <p:cNvSpPr>
            <a:spLocks/>
          </p:cNvSpPr>
          <p:nvPr/>
        </p:nvSpPr>
        <p:spPr bwMode="auto">
          <a:xfrm>
            <a:off x="4841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8" name="Freeform 17"/>
          <p:cNvSpPr>
            <a:spLocks/>
          </p:cNvSpPr>
          <p:nvPr/>
        </p:nvSpPr>
        <p:spPr bwMode="auto">
          <a:xfrm>
            <a:off x="56673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39" name="Freeform 18"/>
          <p:cNvSpPr>
            <a:spLocks/>
          </p:cNvSpPr>
          <p:nvPr/>
        </p:nvSpPr>
        <p:spPr bwMode="auto">
          <a:xfrm>
            <a:off x="59372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0" name="Freeform 19"/>
          <p:cNvSpPr>
            <a:spLocks/>
          </p:cNvSpPr>
          <p:nvPr/>
        </p:nvSpPr>
        <p:spPr bwMode="auto">
          <a:xfrm>
            <a:off x="56673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1" name="Freeform 20"/>
          <p:cNvSpPr>
            <a:spLocks/>
          </p:cNvSpPr>
          <p:nvPr/>
        </p:nvSpPr>
        <p:spPr bwMode="auto">
          <a:xfrm>
            <a:off x="59372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2" name="Freeform 21"/>
          <p:cNvSpPr>
            <a:spLocks/>
          </p:cNvSpPr>
          <p:nvPr/>
        </p:nvSpPr>
        <p:spPr bwMode="auto">
          <a:xfrm>
            <a:off x="55403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3" name="Freeform 22"/>
          <p:cNvSpPr>
            <a:spLocks/>
          </p:cNvSpPr>
          <p:nvPr/>
        </p:nvSpPr>
        <p:spPr bwMode="auto">
          <a:xfrm>
            <a:off x="55403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4" name="Freeform 23"/>
          <p:cNvSpPr>
            <a:spLocks/>
          </p:cNvSpPr>
          <p:nvPr/>
        </p:nvSpPr>
        <p:spPr bwMode="auto">
          <a:xfrm>
            <a:off x="55403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5" name="Freeform 24"/>
          <p:cNvSpPr>
            <a:spLocks/>
          </p:cNvSpPr>
          <p:nvPr/>
        </p:nvSpPr>
        <p:spPr bwMode="auto">
          <a:xfrm>
            <a:off x="55403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6" name="Freeform 25"/>
          <p:cNvSpPr>
            <a:spLocks/>
          </p:cNvSpPr>
          <p:nvPr/>
        </p:nvSpPr>
        <p:spPr bwMode="auto">
          <a:xfrm>
            <a:off x="55403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7" name="Freeform 26"/>
          <p:cNvSpPr>
            <a:spLocks/>
          </p:cNvSpPr>
          <p:nvPr/>
        </p:nvSpPr>
        <p:spPr bwMode="auto">
          <a:xfrm>
            <a:off x="55403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8" name="Freeform 27"/>
          <p:cNvSpPr>
            <a:spLocks/>
          </p:cNvSpPr>
          <p:nvPr/>
        </p:nvSpPr>
        <p:spPr bwMode="auto">
          <a:xfrm>
            <a:off x="638175"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49" name="Freeform 28"/>
          <p:cNvSpPr>
            <a:spLocks/>
          </p:cNvSpPr>
          <p:nvPr/>
        </p:nvSpPr>
        <p:spPr bwMode="auto">
          <a:xfrm>
            <a:off x="66357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0" name="Freeform 29"/>
          <p:cNvSpPr>
            <a:spLocks/>
          </p:cNvSpPr>
          <p:nvPr/>
        </p:nvSpPr>
        <p:spPr bwMode="auto">
          <a:xfrm>
            <a:off x="638175"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1" name="Freeform 30"/>
          <p:cNvSpPr>
            <a:spLocks/>
          </p:cNvSpPr>
          <p:nvPr/>
        </p:nvSpPr>
        <p:spPr bwMode="auto">
          <a:xfrm>
            <a:off x="66357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2" name="Freeform 31"/>
          <p:cNvSpPr>
            <a:spLocks/>
          </p:cNvSpPr>
          <p:nvPr/>
        </p:nvSpPr>
        <p:spPr bwMode="auto">
          <a:xfrm>
            <a:off x="6254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3" name="Freeform 32"/>
          <p:cNvSpPr>
            <a:spLocks/>
          </p:cNvSpPr>
          <p:nvPr/>
        </p:nvSpPr>
        <p:spPr bwMode="auto">
          <a:xfrm>
            <a:off x="6254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4" name="Freeform 33"/>
          <p:cNvSpPr>
            <a:spLocks/>
          </p:cNvSpPr>
          <p:nvPr/>
        </p:nvSpPr>
        <p:spPr bwMode="auto">
          <a:xfrm>
            <a:off x="6254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5" name="Freeform 34"/>
          <p:cNvSpPr>
            <a:spLocks/>
          </p:cNvSpPr>
          <p:nvPr/>
        </p:nvSpPr>
        <p:spPr bwMode="auto">
          <a:xfrm>
            <a:off x="6254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6" name="Freeform 35"/>
          <p:cNvSpPr>
            <a:spLocks/>
          </p:cNvSpPr>
          <p:nvPr/>
        </p:nvSpPr>
        <p:spPr bwMode="auto">
          <a:xfrm>
            <a:off x="6254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7" name="Freeform 36"/>
          <p:cNvSpPr>
            <a:spLocks/>
          </p:cNvSpPr>
          <p:nvPr/>
        </p:nvSpPr>
        <p:spPr bwMode="auto">
          <a:xfrm>
            <a:off x="6254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8" name="Freeform 37"/>
          <p:cNvSpPr>
            <a:spLocks/>
          </p:cNvSpPr>
          <p:nvPr/>
        </p:nvSpPr>
        <p:spPr bwMode="auto">
          <a:xfrm>
            <a:off x="70167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59" name="Freeform 38"/>
          <p:cNvSpPr>
            <a:spLocks/>
          </p:cNvSpPr>
          <p:nvPr/>
        </p:nvSpPr>
        <p:spPr bwMode="auto">
          <a:xfrm>
            <a:off x="733425"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0" name="Freeform 39"/>
          <p:cNvSpPr>
            <a:spLocks/>
          </p:cNvSpPr>
          <p:nvPr/>
        </p:nvSpPr>
        <p:spPr bwMode="auto">
          <a:xfrm>
            <a:off x="70167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1" name="Freeform 40"/>
          <p:cNvSpPr>
            <a:spLocks/>
          </p:cNvSpPr>
          <p:nvPr/>
        </p:nvSpPr>
        <p:spPr bwMode="auto">
          <a:xfrm>
            <a:off x="733425"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2" name="Freeform 41"/>
          <p:cNvSpPr>
            <a:spLocks/>
          </p:cNvSpPr>
          <p:nvPr/>
        </p:nvSpPr>
        <p:spPr bwMode="auto">
          <a:xfrm>
            <a:off x="688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3" name="Freeform 42"/>
          <p:cNvSpPr>
            <a:spLocks/>
          </p:cNvSpPr>
          <p:nvPr/>
        </p:nvSpPr>
        <p:spPr bwMode="auto">
          <a:xfrm>
            <a:off x="688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4" name="Freeform 43"/>
          <p:cNvSpPr>
            <a:spLocks/>
          </p:cNvSpPr>
          <p:nvPr/>
        </p:nvSpPr>
        <p:spPr bwMode="auto">
          <a:xfrm>
            <a:off x="688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5" name="Freeform 44"/>
          <p:cNvSpPr>
            <a:spLocks/>
          </p:cNvSpPr>
          <p:nvPr/>
        </p:nvSpPr>
        <p:spPr bwMode="auto">
          <a:xfrm>
            <a:off x="688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6" name="Freeform 45"/>
          <p:cNvSpPr>
            <a:spLocks/>
          </p:cNvSpPr>
          <p:nvPr/>
        </p:nvSpPr>
        <p:spPr bwMode="auto">
          <a:xfrm>
            <a:off x="688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7" name="Freeform 46"/>
          <p:cNvSpPr>
            <a:spLocks/>
          </p:cNvSpPr>
          <p:nvPr/>
        </p:nvSpPr>
        <p:spPr bwMode="auto">
          <a:xfrm>
            <a:off x="688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8" name="Freeform 47"/>
          <p:cNvSpPr>
            <a:spLocks/>
          </p:cNvSpPr>
          <p:nvPr/>
        </p:nvSpPr>
        <p:spPr bwMode="auto">
          <a:xfrm>
            <a:off x="77152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69" name="Freeform 48"/>
          <p:cNvSpPr>
            <a:spLocks/>
          </p:cNvSpPr>
          <p:nvPr/>
        </p:nvSpPr>
        <p:spPr bwMode="auto">
          <a:xfrm>
            <a:off x="796925" y="4522788"/>
            <a:ext cx="14288" cy="95250"/>
          </a:xfrm>
          <a:custGeom>
            <a:avLst/>
            <a:gdLst>
              <a:gd name="T0" fmla="*/ 0 w 9"/>
              <a:gd name="T1" fmla="*/ 2147483647 h 60"/>
              <a:gd name="T2" fmla="*/ 0 w 9"/>
              <a:gd name="T3" fmla="*/ 2147483647 h 60"/>
              <a:gd name="T4" fmla="*/ 2147483647 w 9"/>
              <a:gd name="T5" fmla="*/ 2147483647 h 60"/>
              <a:gd name="T6" fmla="*/ 2147483647 w 9"/>
              <a:gd name="T7" fmla="*/ 2147483647 h 60"/>
              <a:gd name="T8" fmla="*/ 2147483647 w 9"/>
              <a:gd name="T9" fmla="*/ 2147483647 h 60"/>
              <a:gd name="T10" fmla="*/ 2147483647 w 9"/>
              <a:gd name="T11" fmla="*/ 2147483647 h 60"/>
              <a:gd name="T12" fmla="*/ 0 w 9"/>
              <a:gd name="T13" fmla="*/ 2147483647 h 60"/>
              <a:gd name="T14" fmla="*/ 0 w 9"/>
              <a:gd name="T15" fmla="*/ 2147483647 h 60"/>
              <a:gd name="T16" fmla="*/ 2147483647 w 9"/>
              <a:gd name="T17" fmla="*/ 2147483647 h 60"/>
              <a:gd name="T18" fmla="*/ 2147483647 w 9"/>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60">
                <a:moveTo>
                  <a:pt x="0" y="60"/>
                </a:moveTo>
                <a:lnTo>
                  <a:pt x="0" y="60"/>
                </a:lnTo>
                <a:lnTo>
                  <a:pt x="4" y="52"/>
                </a:lnTo>
                <a:lnTo>
                  <a:pt x="9" y="40"/>
                </a:lnTo>
                <a:lnTo>
                  <a:pt x="4" y="32"/>
                </a:lnTo>
                <a:lnTo>
                  <a:pt x="0" y="20"/>
                </a:lnTo>
                <a:lnTo>
                  <a:pt x="4" y="12"/>
                </a:lnTo>
                <a:lnTo>
                  <a:pt x="9"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0" name="Freeform 49"/>
          <p:cNvSpPr>
            <a:spLocks/>
          </p:cNvSpPr>
          <p:nvPr/>
        </p:nvSpPr>
        <p:spPr bwMode="auto">
          <a:xfrm>
            <a:off x="77152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1" name="Freeform 50"/>
          <p:cNvSpPr>
            <a:spLocks/>
          </p:cNvSpPr>
          <p:nvPr/>
        </p:nvSpPr>
        <p:spPr bwMode="auto">
          <a:xfrm>
            <a:off x="796925" y="4419600"/>
            <a:ext cx="14288" cy="90488"/>
          </a:xfrm>
          <a:custGeom>
            <a:avLst/>
            <a:gdLst>
              <a:gd name="T0" fmla="*/ 0 w 9"/>
              <a:gd name="T1" fmla="*/ 2147483647 h 57"/>
              <a:gd name="T2" fmla="*/ 0 w 9"/>
              <a:gd name="T3" fmla="*/ 2147483647 h 57"/>
              <a:gd name="T4" fmla="*/ 2147483647 w 9"/>
              <a:gd name="T5" fmla="*/ 2147483647 h 57"/>
              <a:gd name="T6" fmla="*/ 2147483647 w 9"/>
              <a:gd name="T7" fmla="*/ 2147483647 h 57"/>
              <a:gd name="T8" fmla="*/ 2147483647 w 9"/>
              <a:gd name="T9" fmla="*/ 2147483647 h 57"/>
              <a:gd name="T10" fmla="*/ 2147483647 w 9"/>
              <a:gd name="T11" fmla="*/ 2147483647 h 57"/>
              <a:gd name="T12" fmla="*/ 0 w 9"/>
              <a:gd name="T13" fmla="*/ 2147483647 h 57"/>
              <a:gd name="T14" fmla="*/ 0 w 9"/>
              <a:gd name="T15" fmla="*/ 2147483647 h 57"/>
              <a:gd name="T16" fmla="*/ 2147483647 w 9"/>
              <a:gd name="T17" fmla="*/ 2147483647 h 57"/>
              <a:gd name="T18" fmla="*/ 2147483647 w 9"/>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57">
                <a:moveTo>
                  <a:pt x="0" y="57"/>
                </a:moveTo>
                <a:lnTo>
                  <a:pt x="0" y="57"/>
                </a:lnTo>
                <a:lnTo>
                  <a:pt x="4" y="49"/>
                </a:lnTo>
                <a:lnTo>
                  <a:pt x="9" y="37"/>
                </a:lnTo>
                <a:lnTo>
                  <a:pt x="4" y="28"/>
                </a:lnTo>
                <a:lnTo>
                  <a:pt x="0" y="16"/>
                </a:lnTo>
                <a:lnTo>
                  <a:pt x="4" y="8"/>
                </a:lnTo>
                <a:lnTo>
                  <a:pt x="9"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2" name="Freeform 51"/>
          <p:cNvSpPr>
            <a:spLocks/>
          </p:cNvSpPr>
          <p:nvPr/>
        </p:nvSpPr>
        <p:spPr bwMode="auto">
          <a:xfrm>
            <a:off x="7588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3" name="Freeform 52"/>
          <p:cNvSpPr>
            <a:spLocks/>
          </p:cNvSpPr>
          <p:nvPr/>
        </p:nvSpPr>
        <p:spPr bwMode="auto">
          <a:xfrm>
            <a:off x="7588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4" name="Freeform 53"/>
          <p:cNvSpPr>
            <a:spLocks/>
          </p:cNvSpPr>
          <p:nvPr/>
        </p:nvSpPr>
        <p:spPr bwMode="auto">
          <a:xfrm>
            <a:off x="7588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5" name="Freeform 54"/>
          <p:cNvSpPr>
            <a:spLocks/>
          </p:cNvSpPr>
          <p:nvPr/>
        </p:nvSpPr>
        <p:spPr bwMode="auto">
          <a:xfrm>
            <a:off x="7588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6" name="Freeform 55"/>
          <p:cNvSpPr>
            <a:spLocks/>
          </p:cNvSpPr>
          <p:nvPr/>
        </p:nvSpPr>
        <p:spPr bwMode="auto">
          <a:xfrm>
            <a:off x="7588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7" name="Freeform 56"/>
          <p:cNvSpPr>
            <a:spLocks/>
          </p:cNvSpPr>
          <p:nvPr/>
        </p:nvSpPr>
        <p:spPr bwMode="auto">
          <a:xfrm>
            <a:off x="7588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8" name="Freeform 57"/>
          <p:cNvSpPr>
            <a:spLocks/>
          </p:cNvSpPr>
          <p:nvPr/>
        </p:nvSpPr>
        <p:spPr bwMode="auto">
          <a:xfrm>
            <a:off x="842963"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79" name="Freeform 58"/>
          <p:cNvSpPr>
            <a:spLocks/>
          </p:cNvSpPr>
          <p:nvPr/>
        </p:nvSpPr>
        <p:spPr bwMode="auto">
          <a:xfrm>
            <a:off x="86836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0" name="Freeform 59"/>
          <p:cNvSpPr>
            <a:spLocks/>
          </p:cNvSpPr>
          <p:nvPr/>
        </p:nvSpPr>
        <p:spPr bwMode="auto">
          <a:xfrm>
            <a:off x="842963"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1" name="Freeform 60"/>
          <p:cNvSpPr>
            <a:spLocks/>
          </p:cNvSpPr>
          <p:nvPr/>
        </p:nvSpPr>
        <p:spPr bwMode="auto">
          <a:xfrm>
            <a:off x="86836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2" name="Freeform 61"/>
          <p:cNvSpPr>
            <a:spLocks/>
          </p:cNvSpPr>
          <p:nvPr/>
        </p:nvSpPr>
        <p:spPr bwMode="auto">
          <a:xfrm>
            <a:off x="8302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3" name="Freeform 62"/>
          <p:cNvSpPr>
            <a:spLocks/>
          </p:cNvSpPr>
          <p:nvPr/>
        </p:nvSpPr>
        <p:spPr bwMode="auto">
          <a:xfrm>
            <a:off x="8302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4" name="Freeform 63"/>
          <p:cNvSpPr>
            <a:spLocks/>
          </p:cNvSpPr>
          <p:nvPr/>
        </p:nvSpPr>
        <p:spPr bwMode="auto">
          <a:xfrm>
            <a:off x="8302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5" name="Freeform 64"/>
          <p:cNvSpPr>
            <a:spLocks/>
          </p:cNvSpPr>
          <p:nvPr/>
        </p:nvSpPr>
        <p:spPr bwMode="auto">
          <a:xfrm>
            <a:off x="8302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6" name="Freeform 65"/>
          <p:cNvSpPr>
            <a:spLocks/>
          </p:cNvSpPr>
          <p:nvPr/>
        </p:nvSpPr>
        <p:spPr bwMode="auto">
          <a:xfrm>
            <a:off x="8302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7" name="Freeform 66"/>
          <p:cNvSpPr>
            <a:spLocks/>
          </p:cNvSpPr>
          <p:nvPr/>
        </p:nvSpPr>
        <p:spPr bwMode="auto">
          <a:xfrm>
            <a:off x="8302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8" name="Freeform 67"/>
          <p:cNvSpPr>
            <a:spLocks/>
          </p:cNvSpPr>
          <p:nvPr/>
        </p:nvSpPr>
        <p:spPr bwMode="auto">
          <a:xfrm>
            <a:off x="906463"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89" name="Freeform 68"/>
          <p:cNvSpPr>
            <a:spLocks/>
          </p:cNvSpPr>
          <p:nvPr/>
        </p:nvSpPr>
        <p:spPr bwMode="auto">
          <a:xfrm>
            <a:off x="938213"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0" name="Freeform 69"/>
          <p:cNvSpPr>
            <a:spLocks/>
          </p:cNvSpPr>
          <p:nvPr/>
        </p:nvSpPr>
        <p:spPr bwMode="auto">
          <a:xfrm>
            <a:off x="906463"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1" name="Freeform 70"/>
          <p:cNvSpPr>
            <a:spLocks/>
          </p:cNvSpPr>
          <p:nvPr/>
        </p:nvSpPr>
        <p:spPr bwMode="auto">
          <a:xfrm>
            <a:off x="938213"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2" name="Freeform 71"/>
          <p:cNvSpPr>
            <a:spLocks/>
          </p:cNvSpPr>
          <p:nvPr/>
        </p:nvSpPr>
        <p:spPr bwMode="auto">
          <a:xfrm>
            <a:off x="893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3" name="Freeform 72"/>
          <p:cNvSpPr>
            <a:spLocks/>
          </p:cNvSpPr>
          <p:nvPr/>
        </p:nvSpPr>
        <p:spPr bwMode="auto">
          <a:xfrm>
            <a:off x="893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4" name="Freeform 73"/>
          <p:cNvSpPr>
            <a:spLocks/>
          </p:cNvSpPr>
          <p:nvPr/>
        </p:nvSpPr>
        <p:spPr bwMode="auto">
          <a:xfrm>
            <a:off x="893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5" name="Freeform 74"/>
          <p:cNvSpPr>
            <a:spLocks/>
          </p:cNvSpPr>
          <p:nvPr/>
        </p:nvSpPr>
        <p:spPr bwMode="auto">
          <a:xfrm>
            <a:off x="893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6" name="Freeform 75"/>
          <p:cNvSpPr>
            <a:spLocks/>
          </p:cNvSpPr>
          <p:nvPr/>
        </p:nvSpPr>
        <p:spPr bwMode="auto">
          <a:xfrm>
            <a:off x="893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7" name="Freeform 76"/>
          <p:cNvSpPr>
            <a:spLocks/>
          </p:cNvSpPr>
          <p:nvPr/>
        </p:nvSpPr>
        <p:spPr bwMode="auto">
          <a:xfrm>
            <a:off x="893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8" name="Freeform 77"/>
          <p:cNvSpPr>
            <a:spLocks/>
          </p:cNvSpPr>
          <p:nvPr/>
        </p:nvSpPr>
        <p:spPr bwMode="auto">
          <a:xfrm>
            <a:off x="976313"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199" name="Freeform 78"/>
          <p:cNvSpPr>
            <a:spLocks/>
          </p:cNvSpPr>
          <p:nvPr/>
        </p:nvSpPr>
        <p:spPr bwMode="auto">
          <a:xfrm>
            <a:off x="100171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0" name="Freeform 79"/>
          <p:cNvSpPr>
            <a:spLocks/>
          </p:cNvSpPr>
          <p:nvPr/>
        </p:nvSpPr>
        <p:spPr bwMode="auto">
          <a:xfrm>
            <a:off x="976313"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1" name="Freeform 80"/>
          <p:cNvSpPr>
            <a:spLocks/>
          </p:cNvSpPr>
          <p:nvPr/>
        </p:nvSpPr>
        <p:spPr bwMode="auto">
          <a:xfrm>
            <a:off x="100171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2" name="Freeform 81"/>
          <p:cNvSpPr>
            <a:spLocks/>
          </p:cNvSpPr>
          <p:nvPr/>
        </p:nvSpPr>
        <p:spPr bwMode="auto">
          <a:xfrm>
            <a:off x="9636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3" name="Freeform 82"/>
          <p:cNvSpPr>
            <a:spLocks/>
          </p:cNvSpPr>
          <p:nvPr/>
        </p:nvSpPr>
        <p:spPr bwMode="auto">
          <a:xfrm>
            <a:off x="9636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4" name="Freeform 83"/>
          <p:cNvSpPr>
            <a:spLocks/>
          </p:cNvSpPr>
          <p:nvPr/>
        </p:nvSpPr>
        <p:spPr bwMode="auto">
          <a:xfrm>
            <a:off x="9636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5" name="Freeform 84"/>
          <p:cNvSpPr>
            <a:spLocks/>
          </p:cNvSpPr>
          <p:nvPr/>
        </p:nvSpPr>
        <p:spPr bwMode="auto">
          <a:xfrm>
            <a:off x="9636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6" name="Freeform 85"/>
          <p:cNvSpPr>
            <a:spLocks/>
          </p:cNvSpPr>
          <p:nvPr/>
        </p:nvSpPr>
        <p:spPr bwMode="auto">
          <a:xfrm>
            <a:off x="9636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7" name="Freeform 86"/>
          <p:cNvSpPr>
            <a:spLocks/>
          </p:cNvSpPr>
          <p:nvPr/>
        </p:nvSpPr>
        <p:spPr bwMode="auto">
          <a:xfrm>
            <a:off x="9636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8" name="Freeform 87"/>
          <p:cNvSpPr>
            <a:spLocks/>
          </p:cNvSpPr>
          <p:nvPr/>
        </p:nvSpPr>
        <p:spPr bwMode="auto">
          <a:xfrm>
            <a:off x="1047750"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09" name="Freeform 88"/>
          <p:cNvSpPr>
            <a:spLocks/>
          </p:cNvSpPr>
          <p:nvPr/>
        </p:nvSpPr>
        <p:spPr bwMode="auto">
          <a:xfrm>
            <a:off x="107315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0" name="Freeform 89"/>
          <p:cNvSpPr>
            <a:spLocks/>
          </p:cNvSpPr>
          <p:nvPr/>
        </p:nvSpPr>
        <p:spPr bwMode="auto">
          <a:xfrm>
            <a:off x="1047750"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1" name="Freeform 90"/>
          <p:cNvSpPr>
            <a:spLocks/>
          </p:cNvSpPr>
          <p:nvPr/>
        </p:nvSpPr>
        <p:spPr bwMode="auto">
          <a:xfrm>
            <a:off x="107315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2" name="Freeform 91"/>
          <p:cNvSpPr>
            <a:spLocks/>
          </p:cNvSpPr>
          <p:nvPr/>
        </p:nvSpPr>
        <p:spPr bwMode="auto">
          <a:xfrm>
            <a:off x="10350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3" name="Freeform 92"/>
          <p:cNvSpPr>
            <a:spLocks/>
          </p:cNvSpPr>
          <p:nvPr/>
        </p:nvSpPr>
        <p:spPr bwMode="auto">
          <a:xfrm>
            <a:off x="10350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4" name="Freeform 93"/>
          <p:cNvSpPr>
            <a:spLocks/>
          </p:cNvSpPr>
          <p:nvPr/>
        </p:nvSpPr>
        <p:spPr bwMode="auto">
          <a:xfrm>
            <a:off x="10350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5" name="Freeform 94"/>
          <p:cNvSpPr>
            <a:spLocks/>
          </p:cNvSpPr>
          <p:nvPr/>
        </p:nvSpPr>
        <p:spPr bwMode="auto">
          <a:xfrm>
            <a:off x="10350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6" name="Freeform 95"/>
          <p:cNvSpPr>
            <a:spLocks/>
          </p:cNvSpPr>
          <p:nvPr/>
        </p:nvSpPr>
        <p:spPr bwMode="auto">
          <a:xfrm>
            <a:off x="10350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7" name="Freeform 96"/>
          <p:cNvSpPr>
            <a:spLocks/>
          </p:cNvSpPr>
          <p:nvPr/>
        </p:nvSpPr>
        <p:spPr bwMode="auto">
          <a:xfrm>
            <a:off x="10350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8" name="Freeform 97"/>
          <p:cNvSpPr>
            <a:spLocks/>
          </p:cNvSpPr>
          <p:nvPr/>
        </p:nvSpPr>
        <p:spPr bwMode="auto">
          <a:xfrm>
            <a:off x="1111250"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19" name="Freeform 98"/>
          <p:cNvSpPr>
            <a:spLocks/>
          </p:cNvSpPr>
          <p:nvPr/>
        </p:nvSpPr>
        <p:spPr bwMode="auto">
          <a:xfrm>
            <a:off x="1143000"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0" name="Freeform 99"/>
          <p:cNvSpPr>
            <a:spLocks/>
          </p:cNvSpPr>
          <p:nvPr/>
        </p:nvSpPr>
        <p:spPr bwMode="auto">
          <a:xfrm>
            <a:off x="1111250"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1" name="Freeform 100"/>
          <p:cNvSpPr>
            <a:spLocks/>
          </p:cNvSpPr>
          <p:nvPr/>
        </p:nvSpPr>
        <p:spPr bwMode="auto">
          <a:xfrm>
            <a:off x="1143000"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2" name="Freeform 101"/>
          <p:cNvSpPr>
            <a:spLocks/>
          </p:cNvSpPr>
          <p:nvPr/>
        </p:nvSpPr>
        <p:spPr bwMode="auto">
          <a:xfrm>
            <a:off x="1098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3" name="Freeform 102"/>
          <p:cNvSpPr>
            <a:spLocks/>
          </p:cNvSpPr>
          <p:nvPr/>
        </p:nvSpPr>
        <p:spPr bwMode="auto">
          <a:xfrm>
            <a:off x="1098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4" name="Freeform 103"/>
          <p:cNvSpPr>
            <a:spLocks/>
          </p:cNvSpPr>
          <p:nvPr/>
        </p:nvSpPr>
        <p:spPr bwMode="auto">
          <a:xfrm>
            <a:off x="1098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5" name="Freeform 104"/>
          <p:cNvSpPr>
            <a:spLocks/>
          </p:cNvSpPr>
          <p:nvPr/>
        </p:nvSpPr>
        <p:spPr bwMode="auto">
          <a:xfrm>
            <a:off x="1098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6" name="Freeform 105"/>
          <p:cNvSpPr>
            <a:spLocks/>
          </p:cNvSpPr>
          <p:nvPr/>
        </p:nvSpPr>
        <p:spPr bwMode="auto">
          <a:xfrm>
            <a:off x="1098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7" name="Freeform 106"/>
          <p:cNvSpPr>
            <a:spLocks/>
          </p:cNvSpPr>
          <p:nvPr/>
        </p:nvSpPr>
        <p:spPr bwMode="auto">
          <a:xfrm>
            <a:off x="1098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8" name="Freeform 107"/>
          <p:cNvSpPr>
            <a:spLocks/>
          </p:cNvSpPr>
          <p:nvPr/>
        </p:nvSpPr>
        <p:spPr bwMode="auto">
          <a:xfrm>
            <a:off x="1181100"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29" name="Freeform 108"/>
          <p:cNvSpPr>
            <a:spLocks/>
          </p:cNvSpPr>
          <p:nvPr/>
        </p:nvSpPr>
        <p:spPr bwMode="auto">
          <a:xfrm>
            <a:off x="120650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0" name="Freeform 109"/>
          <p:cNvSpPr>
            <a:spLocks/>
          </p:cNvSpPr>
          <p:nvPr/>
        </p:nvSpPr>
        <p:spPr bwMode="auto">
          <a:xfrm>
            <a:off x="1181100"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1" name="Freeform 110"/>
          <p:cNvSpPr>
            <a:spLocks/>
          </p:cNvSpPr>
          <p:nvPr/>
        </p:nvSpPr>
        <p:spPr bwMode="auto">
          <a:xfrm>
            <a:off x="120650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2" name="Freeform 111"/>
          <p:cNvSpPr>
            <a:spLocks/>
          </p:cNvSpPr>
          <p:nvPr/>
        </p:nvSpPr>
        <p:spPr bwMode="auto">
          <a:xfrm>
            <a:off x="11684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3" name="Freeform 112"/>
          <p:cNvSpPr>
            <a:spLocks/>
          </p:cNvSpPr>
          <p:nvPr/>
        </p:nvSpPr>
        <p:spPr bwMode="auto">
          <a:xfrm>
            <a:off x="11684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4" name="Freeform 113"/>
          <p:cNvSpPr>
            <a:spLocks/>
          </p:cNvSpPr>
          <p:nvPr/>
        </p:nvSpPr>
        <p:spPr bwMode="auto">
          <a:xfrm>
            <a:off x="11684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5" name="Freeform 114"/>
          <p:cNvSpPr>
            <a:spLocks/>
          </p:cNvSpPr>
          <p:nvPr/>
        </p:nvSpPr>
        <p:spPr bwMode="auto">
          <a:xfrm>
            <a:off x="11684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6" name="Freeform 115"/>
          <p:cNvSpPr>
            <a:spLocks/>
          </p:cNvSpPr>
          <p:nvPr/>
        </p:nvSpPr>
        <p:spPr bwMode="auto">
          <a:xfrm>
            <a:off x="11684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7" name="Freeform 116"/>
          <p:cNvSpPr>
            <a:spLocks/>
          </p:cNvSpPr>
          <p:nvPr/>
        </p:nvSpPr>
        <p:spPr bwMode="auto">
          <a:xfrm>
            <a:off x="11684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8" name="Freeform 117"/>
          <p:cNvSpPr>
            <a:spLocks/>
          </p:cNvSpPr>
          <p:nvPr/>
        </p:nvSpPr>
        <p:spPr bwMode="auto">
          <a:xfrm>
            <a:off x="1252538"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39" name="Freeform 118"/>
          <p:cNvSpPr>
            <a:spLocks/>
          </p:cNvSpPr>
          <p:nvPr/>
        </p:nvSpPr>
        <p:spPr bwMode="auto">
          <a:xfrm>
            <a:off x="127793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0" name="Freeform 119"/>
          <p:cNvSpPr>
            <a:spLocks/>
          </p:cNvSpPr>
          <p:nvPr/>
        </p:nvSpPr>
        <p:spPr bwMode="auto">
          <a:xfrm>
            <a:off x="1252538"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1" name="Freeform 120"/>
          <p:cNvSpPr>
            <a:spLocks/>
          </p:cNvSpPr>
          <p:nvPr/>
        </p:nvSpPr>
        <p:spPr bwMode="auto">
          <a:xfrm>
            <a:off x="127793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2" name="Freeform 121"/>
          <p:cNvSpPr>
            <a:spLocks/>
          </p:cNvSpPr>
          <p:nvPr/>
        </p:nvSpPr>
        <p:spPr bwMode="auto">
          <a:xfrm>
            <a:off x="1239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3" name="Freeform 122"/>
          <p:cNvSpPr>
            <a:spLocks/>
          </p:cNvSpPr>
          <p:nvPr/>
        </p:nvSpPr>
        <p:spPr bwMode="auto">
          <a:xfrm>
            <a:off x="1239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4" name="Freeform 123"/>
          <p:cNvSpPr>
            <a:spLocks/>
          </p:cNvSpPr>
          <p:nvPr/>
        </p:nvSpPr>
        <p:spPr bwMode="auto">
          <a:xfrm>
            <a:off x="1239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5" name="Freeform 124"/>
          <p:cNvSpPr>
            <a:spLocks/>
          </p:cNvSpPr>
          <p:nvPr/>
        </p:nvSpPr>
        <p:spPr bwMode="auto">
          <a:xfrm>
            <a:off x="1239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6" name="Freeform 125"/>
          <p:cNvSpPr>
            <a:spLocks/>
          </p:cNvSpPr>
          <p:nvPr/>
        </p:nvSpPr>
        <p:spPr bwMode="auto">
          <a:xfrm>
            <a:off x="1239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7" name="Freeform 126"/>
          <p:cNvSpPr>
            <a:spLocks/>
          </p:cNvSpPr>
          <p:nvPr/>
        </p:nvSpPr>
        <p:spPr bwMode="auto">
          <a:xfrm>
            <a:off x="1239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8" name="Freeform 127"/>
          <p:cNvSpPr>
            <a:spLocks/>
          </p:cNvSpPr>
          <p:nvPr/>
        </p:nvSpPr>
        <p:spPr bwMode="auto">
          <a:xfrm>
            <a:off x="131603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49" name="Freeform 128"/>
          <p:cNvSpPr>
            <a:spLocks/>
          </p:cNvSpPr>
          <p:nvPr/>
        </p:nvSpPr>
        <p:spPr bwMode="auto">
          <a:xfrm>
            <a:off x="1347788"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0" name="Freeform 129"/>
          <p:cNvSpPr>
            <a:spLocks/>
          </p:cNvSpPr>
          <p:nvPr/>
        </p:nvSpPr>
        <p:spPr bwMode="auto">
          <a:xfrm>
            <a:off x="131603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1" name="Freeform 130"/>
          <p:cNvSpPr>
            <a:spLocks/>
          </p:cNvSpPr>
          <p:nvPr/>
        </p:nvSpPr>
        <p:spPr bwMode="auto">
          <a:xfrm>
            <a:off x="1347788"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2" name="Freeform 131"/>
          <p:cNvSpPr>
            <a:spLocks/>
          </p:cNvSpPr>
          <p:nvPr/>
        </p:nvSpPr>
        <p:spPr bwMode="auto">
          <a:xfrm>
            <a:off x="1303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3" name="Freeform 132"/>
          <p:cNvSpPr>
            <a:spLocks/>
          </p:cNvSpPr>
          <p:nvPr/>
        </p:nvSpPr>
        <p:spPr bwMode="auto">
          <a:xfrm>
            <a:off x="1303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4" name="Freeform 133"/>
          <p:cNvSpPr>
            <a:spLocks/>
          </p:cNvSpPr>
          <p:nvPr/>
        </p:nvSpPr>
        <p:spPr bwMode="auto">
          <a:xfrm>
            <a:off x="1303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5" name="Freeform 134"/>
          <p:cNvSpPr>
            <a:spLocks/>
          </p:cNvSpPr>
          <p:nvPr/>
        </p:nvSpPr>
        <p:spPr bwMode="auto">
          <a:xfrm>
            <a:off x="1303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6" name="Freeform 135"/>
          <p:cNvSpPr>
            <a:spLocks/>
          </p:cNvSpPr>
          <p:nvPr/>
        </p:nvSpPr>
        <p:spPr bwMode="auto">
          <a:xfrm>
            <a:off x="1303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7" name="Freeform 136"/>
          <p:cNvSpPr>
            <a:spLocks/>
          </p:cNvSpPr>
          <p:nvPr/>
        </p:nvSpPr>
        <p:spPr bwMode="auto">
          <a:xfrm>
            <a:off x="1303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8" name="Freeform 137"/>
          <p:cNvSpPr>
            <a:spLocks/>
          </p:cNvSpPr>
          <p:nvPr/>
        </p:nvSpPr>
        <p:spPr bwMode="auto">
          <a:xfrm>
            <a:off x="138588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59" name="Freeform 138"/>
          <p:cNvSpPr>
            <a:spLocks/>
          </p:cNvSpPr>
          <p:nvPr/>
        </p:nvSpPr>
        <p:spPr bwMode="auto">
          <a:xfrm>
            <a:off x="141128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0" name="Freeform 139"/>
          <p:cNvSpPr>
            <a:spLocks/>
          </p:cNvSpPr>
          <p:nvPr/>
        </p:nvSpPr>
        <p:spPr bwMode="auto">
          <a:xfrm>
            <a:off x="138588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1" name="Freeform 140"/>
          <p:cNvSpPr>
            <a:spLocks/>
          </p:cNvSpPr>
          <p:nvPr/>
        </p:nvSpPr>
        <p:spPr bwMode="auto">
          <a:xfrm>
            <a:off x="141128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2" name="Freeform 141"/>
          <p:cNvSpPr>
            <a:spLocks/>
          </p:cNvSpPr>
          <p:nvPr/>
        </p:nvSpPr>
        <p:spPr bwMode="auto">
          <a:xfrm>
            <a:off x="13731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3" name="Freeform 142"/>
          <p:cNvSpPr>
            <a:spLocks/>
          </p:cNvSpPr>
          <p:nvPr/>
        </p:nvSpPr>
        <p:spPr bwMode="auto">
          <a:xfrm>
            <a:off x="13731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4" name="Freeform 143"/>
          <p:cNvSpPr>
            <a:spLocks/>
          </p:cNvSpPr>
          <p:nvPr/>
        </p:nvSpPr>
        <p:spPr bwMode="auto">
          <a:xfrm>
            <a:off x="13731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5" name="Freeform 144"/>
          <p:cNvSpPr>
            <a:spLocks/>
          </p:cNvSpPr>
          <p:nvPr/>
        </p:nvSpPr>
        <p:spPr bwMode="auto">
          <a:xfrm>
            <a:off x="13731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6" name="Freeform 145"/>
          <p:cNvSpPr>
            <a:spLocks/>
          </p:cNvSpPr>
          <p:nvPr/>
        </p:nvSpPr>
        <p:spPr bwMode="auto">
          <a:xfrm>
            <a:off x="13731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7" name="Freeform 146"/>
          <p:cNvSpPr>
            <a:spLocks/>
          </p:cNvSpPr>
          <p:nvPr/>
        </p:nvSpPr>
        <p:spPr bwMode="auto">
          <a:xfrm>
            <a:off x="13731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8" name="Freeform 147"/>
          <p:cNvSpPr>
            <a:spLocks/>
          </p:cNvSpPr>
          <p:nvPr/>
        </p:nvSpPr>
        <p:spPr bwMode="auto">
          <a:xfrm>
            <a:off x="1457325"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69" name="Freeform 148"/>
          <p:cNvSpPr>
            <a:spLocks/>
          </p:cNvSpPr>
          <p:nvPr/>
        </p:nvSpPr>
        <p:spPr bwMode="auto">
          <a:xfrm>
            <a:off x="148272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0" name="Freeform 149"/>
          <p:cNvSpPr>
            <a:spLocks/>
          </p:cNvSpPr>
          <p:nvPr/>
        </p:nvSpPr>
        <p:spPr bwMode="auto">
          <a:xfrm>
            <a:off x="1457325"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1" name="Freeform 150"/>
          <p:cNvSpPr>
            <a:spLocks/>
          </p:cNvSpPr>
          <p:nvPr/>
        </p:nvSpPr>
        <p:spPr bwMode="auto">
          <a:xfrm>
            <a:off x="148272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2" name="Freeform 151"/>
          <p:cNvSpPr>
            <a:spLocks/>
          </p:cNvSpPr>
          <p:nvPr/>
        </p:nvSpPr>
        <p:spPr bwMode="auto">
          <a:xfrm>
            <a:off x="144303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5" y="32"/>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3" name="Freeform 152"/>
          <p:cNvSpPr>
            <a:spLocks/>
          </p:cNvSpPr>
          <p:nvPr/>
        </p:nvSpPr>
        <p:spPr bwMode="auto">
          <a:xfrm>
            <a:off x="144303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5" y="32"/>
                </a:lnTo>
                <a:lnTo>
                  <a:pt x="0" y="28"/>
                </a:lnTo>
                <a:lnTo>
                  <a:pt x="0" y="20"/>
                </a:lnTo>
                <a:lnTo>
                  <a:pt x="0" y="12"/>
                </a:lnTo>
                <a:lnTo>
                  <a:pt x="5"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4" name="Freeform 153"/>
          <p:cNvSpPr>
            <a:spLocks/>
          </p:cNvSpPr>
          <p:nvPr/>
        </p:nvSpPr>
        <p:spPr bwMode="auto">
          <a:xfrm>
            <a:off x="144303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1" y="40"/>
                </a:lnTo>
                <a:lnTo>
                  <a:pt x="13" y="36"/>
                </a:lnTo>
                <a:lnTo>
                  <a:pt x="5" y="32"/>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5" name="Freeform 154"/>
          <p:cNvSpPr>
            <a:spLocks/>
          </p:cNvSpPr>
          <p:nvPr/>
        </p:nvSpPr>
        <p:spPr bwMode="auto">
          <a:xfrm>
            <a:off x="144303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5" y="36"/>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6" name="Freeform 155"/>
          <p:cNvSpPr>
            <a:spLocks/>
          </p:cNvSpPr>
          <p:nvPr/>
        </p:nvSpPr>
        <p:spPr bwMode="auto">
          <a:xfrm>
            <a:off x="144303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5" y="36"/>
                </a:lnTo>
                <a:lnTo>
                  <a:pt x="0" y="28"/>
                </a:lnTo>
                <a:lnTo>
                  <a:pt x="0" y="20"/>
                </a:lnTo>
                <a:lnTo>
                  <a:pt x="0" y="12"/>
                </a:lnTo>
                <a:lnTo>
                  <a:pt x="5"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7" name="Freeform 156"/>
          <p:cNvSpPr>
            <a:spLocks/>
          </p:cNvSpPr>
          <p:nvPr/>
        </p:nvSpPr>
        <p:spPr bwMode="auto">
          <a:xfrm>
            <a:off x="144303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1" y="40"/>
                </a:lnTo>
                <a:lnTo>
                  <a:pt x="13" y="40"/>
                </a:lnTo>
                <a:lnTo>
                  <a:pt x="5" y="36"/>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8" name="Freeform 157"/>
          <p:cNvSpPr>
            <a:spLocks/>
          </p:cNvSpPr>
          <p:nvPr/>
        </p:nvSpPr>
        <p:spPr bwMode="auto">
          <a:xfrm>
            <a:off x="152082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79" name="Freeform 158"/>
          <p:cNvSpPr>
            <a:spLocks/>
          </p:cNvSpPr>
          <p:nvPr/>
        </p:nvSpPr>
        <p:spPr bwMode="auto">
          <a:xfrm>
            <a:off x="1552575"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0" name="Freeform 159"/>
          <p:cNvSpPr>
            <a:spLocks/>
          </p:cNvSpPr>
          <p:nvPr/>
        </p:nvSpPr>
        <p:spPr bwMode="auto">
          <a:xfrm>
            <a:off x="152082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1" name="Freeform 160"/>
          <p:cNvSpPr>
            <a:spLocks/>
          </p:cNvSpPr>
          <p:nvPr/>
        </p:nvSpPr>
        <p:spPr bwMode="auto">
          <a:xfrm>
            <a:off x="1552575"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2" name="Freeform 161"/>
          <p:cNvSpPr>
            <a:spLocks/>
          </p:cNvSpPr>
          <p:nvPr/>
        </p:nvSpPr>
        <p:spPr bwMode="auto">
          <a:xfrm>
            <a:off x="1508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3" name="Freeform 162"/>
          <p:cNvSpPr>
            <a:spLocks/>
          </p:cNvSpPr>
          <p:nvPr/>
        </p:nvSpPr>
        <p:spPr bwMode="auto">
          <a:xfrm>
            <a:off x="1508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4" name="Freeform 163"/>
          <p:cNvSpPr>
            <a:spLocks/>
          </p:cNvSpPr>
          <p:nvPr/>
        </p:nvSpPr>
        <p:spPr bwMode="auto">
          <a:xfrm>
            <a:off x="1508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5" name="Freeform 164"/>
          <p:cNvSpPr>
            <a:spLocks/>
          </p:cNvSpPr>
          <p:nvPr/>
        </p:nvSpPr>
        <p:spPr bwMode="auto">
          <a:xfrm>
            <a:off x="1508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6" name="Freeform 165"/>
          <p:cNvSpPr>
            <a:spLocks/>
          </p:cNvSpPr>
          <p:nvPr/>
        </p:nvSpPr>
        <p:spPr bwMode="auto">
          <a:xfrm>
            <a:off x="1508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7" name="Freeform 166"/>
          <p:cNvSpPr>
            <a:spLocks/>
          </p:cNvSpPr>
          <p:nvPr/>
        </p:nvSpPr>
        <p:spPr bwMode="auto">
          <a:xfrm>
            <a:off x="1508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8" name="Freeform 167"/>
          <p:cNvSpPr>
            <a:spLocks/>
          </p:cNvSpPr>
          <p:nvPr/>
        </p:nvSpPr>
        <p:spPr bwMode="auto">
          <a:xfrm>
            <a:off x="159067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89" name="Freeform 168"/>
          <p:cNvSpPr>
            <a:spLocks/>
          </p:cNvSpPr>
          <p:nvPr/>
        </p:nvSpPr>
        <p:spPr bwMode="auto">
          <a:xfrm>
            <a:off x="161607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0" name="Freeform 169"/>
          <p:cNvSpPr>
            <a:spLocks/>
          </p:cNvSpPr>
          <p:nvPr/>
        </p:nvSpPr>
        <p:spPr bwMode="auto">
          <a:xfrm>
            <a:off x="159067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1" name="Freeform 170"/>
          <p:cNvSpPr>
            <a:spLocks/>
          </p:cNvSpPr>
          <p:nvPr/>
        </p:nvSpPr>
        <p:spPr bwMode="auto">
          <a:xfrm>
            <a:off x="161607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2" name="Freeform 171"/>
          <p:cNvSpPr>
            <a:spLocks/>
          </p:cNvSpPr>
          <p:nvPr/>
        </p:nvSpPr>
        <p:spPr bwMode="auto">
          <a:xfrm>
            <a:off x="1577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3" name="Freeform 172"/>
          <p:cNvSpPr>
            <a:spLocks/>
          </p:cNvSpPr>
          <p:nvPr/>
        </p:nvSpPr>
        <p:spPr bwMode="auto">
          <a:xfrm>
            <a:off x="1577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4" name="Freeform 173"/>
          <p:cNvSpPr>
            <a:spLocks/>
          </p:cNvSpPr>
          <p:nvPr/>
        </p:nvSpPr>
        <p:spPr bwMode="auto">
          <a:xfrm>
            <a:off x="1577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5" name="Freeform 174"/>
          <p:cNvSpPr>
            <a:spLocks/>
          </p:cNvSpPr>
          <p:nvPr/>
        </p:nvSpPr>
        <p:spPr bwMode="auto">
          <a:xfrm>
            <a:off x="1577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6" name="Freeform 175"/>
          <p:cNvSpPr>
            <a:spLocks/>
          </p:cNvSpPr>
          <p:nvPr/>
        </p:nvSpPr>
        <p:spPr bwMode="auto">
          <a:xfrm>
            <a:off x="1577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7" name="Freeform 176"/>
          <p:cNvSpPr>
            <a:spLocks/>
          </p:cNvSpPr>
          <p:nvPr/>
        </p:nvSpPr>
        <p:spPr bwMode="auto">
          <a:xfrm>
            <a:off x="1577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8" name="Freeform 177"/>
          <p:cNvSpPr>
            <a:spLocks/>
          </p:cNvSpPr>
          <p:nvPr/>
        </p:nvSpPr>
        <p:spPr bwMode="auto">
          <a:xfrm>
            <a:off x="1662113"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299" name="Freeform 178"/>
          <p:cNvSpPr>
            <a:spLocks/>
          </p:cNvSpPr>
          <p:nvPr/>
        </p:nvSpPr>
        <p:spPr bwMode="auto">
          <a:xfrm>
            <a:off x="168751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0" name="Freeform 179"/>
          <p:cNvSpPr>
            <a:spLocks/>
          </p:cNvSpPr>
          <p:nvPr/>
        </p:nvSpPr>
        <p:spPr bwMode="auto">
          <a:xfrm>
            <a:off x="1662113"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1" name="Freeform 180"/>
          <p:cNvSpPr>
            <a:spLocks/>
          </p:cNvSpPr>
          <p:nvPr/>
        </p:nvSpPr>
        <p:spPr bwMode="auto">
          <a:xfrm>
            <a:off x="168751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2" name="Freeform 181"/>
          <p:cNvSpPr>
            <a:spLocks/>
          </p:cNvSpPr>
          <p:nvPr/>
        </p:nvSpPr>
        <p:spPr bwMode="auto">
          <a:xfrm>
            <a:off x="16478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4" y="32"/>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3" name="Freeform 182"/>
          <p:cNvSpPr>
            <a:spLocks/>
          </p:cNvSpPr>
          <p:nvPr/>
        </p:nvSpPr>
        <p:spPr bwMode="auto">
          <a:xfrm>
            <a:off x="16478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4" y="32"/>
                </a:lnTo>
                <a:lnTo>
                  <a:pt x="0" y="28"/>
                </a:lnTo>
                <a:lnTo>
                  <a:pt x="0" y="20"/>
                </a:lnTo>
                <a:lnTo>
                  <a:pt x="0" y="12"/>
                </a:lnTo>
                <a:lnTo>
                  <a:pt x="4"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4" name="Freeform 183"/>
          <p:cNvSpPr>
            <a:spLocks/>
          </p:cNvSpPr>
          <p:nvPr/>
        </p:nvSpPr>
        <p:spPr bwMode="auto">
          <a:xfrm>
            <a:off x="16478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1" y="40"/>
                </a:lnTo>
                <a:lnTo>
                  <a:pt x="13" y="36"/>
                </a:lnTo>
                <a:lnTo>
                  <a:pt x="4" y="32"/>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5" name="Freeform 184"/>
          <p:cNvSpPr>
            <a:spLocks/>
          </p:cNvSpPr>
          <p:nvPr/>
        </p:nvSpPr>
        <p:spPr bwMode="auto">
          <a:xfrm>
            <a:off x="16478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4" y="36"/>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6" name="Freeform 185"/>
          <p:cNvSpPr>
            <a:spLocks/>
          </p:cNvSpPr>
          <p:nvPr/>
        </p:nvSpPr>
        <p:spPr bwMode="auto">
          <a:xfrm>
            <a:off x="16478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4" y="36"/>
                </a:lnTo>
                <a:lnTo>
                  <a:pt x="0" y="28"/>
                </a:lnTo>
                <a:lnTo>
                  <a:pt x="0" y="20"/>
                </a:lnTo>
                <a:lnTo>
                  <a:pt x="0" y="12"/>
                </a:lnTo>
                <a:lnTo>
                  <a:pt x="4"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7" name="Freeform 186"/>
          <p:cNvSpPr>
            <a:spLocks/>
          </p:cNvSpPr>
          <p:nvPr/>
        </p:nvSpPr>
        <p:spPr bwMode="auto">
          <a:xfrm>
            <a:off x="16478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1" y="40"/>
                </a:lnTo>
                <a:lnTo>
                  <a:pt x="13" y="40"/>
                </a:lnTo>
                <a:lnTo>
                  <a:pt x="4" y="36"/>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8" name="Freeform 187"/>
          <p:cNvSpPr>
            <a:spLocks/>
          </p:cNvSpPr>
          <p:nvPr/>
        </p:nvSpPr>
        <p:spPr bwMode="auto">
          <a:xfrm>
            <a:off x="1725613"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09" name="Freeform 188"/>
          <p:cNvSpPr>
            <a:spLocks/>
          </p:cNvSpPr>
          <p:nvPr/>
        </p:nvSpPr>
        <p:spPr bwMode="auto">
          <a:xfrm>
            <a:off x="1757363"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0" name="Freeform 189"/>
          <p:cNvSpPr>
            <a:spLocks/>
          </p:cNvSpPr>
          <p:nvPr/>
        </p:nvSpPr>
        <p:spPr bwMode="auto">
          <a:xfrm>
            <a:off x="1725613"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1" name="Freeform 190"/>
          <p:cNvSpPr>
            <a:spLocks/>
          </p:cNvSpPr>
          <p:nvPr/>
        </p:nvSpPr>
        <p:spPr bwMode="auto">
          <a:xfrm>
            <a:off x="1757363"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2" name="Freeform 191"/>
          <p:cNvSpPr>
            <a:spLocks/>
          </p:cNvSpPr>
          <p:nvPr/>
        </p:nvSpPr>
        <p:spPr bwMode="auto">
          <a:xfrm>
            <a:off x="17129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3" name="Freeform 192"/>
          <p:cNvSpPr>
            <a:spLocks/>
          </p:cNvSpPr>
          <p:nvPr/>
        </p:nvSpPr>
        <p:spPr bwMode="auto">
          <a:xfrm>
            <a:off x="17129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4" name="Freeform 193"/>
          <p:cNvSpPr>
            <a:spLocks/>
          </p:cNvSpPr>
          <p:nvPr/>
        </p:nvSpPr>
        <p:spPr bwMode="auto">
          <a:xfrm>
            <a:off x="17129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5" name="Freeform 194"/>
          <p:cNvSpPr>
            <a:spLocks/>
          </p:cNvSpPr>
          <p:nvPr/>
        </p:nvSpPr>
        <p:spPr bwMode="auto">
          <a:xfrm>
            <a:off x="17129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6" name="Freeform 195"/>
          <p:cNvSpPr>
            <a:spLocks/>
          </p:cNvSpPr>
          <p:nvPr/>
        </p:nvSpPr>
        <p:spPr bwMode="auto">
          <a:xfrm>
            <a:off x="17129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7" name="Freeform 196"/>
          <p:cNvSpPr>
            <a:spLocks/>
          </p:cNvSpPr>
          <p:nvPr/>
        </p:nvSpPr>
        <p:spPr bwMode="auto">
          <a:xfrm>
            <a:off x="17129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8" name="Freeform 197"/>
          <p:cNvSpPr>
            <a:spLocks/>
          </p:cNvSpPr>
          <p:nvPr/>
        </p:nvSpPr>
        <p:spPr bwMode="auto">
          <a:xfrm>
            <a:off x="1795463"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19" name="Freeform 198"/>
          <p:cNvSpPr>
            <a:spLocks/>
          </p:cNvSpPr>
          <p:nvPr/>
        </p:nvSpPr>
        <p:spPr bwMode="auto">
          <a:xfrm>
            <a:off x="182086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0" name="Freeform 199"/>
          <p:cNvSpPr>
            <a:spLocks/>
          </p:cNvSpPr>
          <p:nvPr/>
        </p:nvSpPr>
        <p:spPr bwMode="auto">
          <a:xfrm>
            <a:off x="1795463"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1" name="Freeform 200"/>
          <p:cNvSpPr>
            <a:spLocks/>
          </p:cNvSpPr>
          <p:nvPr/>
        </p:nvSpPr>
        <p:spPr bwMode="auto">
          <a:xfrm>
            <a:off x="182086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2" name="Freeform 201"/>
          <p:cNvSpPr>
            <a:spLocks/>
          </p:cNvSpPr>
          <p:nvPr/>
        </p:nvSpPr>
        <p:spPr bwMode="auto">
          <a:xfrm>
            <a:off x="1782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3" name="Freeform 202"/>
          <p:cNvSpPr>
            <a:spLocks/>
          </p:cNvSpPr>
          <p:nvPr/>
        </p:nvSpPr>
        <p:spPr bwMode="auto">
          <a:xfrm>
            <a:off x="1782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4" name="Freeform 203"/>
          <p:cNvSpPr>
            <a:spLocks/>
          </p:cNvSpPr>
          <p:nvPr/>
        </p:nvSpPr>
        <p:spPr bwMode="auto">
          <a:xfrm>
            <a:off x="1782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5" name="Freeform 204"/>
          <p:cNvSpPr>
            <a:spLocks/>
          </p:cNvSpPr>
          <p:nvPr/>
        </p:nvSpPr>
        <p:spPr bwMode="auto">
          <a:xfrm>
            <a:off x="1782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6" name="Freeform 206"/>
          <p:cNvSpPr>
            <a:spLocks/>
          </p:cNvSpPr>
          <p:nvPr/>
        </p:nvSpPr>
        <p:spPr bwMode="auto">
          <a:xfrm>
            <a:off x="1782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7" name="Freeform 207"/>
          <p:cNvSpPr>
            <a:spLocks/>
          </p:cNvSpPr>
          <p:nvPr/>
        </p:nvSpPr>
        <p:spPr bwMode="auto">
          <a:xfrm>
            <a:off x="1782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8" name="Freeform 208"/>
          <p:cNvSpPr>
            <a:spLocks/>
          </p:cNvSpPr>
          <p:nvPr/>
        </p:nvSpPr>
        <p:spPr bwMode="auto">
          <a:xfrm>
            <a:off x="1865313"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29" name="Freeform 209"/>
          <p:cNvSpPr>
            <a:spLocks/>
          </p:cNvSpPr>
          <p:nvPr/>
        </p:nvSpPr>
        <p:spPr bwMode="auto">
          <a:xfrm>
            <a:off x="189230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0" name="Freeform 210"/>
          <p:cNvSpPr>
            <a:spLocks/>
          </p:cNvSpPr>
          <p:nvPr/>
        </p:nvSpPr>
        <p:spPr bwMode="auto">
          <a:xfrm>
            <a:off x="1865313"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1" name="Freeform 211"/>
          <p:cNvSpPr>
            <a:spLocks/>
          </p:cNvSpPr>
          <p:nvPr/>
        </p:nvSpPr>
        <p:spPr bwMode="auto">
          <a:xfrm>
            <a:off x="189230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2" name="Freeform 212"/>
          <p:cNvSpPr>
            <a:spLocks/>
          </p:cNvSpPr>
          <p:nvPr/>
        </p:nvSpPr>
        <p:spPr bwMode="auto">
          <a:xfrm>
            <a:off x="18526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2" y="36"/>
                </a:lnTo>
                <a:lnTo>
                  <a:pt x="4" y="32"/>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3" name="Freeform 213"/>
          <p:cNvSpPr>
            <a:spLocks/>
          </p:cNvSpPr>
          <p:nvPr/>
        </p:nvSpPr>
        <p:spPr bwMode="auto">
          <a:xfrm>
            <a:off x="18526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2" y="36"/>
                </a:lnTo>
                <a:lnTo>
                  <a:pt x="4" y="32"/>
                </a:lnTo>
                <a:lnTo>
                  <a:pt x="0" y="28"/>
                </a:lnTo>
                <a:lnTo>
                  <a:pt x="0" y="20"/>
                </a:lnTo>
                <a:lnTo>
                  <a:pt x="0" y="12"/>
                </a:lnTo>
                <a:lnTo>
                  <a:pt x="4" y="4"/>
                </a:lnTo>
                <a:lnTo>
                  <a:pt x="12"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4" name="Freeform 214"/>
          <p:cNvSpPr>
            <a:spLocks/>
          </p:cNvSpPr>
          <p:nvPr/>
        </p:nvSpPr>
        <p:spPr bwMode="auto">
          <a:xfrm>
            <a:off x="18526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1" y="40"/>
                </a:lnTo>
                <a:lnTo>
                  <a:pt x="12" y="36"/>
                </a:lnTo>
                <a:lnTo>
                  <a:pt x="4" y="32"/>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5" name="Freeform 215"/>
          <p:cNvSpPr>
            <a:spLocks/>
          </p:cNvSpPr>
          <p:nvPr/>
        </p:nvSpPr>
        <p:spPr bwMode="auto">
          <a:xfrm>
            <a:off x="18526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2" y="40"/>
                </a:lnTo>
                <a:lnTo>
                  <a:pt x="4" y="36"/>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6" name="Freeform 216"/>
          <p:cNvSpPr>
            <a:spLocks/>
          </p:cNvSpPr>
          <p:nvPr/>
        </p:nvSpPr>
        <p:spPr bwMode="auto">
          <a:xfrm>
            <a:off x="18526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2" y="40"/>
                </a:lnTo>
                <a:lnTo>
                  <a:pt x="4" y="36"/>
                </a:lnTo>
                <a:lnTo>
                  <a:pt x="0" y="28"/>
                </a:lnTo>
                <a:lnTo>
                  <a:pt x="0" y="20"/>
                </a:lnTo>
                <a:lnTo>
                  <a:pt x="0" y="12"/>
                </a:lnTo>
                <a:lnTo>
                  <a:pt x="4" y="4"/>
                </a:lnTo>
                <a:lnTo>
                  <a:pt x="12"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7" name="Freeform 217"/>
          <p:cNvSpPr>
            <a:spLocks/>
          </p:cNvSpPr>
          <p:nvPr/>
        </p:nvSpPr>
        <p:spPr bwMode="auto">
          <a:xfrm>
            <a:off x="18526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1" y="40"/>
                </a:lnTo>
                <a:lnTo>
                  <a:pt x="12" y="40"/>
                </a:lnTo>
                <a:lnTo>
                  <a:pt x="4" y="36"/>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8" name="Freeform 218"/>
          <p:cNvSpPr>
            <a:spLocks/>
          </p:cNvSpPr>
          <p:nvPr/>
        </p:nvSpPr>
        <p:spPr bwMode="auto">
          <a:xfrm>
            <a:off x="1930400"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39" name="Freeform 219"/>
          <p:cNvSpPr>
            <a:spLocks/>
          </p:cNvSpPr>
          <p:nvPr/>
        </p:nvSpPr>
        <p:spPr bwMode="auto">
          <a:xfrm>
            <a:off x="1962150"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0" name="Freeform 220"/>
          <p:cNvSpPr>
            <a:spLocks/>
          </p:cNvSpPr>
          <p:nvPr/>
        </p:nvSpPr>
        <p:spPr bwMode="auto">
          <a:xfrm>
            <a:off x="1930400"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1" name="Freeform 221"/>
          <p:cNvSpPr>
            <a:spLocks/>
          </p:cNvSpPr>
          <p:nvPr/>
        </p:nvSpPr>
        <p:spPr bwMode="auto">
          <a:xfrm>
            <a:off x="1962150"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2" name="Freeform 222"/>
          <p:cNvSpPr>
            <a:spLocks/>
          </p:cNvSpPr>
          <p:nvPr/>
        </p:nvSpPr>
        <p:spPr bwMode="auto">
          <a:xfrm>
            <a:off x="19177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3" name="Freeform 223"/>
          <p:cNvSpPr>
            <a:spLocks/>
          </p:cNvSpPr>
          <p:nvPr/>
        </p:nvSpPr>
        <p:spPr bwMode="auto">
          <a:xfrm>
            <a:off x="19177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4" name="Freeform 224"/>
          <p:cNvSpPr>
            <a:spLocks/>
          </p:cNvSpPr>
          <p:nvPr/>
        </p:nvSpPr>
        <p:spPr bwMode="auto">
          <a:xfrm>
            <a:off x="19177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5" name="Freeform 225"/>
          <p:cNvSpPr>
            <a:spLocks/>
          </p:cNvSpPr>
          <p:nvPr/>
        </p:nvSpPr>
        <p:spPr bwMode="auto">
          <a:xfrm>
            <a:off x="19177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6" name="Freeform 226"/>
          <p:cNvSpPr>
            <a:spLocks/>
          </p:cNvSpPr>
          <p:nvPr/>
        </p:nvSpPr>
        <p:spPr bwMode="auto">
          <a:xfrm>
            <a:off x="19177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7" name="Freeform 227"/>
          <p:cNvSpPr>
            <a:spLocks/>
          </p:cNvSpPr>
          <p:nvPr/>
        </p:nvSpPr>
        <p:spPr bwMode="auto">
          <a:xfrm>
            <a:off x="19177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8" name="Freeform 228"/>
          <p:cNvSpPr>
            <a:spLocks/>
          </p:cNvSpPr>
          <p:nvPr/>
        </p:nvSpPr>
        <p:spPr bwMode="auto">
          <a:xfrm>
            <a:off x="2000250"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49" name="Freeform 229"/>
          <p:cNvSpPr>
            <a:spLocks/>
          </p:cNvSpPr>
          <p:nvPr/>
        </p:nvSpPr>
        <p:spPr bwMode="auto">
          <a:xfrm>
            <a:off x="202565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0" name="Freeform 230"/>
          <p:cNvSpPr>
            <a:spLocks/>
          </p:cNvSpPr>
          <p:nvPr/>
        </p:nvSpPr>
        <p:spPr bwMode="auto">
          <a:xfrm>
            <a:off x="2000250"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1" name="Freeform 231"/>
          <p:cNvSpPr>
            <a:spLocks/>
          </p:cNvSpPr>
          <p:nvPr/>
        </p:nvSpPr>
        <p:spPr bwMode="auto">
          <a:xfrm>
            <a:off x="202565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2" name="Freeform 232"/>
          <p:cNvSpPr>
            <a:spLocks/>
          </p:cNvSpPr>
          <p:nvPr/>
        </p:nvSpPr>
        <p:spPr bwMode="auto">
          <a:xfrm>
            <a:off x="1987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3" name="Freeform 233"/>
          <p:cNvSpPr>
            <a:spLocks/>
          </p:cNvSpPr>
          <p:nvPr/>
        </p:nvSpPr>
        <p:spPr bwMode="auto">
          <a:xfrm>
            <a:off x="1987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4" name="Freeform 234"/>
          <p:cNvSpPr>
            <a:spLocks/>
          </p:cNvSpPr>
          <p:nvPr/>
        </p:nvSpPr>
        <p:spPr bwMode="auto">
          <a:xfrm>
            <a:off x="1987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5" name="Freeform 235"/>
          <p:cNvSpPr>
            <a:spLocks/>
          </p:cNvSpPr>
          <p:nvPr/>
        </p:nvSpPr>
        <p:spPr bwMode="auto">
          <a:xfrm>
            <a:off x="1987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6" name="Freeform 236"/>
          <p:cNvSpPr>
            <a:spLocks/>
          </p:cNvSpPr>
          <p:nvPr/>
        </p:nvSpPr>
        <p:spPr bwMode="auto">
          <a:xfrm>
            <a:off x="1987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7" name="Freeform 237"/>
          <p:cNvSpPr>
            <a:spLocks/>
          </p:cNvSpPr>
          <p:nvPr/>
        </p:nvSpPr>
        <p:spPr bwMode="auto">
          <a:xfrm>
            <a:off x="1987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8" name="Freeform 238"/>
          <p:cNvSpPr>
            <a:spLocks/>
          </p:cNvSpPr>
          <p:nvPr/>
        </p:nvSpPr>
        <p:spPr bwMode="auto">
          <a:xfrm>
            <a:off x="2070100"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59" name="Freeform 239"/>
          <p:cNvSpPr>
            <a:spLocks/>
          </p:cNvSpPr>
          <p:nvPr/>
        </p:nvSpPr>
        <p:spPr bwMode="auto">
          <a:xfrm>
            <a:off x="209708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0" name="Freeform 240"/>
          <p:cNvSpPr>
            <a:spLocks/>
          </p:cNvSpPr>
          <p:nvPr/>
        </p:nvSpPr>
        <p:spPr bwMode="auto">
          <a:xfrm>
            <a:off x="2070100"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1" name="Freeform 241"/>
          <p:cNvSpPr>
            <a:spLocks/>
          </p:cNvSpPr>
          <p:nvPr/>
        </p:nvSpPr>
        <p:spPr bwMode="auto">
          <a:xfrm>
            <a:off x="209708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2" name="Freeform 242"/>
          <p:cNvSpPr>
            <a:spLocks/>
          </p:cNvSpPr>
          <p:nvPr/>
        </p:nvSpPr>
        <p:spPr bwMode="auto">
          <a:xfrm>
            <a:off x="20574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2" y="36"/>
                </a:lnTo>
                <a:lnTo>
                  <a:pt x="4" y="32"/>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3" name="Freeform 243"/>
          <p:cNvSpPr>
            <a:spLocks/>
          </p:cNvSpPr>
          <p:nvPr/>
        </p:nvSpPr>
        <p:spPr bwMode="auto">
          <a:xfrm>
            <a:off x="20574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2" y="36"/>
                </a:lnTo>
                <a:lnTo>
                  <a:pt x="4" y="32"/>
                </a:lnTo>
                <a:lnTo>
                  <a:pt x="0" y="28"/>
                </a:lnTo>
                <a:lnTo>
                  <a:pt x="0" y="20"/>
                </a:lnTo>
                <a:lnTo>
                  <a:pt x="0" y="12"/>
                </a:lnTo>
                <a:lnTo>
                  <a:pt x="4" y="4"/>
                </a:lnTo>
                <a:lnTo>
                  <a:pt x="12"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4" name="Freeform 244"/>
          <p:cNvSpPr>
            <a:spLocks/>
          </p:cNvSpPr>
          <p:nvPr/>
        </p:nvSpPr>
        <p:spPr bwMode="auto">
          <a:xfrm>
            <a:off x="20574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1" y="40"/>
                </a:lnTo>
                <a:lnTo>
                  <a:pt x="12" y="36"/>
                </a:lnTo>
                <a:lnTo>
                  <a:pt x="4" y="32"/>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5" name="Freeform 245"/>
          <p:cNvSpPr>
            <a:spLocks/>
          </p:cNvSpPr>
          <p:nvPr/>
        </p:nvSpPr>
        <p:spPr bwMode="auto">
          <a:xfrm>
            <a:off x="20574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2" y="40"/>
                </a:lnTo>
                <a:lnTo>
                  <a:pt x="4" y="36"/>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6" name="Freeform 246"/>
          <p:cNvSpPr>
            <a:spLocks/>
          </p:cNvSpPr>
          <p:nvPr/>
        </p:nvSpPr>
        <p:spPr bwMode="auto">
          <a:xfrm>
            <a:off x="20574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2" y="40"/>
                </a:lnTo>
                <a:lnTo>
                  <a:pt x="4" y="36"/>
                </a:lnTo>
                <a:lnTo>
                  <a:pt x="0" y="28"/>
                </a:lnTo>
                <a:lnTo>
                  <a:pt x="0" y="20"/>
                </a:lnTo>
                <a:lnTo>
                  <a:pt x="0" y="12"/>
                </a:lnTo>
                <a:lnTo>
                  <a:pt x="4" y="4"/>
                </a:lnTo>
                <a:lnTo>
                  <a:pt x="12"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7" name="Freeform 247"/>
          <p:cNvSpPr>
            <a:spLocks/>
          </p:cNvSpPr>
          <p:nvPr/>
        </p:nvSpPr>
        <p:spPr bwMode="auto">
          <a:xfrm>
            <a:off x="20574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1" y="40"/>
                </a:lnTo>
                <a:lnTo>
                  <a:pt x="12" y="40"/>
                </a:lnTo>
                <a:lnTo>
                  <a:pt x="4" y="36"/>
                </a:lnTo>
                <a:lnTo>
                  <a:pt x="0" y="28"/>
                </a:lnTo>
                <a:lnTo>
                  <a:pt x="0" y="20"/>
                </a:lnTo>
                <a:lnTo>
                  <a:pt x="0" y="12"/>
                </a:lnTo>
                <a:lnTo>
                  <a:pt x="4" y="4"/>
                </a:lnTo>
                <a:lnTo>
                  <a:pt x="12"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8" name="Freeform 248"/>
          <p:cNvSpPr>
            <a:spLocks/>
          </p:cNvSpPr>
          <p:nvPr/>
        </p:nvSpPr>
        <p:spPr bwMode="auto">
          <a:xfrm>
            <a:off x="213518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69" name="Freeform 249"/>
          <p:cNvSpPr>
            <a:spLocks/>
          </p:cNvSpPr>
          <p:nvPr/>
        </p:nvSpPr>
        <p:spPr bwMode="auto">
          <a:xfrm>
            <a:off x="2166938"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0" name="Freeform 250"/>
          <p:cNvSpPr>
            <a:spLocks/>
          </p:cNvSpPr>
          <p:nvPr/>
        </p:nvSpPr>
        <p:spPr bwMode="auto">
          <a:xfrm>
            <a:off x="213518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1" name="Freeform 251"/>
          <p:cNvSpPr>
            <a:spLocks/>
          </p:cNvSpPr>
          <p:nvPr/>
        </p:nvSpPr>
        <p:spPr bwMode="auto">
          <a:xfrm>
            <a:off x="2166938"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2" name="Freeform 252"/>
          <p:cNvSpPr>
            <a:spLocks/>
          </p:cNvSpPr>
          <p:nvPr/>
        </p:nvSpPr>
        <p:spPr bwMode="auto">
          <a:xfrm>
            <a:off x="21224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3" name="Freeform 253"/>
          <p:cNvSpPr>
            <a:spLocks/>
          </p:cNvSpPr>
          <p:nvPr/>
        </p:nvSpPr>
        <p:spPr bwMode="auto">
          <a:xfrm>
            <a:off x="21224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4" name="Freeform 254"/>
          <p:cNvSpPr>
            <a:spLocks/>
          </p:cNvSpPr>
          <p:nvPr/>
        </p:nvSpPr>
        <p:spPr bwMode="auto">
          <a:xfrm>
            <a:off x="21224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5" name="Freeform 255"/>
          <p:cNvSpPr>
            <a:spLocks/>
          </p:cNvSpPr>
          <p:nvPr/>
        </p:nvSpPr>
        <p:spPr bwMode="auto">
          <a:xfrm>
            <a:off x="21224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6" name="Freeform 256"/>
          <p:cNvSpPr>
            <a:spLocks/>
          </p:cNvSpPr>
          <p:nvPr/>
        </p:nvSpPr>
        <p:spPr bwMode="auto">
          <a:xfrm>
            <a:off x="21224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7" name="Freeform 257"/>
          <p:cNvSpPr>
            <a:spLocks/>
          </p:cNvSpPr>
          <p:nvPr/>
        </p:nvSpPr>
        <p:spPr bwMode="auto">
          <a:xfrm>
            <a:off x="21224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8" name="Freeform 258"/>
          <p:cNvSpPr>
            <a:spLocks/>
          </p:cNvSpPr>
          <p:nvPr/>
        </p:nvSpPr>
        <p:spPr bwMode="auto">
          <a:xfrm>
            <a:off x="220503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79" name="Freeform 259"/>
          <p:cNvSpPr>
            <a:spLocks/>
          </p:cNvSpPr>
          <p:nvPr/>
        </p:nvSpPr>
        <p:spPr bwMode="auto">
          <a:xfrm>
            <a:off x="223043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0" name="Freeform 260"/>
          <p:cNvSpPr>
            <a:spLocks/>
          </p:cNvSpPr>
          <p:nvPr/>
        </p:nvSpPr>
        <p:spPr bwMode="auto">
          <a:xfrm>
            <a:off x="220503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1" name="Freeform 261"/>
          <p:cNvSpPr>
            <a:spLocks/>
          </p:cNvSpPr>
          <p:nvPr/>
        </p:nvSpPr>
        <p:spPr bwMode="auto">
          <a:xfrm>
            <a:off x="223043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2" name="Freeform 262"/>
          <p:cNvSpPr>
            <a:spLocks/>
          </p:cNvSpPr>
          <p:nvPr/>
        </p:nvSpPr>
        <p:spPr bwMode="auto">
          <a:xfrm>
            <a:off x="2192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3" name="Freeform 263"/>
          <p:cNvSpPr>
            <a:spLocks/>
          </p:cNvSpPr>
          <p:nvPr/>
        </p:nvSpPr>
        <p:spPr bwMode="auto">
          <a:xfrm>
            <a:off x="2192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4" name="Freeform 264"/>
          <p:cNvSpPr>
            <a:spLocks/>
          </p:cNvSpPr>
          <p:nvPr/>
        </p:nvSpPr>
        <p:spPr bwMode="auto">
          <a:xfrm>
            <a:off x="2192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5" name="Freeform 265"/>
          <p:cNvSpPr>
            <a:spLocks/>
          </p:cNvSpPr>
          <p:nvPr/>
        </p:nvSpPr>
        <p:spPr bwMode="auto">
          <a:xfrm>
            <a:off x="2192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6" name="Freeform 266"/>
          <p:cNvSpPr>
            <a:spLocks/>
          </p:cNvSpPr>
          <p:nvPr/>
        </p:nvSpPr>
        <p:spPr bwMode="auto">
          <a:xfrm>
            <a:off x="2192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7" name="Freeform 267"/>
          <p:cNvSpPr>
            <a:spLocks/>
          </p:cNvSpPr>
          <p:nvPr/>
        </p:nvSpPr>
        <p:spPr bwMode="auto">
          <a:xfrm>
            <a:off x="2192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8" name="Freeform 268"/>
          <p:cNvSpPr>
            <a:spLocks/>
          </p:cNvSpPr>
          <p:nvPr/>
        </p:nvSpPr>
        <p:spPr bwMode="auto">
          <a:xfrm>
            <a:off x="2274888"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89" name="Freeform 269"/>
          <p:cNvSpPr>
            <a:spLocks/>
          </p:cNvSpPr>
          <p:nvPr/>
        </p:nvSpPr>
        <p:spPr bwMode="auto">
          <a:xfrm>
            <a:off x="2300288" y="4522788"/>
            <a:ext cx="14287" cy="95250"/>
          </a:xfrm>
          <a:custGeom>
            <a:avLst/>
            <a:gdLst>
              <a:gd name="T0" fmla="*/ 0 w 9"/>
              <a:gd name="T1" fmla="*/ 2147483647 h 60"/>
              <a:gd name="T2" fmla="*/ 0 w 9"/>
              <a:gd name="T3" fmla="*/ 2147483647 h 60"/>
              <a:gd name="T4" fmla="*/ 2147483647 w 9"/>
              <a:gd name="T5" fmla="*/ 2147483647 h 60"/>
              <a:gd name="T6" fmla="*/ 2147483647 w 9"/>
              <a:gd name="T7" fmla="*/ 2147483647 h 60"/>
              <a:gd name="T8" fmla="*/ 2147483647 w 9"/>
              <a:gd name="T9" fmla="*/ 2147483647 h 60"/>
              <a:gd name="T10" fmla="*/ 2147483647 w 9"/>
              <a:gd name="T11" fmla="*/ 2147483647 h 60"/>
              <a:gd name="T12" fmla="*/ 0 w 9"/>
              <a:gd name="T13" fmla="*/ 2147483647 h 60"/>
              <a:gd name="T14" fmla="*/ 0 w 9"/>
              <a:gd name="T15" fmla="*/ 2147483647 h 60"/>
              <a:gd name="T16" fmla="*/ 2147483647 w 9"/>
              <a:gd name="T17" fmla="*/ 2147483647 h 60"/>
              <a:gd name="T18" fmla="*/ 2147483647 w 9"/>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60">
                <a:moveTo>
                  <a:pt x="0" y="60"/>
                </a:moveTo>
                <a:lnTo>
                  <a:pt x="0" y="60"/>
                </a:lnTo>
                <a:lnTo>
                  <a:pt x="5" y="52"/>
                </a:lnTo>
                <a:lnTo>
                  <a:pt x="9" y="40"/>
                </a:lnTo>
                <a:lnTo>
                  <a:pt x="5" y="32"/>
                </a:lnTo>
                <a:lnTo>
                  <a:pt x="0" y="20"/>
                </a:lnTo>
                <a:lnTo>
                  <a:pt x="5" y="12"/>
                </a:lnTo>
                <a:lnTo>
                  <a:pt x="9"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0" name="Freeform 270"/>
          <p:cNvSpPr>
            <a:spLocks/>
          </p:cNvSpPr>
          <p:nvPr/>
        </p:nvSpPr>
        <p:spPr bwMode="auto">
          <a:xfrm>
            <a:off x="2274888"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1" name="Freeform 271"/>
          <p:cNvSpPr>
            <a:spLocks/>
          </p:cNvSpPr>
          <p:nvPr/>
        </p:nvSpPr>
        <p:spPr bwMode="auto">
          <a:xfrm>
            <a:off x="2300288" y="4419600"/>
            <a:ext cx="14287" cy="90488"/>
          </a:xfrm>
          <a:custGeom>
            <a:avLst/>
            <a:gdLst>
              <a:gd name="T0" fmla="*/ 0 w 9"/>
              <a:gd name="T1" fmla="*/ 2147483647 h 57"/>
              <a:gd name="T2" fmla="*/ 0 w 9"/>
              <a:gd name="T3" fmla="*/ 2147483647 h 57"/>
              <a:gd name="T4" fmla="*/ 2147483647 w 9"/>
              <a:gd name="T5" fmla="*/ 2147483647 h 57"/>
              <a:gd name="T6" fmla="*/ 2147483647 w 9"/>
              <a:gd name="T7" fmla="*/ 2147483647 h 57"/>
              <a:gd name="T8" fmla="*/ 2147483647 w 9"/>
              <a:gd name="T9" fmla="*/ 2147483647 h 57"/>
              <a:gd name="T10" fmla="*/ 2147483647 w 9"/>
              <a:gd name="T11" fmla="*/ 2147483647 h 57"/>
              <a:gd name="T12" fmla="*/ 0 w 9"/>
              <a:gd name="T13" fmla="*/ 2147483647 h 57"/>
              <a:gd name="T14" fmla="*/ 0 w 9"/>
              <a:gd name="T15" fmla="*/ 2147483647 h 57"/>
              <a:gd name="T16" fmla="*/ 2147483647 w 9"/>
              <a:gd name="T17" fmla="*/ 2147483647 h 57"/>
              <a:gd name="T18" fmla="*/ 2147483647 w 9"/>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57">
                <a:moveTo>
                  <a:pt x="0" y="57"/>
                </a:moveTo>
                <a:lnTo>
                  <a:pt x="0" y="57"/>
                </a:lnTo>
                <a:lnTo>
                  <a:pt x="5" y="49"/>
                </a:lnTo>
                <a:lnTo>
                  <a:pt x="9" y="37"/>
                </a:lnTo>
                <a:lnTo>
                  <a:pt x="5" y="28"/>
                </a:lnTo>
                <a:lnTo>
                  <a:pt x="0" y="16"/>
                </a:lnTo>
                <a:lnTo>
                  <a:pt x="5" y="8"/>
                </a:lnTo>
                <a:lnTo>
                  <a:pt x="9"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2" name="Freeform 272"/>
          <p:cNvSpPr>
            <a:spLocks/>
          </p:cNvSpPr>
          <p:nvPr/>
        </p:nvSpPr>
        <p:spPr bwMode="auto">
          <a:xfrm>
            <a:off x="22621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0" y="40"/>
                </a:lnTo>
                <a:lnTo>
                  <a:pt x="12" y="36"/>
                </a:lnTo>
                <a:lnTo>
                  <a:pt x="4" y="32"/>
                </a:lnTo>
                <a:lnTo>
                  <a:pt x="0" y="28"/>
                </a:lnTo>
                <a:lnTo>
                  <a:pt x="0" y="20"/>
                </a:lnTo>
                <a:lnTo>
                  <a:pt x="0" y="12"/>
                </a:lnTo>
                <a:lnTo>
                  <a:pt x="4" y="4"/>
                </a:lnTo>
                <a:lnTo>
                  <a:pt x="12" y="0"/>
                </a:lnTo>
                <a:lnTo>
                  <a:pt x="20"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3" name="Freeform 273"/>
          <p:cNvSpPr>
            <a:spLocks/>
          </p:cNvSpPr>
          <p:nvPr/>
        </p:nvSpPr>
        <p:spPr bwMode="auto">
          <a:xfrm>
            <a:off x="22621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0" y="40"/>
                </a:lnTo>
                <a:lnTo>
                  <a:pt x="12" y="36"/>
                </a:lnTo>
                <a:lnTo>
                  <a:pt x="4" y="32"/>
                </a:lnTo>
                <a:lnTo>
                  <a:pt x="0" y="28"/>
                </a:lnTo>
                <a:lnTo>
                  <a:pt x="0" y="20"/>
                </a:lnTo>
                <a:lnTo>
                  <a:pt x="0" y="12"/>
                </a:lnTo>
                <a:lnTo>
                  <a:pt x="4" y="4"/>
                </a:lnTo>
                <a:lnTo>
                  <a:pt x="12" y="0"/>
                </a:lnTo>
                <a:lnTo>
                  <a:pt x="20"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4" name="Freeform 274"/>
          <p:cNvSpPr>
            <a:spLocks/>
          </p:cNvSpPr>
          <p:nvPr/>
        </p:nvSpPr>
        <p:spPr bwMode="auto">
          <a:xfrm>
            <a:off x="22621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0" y="40"/>
                </a:lnTo>
                <a:lnTo>
                  <a:pt x="12" y="36"/>
                </a:lnTo>
                <a:lnTo>
                  <a:pt x="4" y="32"/>
                </a:lnTo>
                <a:lnTo>
                  <a:pt x="0" y="28"/>
                </a:lnTo>
                <a:lnTo>
                  <a:pt x="0" y="20"/>
                </a:lnTo>
                <a:lnTo>
                  <a:pt x="0" y="12"/>
                </a:lnTo>
                <a:lnTo>
                  <a:pt x="4" y="4"/>
                </a:lnTo>
                <a:lnTo>
                  <a:pt x="12" y="0"/>
                </a:lnTo>
                <a:lnTo>
                  <a:pt x="20"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5" name="Freeform 275"/>
          <p:cNvSpPr>
            <a:spLocks/>
          </p:cNvSpPr>
          <p:nvPr/>
        </p:nvSpPr>
        <p:spPr bwMode="auto">
          <a:xfrm>
            <a:off x="22621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0" y="40"/>
                </a:lnTo>
                <a:lnTo>
                  <a:pt x="12" y="40"/>
                </a:lnTo>
                <a:lnTo>
                  <a:pt x="4" y="36"/>
                </a:lnTo>
                <a:lnTo>
                  <a:pt x="0" y="28"/>
                </a:lnTo>
                <a:lnTo>
                  <a:pt x="0" y="20"/>
                </a:lnTo>
                <a:lnTo>
                  <a:pt x="0" y="12"/>
                </a:lnTo>
                <a:lnTo>
                  <a:pt x="4" y="4"/>
                </a:lnTo>
                <a:lnTo>
                  <a:pt x="12" y="0"/>
                </a:lnTo>
                <a:lnTo>
                  <a:pt x="20"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6" name="Freeform 276"/>
          <p:cNvSpPr>
            <a:spLocks/>
          </p:cNvSpPr>
          <p:nvPr/>
        </p:nvSpPr>
        <p:spPr bwMode="auto">
          <a:xfrm>
            <a:off x="22621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0" y="40"/>
                </a:lnTo>
                <a:lnTo>
                  <a:pt x="12" y="40"/>
                </a:lnTo>
                <a:lnTo>
                  <a:pt x="4" y="36"/>
                </a:lnTo>
                <a:lnTo>
                  <a:pt x="0" y="28"/>
                </a:lnTo>
                <a:lnTo>
                  <a:pt x="0" y="20"/>
                </a:lnTo>
                <a:lnTo>
                  <a:pt x="0" y="12"/>
                </a:lnTo>
                <a:lnTo>
                  <a:pt x="4" y="4"/>
                </a:lnTo>
                <a:lnTo>
                  <a:pt x="12" y="0"/>
                </a:lnTo>
                <a:lnTo>
                  <a:pt x="20"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7" name="Freeform 277"/>
          <p:cNvSpPr>
            <a:spLocks/>
          </p:cNvSpPr>
          <p:nvPr/>
        </p:nvSpPr>
        <p:spPr bwMode="auto">
          <a:xfrm>
            <a:off x="22621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0" y="40"/>
                </a:lnTo>
                <a:lnTo>
                  <a:pt x="12" y="40"/>
                </a:lnTo>
                <a:lnTo>
                  <a:pt x="4" y="36"/>
                </a:lnTo>
                <a:lnTo>
                  <a:pt x="0" y="28"/>
                </a:lnTo>
                <a:lnTo>
                  <a:pt x="0" y="20"/>
                </a:lnTo>
                <a:lnTo>
                  <a:pt x="0" y="12"/>
                </a:lnTo>
                <a:lnTo>
                  <a:pt x="4" y="4"/>
                </a:lnTo>
                <a:lnTo>
                  <a:pt x="12" y="0"/>
                </a:lnTo>
                <a:lnTo>
                  <a:pt x="20"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8" name="Freeform 278"/>
          <p:cNvSpPr>
            <a:spLocks/>
          </p:cNvSpPr>
          <p:nvPr/>
        </p:nvSpPr>
        <p:spPr bwMode="auto">
          <a:xfrm>
            <a:off x="233997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399" name="Freeform 279"/>
          <p:cNvSpPr>
            <a:spLocks/>
          </p:cNvSpPr>
          <p:nvPr/>
        </p:nvSpPr>
        <p:spPr bwMode="auto">
          <a:xfrm>
            <a:off x="2371725" y="4522788"/>
            <a:ext cx="6350" cy="95250"/>
          </a:xfrm>
          <a:custGeom>
            <a:avLst/>
            <a:gdLst>
              <a:gd name="T0" fmla="*/ 0 w 4"/>
              <a:gd name="T1" fmla="*/ 2147483647 h 60"/>
              <a:gd name="T2" fmla="*/ 0 w 4"/>
              <a:gd name="T3" fmla="*/ 2147483647 h 60"/>
              <a:gd name="T4" fmla="*/ 2147483647 w 4"/>
              <a:gd name="T5" fmla="*/ 2147483647 h 60"/>
              <a:gd name="T6" fmla="*/ 2147483647 w 4"/>
              <a:gd name="T7" fmla="*/ 2147483647 h 60"/>
              <a:gd name="T8" fmla="*/ 2147483647 w 4"/>
              <a:gd name="T9" fmla="*/ 2147483647 h 60"/>
              <a:gd name="T10" fmla="*/ 2147483647 w 4"/>
              <a:gd name="T11" fmla="*/ 2147483647 h 60"/>
              <a:gd name="T12" fmla="*/ 0 w 4"/>
              <a:gd name="T13" fmla="*/ 2147483647 h 60"/>
              <a:gd name="T14" fmla="*/ 0 w 4"/>
              <a:gd name="T15" fmla="*/ 2147483647 h 60"/>
              <a:gd name="T16" fmla="*/ 2147483647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4" y="52"/>
                </a:lnTo>
                <a:lnTo>
                  <a:pt x="4" y="40"/>
                </a:lnTo>
                <a:lnTo>
                  <a:pt x="4" y="32"/>
                </a:lnTo>
                <a:lnTo>
                  <a:pt x="0" y="20"/>
                </a:lnTo>
                <a:lnTo>
                  <a:pt x="4"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0" name="Freeform 280"/>
          <p:cNvSpPr>
            <a:spLocks/>
          </p:cNvSpPr>
          <p:nvPr/>
        </p:nvSpPr>
        <p:spPr bwMode="auto">
          <a:xfrm>
            <a:off x="233997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1" name="Freeform 281"/>
          <p:cNvSpPr>
            <a:spLocks/>
          </p:cNvSpPr>
          <p:nvPr/>
        </p:nvSpPr>
        <p:spPr bwMode="auto">
          <a:xfrm>
            <a:off x="2371725" y="4419600"/>
            <a:ext cx="6350" cy="90488"/>
          </a:xfrm>
          <a:custGeom>
            <a:avLst/>
            <a:gdLst>
              <a:gd name="T0" fmla="*/ 0 w 4"/>
              <a:gd name="T1" fmla="*/ 2147483647 h 57"/>
              <a:gd name="T2" fmla="*/ 0 w 4"/>
              <a:gd name="T3" fmla="*/ 2147483647 h 57"/>
              <a:gd name="T4" fmla="*/ 2147483647 w 4"/>
              <a:gd name="T5" fmla="*/ 2147483647 h 57"/>
              <a:gd name="T6" fmla="*/ 2147483647 w 4"/>
              <a:gd name="T7" fmla="*/ 2147483647 h 57"/>
              <a:gd name="T8" fmla="*/ 2147483647 w 4"/>
              <a:gd name="T9" fmla="*/ 2147483647 h 57"/>
              <a:gd name="T10" fmla="*/ 2147483647 w 4"/>
              <a:gd name="T11" fmla="*/ 2147483647 h 57"/>
              <a:gd name="T12" fmla="*/ 0 w 4"/>
              <a:gd name="T13" fmla="*/ 2147483647 h 57"/>
              <a:gd name="T14" fmla="*/ 0 w 4"/>
              <a:gd name="T15" fmla="*/ 2147483647 h 57"/>
              <a:gd name="T16" fmla="*/ 2147483647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4" y="49"/>
                </a:lnTo>
                <a:lnTo>
                  <a:pt x="4" y="37"/>
                </a:lnTo>
                <a:lnTo>
                  <a:pt x="4" y="28"/>
                </a:lnTo>
                <a:lnTo>
                  <a:pt x="0" y="16"/>
                </a:lnTo>
                <a:lnTo>
                  <a:pt x="4"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2" name="Freeform 282"/>
          <p:cNvSpPr>
            <a:spLocks/>
          </p:cNvSpPr>
          <p:nvPr/>
        </p:nvSpPr>
        <p:spPr bwMode="auto">
          <a:xfrm>
            <a:off x="23272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3" name="Freeform 283"/>
          <p:cNvSpPr>
            <a:spLocks/>
          </p:cNvSpPr>
          <p:nvPr/>
        </p:nvSpPr>
        <p:spPr bwMode="auto">
          <a:xfrm>
            <a:off x="23272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4" name="Freeform 284"/>
          <p:cNvSpPr>
            <a:spLocks/>
          </p:cNvSpPr>
          <p:nvPr/>
        </p:nvSpPr>
        <p:spPr bwMode="auto">
          <a:xfrm>
            <a:off x="23272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5" name="Freeform 285"/>
          <p:cNvSpPr>
            <a:spLocks/>
          </p:cNvSpPr>
          <p:nvPr/>
        </p:nvSpPr>
        <p:spPr bwMode="auto">
          <a:xfrm>
            <a:off x="23272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6" name="Freeform 286"/>
          <p:cNvSpPr>
            <a:spLocks/>
          </p:cNvSpPr>
          <p:nvPr/>
        </p:nvSpPr>
        <p:spPr bwMode="auto">
          <a:xfrm>
            <a:off x="23272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7" name="Freeform 287"/>
          <p:cNvSpPr>
            <a:spLocks/>
          </p:cNvSpPr>
          <p:nvPr/>
        </p:nvSpPr>
        <p:spPr bwMode="auto">
          <a:xfrm>
            <a:off x="23272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8" name="Freeform 288"/>
          <p:cNvSpPr>
            <a:spLocks/>
          </p:cNvSpPr>
          <p:nvPr/>
        </p:nvSpPr>
        <p:spPr bwMode="auto">
          <a:xfrm>
            <a:off x="240982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09" name="Freeform 289"/>
          <p:cNvSpPr>
            <a:spLocks/>
          </p:cNvSpPr>
          <p:nvPr/>
        </p:nvSpPr>
        <p:spPr bwMode="auto">
          <a:xfrm>
            <a:off x="243522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0" name="Freeform 290"/>
          <p:cNvSpPr>
            <a:spLocks/>
          </p:cNvSpPr>
          <p:nvPr/>
        </p:nvSpPr>
        <p:spPr bwMode="auto">
          <a:xfrm>
            <a:off x="240982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1" name="Freeform 291"/>
          <p:cNvSpPr>
            <a:spLocks/>
          </p:cNvSpPr>
          <p:nvPr/>
        </p:nvSpPr>
        <p:spPr bwMode="auto">
          <a:xfrm>
            <a:off x="243522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2" name="Freeform 292"/>
          <p:cNvSpPr>
            <a:spLocks/>
          </p:cNvSpPr>
          <p:nvPr/>
        </p:nvSpPr>
        <p:spPr bwMode="auto">
          <a:xfrm>
            <a:off x="2397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3" name="Freeform 293"/>
          <p:cNvSpPr>
            <a:spLocks/>
          </p:cNvSpPr>
          <p:nvPr/>
        </p:nvSpPr>
        <p:spPr bwMode="auto">
          <a:xfrm>
            <a:off x="2397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4" name="Freeform 294"/>
          <p:cNvSpPr>
            <a:spLocks/>
          </p:cNvSpPr>
          <p:nvPr/>
        </p:nvSpPr>
        <p:spPr bwMode="auto">
          <a:xfrm>
            <a:off x="2397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5" name="Freeform 295"/>
          <p:cNvSpPr>
            <a:spLocks/>
          </p:cNvSpPr>
          <p:nvPr/>
        </p:nvSpPr>
        <p:spPr bwMode="auto">
          <a:xfrm>
            <a:off x="2397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6" name="Freeform 296"/>
          <p:cNvSpPr>
            <a:spLocks/>
          </p:cNvSpPr>
          <p:nvPr/>
        </p:nvSpPr>
        <p:spPr bwMode="auto">
          <a:xfrm>
            <a:off x="2397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7" name="Freeform 297"/>
          <p:cNvSpPr>
            <a:spLocks/>
          </p:cNvSpPr>
          <p:nvPr/>
        </p:nvSpPr>
        <p:spPr bwMode="auto">
          <a:xfrm>
            <a:off x="2397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8" name="Freeform 298"/>
          <p:cNvSpPr>
            <a:spLocks/>
          </p:cNvSpPr>
          <p:nvPr/>
        </p:nvSpPr>
        <p:spPr bwMode="auto">
          <a:xfrm>
            <a:off x="957263" y="2232025"/>
            <a:ext cx="223837" cy="44450"/>
          </a:xfrm>
          <a:custGeom>
            <a:avLst/>
            <a:gdLst>
              <a:gd name="T0" fmla="*/ 0 w 141"/>
              <a:gd name="T1" fmla="*/ 2147483647 h 28"/>
              <a:gd name="T2" fmla="*/ 0 w 141"/>
              <a:gd name="T3" fmla="*/ 2147483647 h 28"/>
              <a:gd name="T4" fmla="*/ 2147483647 w 141"/>
              <a:gd name="T5" fmla="*/ 2147483647 h 28"/>
              <a:gd name="T6" fmla="*/ 2147483647 w 141"/>
              <a:gd name="T7" fmla="*/ 2147483647 h 28"/>
              <a:gd name="T8" fmla="*/ 2147483647 w 141"/>
              <a:gd name="T9" fmla="*/ 2147483647 h 28"/>
              <a:gd name="T10" fmla="*/ 2147483647 w 141"/>
              <a:gd name="T11" fmla="*/ 0 h 28"/>
              <a:gd name="T12" fmla="*/ 2147483647 w 141"/>
              <a:gd name="T13" fmla="*/ 2147483647 h 28"/>
              <a:gd name="T14" fmla="*/ 2147483647 w 141"/>
              <a:gd name="T15" fmla="*/ 2147483647 h 28"/>
              <a:gd name="T16" fmla="*/ 2147483647 w 141"/>
              <a:gd name="T17" fmla="*/ 2147483647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1" h="28">
                <a:moveTo>
                  <a:pt x="0" y="28"/>
                </a:moveTo>
                <a:lnTo>
                  <a:pt x="0" y="28"/>
                </a:lnTo>
                <a:lnTo>
                  <a:pt x="12" y="20"/>
                </a:lnTo>
                <a:lnTo>
                  <a:pt x="24" y="12"/>
                </a:lnTo>
                <a:lnTo>
                  <a:pt x="45" y="4"/>
                </a:lnTo>
                <a:lnTo>
                  <a:pt x="65" y="0"/>
                </a:lnTo>
                <a:lnTo>
                  <a:pt x="89" y="4"/>
                </a:lnTo>
                <a:lnTo>
                  <a:pt x="117" y="12"/>
                </a:lnTo>
                <a:lnTo>
                  <a:pt x="141" y="28"/>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19" name="Freeform 299"/>
          <p:cNvSpPr>
            <a:spLocks/>
          </p:cNvSpPr>
          <p:nvPr/>
        </p:nvSpPr>
        <p:spPr bwMode="auto">
          <a:xfrm>
            <a:off x="1219200" y="2833688"/>
            <a:ext cx="288925" cy="185737"/>
          </a:xfrm>
          <a:custGeom>
            <a:avLst/>
            <a:gdLst>
              <a:gd name="T0" fmla="*/ 2147483647 w 182"/>
              <a:gd name="T1" fmla="*/ 0 h 117"/>
              <a:gd name="T2" fmla="*/ 2147483647 w 182"/>
              <a:gd name="T3" fmla="*/ 0 h 117"/>
              <a:gd name="T4" fmla="*/ 2147483647 w 182"/>
              <a:gd name="T5" fmla="*/ 2147483647 h 117"/>
              <a:gd name="T6" fmla="*/ 2147483647 w 182"/>
              <a:gd name="T7" fmla="*/ 2147483647 h 117"/>
              <a:gd name="T8" fmla="*/ 2147483647 w 182"/>
              <a:gd name="T9" fmla="*/ 2147483647 h 117"/>
              <a:gd name="T10" fmla="*/ 2147483647 w 182"/>
              <a:gd name="T11" fmla="*/ 2147483647 h 117"/>
              <a:gd name="T12" fmla="*/ 2147483647 w 182"/>
              <a:gd name="T13" fmla="*/ 2147483647 h 117"/>
              <a:gd name="T14" fmla="*/ 2147483647 w 182"/>
              <a:gd name="T15" fmla="*/ 2147483647 h 117"/>
              <a:gd name="T16" fmla="*/ 2147483647 w 182"/>
              <a:gd name="T17" fmla="*/ 2147483647 h 117"/>
              <a:gd name="T18" fmla="*/ 2147483647 w 182"/>
              <a:gd name="T19" fmla="*/ 2147483647 h 117"/>
              <a:gd name="T20" fmla="*/ 2147483647 w 182"/>
              <a:gd name="T21" fmla="*/ 2147483647 h 117"/>
              <a:gd name="T22" fmla="*/ 2147483647 w 182"/>
              <a:gd name="T23" fmla="*/ 2147483647 h 117"/>
              <a:gd name="T24" fmla="*/ 2147483647 w 182"/>
              <a:gd name="T25" fmla="*/ 2147483647 h 117"/>
              <a:gd name="T26" fmla="*/ 0 w 182"/>
              <a:gd name="T27" fmla="*/ 2147483647 h 1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2" h="117">
                <a:moveTo>
                  <a:pt x="182" y="0"/>
                </a:moveTo>
                <a:lnTo>
                  <a:pt x="182" y="0"/>
                </a:lnTo>
                <a:lnTo>
                  <a:pt x="182" y="24"/>
                </a:lnTo>
                <a:lnTo>
                  <a:pt x="182" y="40"/>
                </a:lnTo>
                <a:lnTo>
                  <a:pt x="178" y="60"/>
                </a:lnTo>
                <a:lnTo>
                  <a:pt x="170" y="72"/>
                </a:lnTo>
                <a:lnTo>
                  <a:pt x="162" y="84"/>
                </a:lnTo>
                <a:lnTo>
                  <a:pt x="154" y="97"/>
                </a:lnTo>
                <a:lnTo>
                  <a:pt x="141" y="105"/>
                </a:lnTo>
                <a:lnTo>
                  <a:pt x="129" y="109"/>
                </a:lnTo>
                <a:lnTo>
                  <a:pt x="101" y="117"/>
                </a:lnTo>
                <a:lnTo>
                  <a:pt x="69" y="117"/>
                </a:lnTo>
                <a:lnTo>
                  <a:pt x="33" y="109"/>
                </a:lnTo>
                <a:lnTo>
                  <a:pt x="0" y="93"/>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20" name="Freeform 300"/>
          <p:cNvSpPr>
            <a:spLocks/>
          </p:cNvSpPr>
          <p:nvPr/>
        </p:nvSpPr>
        <p:spPr bwMode="auto">
          <a:xfrm>
            <a:off x="625475" y="2749550"/>
            <a:ext cx="293688" cy="717550"/>
          </a:xfrm>
          <a:custGeom>
            <a:avLst/>
            <a:gdLst>
              <a:gd name="T0" fmla="*/ 2147483647 w 185"/>
              <a:gd name="T1" fmla="*/ 2147483647 h 452"/>
              <a:gd name="T2" fmla="*/ 2147483647 w 185"/>
              <a:gd name="T3" fmla="*/ 2147483647 h 452"/>
              <a:gd name="T4" fmla="*/ 2147483647 w 185"/>
              <a:gd name="T5" fmla="*/ 2147483647 h 452"/>
              <a:gd name="T6" fmla="*/ 2147483647 w 185"/>
              <a:gd name="T7" fmla="*/ 2147483647 h 452"/>
              <a:gd name="T8" fmla="*/ 2147483647 w 185"/>
              <a:gd name="T9" fmla="*/ 0 h 452"/>
              <a:gd name="T10" fmla="*/ 2147483647 w 185"/>
              <a:gd name="T11" fmla="*/ 2147483647 h 452"/>
              <a:gd name="T12" fmla="*/ 2147483647 w 185"/>
              <a:gd name="T13" fmla="*/ 2147483647 h 452"/>
              <a:gd name="T14" fmla="*/ 2147483647 w 185"/>
              <a:gd name="T15" fmla="*/ 2147483647 h 452"/>
              <a:gd name="T16" fmla="*/ 2147483647 w 185"/>
              <a:gd name="T17" fmla="*/ 2147483647 h 452"/>
              <a:gd name="T18" fmla="*/ 2147483647 w 185"/>
              <a:gd name="T19" fmla="*/ 2147483647 h 452"/>
              <a:gd name="T20" fmla="*/ 2147483647 w 185"/>
              <a:gd name="T21" fmla="*/ 2147483647 h 452"/>
              <a:gd name="T22" fmla="*/ 2147483647 w 185"/>
              <a:gd name="T23" fmla="*/ 2147483647 h 452"/>
              <a:gd name="T24" fmla="*/ 0 w 185"/>
              <a:gd name="T25" fmla="*/ 2147483647 h 452"/>
              <a:gd name="T26" fmla="*/ 2147483647 w 185"/>
              <a:gd name="T27" fmla="*/ 2147483647 h 452"/>
              <a:gd name="T28" fmla="*/ 2147483647 w 185"/>
              <a:gd name="T29" fmla="*/ 2147483647 h 452"/>
              <a:gd name="T30" fmla="*/ 2147483647 w 185"/>
              <a:gd name="T31" fmla="*/ 2147483647 h 452"/>
              <a:gd name="T32" fmla="*/ 2147483647 w 185"/>
              <a:gd name="T33" fmla="*/ 2147483647 h 452"/>
              <a:gd name="T34" fmla="*/ 2147483647 w 185"/>
              <a:gd name="T35" fmla="*/ 2147483647 h 4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5" h="452">
                <a:moveTo>
                  <a:pt x="185" y="25"/>
                </a:moveTo>
                <a:lnTo>
                  <a:pt x="185" y="25"/>
                </a:lnTo>
                <a:lnTo>
                  <a:pt x="165" y="9"/>
                </a:lnTo>
                <a:lnTo>
                  <a:pt x="145" y="4"/>
                </a:lnTo>
                <a:lnTo>
                  <a:pt x="125" y="0"/>
                </a:lnTo>
                <a:lnTo>
                  <a:pt x="100" y="9"/>
                </a:lnTo>
                <a:lnTo>
                  <a:pt x="80" y="21"/>
                </a:lnTo>
                <a:lnTo>
                  <a:pt x="56" y="37"/>
                </a:lnTo>
                <a:lnTo>
                  <a:pt x="40" y="57"/>
                </a:lnTo>
                <a:lnTo>
                  <a:pt x="24" y="85"/>
                </a:lnTo>
                <a:lnTo>
                  <a:pt x="12" y="117"/>
                </a:lnTo>
                <a:lnTo>
                  <a:pt x="4" y="154"/>
                </a:lnTo>
                <a:lnTo>
                  <a:pt x="0" y="194"/>
                </a:lnTo>
                <a:lnTo>
                  <a:pt x="4" y="238"/>
                </a:lnTo>
                <a:lnTo>
                  <a:pt x="16" y="287"/>
                </a:lnTo>
                <a:lnTo>
                  <a:pt x="36" y="339"/>
                </a:lnTo>
                <a:lnTo>
                  <a:pt x="64" y="395"/>
                </a:lnTo>
                <a:lnTo>
                  <a:pt x="104" y="452"/>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21" name="Freeform 301"/>
          <p:cNvSpPr>
            <a:spLocks/>
          </p:cNvSpPr>
          <p:nvPr/>
        </p:nvSpPr>
        <p:spPr bwMode="auto">
          <a:xfrm>
            <a:off x="1233488" y="3870325"/>
            <a:ext cx="555625" cy="1042988"/>
          </a:xfrm>
          <a:custGeom>
            <a:avLst/>
            <a:gdLst>
              <a:gd name="T0" fmla="*/ 0 w 350"/>
              <a:gd name="T1" fmla="*/ 2147483647 h 657"/>
              <a:gd name="T2" fmla="*/ 2147483647 w 350"/>
              <a:gd name="T3" fmla="*/ 2147483647 h 657"/>
              <a:gd name="T4" fmla="*/ 2147483647 w 350"/>
              <a:gd name="T5" fmla="*/ 0 h 657"/>
              <a:gd name="T6" fmla="*/ 2147483647 w 350"/>
              <a:gd name="T7" fmla="*/ 2147483647 h 657"/>
              <a:gd name="T8" fmla="*/ 2147483647 w 350"/>
              <a:gd name="T9" fmla="*/ 2147483647 h 657"/>
              <a:gd name="T10" fmla="*/ 2147483647 w 350"/>
              <a:gd name="T11" fmla="*/ 2147483647 h 657"/>
              <a:gd name="T12" fmla="*/ 2147483647 w 350"/>
              <a:gd name="T13" fmla="*/ 2147483647 h 657"/>
              <a:gd name="T14" fmla="*/ 2147483647 w 350"/>
              <a:gd name="T15" fmla="*/ 2147483647 h 657"/>
              <a:gd name="T16" fmla="*/ 2147483647 w 350"/>
              <a:gd name="T17" fmla="*/ 2147483647 h 657"/>
              <a:gd name="T18" fmla="*/ 2147483647 w 350"/>
              <a:gd name="T19" fmla="*/ 2147483647 h 657"/>
              <a:gd name="T20" fmla="*/ 2147483647 w 350"/>
              <a:gd name="T21" fmla="*/ 2147483647 h 657"/>
              <a:gd name="T22" fmla="*/ 2147483647 w 350"/>
              <a:gd name="T23" fmla="*/ 2147483647 h 657"/>
              <a:gd name="T24" fmla="*/ 2147483647 w 350"/>
              <a:gd name="T25" fmla="*/ 2147483647 h 657"/>
              <a:gd name="T26" fmla="*/ 2147483647 w 350"/>
              <a:gd name="T27" fmla="*/ 2147483647 h 657"/>
              <a:gd name="T28" fmla="*/ 2147483647 w 350"/>
              <a:gd name="T29" fmla="*/ 2147483647 h 657"/>
              <a:gd name="T30" fmla="*/ 2147483647 w 350"/>
              <a:gd name="T31" fmla="*/ 2147483647 h 657"/>
              <a:gd name="T32" fmla="*/ 2147483647 w 350"/>
              <a:gd name="T33" fmla="*/ 2147483647 h 657"/>
              <a:gd name="T34" fmla="*/ 2147483647 w 350"/>
              <a:gd name="T35" fmla="*/ 2147483647 h 657"/>
              <a:gd name="T36" fmla="*/ 2147483647 w 350"/>
              <a:gd name="T37" fmla="*/ 2147483647 h 657"/>
              <a:gd name="T38" fmla="*/ 2147483647 w 350"/>
              <a:gd name="T39" fmla="*/ 2147483647 h 657"/>
              <a:gd name="T40" fmla="*/ 2147483647 w 350"/>
              <a:gd name="T41" fmla="*/ 2147483647 h 657"/>
              <a:gd name="T42" fmla="*/ 2147483647 w 350"/>
              <a:gd name="T43" fmla="*/ 2147483647 h 657"/>
              <a:gd name="T44" fmla="*/ 2147483647 w 350"/>
              <a:gd name="T45" fmla="*/ 2147483647 h 657"/>
              <a:gd name="T46" fmla="*/ 2147483647 w 350"/>
              <a:gd name="T47" fmla="*/ 2147483647 h 657"/>
              <a:gd name="T48" fmla="*/ 2147483647 w 350"/>
              <a:gd name="T49" fmla="*/ 2147483647 h 657"/>
              <a:gd name="T50" fmla="*/ 2147483647 w 350"/>
              <a:gd name="T51" fmla="*/ 2147483647 h 657"/>
              <a:gd name="T52" fmla="*/ 2147483647 w 350"/>
              <a:gd name="T53" fmla="*/ 2147483647 h 657"/>
              <a:gd name="T54" fmla="*/ 2147483647 w 350"/>
              <a:gd name="T55" fmla="*/ 2147483647 h 657"/>
              <a:gd name="T56" fmla="*/ 2147483647 w 350"/>
              <a:gd name="T57" fmla="*/ 2147483647 h 657"/>
              <a:gd name="T58" fmla="*/ 2147483647 w 350"/>
              <a:gd name="T59" fmla="*/ 2147483647 h 657"/>
              <a:gd name="T60" fmla="*/ 2147483647 w 350"/>
              <a:gd name="T61" fmla="*/ 2147483647 h 657"/>
              <a:gd name="T62" fmla="*/ 2147483647 w 350"/>
              <a:gd name="T63" fmla="*/ 2147483647 h 657"/>
              <a:gd name="T64" fmla="*/ 2147483647 w 350"/>
              <a:gd name="T65" fmla="*/ 2147483647 h 657"/>
              <a:gd name="T66" fmla="*/ 2147483647 w 350"/>
              <a:gd name="T67" fmla="*/ 2147483647 h 657"/>
              <a:gd name="T68" fmla="*/ 2147483647 w 350"/>
              <a:gd name="T69" fmla="*/ 2147483647 h 657"/>
              <a:gd name="T70" fmla="*/ 2147483647 w 350"/>
              <a:gd name="T71" fmla="*/ 2147483647 h 657"/>
              <a:gd name="T72" fmla="*/ 2147483647 w 350"/>
              <a:gd name="T73" fmla="*/ 2147483647 h 657"/>
              <a:gd name="T74" fmla="*/ 2147483647 w 350"/>
              <a:gd name="T75" fmla="*/ 2147483647 h 657"/>
              <a:gd name="T76" fmla="*/ 2147483647 w 350"/>
              <a:gd name="T77" fmla="*/ 2147483647 h 6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50" h="657">
                <a:moveTo>
                  <a:pt x="0" y="20"/>
                </a:moveTo>
                <a:lnTo>
                  <a:pt x="0" y="20"/>
                </a:lnTo>
                <a:lnTo>
                  <a:pt x="12" y="16"/>
                </a:lnTo>
                <a:lnTo>
                  <a:pt x="44" y="4"/>
                </a:lnTo>
                <a:lnTo>
                  <a:pt x="80" y="0"/>
                </a:lnTo>
                <a:lnTo>
                  <a:pt x="96" y="0"/>
                </a:lnTo>
                <a:lnTo>
                  <a:pt x="108" y="8"/>
                </a:lnTo>
                <a:lnTo>
                  <a:pt x="108" y="12"/>
                </a:lnTo>
                <a:lnTo>
                  <a:pt x="108" y="16"/>
                </a:lnTo>
                <a:lnTo>
                  <a:pt x="104" y="32"/>
                </a:lnTo>
                <a:lnTo>
                  <a:pt x="72" y="68"/>
                </a:lnTo>
                <a:lnTo>
                  <a:pt x="56" y="84"/>
                </a:lnTo>
                <a:lnTo>
                  <a:pt x="44" y="104"/>
                </a:lnTo>
                <a:lnTo>
                  <a:pt x="40" y="121"/>
                </a:lnTo>
                <a:lnTo>
                  <a:pt x="40" y="129"/>
                </a:lnTo>
                <a:lnTo>
                  <a:pt x="44" y="133"/>
                </a:lnTo>
                <a:lnTo>
                  <a:pt x="48" y="137"/>
                </a:lnTo>
                <a:lnTo>
                  <a:pt x="56" y="137"/>
                </a:lnTo>
                <a:lnTo>
                  <a:pt x="68" y="133"/>
                </a:lnTo>
                <a:lnTo>
                  <a:pt x="84" y="121"/>
                </a:lnTo>
                <a:lnTo>
                  <a:pt x="104" y="104"/>
                </a:lnTo>
                <a:lnTo>
                  <a:pt x="137" y="80"/>
                </a:lnTo>
                <a:lnTo>
                  <a:pt x="153" y="72"/>
                </a:lnTo>
                <a:lnTo>
                  <a:pt x="161" y="72"/>
                </a:lnTo>
                <a:lnTo>
                  <a:pt x="165" y="76"/>
                </a:lnTo>
                <a:lnTo>
                  <a:pt x="169" y="80"/>
                </a:lnTo>
                <a:lnTo>
                  <a:pt x="173" y="88"/>
                </a:lnTo>
                <a:lnTo>
                  <a:pt x="165" y="100"/>
                </a:lnTo>
                <a:lnTo>
                  <a:pt x="157" y="117"/>
                </a:lnTo>
                <a:lnTo>
                  <a:pt x="141" y="137"/>
                </a:lnTo>
                <a:lnTo>
                  <a:pt x="112" y="173"/>
                </a:lnTo>
                <a:lnTo>
                  <a:pt x="108" y="185"/>
                </a:lnTo>
                <a:lnTo>
                  <a:pt x="108" y="193"/>
                </a:lnTo>
                <a:lnTo>
                  <a:pt x="108" y="197"/>
                </a:lnTo>
                <a:lnTo>
                  <a:pt x="112" y="201"/>
                </a:lnTo>
                <a:lnTo>
                  <a:pt x="120" y="201"/>
                </a:lnTo>
                <a:lnTo>
                  <a:pt x="132" y="193"/>
                </a:lnTo>
                <a:lnTo>
                  <a:pt x="165" y="173"/>
                </a:lnTo>
                <a:lnTo>
                  <a:pt x="197" y="149"/>
                </a:lnTo>
                <a:lnTo>
                  <a:pt x="213" y="141"/>
                </a:lnTo>
                <a:lnTo>
                  <a:pt x="221" y="145"/>
                </a:lnTo>
                <a:lnTo>
                  <a:pt x="225" y="145"/>
                </a:lnTo>
                <a:lnTo>
                  <a:pt x="229" y="149"/>
                </a:lnTo>
                <a:lnTo>
                  <a:pt x="229" y="157"/>
                </a:lnTo>
                <a:lnTo>
                  <a:pt x="225" y="169"/>
                </a:lnTo>
                <a:lnTo>
                  <a:pt x="201" y="205"/>
                </a:lnTo>
                <a:lnTo>
                  <a:pt x="177" y="241"/>
                </a:lnTo>
                <a:lnTo>
                  <a:pt x="173" y="258"/>
                </a:lnTo>
                <a:lnTo>
                  <a:pt x="173" y="266"/>
                </a:lnTo>
                <a:lnTo>
                  <a:pt x="177" y="270"/>
                </a:lnTo>
                <a:lnTo>
                  <a:pt x="181" y="274"/>
                </a:lnTo>
                <a:lnTo>
                  <a:pt x="185" y="274"/>
                </a:lnTo>
                <a:lnTo>
                  <a:pt x="197" y="270"/>
                </a:lnTo>
                <a:lnTo>
                  <a:pt x="229" y="250"/>
                </a:lnTo>
                <a:lnTo>
                  <a:pt x="245" y="241"/>
                </a:lnTo>
                <a:lnTo>
                  <a:pt x="261" y="233"/>
                </a:lnTo>
                <a:lnTo>
                  <a:pt x="274" y="233"/>
                </a:lnTo>
                <a:lnTo>
                  <a:pt x="282" y="233"/>
                </a:lnTo>
                <a:lnTo>
                  <a:pt x="290" y="241"/>
                </a:lnTo>
                <a:lnTo>
                  <a:pt x="306" y="258"/>
                </a:lnTo>
                <a:lnTo>
                  <a:pt x="322" y="278"/>
                </a:lnTo>
                <a:lnTo>
                  <a:pt x="338" y="310"/>
                </a:lnTo>
                <a:lnTo>
                  <a:pt x="346" y="330"/>
                </a:lnTo>
                <a:lnTo>
                  <a:pt x="350" y="350"/>
                </a:lnTo>
                <a:lnTo>
                  <a:pt x="350" y="378"/>
                </a:lnTo>
                <a:lnTo>
                  <a:pt x="350" y="407"/>
                </a:lnTo>
                <a:lnTo>
                  <a:pt x="346" y="435"/>
                </a:lnTo>
                <a:lnTo>
                  <a:pt x="338" y="471"/>
                </a:lnTo>
                <a:lnTo>
                  <a:pt x="326" y="511"/>
                </a:lnTo>
                <a:lnTo>
                  <a:pt x="306" y="556"/>
                </a:lnTo>
                <a:lnTo>
                  <a:pt x="286" y="604"/>
                </a:lnTo>
                <a:lnTo>
                  <a:pt x="253" y="657"/>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22" name="Freeform 302"/>
          <p:cNvSpPr>
            <a:spLocks/>
          </p:cNvSpPr>
          <p:nvPr/>
        </p:nvSpPr>
        <p:spPr bwMode="auto">
          <a:xfrm>
            <a:off x="1001713" y="5245100"/>
            <a:ext cx="390525" cy="614363"/>
          </a:xfrm>
          <a:custGeom>
            <a:avLst/>
            <a:gdLst>
              <a:gd name="T0" fmla="*/ 2147483647 w 246"/>
              <a:gd name="T1" fmla="*/ 2147483647 h 387"/>
              <a:gd name="T2" fmla="*/ 2147483647 w 246"/>
              <a:gd name="T3" fmla="*/ 2147483647 h 387"/>
              <a:gd name="T4" fmla="*/ 2147483647 w 246"/>
              <a:gd name="T5" fmla="*/ 2147483647 h 387"/>
              <a:gd name="T6" fmla="*/ 2147483647 w 246"/>
              <a:gd name="T7" fmla="*/ 2147483647 h 387"/>
              <a:gd name="T8" fmla="*/ 2147483647 w 246"/>
              <a:gd name="T9" fmla="*/ 2147483647 h 387"/>
              <a:gd name="T10" fmla="*/ 2147483647 w 246"/>
              <a:gd name="T11" fmla="*/ 2147483647 h 387"/>
              <a:gd name="T12" fmla="*/ 2147483647 w 246"/>
              <a:gd name="T13" fmla="*/ 0 h 387"/>
              <a:gd name="T14" fmla="*/ 2147483647 w 246"/>
              <a:gd name="T15" fmla="*/ 0 h 387"/>
              <a:gd name="T16" fmla="*/ 2147483647 w 246"/>
              <a:gd name="T17" fmla="*/ 0 h 387"/>
              <a:gd name="T18" fmla="*/ 2147483647 w 246"/>
              <a:gd name="T19" fmla="*/ 2147483647 h 387"/>
              <a:gd name="T20" fmla="*/ 2147483647 w 246"/>
              <a:gd name="T21" fmla="*/ 2147483647 h 387"/>
              <a:gd name="T22" fmla="*/ 2147483647 w 246"/>
              <a:gd name="T23" fmla="*/ 2147483647 h 387"/>
              <a:gd name="T24" fmla="*/ 2147483647 w 246"/>
              <a:gd name="T25" fmla="*/ 2147483647 h 387"/>
              <a:gd name="T26" fmla="*/ 2147483647 w 246"/>
              <a:gd name="T27" fmla="*/ 2147483647 h 387"/>
              <a:gd name="T28" fmla="*/ 2147483647 w 246"/>
              <a:gd name="T29" fmla="*/ 2147483647 h 387"/>
              <a:gd name="T30" fmla="*/ 2147483647 w 246"/>
              <a:gd name="T31" fmla="*/ 2147483647 h 387"/>
              <a:gd name="T32" fmla="*/ 2147483647 w 246"/>
              <a:gd name="T33" fmla="*/ 2147483647 h 387"/>
              <a:gd name="T34" fmla="*/ 2147483647 w 246"/>
              <a:gd name="T35" fmla="*/ 2147483647 h 387"/>
              <a:gd name="T36" fmla="*/ 2147483647 w 246"/>
              <a:gd name="T37" fmla="*/ 2147483647 h 387"/>
              <a:gd name="T38" fmla="*/ 2147483647 w 246"/>
              <a:gd name="T39" fmla="*/ 2147483647 h 387"/>
              <a:gd name="T40" fmla="*/ 2147483647 w 246"/>
              <a:gd name="T41" fmla="*/ 2147483647 h 387"/>
              <a:gd name="T42" fmla="*/ 2147483647 w 246"/>
              <a:gd name="T43" fmla="*/ 2147483647 h 387"/>
              <a:gd name="T44" fmla="*/ 2147483647 w 246"/>
              <a:gd name="T45" fmla="*/ 2147483647 h 387"/>
              <a:gd name="T46" fmla="*/ 2147483647 w 246"/>
              <a:gd name="T47" fmla="*/ 2147483647 h 387"/>
              <a:gd name="T48" fmla="*/ 2147483647 w 246"/>
              <a:gd name="T49" fmla="*/ 2147483647 h 387"/>
              <a:gd name="T50" fmla="*/ 2147483647 w 246"/>
              <a:gd name="T51" fmla="*/ 2147483647 h 387"/>
              <a:gd name="T52" fmla="*/ 2147483647 w 246"/>
              <a:gd name="T53" fmla="*/ 2147483647 h 387"/>
              <a:gd name="T54" fmla="*/ 2147483647 w 246"/>
              <a:gd name="T55" fmla="*/ 2147483647 h 387"/>
              <a:gd name="T56" fmla="*/ 2147483647 w 246"/>
              <a:gd name="T57" fmla="*/ 2147483647 h 387"/>
              <a:gd name="T58" fmla="*/ 2147483647 w 246"/>
              <a:gd name="T59" fmla="*/ 2147483647 h 387"/>
              <a:gd name="T60" fmla="*/ 2147483647 w 246"/>
              <a:gd name="T61" fmla="*/ 2147483647 h 387"/>
              <a:gd name="T62" fmla="*/ 2147483647 w 246"/>
              <a:gd name="T63" fmla="*/ 2147483647 h 387"/>
              <a:gd name="T64" fmla="*/ 2147483647 w 246"/>
              <a:gd name="T65" fmla="*/ 2147483647 h 387"/>
              <a:gd name="T66" fmla="*/ 2147483647 w 246"/>
              <a:gd name="T67" fmla="*/ 2147483647 h 387"/>
              <a:gd name="T68" fmla="*/ 2147483647 w 246"/>
              <a:gd name="T69" fmla="*/ 2147483647 h 387"/>
              <a:gd name="T70" fmla="*/ 2147483647 w 246"/>
              <a:gd name="T71" fmla="*/ 2147483647 h 387"/>
              <a:gd name="T72" fmla="*/ 2147483647 w 246"/>
              <a:gd name="T73" fmla="*/ 2147483647 h 387"/>
              <a:gd name="T74" fmla="*/ 0 w 246"/>
              <a:gd name="T75" fmla="*/ 2147483647 h 387"/>
              <a:gd name="T76" fmla="*/ 0 w 246"/>
              <a:gd name="T77" fmla="*/ 2147483647 h 387"/>
              <a:gd name="T78" fmla="*/ 0 w 246"/>
              <a:gd name="T79" fmla="*/ 2147483647 h 387"/>
              <a:gd name="T80" fmla="*/ 0 w 246"/>
              <a:gd name="T81" fmla="*/ 2147483647 h 387"/>
              <a:gd name="T82" fmla="*/ 2147483647 w 246"/>
              <a:gd name="T83" fmla="*/ 2147483647 h 387"/>
              <a:gd name="T84" fmla="*/ 2147483647 w 246"/>
              <a:gd name="T85" fmla="*/ 2147483647 h 387"/>
              <a:gd name="T86" fmla="*/ 2147483647 w 246"/>
              <a:gd name="T87" fmla="*/ 2147483647 h 387"/>
              <a:gd name="T88" fmla="*/ 2147483647 w 246"/>
              <a:gd name="T89" fmla="*/ 2147483647 h 387"/>
              <a:gd name="T90" fmla="*/ 2147483647 w 246"/>
              <a:gd name="T91" fmla="*/ 2147483647 h 387"/>
              <a:gd name="T92" fmla="*/ 2147483647 w 246"/>
              <a:gd name="T93" fmla="*/ 2147483647 h 387"/>
              <a:gd name="T94" fmla="*/ 2147483647 w 246"/>
              <a:gd name="T95" fmla="*/ 2147483647 h 387"/>
              <a:gd name="T96" fmla="*/ 2147483647 w 246"/>
              <a:gd name="T97" fmla="*/ 2147483647 h 387"/>
              <a:gd name="T98" fmla="*/ 2147483647 w 246"/>
              <a:gd name="T99" fmla="*/ 2147483647 h 387"/>
              <a:gd name="T100" fmla="*/ 2147483647 w 246"/>
              <a:gd name="T101" fmla="*/ 2147483647 h 387"/>
              <a:gd name="T102" fmla="*/ 2147483647 w 246"/>
              <a:gd name="T103" fmla="*/ 2147483647 h 387"/>
              <a:gd name="T104" fmla="*/ 2147483647 w 246"/>
              <a:gd name="T105" fmla="*/ 2147483647 h 387"/>
              <a:gd name="T106" fmla="*/ 2147483647 w 246"/>
              <a:gd name="T107" fmla="*/ 2147483647 h 387"/>
              <a:gd name="T108" fmla="*/ 2147483647 w 246"/>
              <a:gd name="T109" fmla="*/ 2147483647 h 3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6" h="387">
                <a:moveTo>
                  <a:pt x="246" y="12"/>
                </a:moveTo>
                <a:lnTo>
                  <a:pt x="246" y="12"/>
                </a:lnTo>
                <a:lnTo>
                  <a:pt x="234" y="16"/>
                </a:lnTo>
                <a:lnTo>
                  <a:pt x="222" y="20"/>
                </a:lnTo>
                <a:lnTo>
                  <a:pt x="198" y="12"/>
                </a:lnTo>
                <a:lnTo>
                  <a:pt x="174" y="4"/>
                </a:lnTo>
                <a:lnTo>
                  <a:pt x="150" y="0"/>
                </a:lnTo>
                <a:lnTo>
                  <a:pt x="129" y="0"/>
                </a:lnTo>
                <a:lnTo>
                  <a:pt x="117" y="4"/>
                </a:lnTo>
                <a:lnTo>
                  <a:pt x="109" y="12"/>
                </a:lnTo>
                <a:lnTo>
                  <a:pt x="101" y="20"/>
                </a:lnTo>
                <a:lnTo>
                  <a:pt x="97" y="28"/>
                </a:lnTo>
                <a:lnTo>
                  <a:pt x="97" y="40"/>
                </a:lnTo>
                <a:lnTo>
                  <a:pt x="101" y="52"/>
                </a:lnTo>
                <a:lnTo>
                  <a:pt x="113" y="65"/>
                </a:lnTo>
                <a:lnTo>
                  <a:pt x="125" y="77"/>
                </a:lnTo>
                <a:lnTo>
                  <a:pt x="146" y="101"/>
                </a:lnTo>
                <a:lnTo>
                  <a:pt x="158" y="109"/>
                </a:lnTo>
                <a:lnTo>
                  <a:pt x="162" y="125"/>
                </a:lnTo>
                <a:lnTo>
                  <a:pt x="162" y="141"/>
                </a:lnTo>
                <a:lnTo>
                  <a:pt x="158" y="161"/>
                </a:lnTo>
                <a:lnTo>
                  <a:pt x="150" y="181"/>
                </a:lnTo>
                <a:lnTo>
                  <a:pt x="137" y="202"/>
                </a:lnTo>
                <a:lnTo>
                  <a:pt x="125" y="222"/>
                </a:lnTo>
                <a:lnTo>
                  <a:pt x="105" y="238"/>
                </a:lnTo>
                <a:lnTo>
                  <a:pt x="93" y="242"/>
                </a:lnTo>
                <a:lnTo>
                  <a:pt x="81" y="242"/>
                </a:lnTo>
                <a:lnTo>
                  <a:pt x="57" y="246"/>
                </a:lnTo>
                <a:lnTo>
                  <a:pt x="33" y="250"/>
                </a:lnTo>
                <a:lnTo>
                  <a:pt x="21" y="254"/>
                </a:lnTo>
                <a:lnTo>
                  <a:pt x="13" y="262"/>
                </a:lnTo>
                <a:lnTo>
                  <a:pt x="4" y="270"/>
                </a:lnTo>
                <a:lnTo>
                  <a:pt x="0" y="286"/>
                </a:lnTo>
                <a:lnTo>
                  <a:pt x="0" y="302"/>
                </a:lnTo>
                <a:lnTo>
                  <a:pt x="0" y="314"/>
                </a:lnTo>
                <a:lnTo>
                  <a:pt x="13" y="331"/>
                </a:lnTo>
                <a:lnTo>
                  <a:pt x="25" y="335"/>
                </a:lnTo>
                <a:lnTo>
                  <a:pt x="45" y="339"/>
                </a:lnTo>
                <a:lnTo>
                  <a:pt x="61" y="339"/>
                </a:lnTo>
                <a:lnTo>
                  <a:pt x="85" y="343"/>
                </a:lnTo>
                <a:lnTo>
                  <a:pt x="89" y="343"/>
                </a:lnTo>
                <a:lnTo>
                  <a:pt x="93" y="347"/>
                </a:lnTo>
                <a:lnTo>
                  <a:pt x="93" y="359"/>
                </a:lnTo>
                <a:lnTo>
                  <a:pt x="85" y="367"/>
                </a:lnTo>
                <a:lnTo>
                  <a:pt x="73" y="379"/>
                </a:lnTo>
                <a:lnTo>
                  <a:pt x="53" y="383"/>
                </a:lnTo>
                <a:lnTo>
                  <a:pt x="37" y="387"/>
                </a:lnTo>
                <a:lnTo>
                  <a:pt x="17" y="387"/>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23" name="Rectangle 303"/>
          <p:cNvSpPr>
            <a:spLocks noChangeArrowheads="1"/>
          </p:cNvSpPr>
          <p:nvPr/>
        </p:nvSpPr>
        <p:spPr bwMode="auto">
          <a:xfrm>
            <a:off x="1770063" y="2455863"/>
            <a:ext cx="107561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FFFFFF"/>
                </a:solidFill>
                <a:ea typeface="ＭＳ Ｐゴシック" charset="0"/>
                <a:cs typeface="Arial" charset="0"/>
              </a:rPr>
              <a:t>Dimerization</a:t>
            </a:r>
            <a:endParaRPr lang="en-US" sz="1600" dirty="0" smtClean="0">
              <a:solidFill>
                <a:srgbClr val="FFFFFF"/>
              </a:solidFill>
              <a:ea typeface="ＭＳ Ｐゴシック" charset="0"/>
              <a:cs typeface="Arial" charset="0"/>
            </a:endParaRPr>
          </a:p>
        </p:txBody>
      </p:sp>
      <p:sp>
        <p:nvSpPr>
          <p:cNvPr id="133424" name="Rectangle 305"/>
          <p:cNvSpPr>
            <a:spLocks noChangeArrowheads="1"/>
          </p:cNvSpPr>
          <p:nvPr/>
        </p:nvSpPr>
        <p:spPr bwMode="auto">
          <a:xfrm>
            <a:off x="1770063" y="2667000"/>
            <a:ext cx="6363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smtClean="0">
                <a:solidFill>
                  <a:srgbClr val="FFFFFF"/>
                </a:solidFill>
                <a:ea typeface="ＭＳ Ｐゴシック" charset="0"/>
                <a:cs typeface="Arial" charset="0"/>
              </a:rPr>
              <a:t>domain</a:t>
            </a:r>
            <a:endParaRPr lang="en-US" sz="1600" smtClean="0">
              <a:solidFill>
                <a:srgbClr val="FFFFFF"/>
              </a:solidFill>
              <a:ea typeface="ＭＳ Ｐゴシック" charset="0"/>
              <a:cs typeface="Arial" charset="0"/>
            </a:endParaRPr>
          </a:p>
        </p:txBody>
      </p:sp>
      <p:sp>
        <p:nvSpPr>
          <p:cNvPr id="133425" name="Rectangle 306"/>
          <p:cNvSpPr>
            <a:spLocks noChangeArrowheads="1"/>
          </p:cNvSpPr>
          <p:nvPr/>
        </p:nvSpPr>
        <p:spPr bwMode="auto">
          <a:xfrm>
            <a:off x="4213225" y="2808288"/>
            <a:ext cx="107561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smtClean="0">
                <a:solidFill>
                  <a:srgbClr val="FFFFFF"/>
                </a:solidFill>
                <a:ea typeface="ＭＳ Ｐゴシック" charset="0"/>
                <a:cs typeface="Arial" charset="0"/>
              </a:rPr>
              <a:t>Dimerization</a:t>
            </a:r>
            <a:endParaRPr lang="en-US" sz="1600" smtClean="0">
              <a:solidFill>
                <a:srgbClr val="FFFFFF"/>
              </a:solidFill>
              <a:ea typeface="ＭＳ Ｐゴシック" charset="0"/>
              <a:cs typeface="Arial" charset="0"/>
            </a:endParaRPr>
          </a:p>
        </p:txBody>
      </p:sp>
      <p:sp>
        <p:nvSpPr>
          <p:cNvPr id="133426" name="Rectangle 308"/>
          <p:cNvSpPr>
            <a:spLocks noChangeArrowheads="1"/>
          </p:cNvSpPr>
          <p:nvPr/>
        </p:nvSpPr>
        <p:spPr bwMode="auto">
          <a:xfrm>
            <a:off x="4213225" y="3019425"/>
            <a:ext cx="6363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smtClean="0">
                <a:solidFill>
                  <a:srgbClr val="FFFFFF"/>
                </a:solidFill>
                <a:ea typeface="ＭＳ Ｐゴシック" charset="0"/>
                <a:cs typeface="Arial" charset="0"/>
              </a:rPr>
              <a:t>domain</a:t>
            </a:r>
            <a:endParaRPr lang="en-US" sz="1600" smtClean="0">
              <a:solidFill>
                <a:srgbClr val="FFFFFF"/>
              </a:solidFill>
              <a:ea typeface="ＭＳ Ｐゴシック" charset="0"/>
              <a:cs typeface="Arial" charset="0"/>
            </a:endParaRPr>
          </a:p>
        </p:txBody>
      </p:sp>
      <p:sp>
        <p:nvSpPr>
          <p:cNvPr id="53564" name="Freeform 316"/>
          <p:cNvSpPr>
            <a:spLocks/>
          </p:cNvSpPr>
          <p:nvPr/>
        </p:nvSpPr>
        <p:spPr bwMode="auto">
          <a:xfrm>
            <a:off x="1316039" y="4791120"/>
            <a:ext cx="409575" cy="517525"/>
          </a:xfrm>
          <a:custGeom>
            <a:avLst/>
            <a:gdLst/>
            <a:ahLst/>
            <a:cxnLst>
              <a:cxn ang="0">
                <a:pos x="230" y="12"/>
              </a:cxn>
              <a:cxn ang="0">
                <a:pos x="230" y="12"/>
              </a:cxn>
              <a:cxn ang="0">
                <a:pos x="209" y="4"/>
              </a:cxn>
              <a:cxn ang="0">
                <a:pos x="189" y="0"/>
              </a:cxn>
              <a:cxn ang="0">
                <a:pos x="173" y="4"/>
              </a:cxn>
              <a:cxn ang="0">
                <a:pos x="161" y="12"/>
              </a:cxn>
              <a:cxn ang="0">
                <a:pos x="161" y="12"/>
              </a:cxn>
              <a:cxn ang="0">
                <a:pos x="157" y="28"/>
              </a:cxn>
              <a:cxn ang="0">
                <a:pos x="161" y="44"/>
              </a:cxn>
              <a:cxn ang="0">
                <a:pos x="32" y="238"/>
              </a:cxn>
              <a:cxn ang="0">
                <a:pos x="32" y="238"/>
              </a:cxn>
              <a:cxn ang="0">
                <a:pos x="16" y="238"/>
              </a:cxn>
              <a:cxn ang="0">
                <a:pos x="4" y="250"/>
              </a:cxn>
              <a:cxn ang="0">
                <a:pos x="4" y="250"/>
              </a:cxn>
              <a:cxn ang="0">
                <a:pos x="0" y="266"/>
              </a:cxn>
              <a:cxn ang="0">
                <a:pos x="4" y="282"/>
              </a:cxn>
              <a:cxn ang="0">
                <a:pos x="12" y="298"/>
              </a:cxn>
              <a:cxn ang="0">
                <a:pos x="28" y="310"/>
              </a:cxn>
              <a:cxn ang="0">
                <a:pos x="28" y="310"/>
              </a:cxn>
              <a:cxn ang="0">
                <a:pos x="48" y="322"/>
              </a:cxn>
              <a:cxn ang="0">
                <a:pos x="68" y="326"/>
              </a:cxn>
              <a:cxn ang="0">
                <a:pos x="85" y="322"/>
              </a:cxn>
              <a:cxn ang="0">
                <a:pos x="97" y="310"/>
              </a:cxn>
              <a:cxn ang="0">
                <a:pos x="97" y="310"/>
              </a:cxn>
              <a:cxn ang="0">
                <a:pos x="101" y="298"/>
              </a:cxn>
              <a:cxn ang="0">
                <a:pos x="97" y="282"/>
              </a:cxn>
              <a:cxn ang="0">
                <a:pos x="226" y="89"/>
              </a:cxn>
              <a:cxn ang="0">
                <a:pos x="226" y="89"/>
              </a:cxn>
              <a:cxn ang="0">
                <a:pos x="242" y="85"/>
              </a:cxn>
              <a:cxn ang="0">
                <a:pos x="254" y="77"/>
              </a:cxn>
              <a:cxn ang="0">
                <a:pos x="254" y="77"/>
              </a:cxn>
              <a:cxn ang="0">
                <a:pos x="258" y="60"/>
              </a:cxn>
              <a:cxn ang="0">
                <a:pos x="258" y="44"/>
              </a:cxn>
              <a:cxn ang="0">
                <a:pos x="246" y="28"/>
              </a:cxn>
              <a:cxn ang="0">
                <a:pos x="230" y="12"/>
              </a:cxn>
              <a:cxn ang="0">
                <a:pos x="230" y="12"/>
              </a:cxn>
            </a:cxnLst>
            <a:rect l="0" t="0" r="r" b="b"/>
            <a:pathLst>
              <a:path w="258" h="326">
                <a:moveTo>
                  <a:pt x="230" y="12"/>
                </a:moveTo>
                <a:lnTo>
                  <a:pt x="230" y="12"/>
                </a:lnTo>
                <a:lnTo>
                  <a:pt x="209" y="4"/>
                </a:lnTo>
                <a:lnTo>
                  <a:pt x="189" y="0"/>
                </a:lnTo>
                <a:lnTo>
                  <a:pt x="173" y="4"/>
                </a:lnTo>
                <a:lnTo>
                  <a:pt x="161" y="12"/>
                </a:lnTo>
                <a:lnTo>
                  <a:pt x="161" y="12"/>
                </a:lnTo>
                <a:lnTo>
                  <a:pt x="157" y="28"/>
                </a:lnTo>
                <a:lnTo>
                  <a:pt x="161" y="44"/>
                </a:lnTo>
                <a:lnTo>
                  <a:pt x="32" y="238"/>
                </a:lnTo>
                <a:lnTo>
                  <a:pt x="32" y="238"/>
                </a:lnTo>
                <a:lnTo>
                  <a:pt x="16" y="238"/>
                </a:lnTo>
                <a:lnTo>
                  <a:pt x="4" y="250"/>
                </a:lnTo>
                <a:lnTo>
                  <a:pt x="4" y="250"/>
                </a:lnTo>
                <a:lnTo>
                  <a:pt x="0" y="266"/>
                </a:lnTo>
                <a:lnTo>
                  <a:pt x="4" y="282"/>
                </a:lnTo>
                <a:lnTo>
                  <a:pt x="12" y="298"/>
                </a:lnTo>
                <a:lnTo>
                  <a:pt x="28" y="310"/>
                </a:lnTo>
                <a:lnTo>
                  <a:pt x="28" y="310"/>
                </a:lnTo>
                <a:lnTo>
                  <a:pt x="48" y="322"/>
                </a:lnTo>
                <a:lnTo>
                  <a:pt x="68" y="326"/>
                </a:lnTo>
                <a:lnTo>
                  <a:pt x="85" y="322"/>
                </a:lnTo>
                <a:lnTo>
                  <a:pt x="97" y="310"/>
                </a:lnTo>
                <a:lnTo>
                  <a:pt x="97" y="310"/>
                </a:lnTo>
                <a:lnTo>
                  <a:pt x="101" y="298"/>
                </a:lnTo>
                <a:lnTo>
                  <a:pt x="97" y="282"/>
                </a:lnTo>
                <a:lnTo>
                  <a:pt x="226" y="89"/>
                </a:lnTo>
                <a:lnTo>
                  <a:pt x="226" y="89"/>
                </a:lnTo>
                <a:lnTo>
                  <a:pt x="242" y="85"/>
                </a:lnTo>
                <a:lnTo>
                  <a:pt x="254" y="77"/>
                </a:lnTo>
                <a:lnTo>
                  <a:pt x="254" y="77"/>
                </a:lnTo>
                <a:lnTo>
                  <a:pt x="258" y="60"/>
                </a:lnTo>
                <a:lnTo>
                  <a:pt x="258" y="44"/>
                </a:lnTo>
                <a:lnTo>
                  <a:pt x="246" y="28"/>
                </a:lnTo>
                <a:lnTo>
                  <a:pt x="230" y="12"/>
                </a:lnTo>
                <a:lnTo>
                  <a:pt x="230" y="12"/>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565" name="Freeform 317"/>
          <p:cNvSpPr>
            <a:spLocks/>
          </p:cNvSpPr>
          <p:nvPr/>
        </p:nvSpPr>
        <p:spPr bwMode="auto">
          <a:xfrm>
            <a:off x="619128" y="2213020"/>
            <a:ext cx="395288" cy="409575"/>
          </a:xfrm>
          <a:custGeom>
            <a:avLst/>
            <a:gdLst/>
            <a:ahLst/>
            <a:cxnLst>
              <a:cxn ang="0">
                <a:pos x="100" y="242"/>
              </a:cxn>
              <a:cxn ang="0">
                <a:pos x="100" y="242"/>
              </a:cxn>
              <a:cxn ang="0">
                <a:pos x="92" y="250"/>
              </a:cxn>
              <a:cxn ang="0">
                <a:pos x="80" y="254"/>
              </a:cxn>
              <a:cxn ang="0">
                <a:pos x="60" y="258"/>
              </a:cxn>
              <a:cxn ang="0">
                <a:pos x="36" y="254"/>
              </a:cxn>
              <a:cxn ang="0">
                <a:pos x="16" y="242"/>
              </a:cxn>
              <a:cxn ang="0">
                <a:pos x="16" y="242"/>
              </a:cxn>
              <a:cxn ang="0">
                <a:pos x="4" y="222"/>
              </a:cxn>
              <a:cxn ang="0">
                <a:pos x="0" y="201"/>
              </a:cxn>
              <a:cxn ang="0">
                <a:pos x="0" y="177"/>
              </a:cxn>
              <a:cxn ang="0">
                <a:pos x="8" y="169"/>
              </a:cxn>
              <a:cxn ang="0">
                <a:pos x="16" y="157"/>
              </a:cxn>
              <a:cxn ang="0">
                <a:pos x="149" y="16"/>
              </a:cxn>
              <a:cxn ang="0">
                <a:pos x="149" y="16"/>
              </a:cxn>
              <a:cxn ang="0">
                <a:pos x="157" y="8"/>
              </a:cxn>
              <a:cxn ang="0">
                <a:pos x="169" y="4"/>
              </a:cxn>
              <a:cxn ang="0">
                <a:pos x="189" y="0"/>
              </a:cxn>
              <a:cxn ang="0">
                <a:pos x="213" y="4"/>
              </a:cxn>
              <a:cxn ang="0">
                <a:pos x="233" y="16"/>
              </a:cxn>
              <a:cxn ang="0">
                <a:pos x="233" y="16"/>
              </a:cxn>
              <a:cxn ang="0">
                <a:pos x="245" y="36"/>
              </a:cxn>
              <a:cxn ang="0">
                <a:pos x="249" y="60"/>
              </a:cxn>
              <a:cxn ang="0">
                <a:pos x="249" y="81"/>
              </a:cxn>
              <a:cxn ang="0">
                <a:pos x="241" y="93"/>
              </a:cxn>
              <a:cxn ang="0">
                <a:pos x="233" y="101"/>
              </a:cxn>
              <a:cxn ang="0">
                <a:pos x="100" y="242"/>
              </a:cxn>
            </a:cxnLst>
            <a:rect l="0" t="0" r="r" b="b"/>
            <a:pathLst>
              <a:path w="249" h="258">
                <a:moveTo>
                  <a:pt x="100" y="242"/>
                </a:moveTo>
                <a:lnTo>
                  <a:pt x="100" y="242"/>
                </a:lnTo>
                <a:lnTo>
                  <a:pt x="92" y="250"/>
                </a:lnTo>
                <a:lnTo>
                  <a:pt x="80" y="254"/>
                </a:lnTo>
                <a:lnTo>
                  <a:pt x="60" y="258"/>
                </a:lnTo>
                <a:lnTo>
                  <a:pt x="36" y="254"/>
                </a:lnTo>
                <a:lnTo>
                  <a:pt x="16" y="242"/>
                </a:lnTo>
                <a:lnTo>
                  <a:pt x="16" y="242"/>
                </a:lnTo>
                <a:lnTo>
                  <a:pt x="4" y="222"/>
                </a:lnTo>
                <a:lnTo>
                  <a:pt x="0" y="201"/>
                </a:lnTo>
                <a:lnTo>
                  <a:pt x="0" y="177"/>
                </a:lnTo>
                <a:lnTo>
                  <a:pt x="8" y="169"/>
                </a:lnTo>
                <a:lnTo>
                  <a:pt x="16" y="157"/>
                </a:lnTo>
                <a:lnTo>
                  <a:pt x="149" y="16"/>
                </a:lnTo>
                <a:lnTo>
                  <a:pt x="149" y="16"/>
                </a:lnTo>
                <a:lnTo>
                  <a:pt x="157" y="8"/>
                </a:lnTo>
                <a:lnTo>
                  <a:pt x="169" y="4"/>
                </a:lnTo>
                <a:lnTo>
                  <a:pt x="189" y="0"/>
                </a:lnTo>
                <a:lnTo>
                  <a:pt x="213" y="4"/>
                </a:lnTo>
                <a:lnTo>
                  <a:pt x="233" y="16"/>
                </a:lnTo>
                <a:lnTo>
                  <a:pt x="233" y="16"/>
                </a:lnTo>
                <a:lnTo>
                  <a:pt x="245" y="36"/>
                </a:lnTo>
                <a:lnTo>
                  <a:pt x="249" y="60"/>
                </a:lnTo>
                <a:lnTo>
                  <a:pt x="249" y="81"/>
                </a:lnTo>
                <a:lnTo>
                  <a:pt x="241" y="93"/>
                </a:lnTo>
                <a:lnTo>
                  <a:pt x="233" y="101"/>
                </a:lnTo>
                <a:lnTo>
                  <a:pt x="100" y="242"/>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sz="1400" dirty="0">
              <a:solidFill>
                <a:srgbClr val="FFFFFF"/>
              </a:solidFill>
              <a:ea typeface="ＭＳ Ｐゴシック" charset="0"/>
              <a:cs typeface="ＭＳ Ｐゴシック" charset="0"/>
            </a:endParaRPr>
          </a:p>
        </p:txBody>
      </p:sp>
      <p:sp>
        <p:nvSpPr>
          <p:cNvPr id="53566" name="Freeform 318"/>
          <p:cNvSpPr>
            <a:spLocks/>
          </p:cNvSpPr>
          <p:nvPr/>
        </p:nvSpPr>
        <p:spPr bwMode="auto">
          <a:xfrm>
            <a:off x="868386" y="2724195"/>
            <a:ext cx="377825" cy="333375"/>
          </a:xfrm>
          <a:custGeom>
            <a:avLst/>
            <a:gdLst/>
            <a:ahLst/>
            <a:cxnLst>
              <a:cxn ang="0">
                <a:pos x="221" y="109"/>
              </a:cxn>
              <a:cxn ang="0">
                <a:pos x="221" y="109"/>
              </a:cxn>
              <a:cxn ang="0">
                <a:pos x="225" y="117"/>
              </a:cxn>
              <a:cxn ang="0">
                <a:pos x="234" y="125"/>
              </a:cxn>
              <a:cxn ang="0">
                <a:pos x="238" y="145"/>
              </a:cxn>
              <a:cxn ang="0">
                <a:pos x="234" y="166"/>
              </a:cxn>
              <a:cxn ang="0">
                <a:pos x="221" y="186"/>
              </a:cxn>
              <a:cxn ang="0">
                <a:pos x="221" y="186"/>
              </a:cxn>
              <a:cxn ang="0">
                <a:pos x="205" y="202"/>
              </a:cxn>
              <a:cxn ang="0">
                <a:pos x="185" y="210"/>
              </a:cxn>
              <a:cxn ang="0">
                <a:pos x="165" y="210"/>
              </a:cxn>
              <a:cxn ang="0">
                <a:pos x="153" y="210"/>
              </a:cxn>
              <a:cxn ang="0">
                <a:pos x="145" y="202"/>
              </a:cxn>
              <a:cxn ang="0">
                <a:pos x="16" y="101"/>
              </a:cxn>
              <a:cxn ang="0">
                <a:pos x="16" y="101"/>
              </a:cxn>
              <a:cxn ang="0">
                <a:pos x="12" y="93"/>
              </a:cxn>
              <a:cxn ang="0">
                <a:pos x="4" y="85"/>
              </a:cxn>
              <a:cxn ang="0">
                <a:pos x="0" y="65"/>
              </a:cxn>
              <a:cxn ang="0">
                <a:pos x="4" y="45"/>
              </a:cxn>
              <a:cxn ang="0">
                <a:pos x="16" y="25"/>
              </a:cxn>
              <a:cxn ang="0">
                <a:pos x="16" y="25"/>
              </a:cxn>
              <a:cxn ang="0">
                <a:pos x="36" y="8"/>
              </a:cxn>
              <a:cxn ang="0">
                <a:pos x="56" y="0"/>
              </a:cxn>
              <a:cxn ang="0">
                <a:pos x="76" y="0"/>
              </a:cxn>
              <a:cxn ang="0">
                <a:pos x="84" y="0"/>
              </a:cxn>
              <a:cxn ang="0">
                <a:pos x="92" y="8"/>
              </a:cxn>
              <a:cxn ang="0">
                <a:pos x="221" y="109"/>
              </a:cxn>
            </a:cxnLst>
            <a:rect l="0" t="0" r="r" b="b"/>
            <a:pathLst>
              <a:path w="238" h="210">
                <a:moveTo>
                  <a:pt x="221" y="109"/>
                </a:moveTo>
                <a:lnTo>
                  <a:pt x="221" y="109"/>
                </a:lnTo>
                <a:lnTo>
                  <a:pt x="225" y="117"/>
                </a:lnTo>
                <a:lnTo>
                  <a:pt x="234" y="125"/>
                </a:lnTo>
                <a:lnTo>
                  <a:pt x="238" y="145"/>
                </a:lnTo>
                <a:lnTo>
                  <a:pt x="234" y="166"/>
                </a:lnTo>
                <a:lnTo>
                  <a:pt x="221" y="186"/>
                </a:lnTo>
                <a:lnTo>
                  <a:pt x="221" y="186"/>
                </a:lnTo>
                <a:lnTo>
                  <a:pt x="205" y="202"/>
                </a:lnTo>
                <a:lnTo>
                  <a:pt x="185" y="210"/>
                </a:lnTo>
                <a:lnTo>
                  <a:pt x="165" y="210"/>
                </a:lnTo>
                <a:lnTo>
                  <a:pt x="153" y="210"/>
                </a:lnTo>
                <a:lnTo>
                  <a:pt x="145" y="202"/>
                </a:lnTo>
                <a:lnTo>
                  <a:pt x="16" y="101"/>
                </a:lnTo>
                <a:lnTo>
                  <a:pt x="16" y="101"/>
                </a:lnTo>
                <a:lnTo>
                  <a:pt x="12" y="93"/>
                </a:lnTo>
                <a:lnTo>
                  <a:pt x="4" y="85"/>
                </a:lnTo>
                <a:lnTo>
                  <a:pt x="0" y="65"/>
                </a:lnTo>
                <a:lnTo>
                  <a:pt x="4" y="45"/>
                </a:lnTo>
                <a:lnTo>
                  <a:pt x="16" y="25"/>
                </a:lnTo>
                <a:lnTo>
                  <a:pt x="16" y="25"/>
                </a:lnTo>
                <a:lnTo>
                  <a:pt x="36" y="8"/>
                </a:lnTo>
                <a:lnTo>
                  <a:pt x="56" y="0"/>
                </a:lnTo>
                <a:lnTo>
                  <a:pt x="76" y="0"/>
                </a:lnTo>
                <a:lnTo>
                  <a:pt x="84" y="0"/>
                </a:lnTo>
                <a:lnTo>
                  <a:pt x="92" y="8"/>
                </a:lnTo>
                <a:lnTo>
                  <a:pt x="221" y="109"/>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567" name="Freeform 319"/>
          <p:cNvSpPr>
            <a:spLocks/>
          </p:cNvSpPr>
          <p:nvPr/>
        </p:nvSpPr>
        <p:spPr bwMode="auto">
          <a:xfrm>
            <a:off x="1104921" y="2219370"/>
            <a:ext cx="492125" cy="658813"/>
          </a:xfrm>
          <a:custGeom>
            <a:avLst/>
            <a:gdLst/>
            <a:ahLst/>
            <a:cxnLst>
              <a:cxn ang="0">
                <a:pos x="310" y="266"/>
              </a:cxn>
              <a:cxn ang="0">
                <a:pos x="310" y="266"/>
              </a:cxn>
              <a:cxn ang="0">
                <a:pos x="310" y="250"/>
              </a:cxn>
              <a:cxn ang="0">
                <a:pos x="298" y="238"/>
              </a:cxn>
              <a:cxn ang="0">
                <a:pos x="286" y="230"/>
              </a:cxn>
              <a:cxn ang="0">
                <a:pos x="270" y="226"/>
              </a:cxn>
              <a:cxn ang="0">
                <a:pos x="270" y="226"/>
              </a:cxn>
              <a:cxn ang="0">
                <a:pos x="254" y="230"/>
              </a:cxn>
              <a:cxn ang="0">
                <a:pos x="238" y="238"/>
              </a:cxn>
              <a:cxn ang="0">
                <a:pos x="129" y="48"/>
              </a:cxn>
              <a:cxn ang="0">
                <a:pos x="129" y="48"/>
              </a:cxn>
              <a:cxn ang="0">
                <a:pos x="121" y="36"/>
              </a:cxn>
              <a:cxn ang="0">
                <a:pos x="109" y="24"/>
              </a:cxn>
              <a:cxn ang="0">
                <a:pos x="97" y="12"/>
              </a:cxn>
              <a:cxn ang="0">
                <a:pos x="81" y="4"/>
              </a:cxn>
              <a:cxn ang="0">
                <a:pos x="68" y="0"/>
              </a:cxn>
              <a:cxn ang="0">
                <a:pos x="52" y="0"/>
              </a:cxn>
              <a:cxn ang="0">
                <a:pos x="40" y="4"/>
              </a:cxn>
              <a:cxn ang="0">
                <a:pos x="28" y="8"/>
              </a:cxn>
              <a:cxn ang="0">
                <a:pos x="28" y="8"/>
              </a:cxn>
              <a:cxn ang="0">
                <a:pos x="20" y="16"/>
              </a:cxn>
              <a:cxn ang="0">
                <a:pos x="12" y="24"/>
              </a:cxn>
              <a:cxn ang="0">
                <a:pos x="4" y="40"/>
              </a:cxn>
              <a:cxn ang="0">
                <a:pos x="4" y="52"/>
              </a:cxn>
              <a:cxn ang="0">
                <a:pos x="0" y="68"/>
              </a:cxn>
              <a:cxn ang="0">
                <a:pos x="4" y="85"/>
              </a:cxn>
              <a:cxn ang="0">
                <a:pos x="8" y="101"/>
              </a:cxn>
              <a:cxn ang="0">
                <a:pos x="16" y="117"/>
              </a:cxn>
              <a:cxn ang="0">
                <a:pos x="165" y="367"/>
              </a:cxn>
              <a:cxn ang="0">
                <a:pos x="165" y="367"/>
              </a:cxn>
              <a:cxn ang="0">
                <a:pos x="173" y="379"/>
              </a:cxn>
              <a:cxn ang="0">
                <a:pos x="185" y="391"/>
              </a:cxn>
              <a:cxn ang="0">
                <a:pos x="197" y="403"/>
              </a:cxn>
              <a:cxn ang="0">
                <a:pos x="213" y="407"/>
              </a:cxn>
              <a:cxn ang="0">
                <a:pos x="226" y="411"/>
              </a:cxn>
              <a:cxn ang="0">
                <a:pos x="238" y="415"/>
              </a:cxn>
              <a:cxn ang="0">
                <a:pos x="254" y="411"/>
              </a:cxn>
              <a:cxn ang="0">
                <a:pos x="266" y="407"/>
              </a:cxn>
              <a:cxn ang="0">
                <a:pos x="266" y="407"/>
              </a:cxn>
              <a:cxn ang="0">
                <a:pos x="274" y="399"/>
              </a:cxn>
              <a:cxn ang="0">
                <a:pos x="282" y="391"/>
              </a:cxn>
              <a:cxn ang="0">
                <a:pos x="286" y="379"/>
              </a:cxn>
              <a:cxn ang="0">
                <a:pos x="290" y="363"/>
              </a:cxn>
              <a:cxn ang="0">
                <a:pos x="290" y="334"/>
              </a:cxn>
              <a:cxn ang="0">
                <a:pos x="286" y="318"/>
              </a:cxn>
              <a:cxn ang="0">
                <a:pos x="278" y="302"/>
              </a:cxn>
              <a:cxn ang="0">
                <a:pos x="278" y="302"/>
              </a:cxn>
              <a:cxn ang="0">
                <a:pos x="290" y="298"/>
              </a:cxn>
              <a:cxn ang="0">
                <a:pos x="302" y="290"/>
              </a:cxn>
              <a:cxn ang="0">
                <a:pos x="310" y="278"/>
              </a:cxn>
              <a:cxn ang="0">
                <a:pos x="310" y="266"/>
              </a:cxn>
              <a:cxn ang="0">
                <a:pos x="310" y="266"/>
              </a:cxn>
            </a:cxnLst>
            <a:rect l="0" t="0" r="r" b="b"/>
            <a:pathLst>
              <a:path w="310" h="415">
                <a:moveTo>
                  <a:pt x="310" y="266"/>
                </a:moveTo>
                <a:lnTo>
                  <a:pt x="310" y="266"/>
                </a:lnTo>
                <a:lnTo>
                  <a:pt x="310" y="250"/>
                </a:lnTo>
                <a:lnTo>
                  <a:pt x="298" y="238"/>
                </a:lnTo>
                <a:lnTo>
                  <a:pt x="286" y="230"/>
                </a:lnTo>
                <a:lnTo>
                  <a:pt x="270" y="226"/>
                </a:lnTo>
                <a:lnTo>
                  <a:pt x="270" y="226"/>
                </a:lnTo>
                <a:lnTo>
                  <a:pt x="254" y="230"/>
                </a:lnTo>
                <a:lnTo>
                  <a:pt x="238" y="238"/>
                </a:lnTo>
                <a:lnTo>
                  <a:pt x="129" y="48"/>
                </a:lnTo>
                <a:lnTo>
                  <a:pt x="129" y="48"/>
                </a:lnTo>
                <a:lnTo>
                  <a:pt x="121" y="36"/>
                </a:lnTo>
                <a:lnTo>
                  <a:pt x="109" y="24"/>
                </a:lnTo>
                <a:lnTo>
                  <a:pt x="97" y="12"/>
                </a:lnTo>
                <a:lnTo>
                  <a:pt x="81" y="4"/>
                </a:lnTo>
                <a:lnTo>
                  <a:pt x="68" y="0"/>
                </a:lnTo>
                <a:lnTo>
                  <a:pt x="52" y="0"/>
                </a:lnTo>
                <a:lnTo>
                  <a:pt x="40" y="4"/>
                </a:lnTo>
                <a:lnTo>
                  <a:pt x="28" y="8"/>
                </a:lnTo>
                <a:lnTo>
                  <a:pt x="28" y="8"/>
                </a:lnTo>
                <a:lnTo>
                  <a:pt x="20" y="16"/>
                </a:lnTo>
                <a:lnTo>
                  <a:pt x="12" y="24"/>
                </a:lnTo>
                <a:lnTo>
                  <a:pt x="4" y="40"/>
                </a:lnTo>
                <a:lnTo>
                  <a:pt x="4" y="52"/>
                </a:lnTo>
                <a:lnTo>
                  <a:pt x="0" y="68"/>
                </a:lnTo>
                <a:lnTo>
                  <a:pt x="4" y="85"/>
                </a:lnTo>
                <a:lnTo>
                  <a:pt x="8" y="101"/>
                </a:lnTo>
                <a:lnTo>
                  <a:pt x="16" y="117"/>
                </a:lnTo>
                <a:lnTo>
                  <a:pt x="165" y="367"/>
                </a:lnTo>
                <a:lnTo>
                  <a:pt x="165" y="367"/>
                </a:lnTo>
                <a:lnTo>
                  <a:pt x="173" y="379"/>
                </a:lnTo>
                <a:lnTo>
                  <a:pt x="185" y="391"/>
                </a:lnTo>
                <a:lnTo>
                  <a:pt x="197" y="403"/>
                </a:lnTo>
                <a:lnTo>
                  <a:pt x="213" y="407"/>
                </a:lnTo>
                <a:lnTo>
                  <a:pt x="226" y="411"/>
                </a:lnTo>
                <a:lnTo>
                  <a:pt x="238" y="415"/>
                </a:lnTo>
                <a:lnTo>
                  <a:pt x="254" y="411"/>
                </a:lnTo>
                <a:lnTo>
                  <a:pt x="266" y="407"/>
                </a:lnTo>
                <a:lnTo>
                  <a:pt x="266" y="407"/>
                </a:lnTo>
                <a:lnTo>
                  <a:pt x="274" y="399"/>
                </a:lnTo>
                <a:lnTo>
                  <a:pt x="282" y="391"/>
                </a:lnTo>
                <a:lnTo>
                  <a:pt x="286" y="379"/>
                </a:lnTo>
                <a:lnTo>
                  <a:pt x="290" y="363"/>
                </a:lnTo>
                <a:lnTo>
                  <a:pt x="290" y="334"/>
                </a:lnTo>
                <a:lnTo>
                  <a:pt x="286" y="318"/>
                </a:lnTo>
                <a:lnTo>
                  <a:pt x="278" y="302"/>
                </a:lnTo>
                <a:lnTo>
                  <a:pt x="278" y="302"/>
                </a:lnTo>
                <a:lnTo>
                  <a:pt x="290" y="298"/>
                </a:lnTo>
                <a:lnTo>
                  <a:pt x="302" y="290"/>
                </a:lnTo>
                <a:lnTo>
                  <a:pt x="310" y="278"/>
                </a:lnTo>
                <a:lnTo>
                  <a:pt x="310" y="266"/>
                </a:lnTo>
                <a:lnTo>
                  <a:pt x="310" y="266"/>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568" name="Freeform 320"/>
          <p:cNvSpPr>
            <a:spLocks/>
          </p:cNvSpPr>
          <p:nvPr/>
        </p:nvSpPr>
        <p:spPr bwMode="auto">
          <a:xfrm>
            <a:off x="682627" y="3319464"/>
            <a:ext cx="614363" cy="608013"/>
          </a:xfrm>
          <a:custGeom>
            <a:avLst/>
            <a:gdLst/>
            <a:ahLst/>
            <a:cxnLst>
              <a:cxn ang="0">
                <a:pos x="359" y="258"/>
              </a:cxn>
              <a:cxn ang="0">
                <a:pos x="359" y="258"/>
              </a:cxn>
              <a:cxn ang="0">
                <a:pos x="351" y="262"/>
              </a:cxn>
              <a:cxn ang="0">
                <a:pos x="338" y="262"/>
              </a:cxn>
              <a:cxn ang="0">
                <a:pos x="338" y="262"/>
              </a:cxn>
              <a:cxn ang="0">
                <a:pos x="326" y="262"/>
              </a:cxn>
              <a:cxn ang="0">
                <a:pos x="310" y="254"/>
              </a:cxn>
              <a:cxn ang="0">
                <a:pos x="302" y="242"/>
              </a:cxn>
              <a:cxn ang="0">
                <a:pos x="298" y="226"/>
              </a:cxn>
              <a:cxn ang="0">
                <a:pos x="298" y="226"/>
              </a:cxn>
              <a:cxn ang="0">
                <a:pos x="302" y="214"/>
              </a:cxn>
              <a:cxn ang="0">
                <a:pos x="306" y="206"/>
              </a:cxn>
              <a:cxn ang="0">
                <a:pos x="133" y="32"/>
              </a:cxn>
              <a:cxn ang="0">
                <a:pos x="133" y="32"/>
              </a:cxn>
              <a:cxn ang="0">
                <a:pos x="117" y="20"/>
              </a:cxn>
              <a:cxn ang="0">
                <a:pos x="101" y="12"/>
              </a:cxn>
              <a:cxn ang="0">
                <a:pos x="89" y="4"/>
              </a:cxn>
              <a:cxn ang="0">
                <a:pos x="72" y="0"/>
              </a:cxn>
              <a:cxn ang="0">
                <a:pos x="56" y="0"/>
              </a:cxn>
              <a:cxn ang="0">
                <a:pos x="40" y="4"/>
              </a:cxn>
              <a:cxn ang="0">
                <a:pos x="28" y="8"/>
              </a:cxn>
              <a:cxn ang="0">
                <a:pos x="16" y="16"/>
              </a:cxn>
              <a:cxn ang="0">
                <a:pos x="16" y="16"/>
              </a:cxn>
              <a:cxn ang="0">
                <a:pos x="8" y="28"/>
              </a:cxn>
              <a:cxn ang="0">
                <a:pos x="4" y="40"/>
              </a:cxn>
              <a:cxn ang="0">
                <a:pos x="0" y="57"/>
              </a:cxn>
              <a:cxn ang="0">
                <a:pos x="4" y="73"/>
              </a:cxn>
              <a:cxn ang="0">
                <a:pos x="8" y="85"/>
              </a:cxn>
              <a:cxn ang="0">
                <a:pos x="12" y="101"/>
              </a:cxn>
              <a:cxn ang="0">
                <a:pos x="24" y="117"/>
              </a:cxn>
              <a:cxn ang="0">
                <a:pos x="36" y="133"/>
              </a:cxn>
              <a:cxn ang="0">
                <a:pos x="258" y="351"/>
              </a:cxn>
              <a:cxn ang="0">
                <a:pos x="258" y="351"/>
              </a:cxn>
              <a:cxn ang="0">
                <a:pos x="270" y="363"/>
              </a:cxn>
              <a:cxn ang="0">
                <a:pos x="286" y="371"/>
              </a:cxn>
              <a:cxn ang="0">
                <a:pos x="302" y="379"/>
              </a:cxn>
              <a:cxn ang="0">
                <a:pos x="318" y="383"/>
              </a:cxn>
              <a:cxn ang="0">
                <a:pos x="334" y="383"/>
              </a:cxn>
              <a:cxn ang="0">
                <a:pos x="347" y="379"/>
              </a:cxn>
              <a:cxn ang="0">
                <a:pos x="359" y="375"/>
              </a:cxn>
              <a:cxn ang="0">
                <a:pos x="371" y="367"/>
              </a:cxn>
              <a:cxn ang="0">
                <a:pos x="371" y="367"/>
              </a:cxn>
              <a:cxn ang="0">
                <a:pos x="379" y="355"/>
              </a:cxn>
              <a:cxn ang="0">
                <a:pos x="383" y="343"/>
              </a:cxn>
              <a:cxn ang="0">
                <a:pos x="387" y="331"/>
              </a:cxn>
              <a:cxn ang="0">
                <a:pos x="387" y="314"/>
              </a:cxn>
              <a:cxn ang="0">
                <a:pos x="383" y="302"/>
              </a:cxn>
              <a:cxn ang="0">
                <a:pos x="379" y="286"/>
              </a:cxn>
              <a:cxn ang="0">
                <a:pos x="371" y="274"/>
              </a:cxn>
              <a:cxn ang="0">
                <a:pos x="359" y="258"/>
              </a:cxn>
              <a:cxn ang="0">
                <a:pos x="359" y="258"/>
              </a:cxn>
            </a:cxnLst>
            <a:rect l="0" t="0" r="r" b="b"/>
            <a:pathLst>
              <a:path w="387" h="383">
                <a:moveTo>
                  <a:pt x="359" y="258"/>
                </a:moveTo>
                <a:lnTo>
                  <a:pt x="359" y="258"/>
                </a:lnTo>
                <a:lnTo>
                  <a:pt x="351" y="262"/>
                </a:lnTo>
                <a:lnTo>
                  <a:pt x="338" y="262"/>
                </a:lnTo>
                <a:lnTo>
                  <a:pt x="338" y="262"/>
                </a:lnTo>
                <a:lnTo>
                  <a:pt x="326" y="262"/>
                </a:lnTo>
                <a:lnTo>
                  <a:pt x="310" y="254"/>
                </a:lnTo>
                <a:lnTo>
                  <a:pt x="302" y="242"/>
                </a:lnTo>
                <a:lnTo>
                  <a:pt x="298" y="226"/>
                </a:lnTo>
                <a:lnTo>
                  <a:pt x="298" y="226"/>
                </a:lnTo>
                <a:lnTo>
                  <a:pt x="302" y="214"/>
                </a:lnTo>
                <a:lnTo>
                  <a:pt x="306" y="206"/>
                </a:lnTo>
                <a:lnTo>
                  <a:pt x="133" y="32"/>
                </a:lnTo>
                <a:lnTo>
                  <a:pt x="133" y="32"/>
                </a:lnTo>
                <a:lnTo>
                  <a:pt x="117" y="20"/>
                </a:lnTo>
                <a:lnTo>
                  <a:pt x="101" y="12"/>
                </a:lnTo>
                <a:lnTo>
                  <a:pt x="89" y="4"/>
                </a:lnTo>
                <a:lnTo>
                  <a:pt x="72" y="0"/>
                </a:lnTo>
                <a:lnTo>
                  <a:pt x="56" y="0"/>
                </a:lnTo>
                <a:lnTo>
                  <a:pt x="40" y="4"/>
                </a:lnTo>
                <a:lnTo>
                  <a:pt x="28" y="8"/>
                </a:lnTo>
                <a:lnTo>
                  <a:pt x="16" y="16"/>
                </a:lnTo>
                <a:lnTo>
                  <a:pt x="16" y="16"/>
                </a:lnTo>
                <a:lnTo>
                  <a:pt x="8" y="28"/>
                </a:lnTo>
                <a:lnTo>
                  <a:pt x="4" y="40"/>
                </a:lnTo>
                <a:lnTo>
                  <a:pt x="0" y="57"/>
                </a:lnTo>
                <a:lnTo>
                  <a:pt x="4" y="73"/>
                </a:lnTo>
                <a:lnTo>
                  <a:pt x="8" y="85"/>
                </a:lnTo>
                <a:lnTo>
                  <a:pt x="12" y="101"/>
                </a:lnTo>
                <a:lnTo>
                  <a:pt x="24" y="117"/>
                </a:lnTo>
                <a:lnTo>
                  <a:pt x="36" y="133"/>
                </a:lnTo>
                <a:lnTo>
                  <a:pt x="258" y="351"/>
                </a:lnTo>
                <a:lnTo>
                  <a:pt x="258" y="351"/>
                </a:lnTo>
                <a:lnTo>
                  <a:pt x="270" y="363"/>
                </a:lnTo>
                <a:lnTo>
                  <a:pt x="286" y="371"/>
                </a:lnTo>
                <a:lnTo>
                  <a:pt x="302" y="379"/>
                </a:lnTo>
                <a:lnTo>
                  <a:pt x="318" y="383"/>
                </a:lnTo>
                <a:lnTo>
                  <a:pt x="334" y="383"/>
                </a:lnTo>
                <a:lnTo>
                  <a:pt x="347" y="379"/>
                </a:lnTo>
                <a:lnTo>
                  <a:pt x="359" y="375"/>
                </a:lnTo>
                <a:lnTo>
                  <a:pt x="371" y="367"/>
                </a:lnTo>
                <a:lnTo>
                  <a:pt x="371" y="367"/>
                </a:lnTo>
                <a:lnTo>
                  <a:pt x="379" y="355"/>
                </a:lnTo>
                <a:lnTo>
                  <a:pt x="383" y="343"/>
                </a:lnTo>
                <a:lnTo>
                  <a:pt x="387" y="331"/>
                </a:lnTo>
                <a:lnTo>
                  <a:pt x="387" y="314"/>
                </a:lnTo>
                <a:lnTo>
                  <a:pt x="383" y="302"/>
                </a:lnTo>
                <a:lnTo>
                  <a:pt x="379" y="286"/>
                </a:lnTo>
                <a:lnTo>
                  <a:pt x="371" y="274"/>
                </a:lnTo>
                <a:lnTo>
                  <a:pt x="359" y="258"/>
                </a:lnTo>
                <a:lnTo>
                  <a:pt x="359" y="258"/>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133442" name="Rectangle 321"/>
          <p:cNvSpPr>
            <a:spLocks noChangeArrowheads="1"/>
          </p:cNvSpPr>
          <p:nvPr/>
        </p:nvSpPr>
        <p:spPr bwMode="auto">
          <a:xfrm>
            <a:off x="811213" y="2270125"/>
            <a:ext cx="577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600" b="1" smtClean="0">
                <a:solidFill>
                  <a:srgbClr val="000000"/>
                </a:solidFill>
                <a:ea typeface="ＭＳ Ｐゴシック" charset="0"/>
                <a:cs typeface="Arial" charset="0"/>
              </a:rPr>
              <a:t>I</a:t>
            </a:r>
            <a:endParaRPr lang="en-US" smtClean="0">
              <a:solidFill>
                <a:srgbClr val="000000"/>
              </a:solidFill>
              <a:ea typeface="ＭＳ Ｐゴシック" charset="0"/>
              <a:cs typeface="Arial" charset="0"/>
            </a:endParaRPr>
          </a:p>
        </p:txBody>
      </p:sp>
      <p:sp>
        <p:nvSpPr>
          <p:cNvPr id="133443" name="Rectangle 322"/>
          <p:cNvSpPr>
            <a:spLocks noChangeArrowheads="1"/>
          </p:cNvSpPr>
          <p:nvPr/>
        </p:nvSpPr>
        <p:spPr bwMode="auto">
          <a:xfrm>
            <a:off x="1284288" y="241141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smtClean="0">
                <a:solidFill>
                  <a:srgbClr val="000000"/>
                </a:solidFill>
                <a:ea typeface="ＭＳ Ｐゴシック" charset="0"/>
                <a:cs typeface="Arial" charset="0"/>
              </a:rPr>
              <a:t>II</a:t>
            </a:r>
            <a:endParaRPr lang="en-US" sz="1400" smtClean="0">
              <a:solidFill>
                <a:srgbClr val="000000"/>
              </a:solidFill>
              <a:ea typeface="ＭＳ Ｐゴシック" charset="0"/>
              <a:cs typeface="Arial" charset="0"/>
            </a:endParaRPr>
          </a:p>
        </p:txBody>
      </p:sp>
      <p:sp>
        <p:nvSpPr>
          <p:cNvPr id="133444" name="Rectangle 323"/>
          <p:cNvSpPr>
            <a:spLocks noChangeArrowheads="1"/>
          </p:cNvSpPr>
          <p:nvPr/>
        </p:nvSpPr>
        <p:spPr bwMode="auto">
          <a:xfrm>
            <a:off x="976313" y="2775676"/>
            <a:ext cx="1490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ea typeface="ＭＳ Ｐゴシック" charset="0"/>
                <a:cs typeface="Arial" charset="0"/>
              </a:rPr>
              <a:t>III</a:t>
            </a:r>
            <a:endParaRPr lang="en-US" sz="1400" dirty="0" smtClean="0">
              <a:solidFill>
                <a:srgbClr val="000000"/>
              </a:solidFill>
              <a:ea typeface="ＭＳ Ｐゴシック" charset="0"/>
              <a:cs typeface="Arial" charset="0"/>
            </a:endParaRPr>
          </a:p>
        </p:txBody>
      </p:sp>
      <p:sp>
        <p:nvSpPr>
          <p:cNvPr id="133445" name="Rectangle 324"/>
          <p:cNvSpPr>
            <a:spLocks noChangeArrowheads="1"/>
          </p:cNvSpPr>
          <p:nvPr/>
        </p:nvSpPr>
        <p:spPr bwMode="auto">
          <a:xfrm>
            <a:off x="893400" y="3492863"/>
            <a:ext cx="169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ea typeface="ＭＳ Ｐゴシック" charset="0"/>
                <a:cs typeface="Arial" charset="0"/>
              </a:rPr>
              <a:t>IV</a:t>
            </a:r>
            <a:endParaRPr lang="en-US" sz="1400" dirty="0" smtClean="0">
              <a:solidFill>
                <a:srgbClr val="000000"/>
              </a:solidFill>
              <a:ea typeface="ＭＳ Ｐゴシック" charset="0"/>
              <a:cs typeface="Arial" charset="0"/>
            </a:endParaRPr>
          </a:p>
        </p:txBody>
      </p:sp>
      <p:sp>
        <p:nvSpPr>
          <p:cNvPr id="133446" name="Line 325"/>
          <p:cNvSpPr>
            <a:spLocks noChangeShapeType="1"/>
          </p:cNvSpPr>
          <p:nvPr/>
        </p:nvSpPr>
        <p:spPr bwMode="auto">
          <a:xfrm>
            <a:off x="1641475" y="2590800"/>
            <a:ext cx="10953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47" name="Freeform 326"/>
          <p:cNvSpPr>
            <a:spLocks/>
          </p:cNvSpPr>
          <p:nvPr/>
        </p:nvSpPr>
        <p:spPr bwMode="auto">
          <a:xfrm>
            <a:off x="1443038" y="2538413"/>
            <a:ext cx="192087" cy="192087"/>
          </a:xfrm>
          <a:custGeom>
            <a:avLst/>
            <a:gdLst>
              <a:gd name="T0" fmla="*/ 2147483647 w 121"/>
              <a:gd name="T1" fmla="*/ 2147483647 h 121"/>
              <a:gd name="T2" fmla="*/ 2147483647 w 121"/>
              <a:gd name="T3" fmla="*/ 2147483647 h 121"/>
              <a:gd name="T4" fmla="*/ 2147483647 w 121"/>
              <a:gd name="T5" fmla="*/ 2147483647 h 121"/>
              <a:gd name="T6" fmla="*/ 2147483647 w 121"/>
              <a:gd name="T7" fmla="*/ 2147483647 h 121"/>
              <a:gd name="T8" fmla="*/ 2147483647 w 121"/>
              <a:gd name="T9" fmla="*/ 2147483647 h 121"/>
              <a:gd name="T10" fmla="*/ 2147483647 w 121"/>
              <a:gd name="T11" fmla="*/ 2147483647 h 121"/>
              <a:gd name="T12" fmla="*/ 2147483647 w 121"/>
              <a:gd name="T13" fmla="*/ 2147483647 h 121"/>
              <a:gd name="T14" fmla="*/ 2147483647 w 121"/>
              <a:gd name="T15" fmla="*/ 2147483647 h 121"/>
              <a:gd name="T16" fmla="*/ 2147483647 w 121"/>
              <a:gd name="T17" fmla="*/ 2147483647 h 121"/>
              <a:gd name="T18" fmla="*/ 2147483647 w 121"/>
              <a:gd name="T19" fmla="*/ 2147483647 h 121"/>
              <a:gd name="T20" fmla="*/ 2147483647 w 121"/>
              <a:gd name="T21" fmla="*/ 2147483647 h 121"/>
              <a:gd name="T22" fmla="*/ 2147483647 w 121"/>
              <a:gd name="T23" fmla="*/ 2147483647 h 121"/>
              <a:gd name="T24" fmla="*/ 2147483647 w 121"/>
              <a:gd name="T25" fmla="*/ 2147483647 h 121"/>
              <a:gd name="T26" fmla="*/ 0 w 121"/>
              <a:gd name="T27" fmla="*/ 2147483647 h 121"/>
              <a:gd name="T28" fmla="*/ 0 w 121"/>
              <a:gd name="T29" fmla="*/ 2147483647 h 121"/>
              <a:gd name="T30" fmla="*/ 0 w 121"/>
              <a:gd name="T31" fmla="*/ 2147483647 h 121"/>
              <a:gd name="T32" fmla="*/ 0 w 121"/>
              <a:gd name="T33" fmla="*/ 2147483647 h 121"/>
              <a:gd name="T34" fmla="*/ 2147483647 w 121"/>
              <a:gd name="T35" fmla="*/ 2147483647 h 121"/>
              <a:gd name="T36" fmla="*/ 2147483647 w 121"/>
              <a:gd name="T37" fmla="*/ 2147483647 h 121"/>
              <a:gd name="T38" fmla="*/ 2147483647 w 121"/>
              <a:gd name="T39" fmla="*/ 2147483647 h 121"/>
              <a:gd name="T40" fmla="*/ 2147483647 w 121"/>
              <a:gd name="T41" fmla="*/ 0 h 121"/>
              <a:gd name="T42" fmla="*/ 2147483647 w 121"/>
              <a:gd name="T43" fmla="*/ 0 h 121"/>
              <a:gd name="T44" fmla="*/ 2147483647 w 121"/>
              <a:gd name="T45" fmla="*/ 0 h 121"/>
              <a:gd name="T46" fmla="*/ 2147483647 w 121"/>
              <a:gd name="T47" fmla="*/ 0 h 121"/>
              <a:gd name="T48" fmla="*/ 2147483647 w 121"/>
              <a:gd name="T49" fmla="*/ 2147483647 h 121"/>
              <a:gd name="T50" fmla="*/ 2147483647 w 121"/>
              <a:gd name="T51" fmla="*/ 2147483647 h 121"/>
              <a:gd name="T52" fmla="*/ 2147483647 w 121"/>
              <a:gd name="T53" fmla="*/ 2147483647 h 121"/>
              <a:gd name="T54" fmla="*/ 2147483647 w 121"/>
              <a:gd name="T55" fmla="*/ 2147483647 h 121"/>
              <a:gd name="T56" fmla="*/ 2147483647 w 121"/>
              <a:gd name="T57" fmla="*/ 2147483647 h 121"/>
              <a:gd name="T58" fmla="*/ 2147483647 w 121"/>
              <a:gd name="T59" fmla="*/ 2147483647 h 1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1" h="121">
                <a:moveTo>
                  <a:pt x="121" y="61"/>
                </a:moveTo>
                <a:lnTo>
                  <a:pt x="121" y="61"/>
                </a:lnTo>
                <a:lnTo>
                  <a:pt x="121" y="73"/>
                </a:lnTo>
                <a:lnTo>
                  <a:pt x="117" y="85"/>
                </a:lnTo>
                <a:lnTo>
                  <a:pt x="101" y="101"/>
                </a:lnTo>
                <a:lnTo>
                  <a:pt x="85" y="117"/>
                </a:lnTo>
                <a:lnTo>
                  <a:pt x="73" y="117"/>
                </a:lnTo>
                <a:lnTo>
                  <a:pt x="61" y="121"/>
                </a:lnTo>
                <a:lnTo>
                  <a:pt x="49" y="117"/>
                </a:lnTo>
                <a:lnTo>
                  <a:pt x="37" y="117"/>
                </a:lnTo>
                <a:lnTo>
                  <a:pt x="17" y="101"/>
                </a:lnTo>
                <a:lnTo>
                  <a:pt x="5" y="85"/>
                </a:lnTo>
                <a:lnTo>
                  <a:pt x="0" y="73"/>
                </a:lnTo>
                <a:lnTo>
                  <a:pt x="0" y="61"/>
                </a:lnTo>
                <a:lnTo>
                  <a:pt x="0" y="49"/>
                </a:lnTo>
                <a:lnTo>
                  <a:pt x="5" y="37"/>
                </a:lnTo>
                <a:lnTo>
                  <a:pt x="17" y="17"/>
                </a:lnTo>
                <a:lnTo>
                  <a:pt x="37" y="5"/>
                </a:lnTo>
                <a:lnTo>
                  <a:pt x="49" y="0"/>
                </a:lnTo>
                <a:lnTo>
                  <a:pt x="61" y="0"/>
                </a:lnTo>
                <a:lnTo>
                  <a:pt x="73" y="0"/>
                </a:lnTo>
                <a:lnTo>
                  <a:pt x="85" y="5"/>
                </a:lnTo>
                <a:lnTo>
                  <a:pt x="101" y="17"/>
                </a:lnTo>
                <a:lnTo>
                  <a:pt x="117" y="37"/>
                </a:lnTo>
                <a:lnTo>
                  <a:pt x="121" y="49"/>
                </a:lnTo>
                <a:lnTo>
                  <a:pt x="121" y="61"/>
                </a:lnTo>
                <a:close/>
              </a:path>
            </a:pathLst>
          </a:custGeom>
          <a:noFill/>
          <a:ln w="28575">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48" name="Rectangle 327"/>
          <p:cNvSpPr>
            <a:spLocks noChangeArrowheads="1"/>
          </p:cNvSpPr>
          <p:nvPr/>
        </p:nvSpPr>
        <p:spPr bwMode="auto">
          <a:xfrm>
            <a:off x="4622800" y="2398713"/>
            <a:ext cx="11733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600" b="1" smtClean="0">
                <a:solidFill>
                  <a:srgbClr val="FFFF00"/>
                </a:solidFill>
                <a:ea typeface="ＭＳ Ｐゴシック" charset="0"/>
                <a:cs typeface="Arial" charset="0"/>
              </a:rPr>
              <a:t>Pertuzumab</a:t>
            </a:r>
            <a:endParaRPr lang="en-US" smtClean="0">
              <a:solidFill>
                <a:srgbClr val="FFFF00"/>
              </a:solidFill>
              <a:ea typeface="ＭＳ Ｐゴシック" charset="0"/>
              <a:cs typeface="Arial" charset="0"/>
            </a:endParaRPr>
          </a:p>
        </p:txBody>
      </p:sp>
      <p:sp>
        <p:nvSpPr>
          <p:cNvPr id="133449" name="Freeform 330"/>
          <p:cNvSpPr>
            <a:spLocks/>
          </p:cNvSpPr>
          <p:nvPr/>
        </p:nvSpPr>
        <p:spPr bwMode="auto">
          <a:xfrm>
            <a:off x="1457325" y="2916238"/>
            <a:ext cx="249238" cy="268287"/>
          </a:xfrm>
          <a:custGeom>
            <a:avLst/>
            <a:gdLst>
              <a:gd name="T0" fmla="*/ 2147483647 w 157"/>
              <a:gd name="T1" fmla="*/ 2147483647 h 169"/>
              <a:gd name="T2" fmla="*/ 0 w 157"/>
              <a:gd name="T3" fmla="*/ 2147483647 h 169"/>
              <a:gd name="T4" fmla="*/ 2147483647 w 157"/>
              <a:gd name="T5" fmla="*/ 0 h 169"/>
              <a:gd name="T6" fmla="*/ 2147483647 w 157"/>
              <a:gd name="T7" fmla="*/ 2147483647 h 169"/>
              <a:gd name="T8" fmla="*/ 2147483647 w 157"/>
              <a:gd name="T9" fmla="*/ 2147483647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9">
                <a:moveTo>
                  <a:pt x="44" y="169"/>
                </a:moveTo>
                <a:lnTo>
                  <a:pt x="0" y="133"/>
                </a:lnTo>
                <a:lnTo>
                  <a:pt x="116" y="0"/>
                </a:lnTo>
                <a:lnTo>
                  <a:pt x="157" y="32"/>
                </a:lnTo>
                <a:lnTo>
                  <a:pt x="44" y="169"/>
                </a:lnTo>
                <a:close/>
              </a:path>
            </a:pathLst>
          </a:custGeom>
          <a:solidFill>
            <a:srgbClr val="FFC00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0" name="Freeform 331"/>
          <p:cNvSpPr>
            <a:spLocks/>
          </p:cNvSpPr>
          <p:nvPr/>
        </p:nvSpPr>
        <p:spPr bwMode="auto">
          <a:xfrm>
            <a:off x="1111250" y="3152775"/>
            <a:ext cx="280988" cy="217488"/>
          </a:xfrm>
          <a:custGeom>
            <a:avLst/>
            <a:gdLst>
              <a:gd name="T0" fmla="*/ 2147483647 w 177"/>
              <a:gd name="T1" fmla="*/ 0 h 137"/>
              <a:gd name="T2" fmla="*/ 0 w 177"/>
              <a:gd name="T3" fmla="*/ 2147483647 h 137"/>
              <a:gd name="T4" fmla="*/ 0 w 177"/>
              <a:gd name="T5" fmla="*/ 2147483647 h 137"/>
              <a:gd name="T6" fmla="*/ 0 w 177"/>
              <a:gd name="T7" fmla="*/ 2147483647 h 137"/>
              <a:gd name="T8" fmla="*/ 2147483647 w 177"/>
              <a:gd name="T9" fmla="*/ 2147483647 h 137"/>
              <a:gd name="T10" fmla="*/ 2147483647 w 177"/>
              <a:gd name="T11" fmla="*/ 2147483647 h 137"/>
              <a:gd name="T12" fmla="*/ 2147483647 w 177"/>
              <a:gd name="T13" fmla="*/ 2147483647 h 137"/>
              <a:gd name="T14" fmla="*/ 2147483647 w 177"/>
              <a:gd name="T15" fmla="*/ 2147483647 h 137"/>
              <a:gd name="T16" fmla="*/ 2147483647 w 177"/>
              <a:gd name="T17" fmla="*/ 2147483647 h 137"/>
              <a:gd name="T18" fmla="*/ 2147483647 w 177"/>
              <a:gd name="T19" fmla="*/ 2147483647 h 137"/>
              <a:gd name="T20" fmla="*/ 2147483647 w 177"/>
              <a:gd name="T21" fmla="*/ 2147483647 h 137"/>
              <a:gd name="T22" fmla="*/ 2147483647 w 177"/>
              <a:gd name="T23" fmla="*/ 2147483647 h 137"/>
              <a:gd name="T24" fmla="*/ 2147483647 w 177"/>
              <a:gd name="T25" fmla="*/ 2147483647 h 137"/>
              <a:gd name="T26" fmla="*/ 2147483647 w 177"/>
              <a:gd name="T27" fmla="*/ 2147483647 h 137"/>
              <a:gd name="T28" fmla="*/ 2147483647 w 177"/>
              <a:gd name="T29" fmla="*/ 2147483647 h 137"/>
              <a:gd name="T30" fmla="*/ 2147483647 w 177"/>
              <a:gd name="T31" fmla="*/ 0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7" h="137">
                <a:moveTo>
                  <a:pt x="153" y="0"/>
                </a:moveTo>
                <a:lnTo>
                  <a:pt x="0" y="89"/>
                </a:lnTo>
                <a:lnTo>
                  <a:pt x="0" y="93"/>
                </a:lnTo>
                <a:lnTo>
                  <a:pt x="8" y="89"/>
                </a:lnTo>
                <a:lnTo>
                  <a:pt x="16" y="93"/>
                </a:lnTo>
                <a:lnTo>
                  <a:pt x="24" y="97"/>
                </a:lnTo>
                <a:lnTo>
                  <a:pt x="28" y="105"/>
                </a:lnTo>
                <a:lnTo>
                  <a:pt x="32" y="113"/>
                </a:lnTo>
                <a:lnTo>
                  <a:pt x="32" y="121"/>
                </a:lnTo>
                <a:lnTo>
                  <a:pt x="32" y="129"/>
                </a:lnTo>
                <a:lnTo>
                  <a:pt x="24" y="137"/>
                </a:lnTo>
                <a:lnTo>
                  <a:pt x="177" y="49"/>
                </a:lnTo>
                <a:lnTo>
                  <a:pt x="153" y="0"/>
                </a:lnTo>
                <a:close/>
              </a:path>
            </a:pathLst>
          </a:custGeom>
          <a:solidFill>
            <a:srgbClr val="FFC00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1" name="Freeform 332"/>
          <p:cNvSpPr>
            <a:spLocks/>
          </p:cNvSpPr>
          <p:nvPr/>
        </p:nvSpPr>
        <p:spPr bwMode="auto">
          <a:xfrm>
            <a:off x="1296988" y="3255963"/>
            <a:ext cx="211137" cy="287337"/>
          </a:xfrm>
          <a:custGeom>
            <a:avLst/>
            <a:gdLst>
              <a:gd name="T0" fmla="*/ 2147483647 w 133"/>
              <a:gd name="T1" fmla="*/ 0 h 181"/>
              <a:gd name="T2" fmla="*/ 0 w 133"/>
              <a:gd name="T3" fmla="*/ 2147483647 h 181"/>
              <a:gd name="T4" fmla="*/ 2147483647 w 133"/>
              <a:gd name="T5" fmla="*/ 2147483647 h 181"/>
              <a:gd name="T6" fmla="*/ 2147483647 w 133"/>
              <a:gd name="T7" fmla="*/ 2147483647 h 181"/>
              <a:gd name="T8" fmla="*/ 2147483647 w 133"/>
              <a:gd name="T9" fmla="*/ 2147483647 h 181"/>
              <a:gd name="T10" fmla="*/ 2147483647 w 133"/>
              <a:gd name="T11" fmla="*/ 2147483647 h 181"/>
              <a:gd name="T12" fmla="*/ 2147483647 w 133"/>
              <a:gd name="T13" fmla="*/ 2147483647 h 181"/>
              <a:gd name="T14" fmla="*/ 2147483647 w 133"/>
              <a:gd name="T15" fmla="*/ 2147483647 h 181"/>
              <a:gd name="T16" fmla="*/ 2147483647 w 133"/>
              <a:gd name="T17" fmla="*/ 2147483647 h 181"/>
              <a:gd name="T18" fmla="*/ 2147483647 w 133"/>
              <a:gd name="T19" fmla="*/ 2147483647 h 181"/>
              <a:gd name="T20" fmla="*/ 2147483647 w 133"/>
              <a:gd name="T21" fmla="*/ 2147483647 h 181"/>
              <a:gd name="T22" fmla="*/ 2147483647 w 133"/>
              <a:gd name="T23" fmla="*/ 2147483647 h 181"/>
              <a:gd name="T24" fmla="*/ 2147483647 w 133"/>
              <a:gd name="T25" fmla="*/ 2147483647 h 181"/>
              <a:gd name="T26" fmla="*/ 2147483647 w 133"/>
              <a:gd name="T27" fmla="*/ 2147483647 h 181"/>
              <a:gd name="T28" fmla="*/ 2147483647 w 133"/>
              <a:gd name="T29" fmla="*/ 2147483647 h 181"/>
              <a:gd name="T30" fmla="*/ 2147483647 w 133"/>
              <a:gd name="T31" fmla="*/ 0 h 1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3" h="181">
                <a:moveTo>
                  <a:pt x="84" y="0"/>
                </a:moveTo>
                <a:lnTo>
                  <a:pt x="0" y="157"/>
                </a:lnTo>
                <a:lnTo>
                  <a:pt x="4" y="157"/>
                </a:lnTo>
                <a:lnTo>
                  <a:pt x="8" y="153"/>
                </a:lnTo>
                <a:lnTo>
                  <a:pt x="16" y="149"/>
                </a:lnTo>
                <a:lnTo>
                  <a:pt x="24" y="149"/>
                </a:lnTo>
                <a:lnTo>
                  <a:pt x="36" y="153"/>
                </a:lnTo>
                <a:lnTo>
                  <a:pt x="44" y="157"/>
                </a:lnTo>
                <a:lnTo>
                  <a:pt x="48" y="165"/>
                </a:lnTo>
                <a:lnTo>
                  <a:pt x="48" y="173"/>
                </a:lnTo>
                <a:lnTo>
                  <a:pt x="48" y="181"/>
                </a:lnTo>
                <a:lnTo>
                  <a:pt x="133" y="24"/>
                </a:lnTo>
                <a:lnTo>
                  <a:pt x="84" y="0"/>
                </a:lnTo>
                <a:close/>
              </a:path>
            </a:pathLst>
          </a:custGeom>
          <a:solidFill>
            <a:srgbClr val="FFC00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2" name="Freeform 333"/>
          <p:cNvSpPr>
            <a:spLocks/>
          </p:cNvSpPr>
          <p:nvPr/>
        </p:nvSpPr>
        <p:spPr bwMode="auto">
          <a:xfrm>
            <a:off x="1047750" y="3319463"/>
            <a:ext cx="76200" cy="76200"/>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0 w 48"/>
              <a:gd name="T15" fmla="*/ 2147483647 h 48"/>
              <a:gd name="T16" fmla="*/ 0 w 48"/>
              <a:gd name="T17" fmla="*/ 2147483647 h 48"/>
              <a:gd name="T18" fmla="*/ 2147483647 w 48"/>
              <a:gd name="T19" fmla="*/ 2147483647 h 48"/>
              <a:gd name="T20" fmla="*/ 2147483647 w 48"/>
              <a:gd name="T21" fmla="*/ 2147483647 h 48"/>
              <a:gd name="T22" fmla="*/ 2147483647 w 48"/>
              <a:gd name="T23" fmla="*/ 2147483647 h 48"/>
              <a:gd name="T24" fmla="*/ 2147483647 w 48"/>
              <a:gd name="T25" fmla="*/ 0 h 48"/>
              <a:gd name="T26" fmla="*/ 2147483647 w 48"/>
              <a:gd name="T27" fmla="*/ 0 h 48"/>
              <a:gd name="T28" fmla="*/ 2147483647 w 48"/>
              <a:gd name="T29" fmla="*/ 2147483647 h 48"/>
              <a:gd name="T30" fmla="*/ 2147483647 w 48"/>
              <a:gd name="T31" fmla="*/ 2147483647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8" h="48">
                <a:moveTo>
                  <a:pt x="36" y="48"/>
                </a:moveTo>
                <a:lnTo>
                  <a:pt x="36" y="48"/>
                </a:lnTo>
                <a:lnTo>
                  <a:pt x="28" y="48"/>
                </a:lnTo>
                <a:lnTo>
                  <a:pt x="16" y="48"/>
                </a:lnTo>
                <a:lnTo>
                  <a:pt x="8" y="44"/>
                </a:lnTo>
                <a:lnTo>
                  <a:pt x="4" y="36"/>
                </a:lnTo>
                <a:lnTo>
                  <a:pt x="0" y="28"/>
                </a:lnTo>
                <a:lnTo>
                  <a:pt x="0" y="20"/>
                </a:lnTo>
                <a:lnTo>
                  <a:pt x="4" y="12"/>
                </a:lnTo>
                <a:lnTo>
                  <a:pt x="12" y="4"/>
                </a:lnTo>
                <a:lnTo>
                  <a:pt x="20" y="0"/>
                </a:lnTo>
                <a:lnTo>
                  <a:pt x="32" y="0"/>
                </a:lnTo>
                <a:lnTo>
                  <a:pt x="40" y="4"/>
                </a:lnTo>
                <a:lnTo>
                  <a:pt x="44" y="12"/>
                </a:lnTo>
                <a:lnTo>
                  <a:pt x="48" y="20"/>
                </a:lnTo>
                <a:lnTo>
                  <a:pt x="48" y="32"/>
                </a:lnTo>
                <a:lnTo>
                  <a:pt x="44" y="40"/>
                </a:lnTo>
                <a:lnTo>
                  <a:pt x="36" y="48"/>
                </a:lnTo>
                <a:close/>
              </a:path>
            </a:pathLst>
          </a:custGeom>
          <a:solidFill>
            <a:srgbClr val="FFC00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3" name="Freeform 334"/>
          <p:cNvSpPr>
            <a:spLocks/>
          </p:cNvSpPr>
          <p:nvPr/>
        </p:nvSpPr>
        <p:spPr bwMode="auto">
          <a:xfrm>
            <a:off x="1271588" y="3530600"/>
            <a:ext cx="82550" cy="82550"/>
          </a:xfrm>
          <a:custGeom>
            <a:avLst/>
            <a:gdLst>
              <a:gd name="T0" fmla="*/ 2147483647 w 52"/>
              <a:gd name="T1" fmla="*/ 2147483647 h 52"/>
              <a:gd name="T2" fmla="*/ 2147483647 w 52"/>
              <a:gd name="T3" fmla="*/ 2147483647 h 52"/>
              <a:gd name="T4" fmla="*/ 2147483647 w 52"/>
              <a:gd name="T5" fmla="*/ 2147483647 h 52"/>
              <a:gd name="T6" fmla="*/ 2147483647 w 52"/>
              <a:gd name="T7" fmla="*/ 2147483647 h 52"/>
              <a:gd name="T8" fmla="*/ 2147483647 w 52"/>
              <a:gd name="T9" fmla="*/ 2147483647 h 52"/>
              <a:gd name="T10" fmla="*/ 2147483647 w 52"/>
              <a:gd name="T11" fmla="*/ 2147483647 h 52"/>
              <a:gd name="T12" fmla="*/ 2147483647 w 52"/>
              <a:gd name="T13" fmla="*/ 2147483647 h 52"/>
              <a:gd name="T14" fmla="*/ 2147483647 w 52"/>
              <a:gd name="T15" fmla="*/ 2147483647 h 52"/>
              <a:gd name="T16" fmla="*/ 2147483647 w 52"/>
              <a:gd name="T17" fmla="*/ 2147483647 h 52"/>
              <a:gd name="T18" fmla="*/ 0 w 52"/>
              <a:gd name="T19" fmla="*/ 2147483647 h 52"/>
              <a:gd name="T20" fmla="*/ 2147483647 w 52"/>
              <a:gd name="T21" fmla="*/ 2147483647 h 52"/>
              <a:gd name="T22" fmla="*/ 2147483647 w 52"/>
              <a:gd name="T23" fmla="*/ 2147483647 h 52"/>
              <a:gd name="T24" fmla="*/ 2147483647 w 52"/>
              <a:gd name="T25" fmla="*/ 2147483647 h 52"/>
              <a:gd name="T26" fmla="*/ 2147483647 w 52"/>
              <a:gd name="T27" fmla="*/ 0 h 52"/>
              <a:gd name="T28" fmla="*/ 2147483647 w 52"/>
              <a:gd name="T29" fmla="*/ 0 h 52"/>
              <a:gd name="T30" fmla="*/ 2147483647 w 52"/>
              <a:gd name="T31" fmla="*/ 2147483647 h 52"/>
              <a:gd name="T32" fmla="*/ 2147483647 w 52"/>
              <a:gd name="T33" fmla="*/ 2147483647 h 52"/>
              <a:gd name="T34" fmla="*/ 2147483647 w 52"/>
              <a:gd name="T35" fmla="*/ 2147483647 h 52"/>
              <a:gd name="T36" fmla="*/ 2147483647 w 52"/>
              <a:gd name="T37" fmla="*/ 2147483647 h 52"/>
              <a:gd name="T38" fmla="*/ 2147483647 w 52"/>
              <a:gd name="T39" fmla="*/ 2147483647 h 52"/>
              <a:gd name="T40" fmla="*/ 2147483647 w 52"/>
              <a:gd name="T41" fmla="*/ 2147483647 h 52"/>
              <a:gd name="T42" fmla="*/ 2147483647 w 52"/>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2" h="52">
                <a:moveTo>
                  <a:pt x="48" y="36"/>
                </a:moveTo>
                <a:lnTo>
                  <a:pt x="48" y="36"/>
                </a:lnTo>
                <a:lnTo>
                  <a:pt x="44" y="44"/>
                </a:lnTo>
                <a:lnTo>
                  <a:pt x="32" y="48"/>
                </a:lnTo>
                <a:lnTo>
                  <a:pt x="24" y="52"/>
                </a:lnTo>
                <a:lnTo>
                  <a:pt x="16" y="48"/>
                </a:lnTo>
                <a:lnTo>
                  <a:pt x="8" y="40"/>
                </a:lnTo>
                <a:lnTo>
                  <a:pt x="4" y="32"/>
                </a:lnTo>
                <a:lnTo>
                  <a:pt x="0" y="24"/>
                </a:lnTo>
                <a:lnTo>
                  <a:pt x="4" y="16"/>
                </a:lnTo>
                <a:lnTo>
                  <a:pt x="12" y="8"/>
                </a:lnTo>
                <a:lnTo>
                  <a:pt x="20" y="0"/>
                </a:lnTo>
                <a:lnTo>
                  <a:pt x="28" y="0"/>
                </a:lnTo>
                <a:lnTo>
                  <a:pt x="36" y="4"/>
                </a:lnTo>
                <a:lnTo>
                  <a:pt x="44" y="8"/>
                </a:lnTo>
                <a:lnTo>
                  <a:pt x="52" y="20"/>
                </a:lnTo>
                <a:lnTo>
                  <a:pt x="52" y="28"/>
                </a:lnTo>
                <a:lnTo>
                  <a:pt x="48" y="36"/>
                </a:lnTo>
                <a:close/>
              </a:path>
            </a:pathLst>
          </a:custGeom>
          <a:solidFill>
            <a:srgbClr val="FFC00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4" name="Line 335"/>
          <p:cNvSpPr>
            <a:spLocks noChangeShapeType="1"/>
          </p:cNvSpPr>
          <p:nvPr/>
        </p:nvSpPr>
        <p:spPr bwMode="auto">
          <a:xfrm flipH="1">
            <a:off x="4424363" y="2225675"/>
            <a:ext cx="109537" cy="44450"/>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5" name="Line 336"/>
          <p:cNvSpPr>
            <a:spLocks noChangeShapeType="1"/>
          </p:cNvSpPr>
          <p:nvPr/>
        </p:nvSpPr>
        <p:spPr bwMode="auto">
          <a:xfrm flipH="1">
            <a:off x="4514850" y="2244725"/>
            <a:ext cx="44450" cy="122238"/>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6" name="Freeform 337"/>
          <p:cNvSpPr>
            <a:spLocks/>
          </p:cNvSpPr>
          <p:nvPr/>
        </p:nvSpPr>
        <p:spPr bwMode="auto">
          <a:xfrm>
            <a:off x="3171825"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7" name="Freeform 338"/>
          <p:cNvSpPr>
            <a:spLocks/>
          </p:cNvSpPr>
          <p:nvPr/>
        </p:nvSpPr>
        <p:spPr bwMode="auto">
          <a:xfrm>
            <a:off x="319722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8" name="Freeform 339"/>
          <p:cNvSpPr>
            <a:spLocks/>
          </p:cNvSpPr>
          <p:nvPr/>
        </p:nvSpPr>
        <p:spPr bwMode="auto">
          <a:xfrm>
            <a:off x="3171825"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59" name="Freeform 340"/>
          <p:cNvSpPr>
            <a:spLocks/>
          </p:cNvSpPr>
          <p:nvPr/>
        </p:nvSpPr>
        <p:spPr bwMode="auto">
          <a:xfrm>
            <a:off x="319722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0" name="Freeform 341"/>
          <p:cNvSpPr>
            <a:spLocks/>
          </p:cNvSpPr>
          <p:nvPr/>
        </p:nvSpPr>
        <p:spPr bwMode="auto">
          <a:xfrm>
            <a:off x="3159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1" name="Freeform 342"/>
          <p:cNvSpPr>
            <a:spLocks/>
          </p:cNvSpPr>
          <p:nvPr/>
        </p:nvSpPr>
        <p:spPr bwMode="auto">
          <a:xfrm>
            <a:off x="3159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2" name="Freeform 343"/>
          <p:cNvSpPr>
            <a:spLocks/>
          </p:cNvSpPr>
          <p:nvPr/>
        </p:nvSpPr>
        <p:spPr bwMode="auto">
          <a:xfrm>
            <a:off x="3159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3" name="Freeform 344"/>
          <p:cNvSpPr>
            <a:spLocks/>
          </p:cNvSpPr>
          <p:nvPr/>
        </p:nvSpPr>
        <p:spPr bwMode="auto">
          <a:xfrm>
            <a:off x="3159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4" name="Freeform 345"/>
          <p:cNvSpPr>
            <a:spLocks/>
          </p:cNvSpPr>
          <p:nvPr/>
        </p:nvSpPr>
        <p:spPr bwMode="auto">
          <a:xfrm>
            <a:off x="3159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5" name="Freeform 346"/>
          <p:cNvSpPr>
            <a:spLocks/>
          </p:cNvSpPr>
          <p:nvPr/>
        </p:nvSpPr>
        <p:spPr bwMode="auto">
          <a:xfrm>
            <a:off x="3159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6" name="Freeform 347"/>
          <p:cNvSpPr>
            <a:spLocks/>
          </p:cNvSpPr>
          <p:nvPr/>
        </p:nvSpPr>
        <p:spPr bwMode="auto">
          <a:xfrm>
            <a:off x="3241675"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7" name="Freeform 348"/>
          <p:cNvSpPr>
            <a:spLocks/>
          </p:cNvSpPr>
          <p:nvPr/>
        </p:nvSpPr>
        <p:spPr bwMode="auto">
          <a:xfrm>
            <a:off x="326707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8" name="Freeform 349"/>
          <p:cNvSpPr>
            <a:spLocks/>
          </p:cNvSpPr>
          <p:nvPr/>
        </p:nvSpPr>
        <p:spPr bwMode="auto">
          <a:xfrm>
            <a:off x="3241675"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69" name="Freeform 350"/>
          <p:cNvSpPr>
            <a:spLocks/>
          </p:cNvSpPr>
          <p:nvPr/>
        </p:nvSpPr>
        <p:spPr bwMode="auto">
          <a:xfrm>
            <a:off x="326707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0" name="Freeform 351"/>
          <p:cNvSpPr>
            <a:spLocks/>
          </p:cNvSpPr>
          <p:nvPr/>
        </p:nvSpPr>
        <p:spPr bwMode="auto">
          <a:xfrm>
            <a:off x="3228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1" name="Freeform 352"/>
          <p:cNvSpPr>
            <a:spLocks/>
          </p:cNvSpPr>
          <p:nvPr/>
        </p:nvSpPr>
        <p:spPr bwMode="auto">
          <a:xfrm>
            <a:off x="3228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2" name="Freeform 353"/>
          <p:cNvSpPr>
            <a:spLocks/>
          </p:cNvSpPr>
          <p:nvPr/>
        </p:nvSpPr>
        <p:spPr bwMode="auto">
          <a:xfrm>
            <a:off x="32289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3" name="Freeform 354"/>
          <p:cNvSpPr>
            <a:spLocks/>
          </p:cNvSpPr>
          <p:nvPr/>
        </p:nvSpPr>
        <p:spPr bwMode="auto">
          <a:xfrm>
            <a:off x="3228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4" name="Freeform 355"/>
          <p:cNvSpPr>
            <a:spLocks/>
          </p:cNvSpPr>
          <p:nvPr/>
        </p:nvSpPr>
        <p:spPr bwMode="auto">
          <a:xfrm>
            <a:off x="3228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5" name="Freeform 356"/>
          <p:cNvSpPr>
            <a:spLocks/>
          </p:cNvSpPr>
          <p:nvPr/>
        </p:nvSpPr>
        <p:spPr bwMode="auto">
          <a:xfrm>
            <a:off x="32289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6" name="Freeform 357"/>
          <p:cNvSpPr>
            <a:spLocks/>
          </p:cNvSpPr>
          <p:nvPr/>
        </p:nvSpPr>
        <p:spPr bwMode="auto">
          <a:xfrm>
            <a:off x="330517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7" name="Freeform 358"/>
          <p:cNvSpPr>
            <a:spLocks/>
          </p:cNvSpPr>
          <p:nvPr/>
        </p:nvSpPr>
        <p:spPr bwMode="auto">
          <a:xfrm>
            <a:off x="3336925"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8" name="Freeform 359"/>
          <p:cNvSpPr>
            <a:spLocks/>
          </p:cNvSpPr>
          <p:nvPr/>
        </p:nvSpPr>
        <p:spPr bwMode="auto">
          <a:xfrm>
            <a:off x="330517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79" name="Freeform 360"/>
          <p:cNvSpPr>
            <a:spLocks/>
          </p:cNvSpPr>
          <p:nvPr/>
        </p:nvSpPr>
        <p:spPr bwMode="auto">
          <a:xfrm>
            <a:off x="3336925"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0" name="Freeform 361"/>
          <p:cNvSpPr>
            <a:spLocks/>
          </p:cNvSpPr>
          <p:nvPr/>
        </p:nvSpPr>
        <p:spPr bwMode="auto">
          <a:xfrm>
            <a:off x="32924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1" name="Freeform 362"/>
          <p:cNvSpPr>
            <a:spLocks/>
          </p:cNvSpPr>
          <p:nvPr/>
        </p:nvSpPr>
        <p:spPr bwMode="auto">
          <a:xfrm>
            <a:off x="32924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2" name="Freeform 363"/>
          <p:cNvSpPr>
            <a:spLocks/>
          </p:cNvSpPr>
          <p:nvPr/>
        </p:nvSpPr>
        <p:spPr bwMode="auto">
          <a:xfrm>
            <a:off x="32924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3" name="Freeform 364"/>
          <p:cNvSpPr>
            <a:spLocks/>
          </p:cNvSpPr>
          <p:nvPr/>
        </p:nvSpPr>
        <p:spPr bwMode="auto">
          <a:xfrm>
            <a:off x="32924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4" name="Freeform 365"/>
          <p:cNvSpPr>
            <a:spLocks/>
          </p:cNvSpPr>
          <p:nvPr/>
        </p:nvSpPr>
        <p:spPr bwMode="auto">
          <a:xfrm>
            <a:off x="32924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5" name="Freeform 366"/>
          <p:cNvSpPr>
            <a:spLocks/>
          </p:cNvSpPr>
          <p:nvPr/>
        </p:nvSpPr>
        <p:spPr bwMode="auto">
          <a:xfrm>
            <a:off x="32924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6" name="Freeform 367"/>
          <p:cNvSpPr>
            <a:spLocks/>
          </p:cNvSpPr>
          <p:nvPr/>
        </p:nvSpPr>
        <p:spPr bwMode="auto">
          <a:xfrm>
            <a:off x="3376613"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7" name="Freeform 368"/>
          <p:cNvSpPr>
            <a:spLocks/>
          </p:cNvSpPr>
          <p:nvPr/>
        </p:nvSpPr>
        <p:spPr bwMode="auto">
          <a:xfrm>
            <a:off x="340201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8" name="Freeform 369"/>
          <p:cNvSpPr>
            <a:spLocks/>
          </p:cNvSpPr>
          <p:nvPr/>
        </p:nvSpPr>
        <p:spPr bwMode="auto">
          <a:xfrm>
            <a:off x="3376613"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89" name="Freeform 370"/>
          <p:cNvSpPr>
            <a:spLocks/>
          </p:cNvSpPr>
          <p:nvPr/>
        </p:nvSpPr>
        <p:spPr bwMode="auto">
          <a:xfrm>
            <a:off x="340201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0" name="Freeform 371"/>
          <p:cNvSpPr>
            <a:spLocks/>
          </p:cNvSpPr>
          <p:nvPr/>
        </p:nvSpPr>
        <p:spPr bwMode="auto">
          <a:xfrm>
            <a:off x="33623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1" y="40"/>
                </a:lnTo>
                <a:lnTo>
                  <a:pt x="13" y="36"/>
                </a:lnTo>
                <a:lnTo>
                  <a:pt x="4" y="32"/>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1" name="Freeform 372"/>
          <p:cNvSpPr>
            <a:spLocks/>
          </p:cNvSpPr>
          <p:nvPr/>
        </p:nvSpPr>
        <p:spPr bwMode="auto">
          <a:xfrm>
            <a:off x="33623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1" y="40"/>
                </a:lnTo>
                <a:lnTo>
                  <a:pt x="13" y="36"/>
                </a:lnTo>
                <a:lnTo>
                  <a:pt x="4" y="32"/>
                </a:lnTo>
                <a:lnTo>
                  <a:pt x="0" y="28"/>
                </a:lnTo>
                <a:lnTo>
                  <a:pt x="0" y="20"/>
                </a:lnTo>
                <a:lnTo>
                  <a:pt x="0" y="12"/>
                </a:lnTo>
                <a:lnTo>
                  <a:pt x="4" y="4"/>
                </a:lnTo>
                <a:lnTo>
                  <a:pt x="13" y="0"/>
                </a:lnTo>
                <a:lnTo>
                  <a:pt x="21"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2" name="Freeform 373"/>
          <p:cNvSpPr>
            <a:spLocks/>
          </p:cNvSpPr>
          <p:nvPr/>
        </p:nvSpPr>
        <p:spPr bwMode="auto">
          <a:xfrm>
            <a:off x="336232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9" y="36"/>
                </a:lnTo>
                <a:lnTo>
                  <a:pt x="21" y="40"/>
                </a:lnTo>
                <a:lnTo>
                  <a:pt x="13" y="36"/>
                </a:lnTo>
                <a:lnTo>
                  <a:pt x="4" y="32"/>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3" name="Freeform 374"/>
          <p:cNvSpPr>
            <a:spLocks/>
          </p:cNvSpPr>
          <p:nvPr/>
        </p:nvSpPr>
        <p:spPr bwMode="auto">
          <a:xfrm>
            <a:off x="33623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1" y="40"/>
                </a:lnTo>
                <a:lnTo>
                  <a:pt x="13" y="40"/>
                </a:lnTo>
                <a:lnTo>
                  <a:pt x="4" y="36"/>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4" name="Freeform 375"/>
          <p:cNvSpPr>
            <a:spLocks/>
          </p:cNvSpPr>
          <p:nvPr/>
        </p:nvSpPr>
        <p:spPr bwMode="auto">
          <a:xfrm>
            <a:off x="33623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1" y="40"/>
                </a:lnTo>
                <a:lnTo>
                  <a:pt x="13" y="40"/>
                </a:lnTo>
                <a:lnTo>
                  <a:pt x="4" y="36"/>
                </a:lnTo>
                <a:lnTo>
                  <a:pt x="0" y="28"/>
                </a:lnTo>
                <a:lnTo>
                  <a:pt x="0" y="20"/>
                </a:lnTo>
                <a:lnTo>
                  <a:pt x="0" y="12"/>
                </a:lnTo>
                <a:lnTo>
                  <a:pt x="4" y="4"/>
                </a:lnTo>
                <a:lnTo>
                  <a:pt x="13" y="0"/>
                </a:lnTo>
                <a:lnTo>
                  <a:pt x="21"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5" name="Freeform 376"/>
          <p:cNvSpPr>
            <a:spLocks/>
          </p:cNvSpPr>
          <p:nvPr/>
        </p:nvSpPr>
        <p:spPr bwMode="auto">
          <a:xfrm>
            <a:off x="336232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9" y="40"/>
                </a:lnTo>
                <a:lnTo>
                  <a:pt x="21" y="40"/>
                </a:lnTo>
                <a:lnTo>
                  <a:pt x="13" y="40"/>
                </a:lnTo>
                <a:lnTo>
                  <a:pt x="4" y="36"/>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6" name="Freeform 377"/>
          <p:cNvSpPr>
            <a:spLocks/>
          </p:cNvSpPr>
          <p:nvPr/>
        </p:nvSpPr>
        <p:spPr bwMode="auto">
          <a:xfrm>
            <a:off x="3446463"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7" name="Freeform 378"/>
          <p:cNvSpPr>
            <a:spLocks/>
          </p:cNvSpPr>
          <p:nvPr/>
        </p:nvSpPr>
        <p:spPr bwMode="auto">
          <a:xfrm>
            <a:off x="347186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8" name="Freeform 379"/>
          <p:cNvSpPr>
            <a:spLocks/>
          </p:cNvSpPr>
          <p:nvPr/>
        </p:nvSpPr>
        <p:spPr bwMode="auto">
          <a:xfrm>
            <a:off x="3446463"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499" name="Freeform 380"/>
          <p:cNvSpPr>
            <a:spLocks/>
          </p:cNvSpPr>
          <p:nvPr/>
        </p:nvSpPr>
        <p:spPr bwMode="auto">
          <a:xfrm>
            <a:off x="347186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0" name="Freeform 381"/>
          <p:cNvSpPr>
            <a:spLocks/>
          </p:cNvSpPr>
          <p:nvPr/>
        </p:nvSpPr>
        <p:spPr bwMode="auto">
          <a:xfrm>
            <a:off x="3433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1" name="Freeform 382"/>
          <p:cNvSpPr>
            <a:spLocks/>
          </p:cNvSpPr>
          <p:nvPr/>
        </p:nvSpPr>
        <p:spPr bwMode="auto">
          <a:xfrm>
            <a:off x="3433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2" name="Freeform 383"/>
          <p:cNvSpPr>
            <a:spLocks/>
          </p:cNvSpPr>
          <p:nvPr/>
        </p:nvSpPr>
        <p:spPr bwMode="auto">
          <a:xfrm>
            <a:off x="34337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3" name="Freeform 384"/>
          <p:cNvSpPr>
            <a:spLocks/>
          </p:cNvSpPr>
          <p:nvPr/>
        </p:nvSpPr>
        <p:spPr bwMode="auto">
          <a:xfrm>
            <a:off x="3433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4" name="Freeform 385"/>
          <p:cNvSpPr>
            <a:spLocks/>
          </p:cNvSpPr>
          <p:nvPr/>
        </p:nvSpPr>
        <p:spPr bwMode="auto">
          <a:xfrm>
            <a:off x="3433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5" name="Freeform 386"/>
          <p:cNvSpPr>
            <a:spLocks/>
          </p:cNvSpPr>
          <p:nvPr/>
        </p:nvSpPr>
        <p:spPr bwMode="auto">
          <a:xfrm>
            <a:off x="34337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6" name="Freeform 387"/>
          <p:cNvSpPr>
            <a:spLocks/>
          </p:cNvSpPr>
          <p:nvPr/>
        </p:nvSpPr>
        <p:spPr bwMode="auto">
          <a:xfrm>
            <a:off x="3509963"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7" name="Freeform 388"/>
          <p:cNvSpPr>
            <a:spLocks/>
          </p:cNvSpPr>
          <p:nvPr/>
        </p:nvSpPr>
        <p:spPr bwMode="auto">
          <a:xfrm>
            <a:off x="3541713"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8" name="Freeform 389"/>
          <p:cNvSpPr>
            <a:spLocks/>
          </p:cNvSpPr>
          <p:nvPr/>
        </p:nvSpPr>
        <p:spPr bwMode="auto">
          <a:xfrm>
            <a:off x="3509963"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09" name="Freeform 390"/>
          <p:cNvSpPr>
            <a:spLocks/>
          </p:cNvSpPr>
          <p:nvPr/>
        </p:nvSpPr>
        <p:spPr bwMode="auto">
          <a:xfrm>
            <a:off x="3541713"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0" name="Freeform 391"/>
          <p:cNvSpPr>
            <a:spLocks/>
          </p:cNvSpPr>
          <p:nvPr/>
        </p:nvSpPr>
        <p:spPr bwMode="auto">
          <a:xfrm>
            <a:off x="34972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1" name="Freeform 392"/>
          <p:cNvSpPr>
            <a:spLocks/>
          </p:cNvSpPr>
          <p:nvPr/>
        </p:nvSpPr>
        <p:spPr bwMode="auto">
          <a:xfrm>
            <a:off x="34972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2" name="Freeform 393"/>
          <p:cNvSpPr>
            <a:spLocks/>
          </p:cNvSpPr>
          <p:nvPr/>
        </p:nvSpPr>
        <p:spPr bwMode="auto">
          <a:xfrm>
            <a:off x="349726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3" name="Freeform 394"/>
          <p:cNvSpPr>
            <a:spLocks/>
          </p:cNvSpPr>
          <p:nvPr/>
        </p:nvSpPr>
        <p:spPr bwMode="auto">
          <a:xfrm>
            <a:off x="34972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4" name="Freeform 395"/>
          <p:cNvSpPr>
            <a:spLocks/>
          </p:cNvSpPr>
          <p:nvPr/>
        </p:nvSpPr>
        <p:spPr bwMode="auto">
          <a:xfrm>
            <a:off x="34972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5" name="Freeform 396"/>
          <p:cNvSpPr>
            <a:spLocks/>
          </p:cNvSpPr>
          <p:nvPr/>
        </p:nvSpPr>
        <p:spPr bwMode="auto">
          <a:xfrm>
            <a:off x="349726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6" name="Freeform 397"/>
          <p:cNvSpPr>
            <a:spLocks/>
          </p:cNvSpPr>
          <p:nvPr/>
        </p:nvSpPr>
        <p:spPr bwMode="auto">
          <a:xfrm>
            <a:off x="3579813" y="4522788"/>
            <a:ext cx="7937" cy="95250"/>
          </a:xfrm>
          <a:custGeom>
            <a:avLst/>
            <a:gdLst>
              <a:gd name="T0" fmla="*/ 2147483647 w 5"/>
              <a:gd name="T1" fmla="*/ 0 h 60"/>
              <a:gd name="T2" fmla="*/ 2147483647 w 5"/>
              <a:gd name="T3" fmla="*/ 0 h 60"/>
              <a:gd name="T4" fmla="*/ 2147483647 w 5"/>
              <a:gd name="T5" fmla="*/ 2147483647 h 60"/>
              <a:gd name="T6" fmla="*/ 0 w 5"/>
              <a:gd name="T7" fmla="*/ 2147483647 h 60"/>
              <a:gd name="T8" fmla="*/ 0 w 5"/>
              <a:gd name="T9" fmla="*/ 2147483647 h 60"/>
              <a:gd name="T10" fmla="*/ 2147483647 w 5"/>
              <a:gd name="T11" fmla="*/ 2147483647 h 60"/>
              <a:gd name="T12" fmla="*/ 2147483647 w 5"/>
              <a:gd name="T13" fmla="*/ 2147483647 h 60"/>
              <a:gd name="T14" fmla="*/ 2147483647 w 5"/>
              <a:gd name="T15" fmla="*/ 2147483647 h 60"/>
              <a:gd name="T16" fmla="*/ 2147483647 w 5"/>
              <a:gd name="T17" fmla="*/ 2147483647 h 60"/>
              <a:gd name="T18" fmla="*/ 0 w 5"/>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60">
                <a:moveTo>
                  <a:pt x="5" y="0"/>
                </a:moveTo>
                <a:lnTo>
                  <a:pt x="5" y="0"/>
                </a:lnTo>
                <a:lnTo>
                  <a:pt x="5" y="12"/>
                </a:lnTo>
                <a:lnTo>
                  <a:pt x="0" y="20"/>
                </a:lnTo>
                <a:lnTo>
                  <a:pt x="5" y="32"/>
                </a:lnTo>
                <a:lnTo>
                  <a:pt x="5" y="40"/>
                </a:lnTo>
                <a:lnTo>
                  <a:pt x="5"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7" name="Freeform 398"/>
          <p:cNvSpPr>
            <a:spLocks/>
          </p:cNvSpPr>
          <p:nvPr/>
        </p:nvSpPr>
        <p:spPr bwMode="auto">
          <a:xfrm>
            <a:off x="360680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8" name="Freeform 399"/>
          <p:cNvSpPr>
            <a:spLocks/>
          </p:cNvSpPr>
          <p:nvPr/>
        </p:nvSpPr>
        <p:spPr bwMode="auto">
          <a:xfrm>
            <a:off x="3579813" y="4419600"/>
            <a:ext cx="7937" cy="90488"/>
          </a:xfrm>
          <a:custGeom>
            <a:avLst/>
            <a:gdLst>
              <a:gd name="T0" fmla="*/ 2147483647 w 5"/>
              <a:gd name="T1" fmla="*/ 0 h 57"/>
              <a:gd name="T2" fmla="*/ 2147483647 w 5"/>
              <a:gd name="T3" fmla="*/ 0 h 57"/>
              <a:gd name="T4" fmla="*/ 2147483647 w 5"/>
              <a:gd name="T5" fmla="*/ 2147483647 h 57"/>
              <a:gd name="T6" fmla="*/ 0 w 5"/>
              <a:gd name="T7" fmla="*/ 2147483647 h 57"/>
              <a:gd name="T8" fmla="*/ 0 w 5"/>
              <a:gd name="T9" fmla="*/ 2147483647 h 57"/>
              <a:gd name="T10" fmla="*/ 2147483647 w 5"/>
              <a:gd name="T11" fmla="*/ 2147483647 h 57"/>
              <a:gd name="T12" fmla="*/ 2147483647 w 5"/>
              <a:gd name="T13" fmla="*/ 2147483647 h 57"/>
              <a:gd name="T14" fmla="*/ 2147483647 w 5"/>
              <a:gd name="T15" fmla="*/ 2147483647 h 57"/>
              <a:gd name="T16" fmla="*/ 2147483647 w 5"/>
              <a:gd name="T17" fmla="*/ 2147483647 h 57"/>
              <a:gd name="T18" fmla="*/ 0 w 5"/>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57">
                <a:moveTo>
                  <a:pt x="5" y="0"/>
                </a:moveTo>
                <a:lnTo>
                  <a:pt x="5" y="0"/>
                </a:lnTo>
                <a:lnTo>
                  <a:pt x="5" y="8"/>
                </a:lnTo>
                <a:lnTo>
                  <a:pt x="0" y="20"/>
                </a:lnTo>
                <a:lnTo>
                  <a:pt x="5" y="28"/>
                </a:lnTo>
                <a:lnTo>
                  <a:pt x="5" y="41"/>
                </a:lnTo>
                <a:lnTo>
                  <a:pt x="5"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19" name="Freeform 400"/>
          <p:cNvSpPr>
            <a:spLocks/>
          </p:cNvSpPr>
          <p:nvPr/>
        </p:nvSpPr>
        <p:spPr bwMode="auto">
          <a:xfrm>
            <a:off x="360680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0" name="Freeform 401"/>
          <p:cNvSpPr>
            <a:spLocks/>
          </p:cNvSpPr>
          <p:nvPr/>
        </p:nvSpPr>
        <p:spPr bwMode="auto">
          <a:xfrm>
            <a:off x="35671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1" y="40"/>
                </a:lnTo>
                <a:lnTo>
                  <a:pt x="13" y="36"/>
                </a:lnTo>
                <a:lnTo>
                  <a:pt x="4" y="32"/>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1" name="Freeform 402"/>
          <p:cNvSpPr>
            <a:spLocks/>
          </p:cNvSpPr>
          <p:nvPr/>
        </p:nvSpPr>
        <p:spPr bwMode="auto">
          <a:xfrm>
            <a:off x="35671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1" y="40"/>
                </a:lnTo>
                <a:lnTo>
                  <a:pt x="13" y="36"/>
                </a:lnTo>
                <a:lnTo>
                  <a:pt x="4" y="32"/>
                </a:lnTo>
                <a:lnTo>
                  <a:pt x="0" y="28"/>
                </a:lnTo>
                <a:lnTo>
                  <a:pt x="0" y="20"/>
                </a:lnTo>
                <a:lnTo>
                  <a:pt x="0" y="12"/>
                </a:lnTo>
                <a:lnTo>
                  <a:pt x="4" y="4"/>
                </a:lnTo>
                <a:lnTo>
                  <a:pt x="13" y="0"/>
                </a:lnTo>
                <a:lnTo>
                  <a:pt x="21"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2" name="Freeform 403"/>
          <p:cNvSpPr>
            <a:spLocks/>
          </p:cNvSpPr>
          <p:nvPr/>
        </p:nvSpPr>
        <p:spPr bwMode="auto">
          <a:xfrm>
            <a:off x="356711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9" y="36"/>
                </a:lnTo>
                <a:lnTo>
                  <a:pt x="21" y="40"/>
                </a:lnTo>
                <a:lnTo>
                  <a:pt x="13" y="36"/>
                </a:lnTo>
                <a:lnTo>
                  <a:pt x="4" y="32"/>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3" name="Freeform 404"/>
          <p:cNvSpPr>
            <a:spLocks/>
          </p:cNvSpPr>
          <p:nvPr/>
        </p:nvSpPr>
        <p:spPr bwMode="auto">
          <a:xfrm>
            <a:off x="35671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1" y="40"/>
                </a:lnTo>
                <a:lnTo>
                  <a:pt x="13" y="40"/>
                </a:lnTo>
                <a:lnTo>
                  <a:pt x="4" y="36"/>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4" name="Freeform 405"/>
          <p:cNvSpPr>
            <a:spLocks/>
          </p:cNvSpPr>
          <p:nvPr/>
        </p:nvSpPr>
        <p:spPr bwMode="auto">
          <a:xfrm>
            <a:off x="35671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1" y="40"/>
                </a:lnTo>
                <a:lnTo>
                  <a:pt x="13" y="40"/>
                </a:lnTo>
                <a:lnTo>
                  <a:pt x="4" y="36"/>
                </a:lnTo>
                <a:lnTo>
                  <a:pt x="0" y="28"/>
                </a:lnTo>
                <a:lnTo>
                  <a:pt x="0" y="20"/>
                </a:lnTo>
                <a:lnTo>
                  <a:pt x="0" y="12"/>
                </a:lnTo>
                <a:lnTo>
                  <a:pt x="4" y="4"/>
                </a:lnTo>
                <a:lnTo>
                  <a:pt x="13" y="0"/>
                </a:lnTo>
                <a:lnTo>
                  <a:pt x="21"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5" name="Freeform 407"/>
          <p:cNvSpPr>
            <a:spLocks/>
          </p:cNvSpPr>
          <p:nvPr/>
        </p:nvSpPr>
        <p:spPr bwMode="auto">
          <a:xfrm>
            <a:off x="356711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9" y="40"/>
                </a:lnTo>
                <a:lnTo>
                  <a:pt x="21" y="40"/>
                </a:lnTo>
                <a:lnTo>
                  <a:pt x="13" y="40"/>
                </a:lnTo>
                <a:lnTo>
                  <a:pt x="4" y="36"/>
                </a:lnTo>
                <a:lnTo>
                  <a:pt x="0" y="28"/>
                </a:lnTo>
                <a:lnTo>
                  <a:pt x="0" y="20"/>
                </a:lnTo>
                <a:lnTo>
                  <a:pt x="0" y="12"/>
                </a:lnTo>
                <a:lnTo>
                  <a:pt x="4" y="4"/>
                </a:lnTo>
                <a:lnTo>
                  <a:pt x="13" y="0"/>
                </a:lnTo>
                <a:lnTo>
                  <a:pt x="21"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6" name="Freeform 408"/>
          <p:cNvSpPr>
            <a:spLocks/>
          </p:cNvSpPr>
          <p:nvPr/>
        </p:nvSpPr>
        <p:spPr bwMode="auto">
          <a:xfrm>
            <a:off x="3651250"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7" name="Freeform 409"/>
          <p:cNvSpPr>
            <a:spLocks/>
          </p:cNvSpPr>
          <p:nvPr/>
        </p:nvSpPr>
        <p:spPr bwMode="auto">
          <a:xfrm>
            <a:off x="367665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8" name="Freeform 410"/>
          <p:cNvSpPr>
            <a:spLocks/>
          </p:cNvSpPr>
          <p:nvPr/>
        </p:nvSpPr>
        <p:spPr bwMode="auto">
          <a:xfrm>
            <a:off x="3651250"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29" name="Freeform 411"/>
          <p:cNvSpPr>
            <a:spLocks/>
          </p:cNvSpPr>
          <p:nvPr/>
        </p:nvSpPr>
        <p:spPr bwMode="auto">
          <a:xfrm>
            <a:off x="367665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0" name="Freeform 412"/>
          <p:cNvSpPr>
            <a:spLocks/>
          </p:cNvSpPr>
          <p:nvPr/>
        </p:nvSpPr>
        <p:spPr bwMode="auto">
          <a:xfrm>
            <a:off x="3638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1" name="Freeform 413"/>
          <p:cNvSpPr>
            <a:spLocks/>
          </p:cNvSpPr>
          <p:nvPr/>
        </p:nvSpPr>
        <p:spPr bwMode="auto">
          <a:xfrm>
            <a:off x="3638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2" name="Freeform 414"/>
          <p:cNvSpPr>
            <a:spLocks/>
          </p:cNvSpPr>
          <p:nvPr/>
        </p:nvSpPr>
        <p:spPr bwMode="auto">
          <a:xfrm>
            <a:off x="36385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3" name="Freeform 415"/>
          <p:cNvSpPr>
            <a:spLocks/>
          </p:cNvSpPr>
          <p:nvPr/>
        </p:nvSpPr>
        <p:spPr bwMode="auto">
          <a:xfrm>
            <a:off x="3638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4" name="Freeform 416"/>
          <p:cNvSpPr>
            <a:spLocks/>
          </p:cNvSpPr>
          <p:nvPr/>
        </p:nvSpPr>
        <p:spPr bwMode="auto">
          <a:xfrm>
            <a:off x="3638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5" name="Freeform 417"/>
          <p:cNvSpPr>
            <a:spLocks/>
          </p:cNvSpPr>
          <p:nvPr/>
        </p:nvSpPr>
        <p:spPr bwMode="auto">
          <a:xfrm>
            <a:off x="36385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6" name="Freeform 418"/>
          <p:cNvSpPr>
            <a:spLocks/>
          </p:cNvSpPr>
          <p:nvPr/>
        </p:nvSpPr>
        <p:spPr bwMode="auto">
          <a:xfrm>
            <a:off x="3714750"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7" name="Freeform 419"/>
          <p:cNvSpPr>
            <a:spLocks/>
          </p:cNvSpPr>
          <p:nvPr/>
        </p:nvSpPr>
        <p:spPr bwMode="auto">
          <a:xfrm>
            <a:off x="3746500"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8" name="Freeform 420"/>
          <p:cNvSpPr>
            <a:spLocks/>
          </p:cNvSpPr>
          <p:nvPr/>
        </p:nvSpPr>
        <p:spPr bwMode="auto">
          <a:xfrm>
            <a:off x="3714750"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39" name="Freeform 421"/>
          <p:cNvSpPr>
            <a:spLocks/>
          </p:cNvSpPr>
          <p:nvPr/>
        </p:nvSpPr>
        <p:spPr bwMode="auto">
          <a:xfrm>
            <a:off x="3746500"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0" name="Freeform 422"/>
          <p:cNvSpPr>
            <a:spLocks/>
          </p:cNvSpPr>
          <p:nvPr/>
        </p:nvSpPr>
        <p:spPr bwMode="auto">
          <a:xfrm>
            <a:off x="37020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1" name="Freeform 423"/>
          <p:cNvSpPr>
            <a:spLocks/>
          </p:cNvSpPr>
          <p:nvPr/>
        </p:nvSpPr>
        <p:spPr bwMode="auto">
          <a:xfrm>
            <a:off x="37020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2" name="Freeform 424"/>
          <p:cNvSpPr>
            <a:spLocks/>
          </p:cNvSpPr>
          <p:nvPr/>
        </p:nvSpPr>
        <p:spPr bwMode="auto">
          <a:xfrm>
            <a:off x="370205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3" name="Freeform 425"/>
          <p:cNvSpPr>
            <a:spLocks/>
          </p:cNvSpPr>
          <p:nvPr/>
        </p:nvSpPr>
        <p:spPr bwMode="auto">
          <a:xfrm>
            <a:off x="37020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4" name="Freeform 426"/>
          <p:cNvSpPr>
            <a:spLocks/>
          </p:cNvSpPr>
          <p:nvPr/>
        </p:nvSpPr>
        <p:spPr bwMode="auto">
          <a:xfrm>
            <a:off x="37020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5" name="Freeform 427"/>
          <p:cNvSpPr>
            <a:spLocks/>
          </p:cNvSpPr>
          <p:nvPr/>
        </p:nvSpPr>
        <p:spPr bwMode="auto">
          <a:xfrm>
            <a:off x="370205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6" name="Freeform 428"/>
          <p:cNvSpPr>
            <a:spLocks/>
          </p:cNvSpPr>
          <p:nvPr/>
        </p:nvSpPr>
        <p:spPr bwMode="auto">
          <a:xfrm>
            <a:off x="3784600"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7" name="Freeform 429"/>
          <p:cNvSpPr>
            <a:spLocks/>
          </p:cNvSpPr>
          <p:nvPr/>
        </p:nvSpPr>
        <p:spPr bwMode="auto">
          <a:xfrm>
            <a:off x="381158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8" name="Freeform 430"/>
          <p:cNvSpPr>
            <a:spLocks/>
          </p:cNvSpPr>
          <p:nvPr/>
        </p:nvSpPr>
        <p:spPr bwMode="auto">
          <a:xfrm>
            <a:off x="3784600"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49" name="Freeform 431"/>
          <p:cNvSpPr>
            <a:spLocks/>
          </p:cNvSpPr>
          <p:nvPr/>
        </p:nvSpPr>
        <p:spPr bwMode="auto">
          <a:xfrm>
            <a:off x="381158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0" name="Freeform 432"/>
          <p:cNvSpPr>
            <a:spLocks/>
          </p:cNvSpPr>
          <p:nvPr/>
        </p:nvSpPr>
        <p:spPr bwMode="auto">
          <a:xfrm>
            <a:off x="37719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1" y="40"/>
                </a:lnTo>
                <a:lnTo>
                  <a:pt x="12" y="36"/>
                </a:lnTo>
                <a:lnTo>
                  <a:pt x="4" y="32"/>
                </a:lnTo>
                <a:lnTo>
                  <a:pt x="0" y="28"/>
                </a:lnTo>
                <a:lnTo>
                  <a:pt x="0" y="20"/>
                </a:lnTo>
                <a:lnTo>
                  <a:pt x="0" y="12"/>
                </a:lnTo>
                <a:lnTo>
                  <a:pt x="4" y="4"/>
                </a:lnTo>
                <a:lnTo>
                  <a:pt x="12" y="0"/>
                </a:lnTo>
                <a:lnTo>
                  <a:pt x="21"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1" name="Freeform 433"/>
          <p:cNvSpPr>
            <a:spLocks/>
          </p:cNvSpPr>
          <p:nvPr/>
        </p:nvSpPr>
        <p:spPr bwMode="auto">
          <a:xfrm>
            <a:off x="37719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1" y="40"/>
                </a:lnTo>
                <a:lnTo>
                  <a:pt x="12" y="36"/>
                </a:lnTo>
                <a:lnTo>
                  <a:pt x="4" y="32"/>
                </a:lnTo>
                <a:lnTo>
                  <a:pt x="0" y="28"/>
                </a:lnTo>
                <a:lnTo>
                  <a:pt x="0" y="20"/>
                </a:lnTo>
                <a:lnTo>
                  <a:pt x="0" y="12"/>
                </a:lnTo>
                <a:lnTo>
                  <a:pt x="4" y="4"/>
                </a:lnTo>
                <a:lnTo>
                  <a:pt x="12" y="0"/>
                </a:lnTo>
                <a:lnTo>
                  <a:pt x="21"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2" name="Freeform 434"/>
          <p:cNvSpPr>
            <a:spLocks/>
          </p:cNvSpPr>
          <p:nvPr/>
        </p:nvSpPr>
        <p:spPr bwMode="auto">
          <a:xfrm>
            <a:off x="377190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9" y="36"/>
                </a:lnTo>
                <a:lnTo>
                  <a:pt x="21" y="40"/>
                </a:lnTo>
                <a:lnTo>
                  <a:pt x="12" y="36"/>
                </a:lnTo>
                <a:lnTo>
                  <a:pt x="4" y="32"/>
                </a:lnTo>
                <a:lnTo>
                  <a:pt x="0" y="28"/>
                </a:lnTo>
                <a:lnTo>
                  <a:pt x="0" y="20"/>
                </a:lnTo>
                <a:lnTo>
                  <a:pt x="0" y="12"/>
                </a:lnTo>
                <a:lnTo>
                  <a:pt x="4" y="4"/>
                </a:lnTo>
                <a:lnTo>
                  <a:pt x="12" y="0"/>
                </a:lnTo>
                <a:lnTo>
                  <a:pt x="21"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3" name="Freeform 435"/>
          <p:cNvSpPr>
            <a:spLocks/>
          </p:cNvSpPr>
          <p:nvPr/>
        </p:nvSpPr>
        <p:spPr bwMode="auto">
          <a:xfrm>
            <a:off x="37719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1" y="40"/>
                </a:lnTo>
                <a:lnTo>
                  <a:pt x="12" y="40"/>
                </a:lnTo>
                <a:lnTo>
                  <a:pt x="4" y="36"/>
                </a:lnTo>
                <a:lnTo>
                  <a:pt x="0" y="28"/>
                </a:lnTo>
                <a:lnTo>
                  <a:pt x="0" y="20"/>
                </a:lnTo>
                <a:lnTo>
                  <a:pt x="0" y="12"/>
                </a:lnTo>
                <a:lnTo>
                  <a:pt x="4" y="4"/>
                </a:lnTo>
                <a:lnTo>
                  <a:pt x="12" y="0"/>
                </a:lnTo>
                <a:lnTo>
                  <a:pt x="21"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4" name="Freeform 436"/>
          <p:cNvSpPr>
            <a:spLocks/>
          </p:cNvSpPr>
          <p:nvPr/>
        </p:nvSpPr>
        <p:spPr bwMode="auto">
          <a:xfrm>
            <a:off x="37719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1" y="40"/>
                </a:lnTo>
                <a:lnTo>
                  <a:pt x="12" y="40"/>
                </a:lnTo>
                <a:lnTo>
                  <a:pt x="4" y="36"/>
                </a:lnTo>
                <a:lnTo>
                  <a:pt x="0" y="28"/>
                </a:lnTo>
                <a:lnTo>
                  <a:pt x="0" y="20"/>
                </a:lnTo>
                <a:lnTo>
                  <a:pt x="0" y="12"/>
                </a:lnTo>
                <a:lnTo>
                  <a:pt x="4" y="4"/>
                </a:lnTo>
                <a:lnTo>
                  <a:pt x="12" y="0"/>
                </a:lnTo>
                <a:lnTo>
                  <a:pt x="21"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5" name="Freeform 437"/>
          <p:cNvSpPr>
            <a:spLocks/>
          </p:cNvSpPr>
          <p:nvPr/>
        </p:nvSpPr>
        <p:spPr bwMode="auto">
          <a:xfrm>
            <a:off x="377190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9" y="40"/>
                </a:lnTo>
                <a:lnTo>
                  <a:pt x="21" y="40"/>
                </a:lnTo>
                <a:lnTo>
                  <a:pt x="12" y="40"/>
                </a:lnTo>
                <a:lnTo>
                  <a:pt x="4" y="36"/>
                </a:lnTo>
                <a:lnTo>
                  <a:pt x="0" y="28"/>
                </a:lnTo>
                <a:lnTo>
                  <a:pt x="0" y="20"/>
                </a:lnTo>
                <a:lnTo>
                  <a:pt x="0" y="12"/>
                </a:lnTo>
                <a:lnTo>
                  <a:pt x="4" y="4"/>
                </a:lnTo>
                <a:lnTo>
                  <a:pt x="12" y="0"/>
                </a:lnTo>
                <a:lnTo>
                  <a:pt x="21"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6" name="Freeform 438"/>
          <p:cNvSpPr>
            <a:spLocks/>
          </p:cNvSpPr>
          <p:nvPr/>
        </p:nvSpPr>
        <p:spPr bwMode="auto">
          <a:xfrm>
            <a:off x="3856038"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7" name="Freeform 439"/>
          <p:cNvSpPr>
            <a:spLocks/>
          </p:cNvSpPr>
          <p:nvPr/>
        </p:nvSpPr>
        <p:spPr bwMode="auto">
          <a:xfrm>
            <a:off x="388143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8" name="Freeform 440"/>
          <p:cNvSpPr>
            <a:spLocks/>
          </p:cNvSpPr>
          <p:nvPr/>
        </p:nvSpPr>
        <p:spPr bwMode="auto">
          <a:xfrm>
            <a:off x="3856038"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59" name="Freeform 441"/>
          <p:cNvSpPr>
            <a:spLocks/>
          </p:cNvSpPr>
          <p:nvPr/>
        </p:nvSpPr>
        <p:spPr bwMode="auto">
          <a:xfrm>
            <a:off x="388143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0" name="Freeform 442"/>
          <p:cNvSpPr>
            <a:spLocks/>
          </p:cNvSpPr>
          <p:nvPr/>
        </p:nvSpPr>
        <p:spPr bwMode="auto">
          <a:xfrm>
            <a:off x="3843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1" name="Freeform 443"/>
          <p:cNvSpPr>
            <a:spLocks/>
          </p:cNvSpPr>
          <p:nvPr/>
        </p:nvSpPr>
        <p:spPr bwMode="auto">
          <a:xfrm>
            <a:off x="3843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2" name="Freeform 444"/>
          <p:cNvSpPr>
            <a:spLocks/>
          </p:cNvSpPr>
          <p:nvPr/>
        </p:nvSpPr>
        <p:spPr bwMode="auto">
          <a:xfrm>
            <a:off x="38433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3" name="Freeform 445"/>
          <p:cNvSpPr>
            <a:spLocks/>
          </p:cNvSpPr>
          <p:nvPr/>
        </p:nvSpPr>
        <p:spPr bwMode="auto">
          <a:xfrm>
            <a:off x="3843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4" name="Freeform 446"/>
          <p:cNvSpPr>
            <a:spLocks/>
          </p:cNvSpPr>
          <p:nvPr/>
        </p:nvSpPr>
        <p:spPr bwMode="auto">
          <a:xfrm>
            <a:off x="3843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5" name="Freeform 447"/>
          <p:cNvSpPr>
            <a:spLocks/>
          </p:cNvSpPr>
          <p:nvPr/>
        </p:nvSpPr>
        <p:spPr bwMode="auto">
          <a:xfrm>
            <a:off x="38433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6" name="Freeform 448"/>
          <p:cNvSpPr>
            <a:spLocks/>
          </p:cNvSpPr>
          <p:nvPr/>
        </p:nvSpPr>
        <p:spPr bwMode="auto">
          <a:xfrm>
            <a:off x="391953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7" name="Freeform 449"/>
          <p:cNvSpPr>
            <a:spLocks/>
          </p:cNvSpPr>
          <p:nvPr/>
        </p:nvSpPr>
        <p:spPr bwMode="auto">
          <a:xfrm>
            <a:off x="3951288"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8" name="Freeform 450"/>
          <p:cNvSpPr>
            <a:spLocks/>
          </p:cNvSpPr>
          <p:nvPr/>
        </p:nvSpPr>
        <p:spPr bwMode="auto">
          <a:xfrm>
            <a:off x="391953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69" name="Freeform 451"/>
          <p:cNvSpPr>
            <a:spLocks/>
          </p:cNvSpPr>
          <p:nvPr/>
        </p:nvSpPr>
        <p:spPr bwMode="auto">
          <a:xfrm>
            <a:off x="3951288"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0" name="Freeform 452"/>
          <p:cNvSpPr>
            <a:spLocks/>
          </p:cNvSpPr>
          <p:nvPr/>
        </p:nvSpPr>
        <p:spPr bwMode="auto">
          <a:xfrm>
            <a:off x="3906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1" name="Freeform 453"/>
          <p:cNvSpPr>
            <a:spLocks/>
          </p:cNvSpPr>
          <p:nvPr/>
        </p:nvSpPr>
        <p:spPr bwMode="auto">
          <a:xfrm>
            <a:off x="3906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2" name="Freeform 454"/>
          <p:cNvSpPr>
            <a:spLocks/>
          </p:cNvSpPr>
          <p:nvPr/>
        </p:nvSpPr>
        <p:spPr bwMode="auto">
          <a:xfrm>
            <a:off x="3906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3" name="Freeform 455"/>
          <p:cNvSpPr>
            <a:spLocks/>
          </p:cNvSpPr>
          <p:nvPr/>
        </p:nvSpPr>
        <p:spPr bwMode="auto">
          <a:xfrm>
            <a:off x="3906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4" name="Freeform 456"/>
          <p:cNvSpPr>
            <a:spLocks/>
          </p:cNvSpPr>
          <p:nvPr/>
        </p:nvSpPr>
        <p:spPr bwMode="auto">
          <a:xfrm>
            <a:off x="3906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5" name="Freeform 457"/>
          <p:cNvSpPr>
            <a:spLocks/>
          </p:cNvSpPr>
          <p:nvPr/>
        </p:nvSpPr>
        <p:spPr bwMode="auto">
          <a:xfrm>
            <a:off x="3906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6" name="Freeform 458"/>
          <p:cNvSpPr>
            <a:spLocks/>
          </p:cNvSpPr>
          <p:nvPr/>
        </p:nvSpPr>
        <p:spPr bwMode="auto">
          <a:xfrm>
            <a:off x="3989388"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7" name="Freeform 459"/>
          <p:cNvSpPr>
            <a:spLocks/>
          </p:cNvSpPr>
          <p:nvPr/>
        </p:nvSpPr>
        <p:spPr bwMode="auto">
          <a:xfrm>
            <a:off x="401637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8" name="Freeform 460"/>
          <p:cNvSpPr>
            <a:spLocks/>
          </p:cNvSpPr>
          <p:nvPr/>
        </p:nvSpPr>
        <p:spPr bwMode="auto">
          <a:xfrm>
            <a:off x="3989388"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79" name="Freeform 461"/>
          <p:cNvSpPr>
            <a:spLocks/>
          </p:cNvSpPr>
          <p:nvPr/>
        </p:nvSpPr>
        <p:spPr bwMode="auto">
          <a:xfrm>
            <a:off x="401637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0" name="Freeform 462"/>
          <p:cNvSpPr>
            <a:spLocks/>
          </p:cNvSpPr>
          <p:nvPr/>
        </p:nvSpPr>
        <p:spPr bwMode="auto">
          <a:xfrm>
            <a:off x="39766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1" name="Freeform 463"/>
          <p:cNvSpPr>
            <a:spLocks/>
          </p:cNvSpPr>
          <p:nvPr/>
        </p:nvSpPr>
        <p:spPr bwMode="auto">
          <a:xfrm>
            <a:off x="39766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2" name="Freeform 464"/>
          <p:cNvSpPr>
            <a:spLocks/>
          </p:cNvSpPr>
          <p:nvPr/>
        </p:nvSpPr>
        <p:spPr bwMode="auto">
          <a:xfrm>
            <a:off x="39766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3" name="Freeform 465"/>
          <p:cNvSpPr>
            <a:spLocks/>
          </p:cNvSpPr>
          <p:nvPr/>
        </p:nvSpPr>
        <p:spPr bwMode="auto">
          <a:xfrm>
            <a:off x="39766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4" name="Freeform 466"/>
          <p:cNvSpPr>
            <a:spLocks/>
          </p:cNvSpPr>
          <p:nvPr/>
        </p:nvSpPr>
        <p:spPr bwMode="auto">
          <a:xfrm>
            <a:off x="39766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5" name="Freeform 467"/>
          <p:cNvSpPr>
            <a:spLocks/>
          </p:cNvSpPr>
          <p:nvPr/>
        </p:nvSpPr>
        <p:spPr bwMode="auto">
          <a:xfrm>
            <a:off x="39766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6" name="Freeform 468"/>
          <p:cNvSpPr>
            <a:spLocks/>
          </p:cNvSpPr>
          <p:nvPr/>
        </p:nvSpPr>
        <p:spPr bwMode="auto">
          <a:xfrm>
            <a:off x="4060825"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7" name="Freeform 469"/>
          <p:cNvSpPr>
            <a:spLocks/>
          </p:cNvSpPr>
          <p:nvPr/>
        </p:nvSpPr>
        <p:spPr bwMode="auto">
          <a:xfrm>
            <a:off x="408622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8" name="Freeform 470"/>
          <p:cNvSpPr>
            <a:spLocks/>
          </p:cNvSpPr>
          <p:nvPr/>
        </p:nvSpPr>
        <p:spPr bwMode="auto">
          <a:xfrm>
            <a:off x="4060825"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89" name="Freeform 471"/>
          <p:cNvSpPr>
            <a:spLocks/>
          </p:cNvSpPr>
          <p:nvPr/>
        </p:nvSpPr>
        <p:spPr bwMode="auto">
          <a:xfrm>
            <a:off x="408622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0" name="Freeform 472"/>
          <p:cNvSpPr>
            <a:spLocks/>
          </p:cNvSpPr>
          <p:nvPr/>
        </p:nvSpPr>
        <p:spPr bwMode="auto">
          <a:xfrm>
            <a:off x="4048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1" name="Freeform 473"/>
          <p:cNvSpPr>
            <a:spLocks/>
          </p:cNvSpPr>
          <p:nvPr/>
        </p:nvSpPr>
        <p:spPr bwMode="auto">
          <a:xfrm>
            <a:off x="4048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2" name="Freeform 474"/>
          <p:cNvSpPr>
            <a:spLocks/>
          </p:cNvSpPr>
          <p:nvPr/>
        </p:nvSpPr>
        <p:spPr bwMode="auto">
          <a:xfrm>
            <a:off x="40481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3" name="Freeform 475"/>
          <p:cNvSpPr>
            <a:spLocks/>
          </p:cNvSpPr>
          <p:nvPr/>
        </p:nvSpPr>
        <p:spPr bwMode="auto">
          <a:xfrm>
            <a:off x="4048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4" name="Freeform 476"/>
          <p:cNvSpPr>
            <a:spLocks/>
          </p:cNvSpPr>
          <p:nvPr/>
        </p:nvSpPr>
        <p:spPr bwMode="auto">
          <a:xfrm>
            <a:off x="4048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5" name="Freeform 477"/>
          <p:cNvSpPr>
            <a:spLocks/>
          </p:cNvSpPr>
          <p:nvPr/>
        </p:nvSpPr>
        <p:spPr bwMode="auto">
          <a:xfrm>
            <a:off x="40481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6" name="Freeform 478"/>
          <p:cNvSpPr>
            <a:spLocks/>
          </p:cNvSpPr>
          <p:nvPr/>
        </p:nvSpPr>
        <p:spPr bwMode="auto">
          <a:xfrm>
            <a:off x="412432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7" name="Freeform 479"/>
          <p:cNvSpPr>
            <a:spLocks/>
          </p:cNvSpPr>
          <p:nvPr/>
        </p:nvSpPr>
        <p:spPr bwMode="auto">
          <a:xfrm>
            <a:off x="4156075"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8" name="Freeform 480"/>
          <p:cNvSpPr>
            <a:spLocks/>
          </p:cNvSpPr>
          <p:nvPr/>
        </p:nvSpPr>
        <p:spPr bwMode="auto">
          <a:xfrm>
            <a:off x="412432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599" name="Freeform 481"/>
          <p:cNvSpPr>
            <a:spLocks/>
          </p:cNvSpPr>
          <p:nvPr/>
        </p:nvSpPr>
        <p:spPr bwMode="auto">
          <a:xfrm>
            <a:off x="4156075"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0" name="Freeform 482"/>
          <p:cNvSpPr>
            <a:spLocks/>
          </p:cNvSpPr>
          <p:nvPr/>
        </p:nvSpPr>
        <p:spPr bwMode="auto">
          <a:xfrm>
            <a:off x="41116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1" name="Freeform 483"/>
          <p:cNvSpPr>
            <a:spLocks/>
          </p:cNvSpPr>
          <p:nvPr/>
        </p:nvSpPr>
        <p:spPr bwMode="auto">
          <a:xfrm>
            <a:off x="41116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2" name="Freeform 484"/>
          <p:cNvSpPr>
            <a:spLocks/>
          </p:cNvSpPr>
          <p:nvPr/>
        </p:nvSpPr>
        <p:spPr bwMode="auto">
          <a:xfrm>
            <a:off x="41116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3" name="Freeform 485"/>
          <p:cNvSpPr>
            <a:spLocks/>
          </p:cNvSpPr>
          <p:nvPr/>
        </p:nvSpPr>
        <p:spPr bwMode="auto">
          <a:xfrm>
            <a:off x="41116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4" name="Freeform 486"/>
          <p:cNvSpPr>
            <a:spLocks/>
          </p:cNvSpPr>
          <p:nvPr/>
        </p:nvSpPr>
        <p:spPr bwMode="auto">
          <a:xfrm>
            <a:off x="41116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5" name="Freeform 487"/>
          <p:cNvSpPr>
            <a:spLocks/>
          </p:cNvSpPr>
          <p:nvPr/>
        </p:nvSpPr>
        <p:spPr bwMode="auto">
          <a:xfrm>
            <a:off x="41116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6" name="Freeform 488"/>
          <p:cNvSpPr>
            <a:spLocks/>
          </p:cNvSpPr>
          <p:nvPr/>
        </p:nvSpPr>
        <p:spPr bwMode="auto">
          <a:xfrm>
            <a:off x="4194175"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7" name="Freeform 489"/>
          <p:cNvSpPr>
            <a:spLocks/>
          </p:cNvSpPr>
          <p:nvPr/>
        </p:nvSpPr>
        <p:spPr bwMode="auto">
          <a:xfrm>
            <a:off x="4219575" y="4522788"/>
            <a:ext cx="14288" cy="95250"/>
          </a:xfrm>
          <a:custGeom>
            <a:avLst/>
            <a:gdLst>
              <a:gd name="T0" fmla="*/ 0 w 9"/>
              <a:gd name="T1" fmla="*/ 2147483647 h 60"/>
              <a:gd name="T2" fmla="*/ 0 w 9"/>
              <a:gd name="T3" fmla="*/ 2147483647 h 60"/>
              <a:gd name="T4" fmla="*/ 2147483647 w 9"/>
              <a:gd name="T5" fmla="*/ 2147483647 h 60"/>
              <a:gd name="T6" fmla="*/ 2147483647 w 9"/>
              <a:gd name="T7" fmla="*/ 2147483647 h 60"/>
              <a:gd name="T8" fmla="*/ 2147483647 w 9"/>
              <a:gd name="T9" fmla="*/ 2147483647 h 60"/>
              <a:gd name="T10" fmla="*/ 2147483647 w 9"/>
              <a:gd name="T11" fmla="*/ 2147483647 h 60"/>
              <a:gd name="T12" fmla="*/ 0 w 9"/>
              <a:gd name="T13" fmla="*/ 2147483647 h 60"/>
              <a:gd name="T14" fmla="*/ 0 w 9"/>
              <a:gd name="T15" fmla="*/ 2147483647 h 60"/>
              <a:gd name="T16" fmla="*/ 2147483647 w 9"/>
              <a:gd name="T17" fmla="*/ 2147483647 h 60"/>
              <a:gd name="T18" fmla="*/ 2147483647 w 9"/>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60">
                <a:moveTo>
                  <a:pt x="0" y="60"/>
                </a:moveTo>
                <a:lnTo>
                  <a:pt x="0" y="60"/>
                </a:lnTo>
                <a:lnTo>
                  <a:pt x="5" y="52"/>
                </a:lnTo>
                <a:lnTo>
                  <a:pt x="9" y="40"/>
                </a:lnTo>
                <a:lnTo>
                  <a:pt x="5" y="32"/>
                </a:lnTo>
                <a:lnTo>
                  <a:pt x="0" y="20"/>
                </a:lnTo>
                <a:lnTo>
                  <a:pt x="5" y="12"/>
                </a:lnTo>
                <a:lnTo>
                  <a:pt x="9"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8" name="Freeform 490"/>
          <p:cNvSpPr>
            <a:spLocks/>
          </p:cNvSpPr>
          <p:nvPr/>
        </p:nvSpPr>
        <p:spPr bwMode="auto">
          <a:xfrm>
            <a:off x="4194175"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09" name="Freeform 491"/>
          <p:cNvSpPr>
            <a:spLocks/>
          </p:cNvSpPr>
          <p:nvPr/>
        </p:nvSpPr>
        <p:spPr bwMode="auto">
          <a:xfrm>
            <a:off x="4219575" y="4419600"/>
            <a:ext cx="14288" cy="90488"/>
          </a:xfrm>
          <a:custGeom>
            <a:avLst/>
            <a:gdLst>
              <a:gd name="T0" fmla="*/ 0 w 9"/>
              <a:gd name="T1" fmla="*/ 2147483647 h 57"/>
              <a:gd name="T2" fmla="*/ 0 w 9"/>
              <a:gd name="T3" fmla="*/ 2147483647 h 57"/>
              <a:gd name="T4" fmla="*/ 2147483647 w 9"/>
              <a:gd name="T5" fmla="*/ 2147483647 h 57"/>
              <a:gd name="T6" fmla="*/ 2147483647 w 9"/>
              <a:gd name="T7" fmla="*/ 2147483647 h 57"/>
              <a:gd name="T8" fmla="*/ 2147483647 w 9"/>
              <a:gd name="T9" fmla="*/ 2147483647 h 57"/>
              <a:gd name="T10" fmla="*/ 2147483647 w 9"/>
              <a:gd name="T11" fmla="*/ 2147483647 h 57"/>
              <a:gd name="T12" fmla="*/ 0 w 9"/>
              <a:gd name="T13" fmla="*/ 2147483647 h 57"/>
              <a:gd name="T14" fmla="*/ 0 w 9"/>
              <a:gd name="T15" fmla="*/ 2147483647 h 57"/>
              <a:gd name="T16" fmla="*/ 2147483647 w 9"/>
              <a:gd name="T17" fmla="*/ 2147483647 h 57"/>
              <a:gd name="T18" fmla="*/ 2147483647 w 9"/>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57">
                <a:moveTo>
                  <a:pt x="0" y="57"/>
                </a:moveTo>
                <a:lnTo>
                  <a:pt x="0" y="57"/>
                </a:lnTo>
                <a:lnTo>
                  <a:pt x="5" y="49"/>
                </a:lnTo>
                <a:lnTo>
                  <a:pt x="9" y="37"/>
                </a:lnTo>
                <a:lnTo>
                  <a:pt x="5" y="28"/>
                </a:lnTo>
                <a:lnTo>
                  <a:pt x="0" y="16"/>
                </a:lnTo>
                <a:lnTo>
                  <a:pt x="5" y="8"/>
                </a:lnTo>
                <a:lnTo>
                  <a:pt x="9"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0" name="Freeform 492"/>
          <p:cNvSpPr>
            <a:spLocks/>
          </p:cNvSpPr>
          <p:nvPr/>
        </p:nvSpPr>
        <p:spPr bwMode="auto">
          <a:xfrm>
            <a:off x="418147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1" name="Freeform 493"/>
          <p:cNvSpPr>
            <a:spLocks/>
          </p:cNvSpPr>
          <p:nvPr/>
        </p:nvSpPr>
        <p:spPr bwMode="auto">
          <a:xfrm>
            <a:off x="418147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2" name="Freeform 494"/>
          <p:cNvSpPr>
            <a:spLocks/>
          </p:cNvSpPr>
          <p:nvPr/>
        </p:nvSpPr>
        <p:spPr bwMode="auto">
          <a:xfrm>
            <a:off x="418147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9" y="36"/>
                </a:lnTo>
                <a:lnTo>
                  <a:pt x="20" y="40"/>
                </a:lnTo>
                <a:lnTo>
                  <a:pt x="12" y="36"/>
                </a:lnTo>
                <a:lnTo>
                  <a:pt x="4" y="32"/>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3" name="Freeform 495"/>
          <p:cNvSpPr>
            <a:spLocks/>
          </p:cNvSpPr>
          <p:nvPr/>
        </p:nvSpPr>
        <p:spPr bwMode="auto">
          <a:xfrm>
            <a:off x="418147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4" name="Freeform 496"/>
          <p:cNvSpPr>
            <a:spLocks/>
          </p:cNvSpPr>
          <p:nvPr/>
        </p:nvSpPr>
        <p:spPr bwMode="auto">
          <a:xfrm>
            <a:off x="418147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5" name="Freeform 497"/>
          <p:cNvSpPr>
            <a:spLocks/>
          </p:cNvSpPr>
          <p:nvPr/>
        </p:nvSpPr>
        <p:spPr bwMode="auto">
          <a:xfrm>
            <a:off x="418147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9" y="40"/>
                </a:lnTo>
                <a:lnTo>
                  <a:pt x="20" y="40"/>
                </a:lnTo>
                <a:lnTo>
                  <a:pt x="12" y="40"/>
                </a:lnTo>
                <a:lnTo>
                  <a:pt x="4" y="36"/>
                </a:lnTo>
                <a:lnTo>
                  <a:pt x="0" y="28"/>
                </a:lnTo>
                <a:lnTo>
                  <a:pt x="0" y="20"/>
                </a:lnTo>
                <a:lnTo>
                  <a:pt x="0" y="12"/>
                </a:lnTo>
                <a:lnTo>
                  <a:pt x="4" y="4"/>
                </a:lnTo>
                <a:lnTo>
                  <a:pt x="12" y="0"/>
                </a:lnTo>
                <a:lnTo>
                  <a:pt x="20" y="0"/>
                </a:lnTo>
                <a:lnTo>
                  <a:pt x="29"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6" name="Freeform 498"/>
          <p:cNvSpPr>
            <a:spLocks/>
          </p:cNvSpPr>
          <p:nvPr/>
        </p:nvSpPr>
        <p:spPr bwMode="auto">
          <a:xfrm>
            <a:off x="4265613"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7" name="Freeform 499"/>
          <p:cNvSpPr>
            <a:spLocks/>
          </p:cNvSpPr>
          <p:nvPr/>
        </p:nvSpPr>
        <p:spPr bwMode="auto">
          <a:xfrm>
            <a:off x="429101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8" name="Freeform 500"/>
          <p:cNvSpPr>
            <a:spLocks/>
          </p:cNvSpPr>
          <p:nvPr/>
        </p:nvSpPr>
        <p:spPr bwMode="auto">
          <a:xfrm>
            <a:off x="4265613"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19" name="Freeform 501"/>
          <p:cNvSpPr>
            <a:spLocks/>
          </p:cNvSpPr>
          <p:nvPr/>
        </p:nvSpPr>
        <p:spPr bwMode="auto">
          <a:xfrm>
            <a:off x="429101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0" name="Freeform 502"/>
          <p:cNvSpPr>
            <a:spLocks/>
          </p:cNvSpPr>
          <p:nvPr/>
        </p:nvSpPr>
        <p:spPr bwMode="auto">
          <a:xfrm>
            <a:off x="42529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1" name="Freeform 503"/>
          <p:cNvSpPr>
            <a:spLocks/>
          </p:cNvSpPr>
          <p:nvPr/>
        </p:nvSpPr>
        <p:spPr bwMode="auto">
          <a:xfrm>
            <a:off x="42529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2" name="Freeform 504"/>
          <p:cNvSpPr>
            <a:spLocks/>
          </p:cNvSpPr>
          <p:nvPr/>
        </p:nvSpPr>
        <p:spPr bwMode="auto">
          <a:xfrm>
            <a:off x="42529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3" name="Freeform 505"/>
          <p:cNvSpPr>
            <a:spLocks/>
          </p:cNvSpPr>
          <p:nvPr/>
        </p:nvSpPr>
        <p:spPr bwMode="auto">
          <a:xfrm>
            <a:off x="42529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4" name="Freeform 506"/>
          <p:cNvSpPr>
            <a:spLocks/>
          </p:cNvSpPr>
          <p:nvPr/>
        </p:nvSpPr>
        <p:spPr bwMode="auto">
          <a:xfrm>
            <a:off x="42529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5" name="Freeform 507"/>
          <p:cNvSpPr>
            <a:spLocks/>
          </p:cNvSpPr>
          <p:nvPr/>
        </p:nvSpPr>
        <p:spPr bwMode="auto">
          <a:xfrm>
            <a:off x="42529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6" name="Freeform 508"/>
          <p:cNvSpPr>
            <a:spLocks/>
          </p:cNvSpPr>
          <p:nvPr/>
        </p:nvSpPr>
        <p:spPr bwMode="auto">
          <a:xfrm>
            <a:off x="4329113"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7" name="Freeform 509"/>
          <p:cNvSpPr>
            <a:spLocks/>
          </p:cNvSpPr>
          <p:nvPr/>
        </p:nvSpPr>
        <p:spPr bwMode="auto">
          <a:xfrm>
            <a:off x="4360863"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8" name="Freeform 510"/>
          <p:cNvSpPr>
            <a:spLocks/>
          </p:cNvSpPr>
          <p:nvPr/>
        </p:nvSpPr>
        <p:spPr bwMode="auto">
          <a:xfrm>
            <a:off x="4329113"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29" name="Freeform 511"/>
          <p:cNvSpPr>
            <a:spLocks/>
          </p:cNvSpPr>
          <p:nvPr/>
        </p:nvSpPr>
        <p:spPr bwMode="auto">
          <a:xfrm>
            <a:off x="4360863"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0" name="Freeform 512"/>
          <p:cNvSpPr>
            <a:spLocks/>
          </p:cNvSpPr>
          <p:nvPr/>
        </p:nvSpPr>
        <p:spPr bwMode="auto">
          <a:xfrm>
            <a:off x="43164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1" name="Freeform 513"/>
          <p:cNvSpPr>
            <a:spLocks/>
          </p:cNvSpPr>
          <p:nvPr/>
        </p:nvSpPr>
        <p:spPr bwMode="auto">
          <a:xfrm>
            <a:off x="43164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2" name="Freeform 514"/>
          <p:cNvSpPr>
            <a:spLocks/>
          </p:cNvSpPr>
          <p:nvPr/>
        </p:nvSpPr>
        <p:spPr bwMode="auto">
          <a:xfrm>
            <a:off x="4316413"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3" name="Freeform 515"/>
          <p:cNvSpPr>
            <a:spLocks/>
          </p:cNvSpPr>
          <p:nvPr/>
        </p:nvSpPr>
        <p:spPr bwMode="auto">
          <a:xfrm>
            <a:off x="43164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4" name="Freeform 516"/>
          <p:cNvSpPr>
            <a:spLocks/>
          </p:cNvSpPr>
          <p:nvPr/>
        </p:nvSpPr>
        <p:spPr bwMode="auto">
          <a:xfrm>
            <a:off x="43164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5" name="Freeform 517"/>
          <p:cNvSpPr>
            <a:spLocks/>
          </p:cNvSpPr>
          <p:nvPr/>
        </p:nvSpPr>
        <p:spPr bwMode="auto">
          <a:xfrm>
            <a:off x="4316413"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6" name="Freeform 518"/>
          <p:cNvSpPr>
            <a:spLocks/>
          </p:cNvSpPr>
          <p:nvPr/>
        </p:nvSpPr>
        <p:spPr bwMode="auto">
          <a:xfrm>
            <a:off x="4398963"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7" name="Freeform 519"/>
          <p:cNvSpPr>
            <a:spLocks/>
          </p:cNvSpPr>
          <p:nvPr/>
        </p:nvSpPr>
        <p:spPr bwMode="auto">
          <a:xfrm>
            <a:off x="442436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8" name="Freeform 520"/>
          <p:cNvSpPr>
            <a:spLocks/>
          </p:cNvSpPr>
          <p:nvPr/>
        </p:nvSpPr>
        <p:spPr bwMode="auto">
          <a:xfrm>
            <a:off x="4398963"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39" name="Freeform 521"/>
          <p:cNvSpPr>
            <a:spLocks/>
          </p:cNvSpPr>
          <p:nvPr/>
        </p:nvSpPr>
        <p:spPr bwMode="auto">
          <a:xfrm>
            <a:off x="442436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0" name="Freeform 522"/>
          <p:cNvSpPr>
            <a:spLocks/>
          </p:cNvSpPr>
          <p:nvPr/>
        </p:nvSpPr>
        <p:spPr bwMode="auto">
          <a:xfrm>
            <a:off x="438626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1" name="Freeform 523"/>
          <p:cNvSpPr>
            <a:spLocks/>
          </p:cNvSpPr>
          <p:nvPr/>
        </p:nvSpPr>
        <p:spPr bwMode="auto">
          <a:xfrm>
            <a:off x="438626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2" name="Freeform 524"/>
          <p:cNvSpPr>
            <a:spLocks/>
          </p:cNvSpPr>
          <p:nvPr/>
        </p:nvSpPr>
        <p:spPr bwMode="auto">
          <a:xfrm>
            <a:off x="4386263"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2"/>
                </a:lnTo>
                <a:lnTo>
                  <a:pt x="28" y="36"/>
                </a:lnTo>
                <a:lnTo>
                  <a:pt x="20" y="40"/>
                </a:lnTo>
                <a:lnTo>
                  <a:pt x="12" y="36"/>
                </a:lnTo>
                <a:lnTo>
                  <a:pt x="4" y="32"/>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3" name="Freeform 525"/>
          <p:cNvSpPr>
            <a:spLocks/>
          </p:cNvSpPr>
          <p:nvPr/>
        </p:nvSpPr>
        <p:spPr bwMode="auto">
          <a:xfrm>
            <a:off x="438626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4" name="Freeform 526"/>
          <p:cNvSpPr>
            <a:spLocks/>
          </p:cNvSpPr>
          <p:nvPr/>
        </p:nvSpPr>
        <p:spPr bwMode="auto">
          <a:xfrm>
            <a:off x="438626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5" name="Freeform 527"/>
          <p:cNvSpPr>
            <a:spLocks/>
          </p:cNvSpPr>
          <p:nvPr/>
        </p:nvSpPr>
        <p:spPr bwMode="auto">
          <a:xfrm>
            <a:off x="4386263"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7" y="36"/>
                </a:lnTo>
                <a:lnTo>
                  <a:pt x="28" y="40"/>
                </a:lnTo>
                <a:lnTo>
                  <a:pt x="20" y="40"/>
                </a:lnTo>
                <a:lnTo>
                  <a:pt x="12" y="40"/>
                </a:lnTo>
                <a:lnTo>
                  <a:pt x="4" y="36"/>
                </a:lnTo>
                <a:lnTo>
                  <a:pt x="0" y="28"/>
                </a:lnTo>
                <a:lnTo>
                  <a:pt x="0" y="20"/>
                </a:lnTo>
                <a:lnTo>
                  <a:pt x="0" y="12"/>
                </a:lnTo>
                <a:lnTo>
                  <a:pt x="4" y="4"/>
                </a:lnTo>
                <a:lnTo>
                  <a:pt x="12" y="0"/>
                </a:lnTo>
                <a:lnTo>
                  <a:pt x="20" y="0"/>
                </a:lnTo>
                <a:lnTo>
                  <a:pt x="28" y="0"/>
                </a:lnTo>
                <a:lnTo>
                  <a:pt x="37"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6" name="Freeform 528"/>
          <p:cNvSpPr>
            <a:spLocks/>
          </p:cNvSpPr>
          <p:nvPr/>
        </p:nvSpPr>
        <p:spPr bwMode="auto">
          <a:xfrm>
            <a:off x="4470400"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7" name="Freeform 529"/>
          <p:cNvSpPr>
            <a:spLocks/>
          </p:cNvSpPr>
          <p:nvPr/>
        </p:nvSpPr>
        <p:spPr bwMode="auto">
          <a:xfrm>
            <a:off x="449580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8" name="Freeform 530"/>
          <p:cNvSpPr>
            <a:spLocks/>
          </p:cNvSpPr>
          <p:nvPr/>
        </p:nvSpPr>
        <p:spPr bwMode="auto">
          <a:xfrm>
            <a:off x="4470400"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49" name="Freeform 531"/>
          <p:cNvSpPr>
            <a:spLocks/>
          </p:cNvSpPr>
          <p:nvPr/>
        </p:nvSpPr>
        <p:spPr bwMode="auto">
          <a:xfrm>
            <a:off x="449580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0" name="Freeform 532"/>
          <p:cNvSpPr>
            <a:spLocks/>
          </p:cNvSpPr>
          <p:nvPr/>
        </p:nvSpPr>
        <p:spPr bwMode="auto">
          <a:xfrm>
            <a:off x="44577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1" name="Freeform 533"/>
          <p:cNvSpPr>
            <a:spLocks/>
          </p:cNvSpPr>
          <p:nvPr/>
        </p:nvSpPr>
        <p:spPr bwMode="auto">
          <a:xfrm>
            <a:off x="44577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2" name="Freeform 534"/>
          <p:cNvSpPr>
            <a:spLocks/>
          </p:cNvSpPr>
          <p:nvPr/>
        </p:nvSpPr>
        <p:spPr bwMode="auto">
          <a:xfrm>
            <a:off x="44577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3" name="Freeform 535"/>
          <p:cNvSpPr>
            <a:spLocks/>
          </p:cNvSpPr>
          <p:nvPr/>
        </p:nvSpPr>
        <p:spPr bwMode="auto">
          <a:xfrm>
            <a:off x="44577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4" name="Freeform 536"/>
          <p:cNvSpPr>
            <a:spLocks/>
          </p:cNvSpPr>
          <p:nvPr/>
        </p:nvSpPr>
        <p:spPr bwMode="auto">
          <a:xfrm>
            <a:off x="44577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5" name="Freeform 537"/>
          <p:cNvSpPr>
            <a:spLocks/>
          </p:cNvSpPr>
          <p:nvPr/>
        </p:nvSpPr>
        <p:spPr bwMode="auto">
          <a:xfrm>
            <a:off x="44577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6" name="Freeform 538"/>
          <p:cNvSpPr>
            <a:spLocks/>
          </p:cNvSpPr>
          <p:nvPr/>
        </p:nvSpPr>
        <p:spPr bwMode="auto">
          <a:xfrm>
            <a:off x="4533900"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7" name="Freeform 539"/>
          <p:cNvSpPr>
            <a:spLocks/>
          </p:cNvSpPr>
          <p:nvPr/>
        </p:nvSpPr>
        <p:spPr bwMode="auto">
          <a:xfrm>
            <a:off x="4565650"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8" name="Freeform 540"/>
          <p:cNvSpPr>
            <a:spLocks/>
          </p:cNvSpPr>
          <p:nvPr/>
        </p:nvSpPr>
        <p:spPr bwMode="auto">
          <a:xfrm>
            <a:off x="4533900"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59" name="Freeform 541"/>
          <p:cNvSpPr>
            <a:spLocks/>
          </p:cNvSpPr>
          <p:nvPr/>
        </p:nvSpPr>
        <p:spPr bwMode="auto">
          <a:xfrm>
            <a:off x="4565650"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0" name="Freeform 542"/>
          <p:cNvSpPr>
            <a:spLocks/>
          </p:cNvSpPr>
          <p:nvPr/>
        </p:nvSpPr>
        <p:spPr bwMode="auto">
          <a:xfrm>
            <a:off x="45212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1" name="Freeform 543"/>
          <p:cNvSpPr>
            <a:spLocks/>
          </p:cNvSpPr>
          <p:nvPr/>
        </p:nvSpPr>
        <p:spPr bwMode="auto">
          <a:xfrm>
            <a:off x="45212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2" name="Freeform 544"/>
          <p:cNvSpPr>
            <a:spLocks/>
          </p:cNvSpPr>
          <p:nvPr/>
        </p:nvSpPr>
        <p:spPr bwMode="auto">
          <a:xfrm>
            <a:off x="4521200"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3" name="Freeform 545"/>
          <p:cNvSpPr>
            <a:spLocks/>
          </p:cNvSpPr>
          <p:nvPr/>
        </p:nvSpPr>
        <p:spPr bwMode="auto">
          <a:xfrm>
            <a:off x="45212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4" name="Freeform 546"/>
          <p:cNvSpPr>
            <a:spLocks/>
          </p:cNvSpPr>
          <p:nvPr/>
        </p:nvSpPr>
        <p:spPr bwMode="auto">
          <a:xfrm>
            <a:off x="45212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5" name="Freeform 547"/>
          <p:cNvSpPr>
            <a:spLocks/>
          </p:cNvSpPr>
          <p:nvPr/>
        </p:nvSpPr>
        <p:spPr bwMode="auto">
          <a:xfrm>
            <a:off x="4521200"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6" name="Freeform 548"/>
          <p:cNvSpPr>
            <a:spLocks/>
          </p:cNvSpPr>
          <p:nvPr/>
        </p:nvSpPr>
        <p:spPr bwMode="auto">
          <a:xfrm>
            <a:off x="4603750"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7" name="Freeform 549"/>
          <p:cNvSpPr>
            <a:spLocks/>
          </p:cNvSpPr>
          <p:nvPr/>
        </p:nvSpPr>
        <p:spPr bwMode="auto">
          <a:xfrm>
            <a:off x="4629150"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8" name="Freeform 550"/>
          <p:cNvSpPr>
            <a:spLocks/>
          </p:cNvSpPr>
          <p:nvPr/>
        </p:nvSpPr>
        <p:spPr bwMode="auto">
          <a:xfrm>
            <a:off x="4603750"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69" name="Freeform 551"/>
          <p:cNvSpPr>
            <a:spLocks/>
          </p:cNvSpPr>
          <p:nvPr/>
        </p:nvSpPr>
        <p:spPr bwMode="auto">
          <a:xfrm>
            <a:off x="4629150"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0" name="Freeform 552"/>
          <p:cNvSpPr>
            <a:spLocks/>
          </p:cNvSpPr>
          <p:nvPr/>
        </p:nvSpPr>
        <p:spPr bwMode="auto">
          <a:xfrm>
            <a:off x="459105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1" name="Freeform 553"/>
          <p:cNvSpPr>
            <a:spLocks/>
          </p:cNvSpPr>
          <p:nvPr/>
        </p:nvSpPr>
        <p:spPr bwMode="auto">
          <a:xfrm>
            <a:off x="459105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2" name="Freeform 554"/>
          <p:cNvSpPr>
            <a:spLocks/>
          </p:cNvSpPr>
          <p:nvPr/>
        </p:nvSpPr>
        <p:spPr bwMode="auto">
          <a:xfrm>
            <a:off x="4591050"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3" name="Freeform 555"/>
          <p:cNvSpPr>
            <a:spLocks/>
          </p:cNvSpPr>
          <p:nvPr/>
        </p:nvSpPr>
        <p:spPr bwMode="auto">
          <a:xfrm>
            <a:off x="459105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4" name="Freeform 556"/>
          <p:cNvSpPr>
            <a:spLocks/>
          </p:cNvSpPr>
          <p:nvPr/>
        </p:nvSpPr>
        <p:spPr bwMode="auto">
          <a:xfrm>
            <a:off x="459105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41"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1"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5" name="Freeform 557"/>
          <p:cNvSpPr>
            <a:spLocks/>
          </p:cNvSpPr>
          <p:nvPr/>
        </p:nvSpPr>
        <p:spPr bwMode="auto">
          <a:xfrm>
            <a:off x="4591050"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41"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1"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6" name="Freeform 558"/>
          <p:cNvSpPr>
            <a:spLocks/>
          </p:cNvSpPr>
          <p:nvPr/>
        </p:nvSpPr>
        <p:spPr bwMode="auto">
          <a:xfrm>
            <a:off x="4675188"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7" name="Freeform 559"/>
          <p:cNvSpPr>
            <a:spLocks/>
          </p:cNvSpPr>
          <p:nvPr/>
        </p:nvSpPr>
        <p:spPr bwMode="auto">
          <a:xfrm>
            <a:off x="470058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8" name="Freeform 560"/>
          <p:cNvSpPr>
            <a:spLocks/>
          </p:cNvSpPr>
          <p:nvPr/>
        </p:nvSpPr>
        <p:spPr bwMode="auto">
          <a:xfrm>
            <a:off x="4675188"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79" name="Freeform 561"/>
          <p:cNvSpPr>
            <a:spLocks/>
          </p:cNvSpPr>
          <p:nvPr/>
        </p:nvSpPr>
        <p:spPr bwMode="auto">
          <a:xfrm>
            <a:off x="470058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0" name="Freeform 562"/>
          <p:cNvSpPr>
            <a:spLocks/>
          </p:cNvSpPr>
          <p:nvPr/>
        </p:nvSpPr>
        <p:spPr bwMode="auto">
          <a:xfrm>
            <a:off x="46624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1" name="Freeform 563"/>
          <p:cNvSpPr>
            <a:spLocks/>
          </p:cNvSpPr>
          <p:nvPr/>
        </p:nvSpPr>
        <p:spPr bwMode="auto">
          <a:xfrm>
            <a:off x="46624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2" name="Freeform 564"/>
          <p:cNvSpPr>
            <a:spLocks/>
          </p:cNvSpPr>
          <p:nvPr/>
        </p:nvSpPr>
        <p:spPr bwMode="auto">
          <a:xfrm>
            <a:off x="46624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2"/>
                </a:lnTo>
                <a:lnTo>
                  <a:pt x="28" y="36"/>
                </a:lnTo>
                <a:lnTo>
                  <a:pt x="20" y="40"/>
                </a:lnTo>
                <a:lnTo>
                  <a:pt x="12" y="36"/>
                </a:lnTo>
                <a:lnTo>
                  <a:pt x="4" y="32"/>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3" name="Freeform 565"/>
          <p:cNvSpPr>
            <a:spLocks/>
          </p:cNvSpPr>
          <p:nvPr/>
        </p:nvSpPr>
        <p:spPr bwMode="auto">
          <a:xfrm>
            <a:off x="46624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4" name="Freeform 566"/>
          <p:cNvSpPr>
            <a:spLocks/>
          </p:cNvSpPr>
          <p:nvPr/>
        </p:nvSpPr>
        <p:spPr bwMode="auto">
          <a:xfrm>
            <a:off x="46624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5" name="Freeform 567"/>
          <p:cNvSpPr>
            <a:spLocks/>
          </p:cNvSpPr>
          <p:nvPr/>
        </p:nvSpPr>
        <p:spPr bwMode="auto">
          <a:xfrm>
            <a:off x="46624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36" y="28"/>
                </a:lnTo>
                <a:lnTo>
                  <a:pt x="32" y="36"/>
                </a:lnTo>
                <a:lnTo>
                  <a:pt x="28" y="40"/>
                </a:lnTo>
                <a:lnTo>
                  <a:pt x="20" y="40"/>
                </a:lnTo>
                <a:lnTo>
                  <a:pt x="12" y="40"/>
                </a:lnTo>
                <a:lnTo>
                  <a:pt x="4" y="36"/>
                </a:lnTo>
                <a:lnTo>
                  <a:pt x="0" y="28"/>
                </a:lnTo>
                <a:lnTo>
                  <a:pt x="0" y="20"/>
                </a:lnTo>
                <a:lnTo>
                  <a:pt x="0" y="12"/>
                </a:lnTo>
                <a:lnTo>
                  <a:pt x="4" y="4"/>
                </a:lnTo>
                <a:lnTo>
                  <a:pt x="12" y="0"/>
                </a:lnTo>
                <a:lnTo>
                  <a:pt x="20" y="0"/>
                </a:lnTo>
                <a:lnTo>
                  <a:pt x="28" y="0"/>
                </a:lnTo>
                <a:lnTo>
                  <a:pt x="32" y="4"/>
                </a:lnTo>
                <a:lnTo>
                  <a:pt x="36"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6" name="Freeform 568"/>
          <p:cNvSpPr>
            <a:spLocks/>
          </p:cNvSpPr>
          <p:nvPr/>
        </p:nvSpPr>
        <p:spPr bwMode="auto">
          <a:xfrm>
            <a:off x="4738688"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7" name="Freeform 569"/>
          <p:cNvSpPr>
            <a:spLocks/>
          </p:cNvSpPr>
          <p:nvPr/>
        </p:nvSpPr>
        <p:spPr bwMode="auto">
          <a:xfrm>
            <a:off x="4770438"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8" name="Freeform 570"/>
          <p:cNvSpPr>
            <a:spLocks/>
          </p:cNvSpPr>
          <p:nvPr/>
        </p:nvSpPr>
        <p:spPr bwMode="auto">
          <a:xfrm>
            <a:off x="4738688"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89" name="Freeform 571"/>
          <p:cNvSpPr>
            <a:spLocks/>
          </p:cNvSpPr>
          <p:nvPr/>
        </p:nvSpPr>
        <p:spPr bwMode="auto">
          <a:xfrm>
            <a:off x="4770438"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0" name="Freeform 572"/>
          <p:cNvSpPr>
            <a:spLocks/>
          </p:cNvSpPr>
          <p:nvPr/>
        </p:nvSpPr>
        <p:spPr bwMode="auto">
          <a:xfrm>
            <a:off x="47259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1" name="Freeform 573"/>
          <p:cNvSpPr>
            <a:spLocks/>
          </p:cNvSpPr>
          <p:nvPr/>
        </p:nvSpPr>
        <p:spPr bwMode="auto">
          <a:xfrm>
            <a:off x="47259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2" name="Freeform 574"/>
          <p:cNvSpPr>
            <a:spLocks/>
          </p:cNvSpPr>
          <p:nvPr/>
        </p:nvSpPr>
        <p:spPr bwMode="auto">
          <a:xfrm>
            <a:off x="472598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3" name="Freeform 575"/>
          <p:cNvSpPr>
            <a:spLocks/>
          </p:cNvSpPr>
          <p:nvPr/>
        </p:nvSpPr>
        <p:spPr bwMode="auto">
          <a:xfrm>
            <a:off x="47259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4" name="Freeform 576"/>
          <p:cNvSpPr>
            <a:spLocks/>
          </p:cNvSpPr>
          <p:nvPr/>
        </p:nvSpPr>
        <p:spPr bwMode="auto">
          <a:xfrm>
            <a:off x="47259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5" name="Freeform 577"/>
          <p:cNvSpPr>
            <a:spLocks/>
          </p:cNvSpPr>
          <p:nvPr/>
        </p:nvSpPr>
        <p:spPr bwMode="auto">
          <a:xfrm>
            <a:off x="472598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6" name="Freeform 578"/>
          <p:cNvSpPr>
            <a:spLocks/>
          </p:cNvSpPr>
          <p:nvPr/>
        </p:nvSpPr>
        <p:spPr bwMode="auto">
          <a:xfrm>
            <a:off x="4808538"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7" name="Freeform 579"/>
          <p:cNvSpPr>
            <a:spLocks/>
          </p:cNvSpPr>
          <p:nvPr/>
        </p:nvSpPr>
        <p:spPr bwMode="auto">
          <a:xfrm>
            <a:off x="4833938"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8" name="Freeform 580"/>
          <p:cNvSpPr>
            <a:spLocks/>
          </p:cNvSpPr>
          <p:nvPr/>
        </p:nvSpPr>
        <p:spPr bwMode="auto">
          <a:xfrm>
            <a:off x="4808538"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699" name="Freeform 581"/>
          <p:cNvSpPr>
            <a:spLocks/>
          </p:cNvSpPr>
          <p:nvPr/>
        </p:nvSpPr>
        <p:spPr bwMode="auto">
          <a:xfrm>
            <a:off x="4833938"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0" name="Freeform 582"/>
          <p:cNvSpPr>
            <a:spLocks/>
          </p:cNvSpPr>
          <p:nvPr/>
        </p:nvSpPr>
        <p:spPr bwMode="auto">
          <a:xfrm>
            <a:off x="4795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1" name="Freeform 583"/>
          <p:cNvSpPr>
            <a:spLocks/>
          </p:cNvSpPr>
          <p:nvPr/>
        </p:nvSpPr>
        <p:spPr bwMode="auto">
          <a:xfrm>
            <a:off x="4795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2" name="Freeform 584"/>
          <p:cNvSpPr>
            <a:spLocks/>
          </p:cNvSpPr>
          <p:nvPr/>
        </p:nvSpPr>
        <p:spPr bwMode="auto">
          <a:xfrm>
            <a:off x="4795838"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3" name="Freeform 585"/>
          <p:cNvSpPr>
            <a:spLocks/>
          </p:cNvSpPr>
          <p:nvPr/>
        </p:nvSpPr>
        <p:spPr bwMode="auto">
          <a:xfrm>
            <a:off x="4795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4" name="Freeform 586"/>
          <p:cNvSpPr>
            <a:spLocks/>
          </p:cNvSpPr>
          <p:nvPr/>
        </p:nvSpPr>
        <p:spPr bwMode="auto">
          <a:xfrm>
            <a:off x="4795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5" name="Freeform 587"/>
          <p:cNvSpPr>
            <a:spLocks/>
          </p:cNvSpPr>
          <p:nvPr/>
        </p:nvSpPr>
        <p:spPr bwMode="auto">
          <a:xfrm>
            <a:off x="4795838"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6" name="Freeform 588"/>
          <p:cNvSpPr>
            <a:spLocks/>
          </p:cNvSpPr>
          <p:nvPr/>
        </p:nvSpPr>
        <p:spPr bwMode="auto">
          <a:xfrm>
            <a:off x="4879975"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7" name="Freeform 589"/>
          <p:cNvSpPr>
            <a:spLocks/>
          </p:cNvSpPr>
          <p:nvPr/>
        </p:nvSpPr>
        <p:spPr bwMode="auto">
          <a:xfrm>
            <a:off x="490537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8" name="Freeform 590"/>
          <p:cNvSpPr>
            <a:spLocks/>
          </p:cNvSpPr>
          <p:nvPr/>
        </p:nvSpPr>
        <p:spPr bwMode="auto">
          <a:xfrm>
            <a:off x="4879975"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09" name="Freeform 591"/>
          <p:cNvSpPr>
            <a:spLocks/>
          </p:cNvSpPr>
          <p:nvPr/>
        </p:nvSpPr>
        <p:spPr bwMode="auto">
          <a:xfrm>
            <a:off x="490537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0" name="Freeform 592"/>
          <p:cNvSpPr>
            <a:spLocks/>
          </p:cNvSpPr>
          <p:nvPr/>
        </p:nvSpPr>
        <p:spPr bwMode="auto">
          <a:xfrm>
            <a:off x="48656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5" y="32"/>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1" name="Freeform 593"/>
          <p:cNvSpPr>
            <a:spLocks/>
          </p:cNvSpPr>
          <p:nvPr/>
        </p:nvSpPr>
        <p:spPr bwMode="auto">
          <a:xfrm>
            <a:off x="48656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5" y="32"/>
                </a:lnTo>
                <a:lnTo>
                  <a:pt x="0" y="28"/>
                </a:lnTo>
                <a:lnTo>
                  <a:pt x="0" y="20"/>
                </a:lnTo>
                <a:lnTo>
                  <a:pt x="0" y="12"/>
                </a:lnTo>
                <a:lnTo>
                  <a:pt x="5"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2" name="Freeform 594"/>
          <p:cNvSpPr>
            <a:spLocks/>
          </p:cNvSpPr>
          <p:nvPr/>
        </p:nvSpPr>
        <p:spPr bwMode="auto">
          <a:xfrm>
            <a:off x="4865688" y="4362450"/>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1" y="40"/>
                </a:lnTo>
                <a:lnTo>
                  <a:pt x="13" y="36"/>
                </a:lnTo>
                <a:lnTo>
                  <a:pt x="5" y="32"/>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3" name="Freeform 595"/>
          <p:cNvSpPr>
            <a:spLocks/>
          </p:cNvSpPr>
          <p:nvPr/>
        </p:nvSpPr>
        <p:spPr bwMode="auto">
          <a:xfrm>
            <a:off x="48656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5" y="36"/>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4" name="Freeform 596"/>
          <p:cNvSpPr>
            <a:spLocks/>
          </p:cNvSpPr>
          <p:nvPr/>
        </p:nvSpPr>
        <p:spPr bwMode="auto">
          <a:xfrm>
            <a:off x="48656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5" y="36"/>
                </a:lnTo>
                <a:lnTo>
                  <a:pt x="0" y="28"/>
                </a:lnTo>
                <a:lnTo>
                  <a:pt x="0" y="20"/>
                </a:lnTo>
                <a:lnTo>
                  <a:pt x="0" y="12"/>
                </a:lnTo>
                <a:lnTo>
                  <a:pt x="5"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5" name="Freeform 597"/>
          <p:cNvSpPr>
            <a:spLocks/>
          </p:cNvSpPr>
          <p:nvPr/>
        </p:nvSpPr>
        <p:spPr bwMode="auto">
          <a:xfrm>
            <a:off x="4865688" y="4611688"/>
            <a:ext cx="65087"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1" y="40"/>
                </a:lnTo>
                <a:lnTo>
                  <a:pt x="13" y="40"/>
                </a:lnTo>
                <a:lnTo>
                  <a:pt x="5" y="36"/>
                </a:lnTo>
                <a:lnTo>
                  <a:pt x="0" y="28"/>
                </a:lnTo>
                <a:lnTo>
                  <a:pt x="0" y="20"/>
                </a:lnTo>
                <a:lnTo>
                  <a:pt x="0" y="12"/>
                </a:lnTo>
                <a:lnTo>
                  <a:pt x="5"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6" name="Freeform 598"/>
          <p:cNvSpPr>
            <a:spLocks/>
          </p:cNvSpPr>
          <p:nvPr/>
        </p:nvSpPr>
        <p:spPr bwMode="auto">
          <a:xfrm>
            <a:off x="4943475" y="4522788"/>
            <a:ext cx="12700" cy="95250"/>
          </a:xfrm>
          <a:custGeom>
            <a:avLst/>
            <a:gdLst>
              <a:gd name="T0" fmla="*/ 2147483647 w 8"/>
              <a:gd name="T1" fmla="*/ 0 h 60"/>
              <a:gd name="T2" fmla="*/ 2147483647 w 8"/>
              <a:gd name="T3" fmla="*/ 0 h 60"/>
              <a:gd name="T4" fmla="*/ 2147483647 w 8"/>
              <a:gd name="T5" fmla="*/ 2147483647 h 60"/>
              <a:gd name="T6" fmla="*/ 0 w 8"/>
              <a:gd name="T7" fmla="*/ 2147483647 h 60"/>
              <a:gd name="T8" fmla="*/ 0 w 8"/>
              <a:gd name="T9" fmla="*/ 2147483647 h 60"/>
              <a:gd name="T10" fmla="*/ 2147483647 w 8"/>
              <a:gd name="T11" fmla="*/ 2147483647 h 60"/>
              <a:gd name="T12" fmla="*/ 2147483647 w 8"/>
              <a:gd name="T13" fmla="*/ 2147483647 h 60"/>
              <a:gd name="T14" fmla="*/ 2147483647 w 8"/>
              <a:gd name="T15" fmla="*/ 2147483647 h 60"/>
              <a:gd name="T16" fmla="*/ 2147483647 w 8"/>
              <a:gd name="T17" fmla="*/ 2147483647 h 60"/>
              <a:gd name="T18" fmla="*/ 0 w 8"/>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8" y="0"/>
                </a:moveTo>
                <a:lnTo>
                  <a:pt x="8" y="0"/>
                </a:lnTo>
                <a:lnTo>
                  <a:pt x="4" y="12"/>
                </a:lnTo>
                <a:lnTo>
                  <a:pt x="0" y="20"/>
                </a:lnTo>
                <a:lnTo>
                  <a:pt x="4" y="32"/>
                </a:lnTo>
                <a:lnTo>
                  <a:pt x="8"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7" name="Freeform 599"/>
          <p:cNvSpPr>
            <a:spLocks/>
          </p:cNvSpPr>
          <p:nvPr/>
        </p:nvSpPr>
        <p:spPr bwMode="auto">
          <a:xfrm>
            <a:off x="4975225" y="4522788"/>
            <a:ext cx="6350" cy="95250"/>
          </a:xfrm>
          <a:custGeom>
            <a:avLst/>
            <a:gdLst>
              <a:gd name="T0" fmla="*/ 0 w 4"/>
              <a:gd name="T1" fmla="*/ 2147483647 h 60"/>
              <a:gd name="T2" fmla="*/ 0 w 4"/>
              <a:gd name="T3" fmla="*/ 2147483647 h 60"/>
              <a:gd name="T4" fmla="*/ 0 w 4"/>
              <a:gd name="T5" fmla="*/ 2147483647 h 60"/>
              <a:gd name="T6" fmla="*/ 2147483647 w 4"/>
              <a:gd name="T7" fmla="*/ 2147483647 h 60"/>
              <a:gd name="T8" fmla="*/ 2147483647 w 4"/>
              <a:gd name="T9" fmla="*/ 2147483647 h 60"/>
              <a:gd name="T10" fmla="*/ 0 w 4"/>
              <a:gd name="T11" fmla="*/ 2147483647 h 60"/>
              <a:gd name="T12" fmla="*/ 0 w 4"/>
              <a:gd name="T13" fmla="*/ 2147483647 h 60"/>
              <a:gd name="T14" fmla="*/ 0 w 4"/>
              <a:gd name="T15" fmla="*/ 2147483647 h 60"/>
              <a:gd name="T16" fmla="*/ 0 w 4"/>
              <a:gd name="T17" fmla="*/ 2147483647 h 60"/>
              <a:gd name="T18" fmla="*/ 2147483647 w 4"/>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60"/>
                </a:moveTo>
                <a:lnTo>
                  <a:pt x="0" y="60"/>
                </a:lnTo>
                <a:lnTo>
                  <a:pt x="0" y="52"/>
                </a:lnTo>
                <a:lnTo>
                  <a:pt x="4" y="40"/>
                </a:lnTo>
                <a:lnTo>
                  <a:pt x="0" y="32"/>
                </a:lnTo>
                <a:lnTo>
                  <a:pt x="0" y="20"/>
                </a:lnTo>
                <a:lnTo>
                  <a:pt x="0" y="12"/>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8" name="Freeform 600"/>
          <p:cNvSpPr>
            <a:spLocks/>
          </p:cNvSpPr>
          <p:nvPr/>
        </p:nvSpPr>
        <p:spPr bwMode="auto">
          <a:xfrm>
            <a:off x="4943475" y="4419600"/>
            <a:ext cx="12700" cy="90488"/>
          </a:xfrm>
          <a:custGeom>
            <a:avLst/>
            <a:gdLst>
              <a:gd name="T0" fmla="*/ 2147483647 w 8"/>
              <a:gd name="T1" fmla="*/ 0 h 57"/>
              <a:gd name="T2" fmla="*/ 2147483647 w 8"/>
              <a:gd name="T3" fmla="*/ 0 h 57"/>
              <a:gd name="T4" fmla="*/ 2147483647 w 8"/>
              <a:gd name="T5" fmla="*/ 2147483647 h 57"/>
              <a:gd name="T6" fmla="*/ 0 w 8"/>
              <a:gd name="T7" fmla="*/ 2147483647 h 57"/>
              <a:gd name="T8" fmla="*/ 0 w 8"/>
              <a:gd name="T9" fmla="*/ 2147483647 h 57"/>
              <a:gd name="T10" fmla="*/ 2147483647 w 8"/>
              <a:gd name="T11" fmla="*/ 2147483647 h 57"/>
              <a:gd name="T12" fmla="*/ 2147483647 w 8"/>
              <a:gd name="T13" fmla="*/ 2147483647 h 57"/>
              <a:gd name="T14" fmla="*/ 2147483647 w 8"/>
              <a:gd name="T15" fmla="*/ 2147483647 h 57"/>
              <a:gd name="T16" fmla="*/ 2147483647 w 8"/>
              <a:gd name="T17" fmla="*/ 2147483647 h 57"/>
              <a:gd name="T18" fmla="*/ 0 w 8"/>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8" y="0"/>
                </a:moveTo>
                <a:lnTo>
                  <a:pt x="8" y="0"/>
                </a:lnTo>
                <a:lnTo>
                  <a:pt x="4" y="8"/>
                </a:lnTo>
                <a:lnTo>
                  <a:pt x="0" y="20"/>
                </a:lnTo>
                <a:lnTo>
                  <a:pt x="4" y="28"/>
                </a:lnTo>
                <a:lnTo>
                  <a:pt x="8"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19" name="Freeform 601"/>
          <p:cNvSpPr>
            <a:spLocks/>
          </p:cNvSpPr>
          <p:nvPr/>
        </p:nvSpPr>
        <p:spPr bwMode="auto">
          <a:xfrm>
            <a:off x="4975225" y="4419600"/>
            <a:ext cx="6350" cy="90488"/>
          </a:xfrm>
          <a:custGeom>
            <a:avLst/>
            <a:gdLst>
              <a:gd name="T0" fmla="*/ 0 w 4"/>
              <a:gd name="T1" fmla="*/ 2147483647 h 57"/>
              <a:gd name="T2" fmla="*/ 0 w 4"/>
              <a:gd name="T3" fmla="*/ 2147483647 h 57"/>
              <a:gd name="T4" fmla="*/ 0 w 4"/>
              <a:gd name="T5" fmla="*/ 2147483647 h 57"/>
              <a:gd name="T6" fmla="*/ 2147483647 w 4"/>
              <a:gd name="T7" fmla="*/ 2147483647 h 57"/>
              <a:gd name="T8" fmla="*/ 2147483647 w 4"/>
              <a:gd name="T9" fmla="*/ 2147483647 h 57"/>
              <a:gd name="T10" fmla="*/ 0 w 4"/>
              <a:gd name="T11" fmla="*/ 2147483647 h 57"/>
              <a:gd name="T12" fmla="*/ 0 w 4"/>
              <a:gd name="T13" fmla="*/ 2147483647 h 57"/>
              <a:gd name="T14" fmla="*/ 0 w 4"/>
              <a:gd name="T15" fmla="*/ 2147483647 h 57"/>
              <a:gd name="T16" fmla="*/ 0 w 4"/>
              <a:gd name="T17" fmla="*/ 2147483647 h 57"/>
              <a:gd name="T18" fmla="*/ 2147483647 w 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0" y="57"/>
                </a:moveTo>
                <a:lnTo>
                  <a:pt x="0" y="57"/>
                </a:lnTo>
                <a:lnTo>
                  <a:pt x="0" y="49"/>
                </a:lnTo>
                <a:lnTo>
                  <a:pt x="4" y="37"/>
                </a:lnTo>
                <a:lnTo>
                  <a:pt x="0" y="28"/>
                </a:lnTo>
                <a:lnTo>
                  <a:pt x="0" y="16"/>
                </a:lnTo>
                <a:lnTo>
                  <a:pt x="0" y="8"/>
                </a:lnTo>
                <a:lnTo>
                  <a:pt x="4"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0" name="Freeform 602"/>
          <p:cNvSpPr>
            <a:spLocks/>
          </p:cNvSpPr>
          <p:nvPr/>
        </p:nvSpPr>
        <p:spPr bwMode="auto">
          <a:xfrm>
            <a:off x="49307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1" name="Freeform 603"/>
          <p:cNvSpPr>
            <a:spLocks/>
          </p:cNvSpPr>
          <p:nvPr/>
        </p:nvSpPr>
        <p:spPr bwMode="auto">
          <a:xfrm>
            <a:off x="49307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2" name="Freeform 604"/>
          <p:cNvSpPr>
            <a:spLocks/>
          </p:cNvSpPr>
          <p:nvPr/>
        </p:nvSpPr>
        <p:spPr bwMode="auto">
          <a:xfrm>
            <a:off x="493077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8" y="32"/>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3" name="Freeform 605"/>
          <p:cNvSpPr>
            <a:spLocks/>
          </p:cNvSpPr>
          <p:nvPr/>
        </p:nvSpPr>
        <p:spPr bwMode="auto">
          <a:xfrm>
            <a:off x="49307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4" name="Freeform 606"/>
          <p:cNvSpPr>
            <a:spLocks/>
          </p:cNvSpPr>
          <p:nvPr/>
        </p:nvSpPr>
        <p:spPr bwMode="auto">
          <a:xfrm>
            <a:off x="49307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5" name="Freeform 608"/>
          <p:cNvSpPr>
            <a:spLocks/>
          </p:cNvSpPr>
          <p:nvPr/>
        </p:nvSpPr>
        <p:spPr bwMode="auto">
          <a:xfrm>
            <a:off x="493077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w 40"/>
              <a:gd name="T21" fmla="*/ 2147483647 h 40"/>
              <a:gd name="T22" fmla="*/ 0 w 40"/>
              <a:gd name="T23" fmla="*/ 2147483647 h 40"/>
              <a:gd name="T24" fmla="*/ 2147483647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8" y="36"/>
                </a:lnTo>
                <a:lnTo>
                  <a:pt x="4" y="28"/>
                </a:lnTo>
                <a:lnTo>
                  <a:pt x="0" y="20"/>
                </a:lnTo>
                <a:lnTo>
                  <a:pt x="4" y="12"/>
                </a:lnTo>
                <a:lnTo>
                  <a:pt x="8"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6" name="Freeform 609"/>
          <p:cNvSpPr>
            <a:spLocks/>
          </p:cNvSpPr>
          <p:nvPr/>
        </p:nvSpPr>
        <p:spPr bwMode="auto">
          <a:xfrm>
            <a:off x="5013325" y="4522788"/>
            <a:ext cx="6350" cy="95250"/>
          </a:xfrm>
          <a:custGeom>
            <a:avLst/>
            <a:gdLst>
              <a:gd name="T0" fmla="*/ 2147483647 w 4"/>
              <a:gd name="T1" fmla="*/ 0 h 60"/>
              <a:gd name="T2" fmla="*/ 2147483647 w 4"/>
              <a:gd name="T3" fmla="*/ 0 h 60"/>
              <a:gd name="T4" fmla="*/ 2147483647 w 4"/>
              <a:gd name="T5" fmla="*/ 2147483647 h 60"/>
              <a:gd name="T6" fmla="*/ 0 w 4"/>
              <a:gd name="T7" fmla="*/ 2147483647 h 60"/>
              <a:gd name="T8" fmla="*/ 0 w 4"/>
              <a:gd name="T9" fmla="*/ 2147483647 h 60"/>
              <a:gd name="T10" fmla="*/ 2147483647 w 4"/>
              <a:gd name="T11" fmla="*/ 2147483647 h 60"/>
              <a:gd name="T12" fmla="*/ 2147483647 w 4"/>
              <a:gd name="T13" fmla="*/ 2147483647 h 60"/>
              <a:gd name="T14" fmla="*/ 2147483647 w 4"/>
              <a:gd name="T15" fmla="*/ 2147483647 h 60"/>
              <a:gd name="T16" fmla="*/ 2147483647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4" y="12"/>
                </a:lnTo>
                <a:lnTo>
                  <a:pt x="0" y="20"/>
                </a:lnTo>
                <a:lnTo>
                  <a:pt x="4" y="32"/>
                </a:lnTo>
                <a:lnTo>
                  <a:pt x="4" y="40"/>
                </a:lnTo>
                <a:lnTo>
                  <a:pt x="4"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7" name="Freeform 610"/>
          <p:cNvSpPr>
            <a:spLocks/>
          </p:cNvSpPr>
          <p:nvPr/>
        </p:nvSpPr>
        <p:spPr bwMode="auto">
          <a:xfrm>
            <a:off x="5038725"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8" name="Freeform 611"/>
          <p:cNvSpPr>
            <a:spLocks/>
          </p:cNvSpPr>
          <p:nvPr/>
        </p:nvSpPr>
        <p:spPr bwMode="auto">
          <a:xfrm>
            <a:off x="5013325" y="4419600"/>
            <a:ext cx="6350" cy="90488"/>
          </a:xfrm>
          <a:custGeom>
            <a:avLst/>
            <a:gdLst>
              <a:gd name="T0" fmla="*/ 2147483647 w 4"/>
              <a:gd name="T1" fmla="*/ 0 h 57"/>
              <a:gd name="T2" fmla="*/ 2147483647 w 4"/>
              <a:gd name="T3" fmla="*/ 0 h 57"/>
              <a:gd name="T4" fmla="*/ 2147483647 w 4"/>
              <a:gd name="T5" fmla="*/ 2147483647 h 57"/>
              <a:gd name="T6" fmla="*/ 0 w 4"/>
              <a:gd name="T7" fmla="*/ 2147483647 h 57"/>
              <a:gd name="T8" fmla="*/ 0 w 4"/>
              <a:gd name="T9" fmla="*/ 2147483647 h 57"/>
              <a:gd name="T10" fmla="*/ 2147483647 w 4"/>
              <a:gd name="T11" fmla="*/ 2147483647 h 57"/>
              <a:gd name="T12" fmla="*/ 2147483647 w 4"/>
              <a:gd name="T13" fmla="*/ 2147483647 h 57"/>
              <a:gd name="T14" fmla="*/ 2147483647 w 4"/>
              <a:gd name="T15" fmla="*/ 2147483647 h 57"/>
              <a:gd name="T16" fmla="*/ 2147483647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4" y="8"/>
                </a:lnTo>
                <a:lnTo>
                  <a:pt x="0" y="20"/>
                </a:lnTo>
                <a:lnTo>
                  <a:pt x="4" y="28"/>
                </a:lnTo>
                <a:lnTo>
                  <a:pt x="4" y="41"/>
                </a:lnTo>
                <a:lnTo>
                  <a:pt x="4"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29" name="Freeform 612"/>
          <p:cNvSpPr>
            <a:spLocks/>
          </p:cNvSpPr>
          <p:nvPr/>
        </p:nvSpPr>
        <p:spPr bwMode="auto">
          <a:xfrm>
            <a:off x="5038725"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0" name="Freeform 613"/>
          <p:cNvSpPr>
            <a:spLocks/>
          </p:cNvSpPr>
          <p:nvPr/>
        </p:nvSpPr>
        <p:spPr bwMode="auto">
          <a:xfrm>
            <a:off x="50006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1" name="Freeform 614"/>
          <p:cNvSpPr>
            <a:spLocks/>
          </p:cNvSpPr>
          <p:nvPr/>
        </p:nvSpPr>
        <p:spPr bwMode="auto">
          <a:xfrm>
            <a:off x="50006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2" name="Freeform 615"/>
          <p:cNvSpPr>
            <a:spLocks/>
          </p:cNvSpPr>
          <p:nvPr/>
        </p:nvSpPr>
        <p:spPr bwMode="auto">
          <a:xfrm>
            <a:off x="5000625" y="4362450"/>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2"/>
                </a:lnTo>
                <a:lnTo>
                  <a:pt x="28" y="36"/>
                </a:lnTo>
                <a:lnTo>
                  <a:pt x="20" y="40"/>
                </a:lnTo>
                <a:lnTo>
                  <a:pt x="12" y="36"/>
                </a:lnTo>
                <a:lnTo>
                  <a:pt x="4" y="32"/>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3" name="Freeform 616"/>
          <p:cNvSpPr>
            <a:spLocks/>
          </p:cNvSpPr>
          <p:nvPr/>
        </p:nvSpPr>
        <p:spPr bwMode="auto">
          <a:xfrm>
            <a:off x="50006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4" name="Freeform 617"/>
          <p:cNvSpPr>
            <a:spLocks/>
          </p:cNvSpPr>
          <p:nvPr/>
        </p:nvSpPr>
        <p:spPr bwMode="auto">
          <a:xfrm>
            <a:off x="50006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5" name="Freeform 618"/>
          <p:cNvSpPr>
            <a:spLocks/>
          </p:cNvSpPr>
          <p:nvPr/>
        </p:nvSpPr>
        <p:spPr bwMode="auto">
          <a:xfrm>
            <a:off x="5000625" y="4611688"/>
            <a:ext cx="63500" cy="63500"/>
          </a:xfrm>
          <a:custGeom>
            <a:avLst/>
            <a:gdLst>
              <a:gd name="T0" fmla="*/ 2147483647 w 40"/>
              <a:gd name="T1" fmla="*/ 2147483647 h 40"/>
              <a:gd name="T2" fmla="*/ 2147483647 w 40"/>
              <a:gd name="T3" fmla="*/ 2147483647 h 40"/>
              <a:gd name="T4" fmla="*/ 2147483647 w 40"/>
              <a:gd name="T5" fmla="*/ 2147483647 h 40"/>
              <a:gd name="T6" fmla="*/ 2147483647 w 40"/>
              <a:gd name="T7" fmla="*/ 2147483647 h 40"/>
              <a:gd name="T8" fmla="*/ 2147483647 w 40"/>
              <a:gd name="T9" fmla="*/ 2147483647 h 40"/>
              <a:gd name="T10" fmla="*/ 2147483647 w 40"/>
              <a:gd name="T11" fmla="*/ 2147483647 h 40"/>
              <a:gd name="T12" fmla="*/ 2147483647 w 40"/>
              <a:gd name="T13" fmla="*/ 2147483647 h 40"/>
              <a:gd name="T14" fmla="*/ 2147483647 w 40"/>
              <a:gd name="T15" fmla="*/ 2147483647 h 40"/>
              <a:gd name="T16" fmla="*/ 2147483647 w 40"/>
              <a:gd name="T17" fmla="*/ 2147483647 h 40"/>
              <a:gd name="T18" fmla="*/ 0 w 40"/>
              <a:gd name="T19" fmla="*/ 2147483647 h 40"/>
              <a:gd name="T20" fmla="*/ 0 w 40"/>
              <a:gd name="T21" fmla="*/ 2147483647 h 40"/>
              <a:gd name="T22" fmla="*/ 0 w 40"/>
              <a:gd name="T23" fmla="*/ 2147483647 h 40"/>
              <a:gd name="T24" fmla="*/ 0 w 40"/>
              <a:gd name="T25" fmla="*/ 2147483647 h 40"/>
              <a:gd name="T26" fmla="*/ 2147483647 w 40"/>
              <a:gd name="T27" fmla="*/ 2147483647 h 40"/>
              <a:gd name="T28" fmla="*/ 2147483647 w 40"/>
              <a:gd name="T29" fmla="*/ 0 h 40"/>
              <a:gd name="T30" fmla="*/ 2147483647 w 40"/>
              <a:gd name="T31" fmla="*/ 0 h 40"/>
              <a:gd name="T32" fmla="*/ 2147483647 w 40"/>
              <a:gd name="T33" fmla="*/ 0 h 40"/>
              <a:gd name="T34" fmla="*/ 2147483647 w 40"/>
              <a:gd name="T35" fmla="*/ 0 h 40"/>
              <a:gd name="T36" fmla="*/ 2147483647 w 40"/>
              <a:gd name="T37" fmla="*/ 2147483647 h 40"/>
              <a:gd name="T38" fmla="*/ 2147483647 w 40"/>
              <a:gd name="T39" fmla="*/ 2147483647 h 40"/>
              <a:gd name="T40" fmla="*/ 2147483647 w 40"/>
              <a:gd name="T41" fmla="*/ 2147483647 h 40"/>
              <a:gd name="T42" fmla="*/ 2147483647 w 40"/>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40" y="20"/>
                </a:moveTo>
                <a:lnTo>
                  <a:pt x="40" y="20"/>
                </a:lnTo>
                <a:lnTo>
                  <a:pt x="40" y="28"/>
                </a:lnTo>
                <a:lnTo>
                  <a:pt x="36" y="36"/>
                </a:lnTo>
                <a:lnTo>
                  <a:pt x="28" y="40"/>
                </a:lnTo>
                <a:lnTo>
                  <a:pt x="20" y="40"/>
                </a:lnTo>
                <a:lnTo>
                  <a:pt x="12" y="40"/>
                </a:lnTo>
                <a:lnTo>
                  <a:pt x="4" y="36"/>
                </a:lnTo>
                <a:lnTo>
                  <a:pt x="0" y="28"/>
                </a:lnTo>
                <a:lnTo>
                  <a:pt x="0" y="20"/>
                </a:lnTo>
                <a:lnTo>
                  <a:pt x="0" y="12"/>
                </a:lnTo>
                <a:lnTo>
                  <a:pt x="4" y="4"/>
                </a:lnTo>
                <a:lnTo>
                  <a:pt x="12" y="0"/>
                </a:lnTo>
                <a:lnTo>
                  <a:pt x="20" y="0"/>
                </a:lnTo>
                <a:lnTo>
                  <a:pt x="28" y="0"/>
                </a:lnTo>
                <a:lnTo>
                  <a:pt x="36" y="4"/>
                </a:lnTo>
                <a:lnTo>
                  <a:pt x="40" y="12"/>
                </a:lnTo>
                <a:lnTo>
                  <a:pt x="40"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6" name="Freeform 619"/>
          <p:cNvSpPr>
            <a:spLocks/>
          </p:cNvSpPr>
          <p:nvPr/>
        </p:nvSpPr>
        <p:spPr bwMode="auto">
          <a:xfrm>
            <a:off x="5084763" y="4522788"/>
            <a:ext cx="6350" cy="95250"/>
          </a:xfrm>
          <a:custGeom>
            <a:avLst/>
            <a:gdLst>
              <a:gd name="T0" fmla="*/ 2147483647 w 4"/>
              <a:gd name="T1" fmla="*/ 0 h 60"/>
              <a:gd name="T2" fmla="*/ 2147483647 w 4"/>
              <a:gd name="T3" fmla="*/ 0 h 60"/>
              <a:gd name="T4" fmla="*/ 0 w 4"/>
              <a:gd name="T5" fmla="*/ 2147483647 h 60"/>
              <a:gd name="T6" fmla="*/ 0 w 4"/>
              <a:gd name="T7" fmla="*/ 2147483647 h 60"/>
              <a:gd name="T8" fmla="*/ 0 w 4"/>
              <a:gd name="T9" fmla="*/ 2147483647 h 60"/>
              <a:gd name="T10" fmla="*/ 0 w 4"/>
              <a:gd name="T11" fmla="*/ 2147483647 h 60"/>
              <a:gd name="T12" fmla="*/ 2147483647 w 4"/>
              <a:gd name="T13" fmla="*/ 2147483647 h 60"/>
              <a:gd name="T14" fmla="*/ 2147483647 w 4"/>
              <a:gd name="T15" fmla="*/ 2147483647 h 60"/>
              <a:gd name="T16" fmla="*/ 0 w 4"/>
              <a:gd name="T17" fmla="*/ 2147483647 h 60"/>
              <a:gd name="T18" fmla="*/ 0 w 4"/>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4" y="0"/>
                </a:moveTo>
                <a:lnTo>
                  <a:pt x="4" y="0"/>
                </a:lnTo>
                <a:lnTo>
                  <a:pt x="0" y="12"/>
                </a:lnTo>
                <a:lnTo>
                  <a:pt x="0" y="20"/>
                </a:lnTo>
                <a:lnTo>
                  <a:pt x="0" y="32"/>
                </a:lnTo>
                <a:lnTo>
                  <a:pt x="4" y="40"/>
                </a:lnTo>
                <a:lnTo>
                  <a:pt x="0" y="52"/>
                </a:lnTo>
                <a:lnTo>
                  <a:pt x="0" y="6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7" name="Freeform 620"/>
          <p:cNvSpPr>
            <a:spLocks/>
          </p:cNvSpPr>
          <p:nvPr/>
        </p:nvSpPr>
        <p:spPr bwMode="auto">
          <a:xfrm>
            <a:off x="5110163" y="4522788"/>
            <a:ext cx="12700" cy="95250"/>
          </a:xfrm>
          <a:custGeom>
            <a:avLst/>
            <a:gdLst>
              <a:gd name="T0" fmla="*/ 0 w 8"/>
              <a:gd name="T1" fmla="*/ 2147483647 h 60"/>
              <a:gd name="T2" fmla="*/ 0 w 8"/>
              <a:gd name="T3" fmla="*/ 2147483647 h 60"/>
              <a:gd name="T4" fmla="*/ 2147483647 w 8"/>
              <a:gd name="T5" fmla="*/ 2147483647 h 60"/>
              <a:gd name="T6" fmla="*/ 2147483647 w 8"/>
              <a:gd name="T7" fmla="*/ 2147483647 h 60"/>
              <a:gd name="T8" fmla="*/ 2147483647 w 8"/>
              <a:gd name="T9" fmla="*/ 2147483647 h 60"/>
              <a:gd name="T10" fmla="*/ 2147483647 w 8"/>
              <a:gd name="T11" fmla="*/ 2147483647 h 60"/>
              <a:gd name="T12" fmla="*/ 0 w 8"/>
              <a:gd name="T13" fmla="*/ 2147483647 h 60"/>
              <a:gd name="T14" fmla="*/ 0 w 8"/>
              <a:gd name="T15" fmla="*/ 2147483647 h 60"/>
              <a:gd name="T16" fmla="*/ 2147483647 w 8"/>
              <a:gd name="T17" fmla="*/ 2147483647 h 60"/>
              <a:gd name="T18" fmla="*/ 2147483647 w 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60">
                <a:moveTo>
                  <a:pt x="0" y="60"/>
                </a:moveTo>
                <a:lnTo>
                  <a:pt x="0" y="60"/>
                </a:lnTo>
                <a:lnTo>
                  <a:pt x="4" y="52"/>
                </a:lnTo>
                <a:lnTo>
                  <a:pt x="8" y="40"/>
                </a:lnTo>
                <a:lnTo>
                  <a:pt x="4" y="32"/>
                </a:lnTo>
                <a:lnTo>
                  <a:pt x="0" y="20"/>
                </a:lnTo>
                <a:lnTo>
                  <a:pt x="4" y="12"/>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8" name="Freeform 621"/>
          <p:cNvSpPr>
            <a:spLocks/>
          </p:cNvSpPr>
          <p:nvPr/>
        </p:nvSpPr>
        <p:spPr bwMode="auto">
          <a:xfrm>
            <a:off x="5084763" y="4419600"/>
            <a:ext cx="6350" cy="90488"/>
          </a:xfrm>
          <a:custGeom>
            <a:avLst/>
            <a:gdLst>
              <a:gd name="T0" fmla="*/ 2147483647 w 4"/>
              <a:gd name="T1" fmla="*/ 0 h 57"/>
              <a:gd name="T2" fmla="*/ 2147483647 w 4"/>
              <a:gd name="T3" fmla="*/ 0 h 57"/>
              <a:gd name="T4" fmla="*/ 0 w 4"/>
              <a:gd name="T5" fmla="*/ 2147483647 h 57"/>
              <a:gd name="T6" fmla="*/ 0 w 4"/>
              <a:gd name="T7" fmla="*/ 2147483647 h 57"/>
              <a:gd name="T8" fmla="*/ 0 w 4"/>
              <a:gd name="T9" fmla="*/ 2147483647 h 57"/>
              <a:gd name="T10" fmla="*/ 0 w 4"/>
              <a:gd name="T11" fmla="*/ 2147483647 h 57"/>
              <a:gd name="T12" fmla="*/ 2147483647 w 4"/>
              <a:gd name="T13" fmla="*/ 2147483647 h 57"/>
              <a:gd name="T14" fmla="*/ 2147483647 w 4"/>
              <a:gd name="T15" fmla="*/ 2147483647 h 57"/>
              <a:gd name="T16" fmla="*/ 0 w 4"/>
              <a:gd name="T17" fmla="*/ 2147483647 h 57"/>
              <a:gd name="T18" fmla="*/ 0 w 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57">
                <a:moveTo>
                  <a:pt x="4" y="0"/>
                </a:moveTo>
                <a:lnTo>
                  <a:pt x="4" y="0"/>
                </a:lnTo>
                <a:lnTo>
                  <a:pt x="0" y="8"/>
                </a:lnTo>
                <a:lnTo>
                  <a:pt x="0" y="20"/>
                </a:lnTo>
                <a:lnTo>
                  <a:pt x="0" y="28"/>
                </a:lnTo>
                <a:lnTo>
                  <a:pt x="4" y="41"/>
                </a:lnTo>
                <a:lnTo>
                  <a:pt x="0" y="49"/>
                </a:lnTo>
                <a:lnTo>
                  <a:pt x="0" y="57"/>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39" name="Freeform 622"/>
          <p:cNvSpPr>
            <a:spLocks/>
          </p:cNvSpPr>
          <p:nvPr/>
        </p:nvSpPr>
        <p:spPr bwMode="auto">
          <a:xfrm>
            <a:off x="5110163" y="4419600"/>
            <a:ext cx="12700" cy="90488"/>
          </a:xfrm>
          <a:custGeom>
            <a:avLst/>
            <a:gdLst>
              <a:gd name="T0" fmla="*/ 0 w 8"/>
              <a:gd name="T1" fmla="*/ 2147483647 h 57"/>
              <a:gd name="T2" fmla="*/ 0 w 8"/>
              <a:gd name="T3" fmla="*/ 2147483647 h 57"/>
              <a:gd name="T4" fmla="*/ 2147483647 w 8"/>
              <a:gd name="T5" fmla="*/ 2147483647 h 57"/>
              <a:gd name="T6" fmla="*/ 2147483647 w 8"/>
              <a:gd name="T7" fmla="*/ 2147483647 h 57"/>
              <a:gd name="T8" fmla="*/ 2147483647 w 8"/>
              <a:gd name="T9" fmla="*/ 2147483647 h 57"/>
              <a:gd name="T10" fmla="*/ 2147483647 w 8"/>
              <a:gd name="T11" fmla="*/ 2147483647 h 57"/>
              <a:gd name="T12" fmla="*/ 0 w 8"/>
              <a:gd name="T13" fmla="*/ 2147483647 h 57"/>
              <a:gd name="T14" fmla="*/ 0 w 8"/>
              <a:gd name="T15" fmla="*/ 2147483647 h 57"/>
              <a:gd name="T16" fmla="*/ 2147483647 w 8"/>
              <a:gd name="T17" fmla="*/ 2147483647 h 57"/>
              <a:gd name="T18" fmla="*/ 2147483647 w 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57">
                <a:moveTo>
                  <a:pt x="0" y="57"/>
                </a:moveTo>
                <a:lnTo>
                  <a:pt x="0" y="57"/>
                </a:lnTo>
                <a:lnTo>
                  <a:pt x="4" y="49"/>
                </a:lnTo>
                <a:lnTo>
                  <a:pt x="8" y="37"/>
                </a:lnTo>
                <a:lnTo>
                  <a:pt x="4" y="28"/>
                </a:lnTo>
                <a:lnTo>
                  <a:pt x="0" y="16"/>
                </a:lnTo>
                <a:lnTo>
                  <a:pt x="4" y="8"/>
                </a:lnTo>
                <a:lnTo>
                  <a:pt x="8" y="0"/>
                </a:lnTo>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0" name="Freeform 623"/>
          <p:cNvSpPr>
            <a:spLocks/>
          </p:cNvSpPr>
          <p:nvPr/>
        </p:nvSpPr>
        <p:spPr bwMode="auto">
          <a:xfrm>
            <a:off x="507047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4" y="32"/>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1" name="Freeform 624"/>
          <p:cNvSpPr>
            <a:spLocks/>
          </p:cNvSpPr>
          <p:nvPr/>
        </p:nvSpPr>
        <p:spPr bwMode="auto">
          <a:xfrm>
            <a:off x="507047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2"/>
                </a:lnTo>
                <a:lnTo>
                  <a:pt x="29" y="36"/>
                </a:lnTo>
                <a:lnTo>
                  <a:pt x="21" y="40"/>
                </a:lnTo>
                <a:lnTo>
                  <a:pt x="13" y="36"/>
                </a:lnTo>
                <a:lnTo>
                  <a:pt x="4" y="32"/>
                </a:lnTo>
                <a:lnTo>
                  <a:pt x="0" y="28"/>
                </a:lnTo>
                <a:lnTo>
                  <a:pt x="0" y="20"/>
                </a:lnTo>
                <a:lnTo>
                  <a:pt x="0" y="12"/>
                </a:lnTo>
                <a:lnTo>
                  <a:pt x="4"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2" name="Freeform 625"/>
          <p:cNvSpPr>
            <a:spLocks/>
          </p:cNvSpPr>
          <p:nvPr/>
        </p:nvSpPr>
        <p:spPr bwMode="auto">
          <a:xfrm>
            <a:off x="5070475" y="4362450"/>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2"/>
                </a:lnTo>
                <a:lnTo>
                  <a:pt x="29" y="36"/>
                </a:lnTo>
                <a:lnTo>
                  <a:pt x="21" y="40"/>
                </a:lnTo>
                <a:lnTo>
                  <a:pt x="13" y="36"/>
                </a:lnTo>
                <a:lnTo>
                  <a:pt x="4" y="32"/>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3" name="Freeform 626"/>
          <p:cNvSpPr>
            <a:spLocks/>
          </p:cNvSpPr>
          <p:nvPr/>
        </p:nvSpPr>
        <p:spPr bwMode="auto">
          <a:xfrm>
            <a:off x="507047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4" y="36"/>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4" name="Freeform 627"/>
          <p:cNvSpPr>
            <a:spLocks/>
          </p:cNvSpPr>
          <p:nvPr/>
        </p:nvSpPr>
        <p:spPr bwMode="auto">
          <a:xfrm>
            <a:off x="507047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40">
                <a:moveTo>
                  <a:pt x="41" y="20"/>
                </a:moveTo>
                <a:lnTo>
                  <a:pt x="41" y="20"/>
                </a:lnTo>
                <a:lnTo>
                  <a:pt x="37" y="28"/>
                </a:lnTo>
                <a:lnTo>
                  <a:pt x="33" y="36"/>
                </a:lnTo>
                <a:lnTo>
                  <a:pt x="29" y="40"/>
                </a:lnTo>
                <a:lnTo>
                  <a:pt x="21" y="40"/>
                </a:lnTo>
                <a:lnTo>
                  <a:pt x="13" y="40"/>
                </a:lnTo>
                <a:lnTo>
                  <a:pt x="4" y="36"/>
                </a:lnTo>
                <a:lnTo>
                  <a:pt x="0" y="28"/>
                </a:lnTo>
                <a:lnTo>
                  <a:pt x="0" y="20"/>
                </a:lnTo>
                <a:lnTo>
                  <a:pt x="0" y="12"/>
                </a:lnTo>
                <a:lnTo>
                  <a:pt x="4" y="4"/>
                </a:lnTo>
                <a:lnTo>
                  <a:pt x="13" y="0"/>
                </a:lnTo>
                <a:lnTo>
                  <a:pt x="21" y="0"/>
                </a:lnTo>
                <a:lnTo>
                  <a:pt x="29" y="0"/>
                </a:lnTo>
                <a:lnTo>
                  <a:pt x="33" y="4"/>
                </a:lnTo>
                <a:lnTo>
                  <a:pt x="37" y="12"/>
                </a:lnTo>
                <a:lnTo>
                  <a:pt x="41" y="20"/>
                </a:lnTo>
              </a:path>
            </a:pathLst>
          </a:custGeom>
          <a:solidFill>
            <a:srgbClr val="00B0F0"/>
          </a:solidFill>
          <a:ln w="9525">
            <a:solidFill>
              <a:srgbClr val="969696"/>
            </a:solidFill>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5" name="Freeform 628"/>
          <p:cNvSpPr>
            <a:spLocks/>
          </p:cNvSpPr>
          <p:nvPr/>
        </p:nvSpPr>
        <p:spPr bwMode="auto">
          <a:xfrm>
            <a:off x="5070475" y="4611688"/>
            <a:ext cx="65088" cy="6350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0 w 41"/>
              <a:gd name="T19" fmla="*/ 2147483647 h 40"/>
              <a:gd name="T20" fmla="*/ 0 w 41"/>
              <a:gd name="T21" fmla="*/ 2147483647 h 40"/>
              <a:gd name="T22" fmla="*/ 0 w 41"/>
              <a:gd name="T23" fmla="*/ 2147483647 h 40"/>
              <a:gd name="T24" fmla="*/ 0 w 41"/>
              <a:gd name="T25" fmla="*/ 2147483647 h 40"/>
              <a:gd name="T26" fmla="*/ 2147483647 w 41"/>
              <a:gd name="T27" fmla="*/ 2147483647 h 40"/>
              <a:gd name="T28" fmla="*/ 2147483647 w 41"/>
              <a:gd name="T29" fmla="*/ 0 h 40"/>
              <a:gd name="T30" fmla="*/ 2147483647 w 41"/>
              <a:gd name="T31" fmla="*/ 0 h 40"/>
              <a:gd name="T32" fmla="*/ 2147483647 w 41"/>
              <a:gd name="T33" fmla="*/ 0 h 40"/>
              <a:gd name="T34" fmla="*/ 2147483647 w 41"/>
              <a:gd name="T35" fmla="*/ 0 h 40"/>
              <a:gd name="T36" fmla="*/ 2147483647 w 41"/>
              <a:gd name="T37" fmla="*/ 2147483647 h 40"/>
              <a:gd name="T38" fmla="*/ 2147483647 w 41"/>
              <a:gd name="T39" fmla="*/ 2147483647 h 40"/>
              <a:gd name="T40" fmla="*/ 2147483647 w 41"/>
              <a:gd name="T41" fmla="*/ 2147483647 h 40"/>
              <a:gd name="T42" fmla="*/ 2147483647 w 41"/>
              <a:gd name="T43" fmla="*/ 2147483647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40">
                <a:moveTo>
                  <a:pt x="41" y="20"/>
                </a:moveTo>
                <a:lnTo>
                  <a:pt x="41" y="20"/>
                </a:lnTo>
                <a:lnTo>
                  <a:pt x="37" y="28"/>
                </a:lnTo>
                <a:lnTo>
                  <a:pt x="33" y="36"/>
                </a:lnTo>
                <a:lnTo>
                  <a:pt x="29" y="40"/>
                </a:lnTo>
                <a:lnTo>
                  <a:pt x="21" y="40"/>
                </a:lnTo>
                <a:lnTo>
                  <a:pt x="13" y="40"/>
                </a:lnTo>
                <a:lnTo>
                  <a:pt x="4" y="36"/>
                </a:lnTo>
                <a:lnTo>
                  <a:pt x="0" y="28"/>
                </a:lnTo>
                <a:lnTo>
                  <a:pt x="0" y="20"/>
                </a:lnTo>
                <a:lnTo>
                  <a:pt x="0" y="12"/>
                </a:lnTo>
                <a:lnTo>
                  <a:pt x="4" y="4"/>
                </a:lnTo>
                <a:lnTo>
                  <a:pt x="13" y="0"/>
                </a:lnTo>
                <a:lnTo>
                  <a:pt x="21" y="0"/>
                </a:lnTo>
                <a:lnTo>
                  <a:pt x="29" y="0"/>
                </a:lnTo>
                <a:lnTo>
                  <a:pt x="33" y="4"/>
                </a:lnTo>
                <a:lnTo>
                  <a:pt x="37" y="12"/>
                </a:lnTo>
                <a:lnTo>
                  <a:pt x="41" y="20"/>
                </a:lnTo>
                <a:close/>
              </a:path>
            </a:pathLst>
          </a:custGeom>
          <a:solidFill>
            <a:srgbClr val="00B0F0"/>
          </a:solidFill>
          <a:ln w="4">
            <a:solidFill>
              <a:srgbClr val="969696"/>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6" name="Freeform 629"/>
          <p:cNvSpPr>
            <a:spLocks/>
          </p:cNvSpPr>
          <p:nvPr/>
        </p:nvSpPr>
        <p:spPr bwMode="auto">
          <a:xfrm>
            <a:off x="3594100" y="2232025"/>
            <a:ext cx="223838" cy="44450"/>
          </a:xfrm>
          <a:custGeom>
            <a:avLst/>
            <a:gdLst>
              <a:gd name="T0" fmla="*/ 0 w 141"/>
              <a:gd name="T1" fmla="*/ 2147483647 h 28"/>
              <a:gd name="T2" fmla="*/ 0 w 141"/>
              <a:gd name="T3" fmla="*/ 2147483647 h 28"/>
              <a:gd name="T4" fmla="*/ 2147483647 w 141"/>
              <a:gd name="T5" fmla="*/ 2147483647 h 28"/>
              <a:gd name="T6" fmla="*/ 2147483647 w 141"/>
              <a:gd name="T7" fmla="*/ 2147483647 h 28"/>
              <a:gd name="T8" fmla="*/ 2147483647 w 141"/>
              <a:gd name="T9" fmla="*/ 2147483647 h 28"/>
              <a:gd name="T10" fmla="*/ 2147483647 w 141"/>
              <a:gd name="T11" fmla="*/ 0 h 28"/>
              <a:gd name="T12" fmla="*/ 2147483647 w 141"/>
              <a:gd name="T13" fmla="*/ 2147483647 h 28"/>
              <a:gd name="T14" fmla="*/ 2147483647 w 141"/>
              <a:gd name="T15" fmla="*/ 2147483647 h 28"/>
              <a:gd name="T16" fmla="*/ 2147483647 w 141"/>
              <a:gd name="T17" fmla="*/ 2147483647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1" h="28">
                <a:moveTo>
                  <a:pt x="0" y="28"/>
                </a:moveTo>
                <a:lnTo>
                  <a:pt x="0" y="28"/>
                </a:lnTo>
                <a:lnTo>
                  <a:pt x="12" y="20"/>
                </a:lnTo>
                <a:lnTo>
                  <a:pt x="28" y="12"/>
                </a:lnTo>
                <a:lnTo>
                  <a:pt x="44" y="4"/>
                </a:lnTo>
                <a:lnTo>
                  <a:pt x="68" y="0"/>
                </a:lnTo>
                <a:lnTo>
                  <a:pt x="92" y="4"/>
                </a:lnTo>
                <a:lnTo>
                  <a:pt x="116" y="12"/>
                </a:lnTo>
                <a:lnTo>
                  <a:pt x="141" y="28"/>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7" name="Freeform 630"/>
          <p:cNvSpPr>
            <a:spLocks/>
          </p:cNvSpPr>
          <p:nvPr/>
        </p:nvSpPr>
        <p:spPr bwMode="auto">
          <a:xfrm>
            <a:off x="3856038" y="2833688"/>
            <a:ext cx="287337" cy="185737"/>
          </a:xfrm>
          <a:custGeom>
            <a:avLst/>
            <a:gdLst>
              <a:gd name="T0" fmla="*/ 2147483647 w 181"/>
              <a:gd name="T1" fmla="*/ 0 h 117"/>
              <a:gd name="T2" fmla="*/ 2147483647 w 181"/>
              <a:gd name="T3" fmla="*/ 0 h 117"/>
              <a:gd name="T4" fmla="*/ 2147483647 w 181"/>
              <a:gd name="T5" fmla="*/ 2147483647 h 117"/>
              <a:gd name="T6" fmla="*/ 2147483647 w 181"/>
              <a:gd name="T7" fmla="*/ 2147483647 h 117"/>
              <a:gd name="T8" fmla="*/ 2147483647 w 181"/>
              <a:gd name="T9" fmla="*/ 2147483647 h 117"/>
              <a:gd name="T10" fmla="*/ 2147483647 w 181"/>
              <a:gd name="T11" fmla="*/ 2147483647 h 117"/>
              <a:gd name="T12" fmla="*/ 2147483647 w 181"/>
              <a:gd name="T13" fmla="*/ 2147483647 h 117"/>
              <a:gd name="T14" fmla="*/ 2147483647 w 181"/>
              <a:gd name="T15" fmla="*/ 2147483647 h 117"/>
              <a:gd name="T16" fmla="*/ 2147483647 w 181"/>
              <a:gd name="T17" fmla="*/ 2147483647 h 117"/>
              <a:gd name="T18" fmla="*/ 2147483647 w 181"/>
              <a:gd name="T19" fmla="*/ 2147483647 h 117"/>
              <a:gd name="T20" fmla="*/ 2147483647 w 181"/>
              <a:gd name="T21" fmla="*/ 2147483647 h 117"/>
              <a:gd name="T22" fmla="*/ 2147483647 w 181"/>
              <a:gd name="T23" fmla="*/ 2147483647 h 117"/>
              <a:gd name="T24" fmla="*/ 2147483647 w 181"/>
              <a:gd name="T25" fmla="*/ 2147483647 h 117"/>
              <a:gd name="T26" fmla="*/ 0 w 181"/>
              <a:gd name="T27" fmla="*/ 2147483647 h 1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1" h="117">
                <a:moveTo>
                  <a:pt x="181" y="0"/>
                </a:moveTo>
                <a:lnTo>
                  <a:pt x="181" y="0"/>
                </a:lnTo>
                <a:lnTo>
                  <a:pt x="181" y="24"/>
                </a:lnTo>
                <a:lnTo>
                  <a:pt x="181" y="40"/>
                </a:lnTo>
                <a:lnTo>
                  <a:pt x="177" y="60"/>
                </a:lnTo>
                <a:lnTo>
                  <a:pt x="173" y="72"/>
                </a:lnTo>
                <a:lnTo>
                  <a:pt x="165" y="84"/>
                </a:lnTo>
                <a:lnTo>
                  <a:pt x="153" y="97"/>
                </a:lnTo>
                <a:lnTo>
                  <a:pt x="141" y="105"/>
                </a:lnTo>
                <a:lnTo>
                  <a:pt x="129" y="109"/>
                </a:lnTo>
                <a:lnTo>
                  <a:pt x="101" y="117"/>
                </a:lnTo>
                <a:lnTo>
                  <a:pt x="68" y="117"/>
                </a:lnTo>
                <a:lnTo>
                  <a:pt x="36" y="109"/>
                </a:lnTo>
                <a:lnTo>
                  <a:pt x="0" y="93"/>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8" name="Freeform 631"/>
          <p:cNvSpPr>
            <a:spLocks/>
          </p:cNvSpPr>
          <p:nvPr/>
        </p:nvSpPr>
        <p:spPr bwMode="auto">
          <a:xfrm>
            <a:off x="3260725" y="2749550"/>
            <a:ext cx="300038" cy="711200"/>
          </a:xfrm>
          <a:custGeom>
            <a:avLst/>
            <a:gdLst>
              <a:gd name="T0" fmla="*/ 2147483647 w 189"/>
              <a:gd name="T1" fmla="*/ 2147483647 h 448"/>
              <a:gd name="T2" fmla="*/ 2147483647 w 189"/>
              <a:gd name="T3" fmla="*/ 2147483647 h 448"/>
              <a:gd name="T4" fmla="*/ 2147483647 w 189"/>
              <a:gd name="T5" fmla="*/ 2147483647 h 448"/>
              <a:gd name="T6" fmla="*/ 2147483647 w 189"/>
              <a:gd name="T7" fmla="*/ 2147483647 h 448"/>
              <a:gd name="T8" fmla="*/ 2147483647 w 189"/>
              <a:gd name="T9" fmla="*/ 0 h 448"/>
              <a:gd name="T10" fmla="*/ 2147483647 w 189"/>
              <a:gd name="T11" fmla="*/ 2147483647 h 448"/>
              <a:gd name="T12" fmla="*/ 2147483647 w 189"/>
              <a:gd name="T13" fmla="*/ 2147483647 h 448"/>
              <a:gd name="T14" fmla="*/ 2147483647 w 189"/>
              <a:gd name="T15" fmla="*/ 2147483647 h 448"/>
              <a:gd name="T16" fmla="*/ 2147483647 w 189"/>
              <a:gd name="T17" fmla="*/ 2147483647 h 448"/>
              <a:gd name="T18" fmla="*/ 2147483647 w 189"/>
              <a:gd name="T19" fmla="*/ 2147483647 h 448"/>
              <a:gd name="T20" fmla="*/ 2147483647 w 189"/>
              <a:gd name="T21" fmla="*/ 2147483647 h 448"/>
              <a:gd name="T22" fmla="*/ 2147483647 w 189"/>
              <a:gd name="T23" fmla="*/ 2147483647 h 448"/>
              <a:gd name="T24" fmla="*/ 0 w 189"/>
              <a:gd name="T25" fmla="*/ 2147483647 h 448"/>
              <a:gd name="T26" fmla="*/ 2147483647 w 189"/>
              <a:gd name="T27" fmla="*/ 2147483647 h 448"/>
              <a:gd name="T28" fmla="*/ 2147483647 w 189"/>
              <a:gd name="T29" fmla="*/ 2147483647 h 448"/>
              <a:gd name="T30" fmla="*/ 2147483647 w 189"/>
              <a:gd name="T31" fmla="*/ 2147483647 h 448"/>
              <a:gd name="T32" fmla="*/ 2147483647 w 189"/>
              <a:gd name="T33" fmla="*/ 2147483647 h 448"/>
              <a:gd name="T34" fmla="*/ 2147483647 w 189"/>
              <a:gd name="T35" fmla="*/ 2147483647 h 4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9" h="448">
                <a:moveTo>
                  <a:pt x="189" y="25"/>
                </a:moveTo>
                <a:lnTo>
                  <a:pt x="189" y="25"/>
                </a:lnTo>
                <a:lnTo>
                  <a:pt x="169" y="9"/>
                </a:lnTo>
                <a:lnTo>
                  <a:pt x="149" y="4"/>
                </a:lnTo>
                <a:lnTo>
                  <a:pt x="125" y="0"/>
                </a:lnTo>
                <a:lnTo>
                  <a:pt x="105" y="9"/>
                </a:lnTo>
                <a:lnTo>
                  <a:pt x="81" y="17"/>
                </a:lnTo>
                <a:lnTo>
                  <a:pt x="60" y="33"/>
                </a:lnTo>
                <a:lnTo>
                  <a:pt x="40" y="57"/>
                </a:lnTo>
                <a:lnTo>
                  <a:pt x="24" y="81"/>
                </a:lnTo>
                <a:lnTo>
                  <a:pt x="12" y="113"/>
                </a:lnTo>
                <a:lnTo>
                  <a:pt x="4" y="150"/>
                </a:lnTo>
                <a:lnTo>
                  <a:pt x="0" y="190"/>
                </a:lnTo>
                <a:lnTo>
                  <a:pt x="4" y="234"/>
                </a:lnTo>
                <a:lnTo>
                  <a:pt x="16" y="283"/>
                </a:lnTo>
                <a:lnTo>
                  <a:pt x="36" y="335"/>
                </a:lnTo>
                <a:lnTo>
                  <a:pt x="64" y="391"/>
                </a:lnTo>
                <a:lnTo>
                  <a:pt x="105" y="448"/>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49" name="Freeform 632"/>
          <p:cNvSpPr>
            <a:spLocks/>
          </p:cNvSpPr>
          <p:nvPr/>
        </p:nvSpPr>
        <p:spPr bwMode="auto">
          <a:xfrm>
            <a:off x="3875088" y="3870325"/>
            <a:ext cx="555625" cy="1042988"/>
          </a:xfrm>
          <a:custGeom>
            <a:avLst/>
            <a:gdLst>
              <a:gd name="T0" fmla="*/ 0 w 350"/>
              <a:gd name="T1" fmla="*/ 2147483647 h 657"/>
              <a:gd name="T2" fmla="*/ 2147483647 w 350"/>
              <a:gd name="T3" fmla="*/ 2147483647 h 657"/>
              <a:gd name="T4" fmla="*/ 2147483647 w 350"/>
              <a:gd name="T5" fmla="*/ 0 h 657"/>
              <a:gd name="T6" fmla="*/ 2147483647 w 350"/>
              <a:gd name="T7" fmla="*/ 2147483647 h 657"/>
              <a:gd name="T8" fmla="*/ 2147483647 w 350"/>
              <a:gd name="T9" fmla="*/ 2147483647 h 657"/>
              <a:gd name="T10" fmla="*/ 2147483647 w 350"/>
              <a:gd name="T11" fmla="*/ 2147483647 h 657"/>
              <a:gd name="T12" fmla="*/ 2147483647 w 350"/>
              <a:gd name="T13" fmla="*/ 2147483647 h 657"/>
              <a:gd name="T14" fmla="*/ 2147483647 w 350"/>
              <a:gd name="T15" fmla="*/ 2147483647 h 657"/>
              <a:gd name="T16" fmla="*/ 2147483647 w 350"/>
              <a:gd name="T17" fmla="*/ 2147483647 h 657"/>
              <a:gd name="T18" fmla="*/ 2147483647 w 350"/>
              <a:gd name="T19" fmla="*/ 2147483647 h 657"/>
              <a:gd name="T20" fmla="*/ 2147483647 w 350"/>
              <a:gd name="T21" fmla="*/ 2147483647 h 657"/>
              <a:gd name="T22" fmla="*/ 2147483647 w 350"/>
              <a:gd name="T23" fmla="*/ 2147483647 h 657"/>
              <a:gd name="T24" fmla="*/ 2147483647 w 350"/>
              <a:gd name="T25" fmla="*/ 2147483647 h 657"/>
              <a:gd name="T26" fmla="*/ 2147483647 w 350"/>
              <a:gd name="T27" fmla="*/ 2147483647 h 657"/>
              <a:gd name="T28" fmla="*/ 2147483647 w 350"/>
              <a:gd name="T29" fmla="*/ 2147483647 h 657"/>
              <a:gd name="T30" fmla="*/ 2147483647 w 350"/>
              <a:gd name="T31" fmla="*/ 2147483647 h 657"/>
              <a:gd name="T32" fmla="*/ 2147483647 w 350"/>
              <a:gd name="T33" fmla="*/ 2147483647 h 657"/>
              <a:gd name="T34" fmla="*/ 2147483647 w 350"/>
              <a:gd name="T35" fmla="*/ 2147483647 h 657"/>
              <a:gd name="T36" fmla="*/ 2147483647 w 350"/>
              <a:gd name="T37" fmla="*/ 2147483647 h 657"/>
              <a:gd name="T38" fmla="*/ 2147483647 w 350"/>
              <a:gd name="T39" fmla="*/ 2147483647 h 657"/>
              <a:gd name="T40" fmla="*/ 2147483647 w 350"/>
              <a:gd name="T41" fmla="*/ 2147483647 h 657"/>
              <a:gd name="T42" fmla="*/ 2147483647 w 350"/>
              <a:gd name="T43" fmla="*/ 2147483647 h 657"/>
              <a:gd name="T44" fmla="*/ 2147483647 w 350"/>
              <a:gd name="T45" fmla="*/ 2147483647 h 657"/>
              <a:gd name="T46" fmla="*/ 2147483647 w 350"/>
              <a:gd name="T47" fmla="*/ 2147483647 h 657"/>
              <a:gd name="T48" fmla="*/ 2147483647 w 350"/>
              <a:gd name="T49" fmla="*/ 2147483647 h 657"/>
              <a:gd name="T50" fmla="*/ 2147483647 w 350"/>
              <a:gd name="T51" fmla="*/ 2147483647 h 657"/>
              <a:gd name="T52" fmla="*/ 2147483647 w 350"/>
              <a:gd name="T53" fmla="*/ 2147483647 h 657"/>
              <a:gd name="T54" fmla="*/ 2147483647 w 350"/>
              <a:gd name="T55" fmla="*/ 2147483647 h 657"/>
              <a:gd name="T56" fmla="*/ 2147483647 w 350"/>
              <a:gd name="T57" fmla="*/ 2147483647 h 657"/>
              <a:gd name="T58" fmla="*/ 2147483647 w 350"/>
              <a:gd name="T59" fmla="*/ 2147483647 h 657"/>
              <a:gd name="T60" fmla="*/ 2147483647 w 350"/>
              <a:gd name="T61" fmla="*/ 2147483647 h 657"/>
              <a:gd name="T62" fmla="*/ 2147483647 w 350"/>
              <a:gd name="T63" fmla="*/ 2147483647 h 657"/>
              <a:gd name="T64" fmla="*/ 2147483647 w 350"/>
              <a:gd name="T65" fmla="*/ 2147483647 h 657"/>
              <a:gd name="T66" fmla="*/ 2147483647 w 350"/>
              <a:gd name="T67" fmla="*/ 2147483647 h 657"/>
              <a:gd name="T68" fmla="*/ 2147483647 w 350"/>
              <a:gd name="T69" fmla="*/ 2147483647 h 657"/>
              <a:gd name="T70" fmla="*/ 2147483647 w 350"/>
              <a:gd name="T71" fmla="*/ 2147483647 h 657"/>
              <a:gd name="T72" fmla="*/ 2147483647 w 350"/>
              <a:gd name="T73" fmla="*/ 2147483647 h 657"/>
              <a:gd name="T74" fmla="*/ 2147483647 w 350"/>
              <a:gd name="T75" fmla="*/ 2147483647 h 657"/>
              <a:gd name="T76" fmla="*/ 2147483647 w 350"/>
              <a:gd name="T77" fmla="*/ 2147483647 h 6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50" h="657">
                <a:moveTo>
                  <a:pt x="0" y="20"/>
                </a:moveTo>
                <a:lnTo>
                  <a:pt x="0" y="20"/>
                </a:lnTo>
                <a:lnTo>
                  <a:pt x="12" y="16"/>
                </a:lnTo>
                <a:lnTo>
                  <a:pt x="44" y="4"/>
                </a:lnTo>
                <a:lnTo>
                  <a:pt x="76" y="0"/>
                </a:lnTo>
                <a:lnTo>
                  <a:pt x="93" y="0"/>
                </a:lnTo>
                <a:lnTo>
                  <a:pt x="105" y="8"/>
                </a:lnTo>
                <a:lnTo>
                  <a:pt x="109" y="12"/>
                </a:lnTo>
                <a:lnTo>
                  <a:pt x="109" y="16"/>
                </a:lnTo>
                <a:lnTo>
                  <a:pt x="101" y="32"/>
                </a:lnTo>
                <a:lnTo>
                  <a:pt x="72" y="68"/>
                </a:lnTo>
                <a:lnTo>
                  <a:pt x="56" y="84"/>
                </a:lnTo>
                <a:lnTo>
                  <a:pt x="44" y="104"/>
                </a:lnTo>
                <a:lnTo>
                  <a:pt x="36" y="121"/>
                </a:lnTo>
                <a:lnTo>
                  <a:pt x="36" y="129"/>
                </a:lnTo>
                <a:lnTo>
                  <a:pt x="40" y="133"/>
                </a:lnTo>
                <a:lnTo>
                  <a:pt x="44" y="137"/>
                </a:lnTo>
                <a:lnTo>
                  <a:pt x="52" y="137"/>
                </a:lnTo>
                <a:lnTo>
                  <a:pt x="68" y="133"/>
                </a:lnTo>
                <a:lnTo>
                  <a:pt x="84" y="121"/>
                </a:lnTo>
                <a:lnTo>
                  <a:pt x="101" y="104"/>
                </a:lnTo>
                <a:lnTo>
                  <a:pt x="137" y="80"/>
                </a:lnTo>
                <a:lnTo>
                  <a:pt x="153" y="72"/>
                </a:lnTo>
                <a:lnTo>
                  <a:pt x="157" y="72"/>
                </a:lnTo>
                <a:lnTo>
                  <a:pt x="165" y="76"/>
                </a:lnTo>
                <a:lnTo>
                  <a:pt x="169" y="80"/>
                </a:lnTo>
                <a:lnTo>
                  <a:pt x="169" y="88"/>
                </a:lnTo>
                <a:lnTo>
                  <a:pt x="165" y="100"/>
                </a:lnTo>
                <a:lnTo>
                  <a:pt x="153" y="117"/>
                </a:lnTo>
                <a:lnTo>
                  <a:pt x="141" y="137"/>
                </a:lnTo>
                <a:lnTo>
                  <a:pt x="113" y="173"/>
                </a:lnTo>
                <a:lnTo>
                  <a:pt x="105" y="185"/>
                </a:lnTo>
                <a:lnTo>
                  <a:pt x="105" y="193"/>
                </a:lnTo>
                <a:lnTo>
                  <a:pt x="109" y="197"/>
                </a:lnTo>
                <a:lnTo>
                  <a:pt x="113" y="201"/>
                </a:lnTo>
                <a:lnTo>
                  <a:pt x="117" y="201"/>
                </a:lnTo>
                <a:lnTo>
                  <a:pt x="133" y="193"/>
                </a:lnTo>
                <a:lnTo>
                  <a:pt x="165" y="173"/>
                </a:lnTo>
                <a:lnTo>
                  <a:pt x="197" y="149"/>
                </a:lnTo>
                <a:lnTo>
                  <a:pt x="213" y="141"/>
                </a:lnTo>
                <a:lnTo>
                  <a:pt x="217" y="145"/>
                </a:lnTo>
                <a:lnTo>
                  <a:pt x="222" y="145"/>
                </a:lnTo>
                <a:lnTo>
                  <a:pt x="226" y="149"/>
                </a:lnTo>
                <a:lnTo>
                  <a:pt x="230" y="157"/>
                </a:lnTo>
                <a:lnTo>
                  <a:pt x="226" y="169"/>
                </a:lnTo>
                <a:lnTo>
                  <a:pt x="201" y="205"/>
                </a:lnTo>
                <a:lnTo>
                  <a:pt x="177" y="241"/>
                </a:lnTo>
                <a:lnTo>
                  <a:pt x="173" y="258"/>
                </a:lnTo>
                <a:lnTo>
                  <a:pt x="173" y="266"/>
                </a:lnTo>
                <a:lnTo>
                  <a:pt x="173" y="270"/>
                </a:lnTo>
                <a:lnTo>
                  <a:pt x="181" y="274"/>
                </a:lnTo>
                <a:lnTo>
                  <a:pt x="185" y="274"/>
                </a:lnTo>
                <a:lnTo>
                  <a:pt x="197" y="270"/>
                </a:lnTo>
                <a:lnTo>
                  <a:pt x="226" y="250"/>
                </a:lnTo>
                <a:lnTo>
                  <a:pt x="242" y="241"/>
                </a:lnTo>
                <a:lnTo>
                  <a:pt x="258" y="233"/>
                </a:lnTo>
                <a:lnTo>
                  <a:pt x="274" y="233"/>
                </a:lnTo>
                <a:lnTo>
                  <a:pt x="282" y="233"/>
                </a:lnTo>
                <a:lnTo>
                  <a:pt x="286" y="241"/>
                </a:lnTo>
                <a:lnTo>
                  <a:pt x="302" y="258"/>
                </a:lnTo>
                <a:lnTo>
                  <a:pt x="322" y="278"/>
                </a:lnTo>
                <a:lnTo>
                  <a:pt x="338" y="310"/>
                </a:lnTo>
                <a:lnTo>
                  <a:pt x="342" y="330"/>
                </a:lnTo>
                <a:lnTo>
                  <a:pt x="346" y="350"/>
                </a:lnTo>
                <a:lnTo>
                  <a:pt x="350" y="378"/>
                </a:lnTo>
                <a:lnTo>
                  <a:pt x="346" y="407"/>
                </a:lnTo>
                <a:lnTo>
                  <a:pt x="342" y="435"/>
                </a:lnTo>
                <a:lnTo>
                  <a:pt x="334" y="471"/>
                </a:lnTo>
                <a:lnTo>
                  <a:pt x="322" y="511"/>
                </a:lnTo>
                <a:lnTo>
                  <a:pt x="306" y="556"/>
                </a:lnTo>
                <a:lnTo>
                  <a:pt x="282" y="604"/>
                </a:lnTo>
                <a:lnTo>
                  <a:pt x="254" y="657"/>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50" name="Freeform 633"/>
          <p:cNvSpPr>
            <a:spLocks/>
          </p:cNvSpPr>
          <p:nvPr/>
        </p:nvSpPr>
        <p:spPr bwMode="auto">
          <a:xfrm>
            <a:off x="3638550" y="5245100"/>
            <a:ext cx="396875" cy="614363"/>
          </a:xfrm>
          <a:custGeom>
            <a:avLst/>
            <a:gdLst>
              <a:gd name="T0" fmla="*/ 2147483647 w 250"/>
              <a:gd name="T1" fmla="*/ 2147483647 h 387"/>
              <a:gd name="T2" fmla="*/ 2147483647 w 250"/>
              <a:gd name="T3" fmla="*/ 2147483647 h 387"/>
              <a:gd name="T4" fmla="*/ 2147483647 w 250"/>
              <a:gd name="T5" fmla="*/ 2147483647 h 387"/>
              <a:gd name="T6" fmla="*/ 2147483647 w 250"/>
              <a:gd name="T7" fmla="*/ 2147483647 h 387"/>
              <a:gd name="T8" fmla="*/ 2147483647 w 250"/>
              <a:gd name="T9" fmla="*/ 2147483647 h 387"/>
              <a:gd name="T10" fmla="*/ 2147483647 w 250"/>
              <a:gd name="T11" fmla="*/ 2147483647 h 387"/>
              <a:gd name="T12" fmla="*/ 2147483647 w 250"/>
              <a:gd name="T13" fmla="*/ 0 h 387"/>
              <a:gd name="T14" fmla="*/ 2147483647 w 250"/>
              <a:gd name="T15" fmla="*/ 0 h 387"/>
              <a:gd name="T16" fmla="*/ 2147483647 w 250"/>
              <a:gd name="T17" fmla="*/ 0 h 387"/>
              <a:gd name="T18" fmla="*/ 2147483647 w 250"/>
              <a:gd name="T19" fmla="*/ 2147483647 h 387"/>
              <a:gd name="T20" fmla="*/ 2147483647 w 250"/>
              <a:gd name="T21" fmla="*/ 2147483647 h 387"/>
              <a:gd name="T22" fmla="*/ 2147483647 w 250"/>
              <a:gd name="T23" fmla="*/ 2147483647 h 387"/>
              <a:gd name="T24" fmla="*/ 2147483647 w 250"/>
              <a:gd name="T25" fmla="*/ 2147483647 h 387"/>
              <a:gd name="T26" fmla="*/ 2147483647 w 250"/>
              <a:gd name="T27" fmla="*/ 2147483647 h 387"/>
              <a:gd name="T28" fmla="*/ 2147483647 w 250"/>
              <a:gd name="T29" fmla="*/ 2147483647 h 387"/>
              <a:gd name="T30" fmla="*/ 2147483647 w 250"/>
              <a:gd name="T31" fmla="*/ 2147483647 h 387"/>
              <a:gd name="T32" fmla="*/ 2147483647 w 250"/>
              <a:gd name="T33" fmla="*/ 2147483647 h 387"/>
              <a:gd name="T34" fmla="*/ 2147483647 w 250"/>
              <a:gd name="T35" fmla="*/ 2147483647 h 387"/>
              <a:gd name="T36" fmla="*/ 2147483647 w 250"/>
              <a:gd name="T37" fmla="*/ 2147483647 h 387"/>
              <a:gd name="T38" fmla="*/ 2147483647 w 250"/>
              <a:gd name="T39" fmla="*/ 2147483647 h 387"/>
              <a:gd name="T40" fmla="*/ 2147483647 w 250"/>
              <a:gd name="T41" fmla="*/ 2147483647 h 387"/>
              <a:gd name="T42" fmla="*/ 2147483647 w 250"/>
              <a:gd name="T43" fmla="*/ 2147483647 h 387"/>
              <a:gd name="T44" fmla="*/ 2147483647 w 250"/>
              <a:gd name="T45" fmla="*/ 2147483647 h 387"/>
              <a:gd name="T46" fmla="*/ 2147483647 w 250"/>
              <a:gd name="T47" fmla="*/ 2147483647 h 387"/>
              <a:gd name="T48" fmla="*/ 2147483647 w 250"/>
              <a:gd name="T49" fmla="*/ 2147483647 h 387"/>
              <a:gd name="T50" fmla="*/ 2147483647 w 250"/>
              <a:gd name="T51" fmla="*/ 2147483647 h 387"/>
              <a:gd name="T52" fmla="*/ 2147483647 w 250"/>
              <a:gd name="T53" fmla="*/ 2147483647 h 387"/>
              <a:gd name="T54" fmla="*/ 2147483647 w 250"/>
              <a:gd name="T55" fmla="*/ 2147483647 h 387"/>
              <a:gd name="T56" fmla="*/ 2147483647 w 250"/>
              <a:gd name="T57" fmla="*/ 2147483647 h 387"/>
              <a:gd name="T58" fmla="*/ 2147483647 w 250"/>
              <a:gd name="T59" fmla="*/ 2147483647 h 387"/>
              <a:gd name="T60" fmla="*/ 2147483647 w 250"/>
              <a:gd name="T61" fmla="*/ 2147483647 h 387"/>
              <a:gd name="T62" fmla="*/ 2147483647 w 250"/>
              <a:gd name="T63" fmla="*/ 2147483647 h 387"/>
              <a:gd name="T64" fmla="*/ 2147483647 w 250"/>
              <a:gd name="T65" fmla="*/ 2147483647 h 387"/>
              <a:gd name="T66" fmla="*/ 2147483647 w 250"/>
              <a:gd name="T67" fmla="*/ 2147483647 h 387"/>
              <a:gd name="T68" fmla="*/ 2147483647 w 250"/>
              <a:gd name="T69" fmla="*/ 2147483647 h 387"/>
              <a:gd name="T70" fmla="*/ 2147483647 w 250"/>
              <a:gd name="T71" fmla="*/ 2147483647 h 387"/>
              <a:gd name="T72" fmla="*/ 2147483647 w 250"/>
              <a:gd name="T73" fmla="*/ 2147483647 h 387"/>
              <a:gd name="T74" fmla="*/ 2147483647 w 250"/>
              <a:gd name="T75" fmla="*/ 2147483647 h 387"/>
              <a:gd name="T76" fmla="*/ 0 w 250"/>
              <a:gd name="T77" fmla="*/ 2147483647 h 387"/>
              <a:gd name="T78" fmla="*/ 2147483647 w 250"/>
              <a:gd name="T79" fmla="*/ 2147483647 h 387"/>
              <a:gd name="T80" fmla="*/ 2147483647 w 250"/>
              <a:gd name="T81" fmla="*/ 2147483647 h 387"/>
              <a:gd name="T82" fmla="*/ 2147483647 w 250"/>
              <a:gd name="T83" fmla="*/ 2147483647 h 387"/>
              <a:gd name="T84" fmla="*/ 2147483647 w 250"/>
              <a:gd name="T85" fmla="*/ 2147483647 h 387"/>
              <a:gd name="T86" fmla="*/ 2147483647 w 250"/>
              <a:gd name="T87" fmla="*/ 2147483647 h 387"/>
              <a:gd name="T88" fmla="*/ 2147483647 w 250"/>
              <a:gd name="T89" fmla="*/ 2147483647 h 387"/>
              <a:gd name="T90" fmla="*/ 2147483647 w 250"/>
              <a:gd name="T91" fmla="*/ 2147483647 h 387"/>
              <a:gd name="T92" fmla="*/ 2147483647 w 250"/>
              <a:gd name="T93" fmla="*/ 2147483647 h 387"/>
              <a:gd name="T94" fmla="*/ 2147483647 w 250"/>
              <a:gd name="T95" fmla="*/ 2147483647 h 387"/>
              <a:gd name="T96" fmla="*/ 2147483647 w 250"/>
              <a:gd name="T97" fmla="*/ 2147483647 h 387"/>
              <a:gd name="T98" fmla="*/ 2147483647 w 250"/>
              <a:gd name="T99" fmla="*/ 2147483647 h 387"/>
              <a:gd name="T100" fmla="*/ 2147483647 w 250"/>
              <a:gd name="T101" fmla="*/ 2147483647 h 387"/>
              <a:gd name="T102" fmla="*/ 2147483647 w 250"/>
              <a:gd name="T103" fmla="*/ 2147483647 h 387"/>
              <a:gd name="T104" fmla="*/ 2147483647 w 250"/>
              <a:gd name="T105" fmla="*/ 2147483647 h 387"/>
              <a:gd name="T106" fmla="*/ 2147483647 w 250"/>
              <a:gd name="T107" fmla="*/ 2147483647 h 387"/>
              <a:gd name="T108" fmla="*/ 2147483647 w 250"/>
              <a:gd name="T109" fmla="*/ 2147483647 h 3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0" h="387">
                <a:moveTo>
                  <a:pt x="250" y="12"/>
                </a:moveTo>
                <a:lnTo>
                  <a:pt x="250" y="12"/>
                </a:lnTo>
                <a:lnTo>
                  <a:pt x="238" y="16"/>
                </a:lnTo>
                <a:lnTo>
                  <a:pt x="225" y="20"/>
                </a:lnTo>
                <a:lnTo>
                  <a:pt x="201" y="12"/>
                </a:lnTo>
                <a:lnTo>
                  <a:pt x="177" y="4"/>
                </a:lnTo>
                <a:lnTo>
                  <a:pt x="153" y="0"/>
                </a:lnTo>
                <a:lnTo>
                  <a:pt x="129" y="0"/>
                </a:lnTo>
                <a:lnTo>
                  <a:pt x="121" y="4"/>
                </a:lnTo>
                <a:lnTo>
                  <a:pt x="109" y="12"/>
                </a:lnTo>
                <a:lnTo>
                  <a:pt x="105" y="20"/>
                </a:lnTo>
                <a:lnTo>
                  <a:pt x="101" y="28"/>
                </a:lnTo>
                <a:lnTo>
                  <a:pt x="101" y="40"/>
                </a:lnTo>
                <a:lnTo>
                  <a:pt x="105" y="52"/>
                </a:lnTo>
                <a:lnTo>
                  <a:pt x="113" y="65"/>
                </a:lnTo>
                <a:lnTo>
                  <a:pt x="125" y="77"/>
                </a:lnTo>
                <a:lnTo>
                  <a:pt x="149" y="101"/>
                </a:lnTo>
                <a:lnTo>
                  <a:pt x="157" y="109"/>
                </a:lnTo>
                <a:lnTo>
                  <a:pt x="161" y="125"/>
                </a:lnTo>
                <a:lnTo>
                  <a:pt x="165" y="141"/>
                </a:lnTo>
                <a:lnTo>
                  <a:pt x="161" y="161"/>
                </a:lnTo>
                <a:lnTo>
                  <a:pt x="153" y="181"/>
                </a:lnTo>
                <a:lnTo>
                  <a:pt x="141" y="202"/>
                </a:lnTo>
                <a:lnTo>
                  <a:pt x="125" y="222"/>
                </a:lnTo>
                <a:lnTo>
                  <a:pt x="105" y="238"/>
                </a:lnTo>
                <a:lnTo>
                  <a:pt x="96" y="242"/>
                </a:lnTo>
                <a:lnTo>
                  <a:pt x="84" y="242"/>
                </a:lnTo>
                <a:lnTo>
                  <a:pt x="56" y="246"/>
                </a:lnTo>
                <a:lnTo>
                  <a:pt x="32" y="250"/>
                </a:lnTo>
                <a:lnTo>
                  <a:pt x="24" y="254"/>
                </a:lnTo>
                <a:lnTo>
                  <a:pt x="16" y="262"/>
                </a:lnTo>
                <a:lnTo>
                  <a:pt x="8" y="270"/>
                </a:lnTo>
                <a:lnTo>
                  <a:pt x="4" y="286"/>
                </a:lnTo>
                <a:lnTo>
                  <a:pt x="0" y="302"/>
                </a:lnTo>
                <a:lnTo>
                  <a:pt x="4" y="314"/>
                </a:lnTo>
                <a:lnTo>
                  <a:pt x="12" y="331"/>
                </a:lnTo>
                <a:lnTo>
                  <a:pt x="28" y="335"/>
                </a:lnTo>
                <a:lnTo>
                  <a:pt x="44" y="339"/>
                </a:lnTo>
                <a:lnTo>
                  <a:pt x="60" y="339"/>
                </a:lnTo>
                <a:lnTo>
                  <a:pt x="84" y="343"/>
                </a:lnTo>
                <a:lnTo>
                  <a:pt x="92" y="343"/>
                </a:lnTo>
                <a:lnTo>
                  <a:pt x="96" y="347"/>
                </a:lnTo>
                <a:lnTo>
                  <a:pt x="96" y="359"/>
                </a:lnTo>
                <a:lnTo>
                  <a:pt x="88" y="367"/>
                </a:lnTo>
                <a:lnTo>
                  <a:pt x="72" y="379"/>
                </a:lnTo>
                <a:lnTo>
                  <a:pt x="56" y="383"/>
                </a:lnTo>
                <a:lnTo>
                  <a:pt x="36" y="387"/>
                </a:lnTo>
                <a:lnTo>
                  <a:pt x="20" y="387"/>
                </a:lnTo>
              </a:path>
            </a:pathLst>
          </a:custGeom>
          <a:noFill/>
          <a:ln w="28575">
            <a:solidFill>
              <a:srgbClr val="FF99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53889" name="Freeform 641"/>
          <p:cNvSpPr>
            <a:spLocks/>
          </p:cNvSpPr>
          <p:nvPr/>
        </p:nvSpPr>
        <p:spPr bwMode="auto">
          <a:xfrm>
            <a:off x="3951288" y="4791120"/>
            <a:ext cx="415925" cy="517525"/>
          </a:xfrm>
          <a:custGeom>
            <a:avLst/>
            <a:gdLst/>
            <a:ahLst/>
            <a:cxnLst>
              <a:cxn ang="0">
                <a:pos x="234" y="12"/>
              </a:cxn>
              <a:cxn ang="0">
                <a:pos x="234" y="12"/>
              </a:cxn>
              <a:cxn ang="0">
                <a:pos x="214" y="4"/>
              </a:cxn>
              <a:cxn ang="0">
                <a:pos x="194" y="0"/>
              </a:cxn>
              <a:cxn ang="0">
                <a:pos x="178" y="4"/>
              </a:cxn>
              <a:cxn ang="0">
                <a:pos x="165" y="12"/>
              </a:cxn>
              <a:cxn ang="0">
                <a:pos x="165" y="12"/>
              </a:cxn>
              <a:cxn ang="0">
                <a:pos x="161" y="28"/>
              </a:cxn>
              <a:cxn ang="0">
                <a:pos x="165" y="44"/>
              </a:cxn>
              <a:cxn ang="0">
                <a:pos x="36" y="238"/>
              </a:cxn>
              <a:cxn ang="0">
                <a:pos x="36" y="238"/>
              </a:cxn>
              <a:cxn ang="0">
                <a:pos x="16" y="238"/>
              </a:cxn>
              <a:cxn ang="0">
                <a:pos x="4" y="250"/>
              </a:cxn>
              <a:cxn ang="0">
                <a:pos x="4" y="250"/>
              </a:cxn>
              <a:cxn ang="0">
                <a:pos x="0" y="266"/>
              </a:cxn>
              <a:cxn ang="0">
                <a:pos x="4" y="282"/>
              </a:cxn>
              <a:cxn ang="0">
                <a:pos x="16" y="298"/>
              </a:cxn>
              <a:cxn ang="0">
                <a:pos x="32" y="310"/>
              </a:cxn>
              <a:cxn ang="0">
                <a:pos x="32" y="310"/>
              </a:cxn>
              <a:cxn ang="0">
                <a:pos x="49" y="322"/>
              </a:cxn>
              <a:cxn ang="0">
                <a:pos x="69" y="326"/>
              </a:cxn>
              <a:cxn ang="0">
                <a:pos x="85" y="322"/>
              </a:cxn>
              <a:cxn ang="0">
                <a:pos x="97" y="310"/>
              </a:cxn>
              <a:cxn ang="0">
                <a:pos x="97" y="310"/>
              </a:cxn>
              <a:cxn ang="0">
                <a:pos x="101" y="298"/>
              </a:cxn>
              <a:cxn ang="0">
                <a:pos x="101" y="282"/>
              </a:cxn>
              <a:cxn ang="0">
                <a:pos x="230" y="89"/>
              </a:cxn>
              <a:cxn ang="0">
                <a:pos x="230" y="89"/>
              </a:cxn>
              <a:cxn ang="0">
                <a:pos x="246" y="85"/>
              </a:cxn>
              <a:cxn ang="0">
                <a:pos x="258" y="77"/>
              </a:cxn>
              <a:cxn ang="0">
                <a:pos x="258" y="77"/>
              </a:cxn>
              <a:cxn ang="0">
                <a:pos x="262" y="60"/>
              </a:cxn>
              <a:cxn ang="0">
                <a:pos x="258" y="44"/>
              </a:cxn>
              <a:cxn ang="0">
                <a:pos x="250" y="28"/>
              </a:cxn>
              <a:cxn ang="0">
                <a:pos x="234" y="12"/>
              </a:cxn>
              <a:cxn ang="0">
                <a:pos x="234" y="12"/>
              </a:cxn>
            </a:cxnLst>
            <a:rect l="0" t="0" r="r" b="b"/>
            <a:pathLst>
              <a:path w="262" h="326">
                <a:moveTo>
                  <a:pt x="234" y="12"/>
                </a:moveTo>
                <a:lnTo>
                  <a:pt x="234" y="12"/>
                </a:lnTo>
                <a:lnTo>
                  <a:pt x="214" y="4"/>
                </a:lnTo>
                <a:lnTo>
                  <a:pt x="194" y="0"/>
                </a:lnTo>
                <a:lnTo>
                  <a:pt x="178" y="4"/>
                </a:lnTo>
                <a:lnTo>
                  <a:pt x="165" y="12"/>
                </a:lnTo>
                <a:lnTo>
                  <a:pt x="165" y="12"/>
                </a:lnTo>
                <a:lnTo>
                  <a:pt x="161" y="28"/>
                </a:lnTo>
                <a:lnTo>
                  <a:pt x="165" y="44"/>
                </a:lnTo>
                <a:lnTo>
                  <a:pt x="36" y="238"/>
                </a:lnTo>
                <a:lnTo>
                  <a:pt x="36" y="238"/>
                </a:lnTo>
                <a:lnTo>
                  <a:pt x="16" y="238"/>
                </a:lnTo>
                <a:lnTo>
                  <a:pt x="4" y="250"/>
                </a:lnTo>
                <a:lnTo>
                  <a:pt x="4" y="250"/>
                </a:lnTo>
                <a:lnTo>
                  <a:pt x="0" y="266"/>
                </a:lnTo>
                <a:lnTo>
                  <a:pt x="4" y="282"/>
                </a:lnTo>
                <a:lnTo>
                  <a:pt x="16" y="298"/>
                </a:lnTo>
                <a:lnTo>
                  <a:pt x="32" y="310"/>
                </a:lnTo>
                <a:lnTo>
                  <a:pt x="32" y="310"/>
                </a:lnTo>
                <a:lnTo>
                  <a:pt x="49" y="322"/>
                </a:lnTo>
                <a:lnTo>
                  <a:pt x="69" y="326"/>
                </a:lnTo>
                <a:lnTo>
                  <a:pt x="85" y="322"/>
                </a:lnTo>
                <a:lnTo>
                  <a:pt x="97" y="310"/>
                </a:lnTo>
                <a:lnTo>
                  <a:pt x="97" y="310"/>
                </a:lnTo>
                <a:lnTo>
                  <a:pt x="101" y="298"/>
                </a:lnTo>
                <a:lnTo>
                  <a:pt x="101" y="282"/>
                </a:lnTo>
                <a:lnTo>
                  <a:pt x="230" y="89"/>
                </a:lnTo>
                <a:lnTo>
                  <a:pt x="230" y="89"/>
                </a:lnTo>
                <a:lnTo>
                  <a:pt x="246" y="85"/>
                </a:lnTo>
                <a:lnTo>
                  <a:pt x="258" y="77"/>
                </a:lnTo>
                <a:lnTo>
                  <a:pt x="258" y="77"/>
                </a:lnTo>
                <a:lnTo>
                  <a:pt x="262" y="60"/>
                </a:lnTo>
                <a:lnTo>
                  <a:pt x="258" y="44"/>
                </a:lnTo>
                <a:lnTo>
                  <a:pt x="250" y="28"/>
                </a:lnTo>
                <a:lnTo>
                  <a:pt x="234" y="12"/>
                </a:lnTo>
                <a:lnTo>
                  <a:pt x="234" y="12"/>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890" name="Freeform 642"/>
          <p:cNvSpPr>
            <a:spLocks/>
          </p:cNvSpPr>
          <p:nvPr/>
        </p:nvSpPr>
        <p:spPr bwMode="auto">
          <a:xfrm>
            <a:off x="3254380" y="2213020"/>
            <a:ext cx="403225" cy="409575"/>
          </a:xfrm>
          <a:custGeom>
            <a:avLst/>
            <a:gdLst/>
            <a:ahLst/>
            <a:cxnLst>
              <a:cxn ang="0">
                <a:pos x="101" y="242"/>
              </a:cxn>
              <a:cxn ang="0">
                <a:pos x="101" y="242"/>
              </a:cxn>
              <a:cxn ang="0">
                <a:pos x="93" y="250"/>
              </a:cxn>
              <a:cxn ang="0">
                <a:pos x="85" y="254"/>
              </a:cxn>
              <a:cxn ang="0">
                <a:pos x="60" y="258"/>
              </a:cxn>
              <a:cxn ang="0">
                <a:pos x="40" y="254"/>
              </a:cxn>
              <a:cxn ang="0">
                <a:pos x="20" y="242"/>
              </a:cxn>
              <a:cxn ang="0">
                <a:pos x="20" y="242"/>
              </a:cxn>
              <a:cxn ang="0">
                <a:pos x="4" y="222"/>
              </a:cxn>
              <a:cxn ang="0">
                <a:pos x="0" y="201"/>
              </a:cxn>
              <a:cxn ang="0">
                <a:pos x="4" y="177"/>
              </a:cxn>
              <a:cxn ang="0">
                <a:pos x="8" y="169"/>
              </a:cxn>
              <a:cxn ang="0">
                <a:pos x="16" y="157"/>
              </a:cxn>
              <a:cxn ang="0">
                <a:pos x="153" y="16"/>
              </a:cxn>
              <a:cxn ang="0">
                <a:pos x="153" y="16"/>
              </a:cxn>
              <a:cxn ang="0">
                <a:pos x="161" y="8"/>
              </a:cxn>
              <a:cxn ang="0">
                <a:pos x="169" y="4"/>
              </a:cxn>
              <a:cxn ang="0">
                <a:pos x="193" y="0"/>
              </a:cxn>
              <a:cxn ang="0">
                <a:pos x="214" y="4"/>
              </a:cxn>
              <a:cxn ang="0">
                <a:pos x="234" y="16"/>
              </a:cxn>
              <a:cxn ang="0">
                <a:pos x="234" y="16"/>
              </a:cxn>
              <a:cxn ang="0">
                <a:pos x="250" y="36"/>
              </a:cxn>
              <a:cxn ang="0">
                <a:pos x="254" y="60"/>
              </a:cxn>
              <a:cxn ang="0">
                <a:pos x="250" y="81"/>
              </a:cxn>
              <a:cxn ang="0">
                <a:pos x="246" y="93"/>
              </a:cxn>
              <a:cxn ang="0">
                <a:pos x="238" y="101"/>
              </a:cxn>
              <a:cxn ang="0">
                <a:pos x="101" y="242"/>
              </a:cxn>
            </a:cxnLst>
            <a:rect l="0" t="0" r="r" b="b"/>
            <a:pathLst>
              <a:path w="254" h="258">
                <a:moveTo>
                  <a:pt x="101" y="242"/>
                </a:moveTo>
                <a:lnTo>
                  <a:pt x="101" y="242"/>
                </a:lnTo>
                <a:lnTo>
                  <a:pt x="93" y="250"/>
                </a:lnTo>
                <a:lnTo>
                  <a:pt x="85" y="254"/>
                </a:lnTo>
                <a:lnTo>
                  <a:pt x="60" y="258"/>
                </a:lnTo>
                <a:lnTo>
                  <a:pt x="40" y="254"/>
                </a:lnTo>
                <a:lnTo>
                  <a:pt x="20" y="242"/>
                </a:lnTo>
                <a:lnTo>
                  <a:pt x="20" y="242"/>
                </a:lnTo>
                <a:lnTo>
                  <a:pt x="4" y="222"/>
                </a:lnTo>
                <a:lnTo>
                  <a:pt x="0" y="201"/>
                </a:lnTo>
                <a:lnTo>
                  <a:pt x="4" y="177"/>
                </a:lnTo>
                <a:lnTo>
                  <a:pt x="8" y="169"/>
                </a:lnTo>
                <a:lnTo>
                  <a:pt x="16" y="157"/>
                </a:lnTo>
                <a:lnTo>
                  <a:pt x="153" y="16"/>
                </a:lnTo>
                <a:lnTo>
                  <a:pt x="153" y="16"/>
                </a:lnTo>
                <a:lnTo>
                  <a:pt x="161" y="8"/>
                </a:lnTo>
                <a:lnTo>
                  <a:pt x="169" y="4"/>
                </a:lnTo>
                <a:lnTo>
                  <a:pt x="193" y="0"/>
                </a:lnTo>
                <a:lnTo>
                  <a:pt x="214" y="4"/>
                </a:lnTo>
                <a:lnTo>
                  <a:pt x="234" y="16"/>
                </a:lnTo>
                <a:lnTo>
                  <a:pt x="234" y="16"/>
                </a:lnTo>
                <a:lnTo>
                  <a:pt x="250" y="36"/>
                </a:lnTo>
                <a:lnTo>
                  <a:pt x="254" y="60"/>
                </a:lnTo>
                <a:lnTo>
                  <a:pt x="250" y="81"/>
                </a:lnTo>
                <a:lnTo>
                  <a:pt x="246" y="93"/>
                </a:lnTo>
                <a:lnTo>
                  <a:pt x="238" y="101"/>
                </a:lnTo>
                <a:lnTo>
                  <a:pt x="101" y="242"/>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891" name="Freeform 643"/>
          <p:cNvSpPr>
            <a:spLocks/>
          </p:cNvSpPr>
          <p:nvPr/>
        </p:nvSpPr>
        <p:spPr bwMode="auto">
          <a:xfrm>
            <a:off x="3509966" y="2724195"/>
            <a:ext cx="371475" cy="333375"/>
          </a:xfrm>
          <a:custGeom>
            <a:avLst/>
            <a:gdLst/>
            <a:ahLst/>
            <a:cxnLst>
              <a:cxn ang="0">
                <a:pos x="218" y="109"/>
              </a:cxn>
              <a:cxn ang="0">
                <a:pos x="218" y="109"/>
              </a:cxn>
              <a:cxn ang="0">
                <a:pos x="226" y="117"/>
              </a:cxn>
              <a:cxn ang="0">
                <a:pos x="230" y="125"/>
              </a:cxn>
              <a:cxn ang="0">
                <a:pos x="234" y="145"/>
              </a:cxn>
              <a:cxn ang="0">
                <a:pos x="230" y="166"/>
              </a:cxn>
              <a:cxn ang="0">
                <a:pos x="218" y="186"/>
              </a:cxn>
              <a:cxn ang="0">
                <a:pos x="218" y="186"/>
              </a:cxn>
              <a:cxn ang="0">
                <a:pos x="202" y="202"/>
              </a:cxn>
              <a:cxn ang="0">
                <a:pos x="182" y="210"/>
              </a:cxn>
              <a:cxn ang="0">
                <a:pos x="161" y="210"/>
              </a:cxn>
              <a:cxn ang="0">
                <a:pos x="153" y="210"/>
              </a:cxn>
              <a:cxn ang="0">
                <a:pos x="145" y="202"/>
              </a:cxn>
              <a:cxn ang="0">
                <a:pos x="16" y="101"/>
              </a:cxn>
              <a:cxn ang="0">
                <a:pos x="16" y="101"/>
              </a:cxn>
              <a:cxn ang="0">
                <a:pos x="8" y="93"/>
              </a:cxn>
              <a:cxn ang="0">
                <a:pos x="4" y="85"/>
              </a:cxn>
              <a:cxn ang="0">
                <a:pos x="0" y="65"/>
              </a:cxn>
              <a:cxn ang="0">
                <a:pos x="4" y="45"/>
              </a:cxn>
              <a:cxn ang="0">
                <a:pos x="16" y="25"/>
              </a:cxn>
              <a:cxn ang="0">
                <a:pos x="16" y="25"/>
              </a:cxn>
              <a:cxn ang="0">
                <a:pos x="32" y="8"/>
              </a:cxn>
              <a:cxn ang="0">
                <a:pos x="53" y="0"/>
              </a:cxn>
              <a:cxn ang="0">
                <a:pos x="73" y="0"/>
              </a:cxn>
              <a:cxn ang="0">
                <a:pos x="81" y="0"/>
              </a:cxn>
              <a:cxn ang="0">
                <a:pos x="93" y="8"/>
              </a:cxn>
              <a:cxn ang="0">
                <a:pos x="218" y="109"/>
              </a:cxn>
            </a:cxnLst>
            <a:rect l="0" t="0" r="r" b="b"/>
            <a:pathLst>
              <a:path w="234" h="210">
                <a:moveTo>
                  <a:pt x="218" y="109"/>
                </a:moveTo>
                <a:lnTo>
                  <a:pt x="218" y="109"/>
                </a:lnTo>
                <a:lnTo>
                  <a:pt x="226" y="117"/>
                </a:lnTo>
                <a:lnTo>
                  <a:pt x="230" y="125"/>
                </a:lnTo>
                <a:lnTo>
                  <a:pt x="234" y="145"/>
                </a:lnTo>
                <a:lnTo>
                  <a:pt x="230" y="166"/>
                </a:lnTo>
                <a:lnTo>
                  <a:pt x="218" y="186"/>
                </a:lnTo>
                <a:lnTo>
                  <a:pt x="218" y="186"/>
                </a:lnTo>
                <a:lnTo>
                  <a:pt x="202" y="202"/>
                </a:lnTo>
                <a:lnTo>
                  <a:pt x="182" y="210"/>
                </a:lnTo>
                <a:lnTo>
                  <a:pt x="161" y="210"/>
                </a:lnTo>
                <a:lnTo>
                  <a:pt x="153" y="210"/>
                </a:lnTo>
                <a:lnTo>
                  <a:pt x="145" y="202"/>
                </a:lnTo>
                <a:lnTo>
                  <a:pt x="16" y="101"/>
                </a:lnTo>
                <a:lnTo>
                  <a:pt x="16" y="101"/>
                </a:lnTo>
                <a:lnTo>
                  <a:pt x="8" y="93"/>
                </a:lnTo>
                <a:lnTo>
                  <a:pt x="4" y="85"/>
                </a:lnTo>
                <a:lnTo>
                  <a:pt x="0" y="65"/>
                </a:lnTo>
                <a:lnTo>
                  <a:pt x="4" y="45"/>
                </a:lnTo>
                <a:lnTo>
                  <a:pt x="16" y="25"/>
                </a:lnTo>
                <a:lnTo>
                  <a:pt x="16" y="25"/>
                </a:lnTo>
                <a:lnTo>
                  <a:pt x="32" y="8"/>
                </a:lnTo>
                <a:lnTo>
                  <a:pt x="53" y="0"/>
                </a:lnTo>
                <a:lnTo>
                  <a:pt x="73" y="0"/>
                </a:lnTo>
                <a:lnTo>
                  <a:pt x="81" y="0"/>
                </a:lnTo>
                <a:lnTo>
                  <a:pt x="93" y="8"/>
                </a:lnTo>
                <a:lnTo>
                  <a:pt x="218" y="109"/>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892" name="Freeform 644"/>
          <p:cNvSpPr>
            <a:spLocks/>
          </p:cNvSpPr>
          <p:nvPr/>
        </p:nvSpPr>
        <p:spPr bwMode="auto">
          <a:xfrm>
            <a:off x="3746523" y="2219370"/>
            <a:ext cx="493713" cy="658813"/>
          </a:xfrm>
          <a:custGeom>
            <a:avLst/>
            <a:gdLst/>
            <a:ahLst/>
            <a:cxnLst>
              <a:cxn ang="0">
                <a:pos x="311" y="266"/>
              </a:cxn>
              <a:cxn ang="0">
                <a:pos x="311" y="266"/>
              </a:cxn>
              <a:cxn ang="0">
                <a:pos x="307" y="250"/>
              </a:cxn>
              <a:cxn ang="0">
                <a:pos x="298" y="238"/>
              </a:cxn>
              <a:cxn ang="0">
                <a:pos x="282" y="230"/>
              </a:cxn>
              <a:cxn ang="0">
                <a:pos x="266" y="226"/>
              </a:cxn>
              <a:cxn ang="0">
                <a:pos x="266" y="226"/>
              </a:cxn>
              <a:cxn ang="0">
                <a:pos x="250" y="230"/>
              </a:cxn>
              <a:cxn ang="0">
                <a:pos x="238" y="238"/>
              </a:cxn>
              <a:cxn ang="0">
                <a:pos x="129" y="48"/>
              </a:cxn>
              <a:cxn ang="0">
                <a:pos x="129" y="48"/>
              </a:cxn>
              <a:cxn ang="0">
                <a:pos x="117" y="36"/>
              </a:cxn>
              <a:cxn ang="0">
                <a:pos x="105" y="24"/>
              </a:cxn>
              <a:cxn ang="0">
                <a:pos x="93" y="12"/>
              </a:cxn>
              <a:cxn ang="0">
                <a:pos x="81" y="4"/>
              </a:cxn>
              <a:cxn ang="0">
                <a:pos x="65" y="0"/>
              </a:cxn>
              <a:cxn ang="0">
                <a:pos x="53" y="0"/>
              </a:cxn>
              <a:cxn ang="0">
                <a:pos x="41" y="4"/>
              </a:cxn>
              <a:cxn ang="0">
                <a:pos x="28" y="8"/>
              </a:cxn>
              <a:cxn ang="0">
                <a:pos x="28" y="8"/>
              </a:cxn>
              <a:cxn ang="0">
                <a:pos x="16" y="16"/>
              </a:cxn>
              <a:cxn ang="0">
                <a:pos x="8" y="24"/>
              </a:cxn>
              <a:cxn ang="0">
                <a:pos x="4" y="40"/>
              </a:cxn>
              <a:cxn ang="0">
                <a:pos x="0" y="52"/>
              </a:cxn>
              <a:cxn ang="0">
                <a:pos x="0" y="68"/>
              </a:cxn>
              <a:cxn ang="0">
                <a:pos x="4" y="85"/>
              </a:cxn>
              <a:cxn ang="0">
                <a:pos x="8" y="101"/>
              </a:cxn>
              <a:cxn ang="0">
                <a:pos x="16" y="117"/>
              </a:cxn>
              <a:cxn ang="0">
                <a:pos x="161" y="367"/>
              </a:cxn>
              <a:cxn ang="0">
                <a:pos x="161" y="367"/>
              </a:cxn>
              <a:cxn ang="0">
                <a:pos x="174" y="379"/>
              </a:cxn>
              <a:cxn ang="0">
                <a:pos x="186" y="391"/>
              </a:cxn>
              <a:cxn ang="0">
                <a:pos x="198" y="403"/>
              </a:cxn>
              <a:cxn ang="0">
                <a:pos x="210" y="407"/>
              </a:cxn>
              <a:cxn ang="0">
                <a:pos x="222" y="411"/>
              </a:cxn>
              <a:cxn ang="0">
                <a:pos x="238" y="415"/>
              </a:cxn>
              <a:cxn ang="0">
                <a:pos x="250" y="411"/>
              </a:cxn>
              <a:cxn ang="0">
                <a:pos x="262" y="407"/>
              </a:cxn>
              <a:cxn ang="0">
                <a:pos x="262" y="407"/>
              </a:cxn>
              <a:cxn ang="0">
                <a:pos x="274" y="399"/>
              </a:cxn>
              <a:cxn ang="0">
                <a:pos x="278" y="391"/>
              </a:cxn>
              <a:cxn ang="0">
                <a:pos x="286" y="379"/>
              </a:cxn>
              <a:cxn ang="0">
                <a:pos x="290" y="363"/>
              </a:cxn>
              <a:cxn ang="0">
                <a:pos x="286" y="334"/>
              </a:cxn>
              <a:cxn ang="0">
                <a:pos x="282" y="318"/>
              </a:cxn>
              <a:cxn ang="0">
                <a:pos x="278" y="302"/>
              </a:cxn>
              <a:cxn ang="0">
                <a:pos x="278" y="302"/>
              </a:cxn>
              <a:cxn ang="0">
                <a:pos x="290" y="298"/>
              </a:cxn>
              <a:cxn ang="0">
                <a:pos x="303" y="290"/>
              </a:cxn>
              <a:cxn ang="0">
                <a:pos x="307" y="278"/>
              </a:cxn>
              <a:cxn ang="0">
                <a:pos x="311" y="266"/>
              </a:cxn>
              <a:cxn ang="0">
                <a:pos x="311" y="266"/>
              </a:cxn>
            </a:cxnLst>
            <a:rect l="0" t="0" r="r" b="b"/>
            <a:pathLst>
              <a:path w="311" h="415">
                <a:moveTo>
                  <a:pt x="311" y="266"/>
                </a:moveTo>
                <a:lnTo>
                  <a:pt x="311" y="266"/>
                </a:lnTo>
                <a:lnTo>
                  <a:pt x="307" y="250"/>
                </a:lnTo>
                <a:lnTo>
                  <a:pt x="298" y="238"/>
                </a:lnTo>
                <a:lnTo>
                  <a:pt x="282" y="230"/>
                </a:lnTo>
                <a:lnTo>
                  <a:pt x="266" y="226"/>
                </a:lnTo>
                <a:lnTo>
                  <a:pt x="266" y="226"/>
                </a:lnTo>
                <a:lnTo>
                  <a:pt x="250" y="230"/>
                </a:lnTo>
                <a:lnTo>
                  <a:pt x="238" y="238"/>
                </a:lnTo>
                <a:lnTo>
                  <a:pt x="129" y="48"/>
                </a:lnTo>
                <a:lnTo>
                  <a:pt x="129" y="48"/>
                </a:lnTo>
                <a:lnTo>
                  <a:pt x="117" y="36"/>
                </a:lnTo>
                <a:lnTo>
                  <a:pt x="105" y="24"/>
                </a:lnTo>
                <a:lnTo>
                  <a:pt x="93" y="12"/>
                </a:lnTo>
                <a:lnTo>
                  <a:pt x="81" y="4"/>
                </a:lnTo>
                <a:lnTo>
                  <a:pt x="65" y="0"/>
                </a:lnTo>
                <a:lnTo>
                  <a:pt x="53" y="0"/>
                </a:lnTo>
                <a:lnTo>
                  <a:pt x="41" y="4"/>
                </a:lnTo>
                <a:lnTo>
                  <a:pt x="28" y="8"/>
                </a:lnTo>
                <a:lnTo>
                  <a:pt x="28" y="8"/>
                </a:lnTo>
                <a:lnTo>
                  <a:pt x="16" y="16"/>
                </a:lnTo>
                <a:lnTo>
                  <a:pt x="8" y="24"/>
                </a:lnTo>
                <a:lnTo>
                  <a:pt x="4" y="40"/>
                </a:lnTo>
                <a:lnTo>
                  <a:pt x="0" y="52"/>
                </a:lnTo>
                <a:lnTo>
                  <a:pt x="0" y="68"/>
                </a:lnTo>
                <a:lnTo>
                  <a:pt x="4" y="85"/>
                </a:lnTo>
                <a:lnTo>
                  <a:pt x="8" y="101"/>
                </a:lnTo>
                <a:lnTo>
                  <a:pt x="16" y="117"/>
                </a:lnTo>
                <a:lnTo>
                  <a:pt x="161" y="367"/>
                </a:lnTo>
                <a:lnTo>
                  <a:pt x="161" y="367"/>
                </a:lnTo>
                <a:lnTo>
                  <a:pt x="174" y="379"/>
                </a:lnTo>
                <a:lnTo>
                  <a:pt x="186" y="391"/>
                </a:lnTo>
                <a:lnTo>
                  <a:pt x="198" y="403"/>
                </a:lnTo>
                <a:lnTo>
                  <a:pt x="210" y="407"/>
                </a:lnTo>
                <a:lnTo>
                  <a:pt x="222" y="411"/>
                </a:lnTo>
                <a:lnTo>
                  <a:pt x="238" y="415"/>
                </a:lnTo>
                <a:lnTo>
                  <a:pt x="250" y="411"/>
                </a:lnTo>
                <a:lnTo>
                  <a:pt x="262" y="407"/>
                </a:lnTo>
                <a:lnTo>
                  <a:pt x="262" y="407"/>
                </a:lnTo>
                <a:lnTo>
                  <a:pt x="274" y="399"/>
                </a:lnTo>
                <a:lnTo>
                  <a:pt x="278" y="391"/>
                </a:lnTo>
                <a:lnTo>
                  <a:pt x="286" y="379"/>
                </a:lnTo>
                <a:lnTo>
                  <a:pt x="290" y="363"/>
                </a:lnTo>
                <a:lnTo>
                  <a:pt x="286" y="334"/>
                </a:lnTo>
                <a:lnTo>
                  <a:pt x="282" y="318"/>
                </a:lnTo>
                <a:lnTo>
                  <a:pt x="278" y="302"/>
                </a:lnTo>
                <a:lnTo>
                  <a:pt x="278" y="302"/>
                </a:lnTo>
                <a:lnTo>
                  <a:pt x="290" y="298"/>
                </a:lnTo>
                <a:lnTo>
                  <a:pt x="303" y="290"/>
                </a:lnTo>
                <a:lnTo>
                  <a:pt x="307" y="278"/>
                </a:lnTo>
                <a:lnTo>
                  <a:pt x="311" y="266"/>
                </a:lnTo>
                <a:lnTo>
                  <a:pt x="311" y="266"/>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53893" name="Freeform 645"/>
          <p:cNvSpPr>
            <a:spLocks/>
          </p:cNvSpPr>
          <p:nvPr/>
        </p:nvSpPr>
        <p:spPr bwMode="auto">
          <a:xfrm>
            <a:off x="3324248" y="3319463"/>
            <a:ext cx="608013" cy="608013"/>
          </a:xfrm>
          <a:custGeom>
            <a:avLst/>
            <a:gdLst/>
            <a:ahLst/>
            <a:cxnLst>
              <a:cxn ang="0">
                <a:pos x="359" y="258"/>
              </a:cxn>
              <a:cxn ang="0">
                <a:pos x="359" y="258"/>
              </a:cxn>
              <a:cxn ang="0">
                <a:pos x="347" y="262"/>
              </a:cxn>
              <a:cxn ang="0">
                <a:pos x="339" y="262"/>
              </a:cxn>
              <a:cxn ang="0">
                <a:pos x="339" y="262"/>
              </a:cxn>
              <a:cxn ang="0">
                <a:pos x="323" y="262"/>
              </a:cxn>
              <a:cxn ang="0">
                <a:pos x="311" y="254"/>
              </a:cxn>
              <a:cxn ang="0">
                <a:pos x="303" y="242"/>
              </a:cxn>
              <a:cxn ang="0">
                <a:pos x="299" y="226"/>
              </a:cxn>
              <a:cxn ang="0">
                <a:pos x="299" y="226"/>
              </a:cxn>
              <a:cxn ang="0">
                <a:pos x="299" y="214"/>
              </a:cxn>
              <a:cxn ang="0">
                <a:pos x="307" y="206"/>
              </a:cxn>
              <a:cxn ang="0">
                <a:pos x="129" y="32"/>
              </a:cxn>
              <a:cxn ang="0">
                <a:pos x="129" y="32"/>
              </a:cxn>
              <a:cxn ang="0">
                <a:pos x="117" y="20"/>
              </a:cxn>
              <a:cxn ang="0">
                <a:pos x="101" y="12"/>
              </a:cxn>
              <a:cxn ang="0">
                <a:pos x="85" y="4"/>
              </a:cxn>
              <a:cxn ang="0">
                <a:pos x="69" y="0"/>
              </a:cxn>
              <a:cxn ang="0">
                <a:pos x="53" y="0"/>
              </a:cxn>
              <a:cxn ang="0">
                <a:pos x="41" y="4"/>
              </a:cxn>
              <a:cxn ang="0">
                <a:pos x="28" y="8"/>
              </a:cxn>
              <a:cxn ang="0">
                <a:pos x="16" y="16"/>
              </a:cxn>
              <a:cxn ang="0">
                <a:pos x="16" y="16"/>
              </a:cxn>
              <a:cxn ang="0">
                <a:pos x="8" y="28"/>
              </a:cxn>
              <a:cxn ang="0">
                <a:pos x="0" y="40"/>
              </a:cxn>
              <a:cxn ang="0">
                <a:pos x="0" y="57"/>
              </a:cxn>
              <a:cxn ang="0">
                <a:pos x="0" y="73"/>
              </a:cxn>
              <a:cxn ang="0">
                <a:pos x="4" y="85"/>
              </a:cxn>
              <a:cxn ang="0">
                <a:pos x="12" y="101"/>
              </a:cxn>
              <a:cxn ang="0">
                <a:pos x="20" y="117"/>
              </a:cxn>
              <a:cxn ang="0">
                <a:pos x="33" y="133"/>
              </a:cxn>
              <a:cxn ang="0">
                <a:pos x="254" y="351"/>
              </a:cxn>
              <a:cxn ang="0">
                <a:pos x="254" y="351"/>
              </a:cxn>
              <a:cxn ang="0">
                <a:pos x="270" y="363"/>
              </a:cxn>
              <a:cxn ang="0">
                <a:pos x="282" y="371"/>
              </a:cxn>
              <a:cxn ang="0">
                <a:pos x="299" y="379"/>
              </a:cxn>
              <a:cxn ang="0">
                <a:pos x="315" y="383"/>
              </a:cxn>
              <a:cxn ang="0">
                <a:pos x="331" y="383"/>
              </a:cxn>
              <a:cxn ang="0">
                <a:pos x="347" y="379"/>
              </a:cxn>
              <a:cxn ang="0">
                <a:pos x="359" y="375"/>
              </a:cxn>
              <a:cxn ang="0">
                <a:pos x="371" y="367"/>
              </a:cxn>
              <a:cxn ang="0">
                <a:pos x="371" y="367"/>
              </a:cxn>
              <a:cxn ang="0">
                <a:pos x="379" y="355"/>
              </a:cxn>
              <a:cxn ang="0">
                <a:pos x="383" y="343"/>
              </a:cxn>
              <a:cxn ang="0">
                <a:pos x="383" y="331"/>
              </a:cxn>
              <a:cxn ang="0">
                <a:pos x="383" y="314"/>
              </a:cxn>
              <a:cxn ang="0">
                <a:pos x="383" y="302"/>
              </a:cxn>
              <a:cxn ang="0">
                <a:pos x="375" y="286"/>
              </a:cxn>
              <a:cxn ang="0">
                <a:pos x="367" y="274"/>
              </a:cxn>
              <a:cxn ang="0">
                <a:pos x="359" y="258"/>
              </a:cxn>
              <a:cxn ang="0">
                <a:pos x="359" y="258"/>
              </a:cxn>
            </a:cxnLst>
            <a:rect l="0" t="0" r="r" b="b"/>
            <a:pathLst>
              <a:path w="383" h="383">
                <a:moveTo>
                  <a:pt x="359" y="258"/>
                </a:moveTo>
                <a:lnTo>
                  <a:pt x="359" y="258"/>
                </a:lnTo>
                <a:lnTo>
                  <a:pt x="347" y="262"/>
                </a:lnTo>
                <a:lnTo>
                  <a:pt x="339" y="262"/>
                </a:lnTo>
                <a:lnTo>
                  <a:pt x="339" y="262"/>
                </a:lnTo>
                <a:lnTo>
                  <a:pt x="323" y="262"/>
                </a:lnTo>
                <a:lnTo>
                  <a:pt x="311" y="254"/>
                </a:lnTo>
                <a:lnTo>
                  <a:pt x="303" y="242"/>
                </a:lnTo>
                <a:lnTo>
                  <a:pt x="299" y="226"/>
                </a:lnTo>
                <a:lnTo>
                  <a:pt x="299" y="226"/>
                </a:lnTo>
                <a:lnTo>
                  <a:pt x="299" y="214"/>
                </a:lnTo>
                <a:lnTo>
                  <a:pt x="307" y="206"/>
                </a:lnTo>
                <a:lnTo>
                  <a:pt x="129" y="32"/>
                </a:lnTo>
                <a:lnTo>
                  <a:pt x="129" y="32"/>
                </a:lnTo>
                <a:lnTo>
                  <a:pt x="117" y="20"/>
                </a:lnTo>
                <a:lnTo>
                  <a:pt x="101" y="12"/>
                </a:lnTo>
                <a:lnTo>
                  <a:pt x="85" y="4"/>
                </a:lnTo>
                <a:lnTo>
                  <a:pt x="69" y="0"/>
                </a:lnTo>
                <a:lnTo>
                  <a:pt x="53" y="0"/>
                </a:lnTo>
                <a:lnTo>
                  <a:pt x="41" y="4"/>
                </a:lnTo>
                <a:lnTo>
                  <a:pt x="28" y="8"/>
                </a:lnTo>
                <a:lnTo>
                  <a:pt x="16" y="16"/>
                </a:lnTo>
                <a:lnTo>
                  <a:pt x="16" y="16"/>
                </a:lnTo>
                <a:lnTo>
                  <a:pt x="8" y="28"/>
                </a:lnTo>
                <a:lnTo>
                  <a:pt x="0" y="40"/>
                </a:lnTo>
                <a:lnTo>
                  <a:pt x="0" y="57"/>
                </a:lnTo>
                <a:lnTo>
                  <a:pt x="0" y="73"/>
                </a:lnTo>
                <a:lnTo>
                  <a:pt x="4" y="85"/>
                </a:lnTo>
                <a:lnTo>
                  <a:pt x="12" y="101"/>
                </a:lnTo>
                <a:lnTo>
                  <a:pt x="20" y="117"/>
                </a:lnTo>
                <a:lnTo>
                  <a:pt x="33" y="133"/>
                </a:lnTo>
                <a:lnTo>
                  <a:pt x="254" y="351"/>
                </a:lnTo>
                <a:lnTo>
                  <a:pt x="254" y="351"/>
                </a:lnTo>
                <a:lnTo>
                  <a:pt x="270" y="363"/>
                </a:lnTo>
                <a:lnTo>
                  <a:pt x="282" y="371"/>
                </a:lnTo>
                <a:lnTo>
                  <a:pt x="299" y="379"/>
                </a:lnTo>
                <a:lnTo>
                  <a:pt x="315" y="383"/>
                </a:lnTo>
                <a:lnTo>
                  <a:pt x="331" y="383"/>
                </a:lnTo>
                <a:lnTo>
                  <a:pt x="347" y="379"/>
                </a:lnTo>
                <a:lnTo>
                  <a:pt x="359" y="375"/>
                </a:lnTo>
                <a:lnTo>
                  <a:pt x="371" y="367"/>
                </a:lnTo>
                <a:lnTo>
                  <a:pt x="371" y="367"/>
                </a:lnTo>
                <a:lnTo>
                  <a:pt x="379" y="355"/>
                </a:lnTo>
                <a:lnTo>
                  <a:pt x="383" y="343"/>
                </a:lnTo>
                <a:lnTo>
                  <a:pt x="383" y="331"/>
                </a:lnTo>
                <a:lnTo>
                  <a:pt x="383" y="314"/>
                </a:lnTo>
                <a:lnTo>
                  <a:pt x="383" y="302"/>
                </a:lnTo>
                <a:lnTo>
                  <a:pt x="375" y="286"/>
                </a:lnTo>
                <a:lnTo>
                  <a:pt x="367" y="274"/>
                </a:lnTo>
                <a:lnTo>
                  <a:pt x="359" y="258"/>
                </a:lnTo>
                <a:lnTo>
                  <a:pt x="359" y="258"/>
                </a:lnTo>
                <a:close/>
              </a:path>
            </a:pathLst>
          </a:custGeom>
          <a:solidFill>
            <a:srgbClr val="FF99CC"/>
          </a:solidFill>
          <a:ln w="4">
            <a:solidFill>
              <a:srgbClr val="FFFFFF"/>
            </a:solidFill>
            <a:prstDash val="solid"/>
            <a:round/>
            <a:headEnd/>
            <a:tailEnd/>
          </a:ln>
          <a:scene3d>
            <a:camera prst="orthographicFront"/>
            <a:lightRig rig="threePt" dir="t"/>
          </a:scene3d>
          <a:sp3d>
            <a:bevelT/>
          </a:sp3d>
        </p:spPr>
        <p:txBody>
          <a:bodyPr/>
          <a:lstStyle/>
          <a:p>
            <a:pPr defTabSz="457200" fontAlgn="base">
              <a:spcBef>
                <a:spcPct val="0"/>
              </a:spcBef>
              <a:spcAft>
                <a:spcPct val="0"/>
              </a:spcAft>
              <a:defRPr/>
            </a:pPr>
            <a:endParaRPr lang="en-US" dirty="0">
              <a:solidFill>
                <a:srgbClr val="FFFFFF"/>
              </a:solidFill>
              <a:ea typeface="ＭＳ Ｐゴシック" charset="0"/>
              <a:cs typeface="ＭＳ Ｐゴシック" charset="0"/>
            </a:endParaRPr>
          </a:p>
        </p:txBody>
      </p:sp>
      <p:sp>
        <p:nvSpPr>
          <p:cNvPr id="133766" name="Rectangle 646"/>
          <p:cNvSpPr>
            <a:spLocks noChangeArrowheads="1"/>
          </p:cNvSpPr>
          <p:nvPr/>
        </p:nvSpPr>
        <p:spPr bwMode="auto">
          <a:xfrm>
            <a:off x="3452813" y="2270125"/>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smtClean="0">
                <a:solidFill>
                  <a:srgbClr val="000000"/>
                </a:solidFill>
                <a:ea typeface="ＭＳ Ｐゴシック" charset="0"/>
                <a:cs typeface="Arial" charset="0"/>
              </a:rPr>
              <a:t>I</a:t>
            </a:r>
            <a:endParaRPr lang="en-US" sz="1400" smtClean="0">
              <a:solidFill>
                <a:srgbClr val="000000"/>
              </a:solidFill>
              <a:ea typeface="ＭＳ Ｐゴシック" charset="0"/>
              <a:cs typeface="Arial" charset="0"/>
            </a:endParaRPr>
          </a:p>
        </p:txBody>
      </p:sp>
      <p:sp>
        <p:nvSpPr>
          <p:cNvPr id="133767" name="Rectangle 647"/>
          <p:cNvSpPr>
            <a:spLocks noChangeArrowheads="1"/>
          </p:cNvSpPr>
          <p:nvPr/>
        </p:nvSpPr>
        <p:spPr bwMode="auto">
          <a:xfrm>
            <a:off x="3925888" y="241141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smtClean="0">
                <a:solidFill>
                  <a:srgbClr val="000000"/>
                </a:solidFill>
                <a:ea typeface="ＭＳ Ｐゴシック" charset="0"/>
                <a:cs typeface="Arial" charset="0"/>
              </a:rPr>
              <a:t>II</a:t>
            </a:r>
            <a:endParaRPr lang="en-US" sz="1400" smtClean="0">
              <a:solidFill>
                <a:srgbClr val="000000"/>
              </a:solidFill>
              <a:ea typeface="ＭＳ Ｐゴシック" charset="0"/>
              <a:cs typeface="Arial" charset="0"/>
            </a:endParaRPr>
          </a:p>
        </p:txBody>
      </p:sp>
      <p:sp>
        <p:nvSpPr>
          <p:cNvPr id="133768" name="Rectangle 648"/>
          <p:cNvSpPr>
            <a:spLocks noChangeArrowheads="1"/>
          </p:cNvSpPr>
          <p:nvPr/>
        </p:nvSpPr>
        <p:spPr bwMode="auto">
          <a:xfrm>
            <a:off x="3619500" y="2775676"/>
            <a:ext cx="1490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ea typeface="ＭＳ Ｐゴシック" charset="0"/>
                <a:cs typeface="Arial" charset="0"/>
              </a:rPr>
              <a:t>III</a:t>
            </a:r>
            <a:endParaRPr lang="en-US" sz="1400" dirty="0" smtClean="0">
              <a:solidFill>
                <a:srgbClr val="000000"/>
              </a:solidFill>
              <a:ea typeface="ＭＳ Ｐゴシック" charset="0"/>
              <a:cs typeface="Arial" charset="0"/>
            </a:endParaRPr>
          </a:p>
        </p:txBody>
      </p:sp>
      <p:sp>
        <p:nvSpPr>
          <p:cNvPr id="133769" name="Rectangle 649"/>
          <p:cNvSpPr>
            <a:spLocks noChangeArrowheads="1"/>
          </p:cNvSpPr>
          <p:nvPr/>
        </p:nvSpPr>
        <p:spPr bwMode="auto">
          <a:xfrm>
            <a:off x="3521937" y="3505926"/>
            <a:ext cx="169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ea typeface="ＭＳ Ｐゴシック" charset="0"/>
                <a:cs typeface="Arial" charset="0"/>
              </a:rPr>
              <a:t>IV</a:t>
            </a:r>
            <a:endParaRPr lang="en-US" sz="1400" dirty="0" smtClean="0">
              <a:solidFill>
                <a:srgbClr val="000000"/>
              </a:solidFill>
              <a:ea typeface="ＭＳ Ｐゴシック" charset="0"/>
              <a:cs typeface="Arial" charset="0"/>
            </a:endParaRPr>
          </a:p>
        </p:txBody>
      </p:sp>
      <p:sp>
        <p:nvSpPr>
          <p:cNvPr id="133770" name="Freeform 650"/>
          <p:cNvSpPr>
            <a:spLocks/>
          </p:cNvSpPr>
          <p:nvPr/>
        </p:nvSpPr>
        <p:spPr bwMode="auto">
          <a:xfrm>
            <a:off x="4079875" y="2538413"/>
            <a:ext cx="192088" cy="192087"/>
          </a:xfrm>
          <a:custGeom>
            <a:avLst/>
            <a:gdLst>
              <a:gd name="T0" fmla="*/ 2147483647 w 121"/>
              <a:gd name="T1" fmla="*/ 2147483647 h 121"/>
              <a:gd name="T2" fmla="*/ 2147483647 w 121"/>
              <a:gd name="T3" fmla="*/ 2147483647 h 121"/>
              <a:gd name="T4" fmla="*/ 2147483647 w 121"/>
              <a:gd name="T5" fmla="*/ 2147483647 h 121"/>
              <a:gd name="T6" fmla="*/ 2147483647 w 121"/>
              <a:gd name="T7" fmla="*/ 2147483647 h 121"/>
              <a:gd name="T8" fmla="*/ 2147483647 w 121"/>
              <a:gd name="T9" fmla="*/ 2147483647 h 121"/>
              <a:gd name="T10" fmla="*/ 2147483647 w 121"/>
              <a:gd name="T11" fmla="*/ 2147483647 h 121"/>
              <a:gd name="T12" fmla="*/ 2147483647 w 121"/>
              <a:gd name="T13" fmla="*/ 2147483647 h 121"/>
              <a:gd name="T14" fmla="*/ 2147483647 w 121"/>
              <a:gd name="T15" fmla="*/ 2147483647 h 121"/>
              <a:gd name="T16" fmla="*/ 2147483647 w 121"/>
              <a:gd name="T17" fmla="*/ 2147483647 h 121"/>
              <a:gd name="T18" fmla="*/ 2147483647 w 121"/>
              <a:gd name="T19" fmla="*/ 2147483647 h 121"/>
              <a:gd name="T20" fmla="*/ 2147483647 w 121"/>
              <a:gd name="T21" fmla="*/ 2147483647 h 121"/>
              <a:gd name="T22" fmla="*/ 2147483647 w 121"/>
              <a:gd name="T23" fmla="*/ 2147483647 h 121"/>
              <a:gd name="T24" fmla="*/ 2147483647 w 121"/>
              <a:gd name="T25" fmla="*/ 2147483647 h 121"/>
              <a:gd name="T26" fmla="*/ 2147483647 w 121"/>
              <a:gd name="T27" fmla="*/ 2147483647 h 121"/>
              <a:gd name="T28" fmla="*/ 0 w 121"/>
              <a:gd name="T29" fmla="*/ 2147483647 h 121"/>
              <a:gd name="T30" fmla="*/ 0 w 121"/>
              <a:gd name="T31" fmla="*/ 2147483647 h 121"/>
              <a:gd name="T32" fmla="*/ 2147483647 w 121"/>
              <a:gd name="T33" fmla="*/ 2147483647 h 121"/>
              <a:gd name="T34" fmla="*/ 2147483647 w 121"/>
              <a:gd name="T35" fmla="*/ 2147483647 h 121"/>
              <a:gd name="T36" fmla="*/ 2147483647 w 121"/>
              <a:gd name="T37" fmla="*/ 2147483647 h 121"/>
              <a:gd name="T38" fmla="*/ 2147483647 w 121"/>
              <a:gd name="T39" fmla="*/ 2147483647 h 121"/>
              <a:gd name="T40" fmla="*/ 2147483647 w 121"/>
              <a:gd name="T41" fmla="*/ 0 h 121"/>
              <a:gd name="T42" fmla="*/ 2147483647 w 121"/>
              <a:gd name="T43" fmla="*/ 0 h 121"/>
              <a:gd name="T44" fmla="*/ 2147483647 w 121"/>
              <a:gd name="T45" fmla="*/ 0 h 121"/>
              <a:gd name="T46" fmla="*/ 2147483647 w 121"/>
              <a:gd name="T47" fmla="*/ 0 h 121"/>
              <a:gd name="T48" fmla="*/ 2147483647 w 121"/>
              <a:gd name="T49" fmla="*/ 2147483647 h 121"/>
              <a:gd name="T50" fmla="*/ 2147483647 w 121"/>
              <a:gd name="T51" fmla="*/ 2147483647 h 121"/>
              <a:gd name="T52" fmla="*/ 2147483647 w 121"/>
              <a:gd name="T53" fmla="*/ 2147483647 h 121"/>
              <a:gd name="T54" fmla="*/ 2147483647 w 121"/>
              <a:gd name="T55" fmla="*/ 2147483647 h 121"/>
              <a:gd name="T56" fmla="*/ 2147483647 w 121"/>
              <a:gd name="T57" fmla="*/ 2147483647 h 121"/>
              <a:gd name="T58" fmla="*/ 2147483647 w 121"/>
              <a:gd name="T59" fmla="*/ 2147483647 h 1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1" h="121">
                <a:moveTo>
                  <a:pt x="121" y="61"/>
                </a:moveTo>
                <a:lnTo>
                  <a:pt x="121" y="61"/>
                </a:lnTo>
                <a:lnTo>
                  <a:pt x="121" y="73"/>
                </a:lnTo>
                <a:lnTo>
                  <a:pt x="117" y="85"/>
                </a:lnTo>
                <a:lnTo>
                  <a:pt x="105" y="101"/>
                </a:lnTo>
                <a:lnTo>
                  <a:pt x="84" y="117"/>
                </a:lnTo>
                <a:lnTo>
                  <a:pt x="72" y="117"/>
                </a:lnTo>
                <a:lnTo>
                  <a:pt x="60" y="121"/>
                </a:lnTo>
                <a:lnTo>
                  <a:pt x="48" y="117"/>
                </a:lnTo>
                <a:lnTo>
                  <a:pt x="40" y="117"/>
                </a:lnTo>
                <a:lnTo>
                  <a:pt x="20" y="101"/>
                </a:lnTo>
                <a:lnTo>
                  <a:pt x="8" y="85"/>
                </a:lnTo>
                <a:lnTo>
                  <a:pt x="4" y="73"/>
                </a:lnTo>
                <a:lnTo>
                  <a:pt x="0" y="61"/>
                </a:lnTo>
                <a:lnTo>
                  <a:pt x="4" y="49"/>
                </a:lnTo>
                <a:lnTo>
                  <a:pt x="8" y="37"/>
                </a:lnTo>
                <a:lnTo>
                  <a:pt x="20" y="17"/>
                </a:lnTo>
                <a:lnTo>
                  <a:pt x="40" y="5"/>
                </a:lnTo>
                <a:lnTo>
                  <a:pt x="48" y="0"/>
                </a:lnTo>
                <a:lnTo>
                  <a:pt x="60" y="0"/>
                </a:lnTo>
                <a:lnTo>
                  <a:pt x="72" y="0"/>
                </a:lnTo>
                <a:lnTo>
                  <a:pt x="84" y="5"/>
                </a:lnTo>
                <a:lnTo>
                  <a:pt x="105" y="17"/>
                </a:lnTo>
                <a:lnTo>
                  <a:pt x="117" y="37"/>
                </a:lnTo>
                <a:lnTo>
                  <a:pt x="121" y="49"/>
                </a:lnTo>
                <a:lnTo>
                  <a:pt x="121" y="61"/>
                </a:lnTo>
                <a:close/>
              </a:path>
            </a:pathLst>
          </a:custGeom>
          <a:noFill/>
          <a:ln w="28575">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1" name="Freeform 651"/>
          <p:cNvSpPr>
            <a:spLocks/>
          </p:cNvSpPr>
          <p:nvPr/>
        </p:nvSpPr>
        <p:spPr bwMode="auto">
          <a:xfrm>
            <a:off x="4495800" y="2014538"/>
            <a:ext cx="249238" cy="268287"/>
          </a:xfrm>
          <a:custGeom>
            <a:avLst/>
            <a:gdLst>
              <a:gd name="T0" fmla="*/ 2147483647 w 157"/>
              <a:gd name="T1" fmla="*/ 2147483647 h 169"/>
              <a:gd name="T2" fmla="*/ 0 w 157"/>
              <a:gd name="T3" fmla="*/ 2147483647 h 169"/>
              <a:gd name="T4" fmla="*/ 2147483647 w 157"/>
              <a:gd name="T5" fmla="*/ 0 h 169"/>
              <a:gd name="T6" fmla="*/ 2147483647 w 157"/>
              <a:gd name="T7" fmla="*/ 2147483647 h 169"/>
              <a:gd name="T8" fmla="*/ 2147483647 w 157"/>
              <a:gd name="T9" fmla="*/ 2147483647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9">
                <a:moveTo>
                  <a:pt x="44" y="169"/>
                </a:moveTo>
                <a:lnTo>
                  <a:pt x="0" y="133"/>
                </a:lnTo>
                <a:lnTo>
                  <a:pt x="117" y="0"/>
                </a:lnTo>
                <a:lnTo>
                  <a:pt x="157" y="32"/>
                </a:lnTo>
                <a:lnTo>
                  <a:pt x="44" y="169"/>
                </a:lnTo>
                <a:close/>
              </a:path>
            </a:pathLst>
          </a:custGeom>
          <a:solidFill>
            <a:srgbClr val="00B0F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2" name="Freeform 652"/>
          <p:cNvSpPr>
            <a:spLocks/>
          </p:cNvSpPr>
          <p:nvPr/>
        </p:nvSpPr>
        <p:spPr bwMode="auto">
          <a:xfrm>
            <a:off x="4156075" y="2232025"/>
            <a:ext cx="288925" cy="217488"/>
          </a:xfrm>
          <a:custGeom>
            <a:avLst/>
            <a:gdLst>
              <a:gd name="T0" fmla="*/ 2147483647 w 182"/>
              <a:gd name="T1" fmla="*/ 0 h 137"/>
              <a:gd name="T2" fmla="*/ 0 w 182"/>
              <a:gd name="T3" fmla="*/ 2147483647 h 137"/>
              <a:gd name="T4" fmla="*/ 0 w 182"/>
              <a:gd name="T5" fmla="*/ 2147483647 h 137"/>
              <a:gd name="T6" fmla="*/ 0 w 182"/>
              <a:gd name="T7" fmla="*/ 2147483647 h 137"/>
              <a:gd name="T8" fmla="*/ 2147483647 w 182"/>
              <a:gd name="T9" fmla="*/ 2147483647 h 137"/>
              <a:gd name="T10" fmla="*/ 2147483647 w 182"/>
              <a:gd name="T11" fmla="*/ 2147483647 h 137"/>
              <a:gd name="T12" fmla="*/ 2147483647 w 182"/>
              <a:gd name="T13" fmla="*/ 2147483647 h 137"/>
              <a:gd name="T14" fmla="*/ 2147483647 w 182"/>
              <a:gd name="T15" fmla="*/ 2147483647 h 137"/>
              <a:gd name="T16" fmla="*/ 2147483647 w 182"/>
              <a:gd name="T17" fmla="*/ 2147483647 h 137"/>
              <a:gd name="T18" fmla="*/ 2147483647 w 182"/>
              <a:gd name="T19" fmla="*/ 2147483647 h 137"/>
              <a:gd name="T20" fmla="*/ 2147483647 w 182"/>
              <a:gd name="T21" fmla="*/ 2147483647 h 137"/>
              <a:gd name="T22" fmla="*/ 2147483647 w 182"/>
              <a:gd name="T23" fmla="*/ 2147483647 h 137"/>
              <a:gd name="T24" fmla="*/ 2147483647 w 182"/>
              <a:gd name="T25" fmla="*/ 2147483647 h 137"/>
              <a:gd name="T26" fmla="*/ 2147483647 w 182"/>
              <a:gd name="T27" fmla="*/ 2147483647 h 137"/>
              <a:gd name="T28" fmla="*/ 2147483647 w 182"/>
              <a:gd name="T29" fmla="*/ 2147483647 h 137"/>
              <a:gd name="T30" fmla="*/ 2147483647 w 182"/>
              <a:gd name="T31" fmla="*/ 0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2" h="137">
                <a:moveTo>
                  <a:pt x="153" y="0"/>
                </a:moveTo>
                <a:lnTo>
                  <a:pt x="0" y="89"/>
                </a:lnTo>
                <a:lnTo>
                  <a:pt x="0" y="93"/>
                </a:lnTo>
                <a:lnTo>
                  <a:pt x="8" y="89"/>
                </a:lnTo>
                <a:lnTo>
                  <a:pt x="20" y="93"/>
                </a:lnTo>
                <a:lnTo>
                  <a:pt x="24" y="97"/>
                </a:lnTo>
                <a:lnTo>
                  <a:pt x="32" y="105"/>
                </a:lnTo>
                <a:lnTo>
                  <a:pt x="36" y="113"/>
                </a:lnTo>
                <a:lnTo>
                  <a:pt x="36" y="121"/>
                </a:lnTo>
                <a:lnTo>
                  <a:pt x="32" y="129"/>
                </a:lnTo>
                <a:lnTo>
                  <a:pt x="28" y="137"/>
                </a:lnTo>
                <a:lnTo>
                  <a:pt x="182" y="48"/>
                </a:lnTo>
                <a:lnTo>
                  <a:pt x="153" y="0"/>
                </a:lnTo>
                <a:close/>
              </a:path>
            </a:pathLst>
          </a:custGeom>
          <a:solidFill>
            <a:srgbClr val="00B0F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3" name="Freeform 653"/>
          <p:cNvSpPr>
            <a:spLocks/>
          </p:cNvSpPr>
          <p:nvPr/>
        </p:nvSpPr>
        <p:spPr bwMode="auto">
          <a:xfrm>
            <a:off x="4348163" y="2335213"/>
            <a:ext cx="204787" cy="287337"/>
          </a:xfrm>
          <a:custGeom>
            <a:avLst/>
            <a:gdLst>
              <a:gd name="T0" fmla="*/ 2147483647 w 129"/>
              <a:gd name="T1" fmla="*/ 0 h 181"/>
              <a:gd name="T2" fmla="*/ 0 w 129"/>
              <a:gd name="T3" fmla="*/ 2147483647 h 181"/>
              <a:gd name="T4" fmla="*/ 0 w 129"/>
              <a:gd name="T5" fmla="*/ 2147483647 h 181"/>
              <a:gd name="T6" fmla="*/ 0 w 129"/>
              <a:gd name="T7" fmla="*/ 2147483647 h 181"/>
              <a:gd name="T8" fmla="*/ 2147483647 w 129"/>
              <a:gd name="T9" fmla="*/ 2147483647 h 181"/>
              <a:gd name="T10" fmla="*/ 2147483647 w 129"/>
              <a:gd name="T11" fmla="*/ 2147483647 h 181"/>
              <a:gd name="T12" fmla="*/ 2147483647 w 129"/>
              <a:gd name="T13" fmla="*/ 2147483647 h 181"/>
              <a:gd name="T14" fmla="*/ 2147483647 w 129"/>
              <a:gd name="T15" fmla="*/ 2147483647 h 181"/>
              <a:gd name="T16" fmla="*/ 2147483647 w 129"/>
              <a:gd name="T17" fmla="*/ 2147483647 h 181"/>
              <a:gd name="T18" fmla="*/ 2147483647 w 129"/>
              <a:gd name="T19" fmla="*/ 2147483647 h 181"/>
              <a:gd name="T20" fmla="*/ 2147483647 w 129"/>
              <a:gd name="T21" fmla="*/ 2147483647 h 181"/>
              <a:gd name="T22" fmla="*/ 2147483647 w 129"/>
              <a:gd name="T23" fmla="*/ 2147483647 h 181"/>
              <a:gd name="T24" fmla="*/ 2147483647 w 129"/>
              <a:gd name="T25" fmla="*/ 2147483647 h 181"/>
              <a:gd name="T26" fmla="*/ 2147483647 w 129"/>
              <a:gd name="T27" fmla="*/ 2147483647 h 181"/>
              <a:gd name="T28" fmla="*/ 2147483647 w 129"/>
              <a:gd name="T29" fmla="*/ 2147483647 h 181"/>
              <a:gd name="T30" fmla="*/ 2147483647 w 129"/>
              <a:gd name="T31" fmla="*/ 0 h 1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9" h="181">
                <a:moveTo>
                  <a:pt x="81" y="0"/>
                </a:moveTo>
                <a:lnTo>
                  <a:pt x="0" y="157"/>
                </a:lnTo>
                <a:lnTo>
                  <a:pt x="8" y="153"/>
                </a:lnTo>
                <a:lnTo>
                  <a:pt x="16" y="149"/>
                </a:lnTo>
                <a:lnTo>
                  <a:pt x="24" y="149"/>
                </a:lnTo>
                <a:lnTo>
                  <a:pt x="32" y="153"/>
                </a:lnTo>
                <a:lnTo>
                  <a:pt x="40" y="157"/>
                </a:lnTo>
                <a:lnTo>
                  <a:pt x="44" y="165"/>
                </a:lnTo>
                <a:lnTo>
                  <a:pt x="48" y="173"/>
                </a:lnTo>
                <a:lnTo>
                  <a:pt x="44" y="181"/>
                </a:lnTo>
                <a:lnTo>
                  <a:pt x="48" y="181"/>
                </a:lnTo>
                <a:lnTo>
                  <a:pt x="129" y="24"/>
                </a:lnTo>
                <a:lnTo>
                  <a:pt x="81" y="0"/>
                </a:lnTo>
                <a:close/>
              </a:path>
            </a:pathLst>
          </a:custGeom>
          <a:solidFill>
            <a:srgbClr val="00B0F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4" name="Freeform 654"/>
          <p:cNvSpPr>
            <a:spLocks/>
          </p:cNvSpPr>
          <p:nvPr/>
        </p:nvSpPr>
        <p:spPr bwMode="auto">
          <a:xfrm>
            <a:off x="4105275" y="2392363"/>
            <a:ext cx="76200" cy="82550"/>
          </a:xfrm>
          <a:custGeom>
            <a:avLst/>
            <a:gdLst>
              <a:gd name="T0" fmla="*/ 2147483647 w 48"/>
              <a:gd name="T1" fmla="*/ 2147483647 h 52"/>
              <a:gd name="T2" fmla="*/ 2147483647 w 48"/>
              <a:gd name="T3" fmla="*/ 2147483647 h 52"/>
              <a:gd name="T4" fmla="*/ 2147483647 w 48"/>
              <a:gd name="T5" fmla="*/ 2147483647 h 52"/>
              <a:gd name="T6" fmla="*/ 2147483647 w 48"/>
              <a:gd name="T7" fmla="*/ 2147483647 h 52"/>
              <a:gd name="T8" fmla="*/ 2147483647 w 48"/>
              <a:gd name="T9" fmla="*/ 2147483647 h 52"/>
              <a:gd name="T10" fmla="*/ 2147483647 w 48"/>
              <a:gd name="T11" fmla="*/ 2147483647 h 52"/>
              <a:gd name="T12" fmla="*/ 2147483647 w 48"/>
              <a:gd name="T13" fmla="*/ 2147483647 h 52"/>
              <a:gd name="T14" fmla="*/ 0 w 48"/>
              <a:gd name="T15" fmla="*/ 2147483647 h 52"/>
              <a:gd name="T16" fmla="*/ 0 w 48"/>
              <a:gd name="T17" fmla="*/ 2147483647 h 52"/>
              <a:gd name="T18" fmla="*/ 2147483647 w 48"/>
              <a:gd name="T19" fmla="*/ 2147483647 h 52"/>
              <a:gd name="T20" fmla="*/ 2147483647 w 48"/>
              <a:gd name="T21" fmla="*/ 2147483647 h 52"/>
              <a:gd name="T22" fmla="*/ 2147483647 w 48"/>
              <a:gd name="T23" fmla="*/ 2147483647 h 52"/>
              <a:gd name="T24" fmla="*/ 2147483647 w 48"/>
              <a:gd name="T25" fmla="*/ 0 h 52"/>
              <a:gd name="T26" fmla="*/ 2147483647 w 48"/>
              <a:gd name="T27" fmla="*/ 0 h 52"/>
              <a:gd name="T28" fmla="*/ 2147483647 w 48"/>
              <a:gd name="T29" fmla="*/ 2147483647 h 52"/>
              <a:gd name="T30" fmla="*/ 2147483647 w 48"/>
              <a:gd name="T31" fmla="*/ 2147483647 h 52"/>
              <a:gd name="T32" fmla="*/ 2147483647 w 48"/>
              <a:gd name="T33" fmla="*/ 2147483647 h 52"/>
              <a:gd name="T34" fmla="*/ 2147483647 w 48"/>
              <a:gd name="T35" fmla="*/ 2147483647 h 52"/>
              <a:gd name="T36" fmla="*/ 2147483647 w 48"/>
              <a:gd name="T37" fmla="*/ 2147483647 h 52"/>
              <a:gd name="T38" fmla="*/ 2147483647 w 48"/>
              <a:gd name="T39" fmla="*/ 2147483647 h 52"/>
              <a:gd name="T40" fmla="*/ 2147483647 w 48"/>
              <a:gd name="T41" fmla="*/ 2147483647 h 52"/>
              <a:gd name="T42" fmla="*/ 2147483647 w 48"/>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8" h="52">
                <a:moveTo>
                  <a:pt x="36" y="48"/>
                </a:moveTo>
                <a:lnTo>
                  <a:pt x="36" y="48"/>
                </a:lnTo>
                <a:lnTo>
                  <a:pt x="28" y="52"/>
                </a:lnTo>
                <a:lnTo>
                  <a:pt x="16" y="48"/>
                </a:lnTo>
                <a:lnTo>
                  <a:pt x="8" y="44"/>
                </a:lnTo>
                <a:lnTo>
                  <a:pt x="4" y="40"/>
                </a:lnTo>
                <a:lnTo>
                  <a:pt x="0" y="28"/>
                </a:lnTo>
                <a:lnTo>
                  <a:pt x="0" y="20"/>
                </a:lnTo>
                <a:lnTo>
                  <a:pt x="4" y="12"/>
                </a:lnTo>
                <a:lnTo>
                  <a:pt x="12" y="4"/>
                </a:lnTo>
                <a:lnTo>
                  <a:pt x="20" y="0"/>
                </a:lnTo>
                <a:lnTo>
                  <a:pt x="32" y="0"/>
                </a:lnTo>
                <a:lnTo>
                  <a:pt x="40" y="4"/>
                </a:lnTo>
                <a:lnTo>
                  <a:pt x="44" y="12"/>
                </a:lnTo>
                <a:lnTo>
                  <a:pt x="48" y="24"/>
                </a:lnTo>
                <a:lnTo>
                  <a:pt x="48" y="32"/>
                </a:lnTo>
                <a:lnTo>
                  <a:pt x="44" y="40"/>
                </a:lnTo>
                <a:lnTo>
                  <a:pt x="36" y="48"/>
                </a:lnTo>
                <a:close/>
              </a:path>
            </a:pathLst>
          </a:custGeom>
          <a:solidFill>
            <a:srgbClr val="00B0F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5" name="Line 655"/>
          <p:cNvSpPr>
            <a:spLocks noChangeShapeType="1"/>
          </p:cNvSpPr>
          <p:nvPr/>
        </p:nvSpPr>
        <p:spPr bwMode="auto">
          <a:xfrm>
            <a:off x="4175125" y="2603500"/>
            <a:ext cx="1588" cy="3444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6" name="Freeform 656"/>
          <p:cNvSpPr>
            <a:spLocks/>
          </p:cNvSpPr>
          <p:nvPr/>
        </p:nvSpPr>
        <p:spPr bwMode="auto">
          <a:xfrm>
            <a:off x="4322763" y="2609850"/>
            <a:ext cx="76200" cy="82550"/>
          </a:xfrm>
          <a:custGeom>
            <a:avLst/>
            <a:gdLst>
              <a:gd name="T0" fmla="*/ 2147483647 w 48"/>
              <a:gd name="T1" fmla="*/ 2147483647 h 52"/>
              <a:gd name="T2" fmla="*/ 2147483647 w 48"/>
              <a:gd name="T3" fmla="*/ 2147483647 h 52"/>
              <a:gd name="T4" fmla="*/ 2147483647 w 48"/>
              <a:gd name="T5" fmla="*/ 2147483647 h 52"/>
              <a:gd name="T6" fmla="*/ 2147483647 w 48"/>
              <a:gd name="T7" fmla="*/ 2147483647 h 52"/>
              <a:gd name="T8" fmla="*/ 2147483647 w 48"/>
              <a:gd name="T9" fmla="*/ 2147483647 h 52"/>
              <a:gd name="T10" fmla="*/ 2147483647 w 48"/>
              <a:gd name="T11" fmla="*/ 2147483647 h 52"/>
              <a:gd name="T12" fmla="*/ 2147483647 w 48"/>
              <a:gd name="T13" fmla="*/ 2147483647 h 52"/>
              <a:gd name="T14" fmla="*/ 2147483647 w 48"/>
              <a:gd name="T15" fmla="*/ 2147483647 h 52"/>
              <a:gd name="T16" fmla="*/ 0 w 48"/>
              <a:gd name="T17" fmla="*/ 2147483647 h 52"/>
              <a:gd name="T18" fmla="*/ 0 w 48"/>
              <a:gd name="T19" fmla="*/ 2147483647 h 52"/>
              <a:gd name="T20" fmla="*/ 2147483647 w 48"/>
              <a:gd name="T21" fmla="*/ 2147483647 h 52"/>
              <a:gd name="T22" fmla="*/ 2147483647 w 48"/>
              <a:gd name="T23" fmla="*/ 2147483647 h 52"/>
              <a:gd name="T24" fmla="*/ 2147483647 w 48"/>
              <a:gd name="T25" fmla="*/ 2147483647 h 52"/>
              <a:gd name="T26" fmla="*/ 2147483647 w 48"/>
              <a:gd name="T27" fmla="*/ 0 h 52"/>
              <a:gd name="T28" fmla="*/ 2147483647 w 48"/>
              <a:gd name="T29" fmla="*/ 0 h 52"/>
              <a:gd name="T30" fmla="*/ 2147483647 w 48"/>
              <a:gd name="T31" fmla="*/ 2147483647 h 52"/>
              <a:gd name="T32" fmla="*/ 2147483647 w 48"/>
              <a:gd name="T33" fmla="*/ 2147483647 h 52"/>
              <a:gd name="T34" fmla="*/ 2147483647 w 48"/>
              <a:gd name="T35" fmla="*/ 2147483647 h 52"/>
              <a:gd name="T36" fmla="*/ 2147483647 w 48"/>
              <a:gd name="T37" fmla="*/ 2147483647 h 52"/>
              <a:gd name="T38" fmla="*/ 2147483647 w 48"/>
              <a:gd name="T39" fmla="*/ 2147483647 h 52"/>
              <a:gd name="T40" fmla="*/ 2147483647 w 48"/>
              <a:gd name="T41" fmla="*/ 2147483647 h 52"/>
              <a:gd name="T42" fmla="*/ 2147483647 w 48"/>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8" h="52">
                <a:moveTo>
                  <a:pt x="48" y="36"/>
                </a:moveTo>
                <a:lnTo>
                  <a:pt x="48" y="36"/>
                </a:lnTo>
                <a:lnTo>
                  <a:pt x="40" y="44"/>
                </a:lnTo>
                <a:lnTo>
                  <a:pt x="32" y="48"/>
                </a:lnTo>
                <a:lnTo>
                  <a:pt x="24" y="52"/>
                </a:lnTo>
                <a:lnTo>
                  <a:pt x="12" y="48"/>
                </a:lnTo>
                <a:lnTo>
                  <a:pt x="4" y="40"/>
                </a:lnTo>
                <a:lnTo>
                  <a:pt x="0" y="32"/>
                </a:lnTo>
                <a:lnTo>
                  <a:pt x="0" y="24"/>
                </a:lnTo>
                <a:lnTo>
                  <a:pt x="4" y="16"/>
                </a:lnTo>
                <a:lnTo>
                  <a:pt x="8" y="8"/>
                </a:lnTo>
                <a:lnTo>
                  <a:pt x="16" y="0"/>
                </a:lnTo>
                <a:lnTo>
                  <a:pt x="28" y="0"/>
                </a:lnTo>
                <a:lnTo>
                  <a:pt x="36" y="4"/>
                </a:lnTo>
                <a:lnTo>
                  <a:pt x="44" y="8"/>
                </a:lnTo>
                <a:lnTo>
                  <a:pt x="48" y="20"/>
                </a:lnTo>
                <a:lnTo>
                  <a:pt x="48" y="28"/>
                </a:lnTo>
                <a:lnTo>
                  <a:pt x="48" y="36"/>
                </a:lnTo>
                <a:close/>
              </a:path>
            </a:pathLst>
          </a:custGeom>
          <a:solidFill>
            <a:srgbClr val="00B0F0"/>
          </a:solidFill>
          <a:ln w="4">
            <a:solidFill>
              <a:srgbClr val="231F20"/>
            </a:solidFill>
            <a:prstDash val="solid"/>
            <a:round/>
            <a:headEnd/>
            <a:tailEnd/>
          </a:ln>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7" name="Line 657"/>
          <p:cNvSpPr>
            <a:spLocks noChangeShapeType="1"/>
          </p:cNvSpPr>
          <p:nvPr/>
        </p:nvSpPr>
        <p:spPr bwMode="auto">
          <a:xfrm flipH="1">
            <a:off x="4437063" y="2532063"/>
            <a:ext cx="141287"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78" name="Rectangle 660"/>
          <p:cNvSpPr>
            <a:spLocks noChangeArrowheads="1"/>
          </p:cNvSpPr>
          <p:nvPr/>
        </p:nvSpPr>
        <p:spPr bwMode="auto">
          <a:xfrm>
            <a:off x="1565275" y="3275013"/>
            <a:ext cx="12646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600" b="1" smtClean="0">
                <a:solidFill>
                  <a:srgbClr val="FFFF00"/>
                </a:solidFill>
                <a:ea typeface="ＭＳ Ｐゴシック" charset="0"/>
                <a:cs typeface="Arial" charset="0"/>
              </a:rPr>
              <a:t>Trastuzumab</a:t>
            </a:r>
            <a:endParaRPr lang="en-US" smtClean="0">
              <a:solidFill>
                <a:srgbClr val="FFFF00"/>
              </a:solidFill>
              <a:ea typeface="ＭＳ Ｐゴシック" charset="0"/>
              <a:cs typeface="Arial" charset="0"/>
            </a:endParaRPr>
          </a:p>
        </p:txBody>
      </p:sp>
      <p:sp>
        <p:nvSpPr>
          <p:cNvPr id="133779" name="Line 661"/>
          <p:cNvSpPr>
            <a:spLocks noChangeShapeType="1"/>
          </p:cNvSpPr>
          <p:nvPr/>
        </p:nvSpPr>
        <p:spPr bwMode="auto">
          <a:xfrm flipH="1">
            <a:off x="1392238" y="3409950"/>
            <a:ext cx="141287"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en-US" smtClean="0">
              <a:solidFill>
                <a:srgbClr val="FFFFFF"/>
              </a:solidFill>
              <a:ea typeface="ＭＳ Ｐゴシック" charset="0"/>
              <a:cs typeface="ＭＳ Ｐゴシック" charset="0"/>
            </a:endParaRPr>
          </a:p>
        </p:txBody>
      </p:sp>
      <p:sp>
        <p:nvSpPr>
          <p:cNvPr id="133780" name="Rectangle 303"/>
          <p:cNvSpPr>
            <a:spLocks noChangeArrowheads="1"/>
          </p:cNvSpPr>
          <p:nvPr/>
        </p:nvSpPr>
        <p:spPr bwMode="auto">
          <a:xfrm>
            <a:off x="304433" y="1443038"/>
            <a:ext cx="237404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b="1" dirty="0" smtClean="0">
                <a:solidFill>
                  <a:srgbClr val="FFFFFF"/>
                </a:solidFill>
                <a:ea typeface="ＭＳ Ｐゴシック" charset="0"/>
                <a:cs typeface="Arial" charset="0"/>
              </a:rPr>
              <a:t>Inhibition throu</a:t>
            </a:r>
            <a:r>
              <a:rPr lang="en-US" sz="1600" b="1" dirty="0" smtClean="0">
                <a:solidFill>
                  <a:srgbClr val="FFFFFF"/>
                </a:solidFill>
                <a:ea typeface="ＭＳ Ｐゴシック" charset="0"/>
                <a:cs typeface="ＭＳ Ｐゴシック" charset="0"/>
              </a:rPr>
              <a:t>gh direct</a:t>
            </a:r>
            <a:br>
              <a:rPr lang="en-US" sz="1600" b="1" dirty="0" smtClean="0">
                <a:solidFill>
                  <a:srgbClr val="FFFFFF"/>
                </a:solidFill>
                <a:ea typeface="ＭＳ Ｐゴシック" charset="0"/>
                <a:cs typeface="ＭＳ Ｐゴシック" charset="0"/>
              </a:rPr>
            </a:br>
            <a:r>
              <a:rPr lang="en-US" sz="1600" b="1" dirty="0" smtClean="0">
                <a:solidFill>
                  <a:srgbClr val="FFFFFF"/>
                </a:solidFill>
                <a:ea typeface="ＭＳ Ｐゴシック" charset="0"/>
                <a:cs typeface="ＭＳ Ｐゴシック" charset="0"/>
              </a:rPr>
              <a:t>antibody binding</a:t>
            </a:r>
            <a:endParaRPr lang="en-US" dirty="0" smtClean="0">
              <a:solidFill>
                <a:srgbClr val="FFFFFF"/>
              </a:solidFill>
              <a:ea typeface="ＭＳ Ｐゴシック" charset="0"/>
              <a:cs typeface="Arial" charset="0"/>
            </a:endParaRPr>
          </a:p>
        </p:txBody>
      </p:sp>
      <p:sp>
        <p:nvSpPr>
          <p:cNvPr id="133781" name="Rectangle 303"/>
          <p:cNvSpPr>
            <a:spLocks noChangeArrowheads="1"/>
          </p:cNvSpPr>
          <p:nvPr/>
        </p:nvSpPr>
        <p:spPr bwMode="auto">
          <a:xfrm>
            <a:off x="3227896" y="1443038"/>
            <a:ext cx="21929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b="1" dirty="0" smtClean="0">
                <a:solidFill>
                  <a:srgbClr val="FFFFFF"/>
                </a:solidFill>
                <a:ea typeface="ＭＳ Ｐゴシック" charset="0"/>
                <a:cs typeface="Arial" charset="0"/>
              </a:rPr>
              <a:t>Inhibition throu</a:t>
            </a:r>
            <a:r>
              <a:rPr lang="en-US" sz="1600" b="1" dirty="0" smtClean="0">
                <a:solidFill>
                  <a:srgbClr val="FFFFFF"/>
                </a:solidFill>
                <a:ea typeface="ＭＳ Ｐゴシック" charset="0"/>
                <a:cs typeface="ＭＳ Ｐゴシック" charset="0"/>
              </a:rPr>
              <a:t>gh </a:t>
            </a:r>
            <a:br>
              <a:rPr lang="en-US" sz="1600" b="1" dirty="0" smtClean="0">
                <a:solidFill>
                  <a:srgbClr val="FFFFFF"/>
                </a:solidFill>
                <a:ea typeface="ＭＳ Ｐゴシック" charset="0"/>
                <a:cs typeface="ＭＳ Ｐゴシック" charset="0"/>
              </a:rPr>
            </a:br>
            <a:r>
              <a:rPr lang="en-US" sz="1600" b="1" dirty="0" smtClean="0">
                <a:solidFill>
                  <a:srgbClr val="FFFFFF"/>
                </a:solidFill>
                <a:ea typeface="ＭＳ Ｐゴシック" charset="0"/>
                <a:cs typeface="ＭＳ Ｐゴシック" charset="0"/>
              </a:rPr>
              <a:t>dimerization inhibition</a:t>
            </a:r>
            <a:endParaRPr lang="en-US" dirty="0" smtClean="0">
              <a:solidFill>
                <a:srgbClr val="FFFFFF"/>
              </a:solidFill>
              <a:ea typeface="ＭＳ Ｐゴシック" charset="0"/>
              <a:cs typeface="Arial" charset="0"/>
            </a:endParaRPr>
          </a:p>
        </p:txBody>
      </p:sp>
      <p:sp>
        <p:nvSpPr>
          <p:cNvPr id="133782" name="Rectangle 327"/>
          <p:cNvSpPr>
            <a:spLocks noChangeArrowheads="1"/>
          </p:cNvSpPr>
          <p:nvPr/>
        </p:nvSpPr>
        <p:spPr bwMode="auto">
          <a:xfrm>
            <a:off x="669925" y="4756150"/>
            <a:ext cx="8391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600" b="1" dirty="0" smtClean="0">
                <a:solidFill>
                  <a:srgbClr val="FFFFFF"/>
                </a:solidFill>
                <a:ea typeface="ＭＳ Ｐゴシック" charset="0"/>
                <a:cs typeface="Arial" charset="0"/>
              </a:rPr>
              <a:t>Tyrosine</a:t>
            </a:r>
            <a:br>
              <a:rPr lang="en-US" sz="1600" b="1" dirty="0" smtClean="0">
                <a:solidFill>
                  <a:srgbClr val="FFFFFF"/>
                </a:solidFill>
                <a:ea typeface="ＭＳ Ｐゴシック" charset="0"/>
                <a:cs typeface="Arial" charset="0"/>
              </a:rPr>
            </a:br>
            <a:r>
              <a:rPr lang="en-US" sz="1600" b="1" dirty="0" smtClean="0">
                <a:solidFill>
                  <a:srgbClr val="FFFFFF"/>
                </a:solidFill>
                <a:ea typeface="ＭＳ Ｐゴシック" charset="0"/>
                <a:cs typeface="Arial" charset="0"/>
              </a:rPr>
              <a:t>kinase</a:t>
            </a:r>
            <a:endParaRPr lang="en-US" dirty="0" smtClean="0">
              <a:solidFill>
                <a:srgbClr val="FFFFFF"/>
              </a:solidFill>
              <a:ea typeface="ＭＳ Ｐゴシック" charset="0"/>
              <a:cs typeface="Arial" charset="0"/>
            </a:endParaRPr>
          </a:p>
        </p:txBody>
      </p:sp>
      <p:sp>
        <p:nvSpPr>
          <p:cNvPr id="133783" name="Rectangle 327"/>
          <p:cNvSpPr>
            <a:spLocks noChangeArrowheads="1"/>
          </p:cNvSpPr>
          <p:nvPr/>
        </p:nvSpPr>
        <p:spPr bwMode="auto">
          <a:xfrm>
            <a:off x="3309935" y="4756150"/>
            <a:ext cx="8391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600" b="1" dirty="0" smtClean="0">
                <a:solidFill>
                  <a:srgbClr val="FFFFFF"/>
                </a:solidFill>
                <a:ea typeface="ＭＳ Ｐゴシック" charset="0"/>
                <a:cs typeface="Arial" charset="0"/>
              </a:rPr>
              <a:t>Tyrosine</a:t>
            </a:r>
            <a:br>
              <a:rPr lang="en-US" sz="1600" b="1" dirty="0" smtClean="0">
                <a:solidFill>
                  <a:srgbClr val="FFFFFF"/>
                </a:solidFill>
                <a:ea typeface="ＭＳ Ｐゴシック" charset="0"/>
                <a:cs typeface="Arial" charset="0"/>
              </a:rPr>
            </a:br>
            <a:r>
              <a:rPr lang="en-US" sz="1600" b="1" dirty="0" smtClean="0">
                <a:solidFill>
                  <a:srgbClr val="FFFFFF"/>
                </a:solidFill>
                <a:ea typeface="ＭＳ Ｐゴシック" charset="0"/>
                <a:cs typeface="Arial" charset="0"/>
              </a:rPr>
              <a:t>kinase</a:t>
            </a:r>
            <a:endParaRPr lang="en-US" dirty="0" smtClean="0">
              <a:solidFill>
                <a:srgbClr val="FFFFFF"/>
              </a:solidFill>
              <a:ea typeface="ＭＳ Ｐゴシック" charset="0"/>
              <a:cs typeface="Arial" charset="0"/>
            </a:endParaRPr>
          </a:p>
        </p:txBody>
      </p:sp>
    </p:spTree>
    <p:extLst>
      <p:ext uri="{BB962C8B-B14F-4D97-AF65-F5344CB8AC3E}">
        <p14:creationId xmlns:p14="http://schemas.microsoft.com/office/powerpoint/2010/main" val="125715736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9&quot;/&gt;&lt;lineCharCount val=&quot;32&quot;/&gt;&lt;lineCharCount val=&quot;30&quot;/&gt;&lt;lineCharCount val=&quot;9&quot;/&gt;&lt;/TableIndex&gt;&lt;/ShapeTextInfo&gt;"/>
  <p:tag name="PRESENTER_SHAPEINFO" val="&lt;ThreeDShapeInfo&gt;&lt;uuid val=&quot;{28D141F8-DEE7-4FDE-8EA2-E799C1660116}&quot;/&gt;&lt;isInvalidForFieldText val=&quot;1&quot;/&gt;&lt;Image&gt;&lt;filename val=&quot;C:\DOCUME~1\QAV\LOCALS~1\Temp\PR\data\asimages\{28D141F8-DEE7-4FDE-8EA2-E799C1660116}_47_S.png&quot;/&gt;&lt;left val=&quot;147&quot;/&gt;&lt;top val=&quot;289&quot;/&gt;&lt;width val=&quot;224&quot;/&gt;&lt;height val=&quot;86&quot;/&gt;&lt;hasText val=&quot;0&quot;/&gt;&lt;/Image&gt;&lt;Image&gt;&lt;filename val=&quot;C:\DOCUME~1\QAV\LOCALS~1\Temp\PR\data\asimages\{28D141F8-DEE7-4FDE-8EA2-E799C1660116}_47_T.png&quot;/&gt;&lt;left val=&quot;151&quot;/&gt;&lt;top val=&quot;291&quot;/&gt;&lt;width val=&quot;217&quot;/&gt;&lt;height val=&quot;79&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1&quot;/&gt;&lt;lineCharCount val=&quot;33&quot;/&gt;&lt;lineCharCount val=&quot;30&quot;/&gt;&lt;lineCharCount val=&quot;9&quot;/&gt;&lt;/TableIndex&gt;&lt;/ShapeTextInfo&gt;"/>
  <p:tag name="PRESENTER_SHAPEINFO" val="&lt;ThreeDShapeInfo&gt;&lt;uuid val=&quot;{C80C5485-3591-449B-A2B4-4917F6701AF1}&quot;/&gt;&lt;isInvalidForFieldText val=&quot;1&quot;/&gt;&lt;Image&gt;&lt;filename val=&quot;C:\DOCUME~1\QAV\LOCALS~1\Temp\PR\data\asimages\{C80C5485-3591-449B-A2B4-4917F6701AF1}_47_S.png&quot;/&gt;&lt;left val=&quot;147&quot;/&gt;&lt;top val=&quot;409&quot;/&gt;&lt;width val=&quot;224&quot;/&gt;&lt;height val=&quot;86&quot;/&gt;&lt;hasText val=&quot;0&quot;/&gt;&lt;/Image&gt;&lt;Image&gt;&lt;filename val=&quot;C:\DOCUME~1\QAV\LOCALS~1\Temp\PR\data\asimages\{C80C5485-3591-449B-A2B4-4917F6701AF1}_47_T.png&quot;/&gt;&lt;left val=&quot;151&quot;/&gt;&lt;top val=&quot;411&quot;/&gt;&lt;width val=&quot;217&quot;/&gt;&lt;height val=&quot;79&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7&quot;/&gt;&lt;lineCharCount val=&quot;7&quot;/&gt;&lt;lineCharCount val=&quot;7&quot;/&gt;&lt;lineCharCount val=&quot;2&quot;/&gt;&lt;/TableIndex&gt;&lt;/ShapeTextInfo&gt;"/>
  <p:tag name="PRESENTER_SHAPEINFO" val="&lt;ThreeDShapeInfo&gt;&lt;uuid val=&quot;{7923D0DB-0F60-475F-85B2-7DDC32B1F913}&quot;/&gt;&lt;isInvalidForFieldText val=&quot;1&quot;/&gt;&lt;Image&gt;&lt;filename val=&quot;C:\DOCUME~1\QAV\LOCALS~1\Temp\PR\data\asimages\{7923D0DB-0F60-475F-85B2-7DDC32B1F913}_47_S.png&quot;/&gt;&lt;left val=&quot;489&quot;/&gt;&lt;top val=&quot;387&quot;/&gt;&lt;width val=&quot;86&quot;/&gt;&lt;height val=&quot;106&quot;/&gt;&lt;hasText val=&quot;0&quot;/&gt;&lt;/Image&gt;&lt;Image&gt;&lt;filename val=&quot;C:\DOCUME~1\QAV\LOCALS~1\Temp\PR\data\asimages\{7923D0DB-0F60-475F-85B2-7DDC32B1F913}_47_T.png&quot;/&gt;&lt;left val=&quot;493&quot;/&gt;&lt;top val=&quot;389&quot;/&gt;&lt;width val=&quot;79&quot;/&gt;&lt;height val=&quot;98&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Default Design">
  <a:themeElements>
    <a:clrScheme name="">
      <a:dk1>
        <a:srgbClr val="919191"/>
      </a:dk1>
      <a:lt1>
        <a:srgbClr val="FFFFFF"/>
      </a:lt1>
      <a:dk2>
        <a:srgbClr val="0000EC"/>
      </a:dk2>
      <a:lt2>
        <a:srgbClr val="FAFD00"/>
      </a:lt2>
      <a:accent1>
        <a:srgbClr val="618FFD"/>
      </a:accent1>
      <a:accent2>
        <a:srgbClr val="00AE00"/>
      </a:accent2>
      <a:accent3>
        <a:srgbClr val="AAAAF4"/>
      </a:accent3>
      <a:accent4>
        <a:srgbClr val="DADADA"/>
      </a:accent4>
      <a:accent5>
        <a:srgbClr val="B7C6FE"/>
      </a:accent5>
      <a:accent6>
        <a:srgbClr val="009D00"/>
      </a:accent6>
      <a:hlink>
        <a:srgbClr val="FC0128"/>
      </a:hlink>
      <a:folHlink>
        <a:srgbClr val="CECECE"/>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0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5_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Theme">
  <a:themeElements>
    <a:clrScheme name="7_Office Theme 1">
      <a:dk1>
        <a:srgbClr val="731448"/>
      </a:dk1>
      <a:lt1>
        <a:srgbClr val="FFFFFF"/>
      </a:lt1>
      <a:dk2>
        <a:srgbClr val="687806"/>
      </a:dk2>
      <a:lt2>
        <a:srgbClr val="FFC20E"/>
      </a:lt2>
      <a:accent1>
        <a:srgbClr val="C94027"/>
      </a:accent1>
      <a:accent2>
        <a:srgbClr val="E88A24"/>
      </a:accent2>
      <a:accent3>
        <a:srgbClr val="FFFFFF"/>
      </a:accent3>
      <a:accent4>
        <a:srgbClr val="610F3C"/>
      </a:accent4>
      <a:accent5>
        <a:srgbClr val="E1AFAC"/>
      </a:accent5>
      <a:accent6>
        <a:srgbClr val="D27D20"/>
      </a:accent6>
      <a:hlink>
        <a:srgbClr val="9A3668"/>
      </a:hlink>
      <a:folHlink>
        <a:srgbClr val="C94027"/>
      </a:folHlink>
    </a:clrScheme>
    <a:fontScheme name="7_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731448"/>
        </a:dk1>
        <a:lt1>
          <a:srgbClr val="FFFFFF"/>
        </a:lt1>
        <a:dk2>
          <a:srgbClr val="687806"/>
        </a:dk2>
        <a:lt2>
          <a:srgbClr val="FFC20E"/>
        </a:lt2>
        <a:accent1>
          <a:srgbClr val="C94027"/>
        </a:accent1>
        <a:accent2>
          <a:srgbClr val="E88A24"/>
        </a:accent2>
        <a:accent3>
          <a:srgbClr val="FFFFFF"/>
        </a:accent3>
        <a:accent4>
          <a:srgbClr val="610F3C"/>
        </a:accent4>
        <a:accent5>
          <a:srgbClr val="E1AFAC"/>
        </a:accent5>
        <a:accent6>
          <a:srgbClr val="D27D20"/>
        </a:accent6>
        <a:hlink>
          <a:srgbClr val="9A3668"/>
        </a:hlink>
        <a:folHlink>
          <a:srgbClr val="C94027"/>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13188</TotalTime>
  <Words>5619</Words>
  <Application>Microsoft Office PowerPoint</Application>
  <PresentationFormat>On-screen Show (4:3)</PresentationFormat>
  <Paragraphs>1229</Paragraphs>
  <Slides>41</Slides>
  <Notes>18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41</vt:i4>
      </vt:variant>
    </vt:vector>
  </HeadingPairs>
  <TitlesOfParts>
    <vt:vector size="49" baseType="lpstr">
      <vt:lpstr>Default Design</vt:lpstr>
      <vt:lpstr>1_Custom Design</vt:lpstr>
      <vt:lpstr>5_Default Design</vt:lpstr>
      <vt:lpstr>1_Default Design</vt:lpstr>
      <vt:lpstr>7_Office Theme</vt:lpstr>
      <vt:lpstr>2_Default Design</vt:lpstr>
      <vt:lpstr>Custom Design</vt:lpstr>
      <vt:lpstr>CorelDRAW</vt:lpstr>
      <vt:lpstr>Enhancing Response in  HER2-Positive Breast Cancer</vt:lpstr>
      <vt:lpstr>PowerPoint Presentation</vt:lpstr>
      <vt:lpstr>HER2-Positive Breast Cancer:  Major Clinical Advances</vt:lpstr>
      <vt:lpstr>Case Presentation</vt:lpstr>
      <vt:lpstr>Case Presentation</vt:lpstr>
      <vt:lpstr>Review of First-Line Options</vt:lpstr>
      <vt:lpstr>Chemotherapy Plus Trastuzumab in Metastatic Disease</vt:lpstr>
      <vt:lpstr>Hormonal Therapy in HER2-Positive Metastatic Breast Cancer</vt:lpstr>
      <vt:lpstr>MOA of Trastuzumab vs Pertuzumab1,2</vt:lpstr>
      <vt:lpstr>CLEOPATRA: Study Design</vt:lpstr>
      <vt:lpstr>CLEOPATRA: PFS Independent Assessment</vt:lpstr>
      <vt:lpstr>CLEOPATRA Overall Survival</vt:lpstr>
      <vt:lpstr>HR by ER/PR status</vt:lpstr>
      <vt:lpstr>Other Options on the  Forefront for First-Line?</vt:lpstr>
      <vt:lpstr>T-DM1: Mechanism of Action</vt:lpstr>
      <vt:lpstr>TDM4450 Study Design</vt:lpstr>
      <vt:lpstr>TDM4450 PFS by Investigator:  Randomized Patients</vt:lpstr>
      <vt:lpstr>PowerPoint Presentation</vt:lpstr>
      <vt:lpstr>PowerPoint Presentation</vt:lpstr>
      <vt:lpstr>BOLERO-1/TRIO 019: Trial Design</vt:lpstr>
      <vt:lpstr>BOLERO-1/TRIO 019: PFS by Investigator Assessment (Full Study Population)</vt:lpstr>
      <vt:lpstr>BOLERO-1/TRIO 019: PFS by Investigator Assessment (HR Subpopulation)</vt:lpstr>
      <vt:lpstr>BOLERO-1/TRIO 019: Most Frequent Adverse Events (Safety set) [&gt; 25% in the EVE Arm] </vt:lpstr>
      <vt:lpstr>Summary: Optimal Choice First-Line Setting 2015</vt:lpstr>
      <vt:lpstr>Case Continued</vt:lpstr>
      <vt:lpstr>Case Continued</vt:lpstr>
      <vt:lpstr>Treatment Beyond Progression</vt:lpstr>
      <vt:lpstr>We Do Know: Continued HER2 Blockade After Progression on Trastuzumab Is Beneficial</vt:lpstr>
      <vt:lpstr>EMILIA: T-DM1 Phase III Trial Design</vt:lpstr>
      <vt:lpstr>EMILIA: PFS by Independent Review</vt:lpstr>
      <vt:lpstr>EMILIA: OS</vt:lpstr>
      <vt:lpstr>TH3RESA Study Schema</vt:lpstr>
      <vt:lpstr>TH3RESA:  PFS (Investigator Assessment)</vt:lpstr>
      <vt:lpstr>PowerPoint Presentation</vt:lpstr>
      <vt:lpstr>PowerPoint Presentation</vt:lpstr>
      <vt:lpstr>BOLERO-3 Study Design</vt:lpstr>
      <vt:lpstr>BOLERO-3 Improved locally assessed PFS with everolimus</vt:lpstr>
      <vt:lpstr>BOLERO-3 PFS Subgroup Analysis</vt:lpstr>
      <vt:lpstr>Current Approach to HER2+ MBC</vt:lpstr>
      <vt:lpstr>HER2-Targeted Therapies Under Evaluation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Enzmann, Dieter M.D.</dc:creator>
  <cp:lastModifiedBy>Amy Furedy, RN, OCN</cp:lastModifiedBy>
  <cp:revision>477</cp:revision>
  <dcterms:created xsi:type="dcterms:W3CDTF">2006-08-16T00:00:00Z</dcterms:created>
  <dcterms:modified xsi:type="dcterms:W3CDTF">2015-01-06T21:06:30Z</dcterms:modified>
</cp:coreProperties>
</file>