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732" r:id="rId2"/>
    <p:sldMasterId id="2147483734" r:id="rId3"/>
    <p:sldMasterId id="2147483736" r:id="rId4"/>
    <p:sldMasterId id="2147483754" r:id="rId5"/>
    <p:sldMasterId id="2147483771" r:id="rId6"/>
  </p:sldMasterIdLst>
  <p:notesMasterIdLst>
    <p:notesMasterId r:id="rId33"/>
  </p:notesMasterIdLst>
  <p:handoutMasterIdLst>
    <p:handoutMasterId r:id="rId34"/>
  </p:handoutMasterIdLst>
  <p:sldIdLst>
    <p:sldId id="263" r:id="rId7"/>
    <p:sldId id="309" r:id="rId8"/>
    <p:sldId id="310" r:id="rId9"/>
    <p:sldId id="301" r:id="rId10"/>
    <p:sldId id="302" r:id="rId11"/>
    <p:sldId id="303" r:id="rId12"/>
    <p:sldId id="305" r:id="rId13"/>
    <p:sldId id="306" r:id="rId14"/>
    <p:sldId id="307" r:id="rId15"/>
    <p:sldId id="299" r:id="rId16"/>
    <p:sldId id="298" r:id="rId17"/>
    <p:sldId id="304" r:id="rId18"/>
    <p:sldId id="265" r:id="rId19"/>
    <p:sldId id="295" r:id="rId20"/>
    <p:sldId id="266" r:id="rId21"/>
    <p:sldId id="267" r:id="rId22"/>
    <p:sldId id="270" r:id="rId23"/>
    <p:sldId id="272" r:id="rId24"/>
    <p:sldId id="274" r:id="rId25"/>
    <p:sldId id="297" r:id="rId26"/>
    <p:sldId id="277" r:id="rId27"/>
    <p:sldId id="285" r:id="rId28"/>
    <p:sldId id="287" r:id="rId29"/>
    <p:sldId id="288" r:id="rId30"/>
    <p:sldId id="291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 Fazzone, PhD (AS)" initials="WHF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323"/>
    <a:srgbClr val="F09828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101" autoAdjust="0"/>
    <p:restoredTop sz="97500" autoAdjust="0"/>
  </p:normalViewPr>
  <p:slideViewPr>
    <p:cSldViewPr snapToGrid="0" snapToObjects="1">
      <p:cViewPr>
        <p:scale>
          <a:sx n="60" d="100"/>
          <a:sy n="60" d="100"/>
        </p:scale>
        <p:origin x="-2220" y="-300"/>
      </p:cViewPr>
      <p:guideLst>
        <p:guide orient="horz" pos="2160"/>
        <p:guide orient="horz" pos="528"/>
        <p:guide orient="horz" pos="624"/>
        <p:guide orient="horz" pos="4176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758156328146"/>
          <c:y val="2.38883503810094E-2"/>
          <c:w val="0.83211512170405499"/>
          <c:h val="0.81036023381129796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 PAN+BTZ+Dex (n/N=134/387)</c:v>
                </c:pt>
              </c:strCache>
            </c:strRef>
          </c:tx>
          <c:spPr>
            <a:ln w="2857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Sheet1!$A$2:$A$1500</c:f>
              <c:numCache>
                <c:formatCode>General</c:formatCode>
                <c:ptCount val="1490"/>
                <c:pt idx="0">
                  <c:v>0</c:v>
                </c:pt>
                <c:pt idx="1">
                  <c:v>0.4928131</c:v>
                </c:pt>
                <c:pt idx="2">
                  <c:v>0.4928131</c:v>
                </c:pt>
                <c:pt idx="3">
                  <c:v>0.52566740000000001</c:v>
                </c:pt>
                <c:pt idx="4">
                  <c:v>0.52566740000000001</c:v>
                </c:pt>
                <c:pt idx="5">
                  <c:v>0.59137580000000001</c:v>
                </c:pt>
                <c:pt idx="6">
                  <c:v>0.59137580000000001</c:v>
                </c:pt>
                <c:pt idx="7">
                  <c:v>0.78850100000000001</c:v>
                </c:pt>
                <c:pt idx="8">
                  <c:v>0.78850100000000001</c:v>
                </c:pt>
                <c:pt idx="9">
                  <c:v>1.0184804999999999</c:v>
                </c:pt>
                <c:pt idx="10">
                  <c:v>1.0184804999999999</c:v>
                </c:pt>
                <c:pt idx="11">
                  <c:v>1.1170431000000001</c:v>
                </c:pt>
                <c:pt idx="12">
                  <c:v>1.1170431000000001</c:v>
                </c:pt>
                <c:pt idx="13">
                  <c:v>1.3470226000000001</c:v>
                </c:pt>
                <c:pt idx="14">
                  <c:v>1.3470226000000001</c:v>
                </c:pt>
                <c:pt idx="15">
                  <c:v>1.412731</c:v>
                </c:pt>
                <c:pt idx="16">
                  <c:v>1.412731</c:v>
                </c:pt>
                <c:pt idx="17">
                  <c:v>1.6098562999999999</c:v>
                </c:pt>
                <c:pt idx="18">
                  <c:v>1.6098562999999999</c:v>
                </c:pt>
                <c:pt idx="19">
                  <c:v>1.8398357000000001</c:v>
                </c:pt>
                <c:pt idx="20">
                  <c:v>1.8398357000000001</c:v>
                </c:pt>
                <c:pt idx="21">
                  <c:v>2.0369609999999998</c:v>
                </c:pt>
                <c:pt idx="22">
                  <c:v>2.0369609999999998</c:v>
                </c:pt>
                <c:pt idx="23">
                  <c:v>2.0698151999999999</c:v>
                </c:pt>
                <c:pt idx="24">
                  <c:v>2.0698151999999999</c:v>
                </c:pt>
                <c:pt idx="25">
                  <c:v>2.1355236</c:v>
                </c:pt>
                <c:pt idx="26">
                  <c:v>2.1355236</c:v>
                </c:pt>
                <c:pt idx="27">
                  <c:v>2.2997947000000001</c:v>
                </c:pt>
                <c:pt idx="28">
                  <c:v>2.2997947000000001</c:v>
                </c:pt>
                <c:pt idx="29">
                  <c:v>2.3983572999999998</c:v>
                </c:pt>
                <c:pt idx="30">
                  <c:v>2.3983572999999998</c:v>
                </c:pt>
                <c:pt idx="31">
                  <c:v>2.4312114999999999</c:v>
                </c:pt>
                <c:pt idx="32">
                  <c:v>2.4312114999999999</c:v>
                </c:pt>
                <c:pt idx="33">
                  <c:v>2.6940452000000001</c:v>
                </c:pt>
                <c:pt idx="34">
                  <c:v>2.6940452000000001</c:v>
                </c:pt>
                <c:pt idx="35">
                  <c:v>2.7597535999999998</c:v>
                </c:pt>
                <c:pt idx="36">
                  <c:v>2.7597535999999998</c:v>
                </c:pt>
                <c:pt idx="37">
                  <c:v>3.3182752</c:v>
                </c:pt>
                <c:pt idx="38">
                  <c:v>3.3182752</c:v>
                </c:pt>
                <c:pt idx="39">
                  <c:v>3.4496920000000002</c:v>
                </c:pt>
                <c:pt idx="40">
                  <c:v>3.4496920000000002</c:v>
                </c:pt>
                <c:pt idx="41">
                  <c:v>3.4825461999999998</c:v>
                </c:pt>
                <c:pt idx="42">
                  <c:v>3.4825461999999998</c:v>
                </c:pt>
                <c:pt idx="43">
                  <c:v>3.5154003999999999</c:v>
                </c:pt>
                <c:pt idx="44">
                  <c:v>3.5154003999999999</c:v>
                </c:pt>
                <c:pt idx="45">
                  <c:v>3.613963</c:v>
                </c:pt>
                <c:pt idx="46">
                  <c:v>3.613963</c:v>
                </c:pt>
                <c:pt idx="47">
                  <c:v>3.7125257</c:v>
                </c:pt>
                <c:pt idx="48">
                  <c:v>3.7125257</c:v>
                </c:pt>
                <c:pt idx="49">
                  <c:v>3.8767966999999999</c:v>
                </c:pt>
                <c:pt idx="50">
                  <c:v>3.8767966999999999</c:v>
                </c:pt>
                <c:pt idx="51">
                  <c:v>3.9096508999999999</c:v>
                </c:pt>
                <c:pt idx="52">
                  <c:v>3.9096508999999999</c:v>
                </c:pt>
                <c:pt idx="53">
                  <c:v>3.9753593</c:v>
                </c:pt>
                <c:pt idx="54">
                  <c:v>3.9753593</c:v>
                </c:pt>
                <c:pt idx="55">
                  <c:v>4.1067761999999997</c:v>
                </c:pt>
                <c:pt idx="56">
                  <c:v>4.1067761999999997</c:v>
                </c:pt>
                <c:pt idx="57">
                  <c:v>4.2053387999999998</c:v>
                </c:pt>
                <c:pt idx="58">
                  <c:v>4.2053387999999998</c:v>
                </c:pt>
                <c:pt idx="59">
                  <c:v>4.2381929999999999</c:v>
                </c:pt>
                <c:pt idx="60">
                  <c:v>4.2381929999999999</c:v>
                </c:pt>
                <c:pt idx="61">
                  <c:v>4.3367556</c:v>
                </c:pt>
                <c:pt idx="62">
                  <c:v>4.3367556</c:v>
                </c:pt>
                <c:pt idx="63">
                  <c:v>4.3696099000000004</c:v>
                </c:pt>
                <c:pt idx="64">
                  <c:v>4.3696099000000004</c:v>
                </c:pt>
                <c:pt idx="65">
                  <c:v>4.4681724999999997</c:v>
                </c:pt>
                <c:pt idx="66">
                  <c:v>4.4681724999999997</c:v>
                </c:pt>
                <c:pt idx="67">
                  <c:v>4.5338808999999998</c:v>
                </c:pt>
                <c:pt idx="68">
                  <c:v>4.5338808999999998</c:v>
                </c:pt>
                <c:pt idx="69">
                  <c:v>4.7310062000000004</c:v>
                </c:pt>
                <c:pt idx="70">
                  <c:v>4.7310062000000004</c:v>
                </c:pt>
                <c:pt idx="71">
                  <c:v>5.2238192999999997</c:v>
                </c:pt>
                <c:pt idx="72">
                  <c:v>5.2238192999999997</c:v>
                </c:pt>
                <c:pt idx="73">
                  <c:v>5.2895276999999998</c:v>
                </c:pt>
                <c:pt idx="74">
                  <c:v>5.2895276999999998</c:v>
                </c:pt>
                <c:pt idx="75">
                  <c:v>5.3552360999999999</c:v>
                </c:pt>
                <c:pt idx="76">
                  <c:v>5.3552360999999999</c:v>
                </c:pt>
                <c:pt idx="77">
                  <c:v>5.4537988000000004</c:v>
                </c:pt>
                <c:pt idx="78">
                  <c:v>5.4537988000000004</c:v>
                </c:pt>
                <c:pt idx="79">
                  <c:v>5.6509239999999998</c:v>
                </c:pt>
                <c:pt idx="80">
                  <c:v>5.6509239999999998</c:v>
                </c:pt>
                <c:pt idx="81">
                  <c:v>5.7494867000000003</c:v>
                </c:pt>
                <c:pt idx="82">
                  <c:v>5.7494867000000003</c:v>
                </c:pt>
                <c:pt idx="83">
                  <c:v>6.5051335000000003</c:v>
                </c:pt>
                <c:pt idx="84">
                  <c:v>6.5051335000000003</c:v>
                </c:pt>
                <c:pt idx="85">
                  <c:v>6.7022586999999998</c:v>
                </c:pt>
                <c:pt idx="86">
                  <c:v>6.7022586999999998</c:v>
                </c:pt>
                <c:pt idx="87">
                  <c:v>6.8665298000000003</c:v>
                </c:pt>
                <c:pt idx="88">
                  <c:v>6.8665298000000003</c:v>
                </c:pt>
                <c:pt idx="89">
                  <c:v>7.1293633999999999</c:v>
                </c:pt>
                <c:pt idx="90">
                  <c:v>7.1293633999999999</c:v>
                </c:pt>
                <c:pt idx="91">
                  <c:v>8.1478438999999998</c:v>
                </c:pt>
                <c:pt idx="92">
                  <c:v>8.1478438999999998</c:v>
                </c:pt>
                <c:pt idx="93">
                  <c:v>8.8706365999999992</c:v>
                </c:pt>
                <c:pt idx="94">
                  <c:v>8.8706365999999992</c:v>
                </c:pt>
                <c:pt idx="95">
                  <c:v>8.9691992000000003</c:v>
                </c:pt>
                <c:pt idx="96">
                  <c:v>8.9691992000000003</c:v>
                </c:pt>
                <c:pt idx="97">
                  <c:v>9.1334701999999997</c:v>
                </c:pt>
                <c:pt idx="98">
                  <c:v>9.1334701999999997</c:v>
                </c:pt>
                <c:pt idx="99">
                  <c:v>9.4620122999999996</c:v>
                </c:pt>
                <c:pt idx="100">
                  <c:v>9.4620122999999996</c:v>
                </c:pt>
                <c:pt idx="101">
                  <c:v>9.6591375999999993</c:v>
                </c:pt>
                <c:pt idx="102">
                  <c:v>9.6591375999999993</c:v>
                </c:pt>
                <c:pt idx="103">
                  <c:v>9.6919918000000003</c:v>
                </c:pt>
                <c:pt idx="104">
                  <c:v>9.6919918000000003</c:v>
                </c:pt>
                <c:pt idx="105">
                  <c:v>9.8891170000000006</c:v>
                </c:pt>
                <c:pt idx="106">
                  <c:v>9.8891170000000006</c:v>
                </c:pt>
                <c:pt idx="107">
                  <c:v>10.053388</c:v>
                </c:pt>
                <c:pt idx="108">
                  <c:v>10.053388</c:v>
                </c:pt>
                <c:pt idx="109">
                  <c:v>10.546201</c:v>
                </c:pt>
                <c:pt idx="110">
                  <c:v>10.546201</c:v>
                </c:pt>
                <c:pt idx="111">
                  <c:v>10.579055</c:v>
                </c:pt>
                <c:pt idx="112">
                  <c:v>10.579055</c:v>
                </c:pt>
                <c:pt idx="113">
                  <c:v>10.710471999999999</c:v>
                </c:pt>
                <c:pt idx="114">
                  <c:v>10.710471999999999</c:v>
                </c:pt>
                <c:pt idx="115">
                  <c:v>10.907598</c:v>
                </c:pt>
                <c:pt idx="116">
                  <c:v>10.907598</c:v>
                </c:pt>
                <c:pt idx="117">
                  <c:v>11.170431000000001</c:v>
                </c:pt>
                <c:pt idx="118">
                  <c:v>11.170431000000001</c:v>
                </c:pt>
                <c:pt idx="119">
                  <c:v>11.531828000000001</c:v>
                </c:pt>
                <c:pt idx="120">
                  <c:v>11.531828000000001</c:v>
                </c:pt>
                <c:pt idx="121">
                  <c:v>11.597536</c:v>
                </c:pt>
                <c:pt idx="122">
                  <c:v>11.597536</c:v>
                </c:pt>
                <c:pt idx="123">
                  <c:v>11.63039</c:v>
                </c:pt>
                <c:pt idx="124">
                  <c:v>11.63039</c:v>
                </c:pt>
                <c:pt idx="125">
                  <c:v>11.696099</c:v>
                </c:pt>
                <c:pt idx="126">
                  <c:v>11.696099</c:v>
                </c:pt>
                <c:pt idx="127">
                  <c:v>11.926078</c:v>
                </c:pt>
                <c:pt idx="128">
                  <c:v>11.926078</c:v>
                </c:pt>
                <c:pt idx="129">
                  <c:v>12.188912</c:v>
                </c:pt>
                <c:pt idx="130">
                  <c:v>12.188912</c:v>
                </c:pt>
                <c:pt idx="131">
                  <c:v>12.87885</c:v>
                </c:pt>
                <c:pt idx="132">
                  <c:v>12.87885</c:v>
                </c:pt>
                <c:pt idx="133">
                  <c:v>12.944559</c:v>
                </c:pt>
                <c:pt idx="134">
                  <c:v>12.944559</c:v>
                </c:pt>
                <c:pt idx="135">
                  <c:v>13.207392</c:v>
                </c:pt>
                <c:pt idx="136">
                  <c:v>13.207392</c:v>
                </c:pt>
                <c:pt idx="137">
                  <c:v>13.273101</c:v>
                </c:pt>
                <c:pt idx="138">
                  <c:v>13.273101</c:v>
                </c:pt>
                <c:pt idx="139">
                  <c:v>13.634497</c:v>
                </c:pt>
                <c:pt idx="140">
                  <c:v>13.634497</c:v>
                </c:pt>
                <c:pt idx="141">
                  <c:v>14.554415000000001</c:v>
                </c:pt>
                <c:pt idx="142">
                  <c:v>14.554415000000001</c:v>
                </c:pt>
                <c:pt idx="143">
                  <c:v>14.685832</c:v>
                </c:pt>
                <c:pt idx="144">
                  <c:v>14.685832</c:v>
                </c:pt>
                <c:pt idx="145">
                  <c:v>14.98152</c:v>
                </c:pt>
                <c:pt idx="146">
                  <c:v>14.98152</c:v>
                </c:pt>
                <c:pt idx="147">
                  <c:v>15.145790999999999</c:v>
                </c:pt>
                <c:pt idx="148">
                  <c:v>15.145790999999999</c:v>
                </c:pt>
                <c:pt idx="149">
                  <c:v>15.244353</c:v>
                </c:pt>
                <c:pt idx="150">
                  <c:v>15.244353</c:v>
                </c:pt>
                <c:pt idx="151">
                  <c:v>15.441478</c:v>
                </c:pt>
                <c:pt idx="152">
                  <c:v>15.441478</c:v>
                </c:pt>
                <c:pt idx="153">
                  <c:v>15.572895000000001</c:v>
                </c:pt>
                <c:pt idx="154">
                  <c:v>15.572895000000001</c:v>
                </c:pt>
                <c:pt idx="155">
                  <c:v>16</c:v>
                </c:pt>
                <c:pt idx="156">
                  <c:v>16</c:v>
                </c:pt>
                <c:pt idx="157">
                  <c:v>16.032854</c:v>
                </c:pt>
                <c:pt idx="158">
                  <c:v>16.032854</c:v>
                </c:pt>
                <c:pt idx="159">
                  <c:v>16.262834000000002</c:v>
                </c:pt>
                <c:pt idx="160">
                  <c:v>16.262834000000002</c:v>
                </c:pt>
                <c:pt idx="161">
                  <c:v>16.295687999999998</c:v>
                </c:pt>
                <c:pt idx="162">
                  <c:v>16.295687999999998</c:v>
                </c:pt>
                <c:pt idx="163">
                  <c:v>16.361395999999999</c:v>
                </c:pt>
                <c:pt idx="164">
                  <c:v>16.361395999999999</c:v>
                </c:pt>
                <c:pt idx="165">
                  <c:v>16.427105000000001</c:v>
                </c:pt>
                <c:pt idx="166">
                  <c:v>16.427105000000001</c:v>
                </c:pt>
                <c:pt idx="167">
                  <c:v>16.492813000000002</c:v>
                </c:pt>
                <c:pt idx="168">
                  <c:v>16.492813000000002</c:v>
                </c:pt>
                <c:pt idx="169">
                  <c:v>16.558522</c:v>
                </c:pt>
                <c:pt idx="170">
                  <c:v>16.558522</c:v>
                </c:pt>
                <c:pt idx="171">
                  <c:v>17.347023</c:v>
                </c:pt>
                <c:pt idx="172">
                  <c:v>17.347023</c:v>
                </c:pt>
                <c:pt idx="173">
                  <c:v>17.708418999999999</c:v>
                </c:pt>
                <c:pt idx="174">
                  <c:v>17.708418999999999</c:v>
                </c:pt>
                <c:pt idx="175">
                  <c:v>17.774127</c:v>
                </c:pt>
                <c:pt idx="176">
                  <c:v>17.774127</c:v>
                </c:pt>
                <c:pt idx="177">
                  <c:v>18.004107000000001</c:v>
                </c:pt>
                <c:pt idx="178">
                  <c:v>18.004107000000001</c:v>
                </c:pt>
                <c:pt idx="179">
                  <c:v>18.332649</c:v>
                </c:pt>
                <c:pt idx="180">
                  <c:v>18.332649</c:v>
                </c:pt>
                <c:pt idx="181">
                  <c:v>18.398357000000001</c:v>
                </c:pt>
                <c:pt idx="182">
                  <c:v>18.398357000000001</c:v>
                </c:pt>
                <c:pt idx="183">
                  <c:v>18.464065999999999</c:v>
                </c:pt>
                <c:pt idx="184">
                  <c:v>18.464065999999999</c:v>
                </c:pt>
                <c:pt idx="185">
                  <c:v>18.496919999999999</c:v>
                </c:pt>
                <c:pt idx="186">
                  <c:v>18.496919999999999</c:v>
                </c:pt>
                <c:pt idx="187">
                  <c:v>19.219712999999999</c:v>
                </c:pt>
                <c:pt idx="188">
                  <c:v>19.219712999999999</c:v>
                </c:pt>
                <c:pt idx="189">
                  <c:v>19.581109000000001</c:v>
                </c:pt>
                <c:pt idx="190">
                  <c:v>19.581109000000001</c:v>
                </c:pt>
                <c:pt idx="191">
                  <c:v>19.646816999999999</c:v>
                </c:pt>
                <c:pt idx="192">
                  <c:v>19.646816999999999</c:v>
                </c:pt>
                <c:pt idx="193">
                  <c:v>20.468171999999999</c:v>
                </c:pt>
                <c:pt idx="194">
                  <c:v>20.468171999999999</c:v>
                </c:pt>
                <c:pt idx="195">
                  <c:v>21.223818999999999</c:v>
                </c:pt>
                <c:pt idx="196">
                  <c:v>21.223818999999999</c:v>
                </c:pt>
                <c:pt idx="197">
                  <c:v>21.256674</c:v>
                </c:pt>
                <c:pt idx="198">
                  <c:v>21.256674</c:v>
                </c:pt>
                <c:pt idx="199">
                  <c:v>22.176590999999998</c:v>
                </c:pt>
                <c:pt idx="200">
                  <c:v>22.176590999999998</c:v>
                </c:pt>
                <c:pt idx="201">
                  <c:v>22.439425</c:v>
                </c:pt>
                <c:pt idx="202">
                  <c:v>22.439425</c:v>
                </c:pt>
                <c:pt idx="203">
                  <c:v>22.63655</c:v>
                </c:pt>
                <c:pt idx="204">
                  <c:v>22.63655</c:v>
                </c:pt>
                <c:pt idx="205">
                  <c:v>22.965091999999999</c:v>
                </c:pt>
                <c:pt idx="206">
                  <c:v>22.965091999999999</c:v>
                </c:pt>
                <c:pt idx="207">
                  <c:v>23.063655000000001</c:v>
                </c:pt>
                <c:pt idx="208">
                  <c:v>23.063655000000001</c:v>
                </c:pt>
                <c:pt idx="209">
                  <c:v>23.227926</c:v>
                </c:pt>
                <c:pt idx="210">
                  <c:v>23.227926</c:v>
                </c:pt>
                <c:pt idx="211">
                  <c:v>23.819302</c:v>
                </c:pt>
                <c:pt idx="212">
                  <c:v>23.819302</c:v>
                </c:pt>
                <c:pt idx="213">
                  <c:v>23.885010000000001</c:v>
                </c:pt>
                <c:pt idx="214">
                  <c:v>23.885010000000001</c:v>
                </c:pt>
                <c:pt idx="215">
                  <c:v>24.640657000000001</c:v>
                </c:pt>
                <c:pt idx="216">
                  <c:v>24.640657000000001</c:v>
                </c:pt>
                <c:pt idx="217">
                  <c:v>25.133469999999999</c:v>
                </c:pt>
                <c:pt idx="218">
                  <c:v>25.133469999999999</c:v>
                </c:pt>
                <c:pt idx="219">
                  <c:v>25.396304000000001</c:v>
                </c:pt>
                <c:pt idx="220">
                  <c:v>25.396304000000001</c:v>
                </c:pt>
                <c:pt idx="221">
                  <c:v>25.462012000000001</c:v>
                </c:pt>
                <c:pt idx="222">
                  <c:v>25.462012000000001</c:v>
                </c:pt>
                <c:pt idx="223">
                  <c:v>25.626283000000001</c:v>
                </c:pt>
                <c:pt idx="224">
                  <c:v>25.626283000000001</c:v>
                </c:pt>
                <c:pt idx="225">
                  <c:v>26.743326</c:v>
                </c:pt>
                <c:pt idx="226">
                  <c:v>26.743326</c:v>
                </c:pt>
                <c:pt idx="227">
                  <c:v>27.761807000000001</c:v>
                </c:pt>
                <c:pt idx="228">
                  <c:v>27.761807000000001</c:v>
                </c:pt>
                <c:pt idx="229">
                  <c:v>27.958932000000001</c:v>
                </c:pt>
                <c:pt idx="230">
                  <c:v>27.958932000000001</c:v>
                </c:pt>
                <c:pt idx="231">
                  <c:v>29.700205</c:v>
                </c:pt>
                <c:pt idx="232">
                  <c:v>29.700205</c:v>
                </c:pt>
                <c:pt idx="233">
                  <c:v>30.061602000000001</c:v>
                </c:pt>
                <c:pt idx="234">
                  <c:v>30.061602000000001</c:v>
                </c:pt>
                <c:pt idx="235">
                  <c:v>30.455852</c:v>
                </c:pt>
                <c:pt idx="236">
                  <c:v>30.455852</c:v>
                </c:pt>
                <c:pt idx="237">
                  <c:v>30.521560999999998</c:v>
                </c:pt>
                <c:pt idx="238">
                  <c:v>30.521560999999998</c:v>
                </c:pt>
                <c:pt idx="239">
                  <c:v>31.342915999999999</c:v>
                </c:pt>
                <c:pt idx="240">
                  <c:v>31.342915999999999</c:v>
                </c:pt>
                <c:pt idx="241">
                  <c:v>32.197125</c:v>
                </c:pt>
                <c:pt idx="242">
                  <c:v>32.197125</c:v>
                </c:pt>
                <c:pt idx="243">
                  <c:v>32.657083999999998</c:v>
                </c:pt>
                <c:pt idx="244">
                  <c:v>32.657083999999998</c:v>
                </c:pt>
                <c:pt idx="245">
                  <c:v>33.314168000000002</c:v>
                </c:pt>
                <c:pt idx="246">
                  <c:v>33.314168000000002</c:v>
                </c:pt>
                <c:pt idx="247">
                  <c:v>33.642710000000001</c:v>
                </c:pt>
                <c:pt idx="248">
                  <c:v>33.642710000000001</c:v>
                </c:pt>
                <c:pt idx="249">
                  <c:v>34.628337000000002</c:v>
                </c:pt>
                <c:pt idx="250">
                  <c:v>34.628337000000002</c:v>
                </c:pt>
                <c:pt idx="251">
                  <c:v>41.790554</c:v>
                </c:pt>
                <c:pt idx="253">
                  <c:v>0</c:v>
                </c:pt>
                <c:pt idx="254">
                  <c:v>0.1971253</c:v>
                </c:pt>
                <c:pt idx="255">
                  <c:v>0.1971253</c:v>
                </c:pt>
                <c:pt idx="256">
                  <c:v>0.4599589</c:v>
                </c:pt>
                <c:pt idx="257">
                  <c:v>0.4599589</c:v>
                </c:pt>
                <c:pt idx="258">
                  <c:v>0.52566740000000001</c:v>
                </c:pt>
                <c:pt idx="259">
                  <c:v>0.52566740000000001</c:v>
                </c:pt>
                <c:pt idx="260">
                  <c:v>0.95277210000000001</c:v>
                </c:pt>
                <c:pt idx="261">
                  <c:v>0.95277210000000001</c:v>
                </c:pt>
                <c:pt idx="262">
                  <c:v>1.2813142</c:v>
                </c:pt>
                <c:pt idx="263">
                  <c:v>1.2813142</c:v>
                </c:pt>
                <c:pt idx="264">
                  <c:v>1.3141684</c:v>
                </c:pt>
                <c:pt idx="265">
                  <c:v>1.3141684</c:v>
                </c:pt>
                <c:pt idx="266">
                  <c:v>1.3470226000000001</c:v>
                </c:pt>
                <c:pt idx="267">
                  <c:v>1.3470226000000001</c:v>
                </c:pt>
                <c:pt idx="268">
                  <c:v>1.7084189000000001</c:v>
                </c:pt>
                <c:pt idx="269">
                  <c:v>1.7084189000000001</c:v>
                </c:pt>
                <c:pt idx="270">
                  <c:v>1.8726898999999999</c:v>
                </c:pt>
                <c:pt idx="271">
                  <c:v>1.8726898999999999</c:v>
                </c:pt>
                <c:pt idx="272">
                  <c:v>2.2997947000000001</c:v>
                </c:pt>
                <c:pt idx="273">
                  <c:v>2.2997947000000001</c:v>
                </c:pt>
                <c:pt idx="274">
                  <c:v>2.6611910000000001</c:v>
                </c:pt>
                <c:pt idx="275">
                  <c:v>2.6611910000000001</c:v>
                </c:pt>
                <c:pt idx="276">
                  <c:v>2.9240246000000001</c:v>
                </c:pt>
                <c:pt idx="277">
                  <c:v>2.9240246000000001</c:v>
                </c:pt>
                <c:pt idx="278">
                  <c:v>2.9568789</c:v>
                </c:pt>
                <c:pt idx="279">
                  <c:v>2.9568789</c:v>
                </c:pt>
                <c:pt idx="280">
                  <c:v>3.0882957000000002</c:v>
                </c:pt>
                <c:pt idx="281">
                  <c:v>3.0882957000000002</c:v>
                </c:pt>
                <c:pt idx="282">
                  <c:v>3.1211498999999998</c:v>
                </c:pt>
                <c:pt idx="283">
                  <c:v>3.1211498999999998</c:v>
                </c:pt>
                <c:pt idx="284">
                  <c:v>3.2197125</c:v>
                </c:pt>
                <c:pt idx="285">
                  <c:v>3.2197125</c:v>
                </c:pt>
                <c:pt idx="286">
                  <c:v>3.4168378000000001</c:v>
                </c:pt>
                <c:pt idx="287">
                  <c:v>3.4168378000000001</c:v>
                </c:pt>
                <c:pt idx="288">
                  <c:v>3.5482545999999999</c:v>
                </c:pt>
                <c:pt idx="289">
                  <c:v>3.5482545999999999</c:v>
                </c:pt>
                <c:pt idx="290">
                  <c:v>3.5811088</c:v>
                </c:pt>
                <c:pt idx="291">
                  <c:v>3.5811088</c:v>
                </c:pt>
                <c:pt idx="292">
                  <c:v>3.6468172000000001</c:v>
                </c:pt>
                <c:pt idx="293">
                  <c:v>3.6468172000000001</c:v>
                </c:pt>
                <c:pt idx="294">
                  <c:v>3.9096508999999999</c:v>
                </c:pt>
                <c:pt idx="295">
                  <c:v>3.9096508999999999</c:v>
                </c:pt>
                <c:pt idx="296">
                  <c:v>4.3039014</c:v>
                </c:pt>
                <c:pt idx="297">
                  <c:v>4.3039014</c:v>
                </c:pt>
                <c:pt idx="298">
                  <c:v>4.6324434999999999</c:v>
                </c:pt>
                <c:pt idx="299">
                  <c:v>4.6324434999999999</c:v>
                </c:pt>
                <c:pt idx="300">
                  <c:v>4.9609855999999999</c:v>
                </c:pt>
                <c:pt idx="301">
                  <c:v>4.9609855999999999</c:v>
                </c:pt>
                <c:pt idx="302">
                  <c:v>5.0924025000000004</c:v>
                </c:pt>
                <c:pt idx="303">
                  <c:v>5.0924025000000004</c:v>
                </c:pt>
                <c:pt idx="304">
                  <c:v>5.3223818999999999</c:v>
                </c:pt>
                <c:pt idx="305">
                  <c:v>5.3223818999999999</c:v>
                </c:pt>
                <c:pt idx="306">
                  <c:v>5.7166323999999999</c:v>
                </c:pt>
                <c:pt idx="307">
                  <c:v>5.7166323999999999</c:v>
                </c:pt>
                <c:pt idx="308">
                  <c:v>5.7494867000000003</c:v>
                </c:pt>
                <c:pt idx="309">
                  <c:v>5.7494867000000003</c:v>
                </c:pt>
                <c:pt idx="310">
                  <c:v>5.8151951000000004</c:v>
                </c:pt>
                <c:pt idx="311">
                  <c:v>5.8151951000000004</c:v>
                </c:pt>
                <c:pt idx="312">
                  <c:v>6.1437372000000003</c:v>
                </c:pt>
                <c:pt idx="313">
                  <c:v>6.1437372000000003</c:v>
                </c:pt>
                <c:pt idx="314">
                  <c:v>6.1765914000000004</c:v>
                </c:pt>
                <c:pt idx="315">
                  <c:v>6.1765914000000004</c:v>
                </c:pt>
                <c:pt idx="316">
                  <c:v>6.2094455999999996</c:v>
                </c:pt>
                <c:pt idx="317">
                  <c:v>6.2094455999999996</c:v>
                </c:pt>
                <c:pt idx="318">
                  <c:v>6.5708418999999996</c:v>
                </c:pt>
                <c:pt idx="319">
                  <c:v>6.5708418999999996</c:v>
                </c:pt>
                <c:pt idx="320">
                  <c:v>6.9979465999999997</c:v>
                </c:pt>
                <c:pt idx="321">
                  <c:v>6.9979465999999997</c:v>
                </c:pt>
                <c:pt idx="322">
                  <c:v>7.7535933999999997</c:v>
                </c:pt>
                <c:pt idx="323">
                  <c:v>7.7535933999999997</c:v>
                </c:pt>
                <c:pt idx="324">
                  <c:v>7.8193017999999999</c:v>
                </c:pt>
                <c:pt idx="325">
                  <c:v>7.8193017999999999</c:v>
                </c:pt>
                <c:pt idx="326">
                  <c:v>7.8850103000000002</c:v>
                </c:pt>
                <c:pt idx="327">
                  <c:v>7.8850103000000002</c:v>
                </c:pt>
                <c:pt idx="328">
                  <c:v>8.0821354999999997</c:v>
                </c:pt>
                <c:pt idx="329">
                  <c:v>8.0821354999999997</c:v>
                </c:pt>
                <c:pt idx="330">
                  <c:v>8.2135523999999993</c:v>
                </c:pt>
                <c:pt idx="331">
                  <c:v>8.2135523999999993</c:v>
                </c:pt>
                <c:pt idx="332">
                  <c:v>8.4435318000000006</c:v>
                </c:pt>
                <c:pt idx="333">
                  <c:v>8.4435318000000006</c:v>
                </c:pt>
                <c:pt idx="334">
                  <c:v>8.6406571000000003</c:v>
                </c:pt>
                <c:pt idx="335">
                  <c:v>8.6406571000000003</c:v>
                </c:pt>
                <c:pt idx="336">
                  <c:v>9.0349076000000004</c:v>
                </c:pt>
                <c:pt idx="337">
                  <c:v>9.0349076000000004</c:v>
                </c:pt>
                <c:pt idx="338">
                  <c:v>9.1663244000000006</c:v>
                </c:pt>
                <c:pt idx="339">
                  <c:v>9.1663244000000006</c:v>
                </c:pt>
                <c:pt idx="340">
                  <c:v>9.3305954999999994</c:v>
                </c:pt>
                <c:pt idx="341">
                  <c:v>9.3305954999999994</c:v>
                </c:pt>
                <c:pt idx="342">
                  <c:v>9.3634497000000003</c:v>
                </c:pt>
                <c:pt idx="343">
                  <c:v>9.3634497000000003</c:v>
                </c:pt>
                <c:pt idx="344">
                  <c:v>9.4291581000000004</c:v>
                </c:pt>
                <c:pt idx="345">
                  <c:v>9.4291581000000004</c:v>
                </c:pt>
                <c:pt idx="346">
                  <c:v>9.4948665000000005</c:v>
                </c:pt>
                <c:pt idx="347">
                  <c:v>9.4948665000000005</c:v>
                </c:pt>
                <c:pt idx="348">
                  <c:v>9.5605749000000007</c:v>
                </c:pt>
                <c:pt idx="349">
                  <c:v>9.5605749000000007</c:v>
                </c:pt>
                <c:pt idx="350">
                  <c:v>9.7248459999999994</c:v>
                </c:pt>
                <c:pt idx="351">
                  <c:v>9.7248459999999994</c:v>
                </c:pt>
                <c:pt idx="352">
                  <c:v>9.8234086000000005</c:v>
                </c:pt>
                <c:pt idx="353">
                  <c:v>9.8234086000000005</c:v>
                </c:pt>
                <c:pt idx="354">
                  <c:v>10.086242</c:v>
                </c:pt>
                <c:pt idx="355">
                  <c:v>10.086242</c:v>
                </c:pt>
                <c:pt idx="356">
                  <c:v>10.381930000000001</c:v>
                </c:pt>
                <c:pt idx="357">
                  <c:v>10.381930000000001</c:v>
                </c:pt>
                <c:pt idx="358">
                  <c:v>10.513347</c:v>
                </c:pt>
                <c:pt idx="359">
                  <c:v>10.513347</c:v>
                </c:pt>
                <c:pt idx="360">
                  <c:v>10.644764</c:v>
                </c:pt>
                <c:pt idx="361">
                  <c:v>10.644764</c:v>
                </c:pt>
                <c:pt idx="362">
                  <c:v>11.006159999999999</c:v>
                </c:pt>
                <c:pt idx="363">
                  <c:v>11.006159999999999</c:v>
                </c:pt>
                <c:pt idx="364">
                  <c:v>11.334702</c:v>
                </c:pt>
                <c:pt idx="365">
                  <c:v>11.334702</c:v>
                </c:pt>
                <c:pt idx="366">
                  <c:v>11.466119000000001</c:v>
                </c:pt>
                <c:pt idx="367">
                  <c:v>11.466119000000001</c:v>
                </c:pt>
                <c:pt idx="368">
                  <c:v>11.564681999999999</c:v>
                </c:pt>
                <c:pt idx="369">
                  <c:v>11.564681999999999</c:v>
                </c:pt>
                <c:pt idx="370">
                  <c:v>11.63039</c:v>
                </c:pt>
                <c:pt idx="371">
                  <c:v>11.63039</c:v>
                </c:pt>
                <c:pt idx="372">
                  <c:v>11.893224</c:v>
                </c:pt>
                <c:pt idx="373">
                  <c:v>11.893224</c:v>
                </c:pt>
                <c:pt idx="374">
                  <c:v>11.991785999999999</c:v>
                </c:pt>
                <c:pt idx="375">
                  <c:v>11.991785999999999</c:v>
                </c:pt>
                <c:pt idx="376">
                  <c:v>12.024641000000001</c:v>
                </c:pt>
                <c:pt idx="377">
                  <c:v>12.024641000000001</c:v>
                </c:pt>
                <c:pt idx="378">
                  <c:v>12.090349</c:v>
                </c:pt>
                <c:pt idx="379">
                  <c:v>12.090349</c:v>
                </c:pt>
                <c:pt idx="380">
                  <c:v>12.156057000000001</c:v>
                </c:pt>
                <c:pt idx="381">
                  <c:v>12.156057000000001</c:v>
                </c:pt>
                <c:pt idx="382">
                  <c:v>12.418891</c:v>
                </c:pt>
                <c:pt idx="383">
                  <c:v>12.418891</c:v>
                </c:pt>
                <c:pt idx="384">
                  <c:v>13.075975</c:v>
                </c:pt>
                <c:pt idx="385">
                  <c:v>13.075975</c:v>
                </c:pt>
                <c:pt idx="386">
                  <c:v>13.470226</c:v>
                </c:pt>
                <c:pt idx="387">
                  <c:v>13.470226</c:v>
                </c:pt>
                <c:pt idx="388">
                  <c:v>13.601642999999999</c:v>
                </c:pt>
                <c:pt idx="389">
                  <c:v>13.601642999999999</c:v>
                </c:pt>
                <c:pt idx="390">
                  <c:v>13.73306</c:v>
                </c:pt>
                <c:pt idx="391">
                  <c:v>13.73306</c:v>
                </c:pt>
                <c:pt idx="392">
                  <c:v>13.897330999999999</c:v>
                </c:pt>
                <c:pt idx="393">
                  <c:v>13.897330999999999</c:v>
                </c:pt>
                <c:pt idx="394">
                  <c:v>14.094455999999999</c:v>
                </c:pt>
                <c:pt idx="395">
                  <c:v>14.094455999999999</c:v>
                </c:pt>
                <c:pt idx="396">
                  <c:v>14.225873</c:v>
                </c:pt>
                <c:pt idx="397">
                  <c:v>14.225873</c:v>
                </c:pt>
                <c:pt idx="398">
                  <c:v>14.258727</c:v>
                </c:pt>
                <c:pt idx="399">
                  <c:v>14.258727</c:v>
                </c:pt>
                <c:pt idx="400">
                  <c:v>14.554415000000001</c:v>
                </c:pt>
                <c:pt idx="401">
                  <c:v>14.554415000000001</c:v>
                </c:pt>
                <c:pt idx="402">
                  <c:v>14.685832</c:v>
                </c:pt>
                <c:pt idx="403">
                  <c:v>14.685832</c:v>
                </c:pt>
                <c:pt idx="404">
                  <c:v>14.948665</c:v>
                </c:pt>
                <c:pt idx="405">
                  <c:v>14.948665</c:v>
                </c:pt>
                <c:pt idx="406">
                  <c:v>14.98152</c:v>
                </c:pt>
                <c:pt idx="407">
                  <c:v>14.98152</c:v>
                </c:pt>
                <c:pt idx="408">
                  <c:v>15.014374</c:v>
                </c:pt>
                <c:pt idx="409">
                  <c:v>15.014374</c:v>
                </c:pt>
                <c:pt idx="410">
                  <c:v>15.080082000000001</c:v>
                </c:pt>
                <c:pt idx="411">
                  <c:v>15.080082000000001</c:v>
                </c:pt>
                <c:pt idx="412">
                  <c:v>15.178644999999999</c:v>
                </c:pt>
                <c:pt idx="413">
                  <c:v>15.178644999999999</c:v>
                </c:pt>
                <c:pt idx="414">
                  <c:v>15.211499</c:v>
                </c:pt>
                <c:pt idx="415">
                  <c:v>15.211499</c:v>
                </c:pt>
                <c:pt idx="416">
                  <c:v>15.277207000000001</c:v>
                </c:pt>
                <c:pt idx="417">
                  <c:v>15.277207000000001</c:v>
                </c:pt>
                <c:pt idx="418">
                  <c:v>15.310062</c:v>
                </c:pt>
                <c:pt idx="419">
                  <c:v>15.310062</c:v>
                </c:pt>
                <c:pt idx="420">
                  <c:v>15.572895000000001</c:v>
                </c:pt>
                <c:pt idx="421">
                  <c:v>15.572895000000001</c:v>
                </c:pt>
                <c:pt idx="422">
                  <c:v>15.671457999999999</c:v>
                </c:pt>
                <c:pt idx="423">
                  <c:v>15.671457999999999</c:v>
                </c:pt>
                <c:pt idx="424">
                  <c:v>15.835729000000001</c:v>
                </c:pt>
                <c:pt idx="425">
                  <c:v>15.835729000000001</c:v>
                </c:pt>
                <c:pt idx="426">
                  <c:v>15.934291999999999</c:v>
                </c:pt>
                <c:pt idx="427">
                  <c:v>15.934291999999999</c:v>
                </c:pt>
                <c:pt idx="428">
                  <c:v>15.967146</c:v>
                </c:pt>
                <c:pt idx="429">
                  <c:v>15.967146</c:v>
                </c:pt>
                <c:pt idx="430">
                  <c:v>16.098562999999999</c:v>
                </c:pt>
                <c:pt idx="431">
                  <c:v>16.098562999999999</c:v>
                </c:pt>
                <c:pt idx="432">
                  <c:v>16.591376</c:v>
                </c:pt>
                <c:pt idx="433">
                  <c:v>16.591376</c:v>
                </c:pt>
                <c:pt idx="434">
                  <c:v>17.149896999999999</c:v>
                </c:pt>
                <c:pt idx="435">
                  <c:v>17.149896999999999</c:v>
                </c:pt>
                <c:pt idx="436">
                  <c:v>17.412731000000001</c:v>
                </c:pt>
                <c:pt idx="437">
                  <c:v>17.412731000000001</c:v>
                </c:pt>
                <c:pt idx="438">
                  <c:v>17.478439000000002</c:v>
                </c:pt>
                <c:pt idx="439">
                  <c:v>17.478439000000002</c:v>
                </c:pt>
                <c:pt idx="440">
                  <c:v>17.741273</c:v>
                </c:pt>
                <c:pt idx="441">
                  <c:v>17.741273</c:v>
                </c:pt>
                <c:pt idx="442">
                  <c:v>17.905543999999999</c:v>
                </c:pt>
                <c:pt idx="443">
                  <c:v>17.905543999999999</c:v>
                </c:pt>
                <c:pt idx="444">
                  <c:v>19.022587000000001</c:v>
                </c:pt>
                <c:pt idx="445">
                  <c:v>19.022587000000001</c:v>
                </c:pt>
                <c:pt idx="446">
                  <c:v>19.5154</c:v>
                </c:pt>
                <c:pt idx="447">
                  <c:v>19.5154</c:v>
                </c:pt>
                <c:pt idx="448">
                  <c:v>19.876797</c:v>
                </c:pt>
                <c:pt idx="449">
                  <c:v>19.876797</c:v>
                </c:pt>
                <c:pt idx="450">
                  <c:v>19.909651</c:v>
                </c:pt>
                <c:pt idx="451">
                  <c:v>19.909651</c:v>
                </c:pt>
                <c:pt idx="452">
                  <c:v>20.041067999999999</c:v>
                </c:pt>
                <c:pt idx="453">
                  <c:v>20.041067999999999</c:v>
                </c:pt>
                <c:pt idx="454">
                  <c:v>20.172485000000002</c:v>
                </c:pt>
                <c:pt idx="455">
                  <c:v>20.172485000000002</c:v>
                </c:pt>
                <c:pt idx="456">
                  <c:v>20.402463999999998</c:v>
                </c:pt>
                <c:pt idx="457">
                  <c:v>20.402463999999998</c:v>
                </c:pt>
                <c:pt idx="458">
                  <c:v>20.731006000000001</c:v>
                </c:pt>
                <c:pt idx="459">
                  <c:v>20.731006000000001</c:v>
                </c:pt>
                <c:pt idx="460">
                  <c:v>20.763860000000001</c:v>
                </c:pt>
                <c:pt idx="461">
                  <c:v>20.763860000000001</c:v>
                </c:pt>
                <c:pt idx="462">
                  <c:v>20.796714999999999</c:v>
                </c:pt>
                <c:pt idx="463">
                  <c:v>20.796714999999999</c:v>
                </c:pt>
                <c:pt idx="464">
                  <c:v>20.960985999999998</c:v>
                </c:pt>
                <c:pt idx="465">
                  <c:v>20.960985999999998</c:v>
                </c:pt>
                <c:pt idx="466">
                  <c:v>20.993839999999999</c:v>
                </c:pt>
                <c:pt idx="467">
                  <c:v>20.993839999999999</c:v>
                </c:pt>
                <c:pt idx="468">
                  <c:v>21.059547999999999</c:v>
                </c:pt>
                <c:pt idx="469">
                  <c:v>21.059547999999999</c:v>
                </c:pt>
                <c:pt idx="470">
                  <c:v>21.158111000000002</c:v>
                </c:pt>
                <c:pt idx="471">
                  <c:v>21.158111000000002</c:v>
                </c:pt>
                <c:pt idx="472">
                  <c:v>21.420945</c:v>
                </c:pt>
                <c:pt idx="473">
                  <c:v>21.420945</c:v>
                </c:pt>
                <c:pt idx="474">
                  <c:v>21.618069999999999</c:v>
                </c:pt>
                <c:pt idx="475">
                  <c:v>21.618069999999999</c:v>
                </c:pt>
                <c:pt idx="476">
                  <c:v>21.749486999999998</c:v>
                </c:pt>
                <c:pt idx="477">
                  <c:v>21.749486999999998</c:v>
                </c:pt>
                <c:pt idx="478">
                  <c:v>21.848049</c:v>
                </c:pt>
                <c:pt idx="479">
                  <c:v>21.848049</c:v>
                </c:pt>
                <c:pt idx="480">
                  <c:v>21.880903</c:v>
                </c:pt>
                <c:pt idx="481">
                  <c:v>21.880903</c:v>
                </c:pt>
                <c:pt idx="482">
                  <c:v>22.340862000000001</c:v>
                </c:pt>
                <c:pt idx="483">
                  <c:v>22.340862000000001</c:v>
                </c:pt>
                <c:pt idx="484">
                  <c:v>23.26078</c:v>
                </c:pt>
                <c:pt idx="485">
                  <c:v>23.26078</c:v>
                </c:pt>
                <c:pt idx="486">
                  <c:v>23.523613999999998</c:v>
                </c:pt>
                <c:pt idx="487">
                  <c:v>23.523613999999998</c:v>
                </c:pt>
                <c:pt idx="488">
                  <c:v>23.622177000000001</c:v>
                </c:pt>
                <c:pt idx="489">
                  <c:v>23.622177000000001</c:v>
                </c:pt>
                <c:pt idx="490">
                  <c:v>23.786448</c:v>
                </c:pt>
                <c:pt idx="491">
                  <c:v>23.786448</c:v>
                </c:pt>
                <c:pt idx="492">
                  <c:v>23.983573</c:v>
                </c:pt>
                <c:pt idx="493">
                  <c:v>23.983573</c:v>
                </c:pt>
                <c:pt idx="494">
                  <c:v>24.574949</c:v>
                </c:pt>
                <c:pt idx="495">
                  <c:v>24.574949</c:v>
                </c:pt>
                <c:pt idx="496">
                  <c:v>24.673511000000001</c:v>
                </c:pt>
                <c:pt idx="497">
                  <c:v>24.673511000000001</c:v>
                </c:pt>
                <c:pt idx="498">
                  <c:v>24.804928</c:v>
                </c:pt>
                <c:pt idx="499">
                  <c:v>26.217659000000001</c:v>
                </c:pt>
                <c:pt idx="500">
                  <c:v>26.349076</c:v>
                </c:pt>
                <c:pt idx="501">
                  <c:v>26.349076</c:v>
                </c:pt>
                <c:pt idx="502">
                  <c:v>26.743326</c:v>
                </c:pt>
                <c:pt idx="503">
                  <c:v>26.743326</c:v>
                </c:pt>
                <c:pt idx="504">
                  <c:v>26.874742999999999</c:v>
                </c:pt>
                <c:pt idx="505">
                  <c:v>26.874742999999999</c:v>
                </c:pt>
                <c:pt idx="506">
                  <c:v>27.400410999999998</c:v>
                </c:pt>
                <c:pt idx="507">
                  <c:v>27.400410999999998</c:v>
                </c:pt>
                <c:pt idx="508">
                  <c:v>27.564682000000001</c:v>
                </c:pt>
                <c:pt idx="509">
                  <c:v>27.564682000000001</c:v>
                </c:pt>
                <c:pt idx="510">
                  <c:v>27.926078</c:v>
                </c:pt>
                <c:pt idx="511">
                  <c:v>27.926078</c:v>
                </c:pt>
                <c:pt idx="512">
                  <c:v>28.977412999999999</c:v>
                </c:pt>
                <c:pt idx="513">
                  <c:v>28.977412999999999</c:v>
                </c:pt>
                <c:pt idx="514">
                  <c:v>29.371663000000002</c:v>
                </c:pt>
                <c:pt idx="515">
                  <c:v>29.371663000000002</c:v>
                </c:pt>
                <c:pt idx="516">
                  <c:v>29.995892999999999</c:v>
                </c:pt>
                <c:pt idx="517">
                  <c:v>29.995892999999999</c:v>
                </c:pt>
                <c:pt idx="518">
                  <c:v>30.390143999999999</c:v>
                </c:pt>
                <c:pt idx="519">
                  <c:v>30.390143999999999</c:v>
                </c:pt>
                <c:pt idx="520">
                  <c:v>35.778233999999998</c:v>
                </c:pt>
                <c:pt idx="521">
                  <c:v>35.778233999999998</c:v>
                </c:pt>
                <c:pt idx="522">
                  <c:v>37.256673999999997</c:v>
                </c:pt>
                <c:pt idx="523">
                  <c:v>37.256673999999997</c:v>
                </c:pt>
                <c:pt idx="524">
                  <c:v>41.199179000000001</c:v>
                </c:pt>
                <c:pt idx="526">
                  <c:v>3.28542E-2</c:v>
                </c:pt>
                <c:pt idx="527">
                  <c:v>3.28542E-2</c:v>
                </c:pt>
                <c:pt idx="528">
                  <c:v>3.28542E-2</c:v>
                </c:pt>
                <c:pt idx="529">
                  <c:v>0.3942505</c:v>
                </c:pt>
                <c:pt idx="530">
                  <c:v>0.75564679999999995</c:v>
                </c:pt>
                <c:pt idx="531">
                  <c:v>1.0184804999999999</c:v>
                </c:pt>
                <c:pt idx="532">
                  <c:v>1.0513347</c:v>
                </c:pt>
                <c:pt idx="533">
                  <c:v>1.0513347</c:v>
                </c:pt>
                <c:pt idx="534">
                  <c:v>1.2156057</c:v>
                </c:pt>
                <c:pt idx="535">
                  <c:v>1.7412730999999999</c:v>
                </c:pt>
                <c:pt idx="536">
                  <c:v>1.8069815</c:v>
                </c:pt>
                <c:pt idx="537">
                  <c:v>1.8398357000000001</c:v>
                </c:pt>
                <c:pt idx="538">
                  <c:v>1.9055441</c:v>
                </c:pt>
                <c:pt idx="539">
                  <c:v>2.2340862000000001</c:v>
                </c:pt>
                <c:pt idx="540">
                  <c:v>2.4312114999999999</c:v>
                </c:pt>
                <c:pt idx="541">
                  <c:v>2.5954825000000001</c:v>
                </c:pt>
                <c:pt idx="542">
                  <c:v>2.8254619999999999</c:v>
                </c:pt>
                <c:pt idx="543">
                  <c:v>2.8254619999999999</c:v>
                </c:pt>
                <c:pt idx="544">
                  <c:v>2.8911704</c:v>
                </c:pt>
                <c:pt idx="545">
                  <c:v>3.0225873000000001</c:v>
                </c:pt>
                <c:pt idx="546">
                  <c:v>3.0554415000000001</c:v>
                </c:pt>
                <c:pt idx="547">
                  <c:v>3.7453799000000001</c:v>
                </c:pt>
                <c:pt idx="548">
                  <c:v>3.9096508999999999</c:v>
                </c:pt>
                <c:pt idx="549">
                  <c:v>3.9753593</c:v>
                </c:pt>
                <c:pt idx="550">
                  <c:v>4.3039014</c:v>
                </c:pt>
                <c:pt idx="551">
                  <c:v>4.6324434999999999</c:v>
                </c:pt>
                <c:pt idx="552">
                  <c:v>5.5523613999999997</c:v>
                </c:pt>
                <c:pt idx="553">
                  <c:v>6.4722793000000003</c:v>
                </c:pt>
                <c:pt idx="554">
                  <c:v>6.8665298000000003</c:v>
                </c:pt>
                <c:pt idx="555">
                  <c:v>7.1622177000000002</c:v>
                </c:pt>
                <c:pt idx="556">
                  <c:v>7.1950719000000003</c:v>
                </c:pt>
                <c:pt idx="557">
                  <c:v>7.9835729000000004</c:v>
                </c:pt>
                <c:pt idx="558">
                  <c:v>8.0821354999999997</c:v>
                </c:pt>
                <c:pt idx="559">
                  <c:v>8.7720739000000005</c:v>
                </c:pt>
                <c:pt idx="560">
                  <c:v>9.5934291999999992</c:v>
                </c:pt>
                <c:pt idx="561">
                  <c:v>12.681725</c:v>
                </c:pt>
                <c:pt idx="562">
                  <c:v>13.667351</c:v>
                </c:pt>
                <c:pt idx="563">
                  <c:v>14.225873</c:v>
                </c:pt>
                <c:pt idx="564">
                  <c:v>14.98152</c:v>
                </c:pt>
                <c:pt idx="565">
                  <c:v>16.131416999999999</c:v>
                </c:pt>
                <c:pt idx="566">
                  <c:v>16.591376</c:v>
                </c:pt>
                <c:pt idx="567">
                  <c:v>16.722792999999999</c:v>
                </c:pt>
                <c:pt idx="568">
                  <c:v>16.952772</c:v>
                </c:pt>
                <c:pt idx="569">
                  <c:v>17.051335000000002</c:v>
                </c:pt>
                <c:pt idx="570">
                  <c:v>17.182752000000001</c:v>
                </c:pt>
                <c:pt idx="571">
                  <c:v>17.642710000000001</c:v>
                </c:pt>
                <c:pt idx="572">
                  <c:v>17.642710000000001</c:v>
                </c:pt>
                <c:pt idx="573">
                  <c:v>17.708418999999999</c:v>
                </c:pt>
                <c:pt idx="574">
                  <c:v>17.741273</c:v>
                </c:pt>
                <c:pt idx="575">
                  <c:v>17.774127</c:v>
                </c:pt>
                <c:pt idx="576">
                  <c:v>17.806982000000001</c:v>
                </c:pt>
                <c:pt idx="577">
                  <c:v>17.938397999999999</c:v>
                </c:pt>
                <c:pt idx="578">
                  <c:v>18.069814999999998</c:v>
                </c:pt>
                <c:pt idx="579">
                  <c:v>18.069814999999998</c:v>
                </c:pt>
                <c:pt idx="580">
                  <c:v>18.365503</c:v>
                </c:pt>
                <c:pt idx="581">
                  <c:v>18.431211000000001</c:v>
                </c:pt>
                <c:pt idx="582">
                  <c:v>18.431211000000001</c:v>
                </c:pt>
                <c:pt idx="583">
                  <c:v>18.562628</c:v>
                </c:pt>
                <c:pt idx="584">
                  <c:v>18.726899</c:v>
                </c:pt>
                <c:pt idx="585">
                  <c:v>18.759754000000001</c:v>
                </c:pt>
                <c:pt idx="586">
                  <c:v>18.759754000000001</c:v>
                </c:pt>
                <c:pt idx="587">
                  <c:v>18.924025</c:v>
                </c:pt>
                <c:pt idx="588">
                  <c:v>18.989733000000001</c:v>
                </c:pt>
                <c:pt idx="589">
                  <c:v>19.088296</c:v>
                </c:pt>
                <c:pt idx="590">
                  <c:v>19.154004</c:v>
                </c:pt>
                <c:pt idx="591">
                  <c:v>19.186858000000001</c:v>
                </c:pt>
                <c:pt idx="592">
                  <c:v>19.383984000000002</c:v>
                </c:pt>
                <c:pt idx="593">
                  <c:v>19.383984000000002</c:v>
                </c:pt>
                <c:pt idx="594">
                  <c:v>19.482545999999999</c:v>
                </c:pt>
                <c:pt idx="595">
                  <c:v>19.548255000000001</c:v>
                </c:pt>
                <c:pt idx="596">
                  <c:v>19.613962999999998</c:v>
                </c:pt>
                <c:pt idx="597">
                  <c:v>19.679670999999999</c:v>
                </c:pt>
                <c:pt idx="598">
                  <c:v>19.843942999999999</c:v>
                </c:pt>
                <c:pt idx="599">
                  <c:v>19.843942999999999</c:v>
                </c:pt>
                <c:pt idx="600">
                  <c:v>20.008213999999999</c:v>
                </c:pt>
                <c:pt idx="601">
                  <c:v>20.073922</c:v>
                </c:pt>
                <c:pt idx="602">
                  <c:v>20.13963</c:v>
                </c:pt>
                <c:pt idx="603">
                  <c:v>20.369610000000002</c:v>
                </c:pt>
                <c:pt idx="604">
                  <c:v>20.435317999999999</c:v>
                </c:pt>
                <c:pt idx="605">
                  <c:v>20.533881000000001</c:v>
                </c:pt>
                <c:pt idx="606">
                  <c:v>20.566735000000001</c:v>
                </c:pt>
                <c:pt idx="607">
                  <c:v>20.665298</c:v>
                </c:pt>
                <c:pt idx="608">
                  <c:v>20.731006000000001</c:v>
                </c:pt>
                <c:pt idx="609">
                  <c:v>20.796714999999999</c:v>
                </c:pt>
                <c:pt idx="610">
                  <c:v>20.796714999999999</c:v>
                </c:pt>
                <c:pt idx="611">
                  <c:v>20.796714999999999</c:v>
                </c:pt>
                <c:pt idx="612">
                  <c:v>20.829568999999999</c:v>
                </c:pt>
                <c:pt idx="613">
                  <c:v>20.862423</c:v>
                </c:pt>
                <c:pt idx="614">
                  <c:v>20.862423</c:v>
                </c:pt>
                <c:pt idx="615">
                  <c:v>20.993839999999999</c:v>
                </c:pt>
                <c:pt idx="616">
                  <c:v>20.993839999999999</c:v>
                </c:pt>
                <c:pt idx="617">
                  <c:v>21.059547999999999</c:v>
                </c:pt>
                <c:pt idx="618">
                  <c:v>21.125257000000001</c:v>
                </c:pt>
                <c:pt idx="619">
                  <c:v>21.190964999999998</c:v>
                </c:pt>
                <c:pt idx="620">
                  <c:v>21.190964999999998</c:v>
                </c:pt>
                <c:pt idx="621">
                  <c:v>21.322382000000001</c:v>
                </c:pt>
                <c:pt idx="622">
                  <c:v>21.486653</c:v>
                </c:pt>
                <c:pt idx="623">
                  <c:v>21.519507000000001</c:v>
                </c:pt>
                <c:pt idx="624">
                  <c:v>21.552361000000001</c:v>
                </c:pt>
                <c:pt idx="625">
                  <c:v>21.650924</c:v>
                </c:pt>
                <c:pt idx="626">
                  <c:v>21.650924</c:v>
                </c:pt>
                <c:pt idx="627">
                  <c:v>21.848049</c:v>
                </c:pt>
                <c:pt idx="628">
                  <c:v>21.979465999999999</c:v>
                </c:pt>
                <c:pt idx="629">
                  <c:v>22.209446</c:v>
                </c:pt>
                <c:pt idx="630">
                  <c:v>22.340862000000001</c:v>
                </c:pt>
                <c:pt idx="631">
                  <c:v>22.340862000000001</c:v>
                </c:pt>
                <c:pt idx="632">
                  <c:v>22.373716999999999</c:v>
                </c:pt>
                <c:pt idx="633">
                  <c:v>22.505133000000001</c:v>
                </c:pt>
                <c:pt idx="634">
                  <c:v>22.505133000000001</c:v>
                </c:pt>
                <c:pt idx="635">
                  <c:v>22.570841999999999</c:v>
                </c:pt>
                <c:pt idx="636">
                  <c:v>22.570841999999999</c:v>
                </c:pt>
                <c:pt idx="637">
                  <c:v>22.63655</c:v>
                </c:pt>
                <c:pt idx="638">
                  <c:v>22.800820999999999</c:v>
                </c:pt>
                <c:pt idx="639">
                  <c:v>22.997947</c:v>
                </c:pt>
                <c:pt idx="640">
                  <c:v>23.030801</c:v>
                </c:pt>
                <c:pt idx="641">
                  <c:v>23.129363000000001</c:v>
                </c:pt>
                <c:pt idx="642">
                  <c:v>23.490760000000002</c:v>
                </c:pt>
                <c:pt idx="643">
                  <c:v>23.490760000000002</c:v>
                </c:pt>
                <c:pt idx="644">
                  <c:v>23.523613999999998</c:v>
                </c:pt>
                <c:pt idx="645">
                  <c:v>23.523613999999998</c:v>
                </c:pt>
                <c:pt idx="646">
                  <c:v>23.655031000000001</c:v>
                </c:pt>
                <c:pt idx="647">
                  <c:v>23.687885000000001</c:v>
                </c:pt>
                <c:pt idx="648">
                  <c:v>23.819302</c:v>
                </c:pt>
                <c:pt idx="649">
                  <c:v>23.852156000000001</c:v>
                </c:pt>
                <c:pt idx="650">
                  <c:v>23.885010000000001</c:v>
                </c:pt>
                <c:pt idx="651">
                  <c:v>23.950718999999999</c:v>
                </c:pt>
                <c:pt idx="652">
                  <c:v>24.049281000000001</c:v>
                </c:pt>
                <c:pt idx="653">
                  <c:v>24.082135999999998</c:v>
                </c:pt>
                <c:pt idx="654">
                  <c:v>24.213552</c:v>
                </c:pt>
                <c:pt idx="655">
                  <c:v>24.279261000000002</c:v>
                </c:pt>
                <c:pt idx="656">
                  <c:v>24.640657000000001</c:v>
                </c:pt>
                <c:pt idx="657">
                  <c:v>24.73922</c:v>
                </c:pt>
                <c:pt idx="658">
                  <c:v>24.73922</c:v>
                </c:pt>
                <c:pt idx="659">
                  <c:v>24.804928</c:v>
                </c:pt>
                <c:pt idx="660">
                  <c:v>24.804928</c:v>
                </c:pt>
                <c:pt idx="661">
                  <c:v>25.199179000000001</c:v>
                </c:pt>
                <c:pt idx="662">
                  <c:v>25.264887000000002</c:v>
                </c:pt>
                <c:pt idx="663">
                  <c:v>25.396304000000001</c:v>
                </c:pt>
                <c:pt idx="664">
                  <c:v>25.396304000000001</c:v>
                </c:pt>
                <c:pt idx="665">
                  <c:v>25.396304000000001</c:v>
                </c:pt>
                <c:pt idx="666">
                  <c:v>25.462012000000001</c:v>
                </c:pt>
                <c:pt idx="667">
                  <c:v>25.527721</c:v>
                </c:pt>
                <c:pt idx="668">
                  <c:v>25.659137999999999</c:v>
                </c:pt>
                <c:pt idx="669">
                  <c:v>25.691991999999999</c:v>
                </c:pt>
                <c:pt idx="670">
                  <c:v>25.790554</c:v>
                </c:pt>
                <c:pt idx="671">
                  <c:v>25.823409000000002</c:v>
                </c:pt>
                <c:pt idx="672">
                  <c:v>25.856262999999998</c:v>
                </c:pt>
                <c:pt idx="673">
                  <c:v>25.889116999999999</c:v>
                </c:pt>
                <c:pt idx="674">
                  <c:v>25.889116999999999</c:v>
                </c:pt>
                <c:pt idx="675">
                  <c:v>26.119097</c:v>
                </c:pt>
                <c:pt idx="676">
                  <c:v>26.283367999999999</c:v>
                </c:pt>
                <c:pt idx="677">
                  <c:v>26.414784000000001</c:v>
                </c:pt>
                <c:pt idx="678">
                  <c:v>26.480492999999999</c:v>
                </c:pt>
                <c:pt idx="679">
                  <c:v>26.710471999999999</c:v>
                </c:pt>
                <c:pt idx="680">
                  <c:v>26.743326</c:v>
                </c:pt>
                <c:pt idx="681">
                  <c:v>26.973306000000001</c:v>
                </c:pt>
                <c:pt idx="682">
                  <c:v>26.973306000000001</c:v>
                </c:pt>
                <c:pt idx="683">
                  <c:v>26.973306000000001</c:v>
                </c:pt>
                <c:pt idx="684">
                  <c:v>27.071869</c:v>
                </c:pt>
                <c:pt idx="685">
                  <c:v>27.071869</c:v>
                </c:pt>
                <c:pt idx="686">
                  <c:v>27.104723</c:v>
                </c:pt>
                <c:pt idx="687">
                  <c:v>27.170431000000001</c:v>
                </c:pt>
                <c:pt idx="688">
                  <c:v>27.203285000000001</c:v>
                </c:pt>
                <c:pt idx="689">
                  <c:v>27.433264999999999</c:v>
                </c:pt>
                <c:pt idx="690">
                  <c:v>27.433264999999999</c:v>
                </c:pt>
                <c:pt idx="691">
                  <c:v>27.433264999999999</c:v>
                </c:pt>
                <c:pt idx="692">
                  <c:v>27.597536000000002</c:v>
                </c:pt>
                <c:pt idx="693">
                  <c:v>27.696099</c:v>
                </c:pt>
                <c:pt idx="694">
                  <c:v>27.86037</c:v>
                </c:pt>
                <c:pt idx="695">
                  <c:v>27.893224</c:v>
                </c:pt>
                <c:pt idx="696">
                  <c:v>27.926078</c:v>
                </c:pt>
                <c:pt idx="697">
                  <c:v>27.958932000000001</c:v>
                </c:pt>
                <c:pt idx="698">
                  <c:v>28.123203</c:v>
                </c:pt>
                <c:pt idx="699">
                  <c:v>28.123203</c:v>
                </c:pt>
                <c:pt idx="700">
                  <c:v>28.254619999999999</c:v>
                </c:pt>
                <c:pt idx="701">
                  <c:v>28.320329000000001</c:v>
                </c:pt>
                <c:pt idx="702">
                  <c:v>28.320329000000001</c:v>
                </c:pt>
                <c:pt idx="703">
                  <c:v>28.353183000000001</c:v>
                </c:pt>
                <c:pt idx="704">
                  <c:v>28.353183000000001</c:v>
                </c:pt>
                <c:pt idx="705">
                  <c:v>28.451744999999999</c:v>
                </c:pt>
                <c:pt idx="706">
                  <c:v>28.550308000000001</c:v>
                </c:pt>
                <c:pt idx="707">
                  <c:v>28.583162000000002</c:v>
                </c:pt>
                <c:pt idx="708">
                  <c:v>28.648871</c:v>
                </c:pt>
                <c:pt idx="709">
                  <c:v>28.845996</c:v>
                </c:pt>
                <c:pt idx="710">
                  <c:v>28.977412999999999</c:v>
                </c:pt>
                <c:pt idx="711">
                  <c:v>28.977412999999999</c:v>
                </c:pt>
                <c:pt idx="712">
                  <c:v>29.010266999999999</c:v>
                </c:pt>
                <c:pt idx="713">
                  <c:v>29.075975</c:v>
                </c:pt>
                <c:pt idx="714">
                  <c:v>29.174537999999998</c:v>
                </c:pt>
                <c:pt idx="715">
                  <c:v>29.207391999999999</c:v>
                </c:pt>
                <c:pt idx="716">
                  <c:v>29.338809000000001</c:v>
                </c:pt>
                <c:pt idx="717">
                  <c:v>29.503080000000001</c:v>
                </c:pt>
                <c:pt idx="718">
                  <c:v>29.667351</c:v>
                </c:pt>
                <c:pt idx="719">
                  <c:v>29.733059999999998</c:v>
                </c:pt>
                <c:pt idx="720">
                  <c:v>29.733059999999998</c:v>
                </c:pt>
                <c:pt idx="721">
                  <c:v>29.733059999999998</c:v>
                </c:pt>
                <c:pt idx="722">
                  <c:v>29.765913999999999</c:v>
                </c:pt>
                <c:pt idx="723">
                  <c:v>29.930185000000002</c:v>
                </c:pt>
                <c:pt idx="724">
                  <c:v>29.963038999999998</c:v>
                </c:pt>
                <c:pt idx="725">
                  <c:v>30.127310000000001</c:v>
                </c:pt>
                <c:pt idx="726">
                  <c:v>30.225873</c:v>
                </c:pt>
                <c:pt idx="727">
                  <c:v>30.422998</c:v>
                </c:pt>
                <c:pt idx="728">
                  <c:v>30.521560999999998</c:v>
                </c:pt>
                <c:pt idx="729">
                  <c:v>30.521560999999998</c:v>
                </c:pt>
                <c:pt idx="730">
                  <c:v>30.587268999999999</c:v>
                </c:pt>
                <c:pt idx="731">
                  <c:v>30.685832000000001</c:v>
                </c:pt>
                <c:pt idx="732">
                  <c:v>30.751539999999999</c:v>
                </c:pt>
                <c:pt idx="733">
                  <c:v>30.850103000000001</c:v>
                </c:pt>
                <c:pt idx="734">
                  <c:v>31.080082000000001</c:v>
                </c:pt>
                <c:pt idx="735">
                  <c:v>31.178644999999999</c:v>
                </c:pt>
                <c:pt idx="736">
                  <c:v>31.211499</c:v>
                </c:pt>
                <c:pt idx="737">
                  <c:v>31.310061999999999</c:v>
                </c:pt>
                <c:pt idx="738">
                  <c:v>31.310061999999999</c:v>
                </c:pt>
                <c:pt idx="739">
                  <c:v>31.342915999999999</c:v>
                </c:pt>
                <c:pt idx="740">
                  <c:v>31.441478</c:v>
                </c:pt>
                <c:pt idx="741">
                  <c:v>31.638604000000001</c:v>
                </c:pt>
                <c:pt idx="742">
                  <c:v>31.671458000000001</c:v>
                </c:pt>
                <c:pt idx="743">
                  <c:v>31.770021</c:v>
                </c:pt>
                <c:pt idx="744">
                  <c:v>31.967146</c:v>
                </c:pt>
                <c:pt idx="745">
                  <c:v>32.098562999999999</c:v>
                </c:pt>
                <c:pt idx="746">
                  <c:v>32.262833999999998</c:v>
                </c:pt>
                <c:pt idx="747">
                  <c:v>32.492812999999998</c:v>
                </c:pt>
                <c:pt idx="748">
                  <c:v>32.591375999999997</c:v>
                </c:pt>
                <c:pt idx="749">
                  <c:v>32.854208999999997</c:v>
                </c:pt>
                <c:pt idx="750">
                  <c:v>32.887064000000002</c:v>
                </c:pt>
                <c:pt idx="751">
                  <c:v>33.018479999999997</c:v>
                </c:pt>
                <c:pt idx="752">
                  <c:v>33.281314000000002</c:v>
                </c:pt>
                <c:pt idx="753">
                  <c:v>33.511293999999999</c:v>
                </c:pt>
                <c:pt idx="754">
                  <c:v>33.774127</c:v>
                </c:pt>
                <c:pt idx="755">
                  <c:v>33.872689999999999</c:v>
                </c:pt>
                <c:pt idx="756">
                  <c:v>34.069814999999998</c:v>
                </c:pt>
                <c:pt idx="757">
                  <c:v>34.299795000000003</c:v>
                </c:pt>
                <c:pt idx="758">
                  <c:v>34.299795000000003</c:v>
                </c:pt>
                <c:pt idx="759">
                  <c:v>34.529774000000003</c:v>
                </c:pt>
                <c:pt idx="760">
                  <c:v>34.595483000000002</c:v>
                </c:pt>
                <c:pt idx="761">
                  <c:v>34.595483000000002</c:v>
                </c:pt>
                <c:pt idx="762">
                  <c:v>34.759754000000001</c:v>
                </c:pt>
                <c:pt idx="763">
                  <c:v>34.825462000000002</c:v>
                </c:pt>
                <c:pt idx="764">
                  <c:v>34.858316000000002</c:v>
                </c:pt>
                <c:pt idx="765">
                  <c:v>34.989733000000001</c:v>
                </c:pt>
                <c:pt idx="766">
                  <c:v>35.5154</c:v>
                </c:pt>
                <c:pt idx="767">
                  <c:v>36.468172000000003</c:v>
                </c:pt>
                <c:pt idx="768">
                  <c:v>36.501027000000001</c:v>
                </c:pt>
                <c:pt idx="769">
                  <c:v>36.566735000000001</c:v>
                </c:pt>
                <c:pt idx="770">
                  <c:v>37.125256999999998</c:v>
                </c:pt>
                <c:pt idx="771">
                  <c:v>37.322381999999998</c:v>
                </c:pt>
                <c:pt idx="772">
                  <c:v>38.63655</c:v>
                </c:pt>
                <c:pt idx="773">
                  <c:v>39.655031000000001</c:v>
                </c:pt>
                <c:pt idx="774">
                  <c:v>39.885010000000001</c:v>
                </c:pt>
                <c:pt idx="775">
                  <c:v>40.180698</c:v>
                </c:pt>
                <c:pt idx="776">
                  <c:v>40.410677999999997</c:v>
                </c:pt>
                <c:pt idx="777">
                  <c:v>40.837781999999997</c:v>
                </c:pt>
                <c:pt idx="778">
                  <c:v>41.790554</c:v>
                </c:pt>
                <c:pt idx="780">
                  <c:v>3.28542E-2</c:v>
                </c:pt>
                <c:pt idx="781">
                  <c:v>3.28542E-2</c:v>
                </c:pt>
                <c:pt idx="782">
                  <c:v>0.4599589</c:v>
                </c:pt>
                <c:pt idx="783">
                  <c:v>1.3141684</c:v>
                </c:pt>
                <c:pt idx="784">
                  <c:v>1.5770021000000001</c:v>
                </c:pt>
                <c:pt idx="785">
                  <c:v>1.8398357000000001</c:v>
                </c:pt>
                <c:pt idx="786">
                  <c:v>2.7926077999999999</c:v>
                </c:pt>
                <c:pt idx="787">
                  <c:v>3.1540040999999999</c:v>
                </c:pt>
                <c:pt idx="788">
                  <c:v>3.1540040999999999</c:v>
                </c:pt>
                <c:pt idx="789">
                  <c:v>3.2854209000000001</c:v>
                </c:pt>
                <c:pt idx="790">
                  <c:v>3.3511294</c:v>
                </c:pt>
                <c:pt idx="791">
                  <c:v>3.4168378000000001</c:v>
                </c:pt>
                <c:pt idx="792">
                  <c:v>4.0410678000000004</c:v>
                </c:pt>
                <c:pt idx="793">
                  <c:v>4.0410678000000004</c:v>
                </c:pt>
                <c:pt idx="794">
                  <c:v>4.7638604000000004</c:v>
                </c:pt>
                <c:pt idx="795">
                  <c:v>4.7967145999999996</c:v>
                </c:pt>
                <c:pt idx="796">
                  <c:v>4.8295687999999997</c:v>
                </c:pt>
                <c:pt idx="797">
                  <c:v>4.9938397999999999</c:v>
                </c:pt>
                <c:pt idx="798">
                  <c:v>5.1581108999999996</c:v>
                </c:pt>
                <c:pt idx="799">
                  <c:v>5.5852155999999997</c:v>
                </c:pt>
                <c:pt idx="800">
                  <c:v>5.6180697999999998</c:v>
                </c:pt>
                <c:pt idx="801">
                  <c:v>6.6036960999999996</c:v>
                </c:pt>
                <c:pt idx="802">
                  <c:v>7.4579054999999999</c:v>
                </c:pt>
                <c:pt idx="803">
                  <c:v>7.6878849999999996</c:v>
                </c:pt>
                <c:pt idx="804">
                  <c:v>8.9363449999999993</c:v>
                </c:pt>
                <c:pt idx="805">
                  <c:v>9.1334701999999997</c:v>
                </c:pt>
                <c:pt idx="806">
                  <c:v>9.8562627999999997</c:v>
                </c:pt>
                <c:pt idx="807">
                  <c:v>11.63039</c:v>
                </c:pt>
                <c:pt idx="808">
                  <c:v>11.893224</c:v>
                </c:pt>
                <c:pt idx="809">
                  <c:v>14.028746999999999</c:v>
                </c:pt>
                <c:pt idx="810">
                  <c:v>15.211499</c:v>
                </c:pt>
                <c:pt idx="811">
                  <c:v>15.868582999999999</c:v>
                </c:pt>
                <c:pt idx="812">
                  <c:v>16.361395999999999</c:v>
                </c:pt>
                <c:pt idx="813">
                  <c:v>16.361395999999999</c:v>
                </c:pt>
                <c:pt idx="814">
                  <c:v>16.492813000000002</c:v>
                </c:pt>
                <c:pt idx="815">
                  <c:v>16.657084000000001</c:v>
                </c:pt>
                <c:pt idx="816">
                  <c:v>16.854209000000001</c:v>
                </c:pt>
                <c:pt idx="817">
                  <c:v>16.952772</c:v>
                </c:pt>
                <c:pt idx="818">
                  <c:v>17.412731000000001</c:v>
                </c:pt>
                <c:pt idx="819">
                  <c:v>17.511293999999999</c:v>
                </c:pt>
                <c:pt idx="820">
                  <c:v>17.609856000000001</c:v>
                </c:pt>
                <c:pt idx="821">
                  <c:v>18.004107000000001</c:v>
                </c:pt>
                <c:pt idx="822">
                  <c:v>18.004107000000001</c:v>
                </c:pt>
                <c:pt idx="823">
                  <c:v>18.234086000000001</c:v>
                </c:pt>
                <c:pt idx="824">
                  <c:v>18.694044999999999</c:v>
                </c:pt>
                <c:pt idx="825">
                  <c:v>18.759754000000001</c:v>
                </c:pt>
                <c:pt idx="826">
                  <c:v>18.924025</c:v>
                </c:pt>
                <c:pt idx="827">
                  <c:v>18.989733000000001</c:v>
                </c:pt>
                <c:pt idx="828">
                  <c:v>18.989733000000001</c:v>
                </c:pt>
                <c:pt idx="829">
                  <c:v>19.022587000000001</c:v>
                </c:pt>
                <c:pt idx="830">
                  <c:v>19.219712999999999</c:v>
                </c:pt>
                <c:pt idx="831">
                  <c:v>19.351129</c:v>
                </c:pt>
                <c:pt idx="832">
                  <c:v>19.383984000000002</c:v>
                </c:pt>
                <c:pt idx="833">
                  <c:v>19.449691999999999</c:v>
                </c:pt>
                <c:pt idx="834">
                  <c:v>19.482545999999999</c:v>
                </c:pt>
                <c:pt idx="835">
                  <c:v>19.482545999999999</c:v>
                </c:pt>
                <c:pt idx="836">
                  <c:v>19.613962999999998</c:v>
                </c:pt>
                <c:pt idx="837">
                  <c:v>19.909651</c:v>
                </c:pt>
                <c:pt idx="838">
                  <c:v>19.909651</c:v>
                </c:pt>
                <c:pt idx="839">
                  <c:v>19.942505000000001</c:v>
                </c:pt>
                <c:pt idx="840">
                  <c:v>20.435317999999999</c:v>
                </c:pt>
                <c:pt idx="841">
                  <c:v>20.533881000000001</c:v>
                </c:pt>
                <c:pt idx="842">
                  <c:v>20.566735000000001</c:v>
                </c:pt>
                <c:pt idx="843">
                  <c:v>20.566735000000001</c:v>
                </c:pt>
                <c:pt idx="844">
                  <c:v>20.599589000000002</c:v>
                </c:pt>
                <c:pt idx="845">
                  <c:v>20.599589000000002</c:v>
                </c:pt>
                <c:pt idx="846">
                  <c:v>20.632444</c:v>
                </c:pt>
                <c:pt idx="847">
                  <c:v>20.731006000000001</c:v>
                </c:pt>
                <c:pt idx="848">
                  <c:v>20.829568999999999</c:v>
                </c:pt>
                <c:pt idx="849">
                  <c:v>20.862423</c:v>
                </c:pt>
                <c:pt idx="850">
                  <c:v>20.862423</c:v>
                </c:pt>
                <c:pt idx="851">
                  <c:v>20.960985999999998</c:v>
                </c:pt>
                <c:pt idx="852">
                  <c:v>20.993839999999999</c:v>
                </c:pt>
                <c:pt idx="853">
                  <c:v>21.059547999999999</c:v>
                </c:pt>
                <c:pt idx="854">
                  <c:v>21.059547999999999</c:v>
                </c:pt>
                <c:pt idx="855">
                  <c:v>21.092402</c:v>
                </c:pt>
                <c:pt idx="856">
                  <c:v>21.092402</c:v>
                </c:pt>
                <c:pt idx="857">
                  <c:v>21.125257000000001</c:v>
                </c:pt>
                <c:pt idx="858">
                  <c:v>21.190964999999998</c:v>
                </c:pt>
                <c:pt idx="859">
                  <c:v>21.289528000000001</c:v>
                </c:pt>
                <c:pt idx="860">
                  <c:v>21.355236000000001</c:v>
                </c:pt>
                <c:pt idx="861">
                  <c:v>21.355236000000001</c:v>
                </c:pt>
                <c:pt idx="862">
                  <c:v>21.355236000000001</c:v>
                </c:pt>
                <c:pt idx="863">
                  <c:v>21.486653</c:v>
                </c:pt>
                <c:pt idx="864">
                  <c:v>21.519507000000001</c:v>
                </c:pt>
                <c:pt idx="865">
                  <c:v>21.519507000000001</c:v>
                </c:pt>
                <c:pt idx="866">
                  <c:v>21.552361000000001</c:v>
                </c:pt>
                <c:pt idx="867">
                  <c:v>21.618069999999999</c:v>
                </c:pt>
                <c:pt idx="868">
                  <c:v>21.650924</c:v>
                </c:pt>
                <c:pt idx="869">
                  <c:v>21.716632000000001</c:v>
                </c:pt>
                <c:pt idx="870">
                  <c:v>21.880903</c:v>
                </c:pt>
                <c:pt idx="871">
                  <c:v>21.979465999999999</c:v>
                </c:pt>
                <c:pt idx="872">
                  <c:v>22.078029000000001</c:v>
                </c:pt>
                <c:pt idx="873">
                  <c:v>22.209446</c:v>
                </c:pt>
                <c:pt idx="874">
                  <c:v>22.209446</c:v>
                </c:pt>
                <c:pt idx="875">
                  <c:v>22.2423</c:v>
                </c:pt>
                <c:pt idx="876">
                  <c:v>22.2423</c:v>
                </c:pt>
                <c:pt idx="877">
                  <c:v>22.373716999999999</c:v>
                </c:pt>
                <c:pt idx="878">
                  <c:v>22.373716999999999</c:v>
                </c:pt>
                <c:pt idx="879">
                  <c:v>22.603695999999999</c:v>
                </c:pt>
                <c:pt idx="880">
                  <c:v>22.735112999999998</c:v>
                </c:pt>
                <c:pt idx="881">
                  <c:v>22.735112999999998</c:v>
                </c:pt>
                <c:pt idx="882">
                  <c:v>22.833676000000001</c:v>
                </c:pt>
                <c:pt idx="883">
                  <c:v>23.030801</c:v>
                </c:pt>
                <c:pt idx="884">
                  <c:v>23.063655000000001</c:v>
                </c:pt>
                <c:pt idx="885">
                  <c:v>23.227926</c:v>
                </c:pt>
                <c:pt idx="886">
                  <c:v>23.589321999999999</c:v>
                </c:pt>
                <c:pt idx="887">
                  <c:v>23.622177000000001</c:v>
                </c:pt>
                <c:pt idx="888">
                  <c:v>23.885010000000001</c:v>
                </c:pt>
                <c:pt idx="889">
                  <c:v>24.213552</c:v>
                </c:pt>
                <c:pt idx="890">
                  <c:v>24.279261000000002</c:v>
                </c:pt>
                <c:pt idx="891">
                  <c:v>24.410678000000001</c:v>
                </c:pt>
                <c:pt idx="892">
                  <c:v>24.410678000000001</c:v>
                </c:pt>
                <c:pt idx="893">
                  <c:v>24.410678000000001</c:v>
                </c:pt>
                <c:pt idx="894">
                  <c:v>24.443532000000001</c:v>
                </c:pt>
                <c:pt idx="895">
                  <c:v>24.476386000000002</c:v>
                </c:pt>
                <c:pt idx="896">
                  <c:v>24.509239999999998</c:v>
                </c:pt>
                <c:pt idx="897">
                  <c:v>24.706365999999999</c:v>
                </c:pt>
                <c:pt idx="898">
                  <c:v>25.067761999999998</c:v>
                </c:pt>
                <c:pt idx="899">
                  <c:v>25.100615999999999</c:v>
                </c:pt>
                <c:pt idx="900">
                  <c:v>25.462012000000001</c:v>
                </c:pt>
                <c:pt idx="901">
                  <c:v>25.462012000000001</c:v>
                </c:pt>
                <c:pt idx="902">
                  <c:v>25.560575</c:v>
                </c:pt>
                <c:pt idx="903">
                  <c:v>25.593429</c:v>
                </c:pt>
                <c:pt idx="904">
                  <c:v>25.626283000000001</c:v>
                </c:pt>
                <c:pt idx="905">
                  <c:v>25.790554</c:v>
                </c:pt>
                <c:pt idx="906">
                  <c:v>25.889116999999999</c:v>
                </c:pt>
                <c:pt idx="907">
                  <c:v>25.921970999999999</c:v>
                </c:pt>
                <c:pt idx="908">
                  <c:v>25.987680000000001</c:v>
                </c:pt>
                <c:pt idx="909">
                  <c:v>26.020534000000001</c:v>
                </c:pt>
                <c:pt idx="910">
                  <c:v>26.151951</c:v>
                </c:pt>
                <c:pt idx="911">
                  <c:v>26.250513000000002</c:v>
                </c:pt>
                <c:pt idx="912">
                  <c:v>26.349076</c:v>
                </c:pt>
                <c:pt idx="913">
                  <c:v>26.381930000000001</c:v>
                </c:pt>
                <c:pt idx="914">
                  <c:v>26.480492999999999</c:v>
                </c:pt>
                <c:pt idx="915">
                  <c:v>26.513347</c:v>
                </c:pt>
                <c:pt idx="916">
                  <c:v>26.677617999999999</c:v>
                </c:pt>
                <c:pt idx="917">
                  <c:v>26.940452000000001</c:v>
                </c:pt>
                <c:pt idx="918">
                  <c:v>26.940452000000001</c:v>
                </c:pt>
                <c:pt idx="919">
                  <c:v>27.039014000000002</c:v>
                </c:pt>
                <c:pt idx="920">
                  <c:v>27.039014000000002</c:v>
                </c:pt>
                <c:pt idx="921">
                  <c:v>27.137577</c:v>
                </c:pt>
                <c:pt idx="922">
                  <c:v>27.268993999999999</c:v>
                </c:pt>
                <c:pt idx="923">
                  <c:v>27.433264999999999</c:v>
                </c:pt>
                <c:pt idx="924">
                  <c:v>27.466118999999999</c:v>
                </c:pt>
                <c:pt idx="925">
                  <c:v>27.466118999999999</c:v>
                </c:pt>
                <c:pt idx="926">
                  <c:v>28.090349</c:v>
                </c:pt>
                <c:pt idx="927">
                  <c:v>28.090349</c:v>
                </c:pt>
                <c:pt idx="928">
                  <c:v>28.254619999999999</c:v>
                </c:pt>
                <c:pt idx="929">
                  <c:v>28.287474</c:v>
                </c:pt>
                <c:pt idx="930">
                  <c:v>28.320329000000001</c:v>
                </c:pt>
                <c:pt idx="931">
                  <c:v>28.386037000000002</c:v>
                </c:pt>
                <c:pt idx="932">
                  <c:v>28.418890999999999</c:v>
                </c:pt>
                <c:pt idx="933">
                  <c:v>28.550308000000001</c:v>
                </c:pt>
                <c:pt idx="934">
                  <c:v>28.550308000000001</c:v>
                </c:pt>
                <c:pt idx="935">
                  <c:v>28.550308000000001</c:v>
                </c:pt>
                <c:pt idx="936">
                  <c:v>28.681725</c:v>
                </c:pt>
                <c:pt idx="937">
                  <c:v>28.780287000000001</c:v>
                </c:pt>
                <c:pt idx="938">
                  <c:v>28.813141999999999</c:v>
                </c:pt>
                <c:pt idx="939">
                  <c:v>28.911704</c:v>
                </c:pt>
                <c:pt idx="940">
                  <c:v>29.010266999999999</c:v>
                </c:pt>
                <c:pt idx="941">
                  <c:v>29.043120999999999</c:v>
                </c:pt>
                <c:pt idx="942">
                  <c:v>29.075975</c:v>
                </c:pt>
                <c:pt idx="943">
                  <c:v>29.240245999999999</c:v>
                </c:pt>
                <c:pt idx="944">
                  <c:v>29.273101</c:v>
                </c:pt>
                <c:pt idx="945">
                  <c:v>29.371663000000002</c:v>
                </c:pt>
                <c:pt idx="946">
                  <c:v>29.371663000000002</c:v>
                </c:pt>
                <c:pt idx="947">
                  <c:v>29.503080000000001</c:v>
                </c:pt>
                <c:pt idx="948">
                  <c:v>29.568788999999999</c:v>
                </c:pt>
                <c:pt idx="949">
                  <c:v>29.667351</c:v>
                </c:pt>
                <c:pt idx="950">
                  <c:v>29.733059999999998</c:v>
                </c:pt>
                <c:pt idx="951">
                  <c:v>29.765913999999999</c:v>
                </c:pt>
                <c:pt idx="952">
                  <c:v>29.995892999999999</c:v>
                </c:pt>
                <c:pt idx="953">
                  <c:v>30.061602000000001</c:v>
                </c:pt>
                <c:pt idx="954">
                  <c:v>30.094456000000001</c:v>
                </c:pt>
                <c:pt idx="955">
                  <c:v>30.160164000000002</c:v>
                </c:pt>
                <c:pt idx="956">
                  <c:v>30.258727</c:v>
                </c:pt>
                <c:pt idx="957">
                  <c:v>30.258727</c:v>
                </c:pt>
                <c:pt idx="958">
                  <c:v>30.258727</c:v>
                </c:pt>
                <c:pt idx="959">
                  <c:v>30.258727</c:v>
                </c:pt>
                <c:pt idx="960">
                  <c:v>30.422998</c:v>
                </c:pt>
                <c:pt idx="961">
                  <c:v>30.422998</c:v>
                </c:pt>
                <c:pt idx="962">
                  <c:v>30.455852</c:v>
                </c:pt>
                <c:pt idx="963">
                  <c:v>30.554414999999999</c:v>
                </c:pt>
                <c:pt idx="964">
                  <c:v>30.751539999999999</c:v>
                </c:pt>
                <c:pt idx="965">
                  <c:v>31.080082000000001</c:v>
                </c:pt>
                <c:pt idx="966">
                  <c:v>31.112936000000001</c:v>
                </c:pt>
                <c:pt idx="967">
                  <c:v>31.112936000000001</c:v>
                </c:pt>
                <c:pt idx="968">
                  <c:v>31.310061999999999</c:v>
                </c:pt>
                <c:pt idx="969">
                  <c:v>31.638604000000001</c:v>
                </c:pt>
                <c:pt idx="970">
                  <c:v>31.967146</c:v>
                </c:pt>
                <c:pt idx="971">
                  <c:v>32</c:v>
                </c:pt>
                <c:pt idx="972">
                  <c:v>32.098562999999999</c:v>
                </c:pt>
                <c:pt idx="973">
                  <c:v>32.525666999999999</c:v>
                </c:pt>
                <c:pt idx="974">
                  <c:v>32.689937999999998</c:v>
                </c:pt>
                <c:pt idx="975">
                  <c:v>32.821354999999997</c:v>
                </c:pt>
                <c:pt idx="976">
                  <c:v>32.919918000000003</c:v>
                </c:pt>
                <c:pt idx="977">
                  <c:v>32.919918000000003</c:v>
                </c:pt>
                <c:pt idx="978">
                  <c:v>32.952772000000003</c:v>
                </c:pt>
                <c:pt idx="979">
                  <c:v>33.149897000000003</c:v>
                </c:pt>
                <c:pt idx="980">
                  <c:v>33.445585000000001</c:v>
                </c:pt>
                <c:pt idx="981">
                  <c:v>33.478439000000002</c:v>
                </c:pt>
                <c:pt idx="982">
                  <c:v>33.741273</c:v>
                </c:pt>
                <c:pt idx="983">
                  <c:v>33.839835999999998</c:v>
                </c:pt>
                <c:pt idx="984">
                  <c:v>33.872689999999999</c:v>
                </c:pt>
                <c:pt idx="985">
                  <c:v>33.905543999999999</c:v>
                </c:pt>
                <c:pt idx="986">
                  <c:v>33.971252999999997</c:v>
                </c:pt>
                <c:pt idx="987">
                  <c:v>34.135523999999997</c:v>
                </c:pt>
                <c:pt idx="988">
                  <c:v>34.234085999999998</c:v>
                </c:pt>
                <c:pt idx="989">
                  <c:v>34.661191000000002</c:v>
                </c:pt>
                <c:pt idx="990">
                  <c:v>34.792608000000001</c:v>
                </c:pt>
                <c:pt idx="991">
                  <c:v>35.581108999999998</c:v>
                </c:pt>
                <c:pt idx="992">
                  <c:v>35.778233999999998</c:v>
                </c:pt>
                <c:pt idx="993">
                  <c:v>35.778233999999998</c:v>
                </c:pt>
                <c:pt idx="994">
                  <c:v>35.909650999999997</c:v>
                </c:pt>
                <c:pt idx="995">
                  <c:v>36.369610000000002</c:v>
                </c:pt>
                <c:pt idx="996">
                  <c:v>36.566735000000001</c:v>
                </c:pt>
                <c:pt idx="997">
                  <c:v>36.665298</c:v>
                </c:pt>
                <c:pt idx="998">
                  <c:v>36.928131</c:v>
                </c:pt>
                <c:pt idx="999">
                  <c:v>37.190964999999998</c:v>
                </c:pt>
                <c:pt idx="1000">
                  <c:v>38.012320000000003</c:v>
                </c:pt>
                <c:pt idx="1001">
                  <c:v>38.505133000000001</c:v>
                </c:pt>
                <c:pt idx="1002">
                  <c:v>38.932237999999998</c:v>
                </c:pt>
                <c:pt idx="1003">
                  <c:v>39.589322000000003</c:v>
                </c:pt>
                <c:pt idx="1004">
                  <c:v>39.720739000000002</c:v>
                </c:pt>
                <c:pt idx="1005">
                  <c:v>40.279260999999998</c:v>
                </c:pt>
                <c:pt idx="1006">
                  <c:v>40.640656999999997</c:v>
                </c:pt>
                <c:pt idx="1007">
                  <c:v>41.002052999999997</c:v>
                </c:pt>
                <c:pt idx="1008">
                  <c:v>41.199179000000001</c:v>
                </c:pt>
              </c:numCache>
            </c:numRef>
          </c:xVal>
          <c:yVal>
            <c:numRef>
              <c:f>Sheet1!$B$2:$B$1500</c:f>
              <c:numCache>
                <c:formatCode>General</c:formatCode>
                <c:ptCount val="1490"/>
                <c:pt idx="0">
                  <c:v>100</c:v>
                </c:pt>
                <c:pt idx="1">
                  <c:v>100</c:v>
                </c:pt>
                <c:pt idx="2">
                  <c:v>99.216709999999992</c:v>
                </c:pt>
                <c:pt idx="3">
                  <c:v>99.216709999999992</c:v>
                </c:pt>
                <c:pt idx="4">
                  <c:v>98.955610000000007</c:v>
                </c:pt>
                <c:pt idx="5">
                  <c:v>98.955610000000007</c:v>
                </c:pt>
                <c:pt idx="6">
                  <c:v>98.694519999999997</c:v>
                </c:pt>
                <c:pt idx="7">
                  <c:v>98.694519999999997</c:v>
                </c:pt>
                <c:pt idx="8">
                  <c:v>98.432730000000006</c:v>
                </c:pt>
                <c:pt idx="9">
                  <c:v>98.432730000000006</c:v>
                </c:pt>
                <c:pt idx="10">
                  <c:v>98.170940000000002</c:v>
                </c:pt>
                <c:pt idx="11">
                  <c:v>98.170940000000002</c:v>
                </c:pt>
                <c:pt idx="12">
                  <c:v>97.907039999999995</c:v>
                </c:pt>
                <c:pt idx="13">
                  <c:v>97.907039999999995</c:v>
                </c:pt>
                <c:pt idx="14">
                  <c:v>97.642420000000001</c:v>
                </c:pt>
                <c:pt idx="15">
                  <c:v>97.642420000000001</c:v>
                </c:pt>
                <c:pt idx="16">
                  <c:v>97.377809999999997</c:v>
                </c:pt>
                <c:pt idx="17">
                  <c:v>97.377809999999997</c:v>
                </c:pt>
                <c:pt idx="18">
                  <c:v>97.113200000000006</c:v>
                </c:pt>
                <c:pt idx="19">
                  <c:v>97.113200000000006</c:v>
                </c:pt>
                <c:pt idx="20">
                  <c:v>96.847130000000007</c:v>
                </c:pt>
                <c:pt idx="21">
                  <c:v>96.847130000000007</c:v>
                </c:pt>
                <c:pt idx="22">
                  <c:v>96.579599999999999</c:v>
                </c:pt>
                <c:pt idx="23">
                  <c:v>96.579599999999999</c:v>
                </c:pt>
                <c:pt idx="24">
                  <c:v>96.312070000000006</c:v>
                </c:pt>
                <c:pt idx="25">
                  <c:v>96.312070000000006</c:v>
                </c:pt>
                <c:pt idx="26">
                  <c:v>96.044529999999995</c:v>
                </c:pt>
                <c:pt idx="27">
                  <c:v>96.044529999999995</c:v>
                </c:pt>
                <c:pt idx="28">
                  <c:v>95.77624999999999</c:v>
                </c:pt>
                <c:pt idx="29">
                  <c:v>95.77624999999999</c:v>
                </c:pt>
                <c:pt idx="30">
                  <c:v>95.50797</c:v>
                </c:pt>
                <c:pt idx="31">
                  <c:v>95.50797</c:v>
                </c:pt>
                <c:pt idx="32">
                  <c:v>95.239689999999996</c:v>
                </c:pt>
                <c:pt idx="33">
                  <c:v>95.239689999999996</c:v>
                </c:pt>
                <c:pt idx="34">
                  <c:v>94.969890000000007</c:v>
                </c:pt>
                <c:pt idx="35">
                  <c:v>94.969890000000007</c:v>
                </c:pt>
                <c:pt idx="36">
                  <c:v>94.700090000000003</c:v>
                </c:pt>
                <c:pt idx="37">
                  <c:v>94.700090000000003</c:v>
                </c:pt>
                <c:pt idx="38">
                  <c:v>94.426389999999998</c:v>
                </c:pt>
                <c:pt idx="39">
                  <c:v>94.426389999999998</c:v>
                </c:pt>
                <c:pt idx="40">
                  <c:v>94.152690000000007</c:v>
                </c:pt>
                <c:pt idx="41">
                  <c:v>94.152690000000007</c:v>
                </c:pt>
                <c:pt idx="42">
                  <c:v>93.878990000000002</c:v>
                </c:pt>
                <c:pt idx="43">
                  <c:v>93.878990000000002</c:v>
                </c:pt>
                <c:pt idx="44">
                  <c:v>93.331589999999991</c:v>
                </c:pt>
                <c:pt idx="45">
                  <c:v>93.331589999999991</c:v>
                </c:pt>
                <c:pt idx="46">
                  <c:v>93.05789</c:v>
                </c:pt>
                <c:pt idx="47">
                  <c:v>93.05789</c:v>
                </c:pt>
                <c:pt idx="48">
                  <c:v>92.784189999999995</c:v>
                </c:pt>
                <c:pt idx="49">
                  <c:v>92.784189999999995</c:v>
                </c:pt>
                <c:pt idx="50">
                  <c:v>92.509680000000003</c:v>
                </c:pt>
                <c:pt idx="51">
                  <c:v>92.509680000000003</c:v>
                </c:pt>
                <c:pt idx="52">
                  <c:v>92.235169999999997</c:v>
                </c:pt>
                <c:pt idx="53">
                  <c:v>92.235169999999997</c:v>
                </c:pt>
                <c:pt idx="54">
                  <c:v>91.95984</c:v>
                </c:pt>
                <c:pt idx="55">
                  <c:v>91.95984</c:v>
                </c:pt>
                <c:pt idx="56">
                  <c:v>91.683689999999999</c:v>
                </c:pt>
                <c:pt idx="57">
                  <c:v>91.683689999999999</c:v>
                </c:pt>
                <c:pt idx="58">
                  <c:v>91.407530000000008</c:v>
                </c:pt>
                <c:pt idx="59">
                  <c:v>91.407530000000008</c:v>
                </c:pt>
                <c:pt idx="60">
                  <c:v>91.131379999999993</c:v>
                </c:pt>
                <c:pt idx="61">
                  <c:v>91.131379999999993</c:v>
                </c:pt>
                <c:pt idx="62">
                  <c:v>90.854380000000006</c:v>
                </c:pt>
                <c:pt idx="63">
                  <c:v>90.854380000000006</c:v>
                </c:pt>
                <c:pt idx="64">
                  <c:v>90.577390000000008</c:v>
                </c:pt>
                <c:pt idx="65">
                  <c:v>90.577390000000008</c:v>
                </c:pt>
                <c:pt idx="66">
                  <c:v>90.300389999999993</c:v>
                </c:pt>
                <c:pt idx="67">
                  <c:v>90.300389999999993</c:v>
                </c:pt>
                <c:pt idx="68">
                  <c:v>90.023399999999995</c:v>
                </c:pt>
                <c:pt idx="69">
                  <c:v>90.023399999999995</c:v>
                </c:pt>
                <c:pt idx="70">
                  <c:v>89.745549999999994</c:v>
                </c:pt>
                <c:pt idx="71">
                  <c:v>89.745549999999994</c:v>
                </c:pt>
                <c:pt idx="72">
                  <c:v>89.467699999999994</c:v>
                </c:pt>
                <c:pt idx="73">
                  <c:v>89.467699999999994</c:v>
                </c:pt>
                <c:pt idx="74">
                  <c:v>89.189850000000007</c:v>
                </c:pt>
                <c:pt idx="75">
                  <c:v>89.189850000000007</c:v>
                </c:pt>
                <c:pt idx="76">
                  <c:v>88.634150000000005</c:v>
                </c:pt>
                <c:pt idx="77">
                  <c:v>88.634150000000005</c:v>
                </c:pt>
                <c:pt idx="78">
                  <c:v>88.356300000000005</c:v>
                </c:pt>
                <c:pt idx="79">
                  <c:v>88.356300000000005</c:v>
                </c:pt>
                <c:pt idx="80">
                  <c:v>88.077570000000009</c:v>
                </c:pt>
                <c:pt idx="81">
                  <c:v>88.077570000000009</c:v>
                </c:pt>
                <c:pt idx="82">
                  <c:v>87.798839999999998</c:v>
                </c:pt>
                <c:pt idx="83">
                  <c:v>87.798839999999998</c:v>
                </c:pt>
                <c:pt idx="84">
                  <c:v>87.519230000000007</c:v>
                </c:pt>
                <c:pt idx="85">
                  <c:v>87.519230000000007</c:v>
                </c:pt>
                <c:pt idx="86">
                  <c:v>87.239620000000002</c:v>
                </c:pt>
                <c:pt idx="87">
                  <c:v>87.239620000000002</c:v>
                </c:pt>
                <c:pt idx="88">
                  <c:v>86.960000000000008</c:v>
                </c:pt>
                <c:pt idx="89">
                  <c:v>86.960000000000008</c:v>
                </c:pt>
                <c:pt idx="90">
                  <c:v>86.679479999999998</c:v>
                </c:pt>
                <c:pt idx="91">
                  <c:v>86.679479999999998</c:v>
                </c:pt>
                <c:pt idx="92">
                  <c:v>86.395290000000003</c:v>
                </c:pt>
                <c:pt idx="93">
                  <c:v>86.395290000000003</c:v>
                </c:pt>
                <c:pt idx="94">
                  <c:v>86.110160000000008</c:v>
                </c:pt>
                <c:pt idx="95">
                  <c:v>86.110160000000008</c:v>
                </c:pt>
                <c:pt idx="96">
                  <c:v>85.825019999999995</c:v>
                </c:pt>
                <c:pt idx="97">
                  <c:v>85.825019999999995</c:v>
                </c:pt>
                <c:pt idx="98">
                  <c:v>85.53989</c:v>
                </c:pt>
                <c:pt idx="99">
                  <c:v>85.53989</c:v>
                </c:pt>
                <c:pt idx="100">
                  <c:v>85.25475999999999</c:v>
                </c:pt>
                <c:pt idx="101">
                  <c:v>85.25475999999999</c:v>
                </c:pt>
                <c:pt idx="102">
                  <c:v>84.968670000000003</c:v>
                </c:pt>
                <c:pt idx="103">
                  <c:v>84.968670000000003</c:v>
                </c:pt>
                <c:pt idx="104">
                  <c:v>84.682580000000002</c:v>
                </c:pt>
                <c:pt idx="105">
                  <c:v>84.682580000000002</c:v>
                </c:pt>
                <c:pt idx="106">
                  <c:v>84.39649</c:v>
                </c:pt>
                <c:pt idx="107">
                  <c:v>84.39649</c:v>
                </c:pt>
                <c:pt idx="108">
                  <c:v>84.110399999999998</c:v>
                </c:pt>
                <c:pt idx="109">
                  <c:v>84.110399999999998</c:v>
                </c:pt>
                <c:pt idx="110">
                  <c:v>83.824309999999997</c:v>
                </c:pt>
                <c:pt idx="111">
                  <c:v>83.824309999999997</c:v>
                </c:pt>
                <c:pt idx="112">
                  <c:v>83.538219999999995</c:v>
                </c:pt>
                <c:pt idx="113">
                  <c:v>83.538219999999995</c:v>
                </c:pt>
                <c:pt idx="114">
                  <c:v>83.252130000000008</c:v>
                </c:pt>
                <c:pt idx="115">
                  <c:v>83.252130000000008</c:v>
                </c:pt>
                <c:pt idx="116">
                  <c:v>82.966039999999992</c:v>
                </c:pt>
                <c:pt idx="117">
                  <c:v>82.966039999999992</c:v>
                </c:pt>
                <c:pt idx="118">
                  <c:v>82.679950000000005</c:v>
                </c:pt>
                <c:pt idx="119">
                  <c:v>82.679950000000005</c:v>
                </c:pt>
                <c:pt idx="120">
                  <c:v>82.393859999999989</c:v>
                </c:pt>
                <c:pt idx="121">
                  <c:v>82.393859999999989</c:v>
                </c:pt>
                <c:pt idx="122">
                  <c:v>82.107770000000002</c:v>
                </c:pt>
                <c:pt idx="123">
                  <c:v>82.107770000000002</c:v>
                </c:pt>
                <c:pt idx="124">
                  <c:v>81.821680000000001</c:v>
                </c:pt>
                <c:pt idx="125">
                  <c:v>81.821680000000001</c:v>
                </c:pt>
                <c:pt idx="126">
                  <c:v>81.535589999999999</c:v>
                </c:pt>
                <c:pt idx="127">
                  <c:v>81.535589999999999</c:v>
                </c:pt>
                <c:pt idx="128">
                  <c:v>81.249499999999998</c:v>
                </c:pt>
                <c:pt idx="129">
                  <c:v>81.249499999999998</c:v>
                </c:pt>
                <c:pt idx="130">
                  <c:v>80.963409999999996</c:v>
                </c:pt>
                <c:pt idx="131">
                  <c:v>80.963409999999996</c:v>
                </c:pt>
                <c:pt idx="132">
                  <c:v>80.676310000000001</c:v>
                </c:pt>
                <c:pt idx="133">
                  <c:v>80.676310000000001</c:v>
                </c:pt>
                <c:pt idx="134">
                  <c:v>80.389200000000002</c:v>
                </c:pt>
                <c:pt idx="135">
                  <c:v>80.389200000000002</c:v>
                </c:pt>
                <c:pt idx="136">
                  <c:v>80.102099999999993</c:v>
                </c:pt>
                <c:pt idx="137">
                  <c:v>80.102099999999993</c:v>
                </c:pt>
                <c:pt idx="138">
                  <c:v>79.814989999999995</c:v>
                </c:pt>
                <c:pt idx="139">
                  <c:v>79.814989999999995</c:v>
                </c:pt>
                <c:pt idx="140">
                  <c:v>79.527889999999999</c:v>
                </c:pt>
                <c:pt idx="141">
                  <c:v>79.527889999999999</c:v>
                </c:pt>
                <c:pt idx="142">
                  <c:v>79.238699999999994</c:v>
                </c:pt>
                <c:pt idx="143">
                  <c:v>79.238699999999994</c:v>
                </c:pt>
                <c:pt idx="144">
                  <c:v>78.9495</c:v>
                </c:pt>
                <c:pt idx="145">
                  <c:v>78.9495</c:v>
                </c:pt>
                <c:pt idx="146">
                  <c:v>78.660309999999996</c:v>
                </c:pt>
                <c:pt idx="147">
                  <c:v>78.660309999999996</c:v>
                </c:pt>
                <c:pt idx="148">
                  <c:v>78.370050000000006</c:v>
                </c:pt>
                <c:pt idx="149">
                  <c:v>78.370050000000006</c:v>
                </c:pt>
                <c:pt idx="150">
                  <c:v>78.079790000000003</c:v>
                </c:pt>
                <c:pt idx="151">
                  <c:v>78.079790000000003</c:v>
                </c:pt>
                <c:pt idx="152">
                  <c:v>77.499269999999996</c:v>
                </c:pt>
                <c:pt idx="153">
                  <c:v>77.499269999999996</c:v>
                </c:pt>
                <c:pt idx="154">
                  <c:v>77.209019999999995</c:v>
                </c:pt>
                <c:pt idx="155">
                  <c:v>77.209019999999995</c:v>
                </c:pt>
                <c:pt idx="156">
                  <c:v>76.918759999999992</c:v>
                </c:pt>
                <c:pt idx="157">
                  <c:v>76.918759999999992</c:v>
                </c:pt>
                <c:pt idx="158">
                  <c:v>76.628500000000003</c:v>
                </c:pt>
                <c:pt idx="159">
                  <c:v>76.628500000000003</c:v>
                </c:pt>
                <c:pt idx="160">
                  <c:v>76.337130000000002</c:v>
                </c:pt>
                <c:pt idx="161">
                  <c:v>76.337130000000002</c:v>
                </c:pt>
                <c:pt idx="162">
                  <c:v>76.045770000000005</c:v>
                </c:pt>
                <c:pt idx="163">
                  <c:v>76.045770000000005</c:v>
                </c:pt>
                <c:pt idx="164">
                  <c:v>75.754410000000007</c:v>
                </c:pt>
                <c:pt idx="165">
                  <c:v>75.754410000000007</c:v>
                </c:pt>
                <c:pt idx="166">
                  <c:v>75.171679999999995</c:v>
                </c:pt>
                <c:pt idx="167">
                  <c:v>75.171679999999995</c:v>
                </c:pt>
                <c:pt idx="168">
                  <c:v>74.880319999999998</c:v>
                </c:pt>
                <c:pt idx="169">
                  <c:v>74.880319999999998</c:v>
                </c:pt>
                <c:pt idx="170">
                  <c:v>74.588949999999997</c:v>
                </c:pt>
                <c:pt idx="171">
                  <c:v>74.588949999999997</c:v>
                </c:pt>
                <c:pt idx="172">
                  <c:v>74.291790000000006</c:v>
                </c:pt>
                <c:pt idx="173">
                  <c:v>74.291790000000006</c:v>
                </c:pt>
                <c:pt idx="174">
                  <c:v>73.992220000000003</c:v>
                </c:pt>
                <c:pt idx="175">
                  <c:v>73.992220000000003</c:v>
                </c:pt>
                <c:pt idx="176">
                  <c:v>73.690210000000008</c:v>
                </c:pt>
                <c:pt idx="177">
                  <c:v>73.690210000000008</c:v>
                </c:pt>
                <c:pt idx="178">
                  <c:v>73.384450000000001</c:v>
                </c:pt>
                <c:pt idx="179">
                  <c:v>73.384450000000001</c:v>
                </c:pt>
                <c:pt idx="180">
                  <c:v>73.07611</c:v>
                </c:pt>
                <c:pt idx="181">
                  <c:v>73.07611</c:v>
                </c:pt>
                <c:pt idx="182">
                  <c:v>72.766459999999995</c:v>
                </c:pt>
                <c:pt idx="183">
                  <c:v>72.766459999999995</c:v>
                </c:pt>
                <c:pt idx="184">
                  <c:v>72.454160000000002</c:v>
                </c:pt>
                <c:pt idx="185">
                  <c:v>72.454160000000002</c:v>
                </c:pt>
                <c:pt idx="186">
                  <c:v>72.141860000000008</c:v>
                </c:pt>
                <c:pt idx="187">
                  <c:v>72.141860000000008</c:v>
                </c:pt>
                <c:pt idx="188">
                  <c:v>71.81689999999999</c:v>
                </c:pt>
                <c:pt idx="189">
                  <c:v>71.81689999999999</c:v>
                </c:pt>
                <c:pt idx="190">
                  <c:v>71.485939999999999</c:v>
                </c:pt>
                <c:pt idx="191">
                  <c:v>71.485939999999999</c:v>
                </c:pt>
                <c:pt idx="192">
                  <c:v>70.820959999999999</c:v>
                </c:pt>
                <c:pt idx="193">
                  <c:v>70.820959999999999</c:v>
                </c:pt>
                <c:pt idx="194">
                  <c:v>70.475489999999994</c:v>
                </c:pt>
                <c:pt idx="195">
                  <c:v>70.475489999999994</c:v>
                </c:pt>
                <c:pt idx="196">
                  <c:v>70.100620000000006</c:v>
                </c:pt>
                <c:pt idx="197">
                  <c:v>70.100620000000006</c:v>
                </c:pt>
                <c:pt idx="198">
                  <c:v>69.725749999999991</c:v>
                </c:pt>
                <c:pt idx="199">
                  <c:v>69.725749999999991</c:v>
                </c:pt>
                <c:pt idx="200">
                  <c:v>69.334029999999998</c:v>
                </c:pt>
                <c:pt idx="201">
                  <c:v>69.334029999999998</c:v>
                </c:pt>
                <c:pt idx="202">
                  <c:v>68.93325999999999</c:v>
                </c:pt>
                <c:pt idx="203">
                  <c:v>68.93325999999999</c:v>
                </c:pt>
                <c:pt idx="204">
                  <c:v>68.522940000000006</c:v>
                </c:pt>
                <c:pt idx="205">
                  <c:v>68.522940000000006</c:v>
                </c:pt>
                <c:pt idx="206">
                  <c:v>68.107649999999992</c:v>
                </c:pt>
                <c:pt idx="207">
                  <c:v>68.107649999999992</c:v>
                </c:pt>
                <c:pt idx="208">
                  <c:v>67.68723</c:v>
                </c:pt>
                <c:pt idx="209">
                  <c:v>67.68723</c:v>
                </c:pt>
                <c:pt idx="210">
                  <c:v>67.264189999999999</c:v>
                </c:pt>
                <c:pt idx="211">
                  <c:v>67.264189999999999</c:v>
                </c:pt>
                <c:pt idx="212">
                  <c:v>66.824550000000002</c:v>
                </c:pt>
                <c:pt idx="213">
                  <c:v>66.824550000000002</c:v>
                </c:pt>
                <c:pt idx="214">
                  <c:v>66.379049999999992</c:v>
                </c:pt>
                <c:pt idx="215">
                  <c:v>66.379049999999992</c:v>
                </c:pt>
                <c:pt idx="216">
                  <c:v>65.914870000000008</c:v>
                </c:pt>
                <c:pt idx="217">
                  <c:v>65.914870000000008</c:v>
                </c:pt>
                <c:pt idx="218">
                  <c:v>65.433729999999997</c:v>
                </c:pt>
                <c:pt idx="219">
                  <c:v>65.433729999999997</c:v>
                </c:pt>
                <c:pt idx="220">
                  <c:v>64.945419999999999</c:v>
                </c:pt>
                <c:pt idx="221">
                  <c:v>64.945419999999999</c:v>
                </c:pt>
                <c:pt idx="222">
                  <c:v>63.946260000000002</c:v>
                </c:pt>
                <c:pt idx="223">
                  <c:v>63.946260000000002</c:v>
                </c:pt>
                <c:pt idx="224">
                  <c:v>63.438749999999999</c:v>
                </c:pt>
                <c:pt idx="225">
                  <c:v>63.438749999999999</c:v>
                </c:pt>
                <c:pt idx="226">
                  <c:v>62.87735</c:v>
                </c:pt>
                <c:pt idx="227">
                  <c:v>62.87735</c:v>
                </c:pt>
                <c:pt idx="228">
                  <c:v>62.235739999999993</c:v>
                </c:pt>
                <c:pt idx="229">
                  <c:v>62.235739999999993</c:v>
                </c:pt>
                <c:pt idx="230">
                  <c:v>61.573659999999997</c:v>
                </c:pt>
                <c:pt idx="231">
                  <c:v>61.573659999999997</c:v>
                </c:pt>
                <c:pt idx="232">
                  <c:v>60.706429999999997</c:v>
                </c:pt>
                <c:pt idx="233">
                  <c:v>60.706429999999997</c:v>
                </c:pt>
                <c:pt idx="234">
                  <c:v>59.757890000000003</c:v>
                </c:pt>
                <c:pt idx="235">
                  <c:v>59.757890000000003</c:v>
                </c:pt>
                <c:pt idx="236">
                  <c:v>58.761920000000003</c:v>
                </c:pt>
                <c:pt idx="237">
                  <c:v>58.761920000000003</c:v>
                </c:pt>
                <c:pt idx="238">
                  <c:v>57.765960000000007</c:v>
                </c:pt>
                <c:pt idx="239">
                  <c:v>57.765960000000007</c:v>
                </c:pt>
                <c:pt idx="240">
                  <c:v>56.536889999999993</c:v>
                </c:pt>
                <c:pt idx="241">
                  <c:v>56.536889999999993</c:v>
                </c:pt>
                <c:pt idx="242">
                  <c:v>55.087229999999998</c:v>
                </c:pt>
                <c:pt idx="243">
                  <c:v>55.087229999999998</c:v>
                </c:pt>
                <c:pt idx="244">
                  <c:v>53.513310000000004</c:v>
                </c:pt>
                <c:pt idx="245">
                  <c:v>53.513310000000004</c:v>
                </c:pt>
                <c:pt idx="246">
                  <c:v>51.729530000000004</c:v>
                </c:pt>
                <c:pt idx="247">
                  <c:v>51.729530000000004</c:v>
                </c:pt>
                <c:pt idx="248">
                  <c:v>49.88205</c:v>
                </c:pt>
                <c:pt idx="249">
                  <c:v>49.88205</c:v>
                </c:pt>
                <c:pt idx="250">
                  <c:v>44.631309999999999</c:v>
                </c:pt>
                <c:pt idx="251">
                  <c:v>44.631309999999999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 PBO+BTZ+Dex (n/N=152381)</c:v>
                </c:pt>
              </c:strCache>
            </c:strRef>
          </c:tx>
          <c:spPr>
            <a:ln w="28575">
              <a:solidFill>
                <a:srgbClr val="00B0F0"/>
              </a:solidFill>
              <a:prstDash val="solid"/>
            </a:ln>
          </c:spPr>
          <c:marker>
            <c:symbol val="none"/>
          </c:marker>
          <c:xVal>
            <c:numRef>
              <c:f>Sheet1!$A$2:$A$1500</c:f>
              <c:numCache>
                <c:formatCode>General</c:formatCode>
                <c:ptCount val="1490"/>
                <c:pt idx="0">
                  <c:v>0</c:v>
                </c:pt>
                <c:pt idx="1">
                  <c:v>0.4928131</c:v>
                </c:pt>
                <c:pt idx="2">
                  <c:v>0.4928131</c:v>
                </c:pt>
                <c:pt idx="3">
                  <c:v>0.52566740000000001</c:v>
                </c:pt>
                <c:pt idx="4">
                  <c:v>0.52566740000000001</c:v>
                </c:pt>
                <c:pt idx="5">
                  <c:v>0.59137580000000001</c:v>
                </c:pt>
                <c:pt idx="6">
                  <c:v>0.59137580000000001</c:v>
                </c:pt>
                <c:pt idx="7">
                  <c:v>0.78850100000000001</c:v>
                </c:pt>
                <c:pt idx="8">
                  <c:v>0.78850100000000001</c:v>
                </c:pt>
                <c:pt idx="9">
                  <c:v>1.0184804999999999</c:v>
                </c:pt>
                <c:pt idx="10">
                  <c:v>1.0184804999999999</c:v>
                </c:pt>
                <c:pt idx="11">
                  <c:v>1.1170431000000001</c:v>
                </c:pt>
                <c:pt idx="12">
                  <c:v>1.1170431000000001</c:v>
                </c:pt>
                <c:pt idx="13">
                  <c:v>1.3470226000000001</c:v>
                </c:pt>
                <c:pt idx="14">
                  <c:v>1.3470226000000001</c:v>
                </c:pt>
                <c:pt idx="15">
                  <c:v>1.412731</c:v>
                </c:pt>
                <c:pt idx="16">
                  <c:v>1.412731</c:v>
                </c:pt>
                <c:pt idx="17">
                  <c:v>1.6098562999999999</c:v>
                </c:pt>
                <c:pt idx="18">
                  <c:v>1.6098562999999999</c:v>
                </c:pt>
                <c:pt idx="19">
                  <c:v>1.8398357000000001</c:v>
                </c:pt>
                <c:pt idx="20">
                  <c:v>1.8398357000000001</c:v>
                </c:pt>
                <c:pt idx="21">
                  <c:v>2.0369609999999998</c:v>
                </c:pt>
                <c:pt idx="22">
                  <c:v>2.0369609999999998</c:v>
                </c:pt>
                <c:pt idx="23">
                  <c:v>2.0698151999999999</c:v>
                </c:pt>
                <c:pt idx="24">
                  <c:v>2.0698151999999999</c:v>
                </c:pt>
                <c:pt idx="25">
                  <c:v>2.1355236</c:v>
                </c:pt>
                <c:pt idx="26">
                  <c:v>2.1355236</c:v>
                </c:pt>
                <c:pt idx="27">
                  <c:v>2.2997947000000001</c:v>
                </c:pt>
                <c:pt idx="28">
                  <c:v>2.2997947000000001</c:v>
                </c:pt>
                <c:pt idx="29">
                  <c:v>2.3983572999999998</c:v>
                </c:pt>
                <c:pt idx="30">
                  <c:v>2.3983572999999998</c:v>
                </c:pt>
                <c:pt idx="31">
                  <c:v>2.4312114999999999</c:v>
                </c:pt>
                <c:pt idx="32">
                  <c:v>2.4312114999999999</c:v>
                </c:pt>
                <c:pt idx="33">
                  <c:v>2.6940452000000001</c:v>
                </c:pt>
                <c:pt idx="34">
                  <c:v>2.6940452000000001</c:v>
                </c:pt>
                <c:pt idx="35">
                  <c:v>2.7597535999999998</c:v>
                </c:pt>
                <c:pt idx="36">
                  <c:v>2.7597535999999998</c:v>
                </c:pt>
                <c:pt idx="37">
                  <c:v>3.3182752</c:v>
                </c:pt>
                <c:pt idx="38">
                  <c:v>3.3182752</c:v>
                </c:pt>
                <c:pt idx="39">
                  <c:v>3.4496920000000002</c:v>
                </c:pt>
                <c:pt idx="40">
                  <c:v>3.4496920000000002</c:v>
                </c:pt>
                <c:pt idx="41">
                  <c:v>3.4825461999999998</c:v>
                </c:pt>
                <c:pt idx="42">
                  <c:v>3.4825461999999998</c:v>
                </c:pt>
                <c:pt idx="43">
                  <c:v>3.5154003999999999</c:v>
                </c:pt>
                <c:pt idx="44">
                  <c:v>3.5154003999999999</c:v>
                </c:pt>
                <c:pt idx="45">
                  <c:v>3.613963</c:v>
                </c:pt>
                <c:pt idx="46">
                  <c:v>3.613963</c:v>
                </c:pt>
                <c:pt idx="47">
                  <c:v>3.7125257</c:v>
                </c:pt>
                <c:pt idx="48">
                  <c:v>3.7125257</c:v>
                </c:pt>
                <c:pt idx="49">
                  <c:v>3.8767966999999999</c:v>
                </c:pt>
                <c:pt idx="50">
                  <c:v>3.8767966999999999</c:v>
                </c:pt>
                <c:pt idx="51">
                  <c:v>3.9096508999999999</c:v>
                </c:pt>
                <c:pt idx="52">
                  <c:v>3.9096508999999999</c:v>
                </c:pt>
                <c:pt idx="53">
                  <c:v>3.9753593</c:v>
                </c:pt>
                <c:pt idx="54">
                  <c:v>3.9753593</c:v>
                </c:pt>
                <c:pt idx="55">
                  <c:v>4.1067761999999997</c:v>
                </c:pt>
                <c:pt idx="56">
                  <c:v>4.1067761999999997</c:v>
                </c:pt>
                <c:pt idx="57">
                  <c:v>4.2053387999999998</c:v>
                </c:pt>
                <c:pt idx="58">
                  <c:v>4.2053387999999998</c:v>
                </c:pt>
                <c:pt idx="59">
                  <c:v>4.2381929999999999</c:v>
                </c:pt>
                <c:pt idx="60">
                  <c:v>4.2381929999999999</c:v>
                </c:pt>
                <c:pt idx="61">
                  <c:v>4.3367556</c:v>
                </c:pt>
                <c:pt idx="62">
                  <c:v>4.3367556</c:v>
                </c:pt>
                <c:pt idx="63">
                  <c:v>4.3696099000000004</c:v>
                </c:pt>
                <c:pt idx="64">
                  <c:v>4.3696099000000004</c:v>
                </c:pt>
                <c:pt idx="65">
                  <c:v>4.4681724999999997</c:v>
                </c:pt>
                <c:pt idx="66">
                  <c:v>4.4681724999999997</c:v>
                </c:pt>
                <c:pt idx="67">
                  <c:v>4.5338808999999998</c:v>
                </c:pt>
                <c:pt idx="68">
                  <c:v>4.5338808999999998</c:v>
                </c:pt>
                <c:pt idx="69">
                  <c:v>4.7310062000000004</c:v>
                </c:pt>
                <c:pt idx="70">
                  <c:v>4.7310062000000004</c:v>
                </c:pt>
                <c:pt idx="71">
                  <c:v>5.2238192999999997</c:v>
                </c:pt>
                <c:pt idx="72">
                  <c:v>5.2238192999999997</c:v>
                </c:pt>
                <c:pt idx="73">
                  <c:v>5.2895276999999998</c:v>
                </c:pt>
                <c:pt idx="74">
                  <c:v>5.2895276999999998</c:v>
                </c:pt>
                <c:pt idx="75">
                  <c:v>5.3552360999999999</c:v>
                </c:pt>
                <c:pt idx="76">
                  <c:v>5.3552360999999999</c:v>
                </c:pt>
                <c:pt idx="77">
                  <c:v>5.4537988000000004</c:v>
                </c:pt>
                <c:pt idx="78">
                  <c:v>5.4537988000000004</c:v>
                </c:pt>
                <c:pt idx="79">
                  <c:v>5.6509239999999998</c:v>
                </c:pt>
                <c:pt idx="80">
                  <c:v>5.6509239999999998</c:v>
                </c:pt>
                <c:pt idx="81">
                  <c:v>5.7494867000000003</c:v>
                </c:pt>
                <c:pt idx="82">
                  <c:v>5.7494867000000003</c:v>
                </c:pt>
                <c:pt idx="83">
                  <c:v>6.5051335000000003</c:v>
                </c:pt>
                <c:pt idx="84">
                  <c:v>6.5051335000000003</c:v>
                </c:pt>
                <c:pt idx="85">
                  <c:v>6.7022586999999998</c:v>
                </c:pt>
                <c:pt idx="86">
                  <c:v>6.7022586999999998</c:v>
                </c:pt>
                <c:pt idx="87">
                  <c:v>6.8665298000000003</c:v>
                </c:pt>
                <c:pt idx="88">
                  <c:v>6.8665298000000003</c:v>
                </c:pt>
                <c:pt idx="89">
                  <c:v>7.1293633999999999</c:v>
                </c:pt>
                <c:pt idx="90">
                  <c:v>7.1293633999999999</c:v>
                </c:pt>
                <c:pt idx="91">
                  <c:v>8.1478438999999998</c:v>
                </c:pt>
                <c:pt idx="92">
                  <c:v>8.1478438999999998</c:v>
                </c:pt>
                <c:pt idx="93">
                  <c:v>8.8706365999999992</c:v>
                </c:pt>
                <c:pt idx="94">
                  <c:v>8.8706365999999992</c:v>
                </c:pt>
                <c:pt idx="95">
                  <c:v>8.9691992000000003</c:v>
                </c:pt>
                <c:pt idx="96">
                  <c:v>8.9691992000000003</c:v>
                </c:pt>
                <c:pt idx="97">
                  <c:v>9.1334701999999997</c:v>
                </c:pt>
                <c:pt idx="98">
                  <c:v>9.1334701999999997</c:v>
                </c:pt>
                <c:pt idx="99">
                  <c:v>9.4620122999999996</c:v>
                </c:pt>
                <c:pt idx="100">
                  <c:v>9.4620122999999996</c:v>
                </c:pt>
                <c:pt idx="101">
                  <c:v>9.6591375999999993</c:v>
                </c:pt>
                <c:pt idx="102">
                  <c:v>9.6591375999999993</c:v>
                </c:pt>
                <c:pt idx="103">
                  <c:v>9.6919918000000003</c:v>
                </c:pt>
                <c:pt idx="104">
                  <c:v>9.6919918000000003</c:v>
                </c:pt>
                <c:pt idx="105">
                  <c:v>9.8891170000000006</c:v>
                </c:pt>
                <c:pt idx="106">
                  <c:v>9.8891170000000006</c:v>
                </c:pt>
                <c:pt idx="107">
                  <c:v>10.053388</c:v>
                </c:pt>
                <c:pt idx="108">
                  <c:v>10.053388</c:v>
                </c:pt>
                <c:pt idx="109">
                  <c:v>10.546201</c:v>
                </c:pt>
                <c:pt idx="110">
                  <c:v>10.546201</c:v>
                </c:pt>
                <c:pt idx="111">
                  <c:v>10.579055</c:v>
                </c:pt>
                <c:pt idx="112">
                  <c:v>10.579055</c:v>
                </c:pt>
                <c:pt idx="113">
                  <c:v>10.710471999999999</c:v>
                </c:pt>
                <c:pt idx="114">
                  <c:v>10.710471999999999</c:v>
                </c:pt>
                <c:pt idx="115">
                  <c:v>10.907598</c:v>
                </c:pt>
                <c:pt idx="116">
                  <c:v>10.907598</c:v>
                </c:pt>
                <c:pt idx="117">
                  <c:v>11.170431000000001</c:v>
                </c:pt>
                <c:pt idx="118">
                  <c:v>11.170431000000001</c:v>
                </c:pt>
                <c:pt idx="119">
                  <c:v>11.531828000000001</c:v>
                </c:pt>
                <c:pt idx="120">
                  <c:v>11.531828000000001</c:v>
                </c:pt>
                <c:pt idx="121">
                  <c:v>11.597536</c:v>
                </c:pt>
                <c:pt idx="122">
                  <c:v>11.597536</c:v>
                </c:pt>
                <c:pt idx="123">
                  <c:v>11.63039</c:v>
                </c:pt>
                <c:pt idx="124">
                  <c:v>11.63039</c:v>
                </c:pt>
                <c:pt idx="125">
                  <c:v>11.696099</c:v>
                </c:pt>
                <c:pt idx="126">
                  <c:v>11.696099</c:v>
                </c:pt>
                <c:pt idx="127">
                  <c:v>11.926078</c:v>
                </c:pt>
                <c:pt idx="128">
                  <c:v>11.926078</c:v>
                </c:pt>
                <c:pt idx="129">
                  <c:v>12.188912</c:v>
                </c:pt>
                <c:pt idx="130">
                  <c:v>12.188912</c:v>
                </c:pt>
                <c:pt idx="131">
                  <c:v>12.87885</c:v>
                </c:pt>
                <c:pt idx="132">
                  <c:v>12.87885</c:v>
                </c:pt>
                <c:pt idx="133">
                  <c:v>12.944559</c:v>
                </c:pt>
                <c:pt idx="134">
                  <c:v>12.944559</c:v>
                </c:pt>
                <c:pt idx="135">
                  <c:v>13.207392</c:v>
                </c:pt>
                <c:pt idx="136">
                  <c:v>13.207392</c:v>
                </c:pt>
                <c:pt idx="137">
                  <c:v>13.273101</c:v>
                </c:pt>
                <c:pt idx="138">
                  <c:v>13.273101</c:v>
                </c:pt>
                <c:pt idx="139">
                  <c:v>13.634497</c:v>
                </c:pt>
                <c:pt idx="140">
                  <c:v>13.634497</c:v>
                </c:pt>
                <c:pt idx="141">
                  <c:v>14.554415000000001</c:v>
                </c:pt>
                <c:pt idx="142">
                  <c:v>14.554415000000001</c:v>
                </c:pt>
                <c:pt idx="143">
                  <c:v>14.685832</c:v>
                </c:pt>
                <c:pt idx="144">
                  <c:v>14.685832</c:v>
                </c:pt>
                <c:pt idx="145">
                  <c:v>14.98152</c:v>
                </c:pt>
                <c:pt idx="146">
                  <c:v>14.98152</c:v>
                </c:pt>
                <c:pt idx="147">
                  <c:v>15.145790999999999</c:v>
                </c:pt>
                <c:pt idx="148">
                  <c:v>15.145790999999999</c:v>
                </c:pt>
                <c:pt idx="149">
                  <c:v>15.244353</c:v>
                </c:pt>
                <c:pt idx="150">
                  <c:v>15.244353</c:v>
                </c:pt>
                <c:pt idx="151">
                  <c:v>15.441478</c:v>
                </c:pt>
                <c:pt idx="152">
                  <c:v>15.441478</c:v>
                </c:pt>
                <c:pt idx="153">
                  <c:v>15.572895000000001</c:v>
                </c:pt>
                <c:pt idx="154">
                  <c:v>15.572895000000001</c:v>
                </c:pt>
                <c:pt idx="155">
                  <c:v>16</c:v>
                </c:pt>
                <c:pt idx="156">
                  <c:v>16</c:v>
                </c:pt>
                <c:pt idx="157">
                  <c:v>16.032854</c:v>
                </c:pt>
                <c:pt idx="158">
                  <c:v>16.032854</c:v>
                </c:pt>
                <c:pt idx="159">
                  <c:v>16.262834000000002</c:v>
                </c:pt>
                <c:pt idx="160">
                  <c:v>16.262834000000002</c:v>
                </c:pt>
                <c:pt idx="161">
                  <c:v>16.295687999999998</c:v>
                </c:pt>
                <c:pt idx="162">
                  <c:v>16.295687999999998</c:v>
                </c:pt>
                <c:pt idx="163">
                  <c:v>16.361395999999999</c:v>
                </c:pt>
                <c:pt idx="164">
                  <c:v>16.361395999999999</c:v>
                </c:pt>
                <c:pt idx="165">
                  <c:v>16.427105000000001</c:v>
                </c:pt>
                <c:pt idx="166">
                  <c:v>16.427105000000001</c:v>
                </c:pt>
                <c:pt idx="167">
                  <c:v>16.492813000000002</c:v>
                </c:pt>
                <c:pt idx="168">
                  <c:v>16.492813000000002</c:v>
                </c:pt>
                <c:pt idx="169">
                  <c:v>16.558522</c:v>
                </c:pt>
                <c:pt idx="170">
                  <c:v>16.558522</c:v>
                </c:pt>
                <c:pt idx="171">
                  <c:v>17.347023</c:v>
                </c:pt>
                <c:pt idx="172">
                  <c:v>17.347023</c:v>
                </c:pt>
                <c:pt idx="173">
                  <c:v>17.708418999999999</c:v>
                </c:pt>
                <c:pt idx="174">
                  <c:v>17.708418999999999</c:v>
                </c:pt>
                <c:pt idx="175">
                  <c:v>17.774127</c:v>
                </c:pt>
                <c:pt idx="176">
                  <c:v>17.774127</c:v>
                </c:pt>
                <c:pt idx="177">
                  <c:v>18.004107000000001</c:v>
                </c:pt>
                <c:pt idx="178">
                  <c:v>18.004107000000001</c:v>
                </c:pt>
                <c:pt idx="179">
                  <c:v>18.332649</c:v>
                </c:pt>
                <c:pt idx="180">
                  <c:v>18.332649</c:v>
                </c:pt>
                <c:pt idx="181">
                  <c:v>18.398357000000001</c:v>
                </c:pt>
                <c:pt idx="182">
                  <c:v>18.398357000000001</c:v>
                </c:pt>
                <c:pt idx="183">
                  <c:v>18.464065999999999</c:v>
                </c:pt>
                <c:pt idx="184">
                  <c:v>18.464065999999999</c:v>
                </c:pt>
                <c:pt idx="185">
                  <c:v>18.496919999999999</c:v>
                </c:pt>
                <c:pt idx="186">
                  <c:v>18.496919999999999</c:v>
                </c:pt>
                <c:pt idx="187">
                  <c:v>19.219712999999999</c:v>
                </c:pt>
                <c:pt idx="188">
                  <c:v>19.219712999999999</c:v>
                </c:pt>
                <c:pt idx="189">
                  <c:v>19.581109000000001</c:v>
                </c:pt>
                <c:pt idx="190">
                  <c:v>19.581109000000001</c:v>
                </c:pt>
                <c:pt idx="191">
                  <c:v>19.646816999999999</c:v>
                </c:pt>
                <c:pt idx="192">
                  <c:v>19.646816999999999</c:v>
                </c:pt>
                <c:pt idx="193">
                  <c:v>20.468171999999999</c:v>
                </c:pt>
                <c:pt idx="194">
                  <c:v>20.468171999999999</c:v>
                </c:pt>
                <c:pt idx="195">
                  <c:v>21.223818999999999</c:v>
                </c:pt>
                <c:pt idx="196">
                  <c:v>21.223818999999999</c:v>
                </c:pt>
                <c:pt idx="197">
                  <c:v>21.256674</c:v>
                </c:pt>
                <c:pt idx="198">
                  <c:v>21.256674</c:v>
                </c:pt>
                <c:pt idx="199">
                  <c:v>22.176590999999998</c:v>
                </c:pt>
                <c:pt idx="200">
                  <c:v>22.176590999999998</c:v>
                </c:pt>
                <c:pt idx="201">
                  <c:v>22.439425</c:v>
                </c:pt>
                <c:pt idx="202">
                  <c:v>22.439425</c:v>
                </c:pt>
                <c:pt idx="203">
                  <c:v>22.63655</c:v>
                </c:pt>
                <c:pt idx="204">
                  <c:v>22.63655</c:v>
                </c:pt>
                <c:pt idx="205">
                  <c:v>22.965091999999999</c:v>
                </c:pt>
                <c:pt idx="206">
                  <c:v>22.965091999999999</c:v>
                </c:pt>
                <c:pt idx="207">
                  <c:v>23.063655000000001</c:v>
                </c:pt>
                <c:pt idx="208">
                  <c:v>23.063655000000001</c:v>
                </c:pt>
                <c:pt idx="209">
                  <c:v>23.227926</c:v>
                </c:pt>
                <c:pt idx="210">
                  <c:v>23.227926</c:v>
                </c:pt>
                <c:pt idx="211">
                  <c:v>23.819302</c:v>
                </c:pt>
                <c:pt idx="212">
                  <c:v>23.819302</c:v>
                </c:pt>
                <c:pt idx="213">
                  <c:v>23.885010000000001</c:v>
                </c:pt>
                <c:pt idx="214">
                  <c:v>23.885010000000001</c:v>
                </c:pt>
                <c:pt idx="215">
                  <c:v>24.640657000000001</c:v>
                </c:pt>
                <c:pt idx="216">
                  <c:v>24.640657000000001</c:v>
                </c:pt>
                <c:pt idx="217">
                  <c:v>25.133469999999999</c:v>
                </c:pt>
                <c:pt idx="218">
                  <c:v>25.133469999999999</c:v>
                </c:pt>
                <c:pt idx="219">
                  <c:v>25.396304000000001</c:v>
                </c:pt>
                <c:pt idx="220">
                  <c:v>25.396304000000001</c:v>
                </c:pt>
                <c:pt idx="221">
                  <c:v>25.462012000000001</c:v>
                </c:pt>
                <c:pt idx="222">
                  <c:v>25.462012000000001</c:v>
                </c:pt>
                <c:pt idx="223">
                  <c:v>25.626283000000001</c:v>
                </c:pt>
                <c:pt idx="224">
                  <c:v>25.626283000000001</c:v>
                </c:pt>
                <c:pt idx="225">
                  <c:v>26.743326</c:v>
                </c:pt>
                <c:pt idx="226">
                  <c:v>26.743326</c:v>
                </c:pt>
                <c:pt idx="227">
                  <c:v>27.761807000000001</c:v>
                </c:pt>
                <c:pt idx="228">
                  <c:v>27.761807000000001</c:v>
                </c:pt>
                <c:pt idx="229">
                  <c:v>27.958932000000001</c:v>
                </c:pt>
                <c:pt idx="230">
                  <c:v>27.958932000000001</c:v>
                </c:pt>
                <c:pt idx="231">
                  <c:v>29.700205</c:v>
                </c:pt>
                <c:pt idx="232">
                  <c:v>29.700205</c:v>
                </c:pt>
                <c:pt idx="233">
                  <c:v>30.061602000000001</c:v>
                </c:pt>
                <c:pt idx="234">
                  <c:v>30.061602000000001</c:v>
                </c:pt>
                <c:pt idx="235">
                  <c:v>30.455852</c:v>
                </c:pt>
                <c:pt idx="236">
                  <c:v>30.455852</c:v>
                </c:pt>
                <c:pt idx="237">
                  <c:v>30.521560999999998</c:v>
                </c:pt>
                <c:pt idx="238">
                  <c:v>30.521560999999998</c:v>
                </c:pt>
                <c:pt idx="239">
                  <c:v>31.342915999999999</c:v>
                </c:pt>
                <c:pt idx="240">
                  <c:v>31.342915999999999</c:v>
                </c:pt>
                <c:pt idx="241">
                  <c:v>32.197125</c:v>
                </c:pt>
                <c:pt idx="242">
                  <c:v>32.197125</c:v>
                </c:pt>
                <c:pt idx="243">
                  <c:v>32.657083999999998</c:v>
                </c:pt>
                <c:pt idx="244">
                  <c:v>32.657083999999998</c:v>
                </c:pt>
                <c:pt idx="245">
                  <c:v>33.314168000000002</c:v>
                </c:pt>
                <c:pt idx="246">
                  <c:v>33.314168000000002</c:v>
                </c:pt>
                <c:pt idx="247">
                  <c:v>33.642710000000001</c:v>
                </c:pt>
                <c:pt idx="248">
                  <c:v>33.642710000000001</c:v>
                </c:pt>
                <c:pt idx="249">
                  <c:v>34.628337000000002</c:v>
                </c:pt>
                <c:pt idx="250">
                  <c:v>34.628337000000002</c:v>
                </c:pt>
                <c:pt idx="251">
                  <c:v>41.790554</c:v>
                </c:pt>
                <c:pt idx="253">
                  <c:v>0</c:v>
                </c:pt>
                <c:pt idx="254">
                  <c:v>0.1971253</c:v>
                </c:pt>
                <c:pt idx="255">
                  <c:v>0.1971253</c:v>
                </c:pt>
                <c:pt idx="256">
                  <c:v>0.4599589</c:v>
                </c:pt>
                <c:pt idx="257">
                  <c:v>0.4599589</c:v>
                </c:pt>
                <c:pt idx="258">
                  <c:v>0.52566740000000001</c:v>
                </c:pt>
                <c:pt idx="259">
                  <c:v>0.52566740000000001</c:v>
                </c:pt>
                <c:pt idx="260">
                  <c:v>0.95277210000000001</c:v>
                </c:pt>
                <c:pt idx="261">
                  <c:v>0.95277210000000001</c:v>
                </c:pt>
                <c:pt idx="262">
                  <c:v>1.2813142</c:v>
                </c:pt>
                <c:pt idx="263">
                  <c:v>1.2813142</c:v>
                </c:pt>
                <c:pt idx="264">
                  <c:v>1.3141684</c:v>
                </c:pt>
                <c:pt idx="265">
                  <c:v>1.3141684</c:v>
                </c:pt>
                <c:pt idx="266">
                  <c:v>1.3470226000000001</c:v>
                </c:pt>
                <c:pt idx="267">
                  <c:v>1.3470226000000001</c:v>
                </c:pt>
                <c:pt idx="268">
                  <c:v>1.7084189000000001</c:v>
                </c:pt>
                <c:pt idx="269">
                  <c:v>1.7084189000000001</c:v>
                </c:pt>
                <c:pt idx="270">
                  <c:v>1.8726898999999999</c:v>
                </c:pt>
                <c:pt idx="271">
                  <c:v>1.8726898999999999</c:v>
                </c:pt>
                <c:pt idx="272">
                  <c:v>2.2997947000000001</c:v>
                </c:pt>
                <c:pt idx="273">
                  <c:v>2.2997947000000001</c:v>
                </c:pt>
                <c:pt idx="274">
                  <c:v>2.6611910000000001</c:v>
                </c:pt>
                <c:pt idx="275">
                  <c:v>2.6611910000000001</c:v>
                </c:pt>
                <c:pt idx="276">
                  <c:v>2.9240246000000001</c:v>
                </c:pt>
                <c:pt idx="277">
                  <c:v>2.9240246000000001</c:v>
                </c:pt>
                <c:pt idx="278">
                  <c:v>2.9568789</c:v>
                </c:pt>
                <c:pt idx="279">
                  <c:v>2.9568789</c:v>
                </c:pt>
                <c:pt idx="280">
                  <c:v>3.0882957000000002</c:v>
                </c:pt>
                <c:pt idx="281">
                  <c:v>3.0882957000000002</c:v>
                </c:pt>
                <c:pt idx="282">
                  <c:v>3.1211498999999998</c:v>
                </c:pt>
                <c:pt idx="283">
                  <c:v>3.1211498999999998</c:v>
                </c:pt>
                <c:pt idx="284">
                  <c:v>3.2197125</c:v>
                </c:pt>
                <c:pt idx="285">
                  <c:v>3.2197125</c:v>
                </c:pt>
                <c:pt idx="286">
                  <c:v>3.4168378000000001</c:v>
                </c:pt>
                <c:pt idx="287">
                  <c:v>3.4168378000000001</c:v>
                </c:pt>
                <c:pt idx="288">
                  <c:v>3.5482545999999999</c:v>
                </c:pt>
                <c:pt idx="289">
                  <c:v>3.5482545999999999</c:v>
                </c:pt>
                <c:pt idx="290">
                  <c:v>3.5811088</c:v>
                </c:pt>
                <c:pt idx="291">
                  <c:v>3.5811088</c:v>
                </c:pt>
                <c:pt idx="292">
                  <c:v>3.6468172000000001</c:v>
                </c:pt>
                <c:pt idx="293">
                  <c:v>3.6468172000000001</c:v>
                </c:pt>
                <c:pt idx="294">
                  <c:v>3.9096508999999999</c:v>
                </c:pt>
                <c:pt idx="295">
                  <c:v>3.9096508999999999</c:v>
                </c:pt>
                <c:pt idx="296">
                  <c:v>4.3039014</c:v>
                </c:pt>
                <c:pt idx="297">
                  <c:v>4.3039014</c:v>
                </c:pt>
                <c:pt idx="298">
                  <c:v>4.6324434999999999</c:v>
                </c:pt>
                <c:pt idx="299">
                  <c:v>4.6324434999999999</c:v>
                </c:pt>
                <c:pt idx="300">
                  <c:v>4.9609855999999999</c:v>
                </c:pt>
                <c:pt idx="301">
                  <c:v>4.9609855999999999</c:v>
                </c:pt>
                <c:pt idx="302">
                  <c:v>5.0924025000000004</c:v>
                </c:pt>
                <c:pt idx="303">
                  <c:v>5.0924025000000004</c:v>
                </c:pt>
                <c:pt idx="304">
                  <c:v>5.3223818999999999</c:v>
                </c:pt>
                <c:pt idx="305">
                  <c:v>5.3223818999999999</c:v>
                </c:pt>
                <c:pt idx="306">
                  <c:v>5.7166323999999999</c:v>
                </c:pt>
                <c:pt idx="307">
                  <c:v>5.7166323999999999</c:v>
                </c:pt>
                <c:pt idx="308">
                  <c:v>5.7494867000000003</c:v>
                </c:pt>
                <c:pt idx="309">
                  <c:v>5.7494867000000003</c:v>
                </c:pt>
                <c:pt idx="310">
                  <c:v>5.8151951000000004</c:v>
                </c:pt>
                <c:pt idx="311">
                  <c:v>5.8151951000000004</c:v>
                </c:pt>
                <c:pt idx="312">
                  <c:v>6.1437372000000003</c:v>
                </c:pt>
                <c:pt idx="313">
                  <c:v>6.1437372000000003</c:v>
                </c:pt>
                <c:pt idx="314">
                  <c:v>6.1765914000000004</c:v>
                </c:pt>
                <c:pt idx="315">
                  <c:v>6.1765914000000004</c:v>
                </c:pt>
                <c:pt idx="316">
                  <c:v>6.2094455999999996</c:v>
                </c:pt>
                <c:pt idx="317">
                  <c:v>6.2094455999999996</c:v>
                </c:pt>
                <c:pt idx="318">
                  <c:v>6.5708418999999996</c:v>
                </c:pt>
                <c:pt idx="319">
                  <c:v>6.5708418999999996</c:v>
                </c:pt>
                <c:pt idx="320">
                  <c:v>6.9979465999999997</c:v>
                </c:pt>
                <c:pt idx="321">
                  <c:v>6.9979465999999997</c:v>
                </c:pt>
                <c:pt idx="322">
                  <c:v>7.7535933999999997</c:v>
                </c:pt>
                <c:pt idx="323">
                  <c:v>7.7535933999999997</c:v>
                </c:pt>
                <c:pt idx="324">
                  <c:v>7.8193017999999999</c:v>
                </c:pt>
                <c:pt idx="325">
                  <c:v>7.8193017999999999</c:v>
                </c:pt>
                <c:pt idx="326">
                  <c:v>7.8850103000000002</c:v>
                </c:pt>
                <c:pt idx="327">
                  <c:v>7.8850103000000002</c:v>
                </c:pt>
                <c:pt idx="328">
                  <c:v>8.0821354999999997</c:v>
                </c:pt>
                <c:pt idx="329">
                  <c:v>8.0821354999999997</c:v>
                </c:pt>
                <c:pt idx="330">
                  <c:v>8.2135523999999993</c:v>
                </c:pt>
                <c:pt idx="331">
                  <c:v>8.2135523999999993</c:v>
                </c:pt>
                <c:pt idx="332">
                  <c:v>8.4435318000000006</c:v>
                </c:pt>
                <c:pt idx="333">
                  <c:v>8.4435318000000006</c:v>
                </c:pt>
                <c:pt idx="334">
                  <c:v>8.6406571000000003</c:v>
                </c:pt>
                <c:pt idx="335">
                  <c:v>8.6406571000000003</c:v>
                </c:pt>
                <c:pt idx="336">
                  <c:v>9.0349076000000004</c:v>
                </c:pt>
                <c:pt idx="337">
                  <c:v>9.0349076000000004</c:v>
                </c:pt>
                <c:pt idx="338">
                  <c:v>9.1663244000000006</c:v>
                </c:pt>
                <c:pt idx="339">
                  <c:v>9.1663244000000006</c:v>
                </c:pt>
                <c:pt idx="340">
                  <c:v>9.3305954999999994</c:v>
                </c:pt>
                <c:pt idx="341">
                  <c:v>9.3305954999999994</c:v>
                </c:pt>
                <c:pt idx="342">
                  <c:v>9.3634497000000003</c:v>
                </c:pt>
                <c:pt idx="343">
                  <c:v>9.3634497000000003</c:v>
                </c:pt>
                <c:pt idx="344">
                  <c:v>9.4291581000000004</c:v>
                </c:pt>
                <c:pt idx="345">
                  <c:v>9.4291581000000004</c:v>
                </c:pt>
                <c:pt idx="346">
                  <c:v>9.4948665000000005</c:v>
                </c:pt>
                <c:pt idx="347">
                  <c:v>9.4948665000000005</c:v>
                </c:pt>
                <c:pt idx="348">
                  <c:v>9.5605749000000007</c:v>
                </c:pt>
                <c:pt idx="349">
                  <c:v>9.5605749000000007</c:v>
                </c:pt>
                <c:pt idx="350">
                  <c:v>9.7248459999999994</c:v>
                </c:pt>
                <c:pt idx="351">
                  <c:v>9.7248459999999994</c:v>
                </c:pt>
                <c:pt idx="352">
                  <c:v>9.8234086000000005</c:v>
                </c:pt>
                <c:pt idx="353">
                  <c:v>9.8234086000000005</c:v>
                </c:pt>
                <c:pt idx="354">
                  <c:v>10.086242</c:v>
                </c:pt>
                <c:pt idx="355">
                  <c:v>10.086242</c:v>
                </c:pt>
                <c:pt idx="356">
                  <c:v>10.381930000000001</c:v>
                </c:pt>
                <c:pt idx="357">
                  <c:v>10.381930000000001</c:v>
                </c:pt>
                <c:pt idx="358">
                  <c:v>10.513347</c:v>
                </c:pt>
                <c:pt idx="359">
                  <c:v>10.513347</c:v>
                </c:pt>
                <c:pt idx="360">
                  <c:v>10.644764</c:v>
                </c:pt>
                <c:pt idx="361">
                  <c:v>10.644764</c:v>
                </c:pt>
                <c:pt idx="362">
                  <c:v>11.006159999999999</c:v>
                </c:pt>
                <c:pt idx="363">
                  <c:v>11.006159999999999</c:v>
                </c:pt>
                <c:pt idx="364">
                  <c:v>11.334702</c:v>
                </c:pt>
                <c:pt idx="365">
                  <c:v>11.334702</c:v>
                </c:pt>
                <c:pt idx="366">
                  <c:v>11.466119000000001</c:v>
                </c:pt>
                <c:pt idx="367">
                  <c:v>11.466119000000001</c:v>
                </c:pt>
                <c:pt idx="368">
                  <c:v>11.564681999999999</c:v>
                </c:pt>
                <c:pt idx="369">
                  <c:v>11.564681999999999</c:v>
                </c:pt>
                <c:pt idx="370">
                  <c:v>11.63039</c:v>
                </c:pt>
                <c:pt idx="371">
                  <c:v>11.63039</c:v>
                </c:pt>
                <c:pt idx="372">
                  <c:v>11.893224</c:v>
                </c:pt>
                <c:pt idx="373">
                  <c:v>11.893224</c:v>
                </c:pt>
                <c:pt idx="374">
                  <c:v>11.991785999999999</c:v>
                </c:pt>
                <c:pt idx="375">
                  <c:v>11.991785999999999</c:v>
                </c:pt>
                <c:pt idx="376">
                  <c:v>12.024641000000001</c:v>
                </c:pt>
                <c:pt idx="377">
                  <c:v>12.024641000000001</c:v>
                </c:pt>
                <c:pt idx="378">
                  <c:v>12.090349</c:v>
                </c:pt>
                <c:pt idx="379">
                  <c:v>12.090349</c:v>
                </c:pt>
                <c:pt idx="380">
                  <c:v>12.156057000000001</c:v>
                </c:pt>
                <c:pt idx="381">
                  <c:v>12.156057000000001</c:v>
                </c:pt>
                <c:pt idx="382">
                  <c:v>12.418891</c:v>
                </c:pt>
                <c:pt idx="383">
                  <c:v>12.418891</c:v>
                </c:pt>
                <c:pt idx="384">
                  <c:v>13.075975</c:v>
                </c:pt>
                <c:pt idx="385">
                  <c:v>13.075975</c:v>
                </c:pt>
                <c:pt idx="386">
                  <c:v>13.470226</c:v>
                </c:pt>
                <c:pt idx="387">
                  <c:v>13.470226</c:v>
                </c:pt>
                <c:pt idx="388">
                  <c:v>13.601642999999999</c:v>
                </c:pt>
                <c:pt idx="389">
                  <c:v>13.601642999999999</c:v>
                </c:pt>
                <c:pt idx="390">
                  <c:v>13.73306</c:v>
                </c:pt>
                <c:pt idx="391">
                  <c:v>13.73306</c:v>
                </c:pt>
                <c:pt idx="392">
                  <c:v>13.897330999999999</c:v>
                </c:pt>
                <c:pt idx="393">
                  <c:v>13.897330999999999</c:v>
                </c:pt>
                <c:pt idx="394">
                  <c:v>14.094455999999999</c:v>
                </c:pt>
                <c:pt idx="395">
                  <c:v>14.094455999999999</c:v>
                </c:pt>
                <c:pt idx="396">
                  <c:v>14.225873</c:v>
                </c:pt>
                <c:pt idx="397">
                  <c:v>14.225873</c:v>
                </c:pt>
                <c:pt idx="398">
                  <c:v>14.258727</c:v>
                </c:pt>
                <c:pt idx="399">
                  <c:v>14.258727</c:v>
                </c:pt>
                <c:pt idx="400">
                  <c:v>14.554415000000001</c:v>
                </c:pt>
                <c:pt idx="401">
                  <c:v>14.554415000000001</c:v>
                </c:pt>
                <c:pt idx="402">
                  <c:v>14.685832</c:v>
                </c:pt>
                <c:pt idx="403">
                  <c:v>14.685832</c:v>
                </c:pt>
                <c:pt idx="404">
                  <c:v>14.948665</c:v>
                </c:pt>
                <c:pt idx="405">
                  <c:v>14.948665</c:v>
                </c:pt>
                <c:pt idx="406">
                  <c:v>14.98152</c:v>
                </c:pt>
                <c:pt idx="407">
                  <c:v>14.98152</c:v>
                </c:pt>
                <c:pt idx="408">
                  <c:v>15.014374</c:v>
                </c:pt>
                <c:pt idx="409">
                  <c:v>15.014374</c:v>
                </c:pt>
                <c:pt idx="410">
                  <c:v>15.080082000000001</c:v>
                </c:pt>
                <c:pt idx="411">
                  <c:v>15.080082000000001</c:v>
                </c:pt>
                <c:pt idx="412">
                  <c:v>15.178644999999999</c:v>
                </c:pt>
                <c:pt idx="413">
                  <c:v>15.178644999999999</c:v>
                </c:pt>
                <c:pt idx="414">
                  <c:v>15.211499</c:v>
                </c:pt>
                <c:pt idx="415">
                  <c:v>15.211499</c:v>
                </c:pt>
                <c:pt idx="416">
                  <c:v>15.277207000000001</c:v>
                </c:pt>
                <c:pt idx="417">
                  <c:v>15.277207000000001</c:v>
                </c:pt>
                <c:pt idx="418">
                  <c:v>15.310062</c:v>
                </c:pt>
                <c:pt idx="419">
                  <c:v>15.310062</c:v>
                </c:pt>
                <c:pt idx="420">
                  <c:v>15.572895000000001</c:v>
                </c:pt>
                <c:pt idx="421">
                  <c:v>15.572895000000001</c:v>
                </c:pt>
                <c:pt idx="422">
                  <c:v>15.671457999999999</c:v>
                </c:pt>
                <c:pt idx="423">
                  <c:v>15.671457999999999</c:v>
                </c:pt>
                <c:pt idx="424">
                  <c:v>15.835729000000001</c:v>
                </c:pt>
                <c:pt idx="425">
                  <c:v>15.835729000000001</c:v>
                </c:pt>
                <c:pt idx="426">
                  <c:v>15.934291999999999</c:v>
                </c:pt>
                <c:pt idx="427">
                  <c:v>15.934291999999999</c:v>
                </c:pt>
                <c:pt idx="428">
                  <c:v>15.967146</c:v>
                </c:pt>
                <c:pt idx="429">
                  <c:v>15.967146</c:v>
                </c:pt>
                <c:pt idx="430">
                  <c:v>16.098562999999999</c:v>
                </c:pt>
                <c:pt idx="431">
                  <c:v>16.098562999999999</c:v>
                </c:pt>
                <c:pt idx="432">
                  <c:v>16.591376</c:v>
                </c:pt>
                <c:pt idx="433">
                  <c:v>16.591376</c:v>
                </c:pt>
                <c:pt idx="434">
                  <c:v>17.149896999999999</c:v>
                </c:pt>
                <c:pt idx="435">
                  <c:v>17.149896999999999</c:v>
                </c:pt>
                <c:pt idx="436">
                  <c:v>17.412731000000001</c:v>
                </c:pt>
                <c:pt idx="437">
                  <c:v>17.412731000000001</c:v>
                </c:pt>
                <c:pt idx="438">
                  <c:v>17.478439000000002</c:v>
                </c:pt>
                <c:pt idx="439">
                  <c:v>17.478439000000002</c:v>
                </c:pt>
                <c:pt idx="440">
                  <c:v>17.741273</c:v>
                </c:pt>
                <c:pt idx="441">
                  <c:v>17.741273</c:v>
                </c:pt>
                <c:pt idx="442">
                  <c:v>17.905543999999999</c:v>
                </c:pt>
                <c:pt idx="443">
                  <c:v>17.905543999999999</c:v>
                </c:pt>
                <c:pt idx="444">
                  <c:v>19.022587000000001</c:v>
                </c:pt>
                <c:pt idx="445">
                  <c:v>19.022587000000001</c:v>
                </c:pt>
                <c:pt idx="446">
                  <c:v>19.5154</c:v>
                </c:pt>
                <c:pt idx="447">
                  <c:v>19.5154</c:v>
                </c:pt>
                <c:pt idx="448">
                  <c:v>19.876797</c:v>
                </c:pt>
                <c:pt idx="449">
                  <c:v>19.876797</c:v>
                </c:pt>
                <c:pt idx="450">
                  <c:v>19.909651</c:v>
                </c:pt>
                <c:pt idx="451">
                  <c:v>19.909651</c:v>
                </c:pt>
                <c:pt idx="452">
                  <c:v>20.041067999999999</c:v>
                </c:pt>
                <c:pt idx="453">
                  <c:v>20.041067999999999</c:v>
                </c:pt>
                <c:pt idx="454">
                  <c:v>20.172485000000002</c:v>
                </c:pt>
                <c:pt idx="455">
                  <c:v>20.172485000000002</c:v>
                </c:pt>
                <c:pt idx="456">
                  <c:v>20.402463999999998</c:v>
                </c:pt>
                <c:pt idx="457">
                  <c:v>20.402463999999998</c:v>
                </c:pt>
                <c:pt idx="458">
                  <c:v>20.731006000000001</c:v>
                </c:pt>
                <c:pt idx="459">
                  <c:v>20.731006000000001</c:v>
                </c:pt>
                <c:pt idx="460">
                  <c:v>20.763860000000001</c:v>
                </c:pt>
                <c:pt idx="461">
                  <c:v>20.763860000000001</c:v>
                </c:pt>
                <c:pt idx="462">
                  <c:v>20.796714999999999</c:v>
                </c:pt>
                <c:pt idx="463">
                  <c:v>20.796714999999999</c:v>
                </c:pt>
                <c:pt idx="464">
                  <c:v>20.960985999999998</c:v>
                </c:pt>
                <c:pt idx="465">
                  <c:v>20.960985999999998</c:v>
                </c:pt>
                <c:pt idx="466">
                  <c:v>20.993839999999999</c:v>
                </c:pt>
                <c:pt idx="467">
                  <c:v>20.993839999999999</c:v>
                </c:pt>
                <c:pt idx="468">
                  <c:v>21.059547999999999</c:v>
                </c:pt>
                <c:pt idx="469">
                  <c:v>21.059547999999999</c:v>
                </c:pt>
                <c:pt idx="470">
                  <c:v>21.158111000000002</c:v>
                </c:pt>
                <c:pt idx="471">
                  <c:v>21.158111000000002</c:v>
                </c:pt>
                <c:pt idx="472">
                  <c:v>21.420945</c:v>
                </c:pt>
                <c:pt idx="473">
                  <c:v>21.420945</c:v>
                </c:pt>
                <c:pt idx="474">
                  <c:v>21.618069999999999</c:v>
                </c:pt>
                <c:pt idx="475">
                  <c:v>21.618069999999999</c:v>
                </c:pt>
                <c:pt idx="476">
                  <c:v>21.749486999999998</c:v>
                </c:pt>
                <c:pt idx="477">
                  <c:v>21.749486999999998</c:v>
                </c:pt>
                <c:pt idx="478">
                  <c:v>21.848049</c:v>
                </c:pt>
                <c:pt idx="479">
                  <c:v>21.848049</c:v>
                </c:pt>
                <c:pt idx="480">
                  <c:v>21.880903</c:v>
                </c:pt>
                <c:pt idx="481">
                  <c:v>21.880903</c:v>
                </c:pt>
                <c:pt idx="482">
                  <c:v>22.340862000000001</c:v>
                </c:pt>
                <c:pt idx="483">
                  <c:v>22.340862000000001</c:v>
                </c:pt>
                <c:pt idx="484">
                  <c:v>23.26078</c:v>
                </c:pt>
                <c:pt idx="485">
                  <c:v>23.26078</c:v>
                </c:pt>
                <c:pt idx="486">
                  <c:v>23.523613999999998</c:v>
                </c:pt>
                <c:pt idx="487">
                  <c:v>23.523613999999998</c:v>
                </c:pt>
                <c:pt idx="488">
                  <c:v>23.622177000000001</c:v>
                </c:pt>
                <c:pt idx="489">
                  <c:v>23.622177000000001</c:v>
                </c:pt>
                <c:pt idx="490">
                  <c:v>23.786448</c:v>
                </c:pt>
                <c:pt idx="491">
                  <c:v>23.786448</c:v>
                </c:pt>
                <c:pt idx="492">
                  <c:v>23.983573</c:v>
                </c:pt>
                <c:pt idx="493">
                  <c:v>23.983573</c:v>
                </c:pt>
                <c:pt idx="494">
                  <c:v>24.574949</c:v>
                </c:pt>
                <c:pt idx="495">
                  <c:v>24.574949</c:v>
                </c:pt>
                <c:pt idx="496">
                  <c:v>24.673511000000001</c:v>
                </c:pt>
                <c:pt idx="497">
                  <c:v>24.673511000000001</c:v>
                </c:pt>
                <c:pt idx="498">
                  <c:v>24.804928</c:v>
                </c:pt>
                <c:pt idx="499">
                  <c:v>26.217659000000001</c:v>
                </c:pt>
                <c:pt idx="500">
                  <c:v>26.349076</c:v>
                </c:pt>
                <c:pt idx="501">
                  <c:v>26.349076</c:v>
                </c:pt>
                <c:pt idx="502">
                  <c:v>26.743326</c:v>
                </c:pt>
                <c:pt idx="503">
                  <c:v>26.743326</c:v>
                </c:pt>
                <c:pt idx="504">
                  <c:v>26.874742999999999</c:v>
                </c:pt>
                <c:pt idx="505">
                  <c:v>26.874742999999999</c:v>
                </c:pt>
                <c:pt idx="506">
                  <c:v>27.400410999999998</c:v>
                </c:pt>
                <c:pt idx="507">
                  <c:v>27.400410999999998</c:v>
                </c:pt>
                <c:pt idx="508">
                  <c:v>27.564682000000001</c:v>
                </c:pt>
                <c:pt idx="509">
                  <c:v>27.564682000000001</c:v>
                </c:pt>
                <c:pt idx="510">
                  <c:v>27.926078</c:v>
                </c:pt>
                <c:pt idx="511">
                  <c:v>27.926078</c:v>
                </c:pt>
                <c:pt idx="512">
                  <c:v>28.977412999999999</c:v>
                </c:pt>
                <c:pt idx="513">
                  <c:v>28.977412999999999</c:v>
                </c:pt>
                <c:pt idx="514">
                  <c:v>29.371663000000002</c:v>
                </c:pt>
                <c:pt idx="515">
                  <c:v>29.371663000000002</c:v>
                </c:pt>
                <c:pt idx="516">
                  <c:v>29.995892999999999</c:v>
                </c:pt>
                <c:pt idx="517">
                  <c:v>29.995892999999999</c:v>
                </c:pt>
                <c:pt idx="518">
                  <c:v>30.390143999999999</c:v>
                </c:pt>
                <c:pt idx="519">
                  <c:v>30.390143999999999</c:v>
                </c:pt>
                <c:pt idx="520">
                  <c:v>35.778233999999998</c:v>
                </c:pt>
                <c:pt idx="521">
                  <c:v>35.778233999999998</c:v>
                </c:pt>
                <c:pt idx="522">
                  <c:v>37.256673999999997</c:v>
                </c:pt>
                <c:pt idx="523">
                  <c:v>37.256673999999997</c:v>
                </c:pt>
                <c:pt idx="524">
                  <c:v>41.199179000000001</c:v>
                </c:pt>
                <c:pt idx="526">
                  <c:v>3.28542E-2</c:v>
                </c:pt>
                <c:pt idx="527">
                  <c:v>3.28542E-2</c:v>
                </c:pt>
                <c:pt idx="528">
                  <c:v>3.28542E-2</c:v>
                </c:pt>
                <c:pt idx="529">
                  <c:v>0.3942505</c:v>
                </c:pt>
                <c:pt idx="530">
                  <c:v>0.75564679999999995</c:v>
                </c:pt>
                <c:pt idx="531">
                  <c:v>1.0184804999999999</c:v>
                </c:pt>
                <c:pt idx="532">
                  <c:v>1.0513347</c:v>
                </c:pt>
                <c:pt idx="533">
                  <c:v>1.0513347</c:v>
                </c:pt>
                <c:pt idx="534">
                  <c:v>1.2156057</c:v>
                </c:pt>
                <c:pt idx="535">
                  <c:v>1.7412730999999999</c:v>
                </c:pt>
                <c:pt idx="536">
                  <c:v>1.8069815</c:v>
                </c:pt>
                <c:pt idx="537">
                  <c:v>1.8398357000000001</c:v>
                </c:pt>
                <c:pt idx="538">
                  <c:v>1.9055441</c:v>
                </c:pt>
                <c:pt idx="539">
                  <c:v>2.2340862000000001</c:v>
                </c:pt>
                <c:pt idx="540">
                  <c:v>2.4312114999999999</c:v>
                </c:pt>
                <c:pt idx="541">
                  <c:v>2.5954825000000001</c:v>
                </c:pt>
                <c:pt idx="542">
                  <c:v>2.8254619999999999</c:v>
                </c:pt>
                <c:pt idx="543">
                  <c:v>2.8254619999999999</c:v>
                </c:pt>
                <c:pt idx="544">
                  <c:v>2.8911704</c:v>
                </c:pt>
                <c:pt idx="545">
                  <c:v>3.0225873000000001</c:v>
                </c:pt>
                <c:pt idx="546">
                  <c:v>3.0554415000000001</c:v>
                </c:pt>
                <c:pt idx="547">
                  <c:v>3.7453799000000001</c:v>
                </c:pt>
                <c:pt idx="548">
                  <c:v>3.9096508999999999</c:v>
                </c:pt>
                <c:pt idx="549">
                  <c:v>3.9753593</c:v>
                </c:pt>
                <c:pt idx="550">
                  <c:v>4.3039014</c:v>
                </c:pt>
                <c:pt idx="551">
                  <c:v>4.6324434999999999</c:v>
                </c:pt>
                <c:pt idx="552">
                  <c:v>5.5523613999999997</c:v>
                </c:pt>
                <c:pt idx="553">
                  <c:v>6.4722793000000003</c:v>
                </c:pt>
                <c:pt idx="554">
                  <c:v>6.8665298000000003</c:v>
                </c:pt>
                <c:pt idx="555">
                  <c:v>7.1622177000000002</c:v>
                </c:pt>
                <c:pt idx="556">
                  <c:v>7.1950719000000003</c:v>
                </c:pt>
                <c:pt idx="557">
                  <c:v>7.9835729000000004</c:v>
                </c:pt>
                <c:pt idx="558">
                  <c:v>8.0821354999999997</c:v>
                </c:pt>
                <c:pt idx="559">
                  <c:v>8.7720739000000005</c:v>
                </c:pt>
                <c:pt idx="560">
                  <c:v>9.5934291999999992</c:v>
                </c:pt>
                <c:pt idx="561">
                  <c:v>12.681725</c:v>
                </c:pt>
                <c:pt idx="562">
                  <c:v>13.667351</c:v>
                </c:pt>
                <c:pt idx="563">
                  <c:v>14.225873</c:v>
                </c:pt>
                <c:pt idx="564">
                  <c:v>14.98152</c:v>
                </c:pt>
                <c:pt idx="565">
                  <c:v>16.131416999999999</c:v>
                </c:pt>
                <c:pt idx="566">
                  <c:v>16.591376</c:v>
                </c:pt>
                <c:pt idx="567">
                  <c:v>16.722792999999999</c:v>
                </c:pt>
                <c:pt idx="568">
                  <c:v>16.952772</c:v>
                </c:pt>
                <c:pt idx="569">
                  <c:v>17.051335000000002</c:v>
                </c:pt>
                <c:pt idx="570">
                  <c:v>17.182752000000001</c:v>
                </c:pt>
                <c:pt idx="571">
                  <c:v>17.642710000000001</c:v>
                </c:pt>
                <c:pt idx="572">
                  <c:v>17.642710000000001</c:v>
                </c:pt>
                <c:pt idx="573">
                  <c:v>17.708418999999999</c:v>
                </c:pt>
                <c:pt idx="574">
                  <c:v>17.741273</c:v>
                </c:pt>
                <c:pt idx="575">
                  <c:v>17.774127</c:v>
                </c:pt>
                <c:pt idx="576">
                  <c:v>17.806982000000001</c:v>
                </c:pt>
                <c:pt idx="577">
                  <c:v>17.938397999999999</c:v>
                </c:pt>
                <c:pt idx="578">
                  <c:v>18.069814999999998</c:v>
                </c:pt>
                <c:pt idx="579">
                  <c:v>18.069814999999998</c:v>
                </c:pt>
                <c:pt idx="580">
                  <c:v>18.365503</c:v>
                </c:pt>
                <c:pt idx="581">
                  <c:v>18.431211000000001</c:v>
                </c:pt>
                <c:pt idx="582">
                  <c:v>18.431211000000001</c:v>
                </c:pt>
                <c:pt idx="583">
                  <c:v>18.562628</c:v>
                </c:pt>
                <c:pt idx="584">
                  <c:v>18.726899</c:v>
                </c:pt>
                <c:pt idx="585">
                  <c:v>18.759754000000001</c:v>
                </c:pt>
                <c:pt idx="586">
                  <c:v>18.759754000000001</c:v>
                </c:pt>
                <c:pt idx="587">
                  <c:v>18.924025</c:v>
                </c:pt>
                <c:pt idx="588">
                  <c:v>18.989733000000001</c:v>
                </c:pt>
                <c:pt idx="589">
                  <c:v>19.088296</c:v>
                </c:pt>
                <c:pt idx="590">
                  <c:v>19.154004</c:v>
                </c:pt>
                <c:pt idx="591">
                  <c:v>19.186858000000001</c:v>
                </c:pt>
                <c:pt idx="592">
                  <c:v>19.383984000000002</c:v>
                </c:pt>
                <c:pt idx="593">
                  <c:v>19.383984000000002</c:v>
                </c:pt>
                <c:pt idx="594">
                  <c:v>19.482545999999999</c:v>
                </c:pt>
                <c:pt idx="595">
                  <c:v>19.548255000000001</c:v>
                </c:pt>
                <c:pt idx="596">
                  <c:v>19.613962999999998</c:v>
                </c:pt>
                <c:pt idx="597">
                  <c:v>19.679670999999999</c:v>
                </c:pt>
                <c:pt idx="598">
                  <c:v>19.843942999999999</c:v>
                </c:pt>
                <c:pt idx="599">
                  <c:v>19.843942999999999</c:v>
                </c:pt>
                <c:pt idx="600">
                  <c:v>20.008213999999999</c:v>
                </c:pt>
                <c:pt idx="601">
                  <c:v>20.073922</c:v>
                </c:pt>
                <c:pt idx="602">
                  <c:v>20.13963</c:v>
                </c:pt>
                <c:pt idx="603">
                  <c:v>20.369610000000002</c:v>
                </c:pt>
                <c:pt idx="604">
                  <c:v>20.435317999999999</c:v>
                </c:pt>
                <c:pt idx="605">
                  <c:v>20.533881000000001</c:v>
                </c:pt>
                <c:pt idx="606">
                  <c:v>20.566735000000001</c:v>
                </c:pt>
                <c:pt idx="607">
                  <c:v>20.665298</c:v>
                </c:pt>
                <c:pt idx="608">
                  <c:v>20.731006000000001</c:v>
                </c:pt>
                <c:pt idx="609">
                  <c:v>20.796714999999999</c:v>
                </c:pt>
                <c:pt idx="610">
                  <c:v>20.796714999999999</c:v>
                </c:pt>
                <c:pt idx="611">
                  <c:v>20.796714999999999</c:v>
                </c:pt>
                <c:pt idx="612">
                  <c:v>20.829568999999999</c:v>
                </c:pt>
                <c:pt idx="613">
                  <c:v>20.862423</c:v>
                </c:pt>
                <c:pt idx="614">
                  <c:v>20.862423</c:v>
                </c:pt>
                <c:pt idx="615">
                  <c:v>20.993839999999999</c:v>
                </c:pt>
                <c:pt idx="616">
                  <c:v>20.993839999999999</c:v>
                </c:pt>
                <c:pt idx="617">
                  <c:v>21.059547999999999</c:v>
                </c:pt>
                <c:pt idx="618">
                  <c:v>21.125257000000001</c:v>
                </c:pt>
                <c:pt idx="619">
                  <c:v>21.190964999999998</c:v>
                </c:pt>
                <c:pt idx="620">
                  <c:v>21.190964999999998</c:v>
                </c:pt>
                <c:pt idx="621">
                  <c:v>21.322382000000001</c:v>
                </c:pt>
                <c:pt idx="622">
                  <c:v>21.486653</c:v>
                </c:pt>
                <c:pt idx="623">
                  <c:v>21.519507000000001</c:v>
                </c:pt>
                <c:pt idx="624">
                  <c:v>21.552361000000001</c:v>
                </c:pt>
                <c:pt idx="625">
                  <c:v>21.650924</c:v>
                </c:pt>
                <c:pt idx="626">
                  <c:v>21.650924</c:v>
                </c:pt>
                <c:pt idx="627">
                  <c:v>21.848049</c:v>
                </c:pt>
                <c:pt idx="628">
                  <c:v>21.979465999999999</c:v>
                </c:pt>
                <c:pt idx="629">
                  <c:v>22.209446</c:v>
                </c:pt>
                <c:pt idx="630">
                  <c:v>22.340862000000001</c:v>
                </c:pt>
                <c:pt idx="631">
                  <c:v>22.340862000000001</c:v>
                </c:pt>
                <c:pt idx="632">
                  <c:v>22.373716999999999</c:v>
                </c:pt>
                <c:pt idx="633">
                  <c:v>22.505133000000001</c:v>
                </c:pt>
                <c:pt idx="634">
                  <c:v>22.505133000000001</c:v>
                </c:pt>
                <c:pt idx="635">
                  <c:v>22.570841999999999</c:v>
                </c:pt>
                <c:pt idx="636">
                  <c:v>22.570841999999999</c:v>
                </c:pt>
                <c:pt idx="637">
                  <c:v>22.63655</c:v>
                </c:pt>
                <c:pt idx="638">
                  <c:v>22.800820999999999</c:v>
                </c:pt>
                <c:pt idx="639">
                  <c:v>22.997947</c:v>
                </c:pt>
                <c:pt idx="640">
                  <c:v>23.030801</c:v>
                </c:pt>
                <c:pt idx="641">
                  <c:v>23.129363000000001</c:v>
                </c:pt>
                <c:pt idx="642">
                  <c:v>23.490760000000002</c:v>
                </c:pt>
                <c:pt idx="643">
                  <c:v>23.490760000000002</c:v>
                </c:pt>
                <c:pt idx="644">
                  <c:v>23.523613999999998</c:v>
                </c:pt>
                <c:pt idx="645">
                  <c:v>23.523613999999998</c:v>
                </c:pt>
                <c:pt idx="646">
                  <c:v>23.655031000000001</c:v>
                </c:pt>
                <c:pt idx="647">
                  <c:v>23.687885000000001</c:v>
                </c:pt>
                <c:pt idx="648">
                  <c:v>23.819302</c:v>
                </c:pt>
                <c:pt idx="649">
                  <c:v>23.852156000000001</c:v>
                </c:pt>
                <c:pt idx="650">
                  <c:v>23.885010000000001</c:v>
                </c:pt>
                <c:pt idx="651">
                  <c:v>23.950718999999999</c:v>
                </c:pt>
                <c:pt idx="652">
                  <c:v>24.049281000000001</c:v>
                </c:pt>
                <c:pt idx="653">
                  <c:v>24.082135999999998</c:v>
                </c:pt>
                <c:pt idx="654">
                  <c:v>24.213552</c:v>
                </c:pt>
                <c:pt idx="655">
                  <c:v>24.279261000000002</c:v>
                </c:pt>
                <c:pt idx="656">
                  <c:v>24.640657000000001</c:v>
                </c:pt>
                <c:pt idx="657">
                  <c:v>24.73922</c:v>
                </c:pt>
                <c:pt idx="658">
                  <c:v>24.73922</c:v>
                </c:pt>
                <c:pt idx="659">
                  <c:v>24.804928</c:v>
                </c:pt>
                <c:pt idx="660">
                  <c:v>24.804928</c:v>
                </c:pt>
                <c:pt idx="661">
                  <c:v>25.199179000000001</c:v>
                </c:pt>
                <c:pt idx="662">
                  <c:v>25.264887000000002</c:v>
                </c:pt>
                <c:pt idx="663">
                  <c:v>25.396304000000001</c:v>
                </c:pt>
                <c:pt idx="664">
                  <c:v>25.396304000000001</c:v>
                </c:pt>
                <c:pt idx="665">
                  <c:v>25.396304000000001</c:v>
                </c:pt>
                <c:pt idx="666">
                  <c:v>25.462012000000001</c:v>
                </c:pt>
                <c:pt idx="667">
                  <c:v>25.527721</c:v>
                </c:pt>
                <c:pt idx="668">
                  <c:v>25.659137999999999</c:v>
                </c:pt>
                <c:pt idx="669">
                  <c:v>25.691991999999999</c:v>
                </c:pt>
                <c:pt idx="670">
                  <c:v>25.790554</c:v>
                </c:pt>
                <c:pt idx="671">
                  <c:v>25.823409000000002</c:v>
                </c:pt>
                <c:pt idx="672">
                  <c:v>25.856262999999998</c:v>
                </c:pt>
                <c:pt idx="673">
                  <c:v>25.889116999999999</c:v>
                </c:pt>
                <c:pt idx="674">
                  <c:v>25.889116999999999</c:v>
                </c:pt>
                <c:pt idx="675">
                  <c:v>26.119097</c:v>
                </c:pt>
                <c:pt idx="676">
                  <c:v>26.283367999999999</c:v>
                </c:pt>
                <c:pt idx="677">
                  <c:v>26.414784000000001</c:v>
                </c:pt>
                <c:pt idx="678">
                  <c:v>26.480492999999999</c:v>
                </c:pt>
                <c:pt idx="679">
                  <c:v>26.710471999999999</c:v>
                </c:pt>
                <c:pt idx="680">
                  <c:v>26.743326</c:v>
                </c:pt>
                <c:pt idx="681">
                  <c:v>26.973306000000001</c:v>
                </c:pt>
                <c:pt idx="682">
                  <c:v>26.973306000000001</c:v>
                </c:pt>
                <c:pt idx="683">
                  <c:v>26.973306000000001</c:v>
                </c:pt>
                <c:pt idx="684">
                  <c:v>27.071869</c:v>
                </c:pt>
                <c:pt idx="685">
                  <c:v>27.071869</c:v>
                </c:pt>
                <c:pt idx="686">
                  <c:v>27.104723</c:v>
                </c:pt>
                <c:pt idx="687">
                  <c:v>27.170431000000001</c:v>
                </c:pt>
                <c:pt idx="688">
                  <c:v>27.203285000000001</c:v>
                </c:pt>
                <c:pt idx="689">
                  <c:v>27.433264999999999</c:v>
                </c:pt>
                <c:pt idx="690">
                  <c:v>27.433264999999999</c:v>
                </c:pt>
                <c:pt idx="691">
                  <c:v>27.433264999999999</c:v>
                </c:pt>
                <c:pt idx="692">
                  <c:v>27.597536000000002</c:v>
                </c:pt>
                <c:pt idx="693">
                  <c:v>27.696099</c:v>
                </c:pt>
                <c:pt idx="694">
                  <c:v>27.86037</c:v>
                </c:pt>
                <c:pt idx="695">
                  <c:v>27.893224</c:v>
                </c:pt>
                <c:pt idx="696">
                  <c:v>27.926078</c:v>
                </c:pt>
                <c:pt idx="697">
                  <c:v>27.958932000000001</c:v>
                </c:pt>
                <c:pt idx="698">
                  <c:v>28.123203</c:v>
                </c:pt>
                <c:pt idx="699">
                  <c:v>28.123203</c:v>
                </c:pt>
                <c:pt idx="700">
                  <c:v>28.254619999999999</c:v>
                </c:pt>
                <c:pt idx="701">
                  <c:v>28.320329000000001</c:v>
                </c:pt>
                <c:pt idx="702">
                  <c:v>28.320329000000001</c:v>
                </c:pt>
                <c:pt idx="703">
                  <c:v>28.353183000000001</c:v>
                </c:pt>
                <c:pt idx="704">
                  <c:v>28.353183000000001</c:v>
                </c:pt>
                <c:pt idx="705">
                  <c:v>28.451744999999999</c:v>
                </c:pt>
                <c:pt idx="706">
                  <c:v>28.550308000000001</c:v>
                </c:pt>
                <c:pt idx="707">
                  <c:v>28.583162000000002</c:v>
                </c:pt>
                <c:pt idx="708">
                  <c:v>28.648871</c:v>
                </c:pt>
                <c:pt idx="709">
                  <c:v>28.845996</c:v>
                </c:pt>
                <c:pt idx="710">
                  <c:v>28.977412999999999</c:v>
                </c:pt>
                <c:pt idx="711">
                  <c:v>28.977412999999999</c:v>
                </c:pt>
                <c:pt idx="712">
                  <c:v>29.010266999999999</c:v>
                </c:pt>
                <c:pt idx="713">
                  <c:v>29.075975</c:v>
                </c:pt>
                <c:pt idx="714">
                  <c:v>29.174537999999998</c:v>
                </c:pt>
                <c:pt idx="715">
                  <c:v>29.207391999999999</c:v>
                </c:pt>
                <c:pt idx="716">
                  <c:v>29.338809000000001</c:v>
                </c:pt>
                <c:pt idx="717">
                  <c:v>29.503080000000001</c:v>
                </c:pt>
                <c:pt idx="718">
                  <c:v>29.667351</c:v>
                </c:pt>
                <c:pt idx="719">
                  <c:v>29.733059999999998</c:v>
                </c:pt>
                <c:pt idx="720">
                  <c:v>29.733059999999998</c:v>
                </c:pt>
                <c:pt idx="721">
                  <c:v>29.733059999999998</c:v>
                </c:pt>
                <c:pt idx="722">
                  <c:v>29.765913999999999</c:v>
                </c:pt>
                <c:pt idx="723">
                  <c:v>29.930185000000002</c:v>
                </c:pt>
                <c:pt idx="724">
                  <c:v>29.963038999999998</c:v>
                </c:pt>
                <c:pt idx="725">
                  <c:v>30.127310000000001</c:v>
                </c:pt>
                <c:pt idx="726">
                  <c:v>30.225873</c:v>
                </c:pt>
                <c:pt idx="727">
                  <c:v>30.422998</c:v>
                </c:pt>
                <c:pt idx="728">
                  <c:v>30.521560999999998</c:v>
                </c:pt>
                <c:pt idx="729">
                  <c:v>30.521560999999998</c:v>
                </c:pt>
                <c:pt idx="730">
                  <c:v>30.587268999999999</c:v>
                </c:pt>
                <c:pt idx="731">
                  <c:v>30.685832000000001</c:v>
                </c:pt>
                <c:pt idx="732">
                  <c:v>30.751539999999999</c:v>
                </c:pt>
                <c:pt idx="733">
                  <c:v>30.850103000000001</c:v>
                </c:pt>
                <c:pt idx="734">
                  <c:v>31.080082000000001</c:v>
                </c:pt>
                <c:pt idx="735">
                  <c:v>31.178644999999999</c:v>
                </c:pt>
                <c:pt idx="736">
                  <c:v>31.211499</c:v>
                </c:pt>
                <c:pt idx="737">
                  <c:v>31.310061999999999</c:v>
                </c:pt>
                <c:pt idx="738">
                  <c:v>31.310061999999999</c:v>
                </c:pt>
                <c:pt idx="739">
                  <c:v>31.342915999999999</c:v>
                </c:pt>
                <c:pt idx="740">
                  <c:v>31.441478</c:v>
                </c:pt>
                <c:pt idx="741">
                  <c:v>31.638604000000001</c:v>
                </c:pt>
                <c:pt idx="742">
                  <c:v>31.671458000000001</c:v>
                </c:pt>
                <c:pt idx="743">
                  <c:v>31.770021</c:v>
                </c:pt>
                <c:pt idx="744">
                  <c:v>31.967146</c:v>
                </c:pt>
                <c:pt idx="745">
                  <c:v>32.098562999999999</c:v>
                </c:pt>
                <c:pt idx="746">
                  <c:v>32.262833999999998</c:v>
                </c:pt>
                <c:pt idx="747">
                  <c:v>32.492812999999998</c:v>
                </c:pt>
                <c:pt idx="748">
                  <c:v>32.591375999999997</c:v>
                </c:pt>
                <c:pt idx="749">
                  <c:v>32.854208999999997</c:v>
                </c:pt>
                <c:pt idx="750">
                  <c:v>32.887064000000002</c:v>
                </c:pt>
                <c:pt idx="751">
                  <c:v>33.018479999999997</c:v>
                </c:pt>
                <c:pt idx="752">
                  <c:v>33.281314000000002</c:v>
                </c:pt>
                <c:pt idx="753">
                  <c:v>33.511293999999999</c:v>
                </c:pt>
                <c:pt idx="754">
                  <c:v>33.774127</c:v>
                </c:pt>
                <c:pt idx="755">
                  <c:v>33.872689999999999</c:v>
                </c:pt>
                <c:pt idx="756">
                  <c:v>34.069814999999998</c:v>
                </c:pt>
                <c:pt idx="757">
                  <c:v>34.299795000000003</c:v>
                </c:pt>
                <c:pt idx="758">
                  <c:v>34.299795000000003</c:v>
                </c:pt>
                <c:pt idx="759">
                  <c:v>34.529774000000003</c:v>
                </c:pt>
                <c:pt idx="760">
                  <c:v>34.595483000000002</c:v>
                </c:pt>
                <c:pt idx="761">
                  <c:v>34.595483000000002</c:v>
                </c:pt>
                <c:pt idx="762">
                  <c:v>34.759754000000001</c:v>
                </c:pt>
                <c:pt idx="763">
                  <c:v>34.825462000000002</c:v>
                </c:pt>
                <c:pt idx="764">
                  <c:v>34.858316000000002</c:v>
                </c:pt>
                <c:pt idx="765">
                  <c:v>34.989733000000001</c:v>
                </c:pt>
                <c:pt idx="766">
                  <c:v>35.5154</c:v>
                </c:pt>
                <c:pt idx="767">
                  <c:v>36.468172000000003</c:v>
                </c:pt>
                <c:pt idx="768">
                  <c:v>36.501027000000001</c:v>
                </c:pt>
                <c:pt idx="769">
                  <c:v>36.566735000000001</c:v>
                </c:pt>
                <c:pt idx="770">
                  <c:v>37.125256999999998</c:v>
                </c:pt>
                <c:pt idx="771">
                  <c:v>37.322381999999998</c:v>
                </c:pt>
                <c:pt idx="772">
                  <c:v>38.63655</c:v>
                </c:pt>
                <c:pt idx="773">
                  <c:v>39.655031000000001</c:v>
                </c:pt>
                <c:pt idx="774">
                  <c:v>39.885010000000001</c:v>
                </c:pt>
                <c:pt idx="775">
                  <c:v>40.180698</c:v>
                </c:pt>
                <c:pt idx="776">
                  <c:v>40.410677999999997</c:v>
                </c:pt>
                <c:pt idx="777">
                  <c:v>40.837781999999997</c:v>
                </c:pt>
                <c:pt idx="778">
                  <c:v>41.790554</c:v>
                </c:pt>
                <c:pt idx="780">
                  <c:v>3.28542E-2</c:v>
                </c:pt>
                <c:pt idx="781">
                  <c:v>3.28542E-2</c:v>
                </c:pt>
                <c:pt idx="782">
                  <c:v>0.4599589</c:v>
                </c:pt>
                <c:pt idx="783">
                  <c:v>1.3141684</c:v>
                </c:pt>
                <c:pt idx="784">
                  <c:v>1.5770021000000001</c:v>
                </c:pt>
                <c:pt idx="785">
                  <c:v>1.8398357000000001</c:v>
                </c:pt>
                <c:pt idx="786">
                  <c:v>2.7926077999999999</c:v>
                </c:pt>
                <c:pt idx="787">
                  <c:v>3.1540040999999999</c:v>
                </c:pt>
                <c:pt idx="788">
                  <c:v>3.1540040999999999</c:v>
                </c:pt>
                <c:pt idx="789">
                  <c:v>3.2854209000000001</c:v>
                </c:pt>
                <c:pt idx="790">
                  <c:v>3.3511294</c:v>
                </c:pt>
                <c:pt idx="791">
                  <c:v>3.4168378000000001</c:v>
                </c:pt>
                <c:pt idx="792">
                  <c:v>4.0410678000000004</c:v>
                </c:pt>
                <c:pt idx="793">
                  <c:v>4.0410678000000004</c:v>
                </c:pt>
                <c:pt idx="794">
                  <c:v>4.7638604000000004</c:v>
                </c:pt>
                <c:pt idx="795">
                  <c:v>4.7967145999999996</c:v>
                </c:pt>
                <c:pt idx="796">
                  <c:v>4.8295687999999997</c:v>
                </c:pt>
                <c:pt idx="797">
                  <c:v>4.9938397999999999</c:v>
                </c:pt>
                <c:pt idx="798">
                  <c:v>5.1581108999999996</c:v>
                </c:pt>
                <c:pt idx="799">
                  <c:v>5.5852155999999997</c:v>
                </c:pt>
                <c:pt idx="800">
                  <c:v>5.6180697999999998</c:v>
                </c:pt>
                <c:pt idx="801">
                  <c:v>6.6036960999999996</c:v>
                </c:pt>
                <c:pt idx="802">
                  <c:v>7.4579054999999999</c:v>
                </c:pt>
                <c:pt idx="803">
                  <c:v>7.6878849999999996</c:v>
                </c:pt>
                <c:pt idx="804">
                  <c:v>8.9363449999999993</c:v>
                </c:pt>
                <c:pt idx="805">
                  <c:v>9.1334701999999997</c:v>
                </c:pt>
                <c:pt idx="806">
                  <c:v>9.8562627999999997</c:v>
                </c:pt>
                <c:pt idx="807">
                  <c:v>11.63039</c:v>
                </c:pt>
                <c:pt idx="808">
                  <c:v>11.893224</c:v>
                </c:pt>
                <c:pt idx="809">
                  <c:v>14.028746999999999</c:v>
                </c:pt>
                <c:pt idx="810">
                  <c:v>15.211499</c:v>
                </c:pt>
                <c:pt idx="811">
                  <c:v>15.868582999999999</c:v>
                </c:pt>
                <c:pt idx="812">
                  <c:v>16.361395999999999</c:v>
                </c:pt>
                <c:pt idx="813">
                  <c:v>16.361395999999999</c:v>
                </c:pt>
                <c:pt idx="814">
                  <c:v>16.492813000000002</c:v>
                </c:pt>
                <c:pt idx="815">
                  <c:v>16.657084000000001</c:v>
                </c:pt>
                <c:pt idx="816">
                  <c:v>16.854209000000001</c:v>
                </c:pt>
                <c:pt idx="817">
                  <c:v>16.952772</c:v>
                </c:pt>
                <c:pt idx="818">
                  <c:v>17.412731000000001</c:v>
                </c:pt>
                <c:pt idx="819">
                  <c:v>17.511293999999999</c:v>
                </c:pt>
                <c:pt idx="820">
                  <c:v>17.609856000000001</c:v>
                </c:pt>
                <c:pt idx="821">
                  <c:v>18.004107000000001</c:v>
                </c:pt>
                <c:pt idx="822">
                  <c:v>18.004107000000001</c:v>
                </c:pt>
                <c:pt idx="823">
                  <c:v>18.234086000000001</c:v>
                </c:pt>
                <c:pt idx="824">
                  <c:v>18.694044999999999</c:v>
                </c:pt>
                <c:pt idx="825">
                  <c:v>18.759754000000001</c:v>
                </c:pt>
                <c:pt idx="826">
                  <c:v>18.924025</c:v>
                </c:pt>
                <c:pt idx="827">
                  <c:v>18.989733000000001</c:v>
                </c:pt>
                <c:pt idx="828">
                  <c:v>18.989733000000001</c:v>
                </c:pt>
                <c:pt idx="829">
                  <c:v>19.022587000000001</c:v>
                </c:pt>
                <c:pt idx="830">
                  <c:v>19.219712999999999</c:v>
                </c:pt>
                <c:pt idx="831">
                  <c:v>19.351129</c:v>
                </c:pt>
                <c:pt idx="832">
                  <c:v>19.383984000000002</c:v>
                </c:pt>
                <c:pt idx="833">
                  <c:v>19.449691999999999</c:v>
                </c:pt>
                <c:pt idx="834">
                  <c:v>19.482545999999999</c:v>
                </c:pt>
                <c:pt idx="835">
                  <c:v>19.482545999999999</c:v>
                </c:pt>
                <c:pt idx="836">
                  <c:v>19.613962999999998</c:v>
                </c:pt>
                <c:pt idx="837">
                  <c:v>19.909651</c:v>
                </c:pt>
                <c:pt idx="838">
                  <c:v>19.909651</c:v>
                </c:pt>
                <c:pt idx="839">
                  <c:v>19.942505000000001</c:v>
                </c:pt>
                <c:pt idx="840">
                  <c:v>20.435317999999999</c:v>
                </c:pt>
                <c:pt idx="841">
                  <c:v>20.533881000000001</c:v>
                </c:pt>
                <c:pt idx="842">
                  <c:v>20.566735000000001</c:v>
                </c:pt>
                <c:pt idx="843">
                  <c:v>20.566735000000001</c:v>
                </c:pt>
                <c:pt idx="844">
                  <c:v>20.599589000000002</c:v>
                </c:pt>
                <c:pt idx="845">
                  <c:v>20.599589000000002</c:v>
                </c:pt>
                <c:pt idx="846">
                  <c:v>20.632444</c:v>
                </c:pt>
                <c:pt idx="847">
                  <c:v>20.731006000000001</c:v>
                </c:pt>
                <c:pt idx="848">
                  <c:v>20.829568999999999</c:v>
                </c:pt>
                <c:pt idx="849">
                  <c:v>20.862423</c:v>
                </c:pt>
                <c:pt idx="850">
                  <c:v>20.862423</c:v>
                </c:pt>
                <c:pt idx="851">
                  <c:v>20.960985999999998</c:v>
                </c:pt>
                <c:pt idx="852">
                  <c:v>20.993839999999999</c:v>
                </c:pt>
                <c:pt idx="853">
                  <c:v>21.059547999999999</c:v>
                </c:pt>
                <c:pt idx="854">
                  <c:v>21.059547999999999</c:v>
                </c:pt>
                <c:pt idx="855">
                  <c:v>21.092402</c:v>
                </c:pt>
                <c:pt idx="856">
                  <c:v>21.092402</c:v>
                </c:pt>
                <c:pt idx="857">
                  <c:v>21.125257000000001</c:v>
                </c:pt>
                <c:pt idx="858">
                  <c:v>21.190964999999998</c:v>
                </c:pt>
                <c:pt idx="859">
                  <c:v>21.289528000000001</c:v>
                </c:pt>
                <c:pt idx="860">
                  <c:v>21.355236000000001</c:v>
                </c:pt>
                <c:pt idx="861">
                  <c:v>21.355236000000001</c:v>
                </c:pt>
                <c:pt idx="862">
                  <c:v>21.355236000000001</c:v>
                </c:pt>
                <c:pt idx="863">
                  <c:v>21.486653</c:v>
                </c:pt>
                <c:pt idx="864">
                  <c:v>21.519507000000001</c:v>
                </c:pt>
                <c:pt idx="865">
                  <c:v>21.519507000000001</c:v>
                </c:pt>
                <c:pt idx="866">
                  <c:v>21.552361000000001</c:v>
                </c:pt>
                <c:pt idx="867">
                  <c:v>21.618069999999999</c:v>
                </c:pt>
                <c:pt idx="868">
                  <c:v>21.650924</c:v>
                </c:pt>
                <c:pt idx="869">
                  <c:v>21.716632000000001</c:v>
                </c:pt>
                <c:pt idx="870">
                  <c:v>21.880903</c:v>
                </c:pt>
                <c:pt idx="871">
                  <c:v>21.979465999999999</c:v>
                </c:pt>
                <c:pt idx="872">
                  <c:v>22.078029000000001</c:v>
                </c:pt>
                <c:pt idx="873">
                  <c:v>22.209446</c:v>
                </c:pt>
                <c:pt idx="874">
                  <c:v>22.209446</c:v>
                </c:pt>
                <c:pt idx="875">
                  <c:v>22.2423</c:v>
                </c:pt>
                <c:pt idx="876">
                  <c:v>22.2423</c:v>
                </c:pt>
                <c:pt idx="877">
                  <c:v>22.373716999999999</c:v>
                </c:pt>
                <c:pt idx="878">
                  <c:v>22.373716999999999</c:v>
                </c:pt>
                <c:pt idx="879">
                  <c:v>22.603695999999999</c:v>
                </c:pt>
                <c:pt idx="880">
                  <c:v>22.735112999999998</c:v>
                </c:pt>
                <c:pt idx="881">
                  <c:v>22.735112999999998</c:v>
                </c:pt>
                <c:pt idx="882">
                  <c:v>22.833676000000001</c:v>
                </c:pt>
                <c:pt idx="883">
                  <c:v>23.030801</c:v>
                </c:pt>
                <c:pt idx="884">
                  <c:v>23.063655000000001</c:v>
                </c:pt>
                <c:pt idx="885">
                  <c:v>23.227926</c:v>
                </c:pt>
                <c:pt idx="886">
                  <c:v>23.589321999999999</c:v>
                </c:pt>
                <c:pt idx="887">
                  <c:v>23.622177000000001</c:v>
                </c:pt>
                <c:pt idx="888">
                  <c:v>23.885010000000001</c:v>
                </c:pt>
                <c:pt idx="889">
                  <c:v>24.213552</c:v>
                </c:pt>
                <c:pt idx="890">
                  <c:v>24.279261000000002</c:v>
                </c:pt>
                <c:pt idx="891">
                  <c:v>24.410678000000001</c:v>
                </c:pt>
                <c:pt idx="892">
                  <c:v>24.410678000000001</c:v>
                </c:pt>
                <c:pt idx="893">
                  <c:v>24.410678000000001</c:v>
                </c:pt>
                <c:pt idx="894">
                  <c:v>24.443532000000001</c:v>
                </c:pt>
                <c:pt idx="895">
                  <c:v>24.476386000000002</c:v>
                </c:pt>
                <c:pt idx="896">
                  <c:v>24.509239999999998</c:v>
                </c:pt>
                <c:pt idx="897">
                  <c:v>24.706365999999999</c:v>
                </c:pt>
                <c:pt idx="898">
                  <c:v>25.067761999999998</c:v>
                </c:pt>
                <c:pt idx="899">
                  <c:v>25.100615999999999</c:v>
                </c:pt>
                <c:pt idx="900">
                  <c:v>25.462012000000001</c:v>
                </c:pt>
                <c:pt idx="901">
                  <c:v>25.462012000000001</c:v>
                </c:pt>
                <c:pt idx="902">
                  <c:v>25.560575</c:v>
                </c:pt>
                <c:pt idx="903">
                  <c:v>25.593429</c:v>
                </c:pt>
                <c:pt idx="904">
                  <c:v>25.626283000000001</c:v>
                </c:pt>
                <c:pt idx="905">
                  <c:v>25.790554</c:v>
                </c:pt>
                <c:pt idx="906">
                  <c:v>25.889116999999999</c:v>
                </c:pt>
                <c:pt idx="907">
                  <c:v>25.921970999999999</c:v>
                </c:pt>
                <c:pt idx="908">
                  <c:v>25.987680000000001</c:v>
                </c:pt>
                <c:pt idx="909">
                  <c:v>26.020534000000001</c:v>
                </c:pt>
                <c:pt idx="910">
                  <c:v>26.151951</c:v>
                </c:pt>
                <c:pt idx="911">
                  <c:v>26.250513000000002</c:v>
                </c:pt>
                <c:pt idx="912">
                  <c:v>26.349076</c:v>
                </c:pt>
                <c:pt idx="913">
                  <c:v>26.381930000000001</c:v>
                </c:pt>
                <c:pt idx="914">
                  <c:v>26.480492999999999</c:v>
                </c:pt>
                <c:pt idx="915">
                  <c:v>26.513347</c:v>
                </c:pt>
                <c:pt idx="916">
                  <c:v>26.677617999999999</c:v>
                </c:pt>
                <c:pt idx="917">
                  <c:v>26.940452000000001</c:v>
                </c:pt>
                <c:pt idx="918">
                  <c:v>26.940452000000001</c:v>
                </c:pt>
                <c:pt idx="919">
                  <c:v>27.039014000000002</c:v>
                </c:pt>
                <c:pt idx="920">
                  <c:v>27.039014000000002</c:v>
                </c:pt>
                <c:pt idx="921">
                  <c:v>27.137577</c:v>
                </c:pt>
                <c:pt idx="922">
                  <c:v>27.268993999999999</c:v>
                </c:pt>
                <c:pt idx="923">
                  <c:v>27.433264999999999</c:v>
                </c:pt>
                <c:pt idx="924">
                  <c:v>27.466118999999999</c:v>
                </c:pt>
                <c:pt idx="925">
                  <c:v>27.466118999999999</c:v>
                </c:pt>
                <c:pt idx="926">
                  <c:v>28.090349</c:v>
                </c:pt>
                <c:pt idx="927">
                  <c:v>28.090349</c:v>
                </c:pt>
                <c:pt idx="928">
                  <c:v>28.254619999999999</c:v>
                </c:pt>
                <c:pt idx="929">
                  <c:v>28.287474</c:v>
                </c:pt>
                <c:pt idx="930">
                  <c:v>28.320329000000001</c:v>
                </c:pt>
                <c:pt idx="931">
                  <c:v>28.386037000000002</c:v>
                </c:pt>
                <c:pt idx="932">
                  <c:v>28.418890999999999</c:v>
                </c:pt>
                <c:pt idx="933">
                  <c:v>28.550308000000001</c:v>
                </c:pt>
                <c:pt idx="934">
                  <c:v>28.550308000000001</c:v>
                </c:pt>
                <c:pt idx="935">
                  <c:v>28.550308000000001</c:v>
                </c:pt>
                <c:pt idx="936">
                  <c:v>28.681725</c:v>
                </c:pt>
                <c:pt idx="937">
                  <c:v>28.780287000000001</c:v>
                </c:pt>
                <c:pt idx="938">
                  <c:v>28.813141999999999</c:v>
                </c:pt>
                <c:pt idx="939">
                  <c:v>28.911704</c:v>
                </c:pt>
                <c:pt idx="940">
                  <c:v>29.010266999999999</c:v>
                </c:pt>
                <c:pt idx="941">
                  <c:v>29.043120999999999</c:v>
                </c:pt>
                <c:pt idx="942">
                  <c:v>29.075975</c:v>
                </c:pt>
                <c:pt idx="943">
                  <c:v>29.240245999999999</c:v>
                </c:pt>
                <c:pt idx="944">
                  <c:v>29.273101</c:v>
                </c:pt>
                <c:pt idx="945">
                  <c:v>29.371663000000002</c:v>
                </c:pt>
                <c:pt idx="946">
                  <c:v>29.371663000000002</c:v>
                </c:pt>
                <c:pt idx="947">
                  <c:v>29.503080000000001</c:v>
                </c:pt>
                <c:pt idx="948">
                  <c:v>29.568788999999999</c:v>
                </c:pt>
                <c:pt idx="949">
                  <c:v>29.667351</c:v>
                </c:pt>
                <c:pt idx="950">
                  <c:v>29.733059999999998</c:v>
                </c:pt>
                <c:pt idx="951">
                  <c:v>29.765913999999999</c:v>
                </c:pt>
                <c:pt idx="952">
                  <c:v>29.995892999999999</c:v>
                </c:pt>
                <c:pt idx="953">
                  <c:v>30.061602000000001</c:v>
                </c:pt>
                <c:pt idx="954">
                  <c:v>30.094456000000001</c:v>
                </c:pt>
                <c:pt idx="955">
                  <c:v>30.160164000000002</c:v>
                </c:pt>
                <c:pt idx="956">
                  <c:v>30.258727</c:v>
                </c:pt>
                <c:pt idx="957">
                  <c:v>30.258727</c:v>
                </c:pt>
                <c:pt idx="958">
                  <c:v>30.258727</c:v>
                </c:pt>
                <c:pt idx="959">
                  <c:v>30.258727</c:v>
                </c:pt>
                <c:pt idx="960">
                  <c:v>30.422998</c:v>
                </c:pt>
                <c:pt idx="961">
                  <c:v>30.422998</c:v>
                </c:pt>
                <c:pt idx="962">
                  <c:v>30.455852</c:v>
                </c:pt>
                <c:pt idx="963">
                  <c:v>30.554414999999999</c:v>
                </c:pt>
                <c:pt idx="964">
                  <c:v>30.751539999999999</c:v>
                </c:pt>
                <c:pt idx="965">
                  <c:v>31.080082000000001</c:v>
                </c:pt>
                <c:pt idx="966">
                  <c:v>31.112936000000001</c:v>
                </c:pt>
                <c:pt idx="967">
                  <c:v>31.112936000000001</c:v>
                </c:pt>
                <c:pt idx="968">
                  <c:v>31.310061999999999</c:v>
                </c:pt>
                <c:pt idx="969">
                  <c:v>31.638604000000001</c:v>
                </c:pt>
                <c:pt idx="970">
                  <c:v>31.967146</c:v>
                </c:pt>
                <c:pt idx="971">
                  <c:v>32</c:v>
                </c:pt>
                <c:pt idx="972">
                  <c:v>32.098562999999999</c:v>
                </c:pt>
                <c:pt idx="973">
                  <c:v>32.525666999999999</c:v>
                </c:pt>
                <c:pt idx="974">
                  <c:v>32.689937999999998</c:v>
                </c:pt>
                <c:pt idx="975">
                  <c:v>32.821354999999997</c:v>
                </c:pt>
                <c:pt idx="976">
                  <c:v>32.919918000000003</c:v>
                </c:pt>
                <c:pt idx="977">
                  <c:v>32.919918000000003</c:v>
                </c:pt>
                <c:pt idx="978">
                  <c:v>32.952772000000003</c:v>
                </c:pt>
                <c:pt idx="979">
                  <c:v>33.149897000000003</c:v>
                </c:pt>
                <c:pt idx="980">
                  <c:v>33.445585000000001</c:v>
                </c:pt>
                <c:pt idx="981">
                  <c:v>33.478439000000002</c:v>
                </c:pt>
                <c:pt idx="982">
                  <c:v>33.741273</c:v>
                </c:pt>
                <c:pt idx="983">
                  <c:v>33.839835999999998</c:v>
                </c:pt>
                <c:pt idx="984">
                  <c:v>33.872689999999999</c:v>
                </c:pt>
                <c:pt idx="985">
                  <c:v>33.905543999999999</c:v>
                </c:pt>
                <c:pt idx="986">
                  <c:v>33.971252999999997</c:v>
                </c:pt>
                <c:pt idx="987">
                  <c:v>34.135523999999997</c:v>
                </c:pt>
                <c:pt idx="988">
                  <c:v>34.234085999999998</c:v>
                </c:pt>
                <c:pt idx="989">
                  <c:v>34.661191000000002</c:v>
                </c:pt>
                <c:pt idx="990">
                  <c:v>34.792608000000001</c:v>
                </c:pt>
                <c:pt idx="991">
                  <c:v>35.581108999999998</c:v>
                </c:pt>
                <c:pt idx="992">
                  <c:v>35.778233999999998</c:v>
                </c:pt>
                <c:pt idx="993">
                  <c:v>35.778233999999998</c:v>
                </c:pt>
                <c:pt idx="994">
                  <c:v>35.909650999999997</c:v>
                </c:pt>
                <c:pt idx="995">
                  <c:v>36.369610000000002</c:v>
                </c:pt>
                <c:pt idx="996">
                  <c:v>36.566735000000001</c:v>
                </c:pt>
                <c:pt idx="997">
                  <c:v>36.665298</c:v>
                </c:pt>
                <c:pt idx="998">
                  <c:v>36.928131</c:v>
                </c:pt>
                <c:pt idx="999">
                  <c:v>37.190964999999998</c:v>
                </c:pt>
                <c:pt idx="1000">
                  <c:v>38.012320000000003</c:v>
                </c:pt>
                <c:pt idx="1001">
                  <c:v>38.505133000000001</c:v>
                </c:pt>
                <c:pt idx="1002">
                  <c:v>38.932237999999998</c:v>
                </c:pt>
                <c:pt idx="1003">
                  <c:v>39.589322000000003</c:v>
                </c:pt>
                <c:pt idx="1004">
                  <c:v>39.720739000000002</c:v>
                </c:pt>
                <c:pt idx="1005">
                  <c:v>40.279260999999998</c:v>
                </c:pt>
                <c:pt idx="1006">
                  <c:v>40.640656999999997</c:v>
                </c:pt>
                <c:pt idx="1007">
                  <c:v>41.002052999999997</c:v>
                </c:pt>
                <c:pt idx="1008">
                  <c:v>41.199179000000001</c:v>
                </c:pt>
              </c:numCache>
            </c:numRef>
          </c:xVal>
          <c:yVal>
            <c:numRef>
              <c:f>Sheet1!$C$2:$C$1500</c:f>
              <c:numCache>
                <c:formatCode>General</c:formatCode>
                <c:ptCount val="1490"/>
                <c:pt idx="253">
                  <c:v>100</c:v>
                </c:pt>
                <c:pt idx="254">
                  <c:v>100</c:v>
                </c:pt>
                <c:pt idx="255">
                  <c:v>99.736149999999995</c:v>
                </c:pt>
                <c:pt idx="256">
                  <c:v>99.736149999999995</c:v>
                </c:pt>
                <c:pt idx="257">
                  <c:v>99.208439999999996</c:v>
                </c:pt>
                <c:pt idx="258">
                  <c:v>99.208439999999996</c:v>
                </c:pt>
                <c:pt idx="259">
                  <c:v>98.943889999999996</c:v>
                </c:pt>
                <c:pt idx="260">
                  <c:v>98.943889999999996</c:v>
                </c:pt>
                <c:pt idx="261">
                  <c:v>98.679329999999993</c:v>
                </c:pt>
                <c:pt idx="262">
                  <c:v>98.679329999999993</c:v>
                </c:pt>
                <c:pt idx="263">
                  <c:v>98.414780000000007</c:v>
                </c:pt>
                <c:pt idx="264">
                  <c:v>98.414780000000007</c:v>
                </c:pt>
                <c:pt idx="265">
                  <c:v>98.150220000000004</c:v>
                </c:pt>
                <c:pt idx="266">
                  <c:v>98.150220000000004</c:v>
                </c:pt>
                <c:pt idx="267">
                  <c:v>97.884950000000003</c:v>
                </c:pt>
                <c:pt idx="268">
                  <c:v>97.884950000000003</c:v>
                </c:pt>
                <c:pt idx="269">
                  <c:v>97.618960000000001</c:v>
                </c:pt>
                <c:pt idx="270">
                  <c:v>97.618960000000001</c:v>
                </c:pt>
                <c:pt idx="271">
                  <c:v>97.352239999999995</c:v>
                </c:pt>
                <c:pt idx="272">
                  <c:v>97.352239999999995</c:v>
                </c:pt>
                <c:pt idx="273">
                  <c:v>97.085520000000002</c:v>
                </c:pt>
                <c:pt idx="274">
                  <c:v>97.085520000000002</c:v>
                </c:pt>
                <c:pt idx="275">
                  <c:v>96.81880000000001</c:v>
                </c:pt>
                <c:pt idx="276">
                  <c:v>96.81880000000001</c:v>
                </c:pt>
                <c:pt idx="277">
                  <c:v>96.551349999999999</c:v>
                </c:pt>
                <c:pt idx="278">
                  <c:v>96.551349999999999</c:v>
                </c:pt>
                <c:pt idx="279">
                  <c:v>96.016440000000003</c:v>
                </c:pt>
                <c:pt idx="280">
                  <c:v>96.016440000000003</c:v>
                </c:pt>
                <c:pt idx="281">
                  <c:v>95.748979999999989</c:v>
                </c:pt>
                <c:pt idx="282">
                  <c:v>95.748979999999989</c:v>
                </c:pt>
                <c:pt idx="283">
                  <c:v>95.214069999999992</c:v>
                </c:pt>
                <c:pt idx="284">
                  <c:v>95.214069999999992</c:v>
                </c:pt>
                <c:pt idx="285">
                  <c:v>94.945100000000011</c:v>
                </c:pt>
                <c:pt idx="286">
                  <c:v>94.945100000000011</c:v>
                </c:pt>
                <c:pt idx="287">
                  <c:v>94.404110000000003</c:v>
                </c:pt>
                <c:pt idx="288">
                  <c:v>94.404110000000003</c:v>
                </c:pt>
                <c:pt idx="289">
                  <c:v>94.132829999999998</c:v>
                </c:pt>
                <c:pt idx="290">
                  <c:v>94.132829999999998</c:v>
                </c:pt>
                <c:pt idx="291">
                  <c:v>93.861550000000008</c:v>
                </c:pt>
                <c:pt idx="292">
                  <c:v>93.861550000000008</c:v>
                </c:pt>
                <c:pt idx="293">
                  <c:v>93.590280000000007</c:v>
                </c:pt>
                <c:pt idx="294">
                  <c:v>93.590280000000007</c:v>
                </c:pt>
                <c:pt idx="295">
                  <c:v>93.319000000000003</c:v>
                </c:pt>
                <c:pt idx="296">
                  <c:v>93.319000000000003</c:v>
                </c:pt>
                <c:pt idx="297">
                  <c:v>92.77328</c:v>
                </c:pt>
                <c:pt idx="298">
                  <c:v>92.77328</c:v>
                </c:pt>
                <c:pt idx="299">
                  <c:v>92.500410000000002</c:v>
                </c:pt>
                <c:pt idx="300">
                  <c:v>92.500410000000002</c:v>
                </c:pt>
                <c:pt idx="301">
                  <c:v>92.225120000000004</c:v>
                </c:pt>
                <c:pt idx="302">
                  <c:v>92.225120000000004</c:v>
                </c:pt>
                <c:pt idx="303">
                  <c:v>91.948989999999995</c:v>
                </c:pt>
                <c:pt idx="304">
                  <c:v>91.948989999999995</c:v>
                </c:pt>
                <c:pt idx="305">
                  <c:v>91.672039999999996</c:v>
                </c:pt>
                <c:pt idx="306">
                  <c:v>91.672039999999996</c:v>
                </c:pt>
                <c:pt idx="307">
                  <c:v>91.3934</c:v>
                </c:pt>
                <c:pt idx="308">
                  <c:v>91.3934</c:v>
                </c:pt>
                <c:pt idx="309">
                  <c:v>91.11475999999999</c:v>
                </c:pt>
                <c:pt idx="310">
                  <c:v>91.11475999999999</c:v>
                </c:pt>
                <c:pt idx="311">
                  <c:v>90.836119999999994</c:v>
                </c:pt>
                <c:pt idx="312">
                  <c:v>90.836119999999994</c:v>
                </c:pt>
                <c:pt idx="313">
                  <c:v>90.557479999999998</c:v>
                </c:pt>
                <c:pt idx="314">
                  <c:v>90.557479999999998</c:v>
                </c:pt>
                <c:pt idx="315">
                  <c:v>90.278850000000006</c:v>
                </c:pt>
                <c:pt idx="316">
                  <c:v>90.278850000000006</c:v>
                </c:pt>
                <c:pt idx="317">
                  <c:v>90.00021000000001</c:v>
                </c:pt>
                <c:pt idx="318">
                  <c:v>90.00021000000001</c:v>
                </c:pt>
                <c:pt idx="319">
                  <c:v>89.72157</c:v>
                </c:pt>
                <c:pt idx="320">
                  <c:v>89.72157</c:v>
                </c:pt>
                <c:pt idx="321">
                  <c:v>89.442059999999998</c:v>
                </c:pt>
                <c:pt idx="322">
                  <c:v>89.442059999999998</c:v>
                </c:pt>
                <c:pt idx="323">
                  <c:v>89.160799999999995</c:v>
                </c:pt>
                <c:pt idx="324">
                  <c:v>89.160799999999995</c:v>
                </c:pt>
                <c:pt idx="325">
                  <c:v>88.598269999999999</c:v>
                </c:pt>
                <c:pt idx="326">
                  <c:v>88.598269999999999</c:v>
                </c:pt>
                <c:pt idx="327">
                  <c:v>88.317000000000007</c:v>
                </c:pt>
                <c:pt idx="328">
                  <c:v>88.317000000000007</c:v>
                </c:pt>
                <c:pt idx="329">
                  <c:v>88.03573999999999</c:v>
                </c:pt>
                <c:pt idx="330">
                  <c:v>88.03573999999999</c:v>
                </c:pt>
                <c:pt idx="331">
                  <c:v>87.754480000000001</c:v>
                </c:pt>
                <c:pt idx="332">
                  <c:v>87.754480000000001</c:v>
                </c:pt>
                <c:pt idx="333">
                  <c:v>87.473209999999995</c:v>
                </c:pt>
                <c:pt idx="334">
                  <c:v>87.473209999999995</c:v>
                </c:pt>
                <c:pt idx="335">
                  <c:v>87.191949999999991</c:v>
                </c:pt>
                <c:pt idx="336">
                  <c:v>87.191949999999991</c:v>
                </c:pt>
                <c:pt idx="337">
                  <c:v>86.627600000000001</c:v>
                </c:pt>
                <c:pt idx="338">
                  <c:v>86.627600000000001</c:v>
                </c:pt>
                <c:pt idx="339">
                  <c:v>86.344499999999996</c:v>
                </c:pt>
                <c:pt idx="340">
                  <c:v>86.344499999999996</c:v>
                </c:pt>
                <c:pt idx="341">
                  <c:v>86.061399999999992</c:v>
                </c:pt>
                <c:pt idx="342">
                  <c:v>86.061399999999992</c:v>
                </c:pt>
                <c:pt idx="343">
                  <c:v>85.778310000000005</c:v>
                </c:pt>
                <c:pt idx="344">
                  <c:v>85.778310000000005</c:v>
                </c:pt>
                <c:pt idx="345">
                  <c:v>85.49521</c:v>
                </c:pt>
                <c:pt idx="346">
                  <c:v>85.49521</c:v>
                </c:pt>
                <c:pt idx="347">
                  <c:v>85.212109999999996</c:v>
                </c:pt>
                <c:pt idx="348">
                  <c:v>85.212109999999996</c:v>
                </c:pt>
                <c:pt idx="349">
                  <c:v>84.929019999999994</c:v>
                </c:pt>
                <c:pt idx="350">
                  <c:v>84.929019999999994</c:v>
                </c:pt>
                <c:pt idx="351">
                  <c:v>84.64591999999999</c:v>
                </c:pt>
                <c:pt idx="352">
                  <c:v>84.64591999999999</c:v>
                </c:pt>
                <c:pt idx="353">
                  <c:v>84.362819999999999</c:v>
                </c:pt>
                <c:pt idx="354">
                  <c:v>84.362819999999999</c:v>
                </c:pt>
                <c:pt idx="355">
                  <c:v>84.078770000000006</c:v>
                </c:pt>
                <c:pt idx="356">
                  <c:v>84.078770000000006</c:v>
                </c:pt>
                <c:pt idx="357">
                  <c:v>83.794719999999998</c:v>
                </c:pt>
                <c:pt idx="358">
                  <c:v>83.794719999999998</c:v>
                </c:pt>
                <c:pt idx="359">
                  <c:v>83.510670000000005</c:v>
                </c:pt>
                <c:pt idx="360">
                  <c:v>83.510670000000005</c:v>
                </c:pt>
                <c:pt idx="361">
                  <c:v>83.226619999999997</c:v>
                </c:pt>
                <c:pt idx="362">
                  <c:v>83.226619999999997</c:v>
                </c:pt>
                <c:pt idx="363">
                  <c:v>82.942570000000003</c:v>
                </c:pt>
                <c:pt idx="364">
                  <c:v>82.942570000000003</c:v>
                </c:pt>
                <c:pt idx="365">
                  <c:v>82.658519999999996</c:v>
                </c:pt>
                <c:pt idx="366">
                  <c:v>82.658519999999996</c:v>
                </c:pt>
                <c:pt idx="367">
                  <c:v>82.374470000000002</c:v>
                </c:pt>
                <c:pt idx="368">
                  <c:v>82.374470000000002</c:v>
                </c:pt>
                <c:pt idx="369">
                  <c:v>82.090419999999995</c:v>
                </c:pt>
                <c:pt idx="370">
                  <c:v>82.090419999999995</c:v>
                </c:pt>
                <c:pt idx="371">
                  <c:v>81.806370000000001</c:v>
                </c:pt>
                <c:pt idx="372">
                  <c:v>81.806370000000001</c:v>
                </c:pt>
                <c:pt idx="373">
                  <c:v>81.521339999999995</c:v>
                </c:pt>
                <c:pt idx="374">
                  <c:v>81.521339999999995</c:v>
                </c:pt>
                <c:pt idx="375">
                  <c:v>81.235299999999995</c:v>
                </c:pt>
                <c:pt idx="376">
                  <c:v>81.235299999999995</c:v>
                </c:pt>
                <c:pt idx="377">
                  <c:v>80.949259999999995</c:v>
                </c:pt>
                <c:pt idx="378">
                  <c:v>80.949259999999995</c:v>
                </c:pt>
                <c:pt idx="379">
                  <c:v>80.37718000000001</c:v>
                </c:pt>
                <c:pt idx="380">
                  <c:v>80.37718000000001</c:v>
                </c:pt>
                <c:pt idx="381">
                  <c:v>80.09114000000001</c:v>
                </c:pt>
                <c:pt idx="382">
                  <c:v>80.09114000000001</c:v>
                </c:pt>
                <c:pt idx="383">
                  <c:v>79.805099999999996</c:v>
                </c:pt>
                <c:pt idx="384">
                  <c:v>79.805099999999996</c:v>
                </c:pt>
                <c:pt idx="385">
                  <c:v>79.519059999999996</c:v>
                </c:pt>
                <c:pt idx="386">
                  <c:v>79.519059999999996</c:v>
                </c:pt>
                <c:pt idx="387">
                  <c:v>79.233019999999996</c:v>
                </c:pt>
                <c:pt idx="388">
                  <c:v>79.233019999999996</c:v>
                </c:pt>
                <c:pt idx="389">
                  <c:v>78.946979999999996</c:v>
                </c:pt>
                <c:pt idx="390">
                  <c:v>78.946979999999996</c:v>
                </c:pt>
                <c:pt idx="391">
                  <c:v>78.660939999999997</c:v>
                </c:pt>
                <c:pt idx="392">
                  <c:v>78.660939999999997</c:v>
                </c:pt>
                <c:pt idx="393">
                  <c:v>78.088860000000011</c:v>
                </c:pt>
                <c:pt idx="394">
                  <c:v>78.088860000000011</c:v>
                </c:pt>
                <c:pt idx="395">
                  <c:v>77.801770000000005</c:v>
                </c:pt>
                <c:pt idx="396">
                  <c:v>77.801770000000005</c:v>
                </c:pt>
                <c:pt idx="397">
                  <c:v>77.514679999999998</c:v>
                </c:pt>
                <c:pt idx="398">
                  <c:v>77.514679999999998</c:v>
                </c:pt>
                <c:pt idx="399">
                  <c:v>77.227579999999989</c:v>
                </c:pt>
                <c:pt idx="400">
                  <c:v>77.227579999999989</c:v>
                </c:pt>
                <c:pt idx="401">
                  <c:v>76.940489999999997</c:v>
                </c:pt>
                <c:pt idx="402">
                  <c:v>76.940489999999997</c:v>
                </c:pt>
                <c:pt idx="403">
                  <c:v>76.653400000000005</c:v>
                </c:pt>
                <c:pt idx="404">
                  <c:v>76.653400000000005</c:v>
                </c:pt>
                <c:pt idx="405">
                  <c:v>76.366309999999999</c:v>
                </c:pt>
                <c:pt idx="406">
                  <c:v>76.366309999999999</c:v>
                </c:pt>
                <c:pt idx="407">
                  <c:v>76.079220000000007</c:v>
                </c:pt>
                <c:pt idx="408">
                  <c:v>76.079220000000007</c:v>
                </c:pt>
                <c:pt idx="409">
                  <c:v>75.79213</c:v>
                </c:pt>
                <c:pt idx="410">
                  <c:v>75.79213</c:v>
                </c:pt>
                <c:pt idx="411">
                  <c:v>75.505040000000008</c:v>
                </c:pt>
                <c:pt idx="412">
                  <c:v>75.505040000000008</c:v>
                </c:pt>
                <c:pt idx="413">
                  <c:v>75.217939999999999</c:v>
                </c:pt>
                <c:pt idx="414">
                  <c:v>75.217939999999999</c:v>
                </c:pt>
                <c:pt idx="415">
                  <c:v>74.930850000000007</c:v>
                </c:pt>
                <c:pt idx="416">
                  <c:v>74.930850000000007</c:v>
                </c:pt>
                <c:pt idx="417">
                  <c:v>74.642660000000006</c:v>
                </c:pt>
                <c:pt idx="418">
                  <c:v>74.642660000000006</c:v>
                </c:pt>
                <c:pt idx="419">
                  <c:v>74.354460000000003</c:v>
                </c:pt>
                <c:pt idx="420">
                  <c:v>74.354460000000003</c:v>
                </c:pt>
                <c:pt idx="421">
                  <c:v>74.066270000000003</c:v>
                </c:pt>
                <c:pt idx="422">
                  <c:v>74.066270000000003</c:v>
                </c:pt>
                <c:pt idx="423">
                  <c:v>73.77807</c:v>
                </c:pt>
                <c:pt idx="424">
                  <c:v>73.77807</c:v>
                </c:pt>
                <c:pt idx="425">
                  <c:v>73.489869999999996</c:v>
                </c:pt>
                <c:pt idx="426">
                  <c:v>73.489869999999996</c:v>
                </c:pt>
                <c:pt idx="427">
                  <c:v>72.911210000000011</c:v>
                </c:pt>
                <c:pt idx="428">
                  <c:v>72.911210000000011</c:v>
                </c:pt>
                <c:pt idx="429">
                  <c:v>72.621880000000004</c:v>
                </c:pt>
                <c:pt idx="430">
                  <c:v>72.621880000000004</c:v>
                </c:pt>
                <c:pt idx="431">
                  <c:v>72.332549999999998</c:v>
                </c:pt>
                <c:pt idx="432">
                  <c:v>72.332549999999998</c:v>
                </c:pt>
                <c:pt idx="433">
                  <c:v>72.039709999999999</c:v>
                </c:pt>
                <c:pt idx="434">
                  <c:v>72.039709999999999</c:v>
                </c:pt>
                <c:pt idx="435">
                  <c:v>71.743250000000003</c:v>
                </c:pt>
                <c:pt idx="436">
                  <c:v>71.743250000000003</c:v>
                </c:pt>
                <c:pt idx="437">
                  <c:v>71.446790000000007</c:v>
                </c:pt>
                <c:pt idx="438">
                  <c:v>71.446790000000007</c:v>
                </c:pt>
                <c:pt idx="439">
                  <c:v>70.851399999999998</c:v>
                </c:pt>
                <c:pt idx="440">
                  <c:v>70.851399999999998</c:v>
                </c:pt>
                <c:pt idx="441">
                  <c:v>70.551180000000002</c:v>
                </c:pt>
                <c:pt idx="442">
                  <c:v>70.551180000000002</c:v>
                </c:pt>
                <c:pt idx="443">
                  <c:v>70.250959999999992</c:v>
                </c:pt>
                <c:pt idx="444">
                  <c:v>70.250959999999992</c:v>
                </c:pt>
                <c:pt idx="445">
                  <c:v>69.940119999999993</c:v>
                </c:pt>
                <c:pt idx="446">
                  <c:v>69.940119999999993</c:v>
                </c:pt>
                <c:pt idx="447">
                  <c:v>69.619290000000007</c:v>
                </c:pt>
                <c:pt idx="448">
                  <c:v>69.619290000000007</c:v>
                </c:pt>
                <c:pt idx="449">
                  <c:v>69.296979999999991</c:v>
                </c:pt>
                <c:pt idx="450">
                  <c:v>69.296979999999991</c:v>
                </c:pt>
                <c:pt idx="451">
                  <c:v>68.974670000000003</c:v>
                </c:pt>
                <c:pt idx="452">
                  <c:v>68.974670000000003</c:v>
                </c:pt>
                <c:pt idx="453">
                  <c:v>68.647779999999997</c:v>
                </c:pt>
                <c:pt idx="454">
                  <c:v>68.647779999999997</c:v>
                </c:pt>
                <c:pt idx="455">
                  <c:v>68.320879999999988</c:v>
                </c:pt>
                <c:pt idx="456">
                  <c:v>68.320879999999988</c:v>
                </c:pt>
                <c:pt idx="457">
                  <c:v>67.993990000000011</c:v>
                </c:pt>
                <c:pt idx="458">
                  <c:v>67.993990000000011</c:v>
                </c:pt>
                <c:pt idx="459">
                  <c:v>67.655709999999999</c:v>
                </c:pt>
                <c:pt idx="460">
                  <c:v>67.655709999999999</c:v>
                </c:pt>
                <c:pt idx="461">
                  <c:v>67.315730000000002</c:v>
                </c:pt>
                <c:pt idx="462">
                  <c:v>67.315730000000002</c:v>
                </c:pt>
                <c:pt idx="463">
                  <c:v>66.975750000000005</c:v>
                </c:pt>
                <c:pt idx="464">
                  <c:v>66.975750000000005</c:v>
                </c:pt>
                <c:pt idx="465">
                  <c:v>66.630520000000004</c:v>
                </c:pt>
                <c:pt idx="466">
                  <c:v>66.630520000000004</c:v>
                </c:pt>
                <c:pt idx="467">
                  <c:v>66.283479999999997</c:v>
                </c:pt>
                <c:pt idx="468">
                  <c:v>66.283479999999997</c:v>
                </c:pt>
                <c:pt idx="469">
                  <c:v>65.934619999999995</c:v>
                </c:pt>
                <c:pt idx="470">
                  <c:v>65.934619999999995</c:v>
                </c:pt>
                <c:pt idx="471">
                  <c:v>65.576279999999997</c:v>
                </c:pt>
                <c:pt idx="472">
                  <c:v>65.576279999999997</c:v>
                </c:pt>
                <c:pt idx="473">
                  <c:v>65.207879999999989</c:v>
                </c:pt>
                <c:pt idx="474">
                  <c:v>65.207879999999989</c:v>
                </c:pt>
                <c:pt idx="475">
                  <c:v>64.830950000000001</c:v>
                </c:pt>
                <c:pt idx="476">
                  <c:v>64.830950000000001</c:v>
                </c:pt>
                <c:pt idx="477">
                  <c:v>64.447339999999997</c:v>
                </c:pt>
                <c:pt idx="478">
                  <c:v>64.447339999999997</c:v>
                </c:pt>
                <c:pt idx="479">
                  <c:v>64.063720000000004</c:v>
                </c:pt>
                <c:pt idx="480">
                  <c:v>64.063720000000004</c:v>
                </c:pt>
                <c:pt idx="481">
                  <c:v>63.680109999999999</c:v>
                </c:pt>
                <c:pt idx="482">
                  <c:v>63.680109999999999</c:v>
                </c:pt>
                <c:pt idx="483">
                  <c:v>63.279600000000002</c:v>
                </c:pt>
                <c:pt idx="484">
                  <c:v>63.279600000000002</c:v>
                </c:pt>
                <c:pt idx="485">
                  <c:v>62.430209999999995</c:v>
                </c:pt>
                <c:pt idx="486">
                  <c:v>62.430209999999995</c:v>
                </c:pt>
                <c:pt idx="487">
                  <c:v>62.005520000000004</c:v>
                </c:pt>
                <c:pt idx="488">
                  <c:v>62.005520000000004</c:v>
                </c:pt>
                <c:pt idx="489">
                  <c:v>61.577890000000004</c:v>
                </c:pt>
                <c:pt idx="490">
                  <c:v>61.577890000000004</c:v>
                </c:pt>
                <c:pt idx="491">
                  <c:v>61.147280000000002</c:v>
                </c:pt>
                <c:pt idx="492">
                  <c:v>61.147280000000002</c:v>
                </c:pt>
                <c:pt idx="493">
                  <c:v>60.713609999999996</c:v>
                </c:pt>
                <c:pt idx="494">
                  <c:v>60.713609999999996</c:v>
                </c:pt>
                <c:pt idx="495">
                  <c:v>60.253659999999996</c:v>
                </c:pt>
                <c:pt idx="496">
                  <c:v>60.253659999999996</c:v>
                </c:pt>
                <c:pt idx="497">
                  <c:v>59.793709999999997</c:v>
                </c:pt>
                <c:pt idx="498">
                  <c:v>59.793709999999997</c:v>
                </c:pt>
                <c:pt idx="499">
                  <c:v>57.343350000000001</c:v>
                </c:pt>
                <c:pt idx="500">
                  <c:v>57.343350000000001</c:v>
                </c:pt>
                <c:pt idx="501">
                  <c:v>56.822050000000004</c:v>
                </c:pt>
                <c:pt idx="502">
                  <c:v>56.822050000000004</c:v>
                </c:pt>
                <c:pt idx="503">
                  <c:v>56.275679999999994</c:v>
                </c:pt>
                <c:pt idx="504">
                  <c:v>56.275679999999994</c:v>
                </c:pt>
                <c:pt idx="505">
                  <c:v>55.729320000000001</c:v>
                </c:pt>
                <c:pt idx="506">
                  <c:v>55.729320000000001</c:v>
                </c:pt>
                <c:pt idx="507">
                  <c:v>55.148799999999994</c:v>
                </c:pt>
                <c:pt idx="508">
                  <c:v>55.148799999999994</c:v>
                </c:pt>
                <c:pt idx="509">
                  <c:v>54.54936</c:v>
                </c:pt>
                <c:pt idx="510">
                  <c:v>54.54936</c:v>
                </c:pt>
                <c:pt idx="511">
                  <c:v>53.949919999999999</c:v>
                </c:pt>
                <c:pt idx="512">
                  <c:v>53.949919999999999</c:v>
                </c:pt>
                <c:pt idx="513">
                  <c:v>53.240050000000004</c:v>
                </c:pt>
                <c:pt idx="514">
                  <c:v>53.240050000000004</c:v>
                </c:pt>
                <c:pt idx="515">
                  <c:v>51.718899999999998</c:v>
                </c:pt>
                <c:pt idx="516">
                  <c:v>51.718899999999998</c:v>
                </c:pt>
                <c:pt idx="517">
                  <c:v>50.871049999999997</c:v>
                </c:pt>
                <c:pt idx="518">
                  <c:v>50.871049999999997</c:v>
                </c:pt>
                <c:pt idx="519">
                  <c:v>49.892760000000003</c:v>
                </c:pt>
                <c:pt idx="520">
                  <c:v>49.892760000000003</c:v>
                </c:pt>
                <c:pt idx="521">
                  <c:v>47.266829999999999</c:v>
                </c:pt>
                <c:pt idx="522">
                  <c:v>47.266829999999999</c:v>
                </c:pt>
                <c:pt idx="523">
                  <c:v>42.540149999999997</c:v>
                </c:pt>
                <c:pt idx="524">
                  <c:v>42.540149999999997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PAN censor</c:v>
                </c:pt>
              </c:strCache>
            </c:strRef>
          </c:tx>
          <c:spPr>
            <a:ln w="26394">
              <a:noFill/>
            </a:ln>
          </c:spPr>
          <c:marker>
            <c:symbol val="none"/>
          </c:marker>
          <c:errBars>
            <c:errDir val="y"/>
            <c:errBarType val="plus"/>
            <c:errValType val="fixedVal"/>
            <c:noEndCap val="1"/>
            <c:val val="0.66600000000000004"/>
            <c:spPr>
              <a:ln w="15875">
                <a:solidFill>
                  <a:srgbClr val="99CC00"/>
                </a:solidFill>
                <a:prstDash val="solid"/>
              </a:ln>
            </c:spPr>
          </c:errBars>
          <c:xVal>
            <c:numRef>
              <c:f>Sheet1!$A$2:$A$1500</c:f>
              <c:numCache>
                <c:formatCode>General</c:formatCode>
                <c:ptCount val="1490"/>
                <c:pt idx="0">
                  <c:v>0</c:v>
                </c:pt>
                <c:pt idx="1">
                  <c:v>0.4928131</c:v>
                </c:pt>
                <c:pt idx="2">
                  <c:v>0.4928131</c:v>
                </c:pt>
                <c:pt idx="3">
                  <c:v>0.52566740000000001</c:v>
                </c:pt>
                <c:pt idx="4">
                  <c:v>0.52566740000000001</c:v>
                </c:pt>
                <c:pt idx="5">
                  <c:v>0.59137580000000001</c:v>
                </c:pt>
                <c:pt idx="6">
                  <c:v>0.59137580000000001</c:v>
                </c:pt>
                <c:pt idx="7">
                  <c:v>0.78850100000000001</c:v>
                </c:pt>
                <c:pt idx="8">
                  <c:v>0.78850100000000001</c:v>
                </c:pt>
                <c:pt idx="9">
                  <c:v>1.0184804999999999</c:v>
                </c:pt>
                <c:pt idx="10">
                  <c:v>1.0184804999999999</c:v>
                </c:pt>
                <c:pt idx="11">
                  <c:v>1.1170431000000001</c:v>
                </c:pt>
                <c:pt idx="12">
                  <c:v>1.1170431000000001</c:v>
                </c:pt>
                <c:pt idx="13">
                  <c:v>1.3470226000000001</c:v>
                </c:pt>
                <c:pt idx="14">
                  <c:v>1.3470226000000001</c:v>
                </c:pt>
                <c:pt idx="15">
                  <c:v>1.412731</c:v>
                </c:pt>
                <c:pt idx="16">
                  <c:v>1.412731</c:v>
                </c:pt>
                <c:pt idx="17">
                  <c:v>1.6098562999999999</c:v>
                </c:pt>
                <c:pt idx="18">
                  <c:v>1.6098562999999999</c:v>
                </c:pt>
                <c:pt idx="19">
                  <c:v>1.8398357000000001</c:v>
                </c:pt>
                <c:pt idx="20">
                  <c:v>1.8398357000000001</c:v>
                </c:pt>
                <c:pt idx="21">
                  <c:v>2.0369609999999998</c:v>
                </c:pt>
                <c:pt idx="22">
                  <c:v>2.0369609999999998</c:v>
                </c:pt>
                <c:pt idx="23">
                  <c:v>2.0698151999999999</c:v>
                </c:pt>
                <c:pt idx="24">
                  <c:v>2.0698151999999999</c:v>
                </c:pt>
                <c:pt idx="25">
                  <c:v>2.1355236</c:v>
                </c:pt>
                <c:pt idx="26">
                  <c:v>2.1355236</c:v>
                </c:pt>
                <c:pt idx="27">
                  <c:v>2.2997947000000001</c:v>
                </c:pt>
                <c:pt idx="28">
                  <c:v>2.2997947000000001</c:v>
                </c:pt>
                <c:pt idx="29">
                  <c:v>2.3983572999999998</c:v>
                </c:pt>
                <c:pt idx="30">
                  <c:v>2.3983572999999998</c:v>
                </c:pt>
                <c:pt idx="31">
                  <c:v>2.4312114999999999</c:v>
                </c:pt>
                <c:pt idx="32">
                  <c:v>2.4312114999999999</c:v>
                </c:pt>
                <c:pt idx="33">
                  <c:v>2.6940452000000001</c:v>
                </c:pt>
                <c:pt idx="34">
                  <c:v>2.6940452000000001</c:v>
                </c:pt>
                <c:pt idx="35">
                  <c:v>2.7597535999999998</c:v>
                </c:pt>
                <c:pt idx="36">
                  <c:v>2.7597535999999998</c:v>
                </c:pt>
                <c:pt idx="37">
                  <c:v>3.3182752</c:v>
                </c:pt>
                <c:pt idx="38">
                  <c:v>3.3182752</c:v>
                </c:pt>
                <c:pt idx="39">
                  <c:v>3.4496920000000002</c:v>
                </c:pt>
                <c:pt idx="40">
                  <c:v>3.4496920000000002</c:v>
                </c:pt>
                <c:pt idx="41">
                  <c:v>3.4825461999999998</c:v>
                </c:pt>
                <c:pt idx="42">
                  <c:v>3.4825461999999998</c:v>
                </c:pt>
                <c:pt idx="43">
                  <c:v>3.5154003999999999</c:v>
                </c:pt>
                <c:pt idx="44">
                  <c:v>3.5154003999999999</c:v>
                </c:pt>
                <c:pt idx="45">
                  <c:v>3.613963</c:v>
                </c:pt>
                <c:pt idx="46">
                  <c:v>3.613963</c:v>
                </c:pt>
                <c:pt idx="47">
                  <c:v>3.7125257</c:v>
                </c:pt>
                <c:pt idx="48">
                  <c:v>3.7125257</c:v>
                </c:pt>
                <c:pt idx="49">
                  <c:v>3.8767966999999999</c:v>
                </c:pt>
                <c:pt idx="50">
                  <c:v>3.8767966999999999</c:v>
                </c:pt>
                <c:pt idx="51">
                  <c:v>3.9096508999999999</c:v>
                </c:pt>
                <c:pt idx="52">
                  <c:v>3.9096508999999999</c:v>
                </c:pt>
                <c:pt idx="53">
                  <c:v>3.9753593</c:v>
                </c:pt>
                <c:pt idx="54">
                  <c:v>3.9753593</c:v>
                </c:pt>
                <c:pt idx="55">
                  <c:v>4.1067761999999997</c:v>
                </c:pt>
                <c:pt idx="56">
                  <c:v>4.1067761999999997</c:v>
                </c:pt>
                <c:pt idx="57">
                  <c:v>4.2053387999999998</c:v>
                </c:pt>
                <c:pt idx="58">
                  <c:v>4.2053387999999998</c:v>
                </c:pt>
                <c:pt idx="59">
                  <c:v>4.2381929999999999</c:v>
                </c:pt>
                <c:pt idx="60">
                  <c:v>4.2381929999999999</c:v>
                </c:pt>
                <c:pt idx="61">
                  <c:v>4.3367556</c:v>
                </c:pt>
                <c:pt idx="62">
                  <c:v>4.3367556</c:v>
                </c:pt>
                <c:pt idx="63">
                  <c:v>4.3696099000000004</c:v>
                </c:pt>
                <c:pt idx="64">
                  <c:v>4.3696099000000004</c:v>
                </c:pt>
                <c:pt idx="65">
                  <c:v>4.4681724999999997</c:v>
                </c:pt>
                <c:pt idx="66">
                  <c:v>4.4681724999999997</c:v>
                </c:pt>
                <c:pt idx="67">
                  <c:v>4.5338808999999998</c:v>
                </c:pt>
                <c:pt idx="68">
                  <c:v>4.5338808999999998</c:v>
                </c:pt>
                <c:pt idx="69">
                  <c:v>4.7310062000000004</c:v>
                </c:pt>
                <c:pt idx="70">
                  <c:v>4.7310062000000004</c:v>
                </c:pt>
                <c:pt idx="71">
                  <c:v>5.2238192999999997</c:v>
                </c:pt>
                <c:pt idx="72">
                  <c:v>5.2238192999999997</c:v>
                </c:pt>
                <c:pt idx="73">
                  <c:v>5.2895276999999998</c:v>
                </c:pt>
                <c:pt idx="74">
                  <c:v>5.2895276999999998</c:v>
                </c:pt>
                <c:pt idx="75">
                  <c:v>5.3552360999999999</c:v>
                </c:pt>
                <c:pt idx="76">
                  <c:v>5.3552360999999999</c:v>
                </c:pt>
                <c:pt idx="77">
                  <c:v>5.4537988000000004</c:v>
                </c:pt>
                <c:pt idx="78">
                  <c:v>5.4537988000000004</c:v>
                </c:pt>
                <c:pt idx="79">
                  <c:v>5.6509239999999998</c:v>
                </c:pt>
                <c:pt idx="80">
                  <c:v>5.6509239999999998</c:v>
                </c:pt>
                <c:pt idx="81">
                  <c:v>5.7494867000000003</c:v>
                </c:pt>
                <c:pt idx="82">
                  <c:v>5.7494867000000003</c:v>
                </c:pt>
                <c:pt idx="83">
                  <c:v>6.5051335000000003</c:v>
                </c:pt>
                <c:pt idx="84">
                  <c:v>6.5051335000000003</c:v>
                </c:pt>
                <c:pt idx="85">
                  <c:v>6.7022586999999998</c:v>
                </c:pt>
                <c:pt idx="86">
                  <c:v>6.7022586999999998</c:v>
                </c:pt>
                <c:pt idx="87">
                  <c:v>6.8665298000000003</c:v>
                </c:pt>
                <c:pt idx="88">
                  <c:v>6.8665298000000003</c:v>
                </c:pt>
                <c:pt idx="89">
                  <c:v>7.1293633999999999</c:v>
                </c:pt>
                <c:pt idx="90">
                  <c:v>7.1293633999999999</c:v>
                </c:pt>
                <c:pt idx="91">
                  <c:v>8.1478438999999998</c:v>
                </c:pt>
                <c:pt idx="92">
                  <c:v>8.1478438999999998</c:v>
                </c:pt>
                <c:pt idx="93">
                  <c:v>8.8706365999999992</c:v>
                </c:pt>
                <c:pt idx="94">
                  <c:v>8.8706365999999992</c:v>
                </c:pt>
                <c:pt idx="95">
                  <c:v>8.9691992000000003</c:v>
                </c:pt>
                <c:pt idx="96">
                  <c:v>8.9691992000000003</c:v>
                </c:pt>
                <c:pt idx="97">
                  <c:v>9.1334701999999997</c:v>
                </c:pt>
                <c:pt idx="98">
                  <c:v>9.1334701999999997</c:v>
                </c:pt>
                <c:pt idx="99">
                  <c:v>9.4620122999999996</c:v>
                </c:pt>
                <c:pt idx="100">
                  <c:v>9.4620122999999996</c:v>
                </c:pt>
                <c:pt idx="101">
                  <c:v>9.6591375999999993</c:v>
                </c:pt>
                <c:pt idx="102">
                  <c:v>9.6591375999999993</c:v>
                </c:pt>
                <c:pt idx="103">
                  <c:v>9.6919918000000003</c:v>
                </c:pt>
                <c:pt idx="104">
                  <c:v>9.6919918000000003</c:v>
                </c:pt>
                <c:pt idx="105">
                  <c:v>9.8891170000000006</c:v>
                </c:pt>
                <c:pt idx="106">
                  <c:v>9.8891170000000006</c:v>
                </c:pt>
                <c:pt idx="107">
                  <c:v>10.053388</c:v>
                </c:pt>
                <c:pt idx="108">
                  <c:v>10.053388</c:v>
                </c:pt>
                <c:pt idx="109">
                  <c:v>10.546201</c:v>
                </c:pt>
                <c:pt idx="110">
                  <c:v>10.546201</c:v>
                </c:pt>
                <c:pt idx="111">
                  <c:v>10.579055</c:v>
                </c:pt>
                <c:pt idx="112">
                  <c:v>10.579055</c:v>
                </c:pt>
                <c:pt idx="113">
                  <c:v>10.710471999999999</c:v>
                </c:pt>
                <c:pt idx="114">
                  <c:v>10.710471999999999</c:v>
                </c:pt>
                <c:pt idx="115">
                  <c:v>10.907598</c:v>
                </c:pt>
                <c:pt idx="116">
                  <c:v>10.907598</c:v>
                </c:pt>
                <c:pt idx="117">
                  <c:v>11.170431000000001</c:v>
                </c:pt>
                <c:pt idx="118">
                  <c:v>11.170431000000001</c:v>
                </c:pt>
                <c:pt idx="119">
                  <c:v>11.531828000000001</c:v>
                </c:pt>
                <c:pt idx="120">
                  <c:v>11.531828000000001</c:v>
                </c:pt>
                <c:pt idx="121">
                  <c:v>11.597536</c:v>
                </c:pt>
                <c:pt idx="122">
                  <c:v>11.597536</c:v>
                </c:pt>
                <c:pt idx="123">
                  <c:v>11.63039</c:v>
                </c:pt>
                <c:pt idx="124">
                  <c:v>11.63039</c:v>
                </c:pt>
                <c:pt idx="125">
                  <c:v>11.696099</c:v>
                </c:pt>
                <c:pt idx="126">
                  <c:v>11.696099</c:v>
                </c:pt>
                <c:pt idx="127">
                  <c:v>11.926078</c:v>
                </c:pt>
                <c:pt idx="128">
                  <c:v>11.926078</c:v>
                </c:pt>
                <c:pt idx="129">
                  <c:v>12.188912</c:v>
                </c:pt>
                <c:pt idx="130">
                  <c:v>12.188912</c:v>
                </c:pt>
                <c:pt idx="131">
                  <c:v>12.87885</c:v>
                </c:pt>
                <c:pt idx="132">
                  <c:v>12.87885</c:v>
                </c:pt>
                <c:pt idx="133">
                  <c:v>12.944559</c:v>
                </c:pt>
                <c:pt idx="134">
                  <c:v>12.944559</c:v>
                </c:pt>
                <c:pt idx="135">
                  <c:v>13.207392</c:v>
                </c:pt>
                <c:pt idx="136">
                  <c:v>13.207392</c:v>
                </c:pt>
                <c:pt idx="137">
                  <c:v>13.273101</c:v>
                </c:pt>
                <c:pt idx="138">
                  <c:v>13.273101</c:v>
                </c:pt>
                <c:pt idx="139">
                  <c:v>13.634497</c:v>
                </c:pt>
                <c:pt idx="140">
                  <c:v>13.634497</c:v>
                </c:pt>
                <c:pt idx="141">
                  <c:v>14.554415000000001</c:v>
                </c:pt>
                <c:pt idx="142">
                  <c:v>14.554415000000001</c:v>
                </c:pt>
                <c:pt idx="143">
                  <c:v>14.685832</c:v>
                </c:pt>
                <c:pt idx="144">
                  <c:v>14.685832</c:v>
                </c:pt>
                <c:pt idx="145">
                  <c:v>14.98152</c:v>
                </c:pt>
                <c:pt idx="146">
                  <c:v>14.98152</c:v>
                </c:pt>
                <c:pt idx="147">
                  <c:v>15.145790999999999</c:v>
                </c:pt>
                <c:pt idx="148">
                  <c:v>15.145790999999999</c:v>
                </c:pt>
                <c:pt idx="149">
                  <c:v>15.244353</c:v>
                </c:pt>
                <c:pt idx="150">
                  <c:v>15.244353</c:v>
                </c:pt>
                <c:pt idx="151">
                  <c:v>15.441478</c:v>
                </c:pt>
                <c:pt idx="152">
                  <c:v>15.441478</c:v>
                </c:pt>
                <c:pt idx="153">
                  <c:v>15.572895000000001</c:v>
                </c:pt>
                <c:pt idx="154">
                  <c:v>15.572895000000001</c:v>
                </c:pt>
                <c:pt idx="155">
                  <c:v>16</c:v>
                </c:pt>
                <c:pt idx="156">
                  <c:v>16</c:v>
                </c:pt>
                <c:pt idx="157">
                  <c:v>16.032854</c:v>
                </c:pt>
                <c:pt idx="158">
                  <c:v>16.032854</c:v>
                </c:pt>
                <c:pt idx="159">
                  <c:v>16.262834000000002</c:v>
                </c:pt>
                <c:pt idx="160">
                  <c:v>16.262834000000002</c:v>
                </c:pt>
                <c:pt idx="161">
                  <c:v>16.295687999999998</c:v>
                </c:pt>
                <c:pt idx="162">
                  <c:v>16.295687999999998</c:v>
                </c:pt>
                <c:pt idx="163">
                  <c:v>16.361395999999999</c:v>
                </c:pt>
                <c:pt idx="164">
                  <c:v>16.361395999999999</c:v>
                </c:pt>
                <c:pt idx="165">
                  <c:v>16.427105000000001</c:v>
                </c:pt>
                <c:pt idx="166">
                  <c:v>16.427105000000001</c:v>
                </c:pt>
                <c:pt idx="167">
                  <c:v>16.492813000000002</c:v>
                </c:pt>
                <c:pt idx="168">
                  <c:v>16.492813000000002</c:v>
                </c:pt>
                <c:pt idx="169">
                  <c:v>16.558522</c:v>
                </c:pt>
                <c:pt idx="170">
                  <c:v>16.558522</c:v>
                </c:pt>
                <c:pt idx="171">
                  <c:v>17.347023</c:v>
                </c:pt>
                <c:pt idx="172">
                  <c:v>17.347023</c:v>
                </c:pt>
                <c:pt idx="173">
                  <c:v>17.708418999999999</c:v>
                </c:pt>
                <c:pt idx="174">
                  <c:v>17.708418999999999</c:v>
                </c:pt>
                <c:pt idx="175">
                  <c:v>17.774127</c:v>
                </c:pt>
                <c:pt idx="176">
                  <c:v>17.774127</c:v>
                </c:pt>
                <c:pt idx="177">
                  <c:v>18.004107000000001</c:v>
                </c:pt>
                <c:pt idx="178">
                  <c:v>18.004107000000001</c:v>
                </c:pt>
                <c:pt idx="179">
                  <c:v>18.332649</c:v>
                </c:pt>
                <c:pt idx="180">
                  <c:v>18.332649</c:v>
                </c:pt>
                <c:pt idx="181">
                  <c:v>18.398357000000001</c:v>
                </c:pt>
                <c:pt idx="182">
                  <c:v>18.398357000000001</c:v>
                </c:pt>
                <c:pt idx="183">
                  <c:v>18.464065999999999</c:v>
                </c:pt>
                <c:pt idx="184">
                  <c:v>18.464065999999999</c:v>
                </c:pt>
                <c:pt idx="185">
                  <c:v>18.496919999999999</c:v>
                </c:pt>
                <c:pt idx="186">
                  <c:v>18.496919999999999</c:v>
                </c:pt>
                <c:pt idx="187">
                  <c:v>19.219712999999999</c:v>
                </c:pt>
                <c:pt idx="188">
                  <c:v>19.219712999999999</c:v>
                </c:pt>
                <c:pt idx="189">
                  <c:v>19.581109000000001</c:v>
                </c:pt>
                <c:pt idx="190">
                  <c:v>19.581109000000001</c:v>
                </c:pt>
                <c:pt idx="191">
                  <c:v>19.646816999999999</c:v>
                </c:pt>
                <c:pt idx="192">
                  <c:v>19.646816999999999</c:v>
                </c:pt>
                <c:pt idx="193">
                  <c:v>20.468171999999999</c:v>
                </c:pt>
                <c:pt idx="194">
                  <c:v>20.468171999999999</c:v>
                </c:pt>
                <c:pt idx="195">
                  <c:v>21.223818999999999</c:v>
                </c:pt>
                <c:pt idx="196">
                  <c:v>21.223818999999999</c:v>
                </c:pt>
                <c:pt idx="197">
                  <c:v>21.256674</c:v>
                </c:pt>
                <c:pt idx="198">
                  <c:v>21.256674</c:v>
                </c:pt>
                <c:pt idx="199">
                  <c:v>22.176590999999998</c:v>
                </c:pt>
                <c:pt idx="200">
                  <c:v>22.176590999999998</c:v>
                </c:pt>
                <c:pt idx="201">
                  <c:v>22.439425</c:v>
                </c:pt>
                <c:pt idx="202">
                  <c:v>22.439425</c:v>
                </c:pt>
                <c:pt idx="203">
                  <c:v>22.63655</c:v>
                </c:pt>
                <c:pt idx="204">
                  <c:v>22.63655</c:v>
                </c:pt>
                <c:pt idx="205">
                  <c:v>22.965091999999999</c:v>
                </c:pt>
                <c:pt idx="206">
                  <c:v>22.965091999999999</c:v>
                </c:pt>
                <c:pt idx="207">
                  <c:v>23.063655000000001</c:v>
                </c:pt>
                <c:pt idx="208">
                  <c:v>23.063655000000001</c:v>
                </c:pt>
                <c:pt idx="209">
                  <c:v>23.227926</c:v>
                </c:pt>
                <c:pt idx="210">
                  <c:v>23.227926</c:v>
                </c:pt>
                <c:pt idx="211">
                  <c:v>23.819302</c:v>
                </c:pt>
                <c:pt idx="212">
                  <c:v>23.819302</c:v>
                </c:pt>
                <c:pt idx="213">
                  <c:v>23.885010000000001</c:v>
                </c:pt>
                <c:pt idx="214">
                  <c:v>23.885010000000001</c:v>
                </c:pt>
                <c:pt idx="215">
                  <c:v>24.640657000000001</c:v>
                </c:pt>
                <c:pt idx="216">
                  <c:v>24.640657000000001</c:v>
                </c:pt>
                <c:pt idx="217">
                  <c:v>25.133469999999999</c:v>
                </c:pt>
                <c:pt idx="218">
                  <c:v>25.133469999999999</c:v>
                </c:pt>
                <c:pt idx="219">
                  <c:v>25.396304000000001</c:v>
                </c:pt>
                <c:pt idx="220">
                  <c:v>25.396304000000001</c:v>
                </c:pt>
                <c:pt idx="221">
                  <c:v>25.462012000000001</c:v>
                </c:pt>
                <c:pt idx="222">
                  <c:v>25.462012000000001</c:v>
                </c:pt>
                <c:pt idx="223">
                  <c:v>25.626283000000001</c:v>
                </c:pt>
                <c:pt idx="224">
                  <c:v>25.626283000000001</c:v>
                </c:pt>
                <c:pt idx="225">
                  <c:v>26.743326</c:v>
                </c:pt>
                <c:pt idx="226">
                  <c:v>26.743326</c:v>
                </c:pt>
                <c:pt idx="227">
                  <c:v>27.761807000000001</c:v>
                </c:pt>
                <c:pt idx="228">
                  <c:v>27.761807000000001</c:v>
                </c:pt>
                <c:pt idx="229">
                  <c:v>27.958932000000001</c:v>
                </c:pt>
                <c:pt idx="230">
                  <c:v>27.958932000000001</c:v>
                </c:pt>
                <c:pt idx="231">
                  <c:v>29.700205</c:v>
                </c:pt>
                <c:pt idx="232">
                  <c:v>29.700205</c:v>
                </c:pt>
                <c:pt idx="233">
                  <c:v>30.061602000000001</c:v>
                </c:pt>
                <c:pt idx="234">
                  <c:v>30.061602000000001</c:v>
                </c:pt>
                <c:pt idx="235">
                  <c:v>30.455852</c:v>
                </c:pt>
                <c:pt idx="236">
                  <c:v>30.455852</c:v>
                </c:pt>
                <c:pt idx="237">
                  <c:v>30.521560999999998</c:v>
                </c:pt>
                <c:pt idx="238">
                  <c:v>30.521560999999998</c:v>
                </c:pt>
                <c:pt idx="239">
                  <c:v>31.342915999999999</c:v>
                </c:pt>
                <c:pt idx="240">
                  <c:v>31.342915999999999</c:v>
                </c:pt>
                <c:pt idx="241">
                  <c:v>32.197125</c:v>
                </c:pt>
                <c:pt idx="242">
                  <c:v>32.197125</c:v>
                </c:pt>
                <c:pt idx="243">
                  <c:v>32.657083999999998</c:v>
                </c:pt>
                <c:pt idx="244">
                  <c:v>32.657083999999998</c:v>
                </c:pt>
                <c:pt idx="245">
                  <c:v>33.314168000000002</c:v>
                </c:pt>
                <c:pt idx="246">
                  <c:v>33.314168000000002</c:v>
                </c:pt>
                <c:pt idx="247">
                  <c:v>33.642710000000001</c:v>
                </c:pt>
                <c:pt idx="248">
                  <c:v>33.642710000000001</c:v>
                </c:pt>
                <c:pt idx="249">
                  <c:v>34.628337000000002</c:v>
                </c:pt>
                <c:pt idx="250">
                  <c:v>34.628337000000002</c:v>
                </c:pt>
                <c:pt idx="251">
                  <c:v>41.790554</c:v>
                </c:pt>
                <c:pt idx="253">
                  <c:v>0</c:v>
                </c:pt>
                <c:pt idx="254">
                  <c:v>0.1971253</c:v>
                </c:pt>
                <c:pt idx="255">
                  <c:v>0.1971253</c:v>
                </c:pt>
                <c:pt idx="256">
                  <c:v>0.4599589</c:v>
                </c:pt>
                <c:pt idx="257">
                  <c:v>0.4599589</c:v>
                </c:pt>
                <c:pt idx="258">
                  <c:v>0.52566740000000001</c:v>
                </c:pt>
                <c:pt idx="259">
                  <c:v>0.52566740000000001</c:v>
                </c:pt>
                <c:pt idx="260">
                  <c:v>0.95277210000000001</c:v>
                </c:pt>
                <c:pt idx="261">
                  <c:v>0.95277210000000001</c:v>
                </c:pt>
                <c:pt idx="262">
                  <c:v>1.2813142</c:v>
                </c:pt>
                <c:pt idx="263">
                  <c:v>1.2813142</c:v>
                </c:pt>
                <c:pt idx="264">
                  <c:v>1.3141684</c:v>
                </c:pt>
                <c:pt idx="265">
                  <c:v>1.3141684</c:v>
                </c:pt>
                <c:pt idx="266">
                  <c:v>1.3470226000000001</c:v>
                </c:pt>
                <c:pt idx="267">
                  <c:v>1.3470226000000001</c:v>
                </c:pt>
                <c:pt idx="268">
                  <c:v>1.7084189000000001</c:v>
                </c:pt>
                <c:pt idx="269">
                  <c:v>1.7084189000000001</c:v>
                </c:pt>
                <c:pt idx="270">
                  <c:v>1.8726898999999999</c:v>
                </c:pt>
                <c:pt idx="271">
                  <c:v>1.8726898999999999</c:v>
                </c:pt>
                <c:pt idx="272">
                  <c:v>2.2997947000000001</c:v>
                </c:pt>
                <c:pt idx="273">
                  <c:v>2.2997947000000001</c:v>
                </c:pt>
                <c:pt idx="274">
                  <c:v>2.6611910000000001</c:v>
                </c:pt>
                <c:pt idx="275">
                  <c:v>2.6611910000000001</c:v>
                </c:pt>
                <c:pt idx="276">
                  <c:v>2.9240246000000001</c:v>
                </c:pt>
                <c:pt idx="277">
                  <c:v>2.9240246000000001</c:v>
                </c:pt>
                <c:pt idx="278">
                  <c:v>2.9568789</c:v>
                </c:pt>
                <c:pt idx="279">
                  <c:v>2.9568789</c:v>
                </c:pt>
                <c:pt idx="280">
                  <c:v>3.0882957000000002</c:v>
                </c:pt>
                <c:pt idx="281">
                  <c:v>3.0882957000000002</c:v>
                </c:pt>
                <c:pt idx="282">
                  <c:v>3.1211498999999998</c:v>
                </c:pt>
                <c:pt idx="283">
                  <c:v>3.1211498999999998</c:v>
                </c:pt>
                <c:pt idx="284">
                  <c:v>3.2197125</c:v>
                </c:pt>
                <c:pt idx="285">
                  <c:v>3.2197125</c:v>
                </c:pt>
                <c:pt idx="286">
                  <c:v>3.4168378000000001</c:v>
                </c:pt>
                <c:pt idx="287">
                  <c:v>3.4168378000000001</c:v>
                </c:pt>
                <c:pt idx="288">
                  <c:v>3.5482545999999999</c:v>
                </c:pt>
                <c:pt idx="289">
                  <c:v>3.5482545999999999</c:v>
                </c:pt>
                <c:pt idx="290">
                  <c:v>3.5811088</c:v>
                </c:pt>
                <c:pt idx="291">
                  <c:v>3.5811088</c:v>
                </c:pt>
                <c:pt idx="292">
                  <c:v>3.6468172000000001</c:v>
                </c:pt>
                <c:pt idx="293">
                  <c:v>3.6468172000000001</c:v>
                </c:pt>
                <c:pt idx="294">
                  <c:v>3.9096508999999999</c:v>
                </c:pt>
                <c:pt idx="295">
                  <c:v>3.9096508999999999</c:v>
                </c:pt>
                <c:pt idx="296">
                  <c:v>4.3039014</c:v>
                </c:pt>
                <c:pt idx="297">
                  <c:v>4.3039014</c:v>
                </c:pt>
                <c:pt idx="298">
                  <c:v>4.6324434999999999</c:v>
                </c:pt>
                <c:pt idx="299">
                  <c:v>4.6324434999999999</c:v>
                </c:pt>
                <c:pt idx="300">
                  <c:v>4.9609855999999999</c:v>
                </c:pt>
                <c:pt idx="301">
                  <c:v>4.9609855999999999</c:v>
                </c:pt>
                <c:pt idx="302">
                  <c:v>5.0924025000000004</c:v>
                </c:pt>
                <c:pt idx="303">
                  <c:v>5.0924025000000004</c:v>
                </c:pt>
                <c:pt idx="304">
                  <c:v>5.3223818999999999</c:v>
                </c:pt>
                <c:pt idx="305">
                  <c:v>5.3223818999999999</c:v>
                </c:pt>
                <c:pt idx="306">
                  <c:v>5.7166323999999999</c:v>
                </c:pt>
                <c:pt idx="307">
                  <c:v>5.7166323999999999</c:v>
                </c:pt>
                <c:pt idx="308">
                  <c:v>5.7494867000000003</c:v>
                </c:pt>
                <c:pt idx="309">
                  <c:v>5.7494867000000003</c:v>
                </c:pt>
                <c:pt idx="310">
                  <c:v>5.8151951000000004</c:v>
                </c:pt>
                <c:pt idx="311">
                  <c:v>5.8151951000000004</c:v>
                </c:pt>
                <c:pt idx="312">
                  <c:v>6.1437372000000003</c:v>
                </c:pt>
                <c:pt idx="313">
                  <c:v>6.1437372000000003</c:v>
                </c:pt>
                <c:pt idx="314">
                  <c:v>6.1765914000000004</c:v>
                </c:pt>
                <c:pt idx="315">
                  <c:v>6.1765914000000004</c:v>
                </c:pt>
                <c:pt idx="316">
                  <c:v>6.2094455999999996</c:v>
                </c:pt>
                <c:pt idx="317">
                  <c:v>6.2094455999999996</c:v>
                </c:pt>
                <c:pt idx="318">
                  <c:v>6.5708418999999996</c:v>
                </c:pt>
                <c:pt idx="319">
                  <c:v>6.5708418999999996</c:v>
                </c:pt>
                <c:pt idx="320">
                  <c:v>6.9979465999999997</c:v>
                </c:pt>
                <c:pt idx="321">
                  <c:v>6.9979465999999997</c:v>
                </c:pt>
                <c:pt idx="322">
                  <c:v>7.7535933999999997</c:v>
                </c:pt>
                <c:pt idx="323">
                  <c:v>7.7535933999999997</c:v>
                </c:pt>
                <c:pt idx="324">
                  <c:v>7.8193017999999999</c:v>
                </c:pt>
                <c:pt idx="325">
                  <c:v>7.8193017999999999</c:v>
                </c:pt>
                <c:pt idx="326">
                  <c:v>7.8850103000000002</c:v>
                </c:pt>
                <c:pt idx="327">
                  <c:v>7.8850103000000002</c:v>
                </c:pt>
                <c:pt idx="328">
                  <c:v>8.0821354999999997</c:v>
                </c:pt>
                <c:pt idx="329">
                  <c:v>8.0821354999999997</c:v>
                </c:pt>
                <c:pt idx="330">
                  <c:v>8.2135523999999993</c:v>
                </c:pt>
                <c:pt idx="331">
                  <c:v>8.2135523999999993</c:v>
                </c:pt>
                <c:pt idx="332">
                  <c:v>8.4435318000000006</c:v>
                </c:pt>
                <c:pt idx="333">
                  <c:v>8.4435318000000006</c:v>
                </c:pt>
                <c:pt idx="334">
                  <c:v>8.6406571000000003</c:v>
                </c:pt>
                <c:pt idx="335">
                  <c:v>8.6406571000000003</c:v>
                </c:pt>
                <c:pt idx="336">
                  <c:v>9.0349076000000004</c:v>
                </c:pt>
                <c:pt idx="337">
                  <c:v>9.0349076000000004</c:v>
                </c:pt>
                <c:pt idx="338">
                  <c:v>9.1663244000000006</c:v>
                </c:pt>
                <c:pt idx="339">
                  <c:v>9.1663244000000006</c:v>
                </c:pt>
                <c:pt idx="340">
                  <c:v>9.3305954999999994</c:v>
                </c:pt>
                <c:pt idx="341">
                  <c:v>9.3305954999999994</c:v>
                </c:pt>
                <c:pt idx="342">
                  <c:v>9.3634497000000003</c:v>
                </c:pt>
                <c:pt idx="343">
                  <c:v>9.3634497000000003</c:v>
                </c:pt>
                <c:pt idx="344">
                  <c:v>9.4291581000000004</c:v>
                </c:pt>
                <c:pt idx="345">
                  <c:v>9.4291581000000004</c:v>
                </c:pt>
                <c:pt idx="346">
                  <c:v>9.4948665000000005</c:v>
                </c:pt>
                <c:pt idx="347">
                  <c:v>9.4948665000000005</c:v>
                </c:pt>
                <c:pt idx="348">
                  <c:v>9.5605749000000007</c:v>
                </c:pt>
                <c:pt idx="349">
                  <c:v>9.5605749000000007</c:v>
                </c:pt>
                <c:pt idx="350">
                  <c:v>9.7248459999999994</c:v>
                </c:pt>
                <c:pt idx="351">
                  <c:v>9.7248459999999994</c:v>
                </c:pt>
                <c:pt idx="352">
                  <c:v>9.8234086000000005</c:v>
                </c:pt>
                <c:pt idx="353">
                  <c:v>9.8234086000000005</c:v>
                </c:pt>
                <c:pt idx="354">
                  <c:v>10.086242</c:v>
                </c:pt>
                <c:pt idx="355">
                  <c:v>10.086242</c:v>
                </c:pt>
                <c:pt idx="356">
                  <c:v>10.381930000000001</c:v>
                </c:pt>
                <c:pt idx="357">
                  <c:v>10.381930000000001</c:v>
                </c:pt>
                <c:pt idx="358">
                  <c:v>10.513347</c:v>
                </c:pt>
                <c:pt idx="359">
                  <c:v>10.513347</c:v>
                </c:pt>
                <c:pt idx="360">
                  <c:v>10.644764</c:v>
                </c:pt>
                <c:pt idx="361">
                  <c:v>10.644764</c:v>
                </c:pt>
                <c:pt idx="362">
                  <c:v>11.006159999999999</c:v>
                </c:pt>
                <c:pt idx="363">
                  <c:v>11.006159999999999</c:v>
                </c:pt>
                <c:pt idx="364">
                  <c:v>11.334702</c:v>
                </c:pt>
                <c:pt idx="365">
                  <c:v>11.334702</c:v>
                </c:pt>
                <c:pt idx="366">
                  <c:v>11.466119000000001</c:v>
                </c:pt>
                <c:pt idx="367">
                  <c:v>11.466119000000001</c:v>
                </c:pt>
                <c:pt idx="368">
                  <c:v>11.564681999999999</c:v>
                </c:pt>
                <c:pt idx="369">
                  <c:v>11.564681999999999</c:v>
                </c:pt>
                <c:pt idx="370">
                  <c:v>11.63039</c:v>
                </c:pt>
                <c:pt idx="371">
                  <c:v>11.63039</c:v>
                </c:pt>
                <c:pt idx="372">
                  <c:v>11.893224</c:v>
                </c:pt>
                <c:pt idx="373">
                  <c:v>11.893224</c:v>
                </c:pt>
                <c:pt idx="374">
                  <c:v>11.991785999999999</c:v>
                </c:pt>
                <c:pt idx="375">
                  <c:v>11.991785999999999</c:v>
                </c:pt>
                <c:pt idx="376">
                  <c:v>12.024641000000001</c:v>
                </c:pt>
                <c:pt idx="377">
                  <c:v>12.024641000000001</c:v>
                </c:pt>
                <c:pt idx="378">
                  <c:v>12.090349</c:v>
                </c:pt>
                <c:pt idx="379">
                  <c:v>12.090349</c:v>
                </c:pt>
                <c:pt idx="380">
                  <c:v>12.156057000000001</c:v>
                </c:pt>
                <c:pt idx="381">
                  <c:v>12.156057000000001</c:v>
                </c:pt>
                <c:pt idx="382">
                  <c:v>12.418891</c:v>
                </c:pt>
                <c:pt idx="383">
                  <c:v>12.418891</c:v>
                </c:pt>
                <c:pt idx="384">
                  <c:v>13.075975</c:v>
                </c:pt>
                <c:pt idx="385">
                  <c:v>13.075975</c:v>
                </c:pt>
                <c:pt idx="386">
                  <c:v>13.470226</c:v>
                </c:pt>
                <c:pt idx="387">
                  <c:v>13.470226</c:v>
                </c:pt>
                <c:pt idx="388">
                  <c:v>13.601642999999999</c:v>
                </c:pt>
                <c:pt idx="389">
                  <c:v>13.601642999999999</c:v>
                </c:pt>
                <c:pt idx="390">
                  <c:v>13.73306</c:v>
                </c:pt>
                <c:pt idx="391">
                  <c:v>13.73306</c:v>
                </c:pt>
                <c:pt idx="392">
                  <c:v>13.897330999999999</c:v>
                </c:pt>
                <c:pt idx="393">
                  <c:v>13.897330999999999</c:v>
                </c:pt>
                <c:pt idx="394">
                  <c:v>14.094455999999999</c:v>
                </c:pt>
                <c:pt idx="395">
                  <c:v>14.094455999999999</c:v>
                </c:pt>
                <c:pt idx="396">
                  <c:v>14.225873</c:v>
                </c:pt>
                <c:pt idx="397">
                  <c:v>14.225873</c:v>
                </c:pt>
                <c:pt idx="398">
                  <c:v>14.258727</c:v>
                </c:pt>
                <c:pt idx="399">
                  <c:v>14.258727</c:v>
                </c:pt>
                <c:pt idx="400">
                  <c:v>14.554415000000001</c:v>
                </c:pt>
                <c:pt idx="401">
                  <c:v>14.554415000000001</c:v>
                </c:pt>
                <c:pt idx="402">
                  <c:v>14.685832</c:v>
                </c:pt>
                <c:pt idx="403">
                  <c:v>14.685832</c:v>
                </c:pt>
                <c:pt idx="404">
                  <c:v>14.948665</c:v>
                </c:pt>
                <c:pt idx="405">
                  <c:v>14.948665</c:v>
                </c:pt>
                <c:pt idx="406">
                  <c:v>14.98152</c:v>
                </c:pt>
                <c:pt idx="407">
                  <c:v>14.98152</c:v>
                </c:pt>
                <c:pt idx="408">
                  <c:v>15.014374</c:v>
                </c:pt>
                <c:pt idx="409">
                  <c:v>15.014374</c:v>
                </c:pt>
                <c:pt idx="410">
                  <c:v>15.080082000000001</c:v>
                </c:pt>
                <c:pt idx="411">
                  <c:v>15.080082000000001</c:v>
                </c:pt>
                <c:pt idx="412">
                  <c:v>15.178644999999999</c:v>
                </c:pt>
                <c:pt idx="413">
                  <c:v>15.178644999999999</c:v>
                </c:pt>
                <c:pt idx="414">
                  <c:v>15.211499</c:v>
                </c:pt>
                <c:pt idx="415">
                  <c:v>15.211499</c:v>
                </c:pt>
                <c:pt idx="416">
                  <c:v>15.277207000000001</c:v>
                </c:pt>
                <c:pt idx="417">
                  <c:v>15.277207000000001</c:v>
                </c:pt>
                <c:pt idx="418">
                  <c:v>15.310062</c:v>
                </c:pt>
                <c:pt idx="419">
                  <c:v>15.310062</c:v>
                </c:pt>
                <c:pt idx="420">
                  <c:v>15.572895000000001</c:v>
                </c:pt>
                <c:pt idx="421">
                  <c:v>15.572895000000001</c:v>
                </c:pt>
                <c:pt idx="422">
                  <c:v>15.671457999999999</c:v>
                </c:pt>
                <c:pt idx="423">
                  <c:v>15.671457999999999</c:v>
                </c:pt>
                <c:pt idx="424">
                  <c:v>15.835729000000001</c:v>
                </c:pt>
                <c:pt idx="425">
                  <c:v>15.835729000000001</c:v>
                </c:pt>
                <c:pt idx="426">
                  <c:v>15.934291999999999</c:v>
                </c:pt>
                <c:pt idx="427">
                  <c:v>15.934291999999999</c:v>
                </c:pt>
                <c:pt idx="428">
                  <c:v>15.967146</c:v>
                </c:pt>
                <c:pt idx="429">
                  <c:v>15.967146</c:v>
                </c:pt>
                <c:pt idx="430">
                  <c:v>16.098562999999999</c:v>
                </c:pt>
                <c:pt idx="431">
                  <c:v>16.098562999999999</c:v>
                </c:pt>
                <c:pt idx="432">
                  <c:v>16.591376</c:v>
                </c:pt>
                <c:pt idx="433">
                  <c:v>16.591376</c:v>
                </c:pt>
                <c:pt idx="434">
                  <c:v>17.149896999999999</c:v>
                </c:pt>
                <c:pt idx="435">
                  <c:v>17.149896999999999</c:v>
                </c:pt>
                <c:pt idx="436">
                  <c:v>17.412731000000001</c:v>
                </c:pt>
                <c:pt idx="437">
                  <c:v>17.412731000000001</c:v>
                </c:pt>
                <c:pt idx="438">
                  <c:v>17.478439000000002</c:v>
                </c:pt>
                <c:pt idx="439">
                  <c:v>17.478439000000002</c:v>
                </c:pt>
                <c:pt idx="440">
                  <c:v>17.741273</c:v>
                </c:pt>
                <c:pt idx="441">
                  <c:v>17.741273</c:v>
                </c:pt>
                <c:pt idx="442">
                  <c:v>17.905543999999999</c:v>
                </c:pt>
                <c:pt idx="443">
                  <c:v>17.905543999999999</c:v>
                </c:pt>
                <c:pt idx="444">
                  <c:v>19.022587000000001</c:v>
                </c:pt>
                <c:pt idx="445">
                  <c:v>19.022587000000001</c:v>
                </c:pt>
                <c:pt idx="446">
                  <c:v>19.5154</c:v>
                </c:pt>
                <c:pt idx="447">
                  <c:v>19.5154</c:v>
                </c:pt>
                <c:pt idx="448">
                  <c:v>19.876797</c:v>
                </c:pt>
                <c:pt idx="449">
                  <c:v>19.876797</c:v>
                </c:pt>
                <c:pt idx="450">
                  <c:v>19.909651</c:v>
                </c:pt>
                <c:pt idx="451">
                  <c:v>19.909651</c:v>
                </c:pt>
                <c:pt idx="452">
                  <c:v>20.041067999999999</c:v>
                </c:pt>
                <c:pt idx="453">
                  <c:v>20.041067999999999</c:v>
                </c:pt>
                <c:pt idx="454">
                  <c:v>20.172485000000002</c:v>
                </c:pt>
                <c:pt idx="455">
                  <c:v>20.172485000000002</c:v>
                </c:pt>
                <c:pt idx="456">
                  <c:v>20.402463999999998</c:v>
                </c:pt>
                <c:pt idx="457">
                  <c:v>20.402463999999998</c:v>
                </c:pt>
                <c:pt idx="458">
                  <c:v>20.731006000000001</c:v>
                </c:pt>
                <c:pt idx="459">
                  <c:v>20.731006000000001</c:v>
                </c:pt>
                <c:pt idx="460">
                  <c:v>20.763860000000001</c:v>
                </c:pt>
                <c:pt idx="461">
                  <c:v>20.763860000000001</c:v>
                </c:pt>
                <c:pt idx="462">
                  <c:v>20.796714999999999</c:v>
                </c:pt>
                <c:pt idx="463">
                  <c:v>20.796714999999999</c:v>
                </c:pt>
                <c:pt idx="464">
                  <c:v>20.960985999999998</c:v>
                </c:pt>
                <c:pt idx="465">
                  <c:v>20.960985999999998</c:v>
                </c:pt>
                <c:pt idx="466">
                  <c:v>20.993839999999999</c:v>
                </c:pt>
                <c:pt idx="467">
                  <c:v>20.993839999999999</c:v>
                </c:pt>
                <c:pt idx="468">
                  <c:v>21.059547999999999</c:v>
                </c:pt>
                <c:pt idx="469">
                  <c:v>21.059547999999999</c:v>
                </c:pt>
                <c:pt idx="470">
                  <c:v>21.158111000000002</c:v>
                </c:pt>
                <c:pt idx="471">
                  <c:v>21.158111000000002</c:v>
                </c:pt>
                <c:pt idx="472">
                  <c:v>21.420945</c:v>
                </c:pt>
                <c:pt idx="473">
                  <c:v>21.420945</c:v>
                </c:pt>
                <c:pt idx="474">
                  <c:v>21.618069999999999</c:v>
                </c:pt>
                <c:pt idx="475">
                  <c:v>21.618069999999999</c:v>
                </c:pt>
                <c:pt idx="476">
                  <c:v>21.749486999999998</c:v>
                </c:pt>
                <c:pt idx="477">
                  <c:v>21.749486999999998</c:v>
                </c:pt>
                <c:pt idx="478">
                  <c:v>21.848049</c:v>
                </c:pt>
                <c:pt idx="479">
                  <c:v>21.848049</c:v>
                </c:pt>
                <c:pt idx="480">
                  <c:v>21.880903</c:v>
                </c:pt>
                <c:pt idx="481">
                  <c:v>21.880903</c:v>
                </c:pt>
                <c:pt idx="482">
                  <c:v>22.340862000000001</c:v>
                </c:pt>
                <c:pt idx="483">
                  <c:v>22.340862000000001</c:v>
                </c:pt>
                <c:pt idx="484">
                  <c:v>23.26078</c:v>
                </c:pt>
                <c:pt idx="485">
                  <c:v>23.26078</c:v>
                </c:pt>
                <c:pt idx="486">
                  <c:v>23.523613999999998</c:v>
                </c:pt>
                <c:pt idx="487">
                  <c:v>23.523613999999998</c:v>
                </c:pt>
                <c:pt idx="488">
                  <c:v>23.622177000000001</c:v>
                </c:pt>
                <c:pt idx="489">
                  <c:v>23.622177000000001</c:v>
                </c:pt>
                <c:pt idx="490">
                  <c:v>23.786448</c:v>
                </c:pt>
                <c:pt idx="491">
                  <c:v>23.786448</c:v>
                </c:pt>
                <c:pt idx="492">
                  <c:v>23.983573</c:v>
                </c:pt>
                <c:pt idx="493">
                  <c:v>23.983573</c:v>
                </c:pt>
                <c:pt idx="494">
                  <c:v>24.574949</c:v>
                </c:pt>
                <c:pt idx="495">
                  <c:v>24.574949</c:v>
                </c:pt>
                <c:pt idx="496">
                  <c:v>24.673511000000001</c:v>
                </c:pt>
                <c:pt idx="497">
                  <c:v>24.673511000000001</c:v>
                </c:pt>
                <c:pt idx="498">
                  <c:v>24.804928</c:v>
                </c:pt>
                <c:pt idx="499">
                  <c:v>26.217659000000001</c:v>
                </c:pt>
                <c:pt idx="500">
                  <c:v>26.349076</c:v>
                </c:pt>
                <c:pt idx="501">
                  <c:v>26.349076</c:v>
                </c:pt>
                <c:pt idx="502">
                  <c:v>26.743326</c:v>
                </c:pt>
                <c:pt idx="503">
                  <c:v>26.743326</c:v>
                </c:pt>
                <c:pt idx="504">
                  <c:v>26.874742999999999</c:v>
                </c:pt>
                <c:pt idx="505">
                  <c:v>26.874742999999999</c:v>
                </c:pt>
                <c:pt idx="506">
                  <c:v>27.400410999999998</c:v>
                </c:pt>
                <c:pt idx="507">
                  <c:v>27.400410999999998</c:v>
                </c:pt>
                <c:pt idx="508">
                  <c:v>27.564682000000001</c:v>
                </c:pt>
                <c:pt idx="509">
                  <c:v>27.564682000000001</c:v>
                </c:pt>
                <c:pt idx="510">
                  <c:v>27.926078</c:v>
                </c:pt>
                <c:pt idx="511">
                  <c:v>27.926078</c:v>
                </c:pt>
                <c:pt idx="512">
                  <c:v>28.977412999999999</c:v>
                </c:pt>
                <c:pt idx="513">
                  <c:v>28.977412999999999</c:v>
                </c:pt>
                <c:pt idx="514">
                  <c:v>29.371663000000002</c:v>
                </c:pt>
                <c:pt idx="515">
                  <c:v>29.371663000000002</c:v>
                </c:pt>
                <c:pt idx="516">
                  <c:v>29.995892999999999</c:v>
                </c:pt>
                <c:pt idx="517">
                  <c:v>29.995892999999999</c:v>
                </c:pt>
                <c:pt idx="518">
                  <c:v>30.390143999999999</c:v>
                </c:pt>
                <c:pt idx="519">
                  <c:v>30.390143999999999</c:v>
                </c:pt>
                <c:pt idx="520">
                  <c:v>35.778233999999998</c:v>
                </c:pt>
                <c:pt idx="521">
                  <c:v>35.778233999999998</c:v>
                </c:pt>
                <c:pt idx="522">
                  <c:v>37.256673999999997</c:v>
                </c:pt>
                <c:pt idx="523">
                  <c:v>37.256673999999997</c:v>
                </c:pt>
                <c:pt idx="524">
                  <c:v>41.199179000000001</c:v>
                </c:pt>
                <c:pt idx="526">
                  <c:v>3.28542E-2</c:v>
                </c:pt>
                <c:pt idx="527">
                  <c:v>3.28542E-2</c:v>
                </c:pt>
                <c:pt idx="528">
                  <c:v>3.28542E-2</c:v>
                </c:pt>
                <c:pt idx="529">
                  <c:v>0.3942505</c:v>
                </c:pt>
                <c:pt idx="530">
                  <c:v>0.75564679999999995</c:v>
                </c:pt>
                <c:pt idx="531">
                  <c:v>1.0184804999999999</c:v>
                </c:pt>
                <c:pt idx="532">
                  <c:v>1.0513347</c:v>
                </c:pt>
                <c:pt idx="533">
                  <c:v>1.0513347</c:v>
                </c:pt>
                <c:pt idx="534">
                  <c:v>1.2156057</c:v>
                </c:pt>
                <c:pt idx="535">
                  <c:v>1.7412730999999999</c:v>
                </c:pt>
                <c:pt idx="536">
                  <c:v>1.8069815</c:v>
                </c:pt>
                <c:pt idx="537">
                  <c:v>1.8398357000000001</c:v>
                </c:pt>
                <c:pt idx="538">
                  <c:v>1.9055441</c:v>
                </c:pt>
                <c:pt idx="539">
                  <c:v>2.2340862000000001</c:v>
                </c:pt>
                <c:pt idx="540">
                  <c:v>2.4312114999999999</c:v>
                </c:pt>
                <c:pt idx="541">
                  <c:v>2.5954825000000001</c:v>
                </c:pt>
                <c:pt idx="542">
                  <c:v>2.8254619999999999</c:v>
                </c:pt>
                <c:pt idx="543">
                  <c:v>2.8254619999999999</c:v>
                </c:pt>
                <c:pt idx="544">
                  <c:v>2.8911704</c:v>
                </c:pt>
                <c:pt idx="545">
                  <c:v>3.0225873000000001</c:v>
                </c:pt>
                <c:pt idx="546">
                  <c:v>3.0554415000000001</c:v>
                </c:pt>
                <c:pt idx="547">
                  <c:v>3.7453799000000001</c:v>
                </c:pt>
                <c:pt idx="548">
                  <c:v>3.9096508999999999</c:v>
                </c:pt>
                <c:pt idx="549">
                  <c:v>3.9753593</c:v>
                </c:pt>
                <c:pt idx="550">
                  <c:v>4.3039014</c:v>
                </c:pt>
                <c:pt idx="551">
                  <c:v>4.6324434999999999</c:v>
                </c:pt>
                <c:pt idx="552">
                  <c:v>5.5523613999999997</c:v>
                </c:pt>
                <c:pt idx="553">
                  <c:v>6.4722793000000003</c:v>
                </c:pt>
                <c:pt idx="554">
                  <c:v>6.8665298000000003</c:v>
                </c:pt>
                <c:pt idx="555">
                  <c:v>7.1622177000000002</c:v>
                </c:pt>
                <c:pt idx="556">
                  <c:v>7.1950719000000003</c:v>
                </c:pt>
                <c:pt idx="557">
                  <c:v>7.9835729000000004</c:v>
                </c:pt>
                <c:pt idx="558">
                  <c:v>8.0821354999999997</c:v>
                </c:pt>
                <c:pt idx="559">
                  <c:v>8.7720739000000005</c:v>
                </c:pt>
                <c:pt idx="560">
                  <c:v>9.5934291999999992</c:v>
                </c:pt>
                <c:pt idx="561">
                  <c:v>12.681725</c:v>
                </c:pt>
                <c:pt idx="562">
                  <c:v>13.667351</c:v>
                </c:pt>
                <c:pt idx="563">
                  <c:v>14.225873</c:v>
                </c:pt>
                <c:pt idx="564">
                  <c:v>14.98152</c:v>
                </c:pt>
                <c:pt idx="565">
                  <c:v>16.131416999999999</c:v>
                </c:pt>
                <c:pt idx="566">
                  <c:v>16.591376</c:v>
                </c:pt>
                <c:pt idx="567">
                  <c:v>16.722792999999999</c:v>
                </c:pt>
                <c:pt idx="568">
                  <c:v>16.952772</c:v>
                </c:pt>
                <c:pt idx="569">
                  <c:v>17.051335000000002</c:v>
                </c:pt>
                <c:pt idx="570">
                  <c:v>17.182752000000001</c:v>
                </c:pt>
                <c:pt idx="571">
                  <c:v>17.642710000000001</c:v>
                </c:pt>
                <c:pt idx="572">
                  <c:v>17.642710000000001</c:v>
                </c:pt>
                <c:pt idx="573">
                  <c:v>17.708418999999999</c:v>
                </c:pt>
                <c:pt idx="574">
                  <c:v>17.741273</c:v>
                </c:pt>
                <c:pt idx="575">
                  <c:v>17.774127</c:v>
                </c:pt>
                <c:pt idx="576">
                  <c:v>17.806982000000001</c:v>
                </c:pt>
                <c:pt idx="577">
                  <c:v>17.938397999999999</c:v>
                </c:pt>
                <c:pt idx="578">
                  <c:v>18.069814999999998</c:v>
                </c:pt>
                <c:pt idx="579">
                  <c:v>18.069814999999998</c:v>
                </c:pt>
                <c:pt idx="580">
                  <c:v>18.365503</c:v>
                </c:pt>
                <c:pt idx="581">
                  <c:v>18.431211000000001</c:v>
                </c:pt>
                <c:pt idx="582">
                  <c:v>18.431211000000001</c:v>
                </c:pt>
                <c:pt idx="583">
                  <c:v>18.562628</c:v>
                </c:pt>
                <c:pt idx="584">
                  <c:v>18.726899</c:v>
                </c:pt>
                <c:pt idx="585">
                  <c:v>18.759754000000001</c:v>
                </c:pt>
                <c:pt idx="586">
                  <c:v>18.759754000000001</c:v>
                </c:pt>
                <c:pt idx="587">
                  <c:v>18.924025</c:v>
                </c:pt>
                <c:pt idx="588">
                  <c:v>18.989733000000001</c:v>
                </c:pt>
                <c:pt idx="589">
                  <c:v>19.088296</c:v>
                </c:pt>
                <c:pt idx="590">
                  <c:v>19.154004</c:v>
                </c:pt>
                <c:pt idx="591">
                  <c:v>19.186858000000001</c:v>
                </c:pt>
                <c:pt idx="592">
                  <c:v>19.383984000000002</c:v>
                </c:pt>
                <c:pt idx="593">
                  <c:v>19.383984000000002</c:v>
                </c:pt>
                <c:pt idx="594">
                  <c:v>19.482545999999999</c:v>
                </c:pt>
                <c:pt idx="595">
                  <c:v>19.548255000000001</c:v>
                </c:pt>
                <c:pt idx="596">
                  <c:v>19.613962999999998</c:v>
                </c:pt>
                <c:pt idx="597">
                  <c:v>19.679670999999999</c:v>
                </c:pt>
                <c:pt idx="598">
                  <c:v>19.843942999999999</c:v>
                </c:pt>
                <c:pt idx="599">
                  <c:v>19.843942999999999</c:v>
                </c:pt>
                <c:pt idx="600">
                  <c:v>20.008213999999999</c:v>
                </c:pt>
                <c:pt idx="601">
                  <c:v>20.073922</c:v>
                </c:pt>
                <c:pt idx="602">
                  <c:v>20.13963</c:v>
                </c:pt>
                <c:pt idx="603">
                  <c:v>20.369610000000002</c:v>
                </c:pt>
                <c:pt idx="604">
                  <c:v>20.435317999999999</c:v>
                </c:pt>
                <c:pt idx="605">
                  <c:v>20.533881000000001</c:v>
                </c:pt>
                <c:pt idx="606">
                  <c:v>20.566735000000001</c:v>
                </c:pt>
                <c:pt idx="607">
                  <c:v>20.665298</c:v>
                </c:pt>
                <c:pt idx="608">
                  <c:v>20.731006000000001</c:v>
                </c:pt>
                <c:pt idx="609">
                  <c:v>20.796714999999999</c:v>
                </c:pt>
                <c:pt idx="610">
                  <c:v>20.796714999999999</c:v>
                </c:pt>
                <c:pt idx="611">
                  <c:v>20.796714999999999</c:v>
                </c:pt>
                <c:pt idx="612">
                  <c:v>20.829568999999999</c:v>
                </c:pt>
                <c:pt idx="613">
                  <c:v>20.862423</c:v>
                </c:pt>
                <c:pt idx="614">
                  <c:v>20.862423</c:v>
                </c:pt>
                <c:pt idx="615">
                  <c:v>20.993839999999999</c:v>
                </c:pt>
                <c:pt idx="616">
                  <c:v>20.993839999999999</c:v>
                </c:pt>
                <c:pt idx="617">
                  <c:v>21.059547999999999</c:v>
                </c:pt>
                <c:pt idx="618">
                  <c:v>21.125257000000001</c:v>
                </c:pt>
                <c:pt idx="619">
                  <c:v>21.190964999999998</c:v>
                </c:pt>
                <c:pt idx="620">
                  <c:v>21.190964999999998</c:v>
                </c:pt>
                <c:pt idx="621">
                  <c:v>21.322382000000001</c:v>
                </c:pt>
                <c:pt idx="622">
                  <c:v>21.486653</c:v>
                </c:pt>
                <c:pt idx="623">
                  <c:v>21.519507000000001</c:v>
                </c:pt>
                <c:pt idx="624">
                  <c:v>21.552361000000001</c:v>
                </c:pt>
                <c:pt idx="625">
                  <c:v>21.650924</c:v>
                </c:pt>
                <c:pt idx="626">
                  <c:v>21.650924</c:v>
                </c:pt>
                <c:pt idx="627">
                  <c:v>21.848049</c:v>
                </c:pt>
                <c:pt idx="628">
                  <c:v>21.979465999999999</c:v>
                </c:pt>
                <c:pt idx="629">
                  <c:v>22.209446</c:v>
                </c:pt>
                <c:pt idx="630">
                  <c:v>22.340862000000001</c:v>
                </c:pt>
                <c:pt idx="631">
                  <c:v>22.340862000000001</c:v>
                </c:pt>
                <c:pt idx="632">
                  <c:v>22.373716999999999</c:v>
                </c:pt>
                <c:pt idx="633">
                  <c:v>22.505133000000001</c:v>
                </c:pt>
                <c:pt idx="634">
                  <c:v>22.505133000000001</c:v>
                </c:pt>
                <c:pt idx="635">
                  <c:v>22.570841999999999</c:v>
                </c:pt>
                <c:pt idx="636">
                  <c:v>22.570841999999999</c:v>
                </c:pt>
                <c:pt idx="637">
                  <c:v>22.63655</c:v>
                </c:pt>
                <c:pt idx="638">
                  <c:v>22.800820999999999</c:v>
                </c:pt>
                <c:pt idx="639">
                  <c:v>22.997947</c:v>
                </c:pt>
                <c:pt idx="640">
                  <c:v>23.030801</c:v>
                </c:pt>
                <c:pt idx="641">
                  <c:v>23.129363000000001</c:v>
                </c:pt>
                <c:pt idx="642">
                  <c:v>23.490760000000002</c:v>
                </c:pt>
                <c:pt idx="643">
                  <c:v>23.490760000000002</c:v>
                </c:pt>
                <c:pt idx="644">
                  <c:v>23.523613999999998</c:v>
                </c:pt>
                <c:pt idx="645">
                  <c:v>23.523613999999998</c:v>
                </c:pt>
                <c:pt idx="646">
                  <c:v>23.655031000000001</c:v>
                </c:pt>
                <c:pt idx="647">
                  <c:v>23.687885000000001</c:v>
                </c:pt>
                <c:pt idx="648">
                  <c:v>23.819302</c:v>
                </c:pt>
                <c:pt idx="649">
                  <c:v>23.852156000000001</c:v>
                </c:pt>
                <c:pt idx="650">
                  <c:v>23.885010000000001</c:v>
                </c:pt>
                <c:pt idx="651">
                  <c:v>23.950718999999999</c:v>
                </c:pt>
                <c:pt idx="652">
                  <c:v>24.049281000000001</c:v>
                </c:pt>
                <c:pt idx="653">
                  <c:v>24.082135999999998</c:v>
                </c:pt>
                <c:pt idx="654">
                  <c:v>24.213552</c:v>
                </c:pt>
                <c:pt idx="655">
                  <c:v>24.279261000000002</c:v>
                </c:pt>
                <c:pt idx="656">
                  <c:v>24.640657000000001</c:v>
                </c:pt>
                <c:pt idx="657">
                  <c:v>24.73922</c:v>
                </c:pt>
                <c:pt idx="658">
                  <c:v>24.73922</c:v>
                </c:pt>
                <c:pt idx="659">
                  <c:v>24.804928</c:v>
                </c:pt>
                <c:pt idx="660">
                  <c:v>24.804928</c:v>
                </c:pt>
                <c:pt idx="661">
                  <c:v>25.199179000000001</c:v>
                </c:pt>
                <c:pt idx="662">
                  <c:v>25.264887000000002</c:v>
                </c:pt>
                <c:pt idx="663">
                  <c:v>25.396304000000001</c:v>
                </c:pt>
                <c:pt idx="664">
                  <c:v>25.396304000000001</c:v>
                </c:pt>
                <c:pt idx="665">
                  <c:v>25.396304000000001</c:v>
                </c:pt>
                <c:pt idx="666">
                  <c:v>25.462012000000001</c:v>
                </c:pt>
                <c:pt idx="667">
                  <c:v>25.527721</c:v>
                </c:pt>
                <c:pt idx="668">
                  <c:v>25.659137999999999</c:v>
                </c:pt>
                <c:pt idx="669">
                  <c:v>25.691991999999999</c:v>
                </c:pt>
                <c:pt idx="670">
                  <c:v>25.790554</c:v>
                </c:pt>
                <c:pt idx="671">
                  <c:v>25.823409000000002</c:v>
                </c:pt>
                <c:pt idx="672">
                  <c:v>25.856262999999998</c:v>
                </c:pt>
                <c:pt idx="673">
                  <c:v>25.889116999999999</c:v>
                </c:pt>
                <c:pt idx="674">
                  <c:v>25.889116999999999</c:v>
                </c:pt>
                <c:pt idx="675">
                  <c:v>26.119097</c:v>
                </c:pt>
                <c:pt idx="676">
                  <c:v>26.283367999999999</c:v>
                </c:pt>
                <c:pt idx="677">
                  <c:v>26.414784000000001</c:v>
                </c:pt>
                <c:pt idx="678">
                  <c:v>26.480492999999999</c:v>
                </c:pt>
                <c:pt idx="679">
                  <c:v>26.710471999999999</c:v>
                </c:pt>
                <c:pt idx="680">
                  <c:v>26.743326</c:v>
                </c:pt>
                <c:pt idx="681">
                  <c:v>26.973306000000001</c:v>
                </c:pt>
                <c:pt idx="682">
                  <c:v>26.973306000000001</c:v>
                </c:pt>
                <c:pt idx="683">
                  <c:v>26.973306000000001</c:v>
                </c:pt>
                <c:pt idx="684">
                  <c:v>27.071869</c:v>
                </c:pt>
                <c:pt idx="685">
                  <c:v>27.071869</c:v>
                </c:pt>
                <c:pt idx="686">
                  <c:v>27.104723</c:v>
                </c:pt>
                <c:pt idx="687">
                  <c:v>27.170431000000001</c:v>
                </c:pt>
                <c:pt idx="688">
                  <c:v>27.203285000000001</c:v>
                </c:pt>
                <c:pt idx="689">
                  <c:v>27.433264999999999</c:v>
                </c:pt>
                <c:pt idx="690">
                  <c:v>27.433264999999999</c:v>
                </c:pt>
                <c:pt idx="691">
                  <c:v>27.433264999999999</c:v>
                </c:pt>
                <c:pt idx="692">
                  <c:v>27.597536000000002</c:v>
                </c:pt>
                <c:pt idx="693">
                  <c:v>27.696099</c:v>
                </c:pt>
                <c:pt idx="694">
                  <c:v>27.86037</c:v>
                </c:pt>
                <c:pt idx="695">
                  <c:v>27.893224</c:v>
                </c:pt>
                <c:pt idx="696">
                  <c:v>27.926078</c:v>
                </c:pt>
                <c:pt idx="697">
                  <c:v>27.958932000000001</c:v>
                </c:pt>
                <c:pt idx="698">
                  <c:v>28.123203</c:v>
                </c:pt>
                <c:pt idx="699">
                  <c:v>28.123203</c:v>
                </c:pt>
                <c:pt idx="700">
                  <c:v>28.254619999999999</c:v>
                </c:pt>
                <c:pt idx="701">
                  <c:v>28.320329000000001</c:v>
                </c:pt>
                <c:pt idx="702">
                  <c:v>28.320329000000001</c:v>
                </c:pt>
                <c:pt idx="703">
                  <c:v>28.353183000000001</c:v>
                </c:pt>
                <c:pt idx="704">
                  <c:v>28.353183000000001</c:v>
                </c:pt>
                <c:pt idx="705">
                  <c:v>28.451744999999999</c:v>
                </c:pt>
                <c:pt idx="706">
                  <c:v>28.550308000000001</c:v>
                </c:pt>
                <c:pt idx="707">
                  <c:v>28.583162000000002</c:v>
                </c:pt>
                <c:pt idx="708">
                  <c:v>28.648871</c:v>
                </c:pt>
                <c:pt idx="709">
                  <c:v>28.845996</c:v>
                </c:pt>
                <c:pt idx="710">
                  <c:v>28.977412999999999</c:v>
                </c:pt>
                <c:pt idx="711">
                  <c:v>28.977412999999999</c:v>
                </c:pt>
                <c:pt idx="712">
                  <c:v>29.010266999999999</c:v>
                </c:pt>
                <c:pt idx="713">
                  <c:v>29.075975</c:v>
                </c:pt>
                <c:pt idx="714">
                  <c:v>29.174537999999998</c:v>
                </c:pt>
                <c:pt idx="715">
                  <c:v>29.207391999999999</c:v>
                </c:pt>
                <c:pt idx="716">
                  <c:v>29.338809000000001</c:v>
                </c:pt>
                <c:pt idx="717">
                  <c:v>29.503080000000001</c:v>
                </c:pt>
                <c:pt idx="718">
                  <c:v>29.667351</c:v>
                </c:pt>
                <c:pt idx="719">
                  <c:v>29.733059999999998</c:v>
                </c:pt>
                <c:pt idx="720">
                  <c:v>29.733059999999998</c:v>
                </c:pt>
                <c:pt idx="721">
                  <c:v>29.733059999999998</c:v>
                </c:pt>
                <c:pt idx="722">
                  <c:v>29.765913999999999</c:v>
                </c:pt>
                <c:pt idx="723">
                  <c:v>29.930185000000002</c:v>
                </c:pt>
                <c:pt idx="724">
                  <c:v>29.963038999999998</c:v>
                </c:pt>
                <c:pt idx="725">
                  <c:v>30.127310000000001</c:v>
                </c:pt>
                <c:pt idx="726">
                  <c:v>30.225873</c:v>
                </c:pt>
                <c:pt idx="727">
                  <c:v>30.422998</c:v>
                </c:pt>
                <c:pt idx="728">
                  <c:v>30.521560999999998</c:v>
                </c:pt>
                <c:pt idx="729">
                  <c:v>30.521560999999998</c:v>
                </c:pt>
                <c:pt idx="730">
                  <c:v>30.587268999999999</c:v>
                </c:pt>
                <c:pt idx="731">
                  <c:v>30.685832000000001</c:v>
                </c:pt>
                <c:pt idx="732">
                  <c:v>30.751539999999999</c:v>
                </c:pt>
                <c:pt idx="733">
                  <c:v>30.850103000000001</c:v>
                </c:pt>
                <c:pt idx="734">
                  <c:v>31.080082000000001</c:v>
                </c:pt>
                <c:pt idx="735">
                  <c:v>31.178644999999999</c:v>
                </c:pt>
                <c:pt idx="736">
                  <c:v>31.211499</c:v>
                </c:pt>
                <c:pt idx="737">
                  <c:v>31.310061999999999</c:v>
                </c:pt>
                <c:pt idx="738">
                  <c:v>31.310061999999999</c:v>
                </c:pt>
                <c:pt idx="739">
                  <c:v>31.342915999999999</c:v>
                </c:pt>
                <c:pt idx="740">
                  <c:v>31.441478</c:v>
                </c:pt>
                <c:pt idx="741">
                  <c:v>31.638604000000001</c:v>
                </c:pt>
                <c:pt idx="742">
                  <c:v>31.671458000000001</c:v>
                </c:pt>
                <c:pt idx="743">
                  <c:v>31.770021</c:v>
                </c:pt>
                <c:pt idx="744">
                  <c:v>31.967146</c:v>
                </c:pt>
                <c:pt idx="745">
                  <c:v>32.098562999999999</c:v>
                </c:pt>
                <c:pt idx="746">
                  <c:v>32.262833999999998</c:v>
                </c:pt>
                <c:pt idx="747">
                  <c:v>32.492812999999998</c:v>
                </c:pt>
                <c:pt idx="748">
                  <c:v>32.591375999999997</c:v>
                </c:pt>
                <c:pt idx="749">
                  <c:v>32.854208999999997</c:v>
                </c:pt>
                <c:pt idx="750">
                  <c:v>32.887064000000002</c:v>
                </c:pt>
                <c:pt idx="751">
                  <c:v>33.018479999999997</c:v>
                </c:pt>
                <c:pt idx="752">
                  <c:v>33.281314000000002</c:v>
                </c:pt>
                <c:pt idx="753">
                  <c:v>33.511293999999999</c:v>
                </c:pt>
                <c:pt idx="754">
                  <c:v>33.774127</c:v>
                </c:pt>
                <c:pt idx="755">
                  <c:v>33.872689999999999</c:v>
                </c:pt>
                <c:pt idx="756">
                  <c:v>34.069814999999998</c:v>
                </c:pt>
                <c:pt idx="757">
                  <c:v>34.299795000000003</c:v>
                </c:pt>
                <c:pt idx="758">
                  <c:v>34.299795000000003</c:v>
                </c:pt>
                <c:pt idx="759">
                  <c:v>34.529774000000003</c:v>
                </c:pt>
                <c:pt idx="760">
                  <c:v>34.595483000000002</c:v>
                </c:pt>
                <c:pt idx="761">
                  <c:v>34.595483000000002</c:v>
                </c:pt>
                <c:pt idx="762">
                  <c:v>34.759754000000001</c:v>
                </c:pt>
                <c:pt idx="763">
                  <c:v>34.825462000000002</c:v>
                </c:pt>
                <c:pt idx="764">
                  <c:v>34.858316000000002</c:v>
                </c:pt>
                <c:pt idx="765">
                  <c:v>34.989733000000001</c:v>
                </c:pt>
                <c:pt idx="766">
                  <c:v>35.5154</c:v>
                </c:pt>
                <c:pt idx="767">
                  <c:v>36.468172000000003</c:v>
                </c:pt>
                <c:pt idx="768">
                  <c:v>36.501027000000001</c:v>
                </c:pt>
                <c:pt idx="769">
                  <c:v>36.566735000000001</c:v>
                </c:pt>
                <c:pt idx="770">
                  <c:v>37.125256999999998</c:v>
                </c:pt>
                <c:pt idx="771">
                  <c:v>37.322381999999998</c:v>
                </c:pt>
                <c:pt idx="772">
                  <c:v>38.63655</c:v>
                </c:pt>
                <c:pt idx="773">
                  <c:v>39.655031000000001</c:v>
                </c:pt>
                <c:pt idx="774">
                  <c:v>39.885010000000001</c:v>
                </c:pt>
                <c:pt idx="775">
                  <c:v>40.180698</c:v>
                </c:pt>
                <c:pt idx="776">
                  <c:v>40.410677999999997</c:v>
                </c:pt>
                <c:pt idx="777">
                  <c:v>40.837781999999997</c:v>
                </c:pt>
                <c:pt idx="778">
                  <c:v>41.790554</c:v>
                </c:pt>
                <c:pt idx="780">
                  <c:v>3.28542E-2</c:v>
                </c:pt>
                <c:pt idx="781">
                  <c:v>3.28542E-2</c:v>
                </c:pt>
                <c:pt idx="782">
                  <c:v>0.4599589</c:v>
                </c:pt>
                <c:pt idx="783">
                  <c:v>1.3141684</c:v>
                </c:pt>
                <c:pt idx="784">
                  <c:v>1.5770021000000001</c:v>
                </c:pt>
                <c:pt idx="785">
                  <c:v>1.8398357000000001</c:v>
                </c:pt>
                <c:pt idx="786">
                  <c:v>2.7926077999999999</c:v>
                </c:pt>
                <c:pt idx="787">
                  <c:v>3.1540040999999999</c:v>
                </c:pt>
                <c:pt idx="788">
                  <c:v>3.1540040999999999</c:v>
                </c:pt>
                <c:pt idx="789">
                  <c:v>3.2854209000000001</c:v>
                </c:pt>
                <c:pt idx="790">
                  <c:v>3.3511294</c:v>
                </c:pt>
                <c:pt idx="791">
                  <c:v>3.4168378000000001</c:v>
                </c:pt>
                <c:pt idx="792">
                  <c:v>4.0410678000000004</c:v>
                </c:pt>
                <c:pt idx="793">
                  <c:v>4.0410678000000004</c:v>
                </c:pt>
                <c:pt idx="794">
                  <c:v>4.7638604000000004</c:v>
                </c:pt>
                <c:pt idx="795">
                  <c:v>4.7967145999999996</c:v>
                </c:pt>
                <c:pt idx="796">
                  <c:v>4.8295687999999997</c:v>
                </c:pt>
                <c:pt idx="797">
                  <c:v>4.9938397999999999</c:v>
                </c:pt>
                <c:pt idx="798">
                  <c:v>5.1581108999999996</c:v>
                </c:pt>
                <c:pt idx="799">
                  <c:v>5.5852155999999997</c:v>
                </c:pt>
                <c:pt idx="800">
                  <c:v>5.6180697999999998</c:v>
                </c:pt>
                <c:pt idx="801">
                  <c:v>6.6036960999999996</c:v>
                </c:pt>
                <c:pt idx="802">
                  <c:v>7.4579054999999999</c:v>
                </c:pt>
                <c:pt idx="803">
                  <c:v>7.6878849999999996</c:v>
                </c:pt>
                <c:pt idx="804">
                  <c:v>8.9363449999999993</c:v>
                </c:pt>
                <c:pt idx="805">
                  <c:v>9.1334701999999997</c:v>
                </c:pt>
                <c:pt idx="806">
                  <c:v>9.8562627999999997</c:v>
                </c:pt>
                <c:pt idx="807">
                  <c:v>11.63039</c:v>
                </c:pt>
                <c:pt idx="808">
                  <c:v>11.893224</c:v>
                </c:pt>
                <c:pt idx="809">
                  <c:v>14.028746999999999</c:v>
                </c:pt>
                <c:pt idx="810">
                  <c:v>15.211499</c:v>
                </c:pt>
                <c:pt idx="811">
                  <c:v>15.868582999999999</c:v>
                </c:pt>
                <c:pt idx="812">
                  <c:v>16.361395999999999</c:v>
                </c:pt>
                <c:pt idx="813">
                  <c:v>16.361395999999999</c:v>
                </c:pt>
                <c:pt idx="814">
                  <c:v>16.492813000000002</c:v>
                </c:pt>
                <c:pt idx="815">
                  <c:v>16.657084000000001</c:v>
                </c:pt>
                <c:pt idx="816">
                  <c:v>16.854209000000001</c:v>
                </c:pt>
                <c:pt idx="817">
                  <c:v>16.952772</c:v>
                </c:pt>
                <c:pt idx="818">
                  <c:v>17.412731000000001</c:v>
                </c:pt>
                <c:pt idx="819">
                  <c:v>17.511293999999999</c:v>
                </c:pt>
                <c:pt idx="820">
                  <c:v>17.609856000000001</c:v>
                </c:pt>
                <c:pt idx="821">
                  <c:v>18.004107000000001</c:v>
                </c:pt>
                <c:pt idx="822">
                  <c:v>18.004107000000001</c:v>
                </c:pt>
                <c:pt idx="823">
                  <c:v>18.234086000000001</c:v>
                </c:pt>
                <c:pt idx="824">
                  <c:v>18.694044999999999</c:v>
                </c:pt>
                <c:pt idx="825">
                  <c:v>18.759754000000001</c:v>
                </c:pt>
                <c:pt idx="826">
                  <c:v>18.924025</c:v>
                </c:pt>
                <c:pt idx="827">
                  <c:v>18.989733000000001</c:v>
                </c:pt>
                <c:pt idx="828">
                  <c:v>18.989733000000001</c:v>
                </c:pt>
                <c:pt idx="829">
                  <c:v>19.022587000000001</c:v>
                </c:pt>
                <c:pt idx="830">
                  <c:v>19.219712999999999</c:v>
                </c:pt>
                <c:pt idx="831">
                  <c:v>19.351129</c:v>
                </c:pt>
                <c:pt idx="832">
                  <c:v>19.383984000000002</c:v>
                </c:pt>
                <c:pt idx="833">
                  <c:v>19.449691999999999</c:v>
                </c:pt>
                <c:pt idx="834">
                  <c:v>19.482545999999999</c:v>
                </c:pt>
                <c:pt idx="835">
                  <c:v>19.482545999999999</c:v>
                </c:pt>
                <c:pt idx="836">
                  <c:v>19.613962999999998</c:v>
                </c:pt>
                <c:pt idx="837">
                  <c:v>19.909651</c:v>
                </c:pt>
                <c:pt idx="838">
                  <c:v>19.909651</c:v>
                </c:pt>
                <c:pt idx="839">
                  <c:v>19.942505000000001</c:v>
                </c:pt>
                <c:pt idx="840">
                  <c:v>20.435317999999999</c:v>
                </c:pt>
                <c:pt idx="841">
                  <c:v>20.533881000000001</c:v>
                </c:pt>
                <c:pt idx="842">
                  <c:v>20.566735000000001</c:v>
                </c:pt>
                <c:pt idx="843">
                  <c:v>20.566735000000001</c:v>
                </c:pt>
                <c:pt idx="844">
                  <c:v>20.599589000000002</c:v>
                </c:pt>
                <c:pt idx="845">
                  <c:v>20.599589000000002</c:v>
                </c:pt>
                <c:pt idx="846">
                  <c:v>20.632444</c:v>
                </c:pt>
                <c:pt idx="847">
                  <c:v>20.731006000000001</c:v>
                </c:pt>
                <c:pt idx="848">
                  <c:v>20.829568999999999</c:v>
                </c:pt>
                <c:pt idx="849">
                  <c:v>20.862423</c:v>
                </c:pt>
                <c:pt idx="850">
                  <c:v>20.862423</c:v>
                </c:pt>
                <c:pt idx="851">
                  <c:v>20.960985999999998</c:v>
                </c:pt>
                <c:pt idx="852">
                  <c:v>20.993839999999999</c:v>
                </c:pt>
                <c:pt idx="853">
                  <c:v>21.059547999999999</c:v>
                </c:pt>
                <c:pt idx="854">
                  <c:v>21.059547999999999</c:v>
                </c:pt>
                <c:pt idx="855">
                  <c:v>21.092402</c:v>
                </c:pt>
                <c:pt idx="856">
                  <c:v>21.092402</c:v>
                </c:pt>
                <c:pt idx="857">
                  <c:v>21.125257000000001</c:v>
                </c:pt>
                <c:pt idx="858">
                  <c:v>21.190964999999998</c:v>
                </c:pt>
                <c:pt idx="859">
                  <c:v>21.289528000000001</c:v>
                </c:pt>
                <c:pt idx="860">
                  <c:v>21.355236000000001</c:v>
                </c:pt>
                <c:pt idx="861">
                  <c:v>21.355236000000001</c:v>
                </c:pt>
                <c:pt idx="862">
                  <c:v>21.355236000000001</c:v>
                </c:pt>
                <c:pt idx="863">
                  <c:v>21.486653</c:v>
                </c:pt>
                <c:pt idx="864">
                  <c:v>21.519507000000001</c:v>
                </c:pt>
                <c:pt idx="865">
                  <c:v>21.519507000000001</c:v>
                </c:pt>
                <c:pt idx="866">
                  <c:v>21.552361000000001</c:v>
                </c:pt>
                <c:pt idx="867">
                  <c:v>21.618069999999999</c:v>
                </c:pt>
                <c:pt idx="868">
                  <c:v>21.650924</c:v>
                </c:pt>
                <c:pt idx="869">
                  <c:v>21.716632000000001</c:v>
                </c:pt>
                <c:pt idx="870">
                  <c:v>21.880903</c:v>
                </c:pt>
                <c:pt idx="871">
                  <c:v>21.979465999999999</c:v>
                </c:pt>
                <c:pt idx="872">
                  <c:v>22.078029000000001</c:v>
                </c:pt>
                <c:pt idx="873">
                  <c:v>22.209446</c:v>
                </c:pt>
                <c:pt idx="874">
                  <c:v>22.209446</c:v>
                </c:pt>
                <c:pt idx="875">
                  <c:v>22.2423</c:v>
                </c:pt>
                <c:pt idx="876">
                  <c:v>22.2423</c:v>
                </c:pt>
                <c:pt idx="877">
                  <c:v>22.373716999999999</c:v>
                </c:pt>
                <c:pt idx="878">
                  <c:v>22.373716999999999</c:v>
                </c:pt>
                <c:pt idx="879">
                  <c:v>22.603695999999999</c:v>
                </c:pt>
                <c:pt idx="880">
                  <c:v>22.735112999999998</c:v>
                </c:pt>
                <c:pt idx="881">
                  <c:v>22.735112999999998</c:v>
                </c:pt>
                <c:pt idx="882">
                  <c:v>22.833676000000001</c:v>
                </c:pt>
                <c:pt idx="883">
                  <c:v>23.030801</c:v>
                </c:pt>
                <c:pt idx="884">
                  <c:v>23.063655000000001</c:v>
                </c:pt>
                <c:pt idx="885">
                  <c:v>23.227926</c:v>
                </c:pt>
                <c:pt idx="886">
                  <c:v>23.589321999999999</c:v>
                </c:pt>
                <c:pt idx="887">
                  <c:v>23.622177000000001</c:v>
                </c:pt>
                <c:pt idx="888">
                  <c:v>23.885010000000001</c:v>
                </c:pt>
                <c:pt idx="889">
                  <c:v>24.213552</c:v>
                </c:pt>
                <c:pt idx="890">
                  <c:v>24.279261000000002</c:v>
                </c:pt>
                <c:pt idx="891">
                  <c:v>24.410678000000001</c:v>
                </c:pt>
                <c:pt idx="892">
                  <c:v>24.410678000000001</c:v>
                </c:pt>
                <c:pt idx="893">
                  <c:v>24.410678000000001</c:v>
                </c:pt>
                <c:pt idx="894">
                  <c:v>24.443532000000001</c:v>
                </c:pt>
                <c:pt idx="895">
                  <c:v>24.476386000000002</c:v>
                </c:pt>
                <c:pt idx="896">
                  <c:v>24.509239999999998</c:v>
                </c:pt>
                <c:pt idx="897">
                  <c:v>24.706365999999999</c:v>
                </c:pt>
                <c:pt idx="898">
                  <c:v>25.067761999999998</c:v>
                </c:pt>
                <c:pt idx="899">
                  <c:v>25.100615999999999</c:v>
                </c:pt>
                <c:pt idx="900">
                  <c:v>25.462012000000001</c:v>
                </c:pt>
                <c:pt idx="901">
                  <c:v>25.462012000000001</c:v>
                </c:pt>
                <c:pt idx="902">
                  <c:v>25.560575</c:v>
                </c:pt>
                <c:pt idx="903">
                  <c:v>25.593429</c:v>
                </c:pt>
                <c:pt idx="904">
                  <c:v>25.626283000000001</c:v>
                </c:pt>
                <c:pt idx="905">
                  <c:v>25.790554</c:v>
                </c:pt>
                <c:pt idx="906">
                  <c:v>25.889116999999999</c:v>
                </c:pt>
                <c:pt idx="907">
                  <c:v>25.921970999999999</c:v>
                </c:pt>
                <c:pt idx="908">
                  <c:v>25.987680000000001</c:v>
                </c:pt>
                <c:pt idx="909">
                  <c:v>26.020534000000001</c:v>
                </c:pt>
                <c:pt idx="910">
                  <c:v>26.151951</c:v>
                </c:pt>
                <c:pt idx="911">
                  <c:v>26.250513000000002</c:v>
                </c:pt>
                <c:pt idx="912">
                  <c:v>26.349076</c:v>
                </c:pt>
                <c:pt idx="913">
                  <c:v>26.381930000000001</c:v>
                </c:pt>
                <c:pt idx="914">
                  <c:v>26.480492999999999</c:v>
                </c:pt>
                <c:pt idx="915">
                  <c:v>26.513347</c:v>
                </c:pt>
                <c:pt idx="916">
                  <c:v>26.677617999999999</c:v>
                </c:pt>
                <c:pt idx="917">
                  <c:v>26.940452000000001</c:v>
                </c:pt>
                <c:pt idx="918">
                  <c:v>26.940452000000001</c:v>
                </c:pt>
                <c:pt idx="919">
                  <c:v>27.039014000000002</c:v>
                </c:pt>
                <c:pt idx="920">
                  <c:v>27.039014000000002</c:v>
                </c:pt>
                <c:pt idx="921">
                  <c:v>27.137577</c:v>
                </c:pt>
                <c:pt idx="922">
                  <c:v>27.268993999999999</c:v>
                </c:pt>
                <c:pt idx="923">
                  <c:v>27.433264999999999</c:v>
                </c:pt>
                <c:pt idx="924">
                  <c:v>27.466118999999999</c:v>
                </c:pt>
                <c:pt idx="925">
                  <c:v>27.466118999999999</c:v>
                </c:pt>
                <c:pt idx="926">
                  <c:v>28.090349</c:v>
                </c:pt>
                <c:pt idx="927">
                  <c:v>28.090349</c:v>
                </c:pt>
                <c:pt idx="928">
                  <c:v>28.254619999999999</c:v>
                </c:pt>
                <c:pt idx="929">
                  <c:v>28.287474</c:v>
                </c:pt>
                <c:pt idx="930">
                  <c:v>28.320329000000001</c:v>
                </c:pt>
                <c:pt idx="931">
                  <c:v>28.386037000000002</c:v>
                </c:pt>
                <c:pt idx="932">
                  <c:v>28.418890999999999</c:v>
                </c:pt>
                <c:pt idx="933">
                  <c:v>28.550308000000001</c:v>
                </c:pt>
                <c:pt idx="934">
                  <c:v>28.550308000000001</c:v>
                </c:pt>
                <c:pt idx="935">
                  <c:v>28.550308000000001</c:v>
                </c:pt>
                <c:pt idx="936">
                  <c:v>28.681725</c:v>
                </c:pt>
                <c:pt idx="937">
                  <c:v>28.780287000000001</c:v>
                </c:pt>
                <c:pt idx="938">
                  <c:v>28.813141999999999</c:v>
                </c:pt>
                <c:pt idx="939">
                  <c:v>28.911704</c:v>
                </c:pt>
                <c:pt idx="940">
                  <c:v>29.010266999999999</c:v>
                </c:pt>
                <c:pt idx="941">
                  <c:v>29.043120999999999</c:v>
                </c:pt>
                <c:pt idx="942">
                  <c:v>29.075975</c:v>
                </c:pt>
                <c:pt idx="943">
                  <c:v>29.240245999999999</c:v>
                </c:pt>
                <c:pt idx="944">
                  <c:v>29.273101</c:v>
                </c:pt>
                <c:pt idx="945">
                  <c:v>29.371663000000002</c:v>
                </c:pt>
                <c:pt idx="946">
                  <c:v>29.371663000000002</c:v>
                </c:pt>
                <c:pt idx="947">
                  <c:v>29.503080000000001</c:v>
                </c:pt>
                <c:pt idx="948">
                  <c:v>29.568788999999999</c:v>
                </c:pt>
                <c:pt idx="949">
                  <c:v>29.667351</c:v>
                </c:pt>
                <c:pt idx="950">
                  <c:v>29.733059999999998</c:v>
                </c:pt>
                <c:pt idx="951">
                  <c:v>29.765913999999999</c:v>
                </c:pt>
                <c:pt idx="952">
                  <c:v>29.995892999999999</c:v>
                </c:pt>
                <c:pt idx="953">
                  <c:v>30.061602000000001</c:v>
                </c:pt>
                <c:pt idx="954">
                  <c:v>30.094456000000001</c:v>
                </c:pt>
                <c:pt idx="955">
                  <c:v>30.160164000000002</c:v>
                </c:pt>
                <c:pt idx="956">
                  <c:v>30.258727</c:v>
                </c:pt>
                <c:pt idx="957">
                  <c:v>30.258727</c:v>
                </c:pt>
                <c:pt idx="958">
                  <c:v>30.258727</c:v>
                </c:pt>
                <c:pt idx="959">
                  <c:v>30.258727</c:v>
                </c:pt>
                <c:pt idx="960">
                  <c:v>30.422998</c:v>
                </c:pt>
                <c:pt idx="961">
                  <c:v>30.422998</c:v>
                </c:pt>
                <c:pt idx="962">
                  <c:v>30.455852</c:v>
                </c:pt>
                <c:pt idx="963">
                  <c:v>30.554414999999999</c:v>
                </c:pt>
                <c:pt idx="964">
                  <c:v>30.751539999999999</c:v>
                </c:pt>
                <c:pt idx="965">
                  <c:v>31.080082000000001</c:v>
                </c:pt>
                <c:pt idx="966">
                  <c:v>31.112936000000001</c:v>
                </c:pt>
                <c:pt idx="967">
                  <c:v>31.112936000000001</c:v>
                </c:pt>
                <c:pt idx="968">
                  <c:v>31.310061999999999</c:v>
                </c:pt>
                <c:pt idx="969">
                  <c:v>31.638604000000001</c:v>
                </c:pt>
                <c:pt idx="970">
                  <c:v>31.967146</c:v>
                </c:pt>
                <c:pt idx="971">
                  <c:v>32</c:v>
                </c:pt>
                <c:pt idx="972">
                  <c:v>32.098562999999999</c:v>
                </c:pt>
                <c:pt idx="973">
                  <c:v>32.525666999999999</c:v>
                </c:pt>
                <c:pt idx="974">
                  <c:v>32.689937999999998</c:v>
                </c:pt>
                <c:pt idx="975">
                  <c:v>32.821354999999997</c:v>
                </c:pt>
                <c:pt idx="976">
                  <c:v>32.919918000000003</c:v>
                </c:pt>
                <c:pt idx="977">
                  <c:v>32.919918000000003</c:v>
                </c:pt>
                <c:pt idx="978">
                  <c:v>32.952772000000003</c:v>
                </c:pt>
                <c:pt idx="979">
                  <c:v>33.149897000000003</c:v>
                </c:pt>
                <c:pt idx="980">
                  <c:v>33.445585000000001</c:v>
                </c:pt>
                <c:pt idx="981">
                  <c:v>33.478439000000002</c:v>
                </c:pt>
                <c:pt idx="982">
                  <c:v>33.741273</c:v>
                </c:pt>
                <c:pt idx="983">
                  <c:v>33.839835999999998</c:v>
                </c:pt>
                <c:pt idx="984">
                  <c:v>33.872689999999999</c:v>
                </c:pt>
                <c:pt idx="985">
                  <c:v>33.905543999999999</c:v>
                </c:pt>
                <c:pt idx="986">
                  <c:v>33.971252999999997</c:v>
                </c:pt>
                <c:pt idx="987">
                  <c:v>34.135523999999997</c:v>
                </c:pt>
                <c:pt idx="988">
                  <c:v>34.234085999999998</c:v>
                </c:pt>
                <c:pt idx="989">
                  <c:v>34.661191000000002</c:v>
                </c:pt>
                <c:pt idx="990">
                  <c:v>34.792608000000001</c:v>
                </c:pt>
                <c:pt idx="991">
                  <c:v>35.581108999999998</c:v>
                </c:pt>
                <c:pt idx="992">
                  <c:v>35.778233999999998</c:v>
                </c:pt>
                <c:pt idx="993">
                  <c:v>35.778233999999998</c:v>
                </c:pt>
                <c:pt idx="994">
                  <c:v>35.909650999999997</c:v>
                </c:pt>
                <c:pt idx="995">
                  <c:v>36.369610000000002</c:v>
                </c:pt>
                <c:pt idx="996">
                  <c:v>36.566735000000001</c:v>
                </c:pt>
                <c:pt idx="997">
                  <c:v>36.665298</c:v>
                </c:pt>
                <c:pt idx="998">
                  <c:v>36.928131</c:v>
                </c:pt>
                <c:pt idx="999">
                  <c:v>37.190964999999998</c:v>
                </c:pt>
                <c:pt idx="1000">
                  <c:v>38.012320000000003</c:v>
                </c:pt>
                <c:pt idx="1001">
                  <c:v>38.505133000000001</c:v>
                </c:pt>
                <c:pt idx="1002">
                  <c:v>38.932237999999998</c:v>
                </c:pt>
                <c:pt idx="1003">
                  <c:v>39.589322000000003</c:v>
                </c:pt>
                <c:pt idx="1004">
                  <c:v>39.720739000000002</c:v>
                </c:pt>
                <c:pt idx="1005">
                  <c:v>40.279260999999998</c:v>
                </c:pt>
                <c:pt idx="1006">
                  <c:v>40.640656999999997</c:v>
                </c:pt>
                <c:pt idx="1007">
                  <c:v>41.002052999999997</c:v>
                </c:pt>
                <c:pt idx="1008">
                  <c:v>41.199179000000001</c:v>
                </c:pt>
              </c:numCache>
            </c:numRef>
          </c:xVal>
          <c:yVal>
            <c:numRef>
              <c:f>Sheet1!$D$2:$D$1500</c:f>
              <c:numCache>
                <c:formatCode>General</c:formatCode>
                <c:ptCount val="1490"/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98.694519999999997</c:v>
                </c:pt>
                <c:pt idx="531">
                  <c:v>98.170940000000002</c:v>
                </c:pt>
                <c:pt idx="532">
                  <c:v>98.170940000000002</c:v>
                </c:pt>
                <c:pt idx="533">
                  <c:v>98.170940000000002</c:v>
                </c:pt>
                <c:pt idx="534">
                  <c:v>97.907039999999995</c:v>
                </c:pt>
                <c:pt idx="535">
                  <c:v>97.113200000000006</c:v>
                </c:pt>
                <c:pt idx="536">
                  <c:v>97.113200000000006</c:v>
                </c:pt>
                <c:pt idx="537">
                  <c:v>96.847130000000007</c:v>
                </c:pt>
                <c:pt idx="538">
                  <c:v>96.847130000000007</c:v>
                </c:pt>
                <c:pt idx="539">
                  <c:v>96.044529999999995</c:v>
                </c:pt>
                <c:pt idx="540">
                  <c:v>95.239689999999996</c:v>
                </c:pt>
                <c:pt idx="541">
                  <c:v>95.239689999999996</c:v>
                </c:pt>
                <c:pt idx="542">
                  <c:v>94.700090000000003</c:v>
                </c:pt>
                <c:pt idx="543">
                  <c:v>94.700090000000003</c:v>
                </c:pt>
                <c:pt idx="544">
                  <c:v>94.700090000000003</c:v>
                </c:pt>
                <c:pt idx="545">
                  <c:v>94.700090000000003</c:v>
                </c:pt>
                <c:pt idx="546">
                  <c:v>94.700090000000003</c:v>
                </c:pt>
                <c:pt idx="547">
                  <c:v>92.784189999999995</c:v>
                </c:pt>
                <c:pt idx="548">
                  <c:v>92.235169999999997</c:v>
                </c:pt>
                <c:pt idx="549">
                  <c:v>91.95984</c:v>
                </c:pt>
                <c:pt idx="550">
                  <c:v>91.131379999999993</c:v>
                </c:pt>
                <c:pt idx="551">
                  <c:v>90.023399999999995</c:v>
                </c:pt>
                <c:pt idx="552">
                  <c:v>88.356300000000005</c:v>
                </c:pt>
                <c:pt idx="553">
                  <c:v>87.798839999999998</c:v>
                </c:pt>
                <c:pt idx="554">
                  <c:v>86.960000000000008</c:v>
                </c:pt>
                <c:pt idx="555">
                  <c:v>86.679479999999998</c:v>
                </c:pt>
                <c:pt idx="556">
                  <c:v>86.679479999999998</c:v>
                </c:pt>
                <c:pt idx="557">
                  <c:v>86.679479999999998</c:v>
                </c:pt>
                <c:pt idx="558">
                  <c:v>86.679479999999998</c:v>
                </c:pt>
                <c:pt idx="559">
                  <c:v>86.395290000000003</c:v>
                </c:pt>
                <c:pt idx="560">
                  <c:v>85.25475999999999</c:v>
                </c:pt>
                <c:pt idx="561">
                  <c:v>80.963409999999996</c:v>
                </c:pt>
                <c:pt idx="562">
                  <c:v>79.527889999999999</c:v>
                </c:pt>
                <c:pt idx="563">
                  <c:v>79.527889999999999</c:v>
                </c:pt>
                <c:pt idx="564">
                  <c:v>78.660309999999996</c:v>
                </c:pt>
                <c:pt idx="565">
                  <c:v>76.628500000000003</c:v>
                </c:pt>
                <c:pt idx="566">
                  <c:v>74.588949999999997</c:v>
                </c:pt>
                <c:pt idx="567">
                  <c:v>74.588949999999997</c:v>
                </c:pt>
                <c:pt idx="568">
                  <c:v>74.588949999999997</c:v>
                </c:pt>
                <c:pt idx="569">
                  <c:v>74.588949999999997</c:v>
                </c:pt>
                <c:pt idx="570">
                  <c:v>74.588949999999997</c:v>
                </c:pt>
                <c:pt idx="571">
                  <c:v>74.291790000000006</c:v>
                </c:pt>
                <c:pt idx="572">
                  <c:v>74.291790000000006</c:v>
                </c:pt>
                <c:pt idx="573">
                  <c:v>73.992220000000003</c:v>
                </c:pt>
                <c:pt idx="574">
                  <c:v>73.992220000000003</c:v>
                </c:pt>
                <c:pt idx="575">
                  <c:v>73.690210000000008</c:v>
                </c:pt>
                <c:pt idx="576">
                  <c:v>73.690210000000008</c:v>
                </c:pt>
                <c:pt idx="577">
                  <c:v>73.690210000000008</c:v>
                </c:pt>
                <c:pt idx="578">
                  <c:v>73.384450000000001</c:v>
                </c:pt>
                <c:pt idx="579">
                  <c:v>73.384450000000001</c:v>
                </c:pt>
                <c:pt idx="580">
                  <c:v>73.07611</c:v>
                </c:pt>
                <c:pt idx="581">
                  <c:v>72.766459999999995</c:v>
                </c:pt>
                <c:pt idx="582">
                  <c:v>72.766459999999995</c:v>
                </c:pt>
                <c:pt idx="583">
                  <c:v>72.141860000000008</c:v>
                </c:pt>
                <c:pt idx="584">
                  <c:v>72.141860000000008</c:v>
                </c:pt>
                <c:pt idx="585">
                  <c:v>72.141860000000008</c:v>
                </c:pt>
                <c:pt idx="586">
                  <c:v>72.141860000000008</c:v>
                </c:pt>
                <c:pt idx="587">
                  <c:v>72.141860000000008</c:v>
                </c:pt>
                <c:pt idx="588">
                  <c:v>72.141860000000008</c:v>
                </c:pt>
                <c:pt idx="589">
                  <c:v>72.141860000000008</c:v>
                </c:pt>
                <c:pt idx="590">
                  <c:v>72.141860000000008</c:v>
                </c:pt>
                <c:pt idx="591">
                  <c:v>72.141860000000008</c:v>
                </c:pt>
                <c:pt idx="592">
                  <c:v>71.81689999999999</c:v>
                </c:pt>
                <c:pt idx="593">
                  <c:v>71.81689999999999</c:v>
                </c:pt>
                <c:pt idx="594">
                  <c:v>71.81689999999999</c:v>
                </c:pt>
                <c:pt idx="595">
                  <c:v>71.81689999999999</c:v>
                </c:pt>
                <c:pt idx="596">
                  <c:v>71.485939999999999</c:v>
                </c:pt>
                <c:pt idx="597">
                  <c:v>70.820959999999999</c:v>
                </c:pt>
                <c:pt idx="598">
                  <c:v>70.820959999999999</c:v>
                </c:pt>
                <c:pt idx="599">
                  <c:v>70.820959999999999</c:v>
                </c:pt>
                <c:pt idx="600">
                  <c:v>70.820959999999999</c:v>
                </c:pt>
                <c:pt idx="601">
                  <c:v>70.820959999999999</c:v>
                </c:pt>
                <c:pt idx="602">
                  <c:v>70.820959999999999</c:v>
                </c:pt>
                <c:pt idx="603">
                  <c:v>70.820959999999999</c:v>
                </c:pt>
                <c:pt idx="604">
                  <c:v>70.820959999999999</c:v>
                </c:pt>
                <c:pt idx="605">
                  <c:v>70.475489999999994</c:v>
                </c:pt>
                <c:pt idx="606">
                  <c:v>70.475489999999994</c:v>
                </c:pt>
                <c:pt idx="607">
                  <c:v>70.475489999999994</c:v>
                </c:pt>
                <c:pt idx="608">
                  <c:v>70.475489999999994</c:v>
                </c:pt>
                <c:pt idx="609">
                  <c:v>70.475489999999994</c:v>
                </c:pt>
                <c:pt idx="610">
                  <c:v>70.475489999999994</c:v>
                </c:pt>
                <c:pt idx="611">
                  <c:v>70.475489999999994</c:v>
                </c:pt>
                <c:pt idx="612">
                  <c:v>70.475489999999994</c:v>
                </c:pt>
                <c:pt idx="613">
                  <c:v>70.475489999999994</c:v>
                </c:pt>
                <c:pt idx="614">
                  <c:v>70.475489999999994</c:v>
                </c:pt>
                <c:pt idx="615">
                  <c:v>70.475489999999994</c:v>
                </c:pt>
                <c:pt idx="616">
                  <c:v>70.475489999999994</c:v>
                </c:pt>
                <c:pt idx="617">
                  <c:v>70.475489999999994</c:v>
                </c:pt>
                <c:pt idx="618">
                  <c:v>70.475489999999994</c:v>
                </c:pt>
                <c:pt idx="619">
                  <c:v>70.475489999999994</c:v>
                </c:pt>
                <c:pt idx="620">
                  <c:v>70.475489999999994</c:v>
                </c:pt>
                <c:pt idx="621">
                  <c:v>69.725749999999991</c:v>
                </c:pt>
                <c:pt idx="622">
                  <c:v>69.725749999999991</c:v>
                </c:pt>
                <c:pt idx="623">
                  <c:v>69.725749999999991</c:v>
                </c:pt>
                <c:pt idx="624">
                  <c:v>69.725749999999991</c:v>
                </c:pt>
                <c:pt idx="625">
                  <c:v>69.725749999999991</c:v>
                </c:pt>
                <c:pt idx="626">
                  <c:v>69.725749999999991</c:v>
                </c:pt>
                <c:pt idx="627">
                  <c:v>69.725749999999991</c:v>
                </c:pt>
                <c:pt idx="628">
                  <c:v>69.725749999999991</c:v>
                </c:pt>
                <c:pt idx="629">
                  <c:v>69.334029999999998</c:v>
                </c:pt>
                <c:pt idx="630">
                  <c:v>69.334029999999998</c:v>
                </c:pt>
                <c:pt idx="631">
                  <c:v>69.334029999999998</c:v>
                </c:pt>
                <c:pt idx="632">
                  <c:v>69.334029999999998</c:v>
                </c:pt>
                <c:pt idx="633">
                  <c:v>68.93325999999999</c:v>
                </c:pt>
                <c:pt idx="634">
                  <c:v>68.93325999999999</c:v>
                </c:pt>
                <c:pt idx="635">
                  <c:v>68.93325999999999</c:v>
                </c:pt>
                <c:pt idx="636">
                  <c:v>68.93325999999999</c:v>
                </c:pt>
                <c:pt idx="637">
                  <c:v>68.522940000000006</c:v>
                </c:pt>
                <c:pt idx="638">
                  <c:v>68.522940000000006</c:v>
                </c:pt>
                <c:pt idx="639">
                  <c:v>68.107649999999992</c:v>
                </c:pt>
                <c:pt idx="640">
                  <c:v>68.107649999999992</c:v>
                </c:pt>
                <c:pt idx="641">
                  <c:v>67.68723</c:v>
                </c:pt>
                <c:pt idx="642">
                  <c:v>67.264189999999999</c:v>
                </c:pt>
                <c:pt idx="643">
                  <c:v>67.264189999999999</c:v>
                </c:pt>
                <c:pt idx="644">
                  <c:v>67.264189999999999</c:v>
                </c:pt>
                <c:pt idx="645">
                  <c:v>67.264189999999999</c:v>
                </c:pt>
                <c:pt idx="646">
                  <c:v>67.264189999999999</c:v>
                </c:pt>
                <c:pt idx="647">
                  <c:v>67.264189999999999</c:v>
                </c:pt>
                <c:pt idx="648">
                  <c:v>66.824550000000002</c:v>
                </c:pt>
                <c:pt idx="649">
                  <c:v>66.824550000000002</c:v>
                </c:pt>
                <c:pt idx="650">
                  <c:v>66.379049999999992</c:v>
                </c:pt>
                <c:pt idx="651">
                  <c:v>66.379049999999992</c:v>
                </c:pt>
                <c:pt idx="652">
                  <c:v>66.379049999999992</c:v>
                </c:pt>
                <c:pt idx="653">
                  <c:v>66.379049999999992</c:v>
                </c:pt>
                <c:pt idx="654">
                  <c:v>66.379049999999992</c:v>
                </c:pt>
                <c:pt idx="655">
                  <c:v>66.379049999999992</c:v>
                </c:pt>
                <c:pt idx="656">
                  <c:v>65.914870000000008</c:v>
                </c:pt>
                <c:pt idx="657">
                  <c:v>65.914870000000008</c:v>
                </c:pt>
                <c:pt idx="658">
                  <c:v>65.914870000000008</c:v>
                </c:pt>
                <c:pt idx="659">
                  <c:v>65.914870000000008</c:v>
                </c:pt>
                <c:pt idx="660">
                  <c:v>65.914870000000008</c:v>
                </c:pt>
                <c:pt idx="661">
                  <c:v>65.433729999999997</c:v>
                </c:pt>
                <c:pt idx="662">
                  <c:v>65.433729999999997</c:v>
                </c:pt>
                <c:pt idx="663">
                  <c:v>64.945419999999999</c:v>
                </c:pt>
                <c:pt idx="664">
                  <c:v>64.945419999999999</c:v>
                </c:pt>
                <c:pt idx="665">
                  <c:v>64.945419999999999</c:v>
                </c:pt>
                <c:pt idx="666">
                  <c:v>63.946260000000002</c:v>
                </c:pt>
                <c:pt idx="667">
                  <c:v>63.946260000000002</c:v>
                </c:pt>
                <c:pt idx="668">
                  <c:v>63.438749999999999</c:v>
                </c:pt>
                <c:pt idx="669">
                  <c:v>63.438749999999999</c:v>
                </c:pt>
                <c:pt idx="670">
                  <c:v>63.438749999999999</c:v>
                </c:pt>
                <c:pt idx="671">
                  <c:v>63.438749999999999</c:v>
                </c:pt>
                <c:pt idx="672">
                  <c:v>63.438749999999999</c:v>
                </c:pt>
                <c:pt idx="673">
                  <c:v>63.438749999999999</c:v>
                </c:pt>
                <c:pt idx="674">
                  <c:v>63.438749999999999</c:v>
                </c:pt>
                <c:pt idx="675">
                  <c:v>63.438749999999999</c:v>
                </c:pt>
                <c:pt idx="676">
                  <c:v>63.438749999999999</c:v>
                </c:pt>
                <c:pt idx="677">
                  <c:v>63.438749999999999</c:v>
                </c:pt>
                <c:pt idx="678">
                  <c:v>63.438749999999999</c:v>
                </c:pt>
                <c:pt idx="679">
                  <c:v>63.438749999999999</c:v>
                </c:pt>
                <c:pt idx="680">
                  <c:v>62.87735</c:v>
                </c:pt>
                <c:pt idx="681">
                  <c:v>62.87735</c:v>
                </c:pt>
                <c:pt idx="682">
                  <c:v>62.87735</c:v>
                </c:pt>
                <c:pt idx="683">
                  <c:v>62.87735</c:v>
                </c:pt>
                <c:pt idx="684">
                  <c:v>62.87735</c:v>
                </c:pt>
                <c:pt idx="685">
                  <c:v>62.87735</c:v>
                </c:pt>
                <c:pt idx="686">
                  <c:v>62.87735</c:v>
                </c:pt>
                <c:pt idx="687">
                  <c:v>62.87735</c:v>
                </c:pt>
                <c:pt idx="688">
                  <c:v>62.87735</c:v>
                </c:pt>
                <c:pt idx="689">
                  <c:v>62.87735</c:v>
                </c:pt>
                <c:pt idx="690">
                  <c:v>62.87735</c:v>
                </c:pt>
                <c:pt idx="691">
                  <c:v>62.87735</c:v>
                </c:pt>
                <c:pt idx="692">
                  <c:v>62.87735</c:v>
                </c:pt>
                <c:pt idx="693">
                  <c:v>62.87735</c:v>
                </c:pt>
                <c:pt idx="694">
                  <c:v>62.235739999999993</c:v>
                </c:pt>
                <c:pt idx="695">
                  <c:v>62.235739999999993</c:v>
                </c:pt>
                <c:pt idx="696">
                  <c:v>62.235739999999993</c:v>
                </c:pt>
                <c:pt idx="697">
                  <c:v>61.573659999999997</c:v>
                </c:pt>
                <c:pt idx="698">
                  <c:v>61.573659999999997</c:v>
                </c:pt>
                <c:pt idx="699">
                  <c:v>61.573659999999997</c:v>
                </c:pt>
                <c:pt idx="700">
                  <c:v>61.573659999999997</c:v>
                </c:pt>
                <c:pt idx="701">
                  <c:v>61.573659999999997</c:v>
                </c:pt>
                <c:pt idx="702">
                  <c:v>61.573659999999997</c:v>
                </c:pt>
                <c:pt idx="703">
                  <c:v>61.573659999999997</c:v>
                </c:pt>
                <c:pt idx="704">
                  <c:v>61.573659999999997</c:v>
                </c:pt>
                <c:pt idx="705">
                  <c:v>61.573659999999997</c:v>
                </c:pt>
                <c:pt idx="706">
                  <c:v>61.573659999999997</c:v>
                </c:pt>
                <c:pt idx="707">
                  <c:v>61.573659999999997</c:v>
                </c:pt>
                <c:pt idx="708">
                  <c:v>61.573659999999997</c:v>
                </c:pt>
                <c:pt idx="709">
                  <c:v>61.573659999999997</c:v>
                </c:pt>
                <c:pt idx="710">
                  <c:v>61.573659999999997</c:v>
                </c:pt>
                <c:pt idx="711">
                  <c:v>61.573659999999997</c:v>
                </c:pt>
                <c:pt idx="712">
                  <c:v>61.573659999999997</c:v>
                </c:pt>
                <c:pt idx="713">
                  <c:v>61.573659999999997</c:v>
                </c:pt>
                <c:pt idx="714">
                  <c:v>61.573659999999997</c:v>
                </c:pt>
                <c:pt idx="715">
                  <c:v>61.573659999999997</c:v>
                </c:pt>
                <c:pt idx="716">
                  <c:v>61.573659999999997</c:v>
                </c:pt>
                <c:pt idx="717">
                  <c:v>61.573659999999997</c:v>
                </c:pt>
                <c:pt idx="718">
                  <c:v>61.573659999999997</c:v>
                </c:pt>
                <c:pt idx="719">
                  <c:v>60.706429999999997</c:v>
                </c:pt>
                <c:pt idx="720">
                  <c:v>60.706429999999997</c:v>
                </c:pt>
                <c:pt idx="721">
                  <c:v>60.706429999999997</c:v>
                </c:pt>
                <c:pt idx="722">
                  <c:v>60.706429999999997</c:v>
                </c:pt>
                <c:pt idx="723">
                  <c:v>60.706429999999997</c:v>
                </c:pt>
                <c:pt idx="724">
                  <c:v>60.706429999999997</c:v>
                </c:pt>
                <c:pt idx="725">
                  <c:v>59.757890000000003</c:v>
                </c:pt>
                <c:pt idx="726">
                  <c:v>59.757890000000003</c:v>
                </c:pt>
                <c:pt idx="727">
                  <c:v>59.757890000000003</c:v>
                </c:pt>
                <c:pt idx="728">
                  <c:v>57.765960000000007</c:v>
                </c:pt>
                <c:pt idx="729">
                  <c:v>57.765960000000007</c:v>
                </c:pt>
                <c:pt idx="730">
                  <c:v>57.765960000000007</c:v>
                </c:pt>
                <c:pt idx="731">
                  <c:v>57.765960000000007</c:v>
                </c:pt>
                <c:pt idx="732">
                  <c:v>57.765960000000007</c:v>
                </c:pt>
                <c:pt idx="733">
                  <c:v>57.765960000000007</c:v>
                </c:pt>
                <c:pt idx="734">
                  <c:v>57.765960000000007</c:v>
                </c:pt>
                <c:pt idx="735">
                  <c:v>57.765960000000007</c:v>
                </c:pt>
                <c:pt idx="736">
                  <c:v>57.765960000000007</c:v>
                </c:pt>
                <c:pt idx="737">
                  <c:v>57.765960000000007</c:v>
                </c:pt>
                <c:pt idx="738">
                  <c:v>57.765960000000007</c:v>
                </c:pt>
                <c:pt idx="739">
                  <c:v>56.536889999999993</c:v>
                </c:pt>
                <c:pt idx="740">
                  <c:v>56.536889999999993</c:v>
                </c:pt>
                <c:pt idx="741">
                  <c:v>56.536889999999993</c:v>
                </c:pt>
                <c:pt idx="742">
                  <c:v>56.536889999999993</c:v>
                </c:pt>
                <c:pt idx="743">
                  <c:v>56.536889999999993</c:v>
                </c:pt>
                <c:pt idx="744">
                  <c:v>56.536889999999993</c:v>
                </c:pt>
                <c:pt idx="745">
                  <c:v>56.536889999999993</c:v>
                </c:pt>
                <c:pt idx="746">
                  <c:v>55.087229999999998</c:v>
                </c:pt>
                <c:pt idx="747">
                  <c:v>55.087229999999998</c:v>
                </c:pt>
                <c:pt idx="748">
                  <c:v>55.087229999999998</c:v>
                </c:pt>
                <c:pt idx="749">
                  <c:v>53.513310000000004</c:v>
                </c:pt>
                <c:pt idx="750">
                  <c:v>53.513310000000004</c:v>
                </c:pt>
                <c:pt idx="751">
                  <c:v>53.513310000000004</c:v>
                </c:pt>
                <c:pt idx="752">
                  <c:v>53.513310000000004</c:v>
                </c:pt>
                <c:pt idx="753">
                  <c:v>51.729530000000004</c:v>
                </c:pt>
                <c:pt idx="754">
                  <c:v>49.88205</c:v>
                </c:pt>
                <c:pt idx="755">
                  <c:v>49.88205</c:v>
                </c:pt>
                <c:pt idx="756">
                  <c:v>49.88205</c:v>
                </c:pt>
                <c:pt idx="757">
                  <c:v>49.88205</c:v>
                </c:pt>
                <c:pt idx="758">
                  <c:v>49.88205</c:v>
                </c:pt>
                <c:pt idx="759">
                  <c:v>49.88205</c:v>
                </c:pt>
                <c:pt idx="760">
                  <c:v>49.88205</c:v>
                </c:pt>
                <c:pt idx="761">
                  <c:v>49.88205</c:v>
                </c:pt>
                <c:pt idx="762">
                  <c:v>44.631309999999999</c:v>
                </c:pt>
                <c:pt idx="763">
                  <c:v>44.631309999999999</c:v>
                </c:pt>
                <c:pt idx="764">
                  <c:v>44.631309999999999</c:v>
                </c:pt>
                <c:pt idx="765">
                  <c:v>44.631309999999999</c:v>
                </c:pt>
                <c:pt idx="766">
                  <c:v>44.631309999999999</c:v>
                </c:pt>
                <c:pt idx="767">
                  <c:v>44.631309999999999</c:v>
                </c:pt>
                <c:pt idx="768">
                  <c:v>44.631309999999999</c:v>
                </c:pt>
                <c:pt idx="769">
                  <c:v>44.631309999999999</c:v>
                </c:pt>
                <c:pt idx="770">
                  <c:v>44.631309999999999</c:v>
                </c:pt>
                <c:pt idx="771">
                  <c:v>44.631309999999999</c:v>
                </c:pt>
                <c:pt idx="772">
                  <c:v>44.631309999999999</c:v>
                </c:pt>
                <c:pt idx="773">
                  <c:v>44.631309999999999</c:v>
                </c:pt>
                <c:pt idx="774">
                  <c:v>44.631309999999999</c:v>
                </c:pt>
                <c:pt idx="775">
                  <c:v>44.631309999999999</c:v>
                </c:pt>
                <c:pt idx="776">
                  <c:v>44.631309999999999</c:v>
                </c:pt>
                <c:pt idx="777">
                  <c:v>44.631309999999999</c:v>
                </c:pt>
                <c:pt idx="778">
                  <c:v>44.631309999999999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PBO censor</c:v>
                </c:pt>
              </c:strCache>
            </c:strRef>
          </c:tx>
          <c:spPr>
            <a:ln w="26394">
              <a:noFill/>
            </a:ln>
          </c:spPr>
          <c:marker>
            <c:symbol val="none"/>
          </c:marker>
          <c:errBars>
            <c:errDir val="y"/>
            <c:errBarType val="plus"/>
            <c:errValType val="fixedVal"/>
            <c:noEndCap val="1"/>
            <c:val val="0.66600000000000004"/>
            <c:spPr>
              <a:ln w="15875">
                <a:solidFill>
                  <a:srgbClr val="0070C0"/>
                </a:solidFill>
                <a:prstDash val="solid"/>
              </a:ln>
            </c:spPr>
          </c:errBars>
          <c:xVal>
            <c:numRef>
              <c:f>Sheet1!$A$2:$A$1500</c:f>
              <c:numCache>
                <c:formatCode>General</c:formatCode>
                <c:ptCount val="1490"/>
                <c:pt idx="0">
                  <c:v>0</c:v>
                </c:pt>
                <c:pt idx="1">
                  <c:v>0.4928131</c:v>
                </c:pt>
                <c:pt idx="2">
                  <c:v>0.4928131</c:v>
                </c:pt>
                <c:pt idx="3">
                  <c:v>0.52566740000000001</c:v>
                </c:pt>
                <c:pt idx="4">
                  <c:v>0.52566740000000001</c:v>
                </c:pt>
                <c:pt idx="5">
                  <c:v>0.59137580000000001</c:v>
                </c:pt>
                <c:pt idx="6">
                  <c:v>0.59137580000000001</c:v>
                </c:pt>
                <c:pt idx="7">
                  <c:v>0.78850100000000001</c:v>
                </c:pt>
                <c:pt idx="8">
                  <c:v>0.78850100000000001</c:v>
                </c:pt>
                <c:pt idx="9">
                  <c:v>1.0184804999999999</c:v>
                </c:pt>
                <c:pt idx="10">
                  <c:v>1.0184804999999999</c:v>
                </c:pt>
                <c:pt idx="11">
                  <c:v>1.1170431000000001</c:v>
                </c:pt>
                <c:pt idx="12">
                  <c:v>1.1170431000000001</c:v>
                </c:pt>
                <c:pt idx="13">
                  <c:v>1.3470226000000001</c:v>
                </c:pt>
                <c:pt idx="14">
                  <c:v>1.3470226000000001</c:v>
                </c:pt>
                <c:pt idx="15">
                  <c:v>1.412731</c:v>
                </c:pt>
                <c:pt idx="16">
                  <c:v>1.412731</c:v>
                </c:pt>
                <c:pt idx="17">
                  <c:v>1.6098562999999999</c:v>
                </c:pt>
                <c:pt idx="18">
                  <c:v>1.6098562999999999</c:v>
                </c:pt>
                <c:pt idx="19">
                  <c:v>1.8398357000000001</c:v>
                </c:pt>
                <c:pt idx="20">
                  <c:v>1.8398357000000001</c:v>
                </c:pt>
                <c:pt idx="21">
                  <c:v>2.0369609999999998</c:v>
                </c:pt>
                <c:pt idx="22">
                  <c:v>2.0369609999999998</c:v>
                </c:pt>
                <c:pt idx="23">
                  <c:v>2.0698151999999999</c:v>
                </c:pt>
                <c:pt idx="24">
                  <c:v>2.0698151999999999</c:v>
                </c:pt>
                <c:pt idx="25">
                  <c:v>2.1355236</c:v>
                </c:pt>
                <c:pt idx="26">
                  <c:v>2.1355236</c:v>
                </c:pt>
                <c:pt idx="27">
                  <c:v>2.2997947000000001</c:v>
                </c:pt>
                <c:pt idx="28">
                  <c:v>2.2997947000000001</c:v>
                </c:pt>
                <c:pt idx="29">
                  <c:v>2.3983572999999998</c:v>
                </c:pt>
                <c:pt idx="30">
                  <c:v>2.3983572999999998</c:v>
                </c:pt>
                <c:pt idx="31">
                  <c:v>2.4312114999999999</c:v>
                </c:pt>
                <c:pt idx="32">
                  <c:v>2.4312114999999999</c:v>
                </c:pt>
                <c:pt idx="33">
                  <c:v>2.6940452000000001</c:v>
                </c:pt>
                <c:pt idx="34">
                  <c:v>2.6940452000000001</c:v>
                </c:pt>
                <c:pt idx="35">
                  <c:v>2.7597535999999998</c:v>
                </c:pt>
                <c:pt idx="36">
                  <c:v>2.7597535999999998</c:v>
                </c:pt>
                <c:pt idx="37">
                  <c:v>3.3182752</c:v>
                </c:pt>
                <c:pt idx="38">
                  <c:v>3.3182752</c:v>
                </c:pt>
                <c:pt idx="39">
                  <c:v>3.4496920000000002</c:v>
                </c:pt>
                <c:pt idx="40">
                  <c:v>3.4496920000000002</c:v>
                </c:pt>
                <c:pt idx="41">
                  <c:v>3.4825461999999998</c:v>
                </c:pt>
                <c:pt idx="42">
                  <c:v>3.4825461999999998</c:v>
                </c:pt>
                <c:pt idx="43">
                  <c:v>3.5154003999999999</c:v>
                </c:pt>
                <c:pt idx="44">
                  <c:v>3.5154003999999999</c:v>
                </c:pt>
                <c:pt idx="45">
                  <c:v>3.613963</c:v>
                </c:pt>
                <c:pt idx="46">
                  <c:v>3.613963</c:v>
                </c:pt>
                <c:pt idx="47">
                  <c:v>3.7125257</c:v>
                </c:pt>
                <c:pt idx="48">
                  <c:v>3.7125257</c:v>
                </c:pt>
                <c:pt idx="49">
                  <c:v>3.8767966999999999</c:v>
                </c:pt>
                <c:pt idx="50">
                  <c:v>3.8767966999999999</c:v>
                </c:pt>
                <c:pt idx="51">
                  <c:v>3.9096508999999999</c:v>
                </c:pt>
                <c:pt idx="52">
                  <c:v>3.9096508999999999</c:v>
                </c:pt>
                <c:pt idx="53">
                  <c:v>3.9753593</c:v>
                </c:pt>
                <c:pt idx="54">
                  <c:v>3.9753593</c:v>
                </c:pt>
                <c:pt idx="55">
                  <c:v>4.1067761999999997</c:v>
                </c:pt>
                <c:pt idx="56">
                  <c:v>4.1067761999999997</c:v>
                </c:pt>
                <c:pt idx="57">
                  <c:v>4.2053387999999998</c:v>
                </c:pt>
                <c:pt idx="58">
                  <c:v>4.2053387999999998</c:v>
                </c:pt>
                <c:pt idx="59">
                  <c:v>4.2381929999999999</c:v>
                </c:pt>
                <c:pt idx="60">
                  <c:v>4.2381929999999999</c:v>
                </c:pt>
                <c:pt idx="61">
                  <c:v>4.3367556</c:v>
                </c:pt>
                <c:pt idx="62">
                  <c:v>4.3367556</c:v>
                </c:pt>
                <c:pt idx="63">
                  <c:v>4.3696099000000004</c:v>
                </c:pt>
                <c:pt idx="64">
                  <c:v>4.3696099000000004</c:v>
                </c:pt>
                <c:pt idx="65">
                  <c:v>4.4681724999999997</c:v>
                </c:pt>
                <c:pt idx="66">
                  <c:v>4.4681724999999997</c:v>
                </c:pt>
                <c:pt idx="67">
                  <c:v>4.5338808999999998</c:v>
                </c:pt>
                <c:pt idx="68">
                  <c:v>4.5338808999999998</c:v>
                </c:pt>
                <c:pt idx="69">
                  <c:v>4.7310062000000004</c:v>
                </c:pt>
                <c:pt idx="70">
                  <c:v>4.7310062000000004</c:v>
                </c:pt>
                <c:pt idx="71">
                  <c:v>5.2238192999999997</c:v>
                </c:pt>
                <c:pt idx="72">
                  <c:v>5.2238192999999997</c:v>
                </c:pt>
                <c:pt idx="73">
                  <c:v>5.2895276999999998</c:v>
                </c:pt>
                <c:pt idx="74">
                  <c:v>5.2895276999999998</c:v>
                </c:pt>
                <c:pt idx="75">
                  <c:v>5.3552360999999999</c:v>
                </c:pt>
                <c:pt idx="76">
                  <c:v>5.3552360999999999</c:v>
                </c:pt>
                <c:pt idx="77">
                  <c:v>5.4537988000000004</c:v>
                </c:pt>
                <c:pt idx="78">
                  <c:v>5.4537988000000004</c:v>
                </c:pt>
                <c:pt idx="79">
                  <c:v>5.6509239999999998</c:v>
                </c:pt>
                <c:pt idx="80">
                  <c:v>5.6509239999999998</c:v>
                </c:pt>
                <c:pt idx="81">
                  <c:v>5.7494867000000003</c:v>
                </c:pt>
                <c:pt idx="82">
                  <c:v>5.7494867000000003</c:v>
                </c:pt>
                <c:pt idx="83">
                  <c:v>6.5051335000000003</c:v>
                </c:pt>
                <c:pt idx="84">
                  <c:v>6.5051335000000003</c:v>
                </c:pt>
                <c:pt idx="85">
                  <c:v>6.7022586999999998</c:v>
                </c:pt>
                <c:pt idx="86">
                  <c:v>6.7022586999999998</c:v>
                </c:pt>
                <c:pt idx="87">
                  <c:v>6.8665298000000003</c:v>
                </c:pt>
                <c:pt idx="88">
                  <c:v>6.8665298000000003</c:v>
                </c:pt>
                <c:pt idx="89">
                  <c:v>7.1293633999999999</c:v>
                </c:pt>
                <c:pt idx="90">
                  <c:v>7.1293633999999999</c:v>
                </c:pt>
                <c:pt idx="91">
                  <c:v>8.1478438999999998</c:v>
                </c:pt>
                <c:pt idx="92">
                  <c:v>8.1478438999999998</c:v>
                </c:pt>
                <c:pt idx="93">
                  <c:v>8.8706365999999992</c:v>
                </c:pt>
                <c:pt idx="94">
                  <c:v>8.8706365999999992</c:v>
                </c:pt>
                <c:pt idx="95">
                  <c:v>8.9691992000000003</c:v>
                </c:pt>
                <c:pt idx="96">
                  <c:v>8.9691992000000003</c:v>
                </c:pt>
                <c:pt idx="97">
                  <c:v>9.1334701999999997</c:v>
                </c:pt>
                <c:pt idx="98">
                  <c:v>9.1334701999999997</c:v>
                </c:pt>
                <c:pt idx="99">
                  <c:v>9.4620122999999996</c:v>
                </c:pt>
                <c:pt idx="100">
                  <c:v>9.4620122999999996</c:v>
                </c:pt>
                <c:pt idx="101">
                  <c:v>9.6591375999999993</c:v>
                </c:pt>
                <c:pt idx="102">
                  <c:v>9.6591375999999993</c:v>
                </c:pt>
                <c:pt idx="103">
                  <c:v>9.6919918000000003</c:v>
                </c:pt>
                <c:pt idx="104">
                  <c:v>9.6919918000000003</c:v>
                </c:pt>
                <c:pt idx="105">
                  <c:v>9.8891170000000006</c:v>
                </c:pt>
                <c:pt idx="106">
                  <c:v>9.8891170000000006</c:v>
                </c:pt>
                <c:pt idx="107">
                  <c:v>10.053388</c:v>
                </c:pt>
                <c:pt idx="108">
                  <c:v>10.053388</c:v>
                </c:pt>
                <c:pt idx="109">
                  <c:v>10.546201</c:v>
                </c:pt>
                <c:pt idx="110">
                  <c:v>10.546201</c:v>
                </c:pt>
                <c:pt idx="111">
                  <c:v>10.579055</c:v>
                </c:pt>
                <c:pt idx="112">
                  <c:v>10.579055</c:v>
                </c:pt>
                <c:pt idx="113">
                  <c:v>10.710471999999999</c:v>
                </c:pt>
                <c:pt idx="114">
                  <c:v>10.710471999999999</c:v>
                </c:pt>
                <c:pt idx="115">
                  <c:v>10.907598</c:v>
                </c:pt>
                <c:pt idx="116">
                  <c:v>10.907598</c:v>
                </c:pt>
                <c:pt idx="117">
                  <c:v>11.170431000000001</c:v>
                </c:pt>
                <c:pt idx="118">
                  <c:v>11.170431000000001</c:v>
                </c:pt>
                <c:pt idx="119">
                  <c:v>11.531828000000001</c:v>
                </c:pt>
                <c:pt idx="120">
                  <c:v>11.531828000000001</c:v>
                </c:pt>
                <c:pt idx="121">
                  <c:v>11.597536</c:v>
                </c:pt>
                <c:pt idx="122">
                  <c:v>11.597536</c:v>
                </c:pt>
                <c:pt idx="123">
                  <c:v>11.63039</c:v>
                </c:pt>
                <c:pt idx="124">
                  <c:v>11.63039</c:v>
                </c:pt>
                <c:pt idx="125">
                  <c:v>11.696099</c:v>
                </c:pt>
                <c:pt idx="126">
                  <c:v>11.696099</c:v>
                </c:pt>
                <c:pt idx="127">
                  <c:v>11.926078</c:v>
                </c:pt>
                <c:pt idx="128">
                  <c:v>11.926078</c:v>
                </c:pt>
                <c:pt idx="129">
                  <c:v>12.188912</c:v>
                </c:pt>
                <c:pt idx="130">
                  <c:v>12.188912</c:v>
                </c:pt>
                <c:pt idx="131">
                  <c:v>12.87885</c:v>
                </c:pt>
                <c:pt idx="132">
                  <c:v>12.87885</c:v>
                </c:pt>
                <c:pt idx="133">
                  <c:v>12.944559</c:v>
                </c:pt>
                <c:pt idx="134">
                  <c:v>12.944559</c:v>
                </c:pt>
                <c:pt idx="135">
                  <c:v>13.207392</c:v>
                </c:pt>
                <c:pt idx="136">
                  <c:v>13.207392</c:v>
                </c:pt>
                <c:pt idx="137">
                  <c:v>13.273101</c:v>
                </c:pt>
                <c:pt idx="138">
                  <c:v>13.273101</c:v>
                </c:pt>
                <c:pt idx="139">
                  <c:v>13.634497</c:v>
                </c:pt>
                <c:pt idx="140">
                  <c:v>13.634497</c:v>
                </c:pt>
                <c:pt idx="141">
                  <c:v>14.554415000000001</c:v>
                </c:pt>
                <c:pt idx="142">
                  <c:v>14.554415000000001</c:v>
                </c:pt>
                <c:pt idx="143">
                  <c:v>14.685832</c:v>
                </c:pt>
                <c:pt idx="144">
                  <c:v>14.685832</c:v>
                </c:pt>
                <c:pt idx="145">
                  <c:v>14.98152</c:v>
                </c:pt>
                <c:pt idx="146">
                  <c:v>14.98152</c:v>
                </c:pt>
                <c:pt idx="147">
                  <c:v>15.145790999999999</c:v>
                </c:pt>
                <c:pt idx="148">
                  <c:v>15.145790999999999</c:v>
                </c:pt>
                <c:pt idx="149">
                  <c:v>15.244353</c:v>
                </c:pt>
                <c:pt idx="150">
                  <c:v>15.244353</c:v>
                </c:pt>
                <c:pt idx="151">
                  <c:v>15.441478</c:v>
                </c:pt>
                <c:pt idx="152">
                  <c:v>15.441478</c:v>
                </c:pt>
                <c:pt idx="153">
                  <c:v>15.572895000000001</c:v>
                </c:pt>
                <c:pt idx="154">
                  <c:v>15.572895000000001</c:v>
                </c:pt>
                <c:pt idx="155">
                  <c:v>16</c:v>
                </c:pt>
                <c:pt idx="156">
                  <c:v>16</c:v>
                </c:pt>
                <c:pt idx="157">
                  <c:v>16.032854</c:v>
                </c:pt>
                <c:pt idx="158">
                  <c:v>16.032854</c:v>
                </c:pt>
                <c:pt idx="159">
                  <c:v>16.262834000000002</c:v>
                </c:pt>
                <c:pt idx="160">
                  <c:v>16.262834000000002</c:v>
                </c:pt>
                <c:pt idx="161">
                  <c:v>16.295687999999998</c:v>
                </c:pt>
                <c:pt idx="162">
                  <c:v>16.295687999999998</c:v>
                </c:pt>
                <c:pt idx="163">
                  <c:v>16.361395999999999</c:v>
                </c:pt>
                <c:pt idx="164">
                  <c:v>16.361395999999999</c:v>
                </c:pt>
                <c:pt idx="165">
                  <c:v>16.427105000000001</c:v>
                </c:pt>
                <c:pt idx="166">
                  <c:v>16.427105000000001</c:v>
                </c:pt>
                <c:pt idx="167">
                  <c:v>16.492813000000002</c:v>
                </c:pt>
                <c:pt idx="168">
                  <c:v>16.492813000000002</c:v>
                </c:pt>
                <c:pt idx="169">
                  <c:v>16.558522</c:v>
                </c:pt>
                <c:pt idx="170">
                  <c:v>16.558522</c:v>
                </c:pt>
                <c:pt idx="171">
                  <c:v>17.347023</c:v>
                </c:pt>
                <c:pt idx="172">
                  <c:v>17.347023</c:v>
                </c:pt>
                <c:pt idx="173">
                  <c:v>17.708418999999999</c:v>
                </c:pt>
                <c:pt idx="174">
                  <c:v>17.708418999999999</c:v>
                </c:pt>
                <c:pt idx="175">
                  <c:v>17.774127</c:v>
                </c:pt>
                <c:pt idx="176">
                  <c:v>17.774127</c:v>
                </c:pt>
                <c:pt idx="177">
                  <c:v>18.004107000000001</c:v>
                </c:pt>
                <c:pt idx="178">
                  <c:v>18.004107000000001</c:v>
                </c:pt>
                <c:pt idx="179">
                  <c:v>18.332649</c:v>
                </c:pt>
                <c:pt idx="180">
                  <c:v>18.332649</c:v>
                </c:pt>
                <c:pt idx="181">
                  <c:v>18.398357000000001</c:v>
                </c:pt>
                <c:pt idx="182">
                  <c:v>18.398357000000001</c:v>
                </c:pt>
                <c:pt idx="183">
                  <c:v>18.464065999999999</c:v>
                </c:pt>
                <c:pt idx="184">
                  <c:v>18.464065999999999</c:v>
                </c:pt>
                <c:pt idx="185">
                  <c:v>18.496919999999999</c:v>
                </c:pt>
                <c:pt idx="186">
                  <c:v>18.496919999999999</c:v>
                </c:pt>
                <c:pt idx="187">
                  <c:v>19.219712999999999</c:v>
                </c:pt>
                <c:pt idx="188">
                  <c:v>19.219712999999999</c:v>
                </c:pt>
                <c:pt idx="189">
                  <c:v>19.581109000000001</c:v>
                </c:pt>
                <c:pt idx="190">
                  <c:v>19.581109000000001</c:v>
                </c:pt>
                <c:pt idx="191">
                  <c:v>19.646816999999999</c:v>
                </c:pt>
                <c:pt idx="192">
                  <c:v>19.646816999999999</c:v>
                </c:pt>
                <c:pt idx="193">
                  <c:v>20.468171999999999</c:v>
                </c:pt>
                <c:pt idx="194">
                  <c:v>20.468171999999999</c:v>
                </c:pt>
                <c:pt idx="195">
                  <c:v>21.223818999999999</c:v>
                </c:pt>
                <c:pt idx="196">
                  <c:v>21.223818999999999</c:v>
                </c:pt>
                <c:pt idx="197">
                  <c:v>21.256674</c:v>
                </c:pt>
                <c:pt idx="198">
                  <c:v>21.256674</c:v>
                </c:pt>
                <c:pt idx="199">
                  <c:v>22.176590999999998</c:v>
                </c:pt>
                <c:pt idx="200">
                  <c:v>22.176590999999998</c:v>
                </c:pt>
                <c:pt idx="201">
                  <c:v>22.439425</c:v>
                </c:pt>
                <c:pt idx="202">
                  <c:v>22.439425</c:v>
                </c:pt>
                <c:pt idx="203">
                  <c:v>22.63655</c:v>
                </c:pt>
                <c:pt idx="204">
                  <c:v>22.63655</c:v>
                </c:pt>
                <c:pt idx="205">
                  <c:v>22.965091999999999</c:v>
                </c:pt>
                <c:pt idx="206">
                  <c:v>22.965091999999999</c:v>
                </c:pt>
                <c:pt idx="207">
                  <c:v>23.063655000000001</c:v>
                </c:pt>
                <c:pt idx="208">
                  <c:v>23.063655000000001</c:v>
                </c:pt>
                <c:pt idx="209">
                  <c:v>23.227926</c:v>
                </c:pt>
                <c:pt idx="210">
                  <c:v>23.227926</c:v>
                </c:pt>
                <c:pt idx="211">
                  <c:v>23.819302</c:v>
                </c:pt>
                <c:pt idx="212">
                  <c:v>23.819302</c:v>
                </c:pt>
                <c:pt idx="213">
                  <c:v>23.885010000000001</c:v>
                </c:pt>
                <c:pt idx="214">
                  <c:v>23.885010000000001</c:v>
                </c:pt>
                <c:pt idx="215">
                  <c:v>24.640657000000001</c:v>
                </c:pt>
                <c:pt idx="216">
                  <c:v>24.640657000000001</c:v>
                </c:pt>
                <c:pt idx="217">
                  <c:v>25.133469999999999</c:v>
                </c:pt>
                <c:pt idx="218">
                  <c:v>25.133469999999999</c:v>
                </c:pt>
                <c:pt idx="219">
                  <c:v>25.396304000000001</c:v>
                </c:pt>
                <c:pt idx="220">
                  <c:v>25.396304000000001</c:v>
                </c:pt>
                <c:pt idx="221">
                  <c:v>25.462012000000001</c:v>
                </c:pt>
                <c:pt idx="222">
                  <c:v>25.462012000000001</c:v>
                </c:pt>
                <c:pt idx="223">
                  <c:v>25.626283000000001</c:v>
                </c:pt>
                <c:pt idx="224">
                  <c:v>25.626283000000001</c:v>
                </c:pt>
                <c:pt idx="225">
                  <c:v>26.743326</c:v>
                </c:pt>
                <c:pt idx="226">
                  <c:v>26.743326</c:v>
                </c:pt>
                <c:pt idx="227">
                  <c:v>27.761807000000001</c:v>
                </c:pt>
                <c:pt idx="228">
                  <c:v>27.761807000000001</c:v>
                </c:pt>
                <c:pt idx="229">
                  <c:v>27.958932000000001</c:v>
                </c:pt>
                <c:pt idx="230">
                  <c:v>27.958932000000001</c:v>
                </c:pt>
                <c:pt idx="231">
                  <c:v>29.700205</c:v>
                </c:pt>
                <c:pt idx="232">
                  <c:v>29.700205</c:v>
                </c:pt>
                <c:pt idx="233">
                  <c:v>30.061602000000001</c:v>
                </c:pt>
                <c:pt idx="234">
                  <c:v>30.061602000000001</c:v>
                </c:pt>
                <c:pt idx="235">
                  <c:v>30.455852</c:v>
                </c:pt>
                <c:pt idx="236">
                  <c:v>30.455852</c:v>
                </c:pt>
                <c:pt idx="237">
                  <c:v>30.521560999999998</c:v>
                </c:pt>
                <c:pt idx="238">
                  <c:v>30.521560999999998</c:v>
                </c:pt>
                <c:pt idx="239">
                  <c:v>31.342915999999999</c:v>
                </c:pt>
                <c:pt idx="240">
                  <c:v>31.342915999999999</c:v>
                </c:pt>
                <c:pt idx="241">
                  <c:v>32.197125</c:v>
                </c:pt>
                <c:pt idx="242">
                  <c:v>32.197125</c:v>
                </c:pt>
                <c:pt idx="243">
                  <c:v>32.657083999999998</c:v>
                </c:pt>
                <c:pt idx="244">
                  <c:v>32.657083999999998</c:v>
                </c:pt>
                <c:pt idx="245">
                  <c:v>33.314168000000002</c:v>
                </c:pt>
                <c:pt idx="246">
                  <c:v>33.314168000000002</c:v>
                </c:pt>
                <c:pt idx="247">
                  <c:v>33.642710000000001</c:v>
                </c:pt>
                <c:pt idx="248">
                  <c:v>33.642710000000001</c:v>
                </c:pt>
                <c:pt idx="249">
                  <c:v>34.628337000000002</c:v>
                </c:pt>
                <c:pt idx="250">
                  <c:v>34.628337000000002</c:v>
                </c:pt>
                <c:pt idx="251">
                  <c:v>41.790554</c:v>
                </c:pt>
                <c:pt idx="253">
                  <c:v>0</c:v>
                </c:pt>
                <c:pt idx="254">
                  <c:v>0.1971253</c:v>
                </c:pt>
                <c:pt idx="255">
                  <c:v>0.1971253</c:v>
                </c:pt>
                <c:pt idx="256">
                  <c:v>0.4599589</c:v>
                </c:pt>
                <c:pt idx="257">
                  <c:v>0.4599589</c:v>
                </c:pt>
                <c:pt idx="258">
                  <c:v>0.52566740000000001</c:v>
                </c:pt>
                <c:pt idx="259">
                  <c:v>0.52566740000000001</c:v>
                </c:pt>
                <c:pt idx="260">
                  <c:v>0.95277210000000001</c:v>
                </c:pt>
                <c:pt idx="261">
                  <c:v>0.95277210000000001</c:v>
                </c:pt>
                <c:pt idx="262">
                  <c:v>1.2813142</c:v>
                </c:pt>
                <c:pt idx="263">
                  <c:v>1.2813142</c:v>
                </c:pt>
                <c:pt idx="264">
                  <c:v>1.3141684</c:v>
                </c:pt>
                <c:pt idx="265">
                  <c:v>1.3141684</c:v>
                </c:pt>
                <c:pt idx="266">
                  <c:v>1.3470226000000001</c:v>
                </c:pt>
                <c:pt idx="267">
                  <c:v>1.3470226000000001</c:v>
                </c:pt>
                <c:pt idx="268">
                  <c:v>1.7084189000000001</c:v>
                </c:pt>
                <c:pt idx="269">
                  <c:v>1.7084189000000001</c:v>
                </c:pt>
                <c:pt idx="270">
                  <c:v>1.8726898999999999</c:v>
                </c:pt>
                <c:pt idx="271">
                  <c:v>1.8726898999999999</c:v>
                </c:pt>
                <c:pt idx="272">
                  <c:v>2.2997947000000001</c:v>
                </c:pt>
                <c:pt idx="273">
                  <c:v>2.2997947000000001</c:v>
                </c:pt>
                <c:pt idx="274">
                  <c:v>2.6611910000000001</c:v>
                </c:pt>
                <c:pt idx="275">
                  <c:v>2.6611910000000001</c:v>
                </c:pt>
                <c:pt idx="276">
                  <c:v>2.9240246000000001</c:v>
                </c:pt>
                <c:pt idx="277">
                  <c:v>2.9240246000000001</c:v>
                </c:pt>
                <c:pt idx="278">
                  <c:v>2.9568789</c:v>
                </c:pt>
                <c:pt idx="279">
                  <c:v>2.9568789</c:v>
                </c:pt>
                <c:pt idx="280">
                  <c:v>3.0882957000000002</c:v>
                </c:pt>
                <c:pt idx="281">
                  <c:v>3.0882957000000002</c:v>
                </c:pt>
                <c:pt idx="282">
                  <c:v>3.1211498999999998</c:v>
                </c:pt>
                <c:pt idx="283">
                  <c:v>3.1211498999999998</c:v>
                </c:pt>
                <c:pt idx="284">
                  <c:v>3.2197125</c:v>
                </c:pt>
                <c:pt idx="285">
                  <c:v>3.2197125</c:v>
                </c:pt>
                <c:pt idx="286">
                  <c:v>3.4168378000000001</c:v>
                </c:pt>
                <c:pt idx="287">
                  <c:v>3.4168378000000001</c:v>
                </c:pt>
                <c:pt idx="288">
                  <c:v>3.5482545999999999</c:v>
                </c:pt>
                <c:pt idx="289">
                  <c:v>3.5482545999999999</c:v>
                </c:pt>
                <c:pt idx="290">
                  <c:v>3.5811088</c:v>
                </c:pt>
                <c:pt idx="291">
                  <c:v>3.5811088</c:v>
                </c:pt>
                <c:pt idx="292">
                  <c:v>3.6468172000000001</c:v>
                </c:pt>
                <c:pt idx="293">
                  <c:v>3.6468172000000001</c:v>
                </c:pt>
                <c:pt idx="294">
                  <c:v>3.9096508999999999</c:v>
                </c:pt>
                <c:pt idx="295">
                  <c:v>3.9096508999999999</c:v>
                </c:pt>
                <c:pt idx="296">
                  <c:v>4.3039014</c:v>
                </c:pt>
                <c:pt idx="297">
                  <c:v>4.3039014</c:v>
                </c:pt>
                <c:pt idx="298">
                  <c:v>4.6324434999999999</c:v>
                </c:pt>
                <c:pt idx="299">
                  <c:v>4.6324434999999999</c:v>
                </c:pt>
                <c:pt idx="300">
                  <c:v>4.9609855999999999</c:v>
                </c:pt>
                <c:pt idx="301">
                  <c:v>4.9609855999999999</c:v>
                </c:pt>
                <c:pt idx="302">
                  <c:v>5.0924025000000004</c:v>
                </c:pt>
                <c:pt idx="303">
                  <c:v>5.0924025000000004</c:v>
                </c:pt>
                <c:pt idx="304">
                  <c:v>5.3223818999999999</c:v>
                </c:pt>
                <c:pt idx="305">
                  <c:v>5.3223818999999999</c:v>
                </c:pt>
                <c:pt idx="306">
                  <c:v>5.7166323999999999</c:v>
                </c:pt>
                <c:pt idx="307">
                  <c:v>5.7166323999999999</c:v>
                </c:pt>
                <c:pt idx="308">
                  <c:v>5.7494867000000003</c:v>
                </c:pt>
                <c:pt idx="309">
                  <c:v>5.7494867000000003</c:v>
                </c:pt>
                <c:pt idx="310">
                  <c:v>5.8151951000000004</c:v>
                </c:pt>
                <c:pt idx="311">
                  <c:v>5.8151951000000004</c:v>
                </c:pt>
                <c:pt idx="312">
                  <c:v>6.1437372000000003</c:v>
                </c:pt>
                <c:pt idx="313">
                  <c:v>6.1437372000000003</c:v>
                </c:pt>
                <c:pt idx="314">
                  <c:v>6.1765914000000004</c:v>
                </c:pt>
                <c:pt idx="315">
                  <c:v>6.1765914000000004</c:v>
                </c:pt>
                <c:pt idx="316">
                  <c:v>6.2094455999999996</c:v>
                </c:pt>
                <c:pt idx="317">
                  <c:v>6.2094455999999996</c:v>
                </c:pt>
                <c:pt idx="318">
                  <c:v>6.5708418999999996</c:v>
                </c:pt>
                <c:pt idx="319">
                  <c:v>6.5708418999999996</c:v>
                </c:pt>
                <c:pt idx="320">
                  <c:v>6.9979465999999997</c:v>
                </c:pt>
                <c:pt idx="321">
                  <c:v>6.9979465999999997</c:v>
                </c:pt>
                <c:pt idx="322">
                  <c:v>7.7535933999999997</c:v>
                </c:pt>
                <c:pt idx="323">
                  <c:v>7.7535933999999997</c:v>
                </c:pt>
                <c:pt idx="324">
                  <c:v>7.8193017999999999</c:v>
                </c:pt>
                <c:pt idx="325">
                  <c:v>7.8193017999999999</c:v>
                </c:pt>
                <c:pt idx="326">
                  <c:v>7.8850103000000002</c:v>
                </c:pt>
                <c:pt idx="327">
                  <c:v>7.8850103000000002</c:v>
                </c:pt>
                <c:pt idx="328">
                  <c:v>8.0821354999999997</c:v>
                </c:pt>
                <c:pt idx="329">
                  <c:v>8.0821354999999997</c:v>
                </c:pt>
                <c:pt idx="330">
                  <c:v>8.2135523999999993</c:v>
                </c:pt>
                <c:pt idx="331">
                  <c:v>8.2135523999999993</c:v>
                </c:pt>
                <c:pt idx="332">
                  <c:v>8.4435318000000006</c:v>
                </c:pt>
                <c:pt idx="333">
                  <c:v>8.4435318000000006</c:v>
                </c:pt>
                <c:pt idx="334">
                  <c:v>8.6406571000000003</c:v>
                </c:pt>
                <c:pt idx="335">
                  <c:v>8.6406571000000003</c:v>
                </c:pt>
                <c:pt idx="336">
                  <c:v>9.0349076000000004</c:v>
                </c:pt>
                <c:pt idx="337">
                  <c:v>9.0349076000000004</c:v>
                </c:pt>
                <c:pt idx="338">
                  <c:v>9.1663244000000006</c:v>
                </c:pt>
                <c:pt idx="339">
                  <c:v>9.1663244000000006</c:v>
                </c:pt>
                <c:pt idx="340">
                  <c:v>9.3305954999999994</c:v>
                </c:pt>
                <c:pt idx="341">
                  <c:v>9.3305954999999994</c:v>
                </c:pt>
                <c:pt idx="342">
                  <c:v>9.3634497000000003</c:v>
                </c:pt>
                <c:pt idx="343">
                  <c:v>9.3634497000000003</c:v>
                </c:pt>
                <c:pt idx="344">
                  <c:v>9.4291581000000004</c:v>
                </c:pt>
                <c:pt idx="345">
                  <c:v>9.4291581000000004</c:v>
                </c:pt>
                <c:pt idx="346">
                  <c:v>9.4948665000000005</c:v>
                </c:pt>
                <c:pt idx="347">
                  <c:v>9.4948665000000005</c:v>
                </c:pt>
                <c:pt idx="348">
                  <c:v>9.5605749000000007</c:v>
                </c:pt>
                <c:pt idx="349">
                  <c:v>9.5605749000000007</c:v>
                </c:pt>
                <c:pt idx="350">
                  <c:v>9.7248459999999994</c:v>
                </c:pt>
                <c:pt idx="351">
                  <c:v>9.7248459999999994</c:v>
                </c:pt>
                <c:pt idx="352">
                  <c:v>9.8234086000000005</c:v>
                </c:pt>
                <c:pt idx="353">
                  <c:v>9.8234086000000005</c:v>
                </c:pt>
                <c:pt idx="354">
                  <c:v>10.086242</c:v>
                </c:pt>
                <c:pt idx="355">
                  <c:v>10.086242</c:v>
                </c:pt>
                <c:pt idx="356">
                  <c:v>10.381930000000001</c:v>
                </c:pt>
                <c:pt idx="357">
                  <c:v>10.381930000000001</c:v>
                </c:pt>
                <c:pt idx="358">
                  <c:v>10.513347</c:v>
                </c:pt>
                <c:pt idx="359">
                  <c:v>10.513347</c:v>
                </c:pt>
                <c:pt idx="360">
                  <c:v>10.644764</c:v>
                </c:pt>
                <c:pt idx="361">
                  <c:v>10.644764</c:v>
                </c:pt>
                <c:pt idx="362">
                  <c:v>11.006159999999999</c:v>
                </c:pt>
                <c:pt idx="363">
                  <c:v>11.006159999999999</c:v>
                </c:pt>
                <c:pt idx="364">
                  <c:v>11.334702</c:v>
                </c:pt>
                <c:pt idx="365">
                  <c:v>11.334702</c:v>
                </c:pt>
                <c:pt idx="366">
                  <c:v>11.466119000000001</c:v>
                </c:pt>
                <c:pt idx="367">
                  <c:v>11.466119000000001</c:v>
                </c:pt>
                <c:pt idx="368">
                  <c:v>11.564681999999999</c:v>
                </c:pt>
                <c:pt idx="369">
                  <c:v>11.564681999999999</c:v>
                </c:pt>
                <c:pt idx="370">
                  <c:v>11.63039</c:v>
                </c:pt>
                <c:pt idx="371">
                  <c:v>11.63039</c:v>
                </c:pt>
                <c:pt idx="372">
                  <c:v>11.893224</c:v>
                </c:pt>
                <c:pt idx="373">
                  <c:v>11.893224</c:v>
                </c:pt>
                <c:pt idx="374">
                  <c:v>11.991785999999999</c:v>
                </c:pt>
                <c:pt idx="375">
                  <c:v>11.991785999999999</c:v>
                </c:pt>
                <c:pt idx="376">
                  <c:v>12.024641000000001</c:v>
                </c:pt>
                <c:pt idx="377">
                  <c:v>12.024641000000001</c:v>
                </c:pt>
                <c:pt idx="378">
                  <c:v>12.090349</c:v>
                </c:pt>
                <c:pt idx="379">
                  <c:v>12.090349</c:v>
                </c:pt>
                <c:pt idx="380">
                  <c:v>12.156057000000001</c:v>
                </c:pt>
                <c:pt idx="381">
                  <c:v>12.156057000000001</c:v>
                </c:pt>
                <c:pt idx="382">
                  <c:v>12.418891</c:v>
                </c:pt>
                <c:pt idx="383">
                  <c:v>12.418891</c:v>
                </c:pt>
                <c:pt idx="384">
                  <c:v>13.075975</c:v>
                </c:pt>
                <c:pt idx="385">
                  <c:v>13.075975</c:v>
                </c:pt>
                <c:pt idx="386">
                  <c:v>13.470226</c:v>
                </c:pt>
                <c:pt idx="387">
                  <c:v>13.470226</c:v>
                </c:pt>
                <c:pt idx="388">
                  <c:v>13.601642999999999</c:v>
                </c:pt>
                <c:pt idx="389">
                  <c:v>13.601642999999999</c:v>
                </c:pt>
                <c:pt idx="390">
                  <c:v>13.73306</c:v>
                </c:pt>
                <c:pt idx="391">
                  <c:v>13.73306</c:v>
                </c:pt>
                <c:pt idx="392">
                  <c:v>13.897330999999999</c:v>
                </c:pt>
                <c:pt idx="393">
                  <c:v>13.897330999999999</c:v>
                </c:pt>
                <c:pt idx="394">
                  <c:v>14.094455999999999</c:v>
                </c:pt>
                <c:pt idx="395">
                  <c:v>14.094455999999999</c:v>
                </c:pt>
                <c:pt idx="396">
                  <c:v>14.225873</c:v>
                </c:pt>
                <c:pt idx="397">
                  <c:v>14.225873</c:v>
                </c:pt>
                <c:pt idx="398">
                  <c:v>14.258727</c:v>
                </c:pt>
                <c:pt idx="399">
                  <c:v>14.258727</c:v>
                </c:pt>
                <c:pt idx="400">
                  <c:v>14.554415000000001</c:v>
                </c:pt>
                <c:pt idx="401">
                  <c:v>14.554415000000001</c:v>
                </c:pt>
                <c:pt idx="402">
                  <c:v>14.685832</c:v>
                </c:pt>
                <c:pt idx="403">
                  <c:v>14.685832</c:v>
                </c:pt>
                <c:pt idx="404">
                  <c:v>14.948665</c:v>
                </c:pt>
                <c:pt idx="405">
                  <c:v>14.948665</c:v>
                </c:pt>
                <c:pt idx="406">
                  <c:v>14.98152</c:v>
                </c:pt>
                <c:pt idx="407">
                  <c:v>14.98152</c:v>
                </c:pt>
                <c:pt idx="408">
                  <c:v>15.014374</c:v>
                </c:pt>
                <c:pt idx="409">
                  <c:v>15.014374</c:v>
                </c:pt>
                <c:pt idx="410">
                  <c:v>15.080082000000001</c:v>
                </c:pt>
                <c:pt idx="411">
                  <c:v>15.080082000000001</c:v>
                </c:pt>
                <c:pt idx="412">
                  <c:v>15.178644999999999</c:v>
                </c:pt>
                <c:pt idx="413">
                  <c:v>15.178644999999999</c:v>
                </c:pt>
                <c:pt idx="414">
                  <c:v>15.211499</c:v>
                </c:pt>
                <c:pt idx="415">
                  <c:v>15.211499</c:v>
                </c:pt>
                <c:pt idx="416">
                  <c:v>15.277207000000001</c:v>
                </c:pt>
                <c:pt idx="417">
                  <c:v>15.277207000000001</c:v>
                </c:pt>
                <c:pt idx="418">
                  <c:v>15.310062</c:v>
                </c:pt>
                <c:pt idx="419">
                  <c:v>15.310062</c:v>
                </c:pt>
                <c:pt idx="420">
                  <c:v>15.572895000000001</c:v>
                </c:pt>
                <c:pt idx="421">
                  <c:v>15.572895000000001</c:v>
                </c:pt>
                <c:pt idx="422">
                  <c:v>15.671457999999999</c:v>
                </c:pt>
                <c:pt idx="423">
                  <c:v>15.671457999999999</c:v>
                </c:pt>
                <c:pt idx="424">
                  <c:v>15.835729000000001</c:v>
                </c:pt>
                <c:pt idx="425">
                  <c:v>15.835729000000001</c:v>
                </c:pt>
                <c:pt idx="426">
                  <c:v>15.934291999999999</c:v>
                </c:pt>
                <c:pt idx="427">
                  <c:v>15.934291999999999</c:v>
                </c:pt>
                <c:pt idx="428">
                  <c:v>15.967146</c:v>
                </c:pt>
                <c:pt idx="429">
                  <c:v>15.967146</c:v>
                </c:pt>
                <c:pt idx="430">
                  <c:v>16.098562999999999</c:v>
                </c:pt>
                <c:pt idx="431">
                  <c:v>16.098562999999999</c:v>
                </c:pt>
                <c:pt idx="432">
                  <c:v>16.591376</c:v>
                </c:pt>
                <c:pt idx="433">
                  <c:v>16.591376</c:v>
                </c:pt>
                <c:pt idx="434">
                  <c:v>17.149896999999999</c:v>
                </c:pt>
                <c:pt idx="435">
                  <c:v>17.149896999999999</c:v>
                </c:pt>
                <c:pt idx="436">
                  <c:v>17.412731000000001</c:v>
                </c:pt>
                <c:pt idx="437">
                  <c:v>17.412731000000001</c:v>
                </c:pt>
                <c:pt idx="438">
                  <c:v>17.478439000000002</c:v>
                </c:pt>
                <c:pt idx="439">
                  <c:v>17.478439000000002</c:v>
                </c:pt>
                <c:pt idx="440">
                  <c:v>17.741273</c:v>
                </c:pt>
                <c:pt idx="441">
                  <c:v>17.741273</c:v>
                </c:pt>
                <c:pt idx="442">
                  <c:v>17.905543999999999</c:v>
                </c:pt>
                <c:pt idx="443">
                  <c:v>17.905543999999999</c:v>
                </c:pt>
                <c:pt idx="444">
                  <c:v>19.022587000000001</c:v>
                </c:pt>
                <c:pt idx="445">
                  <c:v>19.022587000000001</c:v>
                </c:pt>
                <c:pt idx="446">
                  <c:v>19.5154</c:v>
                </c:pt>
                <c:pt idx="447">
                  <c:v>19.5154</c:v>
                </c:pt>
                <c:pt idx="448">
                  <c:v>19.876797</c:v>
                </c:pt>
                <c:pt idx="449">
                  <c:v>19.876797</c:v>
                </c:pt>
                <c:pt idx="450">
                  <c:v>19.909651</c:v>
                </c:pt>
                <c:pt idx="451">
                  <c:v>19.909651</c:v>
                </c:pt>
                <c:pt idx="452">
                  <c:v>20.041067999999999</c:v>
                </c:pt>
                <c:pt idx="453">
                  <c:v>20.041067999999999</c:v>
                </c:pt>
                <c:pt idx="454">
                  <c:v>20.172485000000002</c:v>
                </c:pt>
                <c:pt idx="455">
                  <c:v>20.172485000000002</c:v>
                </c:pt>
                <c:pt idx="456">
                  <c:v>20.402463999999998</c:v>
                </c:pt>
                <c:pt idx="457">
                  <c:v>20.402463999999998</c:v>
                </c:pt>
                <c:pt idx="458">
                  <c:v>20.731006000000001</c:v>
                </c:pt>
                <c:pt idx="459">
                  <c:v>20.731006000000001</c:v>
                </c:pt>
                <c:pt idx="460">
                  <c:v>20.763860000000001</c:v>
                </c:pt>
                <c:pt idx="461">
                  <c:v>20.763860000000001</c:v>
                </c:pt>
                <c:pt idx="462">
                  <c:v>20.796714999999999</c:v>
                </c:pt>
                <c:pt idx="463">
                  <c:v>20.796714999999999</c:v>
                </c:pt>
                <c:pt idx="464">
                  <c:v>20.960985999999998</c:v>
                </c:pt>
                <c:pt idx="465">
                  <c:v>20.960985999999998</c:v>
                </c:pt>
                <c:pt idx="466">
                  <c:v>20.993839999999999</c:v>
                </c:pt>
                <c:pt idx="467">
                  <c:v>20.993839999999999</c:v>
                </c:pt>
                <c:pt idx="468">
                  <c:v>21.059547999999999</c:v>
                </c:pt>
                <c:pt idx="469">
                  <c:v>21.059547999999999</c:v>
                </c:pt>
                <c:pt idx="470">
                  <c:v>21.158111000000002</c:v>
                </c:pt>
                <c:pt idx="471">
                  <c:v>21.158111000000002</c:v>
                </c:pt>
                <c:pt idx="472">
                  <c:v>21.420945</c:v>
                </c:pt>
                <c:pt idx="473">
                  <c:v>21.420945</c:v>
                </c:pt>
                <c:pt idx="474">
                  <c:v>21.618069999999999</c:v>
                </c:pt>
                <c:pt idx="475">
                  <c:v>21.618069999999999</c:v>
                </c:pt>
                <c:pt idx="476">
                  <c:v>21.749486999999998</c:v>
                </c:pt>
                <c:pt idx="477">
                  <c:v>21.749486999999998</c:v>
                </c:pt>
                <c:pt idx="478">
                  <c:v>21.848049</c:v>
                </c:pt>
                <c:pt idx="479">
                  <c:v>21.848049</c:v>
                </c:pt>
                <c:pt idx="480">
                  <c:v>21.880903</c:v>
                </c:pt>
                <c:pt idx="481">
                  <c:v>21.880903</c:v>
                </c:pt>
                <c:pt idx="482">
                  <c:v>22.340862000000001</c:v>
                </c:pt>
                <c:pt idx="483">
                  <c:v>22.340862000000001</c:v>
                </c:pt>
                <c:pt idx="484">
                  <c:v>23.26078</c:v>
                </c:pt>
                <c:pt idx="485">
                  <c:v>23.26078</c:v>
                </c:pt>
                <c:pt idx="486">
                  <c:v>23.523613999999998</c:v>
                </c:pt>
                <c:pt idx="487">
                  <c:v>23.523613999999998</c:v>
                </c:pt>
                <c:pt idx="488">
                  <c:v>23.622177000000001</c:v>
                </c:pt>
                <c:pt idx="489">
                  <c:v>23.622177000000001</c:v>
                </c:pt>
                <c:pt idx="490">
                  <c:v>23.786448</c:v>
                </c:pt>
                <c:pt idx="491">
                  <c:v>23.786448</c:v>
                </c:pt>
                <c:pt idx="492">
                  <c:v>23.983573</c:v>
                </c:pt>
                <c:pt idx="493">
                  <c:v>23.983573</c:v>
                </c:pt>
                <c:pt idx="494">
                  <c:v>24.574949</c:v>
                </c:pt>
                <c:pt idx="495">
                  <c:v>24.574949</c:v>
                </c:pt>
                <c:pt idx="496">
                  <c:v>24.673511000000001</c:v>
                </c:pt>
                <c:pt idx="497">
                  <c:v>24.673511000000001</c:v>
                </c:pt>
                <c:pt idx="498">
                  <c:v>24.804928</c:v>
                </c:pt>
                <c:pt idx="499">
                  <c:v>26.217659000000001</c:v>
                </c:pt>
                <c:pt idx="500">
                  <c:v>26.349076</c:v>
                </c:pt>
                <c:pt idx="501">
                  <c:v>26.349076</c:v>
                </c:pt>
                <c:pt idx="502">
                  <c:v>26.743326</c:v>
                </c:pt>
                <c:pt idx="503">
                  <c:v>26.743326</c:v>
                </c:pt>
                <c:pt idx="504">
                  <c:v>26.874742999999999</c:v>
                </c:pt>
                <c:pt idx="505">
                  <c:v>26.874742999999999</c:v>
                </c:pt>
                <c:pt idx="506">
                  <c:v>27.400410999999998</c:v>
                </c:pt>
                <c:pt idx="507">
                  <c:v>27.400410999999998</c:v>
                </c:pt>
                <c:pt idx="508">
                  <c:v>27.564682000000001</c:v>
                </c:pt>
                <c:pt idx="509">
                  <c:v>27.564682000000001</c:v>
                </c:pt>
                <c:pt idx="510">
                  <c:v>27.926078</c:v>
                </c:pt>
                <c:pt idx="511">
                  <c:v>27.926078</c:v>
                </c:pt>
                <c:pt idx="512">
                  <c:v>28.977412999999999</c:v>
                </c:pt>
                <c:pt idx="513">
                  <c:v>28.977412999999999</c:v>
                </c:pt>
                <c:pt idx="514">
                  <c:v>29.371663000000002</c:v>
                </c:pt>
                <c:pt idx="515">
                  <c:v>29.371663000000002</c:v>
                </c:pt>
                <c:pt idx="516">
                  <c:v>29.995892999999999</c:v>
                </c:pt>
                <c:pt idx="517">
                  <c:v>29.995892999999999</c:v>
                </c:pt>
                <c:pt idx="518">
                  <c:v>30.390143999999999</c:v>
                </c:pt>
                <c:pt idx="519">
                  <c:v>30.390143999999999</c:v>
                </c:pt>
                <c:pt idx="520">
                  <c:v>35.778233999999998</c:v>
                </c:pt>
                <c:pt idx="521">
                  <c:v>35.778233999999998</c:v>
                </c:pt>
                <c:pt idx="522">
                  <c:v>37.256673999999997</c:v>
                </c:pt>
                <c:pt idx="523">
                  <c:v>37.256673999999997</c:v>
                </c:pt>
                <c:pt idx="524">
                  <c:v>41.199179000000001</c:v>
                </c:pt>
                <c:pt idx="526">
                  <c:v>3.28542E-2</c:v>
                </c:pt>
                <c:pt idx="527">
                  <c:v>3.28542E-2</c:v>
                </c:pt>
                <c:pt idx="528">
                  <c:v>3.28542E-2</c:v>
                </c:pt>
                <c:pt idx="529">
                  <c:v>0.3942505</c:v>
                </c:pt>
                <c:pt idx="530">
                  <c:v>0.75564679999999995</c:v>
                </c:pt>
                <c:pt idx="531">
                  <c:v>1.0184804999999999</c:v>
                </c:pt>
                <c:pt idx="532">
                  <c:v>1.0513347</c:v>
                </c:pt>
                <c:pt idx="533">
                  <c:v>1.0513347</c:v>
                </c:pt>
                <c:pt idx="534">
                  <c:v>1.2156057</c:v>
                </c:pt>
                <c:pt idx="535">
                  <c:v>1.7412730999999999</c:v>
                </c:pt>
                <c:pt idx="536">
                  <c:v>1.8069815</c:v>
                </c:pt>
                <c:pt idx="537">
                  <c:v>1.8398357000000001</c:v>
                </c:pt>
                <c:pt idx="538">
                  <c:v>1.9055441</c:v>
                </c:pt>
                <c:pt idx="539">
                  <c:v>2.2340862000000001</c:v>
                </c:pt>
                <c:pt idx="540">
                  <c:v>2.4312114999999999</c:v>
                </c:pt>
                <c:pt idx="541">
                  <c:v>2.5954825000000001</c:v>
                </c:pt>
                <c:pt idx="542">
                  <c:v>2.8254619999999999</c:v>
                </c:pt>
                <c:pt idx="543">
                  <c:v>2.8254619999999999</c:v>
                </c:pt>
                <c:pt idx="544">
                  <c:v>2.8911704</c:v>
                </c:pt>
                <c:pt idx="545">
                  <c:v>3.0225873000000001</c:v>
                </c:pt>
                <c:pt idx="546">
                  <c:v>3.0554415000000001</c:v>
                </c:pt>
                <c:pt idx="547">
                  <c:v>3.7453799000000001</c:v>
                </c:pt>
                <c:pt idx="548">
                  <c:v>3.9096508999999999</c:v>
                </c:pt>
                <c:pt idx="549">
                  <c:v>3.9753593</c:v>
                </c:pt>
                <c:pt idx="550">
                  <c:v>4.3039014</c:v>
                </c:pt>
                <c:pt idx="551">
                  <c:v>4.6324434999999999</c:v>
                </c:pt>
                <c:pt idx="552">
                  <c:v>5.5523613999999997</c:v>
                </c:pt>
                <c:pt idx="553">
                  <c:v>6.4722793000000003</c:v>
                </c:pt>
                <c:pt idx="554">
                  <c:v>6.8665298000000003</c:v>
                </c:pt>
                <c:pt idx="555">
                  <c:v>7.1622177000000002</c:v>
                </c:pt>
                <c:pt idx="556">
                  <c:v>7.1950719000000003</c:v>
                </c:pt>
                <c:pt idx="557">
                  <c:v>7.9835729000000004</c:v>
                </c:pt>
                <c:pt idx="558">
                  <c:v>8.0821354999999997</c:v>
                </c:pt>
                <c:pt idx="559">
                  <c:v>8.7720739000000005</c:v>
                </c:pt>
                <c:pt idx="560">
                  <c:v>9.5934291999999992</c:v>
                </c:pt>
                <c:pt idx="561">
                  <c:v>12.681725</c:v>
                </c:pt>
                <c:pt idx="562">
                  <c:v>13.667351</c:v>
                </c:pt>
                <c:pt idx="563">
                  <c:v>14.225873</c:v>
                </c:pt>
                <c:pt idx="564">
                  <c:v>14.98152</c:v>
                </c:pt>
                <c:pt idx="565">
                  <c:v>16.131416999999999</c:v>
                </c:pt>
                <c:pt idx="566">
                  <c:v>16.591376</c:v>
                </c:pt>
                <c:pt idx="567">
                  <c:v>16.722792999999999</c:v>
                </c:pt>
                <c:pt idx="568">
                  <c:v>16.952772</c:v>
                </c:pt>
                <c:pt idx="569">
                  <c:v>17.051335000000002</c:v>
                </c:pt>
                <c:pt idx="570">
                  <c:v>17.182752000000001</c:v>
                </c:pt>
                <c:pt idx="571">
                  <c:v>17.642710000000001</c:v>
                </c:pt>
                <c:pt idx="572">
                  <c:v>17.642710000000001</c:v>
                </c:pt>
                <c:pt idx="573">
                  <c:v>17.708418999999999</c:v>
                </c:pt>
                <c:pt idx="574">
                  <c:v>17.741273</c:v>
                </c:pt>
                <c:pt idx="575">
                  <c:v>17.774127</c:v>
                </c:pt>
                <c:pt idx="576">
                  <c:v>17.806982000000001</c:v>
                </c:pt>
                <c:pt idx="577">
                  <c:v>17.938397999999999</c:v>
                </c:pt>
                <c:pt idx="578">
                  <c:v>18.069814999999998</c:v>
                </c:pt>
                <c:pt idx="579">
                  <c:v>18.069814999999998</c:v>
                </c:pt>
                <c:pt idx="580">
                  <c:v>18.365503</c:v>
                </c:pt>
                <c:pt idx="581">
                  <c:v>18.431211000000001</c:v>
                </c:pt>
                <c:pt idx="582">
                  <c:v>18.431211000000001</c:v>
                </c:pt>
                <c:pt idx="583">
                  <c:v>18.562628</c:v>
                </c:pt>
                <c:pt idx="584">
                  <c:v>18.726899</c:v>
                </c:pt>
                <c:pt idx="585">
                  <c:v>18.759754000000001</c:v>
                </c:pt>
                <c:pt idx="586">
                  <c:v>18.759754000000001</c:v>
                </c:pt>
                <c:pt idx="587">
                  <c:v>18.924025</c:v>
                </c:pt>
                <c:pt idx="588">
                  <c:v>18.989733000000001</c:v>
                </c:pt>
                <c:pt idx="589">
                  <c:v>19.088296</c:v>
                </c:pt>
                <c:pt idx="590">
                  <c:v>19.154004</c:v>
                </c:pt>
                <c:pt idx="591">
                  <c:v>19.186858000000001</c:v>
                </c:pt>
                <c:pt idx="592">
                  <c:v>19.383984000000002</c:v>
                </c:pt>
                <c:pt idx="593">
                  <c:v>19.383984000000002</c:v>
                </c:pt>
                <c:pt idx="594">
                  <c:v>19.482545999999999</c:v>
                </c:pt>
                <c:pt idx="595">
                  <c:v>19.548255000000001</c:v>
                </c:pt>
                <c:pt idx="596">
                  <c:v>19.613962999999998</c:v>
                </c:pt>
                <c:pt idx="597">
                  <c:v>19.679670999999999</c:v>
                </c:pt>
                <c:pt idx="598">
                  <c:v>19.843942999999999</c:v>
                </c:pt>
                <c:pt idx="599">
                  <c:v>19.843942999999999</c:v>
                </c:pt>
                <c:pt idx="600">
                  <c:v>20.008213999999999</c:v>
                </c:pt>
                <c:pt idx="601">
                  <c:v>20.073922</c:v>
                </c:pt>
                <c:pt idx="602">
                  <c:v>20.13963</c:v>
                </c:pt>
                <c:pt idx="603">
                  <c:v>20.369610000000002</c:v>
                </c:pt>
                <c:pt idx="604">
                  <c:v>20.435317999999999</c:v>
                </c:pt>
                <c:pt idx="605">
                  <c:v>20.533881000000001</c:v>
                </c:pt>
                <c:pt idx="606">
                  <c:v>20.566735000000001</c:v>
                </c:pt>
                <c:pt idx="607">
                  <c:v>20.665298</c:v>
                </c:pt>
                <c:pt idx="608">
                  <c:v>20.731006000000001</c:v>
                </c:pt>
                <c:pt idx="609">
                  <c:v>20.796714999999999</c:v>
                </c:pt>
                <c:pt idx="610">
                  <c:v>20.796714999999999</c:v>
                </c:pt>
                <c:pt idx="611">
                  <c:v>20.796714999999999</c:v>
                </c:pt>
                <c:pt idx="612">
                  <c:v>20.829568999999999</c:v>
                </c:pt>
                <c:pt idx="613">
                  <c:v>20.862423</c:v>
                </c:pt>
                <c:pt idx="614">
                  <c:v>20.862423</c:v>
                </c:pt>
                <c:pt idx="615">
                  <c:v>20.993839999999999</c:v>
                </c:pt>
                <c:pt idx="616">
                  <c:v>20.993839999999999</c:v>
                </c:pt>
                <c:pt idx="617">
                  <c:v>21.059547999999999</c:v>
                </c:pt>
                <c:pt idx="618">
                  <c:v>21.125257000000001</c:v>
                </c:pt>
                <c:pt idx="619">
                  <c:v>21.190964999999998</c:v>
                </c:pt>
                <c:pt idx="620">
                  <c:v>21.190964999999998</c:v>
                </c:pt>
                <c:pt idx="621">
                  <c:v>21.322382000000001</c:v>
                </c:pt>
                <c:pt idx="622">
                  <c:v>21.486653</c:v>
                </c:pt>
                <c:pt idx="623">
                  <c:v>21.519507000000001</c:v>
                </c:pt>
                <c:pt idx="624">
                  <c:v>21.552361000000001</c:v>
                </c:pt>
                <c:pt idx="625">
                  <c:v>21.650924</c:v>
                </c:pt>
                <c:pt idx="626">
                  <c:v>21.650924</c:v>
                </c:pt>
                <c:pt idx="627">
                  <c:v>21.848049</c:v>
                </c:pt>
                <c:pt idx="628">
                  <c:v>21.979465999999999</c:v>
                </c:pt>
                <c:pt idx="629">
                  <c:v>22.209446</c:v>
                </c:pt>
                <c:pt idx="630">
                  <c:v>22.340862000000001</c:v>
                </c:pt>
                <c:pt idx="631">
                  <c:v>22.340862000000001</c:v>
                </c:pt>
                <c:pt idx="632">
                  <c:v>22.373716999999999</c:v>
                </c:pt>
                <c:pt idx="633">
                  <c:v>22.505133000000001</c:v>
                </c:pt>
                <c:pt idx="634">
                  <c:v>22.505133000000001</c:v>
                </c:pt>
                <c:pt idx="635">
                  <c:v>22.570841999999999</c:v>
                </c:pt>
                <c:pt idx="636">
                  <c:v>22.570841999999999</c:v>
                </c:pt>
                <c:pt idx="637">
                  <c:v>22.63655</c:v>
                </c:pt>
                <c:pt idx="638">
                  <c:v>22.800820999999999</c:v>
                </c:pt>
                <c:pt idx="639">
                  <c:v>22.997947</c:v>
                </c:pt>
                <c:pt idx="640">
                  <c:v>23.030801</c:v>
                </c:pt>
                <c:pt idx="641">
                  <c:v>23.129363000000001</c:v>
                </c:pt>
                <c:pt idx="642">
                  <c:v>23.490760000000002</c:v>
                </c:pt>
                <c:pt idx="643">
                  <c:v>23.490760000000002</c:v>
                </c:pt>
                <c:pt idx="644">
                  <c:v>23.523613999999998</c:v>
                </c:pt>
                <c:pt idx="645">
                  <c:v>23.523613999999998</c:v>
                </c:pt>
                <c:pt idx="646">
                  <c:v>23.655031000000001</c:v>
                </c:pt>
                <c:pt idx="647">
                  <c:v>23.687885000000001</c:v>
                </c:pt>
                <c:pt idx="648">
                  <c:v>23.819302</c:v>
                </c:pt>
                <c:pt idx="649">
                  <c:v>23.852156000000001</c:v>
                </c:pt>
                <c:pt idx="650">
                  <c:v>23.885010000000001</c:v>
                </c:pt>
                <c:pt idx="651">
                  <c:v>23.950718999999999</c:v>
                </c:pt>
                <c:pt idx="652">
                  <c:v>24.049281000000001</c:v>
                </c:pt>
                <c:pt idx="653">
                  <c:v>24.082135999999998</c:v>
                </c:pt>
                <c:pt idx="654">
                  <c:v>24.213552</c:v>
                </c:pt>
                <c:pt idx="655">
                  <c:v>24.279261000000002</c:v>
                </c:pt>
                <c:pt idx="656">
                  <c:v>24.640657000000001</c:v>
                </c:pt>
                <c:pt idx="657">
                  <c:v>24.73922</c:v>
                </c:pt>
                <c:pt idx="658">
                  <c:v>24.73922</c:v>
                </c:pt>
                <c:pt idx="659">
                  <c:v>24.804928</c:v>
                </c:pt>
                <c:pt idx="660">
                  <c:v>24.804928</c:v>
                </c:pt>
                <c:pt idx="661">
                  <c:v>25.199179000000001</c:v>
                </c:pt>
                <c:pt idx="662">
                  <c:v>25.264887000000002</c:v>
                </c:pt>
                <c:pt idx="663">
                  <c:v>25.396304000000001</c:v>
                </c:pt>
                <c:pt idx="664">
                  <c:v>25.396304000000001</c:v>
                </c:pt>
                <c:pt idx="665">
                  <c:v>25.396304000000001</c:v>
                </c:pt>
                <c:pt idx="666">
                  <c:v>25.462012000000001</c:v>
                </c:pt>
                <c:pt idx="667">
                  <c:v>25.527721</c:v>
                </c:pt>
                <c:pt idx="668">
                  <c:v>25.659137999999999</c:v>
                </c:pt>
                <c:pt idx="669">
                  <c:v>25.691991999999999</c:v>
                </c:pt>
                <c:pt idx="670">
                  <c:v>25.790554</c:v>
                </c:pt>
                <c:pt idx="671">
                  <c:v>25.823409000000002</c:v>
                </c:pt>
                <c:pt idx="672">
                  <c:v>25.856262999999998</c:v>
                </c:pt>
                <c:pt idx="673">
                  <c:v>25.889116999999999</c:v>
                </c:pt>
                <c:pt idx="674">
                  <c:v>25.889116999999999</c:v>
                </c:pt>
                <c:pt idx="675">
                  <c:v>26.119097</c:v>
                </c:pt>
                <c:pt idx="676">
                  <c:v>26.283367999999999</c:v>
                </c:pt>
                <c:pt idx="677">
                  <c:v>26.414784000000001</c:v>
                </c:pt>
                <c:pt idx="678">
                  <c:v>26.480492999999999</c:v>
                </c:pt>
                <c:pt idx="679">
                  <c:v>26.710471999999999</c:v>
                </c:pt>
                <c:pt idx="680">
                  <c:v>26.743326</c:v>
                </c:pt>
                <c:pt idx="681">
                  <c:v>26.973306000000001</c:v>
                </c:pt>
                <c:pt idx="682">
                  <c:v>26.973306000000001</c:v>
                </c:pt>
                <c:pt idx="683">
                  <c:v>26.973306000000001</c:v>
                </c:pt>
                <c:pt idx="684">
                  <c:v>27.071869</c:v>
                </c:pt>
                <c:pt idx="685">
                  <c:v>27.071869</c:v>
                </c:pt>
                <c:pt idx="686">
                  <c:v>27.104723</c:v>
                </c:pt>
                <c:pt idx="687">
                  <c:v>27.170431000000001</c:v>
                </c:pt>
                <c:pt idx="688">
                  <c:v>27.203285000000001</c:v>
                </c:pt>
                <c:pt idx="689">
                  <c:v>27.433264999999999</c:v>
                </c:pt>
                <c:pt idx="690">
                  <c:v>27.433264999999999</c:v>
                </c:pt>
                <c:pt idx="691">
                  <c:v>27.433264999999999</c:v>
                </c:pt>
                <c:pt idx="692">
                  <c:v>27.597536000000002</c:v>
                </c:pt>
                <c:pt idx="693">
                  <c:v>27.696099</c:v>
                </c:pt>
                <c:pt idx="694">
                  <c:v>27.86037</c:v>
                </c:pt>
                <c:pt idx="695">
                  <c:v>27.893224</c:v>
                </c:pt>
                <c:pt idx="696">
                  <c:v>27.926078</c:v>
                </c:pt>
                <c:pt idx="697">
                  <c:v>27.958932000000001</c:v>
                </c:pt>
                <c:pt idx="698">
                  <c:v>28.123203</c:v>
                </c:pt>
                <c:pt idx="699">
                  <c:v>28.123203</c:v>
                </c:pt>
                <c:pt idx="700">
                  <c:v>28.254619999999999</c:v>
                </c:pt>
                <c:pt idx="701">
                  <c:v>28.320329000000001</c:v>
                </c:pt>
                <c:pt idx="702">
                  <c:v>28.320329000000001</c:v>
                </c:pt>
                <c:pt idx="703">
                  <c:v>28.353183000000001</c:v>
                </c:pt>
                <c:pt idx="704">
                  <c:v>28.353183000000001</c:v>
                </c:pt>
                <c:pt idx="705">
                  <c:v>28.451744999999999</c:v>
                </c:pt>
                <c:pt idx="706">
                  <c:v>28.550308000000001</c:v>
                </c:pt>
                <c:pt idx="707">
                  <c:v>28.583162000000002</c:v>
                </c:pt>
                <c:pt idx="708">
                  <c:v>28.648871</c:v>
                </c:pt>
                <c:pt idx="709">
                  <c:v>28.845996</c:v>
                </c:pt>
                <c:pt idx="710">
                  <c:v>28.977412999999999</c:v>
                </c:pt>
                <c:pt idx="711">
                  <c:v>28.977412999999999</c:v>
                </c:pt>
                <c:pt idx="712">
                  <c:v>29.010266999999999</c:v>
                </c:pt>
                <c:pt idx="713">
                  <c:v>29.075975</c:v>
                </c:pt>
                <c:pt idx="714">
                  <c:v>29.174537999999998</c:v>
                </c:pt>
                <c:pt idx="715">
                  <c:v>29.207391999999999</c:v>
                </c:pt>
                <c:pt idx="716">
                  <c:v>29.338809000000001</c:v>
                </c:pt>
                <c:pt idx="717">
                  <c:v>29.503080000000001</c:v>
                </c:pt>
                <c:pt idx="718">
                  <c:v>29.667351</c:v>
                </c:pt>
                <c:pt idx="719">
                  <c:v>29.733059999999998</c:v>
                </c:pt>
                <c:pt idx="720">
                  <c:v>29.733059999999998</c:v>
                </c:pt>
                <c:pt idx="721">
                  <c:v>29.733059999999998</c:v>
                </c:pt>
                <c:pt idx="722">
                  <c:v>29.765913999999999</c:v>
                </c:pt>
                <c:pt idx="723">
                  <c:v>29.930185000000002</c:v>
                </c:pt>
                <c:pt idx="724">
                  <c:v>29.963038999999998</c:v>
                </c:pt>
                <c:pt idx="725">
                  <c:v>30.127310000000001</c:v>
                </c:pt>
                <c:pt idx="726">
                  <c:v>30.225873</c:v>
                </c:pt>
                <c:pt idx="727">
                  <c:v>30.422998</c:v>
                </c:pt>
                <c:pt idx="728">
                  <c:v>30.521560999999998</c:v>
                </c:pt>
                <c:pt idx="729">
                  <c:v>30.521560999999998</c:v>
                </c:pt>
                <c:pt idx="730">
                  <c:v>30.587268999999999</c:v>
                </c:pt>
                <c:pt idx="731">
                  <c:v>30.685832000000001</c:v>
                </c:pt>
                <c:pt idx="732">
                  <c:v>30.751539999999999</c:v>
                </c:pt>
                <c:pt idx="733">
                  <c:v>30.850103000000001</c:v>
                </c:pt>
                <c:pt idx="734">
                  <c:v>31.080082000000001</c:v>
                </c:pt>
                <c:pt idx="735">
                  <c:v>31.178644999999999</c:v>
                </c:pt>
                <c:pt idx="736">
                  <c:v>31.211499</c:v>
                </c:pt>
                <c:pt idx="737">
                  <c:v>31.310061999999999</c:v>
                </c:pt>
                <c:pt idx="738">
                  <c:v>31.310061999999999</c:v>
                </c:pt>
                <c:pt idx="739">
                  <c:v>31.342915999999999</c:v>
                </c:pt>
                <c:pt idx="740">
                  <c:v>31.441478</c:v>
                </c:pt>
                <c:pt idx="741">
                  <c:v>31.638604000000001</c:v>
                </c:pt>
                <c:pt idx="742">
                  <c:v>31.671458000000001</c:v>
                </c:pt>
                <c:pt idx="743">
                  <c:v>31.770021</c:v>
                </c:pt>
                <c:pt idx="744">
                  <c:v>31.967146</c:v>
                </c:pt>
                <c:pt idx="745">
                  <c:v>32.098562999999999</c:v>
                </c:pt>
                <c:pt idx="746">
                  <c:v>32.262833999999998</c:v>
                </c:pt>
                <c:pt idx="747">
                  <c:v>32.492812999999998</c:v>
                </c:pt>
                <c:pt idx="748">
                  <c:v>32.591375999999997</c:v>
                </c:pt>
                <c:pt idx="749">
                  <c:v>32.854208999999997</c:v>
                </c:pt>
                <c:pt idx="750">
                  <c:v>32.887064000000002</c:v>
                </c:pt>
                <c:pt idx="751">
                  <c:v>33.018479999999997</c:v>
                </c:pt>
                <c:pt idx="752">
                  <c:v>33.281314000000002</c:v>
                </c:pt>
                <c:pt idx="753">
                  <c:v>33.511293999999999</c:v>
                </c:pt>
                <c:pt idx="754">
                  <c:v>33.774127</c:v>
                </c:pt>
                <c:pt idx="755">
                  <c:v>33.872689999999999</c:v>
                </c:pt>
                <c:pt idx="756">
                  <c:v>34.069814999999998</c:v>
                </c:pt>
                <c:pt idx="757">
                  <c:v>34.299795000000003</c:v>
                </c:pt>
                <c:pt idx="758">
                  <c:v>34.299795000000003</c:v>
                </c:pt>
                <c:pt idx="759">
                  <c:v>34.529774000000003</c:v>
                </c:pt>
                <c:pt idx="760">
                  <c:v>34.595483000000002</c:v>
                </c:pt>
                <c:pt idx="761">
                  <c:v>34.595483000000002</c:v>
                </c:pt>
                <c:pt idx="762">
                  <c:v>34.759754000000001</c:v>
                </c:pt>
                <c:pt idx="763">
                  <c:v>34.825462000000002</c:v>
                </c:pt>
                <c:pt idx="764">
                  <c:v>34.858316000000002</c:v>
                </c:pt>
                <c:pt idx="765">
                  <c:v>34.989733000000001</c:v>
                </c:pt>
                <c:pt idx="766">
                  <c:v>35.5154</c:v>
                </c:pt>
                <c:pt idx="767">
                  <c:v>36.468172000000003</c:v>
                </c:pt>
                <c:pt idx="768">
                  <c:v>36.501027000000001</c:v>
                </c:pt>
                <c:pt idx="769">
                  <c:v>36.566735000000001</c:v>
                </c:pt>
                <c:pt idx="770">
                  <c:v>37.125256999999998</c:v>
                </c:pt>
                <c:pt idx="771">
                  <c:v>37.322381999999998</c:v>
                </c:pt>
                <c:pt idx="772">
                  <c:v>38.63655</c:v>
                </c:pt>
                <c:pt idx="773">
                  <c:v>39.655031000000001</c:v>
                </c:pt>
                <c:pt idx="774">
                  <c:v>39.885010000000001</c:v>
                </c:pt>
                <c:pt idx="775">
                  <c:v>40.180698</c:v>
                </c:pt>
                <c:pt idx="776">
                  <c:v>40.410677999999997</c:v>
                </c:pt>
                <c:pt idx="777">
                  <c:v>40.837781999999997</c:v>
                </c:pt>
                <c:pt idx="778">
                  <c:v>41.790554</c:v>
                </c:pt>
                <c:pt idx="780">
                  <c:v>3.28542E-2</c:v>
                </c:pt>
                <c:pt idx="781">
                  <c:v>3.28542E-2</c:v>
                </c:pt>
                <c:pt idx="782">
                  <c:v>0.4599589</c:v>
                </c:pt>
                <c:pt idx="783">
                  <c:v>1.3141684</c:v>
                </c:pt>
                <c:pt idx="784">
                  <c:v>1.5770021000000001</c:v>
                </c:pt>
                <c:pt idx="785">
                  <c:v>1.8398357000000001</c:v>
                </c:pt>
                <c:pt idx="786">
                  <c:v>2.7926077999999999</c:v>
                </c:pt>
                <c:pt idx="787">
                  <c:v>3.1540040999999999</c:v>
                </c:pt>
                <c:pt idx="788">
                  <c:v>3.1540040999999999</c:v>
                </c:pt>
                <c:pt idx="789">
                  <c:v>3.2854209000000001</c:v>
                </c:pt>
                <c:pt idx="790">
                  <c:v>3.3511294</c:v>
                </c:pt>
                <c:pt idx="791">
                  <c:v>3.4168378000000001</c:v>
                </c:pt>
                <c:pt idx="792">
                  <c:v>4.0410678000000004</c:v>
                </c:pt>
                <c:pt idx="793">
                  <c:v>4.0410678000000004</c:v>
                </c:pt>
                <c:pt idx="794">
                  <c:v>4.7638604000000004</c:v>
                </c:pt>
                <c:pt idx="795">
                  <c:v>4.7967145999999996</c:v>
                </c:pt>
                <c:pt idx="796">
                  <c:v>4.8295687999999997</c:v>
                </c:pt>
                <c:pt idx="797">
                  <c:v>4.9938397999999999</c:v>
                </c:pt>
                <c:pt idx="798">
                  <c:v>5.1581108999999996</c:v>
                </c:pt>
                <c:pt idx="799">
                  <c:v>5.5852155999999997</c:v>
                </c:pt>
                <c:pt idx="800">
                  <c:v>5.6180697999999998</c:v>
                </c:pt>
                <c:pt idx="801">
                  <c:v>6.6036960999999996</c:v>
                </c:pt>
                <c:pt idx="802">
                  <c:v>7.4579054999999999</c:v>
                </c:pt>
                <c:pt idx="803">
                  <c:v>7.6878849999999996</c:v>
                </c:pt>
                <c:pt idx="804">
                  <c:v>8.9363449999999993</c:v>
                </c:pt>
                <c:pt idx="805">
                  <c:v>9.1334701999999997</c:v>
                </c:pt>
                <c:pt idx="806">
                  <c:v>9.8562627999999997</c:v>
                </c:pt>
                <c:pt idx="807">
                  <c:v>11.63039</c:v>
                </c:pt>
                <c:pt idx="808">
                  <c:v>11.893224</c:v>
                </c:pt>
                <c:pt idx="809">
                  <c:v>14.028746999999999</c:v>
                </c:pt>
                <c:pt idx="810">
                  <c:v>15.211499</c:v>
                </c:pt>
                <c:pt idx="811">
                  <c:v>15.868582999999999</c:v>
                </c:pt>
                <c:pt idx="812">
                  <c:v>16.361395999999999</c:v>
                </c:pt>
                <c:pt idx="813">
                  <c:v>16.361395999999999</c:v>
                </c:pt>
                <c:pt idx="814">
                  <c:v>16.492813000000002</c:v>
                </c:pt>
                <c:pt idx="815">
                  <c:v>16.657084000000001</c:v>
                </c:pt>
                <c:pt idx="816">
                  <c:v>16.854209000000001</c:v>
                </c:pt>
                <c:pt idx="817">
                  <c:v>16.952772</c:v>
                </c:pt>
                <c:pt idx="818">
                  <c:v>17.412731000000001</c:v>
                </c:pt>
                <c:pt idx="819">
                  <c:v>17.511293999999999</c:v>
                </c:pt>
                <c:pt idx="820">
                  <c:v>17.609856000000001</c:v>
                </c:pt>
                <c:pt idx="821">
                  <c:v>18.004107000000001</c:v>
                </c:pt>
                <c:pt idx="822">
                  <c:v>18.004107000000001</c:v>
                </c:pt>
                <c:pt idx="823">
                  <c:v>18.234086000000001</c:v>
                </c:pt>
                <c:pt idx="824">
                  <c:v>18.694044999999999</c:v>
                </c:pt>
                <c:pt idx="825">
                  <c:v>18.759754000000001</c:v>
                </c:pt>
                <c:pt idx="826">
                  <c:v>18.924025</c:v>
                </c:pt>
                <c:pt idx="827">
                  <c:v>18.989733000000001</c:v>
                </c:pt>
                <c:pt idx="828">
                  <c:v>18.989733000000001</c:v>
                </c:pt>
                <c:pt idx="829">
                  <c:v>19.022587000000001</c:v>
                </c:pt>
                <c:pt idx="830">
                  <c:v>19.219712999999999</c:v>
                </c:pt>
                <c:pt idx="831">
                  <c:v>19.351129</c:v>
                </c:pt>
                <c:pt idx="832">
                  <c:v>19.383984000000002</c:v>
                </c:pt>
                <c:pt idx="833">
                  <c:v>19.449691999999999</c:v>
                </c:pt>
                <c:pt idx="834">
                  <c:v>19.482545999999999</c:v>
                </c:pt>
                <c:pt idx="835">
                  <c:v>19.482545999999999</c:v>
                </c:pt>
                <c:pt idx="836">
                  <c:v>19.613962999999998</c:v>
                </c:pt>
                <c:pt idx="837">
                  <c:v>19.909651</c:v>
                </c:pt>
                <c:pt idx="838">
                  <c:v>19.909651</c:v>
                </c:pt>
                <c:pt idx="839">
                  <c:v>19.942505000000001</c:v>
                </c:pt>
                <c:pt idx="840">
                  <c:v>20.435317999999999</c:v>
                </c:pt>
                <c:pt idx="841">
                  <c:v>20.533881000000001</c:v>
                </c:pt>
                <c:pt idx="842">
                  <c:v>20.566735000000001</c:v>
                </c:pt>
                <c:pt idx="843">
                  <c:v>20.566735000000001</c:v>
                </c:pt>
                <c:pt idx="844">
                  <c:v>20.599589000000002</c:v>
                </c:pt>
                <c:pt idx="845">
                  <c:v>20.599589000000002</c:v>
                </c:pt>
                <c:pt idx="846">
                  <c:v>20.632444</c:v>
                </c:pt>
                <c:pt idx="847">
                  <c:v>20.731006000000001</c:v>
                </c:pt>
                <c:pt idx="848">
                  <c:v>20.829568999999999</c:v>
                </c:pt>
                <c:pt idx="849">
                  <c:v>20.862423</c:v>
                </c:pt>
                <c:pt idx="850">
                  <c:v>20.862423</c:v>
                </c:pt>
                <c:pt idx="851">
                  <c:v>20.960985999999998</c:v>
                </c:pt>
                <c:pt idx="852">
                  <c:v>20.993839999999999</c:v>
                </c:pt>
                <c:pt idx="853">
                  <c:v>21.059547999999999</c:v>
                </c:pt>
                <c:pt idx="854">
                  <c:v>21.059547999999999</c:v>
                </c:pt>
                <c:pt idx="855">
                  <c:v>21.092402</c:v>
                </c:pt>
                <c:pt idx="856">
                  <c:v>21.092402</c:v>
                </c:pt>
                <c:pt idx="857">
                  <c:v>21.125257000000001</c:v>
                </c:pt>
                <c:pt idx="858">
                  <c:v>21.190964999999998</c:v>
                </c:pt>
                <c:pt idx="859">
                  <c:v>21.289528000000001</c:v>
                </c:pt>
                <c:pt idx="860">
                  <c:v>21.355236000000001</c:v>
                </c:pt>
                <c:pt idx="861">
                  <c:v>21.355236000000001</c:v>
                </c:pt>
                <c:pt idx="862">
                  <c:v>21.355236000000001</c:v>
                </c:pt>
                <c:pt idx="863">
                  <c:v>21.486653</c:v>
                </c:pt>
                <c:pt idx="864">
                  <c:v>21.519507000000001</c:v>
                </c:pt>
                <c:pt idx="865">
                  <c:v>21.519507000000001</c:v>
                </c:pt>
                <c:pt idx="866">
                  <c:v>21.552361000000001</c:v>
                </c:pt>
                <c:pt idx="867">
                  <c:v>21.618069999999999</c:v>
                </c:pt>
                <c:pt idx="868">
                  <c:v>21.650924</c:v>
                </c:pt>
                <c:pt idx="869">
                  <c:v>21.716632000000001</c:v>
                </c:pt>
                <c:pt idx="870">
                  <c:v>21.880903</c:v>
                </c:pt>
                <c:pt idx="871">
                  <c:v>21.979465999999999</c:v>
                </c:pt>
                <c:pt idx="872">
                  <c:v>22.078029000000001</c:v>
                </c:pt>
                <c:pt idx="873">
                  <c:v>22.209446</c:v>
                </c:pt>
                <c:pt idx="874">
                  <c:v>22.209446</c:v>
                </c:pt>
                <c:pt idx="875">
                  <c:v>22.2423</c:v>
                </c:pt>
                <c:pt idx="876">
                  <c:v>22.2423</c:v>
                </c:pt>
                <c:pt idx="877">
                  <c:v>22.373716999999999</c:v>
                </c:pt>
                <c:pt idx="878">
                  <c:v>22.373716999999999</c:v>
                </c:pt>
                <c:pt idx="879">
                  <c:v>22.603695999999999</c:v>
                </c:pt>
                <c:pt idx="880">
                  <c:v>22.735112999999998</c:v>
                </c:pt>
                <c:pt idx="881">
                  <c:v>22.735112999999998</c:v>
                </c:pt>
                <c:pt idx="882">
                  <c:v>22.833676000000001</c:v>
                </c:pt>
                <c:pt idx="883">
                  <c:v>23.030801</c:v>
                </c:pt>
                <c:pt idx="884">
                  <c:v>23.063655000000001</c:v>
                </c:pt>
                <c:pt idx="885">
                  <c:v>23.227926</c:v>
                </c:pt>
                <c:pt idx="886">
                  <c:v>23.589321999999999</c:v>
                </c:pt>
                <c:pt idx="887">
                  <c:v>23.622177000000001</c:v>
                </c:pt>
                <c:pt idx="888">
                  <c:v>23.885010000000001</c:v>
                </c:pt>
                <c:pt idx="889">
                  <c:v>24.213552</c:v>
                </c:pt>
                <c:pt idx="890">
                  <c:v>24.279261000000002</c:v>
                </c:pt>
                <c:pt idx="891">
                  <c:v>24.410678000000001</c:v>
                </c:pt>
                <c:pt idx="892">
                  <c:v>24.410678000000001</c:v>
                </c:pt>
                <c:pt idx="893">
                  <c:v>24.410678000000001</c:v>
                </c:pt>
                <c:pt idx="894">
                  <c:v>24.443532000000001</c:v>
                </c:pt>
                <c:pt idx="895">
                  <c:v>24.476386000000002</c:v>
                </c:pt>
                <c:pt idx="896">
                  <c:v>24.509239999999998</c:v>
                </c:pt>
                <c:pt idx="897">
                  <c:v>24.706365999999999</c:v>
                </c:pt>
                <c:pt idx="898">
                  <c:v>25.067761999999998</c:v>
                </c:pt>
                <c:pt idx="899">
                  <c:v>25.100615999999999</c:v>
                </c:pt>
                <c:pt idx="900">
                  <c:v>25.462012000000001</c:v>
                </c:pt>
                <c:pt idx="901">
                  <c:v>25.462012000000001</c:v>
                </c:pt>
                <c:pt idx="902">
                  <c:v>25.560575</c:v>
                </c:pt>
                <c:pt idx="903">
                  <c:v>25.593429</c:v>
                </c:pt>
                <c:pt idx="904">
                  <c:v>25.626283000000001</c:v>
                </c:pt>
                <c:pt idx="905">
                  <c:v>25.790554</c:v>
                </c:pt>
                <c:pt idx="906">
                  <c:v>25.889116999999999</c:v>
                </c:pt>
                <c:pt idx="907">
                  <c:v>25.921970999999999</c:v>
                </c:pt>
                <c:pt idx="908">
                  <c:v>25.987680000000001</c:v>
                </c:pt>
                <c:pt idx="909">
                  <c:v>26.020534000000001</c:v>
                </c:pt>
                <c:pt idx="910">
                  <c:v>26.151951</c:v>
                </c:pt>
                <c:pt idx="911">
                  <c:v>26.250513000000002</c:v>
                </c:pt>
                <c:pt idx="912">
                  <c:v>26.349076</c:v>
                </c:pt>
                <c:pt idx="913">
                  <c:v>26.381930000000001</c:v>
                </c:pt>
                <c:pt idx="914">
                  <c:v>26.480492999999999</c:v>
                </c:pt>
                <c:pt idx="915">
                  <c:v>26.513347</c:v>
                </c:pt>
                <c:pt idx="916">
                  <c:v>26.677617999999999</c:v>
                </c:pt>
                <c:pt idx="917">
                  <c:v>26.940452000000001</c:v>
                </c:pt>
                <c:pt idx="918">
                  <c:v>26.940452000000001</c:v>
                </c:pt>
                <c:pt idx="919">
                  <c:v>27.039014000000002</c:v>
                </c:pt>
                <c:pt idx="920">
                  <c:v>27.039014000000002</c:v>
                </c:pt>
                <c:pt idx="921">
                  <c:v>27.137577</c:v>
                </c:pt>
                <c:pt idx="922">
                  <c:v>27.268993999999999</c:v>
                </c:pt>
                <c:pt idx="923">
                  <c:v>27.433264999999999</c:v>
                </c:pt>
                <c:pt idx="924">
                  <c:v>27.466118999999999</c:v>
                </c:pt>
                <c:pt idx="925">
                  <c:v>27.466118999999999</c:v>
                </c:pt>
                <c:pt idx="926">
                  <c:v>28.090349</c:v>
                </c:pt>
                <c:pt idx="927">
                  <c:v>28.090349</c:v>
                </c:pt>
                <c:pt idx="928">
                  <c:v>28.254619999999999</c:v>
                </c:pt>
                <c:pt idx="929">
                  <c:v>28.287474</c:v>
                </c:pt>
                <c:pt idx="930">
                  <c:v>28.320329000000001</c:v>
                </c:pt>
                <c:pt idx="931">
                  <c:v>28.386037000000002</c:v>
                </c:pt>
                <c:pt idx="932">
                  <c:v>28.418890999999999</c:v>
                </c:pt>
                <c:pt idx="933">
                  <c:v>28.550308000000001</c:v>
                </c:pt>
                <c:pt idx="934">
                  <c:v>28.550308000000001</c:v>
                </c:pt>
                <c:pt idx="935">
                  <c:v>28.550308000000001</c:v>
                </c:pt>
                <c:pt idx="936">
                  <c:v>28.681725</c:v>
                </c:pt>
                <c:pt idx="937">
                  <c:v>28.780287000000001</c:v>
                </c:pt>
                <c:pt idx="938">
                  <c:v>28.813141999999999</c:v>
                </c:pt>
                <c:pt idx="939">
                  <c:v>28.911704</c:v>
                </c:pt>
                <c:pt idx="940">
                  <c:v>29.010266999999999</c:v>
                </c:pt>
                <c:pt idx="941">
                  <c:v>29.043120999999999</c:v>
                </c:pt>
                <c:pt idx="942">
                  <c:v>29.075975</c:v>
                </c:pt>
                <c:pt idx="943">
                  <c:v>29.240245999999999</c:v>
                </c:pt>
                <c:pt idx="944">
                  <c:v>29.273101</c:v>
                </c:pt>
                <c:pt idx="945">
                  <c:v>29.371663000000002</c:v>
                </c:pt>
                <c:pt idx="946">
                  <c:v>29.371663000000002</c:v>
                </c:pt>
                <c:pt idx="947">
                  <c:v>29.503080000000001</c:v>
                </c:pt>
                <c:pt idx="948">
                  <c:v>29.568788999999999</c:v>
                </c:pt>
                <c:pt idx="949">
                  <c:v>29.667351</c:v>
                </c:pt>
                <c:pt idx="950">
                  <c:v>29.733059999999998</c:v>
                </c:pt>
                <c:pt idx="951">
                  <c:v>29.765913999999999</c:v>
                </c:pt>
                <c:pt idx="952">
                  <c:v>29.995892999999999</c:v>
                </c:pt>
                <c:pt idx="953">
                  <c:v>30.061602000000001</c:v>
                </c:pt>
                <c:pt idx="954">
                  <c:v>30.094456000000001</c:v>
                </c:pt>
                <c:pt idx="955">
                  <c:v>30.160164000000002</c:v>
                </c:pt>
                <c:pt idx="956">
                  <c:v>30.258727</c:v>
                </c:pt>
                <c:pt idx="957">
                  <c:v>30.258727</c:v>
                </c:pt>
                <c:pt idx="958">
                  <c:v>30.258727</c:v>
                </c:pt>
                <c:pt idx="959">
                  <c:v>30.258727</c:v>
                </c:pt>
                <c:pt idx="960">
                  <c:v>30.422998</c:v>
                </c:pt>
                <c:pt idx="961">
                  <c:v>30.422998</c:v>
                </c:pt>
                <c:pt idx="962">
                  <c:v>30.455852</c:v>
                </c:pt>
                <c:pt idx="963">
                  <c:v>30.554414999999999</c:v>
                </c:pt>
                <c:pt idx="964">
                  <c:v>30.751539999999999</c:v>
                </c:pt>
                <c:pt idx="965">
                  <c:v>31.080082000000001</c:v>
                </c:pt>
                <c:pt idx="966">
                  <c:v>31.112936000000001</c:v>
                </c:pt>
                <c:pt idx="967">
                  <c:v>31.112936000000001</c:v>
                </c:pt>
                <c:pt idx="968">
                  <c:v>31.310061999999999</c:v>
                </c:pt>
                <c:pt idx="969">
                  <c:v>31.638604000000001</c:v>
                </c:pt>
                <c:pt idx="970">
                  <c:v>31.967146</c:v>
                </c:pt>
                <c:pt idx="971">
                  <c:v>32</c:v>
                </c:pt>
                <c:pt idx="972">
                  <c:v>32.098562999999999</c:v>
                </c:pt>
                <c:pt idx="973">
                  <c:v>32.525666999999999</c:v>
                </c:pt>
                <c:pt idx="974">
                  <c:v>32.689937999999998</c:v>
                </c:pt>
                <c:pt idx="975">
                  <c:v>32.821354999999997</c:v>
                </c:pt>
                <c:pt idx="976">
                  <c:v>32.919918000000003</c:v>
                </c:pt>
                <c:pt idx="977">
                  <c:v>32.919918000000003</c:v>
                </c:pt>
                <c:pt idx="978">
                  <c:v>32.952772000000003</c:v>
                </c:pt>
                <c:pt idx="979">
                  <c:v>33.149897000000003</c:v>
                </c:pt>
                <c:pt idx="980">
                  <c:v>33.445585000000001</c:v>
                </c:pt>
                <c:pt idx="981">
                  <c:v>33.478439000000002</c:v>
                </c:pt>
                <c:pt idx="982">
                  <c:v>33.741273</c:v>
                </c:pt>
                <c:pt idx="983">
                  <c:v>33.839835999999998</c:v>
                </c:pt>
                <c:pt idx="984">
                  <c:v>33.872689999999999</c:v>
                </c:pt>
                <c:pt idx="985">
                  <c:v>33.905543999999999</c:v>
                </c:pt>
                <c:pt idx="986">
                  <c:v>33.971252999999997</c:v>
                </c:pt>
                <c:pt idx="987">
                  <c:v>34.135523999999997</c:v>
                </c:pt>
                <c:pt idx="988">
                  <c:v>34.234085999999998</c:v>
                </c:pt>
                <c:pt idx="989">
                  <c:v>34.661191000000002</c:v>
                </c:pt>
                <c:pt idx="990">
                  <c:v>34.792608000000001</c:v>
                </c:pt>
                <c:pt idx="991">
                  <c:v>35.581108999999998</c:v>
                </c:pt>
                <c:pt idx="992">
                  <c:v>35.778233999999998</c:v>
                </c:pt>
                <c:pt idx="993">
                  <c:v>35.778233999999998</c:v>
                </c:pt>
                <c:pt idx="994">
                  <c:v>35.909650999999997</c:v>
                </c:pt>
                <c:pt idx="995">
                  <c:v>36.369610000000002</c:v>
                </c:pt>
                <c:pt idx="996">
                  <c:v>36.566735000000001</c:v>
                </c:pt>
                <c:pt idx="997">
                  <c:v>36.665298</c:v>
                </c:pt>
                <c:pt idx="998">
                  <c:v>36.928131</c:v>
                </c:pt>
                <c:pt idx="999">
                  <c:v>37.190964999999998</c:v>
                </c:pt>
                <c:pt idx="1000">
                  <c:v>38.012320000000003</c:v>
                </c:pt>
                <c:pt idx="1001">
                  <c:v>38.505133000000001</c:v>
                </c:pt>
                <c:pt idx="1002">
                  <c:v>38.932237999999998</c:v>
                </c:pt>
                <c:pt idx="1003">
                  <c:v>39.589322000000003</c:v>
                </c:pt>
                <c:pt idx="1004">
                  <c:v>39.720739000000002</c:v>
                </c:pt>
                <c:pt idx="1005">
                  <c:v>40.279260999999998</c:v>
                </c:pt>
                <c:pt idx="1006">
                  <c:v>40.640656999999997</c:v>
                </c:pt>
                <c:pt idx="1007">
                  <c:v>41.002052999999997</c:v>
                </c:pt>
                <c:pt idx="1008">
                  <c:v>41.199179000000001</c:v>
                </c:pt>
              </c:numCache>
            </c:numRef>
          </c:xVal>
          <c:yVal>
            <c:numRef>
              <c:f>Sheet1!$E$2:$E$1500</c:f>
              <c:numCache>
                <c:formatCode>General</c:formatCode>
                <c:ptCount val="1490"/>
                <c:pt idx="780">
                  <c:v>100</c:v>
                </c:pt>
                <c:pt idx="781">
                  <c:v>100</c:v>
                </c:pt>
                <c:pt idx="782">
                  <c:v>99.208439999999996</c:v>
                </c:pt>
                <c:pt idx="783">
                  <c:v>98.150220000000004</c:v>
                </c:pt>
                <c:pt idx="784">
                  <c:v>97.884950000000003</c:v>
                </c:pt>
                <c:pt idx="785">
                  <c:v>97.618960000000001</c:v>
                </c:pt>
                <c:pt idx="786">
                  <c:v>96.81880000000001</c:v>
                </c:pt>
                <c:pt idx="787">
                  <c:v>95.214069999999992</c:v>
                </c:pt>
                <c:pt idx="788">
                  <c:v>95.214069999999992</c:v>
                </c:pt>
                <c:pt idx="789">
                  <c:v>94.945100000000011</c:v>
                </c:pt>
                <c:pt idx="790">
                  <c:v>94.945100000000011</c:v>
                </c:pt>
                <c:pt idx="791">
                  <c:v>94.404110000000003</c:v>
                </c:pt>
                <c:pt idx="792">
                  <c:v>93.319000000000003</c:v>
                </c:pt>
                <c:pt idx="793">
                  <c:v>93.319000000000003</c:v>
                </c:pt>
                <c:pt idx="794">
                  <c:v>92.500410000000002</c:v>
                </c:pt>
                <c:pt idx="795">
                  <c:v>92.500410000000002</c:v>
                </c:pt>
                <c:pt idx="796">
                  <c:v>92.500410000000002</c:v>
                </c:pt>
                <c:pt idx="797">
                  <c:v>92.225120000000004</c:v>
                </c:pt>
                <c:pt idx="798">
                  <c:v>91.948989999999995</c:v>
                </c:pt>
                <c:pt idx="799">
                  <c:v>91.672039999999996</c:v>
                </c:pt>
                <c:pt idx="800">
                  <c:v>91.672039999999996</c:v>
                </c:pt>
                <c:pt idx="801">
                  <c:v>89.72157</c:v>
                </c:pt>
                <c:pt idx="802">
                  <c:v>89.442059999999998</c:v>
                </c:pt>
                <c:pt idx="803">
                  <c:v>89.442059999999998</c:v>
                </c:pt>
                <c:pt idx="804">
                  <c:v>87.191949999999991</c:v>
                </c:pt>
                <c:pt idx="805">
                  <c:v>86.627600000000001</c:v>
                </c:pt>
                <c:pt idx="806">
                  <c:v>84.362819999999999</c:v>
                </c:pt>
                <c:pt idx="807">
                  <c:v>81.806370000000001</c:v>
                </c:pt>
                <c:pt idx="808">
                  <c:v>81.521339999999995</c:v>
                </c:pt>
                <c:pt idx="809">
                  <c:v>78.088860000000011</c:v>
                </c:pt>
                <c:pt idx="810">
                  <c:v>74.930850000000007</c:v>
                </c:pt>
                <c:pt idx="811">
                  <c:v>73.489869999999996</c:v>
                </c:pt>
                <c:pt idx="812">
                  <c:v>72.332549999999998</c:v>
                </c:pt>
                <c:pt idx="813">
                  <c:v>72.332549999999998</c:v>
                </c:pt>
                <c:pt idx="814">
                  <c:v>72.332549999999998</c:v>
                </c:pt>
                <c:pt idx="815">
                  <c:v>72.039709999999999</c:v>
                </c:pt>
                <c:pt idx="816">
                  <c:v>72.039709999999999</c:v>
                </c:pt>
                <c:pt idx="817">
                  <c:v>72.039709999999999</c:v>
                </c:pt>
                <c:pt idx="818">
                  <c:v>71.446790000000007</c:v>
                </c:pt>
                <c:pt idx="819">
                  <c:v>70.851399999999998</c:v>
                </c:pt>
                <c:pt idx="820">
                  <c:v>70.851399999999998</c:v>
                </c:pt>
                <c:pt idx="821">
                  <c:v>70.250959999999992</c:v>
                </c:pt>
                <c:pt idx="822">
                  <c:v>70.250959999999992</c:v>
                </c:pt>
                <c:pt idx="823">
                  <c:v>70.250959999999992</c:v>
                </c:pt>
                <c:pt idx="824">
                  <c:v>70.250959999999992</c:v>
                </c:pt>
                <c:pt idx="825">
                  <c:v>70.250959999999992</c:v>
                </c:pt>
                <c:pt idx="826">
                  <c:v>70.250959999999992</c:v>
                </c:pt>
                <c:pt idx="827">
                  <c:v>70.250959999999992</c:v>
                </c:pt>
                <c:pt idx="828">
                  <c:v>70.250959999999992</c:v>
                </c:pt>
                <c:pt idx="829">
                  <c:v>69.940119999999993</c:v>
                </c:pt>
                <c:pt idx="830">
                  <c:v>69.940119999999993</c:v>
                </c:pt>
                <c:pt idx="831">
                  <c:v>69.940119999999993</c:v>
                </c:pt>
                <c:pt idx="832">
                  <c:v>69.940119999999993</c:v>
                </c:pt>
                <c:pt idx="833">
                  <c:v>69.940119999999993</c:v>
                </c:pt>
                <c:pt idx="834">
                  <c:v>69.940119999999993</c:v>
                </c:pt>
                <c:pt idx="835">
                  <c:v>69.940119999999993</c:v>
                </c:pt>
                <c:pt idx="836">
                  <c:v>69.619290000000007</c:v>
                </c:pt>
                <c:pt idx="837">
                  <c:v>68.974670000000003</c:v>
                </c:pt>
                <c:pt idx="838">
                  <c:v>68.974670000000003</c:v>
                </c:pt>
                <c:pt idx="839">
                  <c:v>68.974670000000003</c:v>
                </c:pt>
                <c:pt idx="840">
                  <c:v>67.993990000000011</c:v>
                </c:pt>
                <c:pt idx="841">
                  <c:v>67.993990000000011</c:v>
                </c:pt>
                <c:pt idx="842">
                  <c:v>67.993990000000011</c:v>
                </c:pt>
                <c:pt idx="843">
                  <c:v>67.993990000000011</c:v>
                </c:pt>
                <c:pt idx="844">
                  <c:v>67.993990000000011</c:v>
                </c:pt>
                <c:pt idx="845">
                  <c:v>67.993990000000011</c:v>
                </c:pt>
                <c:pt idx="846">
                  <c:v>67.993990000000011</c:v>
                </c:pt>
                <c:pt idx="847">
                  <c:v>67.655709999999999</c:v>
                </c:pt>
                <c:pt idx="848">
                  <c:v>66.975750000000005</c:v>
                </c:pt>
                <c:pt idx="849">
                  <c:v>66.975750000000005</c:v>
                </c:pt>
                <c:pt idx="850">
                  <c:v>66.975750000000005</c:v>
                </c:pt>
                <c:pt idx="851">
                  <c:v>66.630520000000004</c:v>
                </c:pt>
                <c:pt idx="852">
                  <c:v>66.283479999999997</c:v>
                </c:pt>
                <c:pt idx="853">
                  <c:v>65.934619999999995</c:v>
                </c:pt>
                <c:pt idx="854">
                  <c:v>65.934619999999995</c:v>
                </c:pt>
                <c:pt idx="855">
                  <c:v>65.934619999999995</c:v>
                </c:pt>
                <c:pt idx="856">
                  <c:v>65.934619999999995</c:v>
                </c:pt>
                <c:pt idx="857">
                  <c:v>65.934619999999995</c:v>
                </c:pt>
                <c:pt idx="858">
                  <c:v>65.576279999999997</c:v>
                </c:pt>
                <c:pt idx="859">
                  <c:v>65.576279999999997</c:v>
                </c:pt>
                <c:pt idx="860">
                  <c:v>65.576279999999997</c:v>
                </c:pt>
                <c:pt idx="861">
                  <c:v>65.576279999999997</c:v>
                </c:pt>
                <c:pt idx="862">
                  <c:v>65.576279999999997</c:v>
                </c:pt>
                <c:pt idx="863">
                  <c:v>65.207879999999989</c:v>
                </c:pt>
                <c:pt idx="864">
                  <c:v>65.207879999999989</c:v>
                </c:pt>
                <c:pt idx="865">
                  <c:v>65.207879999999989</c:v>
                </c:pt>
                <c:pt idx="866">
                  <c:v>65.207879999999989</c:v>
                </c:pt>
                <c:pt idx="867">
                  <c:v>64.830950000000001</c:v>
                </c:pt>
                <c:pt idx="868">
                  <c:v>64.830950000000001</c:v>
                </c:pt>
                <c:pt idx="869">
                  <c:v>64.830950000000001</c:v>
                </c:pt>
                <c:pt idx="870">
                  <c:v>63.680109999999999</c:v>
                </c:pt>
                <c:pt idx="871">
                  <c:v>63.680109999999999</c:v>
                </c:pt>
                <c:pt idx="872">
                  <c:v>63.680109999999999</c:v>
                </c:pt>
                <c:pt idx="873">
                  <c:v>63.680109999999999</c:v>
                </c:pt>
                <c:pt idx="874">
                  <c:v>63.680109999999999</c:v>
                </c:pt>
                <c:pt idx="875">
                  <c:v>63.680109999999999</c:v>
                </c:pt>
                <c:pt idx="876">
                  <c:v>63.680109999999999</c:v>
                </c:pt>
                <c:pt idx="877">
                  <c:v>63.279600000000002</c:v>
                </c:pt>
                <c:pt idx="878">
                  <c:v>63.279600000000002</c:v>
                </c:pt>
                <c:pt idx="879">
                  <c:v>63.279600000000002</c:v>
                </c:pt>
                <c:pt idx="880">
                  <c:v>63.279600000000002</c:v>
                </c:pt>
                <c:pt idx="881">
                  <c:v>63.279600000000002</c:v>
                </c:pt>
                <c:pt idx="882">
                  <c:v>63.279600000000002</c:v>
                </c:pt>
                <c:pt idx="883">
                  <c:v>63.279600000000002</c:v>
                </c:pt>
                <c:pt idx="884">
                  <c:v>63.279600000000002</c:v>
                </c:pt>
                <c:pt idx="885">
                  <c:v>63.279600000000002</c:v>
                </c:pt>
                <c:pt idx="886">
                  <c:v>62.005520000000004</c:v>
                </c:pt>
                <c:pt idx="887">
                  <c:v>61.577890000000004</c:v>
                </c:pt>
                <c:pt idx="888">
                  <c:v>61.147280000000002</c:v>
                </c:pt>
                <c:pt idx="889">
                  <c:v>60.713609999999996</c:v>
                </c:pt>
                <c:pt idx="890">
                  <c:v>60.713609999999996</c:v>
                </c:pt>
                <c:pt idx="891">
                  <c:v>60.713609999999996</c:v>
                </c:pt>
                <c:pt idx="892">
                  <c:v>60.713609999999996</c:v>
                </c:pt>
                <c:pt idx="893">
                  <c:v>60.713609999999996</c:v>
                </c:pt>
                <c:pt idx="894">
                  <c:v>60.713609999999996</c:v>
                </c:pt>
                <c:pt idx="895">
                  <c:v>60.713609999999996</c:v>
                </c:pt>
                <c:pt idx="896">
                  <c:v>60.713609999999996</c:v>
                </c:pt>
                <c:pt idx="897">
                  <c:v>59.793709999999997</c:v>
                </c:pt>
                <c:pt idx="898">
                  <c:v>58.866669999999999</c:v>
                </c:pt>
                <c:pt idx="899">
                  <c:v>58.866669999999999</c:v>
                </c:pt>
                <c:pt idx="900">
                  <c:v>58.866669999999999</c:v>
                </c:pt>
                <c:pt idx="901">
                  <c:v>58.866669999999999</c:v>
                </c:pt>
                <c:pt idx="902">
                  <c:v>58.866669999999999</c:v>
                </c:pt>
                <c:pt idx="903">
                  <c:v>58.866669999999999</c:v>
                </c:pt>
                <c:pt idx="904">
                  <c:v>58.866669999999999</c:v>
                </c:pt>
                <c:pt idx="905">
                  <c:v>58.866669999999999</c:v>
                </c:pt>
                <c:pt idx="906">
                  <c:v>58.371989999999997</c:v>
                </c:pt>
                <c:pt idx="907">
                  <c:v>58.371989999999997</c:v>
                </c:pt>
                <c:pt idx="908">
                  <c:v>58.371989999999997</c:v>
                </c:pt>
                <c:pt idx="909">
                  <c:v>58.371989999999997</c:v>
                </c:pt>
                <c:pt idx="910">
                  <c:v>57.859960000000001</c:v>
                </c:pt>
                <c:pt idx="911">
                  <c:v>57.343350000000001</c:v>
                </c:pt>
                <c:pt idx="912">
                  <c:v>56.822050000000004</c:v>
                </c:pt>
                <c:pt idx="913">
                  <c:v>56.822050000000004</c:v>
                </c:pt>
                <c:pt idx="914">
                  <c:v>56.822050000000004</c:v>
                </c:pt>
                <c:pt idx="915">
                  <c:v>56.822050000000004</c:v>
                </c:pt>
                <c:pt idx="916">
                  <c:v>56.822050000000004</c:v>
                </c:pt>
                <c:pt idx="917">
                  <c:v>55.729320000000001</c:v>
                </c:pt>
                <c:pt idx="918">
                  <c:v>55.729320000000001</c:v>
                </c:pt>
                <c:pt idx="919">
                  <c:v>55.729320000000001</c:v>
                </c:pt>
                <c:pt idx="920">
                  <c:v>55.729320000000001</c:v>
                </c:pt>
                <c:pt idx="921">
                  <c:v>55.729320000000001</c:v>
                </c:pt>
                <c:pt idx="922">
                  <c:v>55.729320000000001</c:v>
                </c:pt>
                <c:pt idx="923">
                  <c:v>55.148799999999994</c:v>
                </c:pt>
                <c:pt idx="924">
                  <c:v>55.148799999999994</c:v>
                </c:pt>
                <c:pt idx="925">
                  <c:v>55.148799999999994</c:v>
                </c:pt>
                <c:pt idx="926">
                  <c:v>53.949919999999999</c:v>
                </c:pt>
                <c:pt idx="927">
                  <c:v>53.949919999999999</c:v>
                </c:pt>
                <c:pt idx="928">
                  <c:v>53.949919999999999</c:v>
                </c:pt>
                <c:pt idx="929">
                  <c:v>53.949919999999999</c:v>
                </c:pt>
                <c:pt idx="930">
                  <c:v>53.949919999999999</c:v>
                </c:pt>
                <c:pt idx="931">
                  <c:v>53.949919999999999</c:v>
                </c:pt>
                <c:pt idx="932">
                  <c:v>53.949919999999999</c:v>
                </c:pt>
                <c:pt idx="933">
                  <c:v>53.949919999999999</c:v>
                </c:pt>
                <c:pt idx="934">
                  <c:v>53.949919999999999</c:v>
                </c:pt>
                <c:pt idx="935">
                  <c:v>53.949919999999999</c:v>
                </c:pt>
                <c:pt idx="936">
                  <c:v>53.949919999999999</c:v>
                </c:pt>
                <c:pt idx="937">
                  <c:v>53.949919999999999</c:v>
                </c:pt>
                <c:pt idx="938">
                  <c:v>53.949919999999999</c:v>
                </c:pt>
                <c:pt idx="939">
                  <c:v>53.949919999999999</c:v>
                </c:pt>
                <c:pt idx="940">
                  <c:v>53.240050000000004</c:v>
                </c:pt>
                <c:pt idx="941">
                  <c:v>53.240050000000004</c:v>
                </c:pt>
                <c:pt idx="942">
                  <c:v>53.240050000000004</c:v>
                </c:pt>
                <c:pt idx="943">
                  <c:v>53.240050000000004</c:v>
                </c:pt>
                <c:pt idx="944">
                  <c:v>53.240050000000004</c:v>
                </c:pt>
                <c:pt idx="945">
                  <c:v>51.718899999999998</c:v>
                </c:pt>
                <c:pt idx="946">
                  <c:v>51.718899999999998</c:v>
                </c:pt>
                <c:pt idx="947">
                  <c:v>51.718899999999998</c:v>
                </c:pt>
                <c:pt idx="948">
                  <c:v>51.718899999999998</c:v>
                </c:pt>
                <c:pt idx="949">
                  <c:v>51.718899999999998</c:v>
                </c:pt>
                <c:pt idx="950">
                  <c:v>51.718899999999998</c:v>
                </c:pt>
                <c:pt idx="951">
                  <c:v>51.718899999999998</c:v>
                </c:pt>
                <c:pt idx="952">
                  <c:v>50.871049999999997</c:v>
                </c:pt>
                <c:pt idx="953">
                  <c:v>50.871049999999997</c:v>
                </c:pt>
                <c:pt idx="954">
                  <c:v>50.871049999999997</c:v>
                </c:pt>
                <c:pt idx="955">
                  <c:v>50.871049999999997</c:v>
                </c:pt>
                <c:pt idx="956">
                  <c:v>50.871049999999997</c:v>
                </c:pt>
                <c:pt idx="957">
                  <c:v>50.871049999999997</c:v>
                </c:pt>
                <c:pt idx="958">
                  <c:v>50.871049999999997</c:v>
                </c:pt>
                <c:pt idx="959">
                  <c:v>50.871049999999997</c:v>
                </c:pt>
                <c:pt idx="960">
                  <c:v>49.892760000000003</c:v>
                </c:pt>
                <c:pt idx="961">
                  <c:v>49.892760000000003</c:v>
                </c:pt>
                <c:pt idx="962">
                  <c:v>49.892760000000003</c:v>
                </c:pt>
                <c:pt idx="963">
                  <c:v>49.892760000000003</c:v>
                </c:pt>
                <c:pt idx="964">
                  <c:v>49.892760000000003</c:v>
                </c:pt>
                <c:pt idx="965">
                  <c:v>49.892760000000003</c:v>
                </c:pt>
                <c:pt idx="966">
                  <c:v>49.892760000000003</c:v>
                </c:pt>
                <c:pt idx="967">
                  <c:v>49.892760000000003</c:v>
                </c:pt>
                <c:pt idx="968">
                  <c:v>49.892760000000003</c:v>
                </c:pt>
                <c:pt idx="969">
                  <c:v>49.892760000000003</c:v>
                </c:pt>
                <c:pt idx="970">
                  <c:v>49.892760000000003</c:v>
                </c:pt>
                <c:pt idx="971">
                  <c:v>49.892760000000003</c:v>
                </c:pt>
                <c:pt idx="972">
                  <c:v>49.892760000000003</c:v>
                </c:pt>
                <c:pt idx="973">
                  <c:v>49.892760000000003</c:v>
                </c:pt>
                <c:pt idx="974">
                  <c:v>49.892760000000003</c:v>
                </c:pt>
                <c:pt idx="975">
                  <c:v>49.892760000000003</c:v>
                </c:pt>
                <c:pt idx="976">
                  <c:v>49.892760000000003</c:v>
                </c:pt>
                <c:pt idx="977">
                  <c:v>49.892760000000003</c:v>
                </c:pt>
                <c:pt idx="978">
                  <c:v>49.892760000000003</c:v>
                </c:pt>
                <c:pt idx="979">
                  <c:v>49.892760000000003</c:v>
                </c:pt>
                <c:pt idx="980">
                  <c:v>49.892760000000003</c:v>
                </c:pt>
                <c:pt idx="981">
                  <c:v>49.892760000000003</c:v>
                </c:pt>
                <c:pt idx="982">
                  <c:v>49.892760000000003</c:v>
                </c:pt>
                <c:pt idx="983">
                  <c:v>49.892760000000003</c:v>
                </c:pt>
                <c:pt idx="984">
                  <c:v>49.892760000000003</c:v>
                </c:pt>
                <c:pt idx="985">
                  <c:v>49.892760000000003</c:v>
                </c:pt>
                <c:pt idx="986">
                  <c:v>49.892760000000003</c:v>
                </c:pt>
                <c:pt idx="987">
                  <c:v>49.892760000000003</c:v>
                </c:pt>
                <c:pt idx="988">
                  <c:v>49.892760000000003</c:v>
                </c:pt>
                <c:pt idx="989">
                  <c:v>49.892760000000003</c:v>
                </c:pt>
                <c:pt idx="990">
                  <c:v>49.892760000000003</c:v>
                </c:pt>
                <c:pt idx="991">
                  <c:v>49.892760000000003</c:v>
                </c:pt>
                <c:pt idx="992">
                  <c:v>47.266829999999999</c:v>
                </c:pt>
                <c:pt idx="993">
                  <c:v>47.266829999999999</c:v>
                </c:pt>
                <c:pt idx="994">
                  <c:v>47.266829999999999</c:v>
                </c:pt>
                <c:pt idx="995">
                  <c:v>47.266829999999999</c:v>
                </c:pt>
                <c:pt idx="996">
                  <c:v>47.266829999999999</c:v>
                </c:pt>
                <c:pt idx="997">
                  <c:v>47.266829999999999</c:v>
                </c:pt>
                <c:pt idx="998">
                  <c:v>47.266829999999999</c:v>
                </c:pt>
                <c:pt idx="999">
                  <c:v>47.266829999999999</c:v>
                </c:pt>
                <c:pt idx="1000">
                  <c:v>42.540149999999997</c:v>
                </c:pt>
                <c:pt idx="1001">
                  <c:v>42.540149999999997</c:v>
                </c:pt>
                <c:pt idx="1002">
                  <c:v>42.540149999999997</c:v>
                </c:pt>
                <c:pt idx="1003">
                  <c:v>42.540149999999997</c:v>
                </c:pt>
                <c:pt idx="1004">
                  <c:v>42.540149999999997</c:v>
                </c:pt>
                <c:pt idx="1005">
                  <c:v>42.540149999999997</c:v>
                </c:pt>
                <c:pt idx="1006">
                  <c:v>42.540149999999997</c:v>
                </c:pt>
                <c:pt idx="1007">
                  <c:v>42.540149999999997</c:v>
                </c:pt>
                <c:pt idx="1008">
                  <c:v>42.540149999999997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159808"/>
        <c:axId val="117161984"/>
      </c:scatterChart>
      <c:valAx>
        <c:axId val="117159808"/>
        <c:scaling>
          <c:orientation val="minMax"/>
          <c:max val="42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Time, </a:t>
                </a:r>
                <a:r>
                  <a:rPr lang="en-US" dirty="0"/>
                  <a:t>months</a:t>
                </a:r>
              </a:p>
            </c:rich>
          </c:tx>
          <c:layout>
            <c:manualLayout>
              <c:xMode val="edge"/>
              <c:yMode val="edge"/>
              <c:x val="0.46032874115531203"/>
              <c:y val="0.94229503584786001"/>
            </c:manualLayout>
          </c:layout>
          <c:overlay val="0"/>
          <c:spPr>
            <a:noFill/>
            <a:ln w="2346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9050">
            <a:solidFill>
              <a:schemeClr val="bg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17161984"/>
        <c:crosses val="autoZero"/>
        <c:crossBetween val="midCat"/>
        <c:majorUnit val="2"/>
      </c:valAx>
      <c:valAx>
        <c:axId val="117161984"/>
        <c:scaling>
          <c:orientation val="minMax"/>
          <c:max val="102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Overall Survival Probability, %</a:t>
                </a:r>
              </a:p>
            </c:rich>
          </c:tx>
          <c:layout>
            <c:manualLayout>
              <c:xMode val="edge"/>
              <c:yMode val="edge"/>
              <c:x val="3.2512252931856299E-2"/>
              <c:y val="9.6617615377553798E-2"/>
            </c:manualLayout>
          </c:layout>
          <c:overlay val="0"/>
          <c:spPr>
            <a:noFill/>
            <a:ln w="23463">
              <a:noFill/>
            </a:ln>
          </c:spPr>
        </c:title>
        <c:numFmt formatCode="General" sourceLinked="0"/>
        <c:majorTickMark val="out"/>
        <c:minorTickMark val="out"/>
        <c:tickLblPos val="nextTo"/>
        <c:spPr>
          <a:ln w="19050">
            <a:solidFill>
              <a:schemeClr val="bg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17159808"/>
        <c:crosses val="autoZero"/>
        <c:crossBetween val="midCat"/>
        <c:majorUnit val="20"/>
        <c:minorUnit val="10"/>
      </c:valAx>
      <c:spPr>
        <a:noFill/>
        <a:ln w="25377">
          <a:noFill/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7878645300109"/>
          <c:y val="3.16658293856572E-2"/>
          <c:w val="0.40531836531437798"/>
          <c:h val="0.13882811105252499"/>
        </c:manualLayout>
      </c:layout>
      <c:overlay val="1"/>
    </c:legend>
    <c:plotVisOnly val="1"/>
    <c:dispBlanksAs val="span"/>
    <c:showDLblsOverMax val="0"/>
  </c:chart>
  <c:spPr>
    <a:noFill/>
    <a:ln>
      <a:noFill/>
    </a:ln>
  </c:spPr>
  <c:txPr>
    <a:bodyPr/>
    <a:lstStyle/>
    <a:p>
      <a:pPr>
        <a:defRPr sz="1600" b="1" i="0" u="none" strike="noStrike" baseline="0">
          <a:solidFill>
            <a:schemeClr val="bg1"/>
          </a:solidFill>
          <a:latin typeface="Arial" pitchFamily="34" charset="0"/>
          <a:ea typeface="Arial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758156328146"/>
          <c:y val="2.38883503810094E-2"/>
          <c:w val="0.83211512170405499"/>
          <c:h val="0.81036023381129796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 PAN+BTZ+Dex</c:v>
                </c:pt>
              </c:strCache>
            </c:strRef>
          </c:tx>
          <c:spPr>
            <a:ln w="28575">
              <a:solidFill>
                <a:srgbClr val="F09828"/>
              </a:solidFill>
              <a:prstDash val="solid"/>
            </a:ln>
          </c:spPr>
          <c:marker>
            <c:symbol val="none"/>
          </c:marker>
          <c:xVal>
            <c:numRef>
              <c:f>Sheet1!$A$2:$A$1500</c:f>
              <c:numCache>
                <c:formatCode>General</c:formatCode>
                <c:ptCount val="1490"/>
                <c:pt idx="0">
                  <c:v>0</c:v>
                </c:pt>
                <c:pt idx="1">
                  <c:v>0.4928131</c:v>
                </c:pt>
                <c:pt idx="2">
                  <c:v>0.4928131</c:v>
                </c:pt>
                <c:pt idx="3">
                  <c:v>0.52566740000000001</c:v>
                </c:pt>
                <c:pt idx="4">
                  <c:v>0.52566740000000001</c:v>
                </c:pt>
                <c:pt idx="5">
                  <c:v>0.59137580000000001</c:v>
                </c:pt>
                <c:pt idx="6">
                  <c:v>0.59137580000000001</c:v>
                </c:pt>
                <c:pt idx="7">
                  <c:v>0.78850100000000001</c:v>
                </c:pt>
                <c:pt idx="8">
                  <c:v>0.78850100000000001</c:v>
                </c:pt>
                <c:pt idx="9">
                  <c:v>1.0184804999999999</c:v>
                </c:pt>
                <c:pt idx="10">
                  <c:v>1.0184804999999999</c:v>
                </c:pt>
                <c:pt idx="11">
                  <c:v>1.1170431000000001</c:v>
                </c:pt>
                <c:pt idx="12">
                  <c:v>1.1170431000000001</c:v>
                </c:pt>
                <c:pt idx="13">
                  <c:v>1.3470226000000001</c:v>
                </c:pt>
                <c:pt idx="14">
                  <c:v>1.3470226000000001</c:v>
                </c:pt>
                <c:pt idx="15">
                  <c:v>1.412731</c:v>
                </c:pt>
                <c:pt idx="16">
                  <c:v>1.412731</c:v>
                </c:pt>
                <c:pt idx="17">
                  <c:v>1.6098562999999999</c:v>
                </c:pt>
                <c:pt idx="18">
                  <c:v>1.6098562999999999</c:v>
                </c:pt>
                <c:pt idx="19">
                  <c:v>1.8398357000000001</c:v>
                </c:pt>
                <c:pt idx="20">
                  <c:v>1.8398357000000001</c:v>
                </c:pt>
                <c:pt idx="21">
                  <c:v>2.036960999999998</c:v>
                </c:pt>
                <c:pt idx="22">
                  <c:v>2.036960999999998</c:v>
                </c:pt>
                <c:pt idx="23">
                  <c:v>2.069815199999999</c:v>
                </c:pt>
                <c:pt idx="24">
                  <c:v>2.069815199999999</c:v>
                </c:pt>
                <c:pt idx="25">
                  <c:v>2.1355236</c:v>
                </c:pt>
                <c:pt idx="26">
                  <c:v>2.1355236</c:v>
                </c:pt>
                <c:pt idx="27">
                  <c:v>2.2997947000000001</c:v>
                </c:pt>
                <c:pt idx="28">
                  <c:v>2.2997947000000001</c:v>
                </c:pt>
                <c:pt idx="29">
                  <c:v>2.3983572999999998</c:v>
                </c:pt>
                <c:pt idx="30">
                  <c:v>2.3983572999999998</c:v>
                </c:pt>
                <c:pt idx="31">
                  <c:v>2.4312114999999981</c:v>
                </c:pt>
                <c:pt idx="32">
                  <c:v>2.4312114999999981</c:v>
                </c:pt>
                <c:pt idx="33">
                  <c:v>2.6940452000000001</c:v>
                </c:pt>
                <c:pt idx="34">
                  <c:v>2.6940452000000001</c:v>
                </c:pt>
                <c:pt idx="35">
                  <c:v>2.7597535999999998</c:v>
                </c:pt>
                <c:pt idx="36">
                  <c:v>2.7597535999999998</c:v>
                </c:pt>
                <c:pt idx="37">
                  <c:v>3.3182751999999969</c:v>
                </c:pt>
                <c:pt idx="38">
                  <c:v>3.3182751999999969</c:v>
                </c:pt>
                <c:pt idx="39">
                  <c:v>3.4496920000000002</c:v>
                </c:pt>
                <c:pt idx="40">
                  <c:v>3.4496920000000002</c:v>
                </c:pt>
                <c:pt idx="41">
                  <c:v>3.482546199999998</c:v>
                </c:pt>
                <c:pt idx="42">
                  <c:v>3.482546199999998</c:v>
                </c:pt>
                <c:pt idx="43">
                  <c:v>3.515400399999999</c:v>
                </c:pt>
                <c:pt idx="44">
                  <c:v>3.515400399999999</c:v>
                </c:pt>
                <c:pt idx="45">
                  <c:v>3.613963</c:v>
                </c:pt>
                <c:pt idx="46">
                  <c:v>3.613963</c:v>
                </c:pt>
                <c:pt idx="47">
                  <c:v>3.7125257</c:v>
                </c:pt>
                <c:pt idx="48">
                  <c:v>3.7125257</c:v>
                </c:pt>
                <c:pt idx="49">
                  <c:v>3.8767966999999981</c:v>
                </c:pt>
                <c:pt idx="50">
                  <c:v>3.8767966999999981</c:v>
                </c:pt>
                <c:pt idx="51">
                  <c:v>3.909650899999999</c:v>
                </c:pt>
                <c:pt idx="52">
                  <c:v>3.909650899999999</c:v>
                </c:pt>
                <c:pt idx="53">
                  <c:v>3.9753593</c:v>
                </c:pt>
                <c:pt idx="54">
                  <c:v>3.9753593</c:v>
                </c:pt>
                <c:pt idx="55">
                  <c:v>4.1067761999999997</c:v>
                </c:pt>
                <c:pt idx="56">
                  <c:v>4.1067761999999997</c:v>
                </c:pt>
                <c:pt idx="57">
                  <c:v>4.2053387999999998</c:v>
                </c:pt>
                <c:pt idx="58">
                  <c:v>4.2053387999999998</c:v>
                </c:pt>
                <c:pt idx="59">
                  <c:v>4.2381929999999999</c:v>
                </c:pt>
                <c:pt idx="60">
                  <c:v>4.2381929999999999</c:v>
                </c:pt>
                <c:pt idx="61">
                  <c:v>4.3367556</c:v>
                </c:pt>
                <c:pt idx="62">
                  <c:v>4.3367556</c:v>
                </c:pt>
                <c:pt idx="63">
                  <c:v>4.3696099000000004</c:v>
                </c:pt>
                <c:pt idx="64">
                  <c:v>4.3696099000000004</c:v>
                </c:pt>
                <c:pt idx="65">
                  <c:v>4.4681724999999997</c:v>
                </c:pt>
                <c:pt idx="66">
                  <c:v>4.4681724999999997</c:v>
                </c:pt>
                <c:pt idx="67">
                  <c:v>4.5338808999999971</c:v>
                </c:pt>
                <c:pt idx="68">
                  <c:v>4.5338808999999971</c:v>
                </c:pt>
                <c:pt idx="69">
                  <c:v>4.7310062000000004</c:v>
                </c:pt>
                <c:pt idx="70">
                  <c:v>4.7310062000000004</c:v>
                </c:pt>
                <c:pt idx="71">
                  <c:v>5.2238192999999971</c:v>
                </c:pt>
                <c:pt idx="72">
                  <c:v>5.2238192999999971</c:v>
                </c:pt>
                <c:pt idx="73">
                  <c:v>5.2895276999999998</c:v>
                </c:pt>
                <c:pt idx="74">
                  <c:v>5.2895276999999998</c:v>
                </c:pt>
                <c:pt idx="75">
                  <c:v>5.3552360999999973</c:v>
                </c:pt>
                <c:pt idx="76">
                  <c:v>5.3552360999999973</c:v>
                </c:pt>
                <c:pt idx="77">
                  <c:v>5.4537988000000004</c:v>
                </c:pt>
                <c:pt idx="78">
                  <c:v>5.4537988000000004</c:v>
                </c:pt>
                <c:pt idx="79">
                  <c:v>5.6509239999999972</c:v>
                </c:pt>
                <c:pt idx="80">
                  <c:v>5.6509239999999972</c:v>
                </c:pt>
                <c:pt idx="81">
                  <c:v>5.7494867000000003</c:v>
                </c:pt>
                <c:pt idx="82">
                  <c:v>5.7494867000000003</c:v>
                </c:pt>
                <c:pt idx="83">
                  <c:v>6.5051334999999986</c:v>
                </c:pt>
                <c:pt idx="84">
                  <c:v>6.5051334999999986</c:v>
                </c:pt>
                <c:pt idx="85">
                  <c:v>6.7022586999999998</c:v>
                </c:pt>
                <c:pt idx="86">
                  <c:v>6.7022586999999998</c:v>
                </c:pt>
                <c:pt idx="87">
                  <c:v>6.8665297999999986</c:v>
                </c:pt>
                <c:pt idx="88">
                  <c:v>6.8665297999999986</c:v>
                </c:pt>
                <c:pt idx="89">
                  <c:v>7.1293633999999999</c:v>
                </c:pt>
                <c:pt idx="90">
                  <c:v>7.1293633999999999</c:v>
                </c:pt>
                <c:pt idx="91">
                  <c:v>8.1478438999999998</c:v>
                </c:pt>
                <c:pt idx="92">
                  <c:v>8.1478438999999998</c:v>
                </c:pt>
                <c:pt idx="93">
                  <c:v>8.8706366000000081</c:v>
                </c:pt>
                <c:pt idx="94">
                  <c:v>8.8706366000000081</c:v>
                </c:pt>
                <c:pt idx="95">
                  <c:v>8.9691992000000003</c:v>
                </c:pt>
                <c:pt idx="96">
                  <c:v>8.9691992000000003</c:v>
                </c:pt>
                <c:pt idx="97">
                  <c:v>9.1334701999999997</c:v>
                </c:pt>
                <c:pt idx="98">
                  <c:v>9.1334701999999997</c:v>
                </c:pt>
                <c:pt idx="99">
                  <c:v>9.4620123000000032</c:v>
                </c:pt>
                <c:pt idx="100">
                  <c:v>9.4620123000000032</c:v>
                </c:pt>
                <c:pt idx="101">
                  <c:v>9.6591376000000029</c:v>
                </c:pt>
                <c:pt idx="102">
                  <c:v>9.6591376000000029</c:v>
                </c:pt>
                <c:pt idx="103">
                  <c:v>9.6919917999999985</c:v>
                </c:pt>
                <c:pt idx="104">
                  <c:v>9.6919917999999985</c:v>
                </c:pt>
                <c:pt idx="105">
                  <c:v>9.8891170000000006</c:v>
                </c:pt>
                <c:pt idx="106">
                  <c:v>9.8891170000000006</c:v>
                </c:pt>
                <c:pt idx="107">
                  <c:v>10.053388</c:v>
                </c:pt>
                <c:pt idx="108">
                  <c:v>10.053388</c:v>
                </c:pt>
                <c:pt idx="109">
                  <c:v>10.546201</c:v>
                </c:pt>
                <c:pt idx="110">
                  <c:v>10.546201</c:v>
                </c:pt>
                <c:pt idx="111">
                  <c:v>10.579055</c:v>
                </c:pt>
                <c:pt idx="112">
                  <c:v>10.579055</c:v>
                </c:pt>
                <c:pt idx="113">
                  <c:v>10.710471999999999</c:v>
                </c:pt>
                <c:pt idx="114">
                  <c:v>10.710471999999999</c:v>
                </c:pt>
                <c:pt idx="115">
                  <c:v>10.907598</c:v>
                </c:pt>
                <c:pt idx="116">
                  <c:v>10.907598</c:v>
                </c:pt>
                <c:pt idx="117">
                  <c:v>11.170431000000001</c:v>
                </c:pt>
                <c:pt idx="118">
                  <c:v>11.170431000000001</c:v>
                </c:pt>
                <c:pt idx="119">
                  <c:v>11.531828000000001</c:v>
                </c:pt>
                <c:pt idx="120">
                  <c:v>11.531828000000001</c:v>
                </c:pt>
                <c:pt idx="121">
                  <c:v>11.597536</c:v>
                </c:pt>
                <c:pt idx="122">
                  <c:v>11.597536</c:v>
                </c:pt>
                <c:pt idx="123">
                  <c:v>11.63039</c:v>
                </c:pt>
                <c:pt idx="124">
                  <c:v>11.63039</c:v>
                </c:pt>
                <c:pt idx="125">
                  <c:v>11.696099</c:v>
                </c:pt>
                <c:pt idx="126">
                  <c:v>11.696099</c:v>
                </c:pt>
                <c:pt idx="127">
                  <c:v>11.926078</c:v>
                </c:pt>
                <c:pt idx="128">
                  <c:v>11.926078</c:v>
                </c:pt>
                <c:pt idx="129">
                  <c:v>12.188912</c:v>
                </c:pt>
                <c:pt idx="130">
                  <c:v>12.188912</c:v>
                </c:pt>
                <c:pt idx="131">
                  <c:v>12.87885</c:v>
                </c:pt>
                <c:pt idx="132">
                  <c:v>12.87885</c:v>
                </c:pt>
                <c:pt idx="133">
                  <c:v>12.944559</c:v>
                </c:pt>
                <c:pt idx="134">
                  <c:v>12.944559</c:v>
                </c:pt>
                <c:pt idx="135">
                  <c:v>13.207392</c:v>
                </c:pt>
                <c:pt idx="136">
                  <c:v>13.207392</c:v>
                </c:pt>
                <c:pt idx="137">
                  <c:v>13.273101</c:v>
                </c:pt>
                <c:pt idx="138">
                  <c:v>13.273101</c:v>
                </c:pt>
                <c:pt idx="139">
                  <c:v>13.634497</c:v>
                </c:pt>
                <c:pt idx="140">
                  <c:v>13.634497</c:v>
                </c:pt>
                <c:pt idx="141">
                  <c:v>14.554415000000001</c:v>
                </c:pt>
                <c:pt idx="142">
                  <c:v>14.554415000000001</c:v>
                </c:pt>
                <c:pt idx="143">
                  <c:v>14.685832</c:v>
                </c:pt>
                <c:pt idx="144">
                  <c:v>14.685832</c:v>
                </c:pt>
                <c:pt idx="145">
                  <c:v>14.98152</c:v>
                </c:pt>
                <c:pt idx="146">
                  <c:v>14.98152</c:v>
                </c:pt>
                <c:pt idx="147">
                  <c:v>15.145790999999999</c:v>
                </c:pt>
                <c:pt idx="148">
                  <c:v>15.145790999999999</c:v>
                </c:pt>
                <c:pt idx="149">
                  <c:v>15.244353</c:v>
                </c:pt>
                <c:pt idx="150">
                  <c:v>15.244353</c:v>
                </c:pt>
                <c:pt idx="151">
                  <c:v>15.441478</c:v>
                </c:pt>
                <c:pt idx="152">
                  <c:v>15.441478</c:v>
                </c:pt>
                <c:pt idx="153">
                  <c:v>15.572895000000001</c:v>
                </c:pt>
                <c:pt idx="154">
                  <c:v>15.572895000000001</c:v>
                </c:pt>
                <c:pt idx="155">
                  <c:v>16</c:v>
                </c:pt>
                <c:pt idx="156">
                  <c:v>16</c:v>
                </c:pt>
                <c:pt idx="157">
                  <c:v>16.032854</c:v>
                </c:pt>
                <c:pt idx="158">
                  <c:v>16.032854</c:v>
                </c:pt>
                <c:pt idx="159">
                  <c:v>16.262834000000002</c:v>
                </c:pt>
                <c:pt idx="160">
                  <c:v>16.262834000000002</c:v>
                </c:pt>
                <c:pt idx="161">
                  <c:v>16.295687999999981</c:v>
                </c:pt>
                <c:pt idx="162">
                  <c:v>16.295687999999981</c:v>
                </c:pt>
                <c:pt idx="163">
                  <c:v>16.361395999999999</c:v>
                </c:pt>
                <c:pt idx="164">
                  <c:v>16.361395999999999</c:v>
                </c:pt>
                <c:pt idx="165">
                  <c:v>16.427105000000001</c:v>
                </c:pt>
                <c:pt idx="166">
                  <c:v>16.427105000000001</c:v>
                </c:pt>
                <c:pt idx="167">
                  <c:v>16.492813000000002</c:v>
                </c:pt>
                <c:pt idx="168">
                  <c:v>16.492813000000002</c:v>
                </c:pt>
                <c:pt idx="169">
                  <c:v>16.558522</c:v>
                </c:pt>
                <c:pt idx="170">
                  <c:v>16.558522</c:v>
                </c:pt>
                <c:pt idx="171">
                  <c:v>17.347023</c:v>
                </c:pt>
                <c:pt idx="172">
                  <c:v>17.347023</c:v>
                </c:pt>
                <c:pt idx="173">
                  <c:v>17.708418999999999</c:v>
                </c:pt>
                <c:pt idx="174">
                  <c:v>17.708418999999999</c:v>
                </c:pt>
                <c:pt idx="175">
                  <c:v>17.774127</c:v>
                </c:pt>
                <c:pt idx="176">
                  <c:v>17.774127</c:v>
                </c:pt>
                <c:pt idx="177">
                  <c:v>18.004107000000001</c:v>
                </c:pt>
                <c:pt idx="178">
                  <c:v>18.004107000000001</c:v>
                </c:pt>
                <c:pt idx="179">
                  <c:v>18.332649</c:v>
                </c:pt>
                <c:pt idx="180">
                  <c:v>18.332649</c:v>
                </c:pt>
                <c:pt idx="181">
                  <c:v>18.398357000000001</c:v>
                </c:pt>
                <c:pt idx="182">
                  <c:v>18.398357000000001</c:v>
                </c:pt>
                <c:pt idx="183">
                  <c:v>18.464065999999999</c:v>
                </c:pt>
                <c:pt idx="184">
                  <c:v>18.464065999999999</c:v>
                </c:pt>
                <c:pt idx="185">
                  <c:v>18.496919999999999</c:v>
                </c:pt>
                <c:pt idx="186">
                  <c:v>18.496919999999999</c:v>
                </c:pt>
                <c:pt idx="187">
                  <c:v>19.219712999999999</c:v>
                </c:pt>
                <c:pt idx="188">
                  <c:v>19.219712999999999</c:v>
                </c:pt>
                <c:pt idx="189">
                  <c:v>19.581109000000001</c:v>
                </c:pt>
                <c:pt idx="190">
                  <c:v>19.581109000000001</c:v>
                </c:pt>
                <c:pt idx="191">
                  <c:v>19.646816999999999</c:v>
                </c:pt>
                <c:pt idx="192">
                  <c:v>19.646816999999999</c:v>
                </c:pt>
                <c:pt idx="193">
                  <c:v>20.468171999999999</c:v>
                </c:pt>
                <c:pt idx="194">
                  <c:v>20.468171999999999</c:v>
                </c:pt>
                <c:pt idx="195">
                  <c:v>21.223818999999999</c:v>
                </c:pt>
                <c:pt idx="196">
                  <c:v>21.223818999999999</c:v>
                </c:pt>
                <c:pt idx="197">
                  <c:v>21.256674</c:v>
                </c:pt>
                <c:pt idx="198">
                  <c:v>21.256674</c:v>
                </c:pt>
                <c:pt idx="199">
                  <c:v>22.176590999999991</c:v>
                </c:pt>
                <c:pt idx="200">
                  <c:v>22.176590999999991</c:v>
                </c:pt>
                <c:pt idx="201">
                  <c:v>22.439425</c:v>
                </c:pt>
                <c:pt idx="202">
                  <c:v>22.439425</c:v>
                </c:pt>
                <c:pt idx="203">
                  <c:v>22.63655</c:v>
                </c:pt>
                <c:pt idx="204">
                  <c:v>22.63655</c:v>
                </c:pt>
                <c:pt idx="205">
                  <c:v>22.965091999999981</c:v>
                </c:pt>
                <c:pt idx="206">
                  <c:v>22.965091999999981</c:v>
                </c:pt>
                <c:pt idx="207">
                  <c:v>23.063655000000001</c:v>
                </c:pt>
                <c:pt idx="208">
                  <c:v>23.063655000000001</c:v>
                </c:pt>
                <c:pt idx="209">
                  <c:v>23.227926</c:v>
                </c:pt>
                <c:pt idx="210">
                  <c:v>23.227926</c:v>
                </c:pt>
                <c:pt idx="211">
                  <c:v>23.26078</c:v>
                </c:pt>
                <c:pt idx="212">
                  <c:v>23.26078</c:v>
                </c:pt>
                <c:pt idx="213">
                  <c:v>23.819302</c:v>
                </c:pt>
                <c:pt idx="214">
                  <c:v>23.819302</c:v>
                </c:pt>
                <c:pt idx="215">
                  <c:v>23.885010000000001</c:v>
                </c:pt>
                <c:pt idx="216">
                  <c:v>23.885010000000001</c:v>
                </c:pt>
                <c:pt idx="217">
                  <c:v>23.917864000000009</c:v>
                </c:pt>
                <c:pt idx="218">
                  <c:v>23.917864000000009</c:v>
                </c:pt>
                <c:pt idx="219">
                  <c:v>24.213552</c:v>
                </c:pt>
                <c:pt idx="220">
                  <c:v>24.213552</c:v>
                </c:pt>
                <c:pt idx="221">
                  <c:v>24.640657000000001</c:v>
                </c:pt>
                <c:pt idx="222">
                  <c:v>24.640657000000001</c:v>
                </c:pt>
                <c:pt idx="223">
                  <c:v>25.133469999999999</c:v>
                </c:pt>
                <c:pt idx="224">
                  <c:v>25.133469999999999</c:v>
                </c:pt>
                <c:pt idx="225">
                  <c:v>25.330594999999999</c:v>
                </c:pt>
                <c:pt idx="226">
                  <c:v>25.330594999999999</c:v>
                </c:pt>
                <c:pt idx="227">
                  <c:v>25.396304000000001</c:v>
                </c:pt>
                <c:pt idx="228">
                  <c:v>25.396304000000001</c:v>
                </c:pt>
                <c:pt idx="229">
                  <c:v>25.46201199999998</c:v>
                </c:pt>
                <c:pt idx="230">
                  <c:v>25.46201199999998</c:v>
                </c:pt>
                <c:pt idx="231">
                  <c:v>25.626283000000001</c:v>
                </c:pt>
                <c:pt idx="232">
                  <c:v>25.626283000000001</c:v>
                </c:pt>
                <c:pt idx="233">
                  <c:v>26.119097</c:v>
                </c:pt>
                <c:pt idx="234">
                  <c:v>26.119097</c:v>
                </c:pt>
                <c:pt idx="235">
                  <c:v>26.316222</c:v>
                </c:pt>
                <c:pt idx="236">
                  <c:v>26.316222</c:v>
                </c:pt>
                <c:pt idx="237">
                  <c:v>26.349076</c:v>
                </c:pt>
                <c:pt idx="238">
                  <c:v>26.349076</c:v>
                </c:pt>
                <c:pt idx="239">
                  <c:v>26.743326</c:v>
                </c:pt>
                <c:pt idx="240">
                  <c:v>26.743326</c:v>
                </c:pt>
                <c:pt idx="241">
                  <c:v>27.170431000000001</c:v>
                </c:pt>
                <c:pt idx="242">
                  <c:v>27.170431000000001</c:v>
                </c:pt>
                <c:pt idx="243">
                  <c:v>27.761807000000001</c:v>
                </c:pt>
                <c:pt idx="244">
                  <c:v>27.761807000000001</c:v>
                </c:pt>
                <c:pt idx="245">
                  <c:v>27.958932000000001</c:v>
                </c:pt>
                <c:pt idx="246">
                  <c:v>27.958932000000001</c:v>
                </c:pt>
                <c:pt idx="247">
                  <c:v>28.386037000000002</c:v>
                </c:pt>
                <c:pt idx="248">
                  <c:v>29.010266999999999</c:v>
                </c:pt>
                <c:pt idx="249">
                  <c:v>29.010266999999999</c:v>
                </c:pt>
                <c:pt idx="250">
                  <c:v>29.700205</c:v>
                </c:pt>
                <c:pt idx="251">
                  <c:v>29.700205</c:v>
                </c:pt>
                <c:pt idx="252">
                  <c:v>30.061602000000001</c:v>
                </c:pt>
                <c:pt idx="253">
                  <c:v>30.061602000000001</c:v>
                </c:pt>
                <c:pt idx="254">
                  <c:v>30.455852</c:v>
                </c:pt>
                <c:pt idx="255">
                  <c:v>30.455852</c:v>
                </c:pt>
                <c:pt idx="256">
                  <c:v>30.521560999999991</c:v>
                </c:pt>
                <c:pt idx="257">
                  <c:v>30.521560999999991</c:v>
                </c:pt>
                <c:pt idx="258">
                  <c:v>31.178644999999999</c:v>
                </c:pt>
                <c:pt idx="259">
                  <c:v>31.178644999999999</c:v>
                </c:pt>
                <c:pt idx="260">
                  <c:v>31.342915999999999</c:v>
                </c:pt>
                <c:pt idx="261">
                  <c:v>31.342915999999999</c:v>
                </c:pt>
                <c:pt idx="262">
                  <c:v>31.605748999999999</c:v>
                </c:pt>
                <c:pt idx="263">
                  <c:v>31.605748999999999</c:v>
                </c:pt>
                <c:pt idx="264">
                  <c:v>31.671458000000001</c:v>
                </c:pt>
                <c:pt idx="265">
                  <c:v>31.671458000000001</c:v>
                </c:pt>
                <c:pt idx="266">
                  <c:v>32.197125</c:v>
                </c:pt>
                <c:pt idx="267">
                  <c:v>32.197125</c:v>
                </c:pt>
                <c:pt idx="268">
                  <c:v>32.328541999999999</c:v>
                </c:pt>
                <c:pt idx="269">
                  <c:v>32.328541999999999</c:v>
                </c:pt>
                <c:pt idx="270">
                  <c:v>32.624229999999997</c:v>
                </c:pt>
                <c:pt idx="271">
                  <c:v>32.624229999999997</c:v>
                </c:pt>
                <c:pt idx="272">
                  <c:v>32.657083999999998</c:v>
                </c:pt>
                <c:pt idx="273">
                  <c:v>32.657083999999998</c:v>
                </c:pt>
                <c:pt idx="274">
                  <c:v>32.821354999999997</c:v>
                </c:pt>
                <c:pt idx="275">
                  <c:v>32.821354999999997</c:v>
                </c:pt>
                <c:pt idx="276">
                  <c:v>33.314168000000002</c:v>
                </c:pt>
                <c:pt idx="277">
                  <c:v>33.314168000000002</c:v>
                </c:pt>
                <c:pt idx="278">
                  <c:v>33.642710000000001</c:v>
                </c:pt>
                <c:pt idx="279">
                  <c:v>33.642710000000001</c:v>
                </c:pt>
                <c:pt idx="280">
                  <c:v>34.299795000000003</c:v>
                </c:pt>
                <c:pt idx="281">
                  <c:v>34.299795000000003</c:v>
                </c:pt>
                <c:pt idx="282">
                  <c:v>34.332649000000004</c:v>
                </c:pt>
                <c:pt idx="283">
                  <c:v>34.332649000000004</c:v>
                </c:pt>
                <c:pt idx="284">
                  <c:v>34.628337000000002</c:v>
                </c:pt>
                <c:pt idx="285">
                  <c:v>34.628337000000002</c:v>
                </c:pt>
                <c:pt idx="286">
                  <c:v>35.022587000000001</c:v>
                </c:pt>
                <c:pt idx="287">
                  <c:v>35.022587000000001</c:v>
                </c:pt>
                <c:pt idx="288">
                  <c:v>35.679671000000013</c:v>
                </c:pt>
                <c:pt idx="289">
                  <c:v>35.679671000000013</c:v>
                </c:pt>
                <c:pt idx="290">
                  <c:v>35.876797000000003</c:v>
                </c:pt>
                <c:pt idx="291">
                  <c:v>35.876797000000003</c:v>
                </c:pt>
                <c:pt idx="292">
                  <c:v>35.942504999999997</c:v>
                </c:pt>
                <c:pt idx="293">
                  <c:v>35.942504999999997</c:v>
                </c:pt>
                <c:pt idx="294">
                  <c:v>36.205339000000002</c:v>
                </c:pt>
                <c:pt idx="295">
                  <c:v>36.205339000000002</c:v>
                </c:pt>
                <c:pt idx="296">
                  <c:v>37.289527999999997</c:v>
                </c:pt>
                <c:pt idx="297">
                  <c:v>37.289527999999997</c:v>
                </c:pt>
                <c:pt idx="298">
                  <c:v>37.388089999999998</c:v>
                </c:pt>
                <c:pt idx="299">
                  <c:v>37.388089999999998</c:v>
                </c:pt>
                <c:pt idx="300">
                  <c:v>38.078029000000001</c:v>
                </c:pt>
                <c:pt idx="301">
                  <c:v>38.078029000000001</c:v>
                </c:pt>
                <c:pt idx="302">
                  <c:v>38.2423</c:v>
                </c:pt>
                <c:pt idx="303">
                  <c:v>38.2423</c:v>
                </c:pt>
                <c:pt idx="304">
                  <c:v>38.932237999999998</c:v>
                </c:pt>
                <c:pt idx="305">
                  <c:v>38.932237999999998</c:v>
                </c:pt>
                <c:pt idx="306">
                  <c:v>40.344968999999999</c:v>
                </c:pt>
                <c:pt idx="307">
                  <c:v>40.344968999999999</c:v>
                </c:pt>
                <c:pt idx="308">
                  <c:v>41.330595000000002</c:v>
                </c:pt>
                <c:pt idx="309">
                  <c:v>41.330595000000002</c:v>
                </c:pt>
                <c:pt idx="310">
                  <c:v>41.462012000000001</c:v>
                </c:pt>
                <c:pt idx="311">
                  <c:v>41.462012000000001</c:v>
                </c:pt>
                <c:pt idx="312">
                  <c:v>43.400411000000013</c:v>
                </c:pt>
                <c:pt idx="313">
                  <c:v>43.400411000000013</c:v>
                </c:pt>
                <c:pt idx="314">
                  <c:v>45.371662999999998</c:v>
                </c:pt>
                <c:pt idx="315">
                  <c:v>45.371662999999998</c:v>
                </c:pt>
                <c:pt idx="316">
                  <c:v>46.028747000000003</c:v>
                </c:pt>
                <c:pt idx="317">
                  <c:v>46.028747000000003</c:v>
                </c:pt>
                <c:pt idx="318">
                  <c:v>53.848049000000003</c:v>
                </c:pt>
                <c:pt idx="320">
                  <c:v>0</c:v>
                </c:pt>
                <c:pt idx="321">
                  <c:v>0.1971253</c:v>
                </c:pt>
                <c:pt idx="322">
                  <c:v>0.1971253</c:v>
                </c:pt>
                <c:pt idx="323">
                  <c:v>0.4599589</c:v>
                </c:pt>
                <c:pt idx="324">
                  <c:v>0.4599589</c:v>
                </c:pt>
                <c:pt idx="325">
                  <c:v>0.52566740000000001</c:v>
                </c:pt>
                <c:pt idx="326">
                  <c:v>0.52566740000000001</c:v>
                </c:pt>
                <c:pt idx="327">
                  <c:v>0.95277210000000001</c:v>
                </c:pt>
                <c:pt idx="328">
                  <c:v>0.95277210000000001</c:v>
                </c:pt>
                <c:pt idx="329">
                  <c:v>1.2813142</c:v>
                </c:pt>
                <c:pt idx="330">
                  <c:v>1.2813142</c:v>
                </c:pt>
                <c:pt idx="331">
                  <c:v>1.3141684</c:v>
                </c:pt>
                <c:pt idx="332">
                  <c:v>1.3141684</c:v>
                </c:pt>
                <c:pt idx="333">
                  <c:v>1.3470226000000001</c:v>
                </c:pt>
                <c:pt idx="334">
                  <c:v>1.3470226000000001</c:v>
                </c:pt>
                <c:pt idx="335">
                  <c:v>1.7084189000000001</c:v>
                </c:pt>
                <c:pt idx="336">
                  <c:v>1.7084189000000001</c:v>
                </c:pt>
                <c:pt idx="337">
                  <c:v>1.8726898999999999</c:v>
                </c:pt>
                <c:pt idx="338">
                  <c:v>1.8726898999999999</c:v>
                </c:pt>
                <c:pt idx="339">
                  <c:v>2.2997947000000001</c:v>
                </c:pt>
                <c:pt idx="340">
                  <c:v>2.2997947000000001</c:v>
                </c:pt>
                <c:pt idx="341">
                  <c:v>2.6611910000000001</c:v>
                </c:pt>
                <c:pt idx="342">
                  <c:v>2.6611910000000001</c:v>
                </c:pt>
                <c:pt idx="343">
                  <c:v>2.9240246000000001</c:v>
                </c:pt>
                <c:pt idx="344">
                  <c:v>2.9240246000000001</c:v>
                </c:pt>
                <c:pt idx="345">
                  <c:v>2.9568788999999969</c:v>
                </c:pt>
                <c:pt idx="346">
                  <c:v>2.9568788999999969</c:v>
                </c:pt>
                <c:pt idx="347">
                  <c:v>3.0882957000000002</c:v>
                </c:pt>
                <c:pt idx="348">
                  <c:v>3.0882957000000002</c:v>
                </c:pt>
                <c:pt idx="349">
                  <c:v>3.1211498999999998</c:v>
                </c:pt>
                <c:pt idx="350">
                  <c:v>3.1211498999999998</c:v>
                </c:pt>
                <c:pt idx="351">
                  <c:v>3.2197125</c:v>
                </c:pt>
                <c:pt idx="352">
                  <c:v>3.2197125</c:v>
                </c:pt>
                <c:pt idx="353">
                  <c:v>3.4168378000000001</c:v>
                </c:pt>
                <c:pt idx="354">
                  <c:v>3.4168378000000001</c:v>
                </c:pt>
                <c:pt idx="355">
                  <c:v>3.5482545999999999</c:v>
                </c:pt>
                <c:pt idx="356">
                  <c:v>3.5482545999999999</c:v>
                </c:pt>
                <c:pt idx="357">
                  <c:v>3.5811088</c:v>
                </c:pt>
                <c:pt idx="358">
                  <c:v>3.5811088</c:v>
                </c:pt>
                <c:pt idx="359">
                  <c:v>3.6468172000000001</c:v>
                </c:pt>
                <c:pt idx="360">
                  <c:v>3.6468172000000001</c:v>
                </c:pt>
                <c:pt idx="361">
                  <c:v>3.909650899999999</c:v>
                </c:pt>
                <c:pt idx="362">
                  <c:v>3.909650899999999</c:v>
                </c:pt>
                <c:pt idx="363">
                  <c:v>4.3039014</c:v>
                </c:pt>
                <c:pt idx="364">
                  <c:v>4.3039014</c:v>
                </c:pt>
                <c:pt idx="365">
                  <c:v>4.6324434999999999</c:v>
                </c:pt>
                <c:pt idx="366">
                  <c:v>4.6324434999999999</c:v>
                </c:pt>
                <c:pt idx="367">
                  <c:v>4.9609855999999954</c:v>
                </c:pt>
                <c:pt idx="368">
                  <c:v>4.9609855999999954</c:v>
                </c:pt>
                <c:pt idx="369">
                  <c:v>5.0924024999999986</c:v>
                </c:pt>
                <c:pt idx="370">
                  <c:v>5.0924024999999986</c:v>
                </c:pt>
                <c:pt idx="371">
                  <c:v>5.3223818999999946</c:v>
                </c:pt>
                <c:pt idx="372">
                  <c:v>5.3223818999999946</c:v>
                </c:pt>
                <c:pt idx="373">
                  <c:v>5.7166323999999999</c:v>
                </c:pt>
                <c:pt idx="374">
                  <c:v>5.7166323999999999</c:v>
                </c:pt>
                <c:pt idx="375">
                  <c:v>5.7494867000000003</c:v>
                </c:pt>
                <c:pt idx="376">
                  <c:v>5.7494867000000003</c:v>
                </c:pt>
                <c:pt idx="377">
                  <c:v>5.8151950999999968</c:v>
                </c:pt>
                <c:pt idx="378">
                  <c:v>5.8151950999999968</c:v>
                </c:pt>
                <c:pt idx="379">
                  <c:v>6.1437371999999986</c:v>
                </c:pt>
                <c:pt idx="380">
                  <c:v>6.1437371999999986</c:v>
                </c:pt>
                <c:pt idx="381">
                  <c:v>6.1765914000000004</c:v>
                </c:pt>
                <c:pt idx="382">
                  <c:v>6.1765914000000004</c:v>
                </c:pt>
                <c:pt idx="383">
                  <c:v>6.2094455999999996</c:v>
                </c:pt>
                <c:pt idx="384">
                  <c:v>6.2094455999999996</c:v>
                </c:pt>
                <c:pt idx="385">
                  <c:v>6.5708418999999996</c:v>
                </c:pt>
                <c:pt idx="386">
                  <c:v>6.5708418999999996</c:v>
                </c:pt>
                <c:pt idx="387">
                  <c:v>6.997946599999997</c:v>
                </c:pt>
                <c:pt idx="388">
                  <c:v>6.997946599999997</c:v>
                </c:pt>
                <c:pt idx="389">
                  <c:v>7.7535933999999997</c:v>
                </c:pt>
                <c:pt idx="390">
                  <c:v>7.7535933999999997</c:v>
                </c:pt>
                <c:pt idx="391">
                  <c:v>7.8193017999999999</c:v>
                </c:pt>
                <c:pt idx="392">
                  <c:v>7.8193017999999999</c:v>
                </c:pt>
                <c:pt idx="393">
                  <c:v>7.8850102999999967</c:v>
                </c:pt>
                <c:pt idx="394">
                  <c:v>7.8850102999999967</c:v>
                </c:pt>
                <c:pt idx="395">
                  <c:v>8.0821354999999997</c:v>
                </c:pt>
                <c:pt idx="396">
                  <c:v>8.0821354999999997</c:v>
                </c:pt>
                <c:pt idx="397">
                  <c:v>8.2135524000000011</c:v>
                </c:pt>
                <c:pt idx="398">
                  <c:v>8.2135524000000011</c:v>
                </c:pt>
                <c:pt idx="399">
                  <c:v>8.4435318000000006</c:v>
                </c:pt>
                <c:pt idx="400">
                  <c:v>8.4435318000000006</c:v>
                </c:pt>
                <c:pt idx="401">
                  <c:v>8.6406570999999985</c:v>
                </c:pt>
                <c:pt idx="402">
                  <c:v>8.6406570999999985</c:v>
                </c:pt>
                <c:pt idx="403">
                  <c:v>9.0349075999999986</c:v>
                </c:pt>
                <c:pt idx="404">
                  <c:v>9.0349075999999986</c:v>
                </c:pt>
                <c:pt idx="405">
                  <c:v>9.1663244000000006</c:v>
                </c:pt>
                <c:pt idx="406">
                  <c:v>9.1663244000000006</c:v>
                </c:pt>
                <c:pt idx="407">
                  <c:v>9.3305954999999994</c:v>
                </c:pt>
                <c:pt idx="408">
                  <c:v>9.3305954999999994</c:v>
                </c:pt>
                <c:pt idx="409">
                  <c:v>9.3634497000000003</c:v>
                </c:pt>
                <c:pt idx="410">
                  <c:v>9.3634497000000003</c:v>
                </c:pt>
                <c:pt idx="411">
                  <c:v>9.4291580999999987</c:v>
                </c:pt>
                <c:pt idx="412">
                  <c:v>9.4291580999999987</c:v>
                </c:pt>
                <c:pt idx="413">
                  <c:v>9.4948665000000005</c:v>
                </c:pt>
                <c:pt idx="414">
                  <c:v>9.4948665000000005</c:v>
                </c:pt>
                <c:pt idx="415">
                  <c:v>9.5605749000000007</c:v>
                </c:pt>
                <c:pt idx="416">
                  <c:v>9.5605749000000007</c:v>
                </c:pt>
                <c:pt idx="417">
                  <c:v>9.7248459999999994</c:v>
                </c:pt>
                <c:pt idx="418">
                  <c:v>9.7248459999999994</c:v>
                </c:pt>
                <c:pt idx="419">
                  <c:v>9.8234086000000005</c:v>
                </c:pt>
                <c:pt idx="420">
                  <c:v>9.8234086000000005</c:v>
                </c:pt>
                <c:pt idx="421">
                  <c:v>10.086242</c:v>
                </c:pt>
                <c:pt idx="422">
                  <c:v>10.086242</c:v>
                </c:pt>
                <c:pt idx="423">
                  <c:v>10.217658999999999</c:v>
                </c:pt>
                <c:pt idx="424">
                  <c:v>10.217658999999999</c:v>
                </c:pt>
                <c:pt idx="425">
                  <c:v>10.381930000000001</c:v>
                </c:pt>
                <c:pt idx="426">
                  <c:v>10.381930000000001</c:v>
                </c:pt>
                <c:pt idx="427">
                  <c:v>10.513347</c:v>
                </c:pt>
                <c:pt idx="428">
                  <c:v>10.513347</c:v>
                </c:pt>
                <c:pt idx="429">
                  <c:v>10.644764</c:v>
                </c:pt>
                <c:pt idx="430">
                  <c:v>10.644764</c:v>
                </c:pt>
                <c:pt idx="431">
                  <c:v>11.006159999999999</c:v>
                </c:pt>
                <c:pt idx="432">
                  <c:v>11.006159999999999</c:v>
                </c:pt>
                <c:pt idx="433">
                  <c:v>11.334702</c:v>
                </c:pt>
                <c:pt idx="434">
                  <c:v>11.334702</c:v>
                </c:pt>
                <c:pt idx="435">
                  <c:v>11.466119000000001</c:v>
                </c:pt>
                <c:pt idx="436">
                  <c:v>11.466119000000001</c:v>
                </c:pt>
                <c:pt idx="437">
                  <c:v>11.564681999999999</c:v>
                </c:pt>
                <c:pt idx="438">
                  <c:v>11.564681999999999</c:v>
                </c:pt>
                <c:pt idx="439">
                  <c:v>11.63039</c:v>
                </c:pt>
                <c:pt idx="440">
                  <c:v>11.63039</c:v>
                </c:pt>
                <c:pt idx="441">
                  <c:v>11.893224</c:v>
                </c:pt>
                <c:pt idx="442">
                  <c:v>11.893224</c:v>
                </c:pt>
                <c:pt idx="443">
                  <c:v>11.991785999999999</c:v>
                </c:pt>
                <c:pt idx="444">
                  <c:v>11.991785999999999</c:v>
                </c:pt>
                <c:pt idx="445">
                  <c:v>12.024641000000001</c:v>
                </c:pt>
                <c:pt idx="446">
                  <c:v>12.024641000000001</c:v>
                </c:pt>
                <c:pt idx="447">
                  <c:v>12.090349</c:v>
                </c:pt>
                <c:pt idx="448">
                  <c:v>12.090349</c:v>
                </c:pt>
                <c:pt idx="449">
                  <c:v>12.156057000000001</c:v>
                </c:pt>
                <c:pt idx="450">
                  <c:v>12.156057000000001</c:v>
                </c:pt>
                <c:pt idx="451">
                  <c:v>12.418891</c:v>
                </c:pt>
                <c:pt idx="452">
                  <c:v>12.418891</c:v>
                </c:pt>
                <c:pt idx="453">
                  <c:v>13.075975</c:v>
                </c:pt>
                <c:pt idx="454">
                  <c:v>13.075975</c:v>
                </c:pt>
                <c:pt idx="455">
                  <c:v>13.470226</c:v>
                </c:pt>
                <c:pt idx="456">
                  <c:v>13.470226</c:v>
                </c:pt>
                <c:pt idx="457">
                  <c:v>13.601642999999999</c:v>
                </c:pt>
                <c:pt idx="458">
                  <c:v>13.601642999999999</c:v>
                </c:pt>
                <c:pt idx="459">
                  <c:v>13.73306</c:v>
                </c:pt>
                <c:pt idx="460">
                  <c:v>13.73306</c:v>
                </c:pt>
                <c:pt idx="461">
                  <c:v>13.897330999999999</c:v>
                </c:pt>
                <c:pt idx="462">
                  <c:v>13.897330999999999</c:v>
                </c:pt>
                <c:pt idx="463">
                  <c:v>14.094455999999999</c:v>
                </c:pt>
                <c:pt idx="464">
                  <c:v>14.094455999999999</c:v>
                </c:pt>
                <c:pt idx="465">
                  <c:v>14.225873</c:v>
                </c:pt>
                <c:pt idx="466">
                  <c:v>14.225873</c:v>
                </c:pt>
                <c:pt idx="467">
                  <c:v>14.258727</c:v>
                </c:pt>
                <c:pt idx="468">
                  <c:v>14.258727</c:v>
                </c:pt>
                <c:pt idx="469">
                  <c:v>14.554415000000001</c:v>
                </c:pt>
                <c:pt idx="470">
                  <c:v>14.554415000000001</c:v>
                </c:pt>
                <c:pt idx="471">
                  <c:v>14.685832</c:v>
                </c:pt>
                <c:pt idx="472">
                  <c:v>14.685832</c:v>
                </c:pt>
                <c:pt idx="473">
                  <c:v>14.948665</c:v>
                </c:pt>
                <c:pt idx="474">
                  <c:v>14.948665</c:v>
                </c:pt>
                <c:pt idx="475">
                  <c:v>14.98152</c:v>
                </c:pt>
                <c:pt idx="476">
                  <c:v>14.98152</c:v>
                </c:pt>
                <c:pt idx="477">
                  <c:v>15.014374</c:v>
                </c:pt>
                <c:pt idx="478">
                  <c:v>15.014374</c:v>
                </c:pt>
                <c:pt idx="479">
                  <c:v>15.080082000000001</c:v>
                </c:pt>
                <c:pt idx="480">
                  <c:v>15.080082000000001</c:v>
                </c:pt>
                <c:pt idx="481">
                  <c:v>15.112935999999999</c:v>
                </c:pt>
                <c:pt idx="482">
                  <c:v>15.112935999999999</c:v>
                </c:pt>
                <c:pt idx="483">
                  <c:v>15.178644999999999</c:v>
                </c:pt>
                <c:pt idx="484">
                  <c:v>15.178644999999999</c:v>
                </c:pt>
                <c:pt idx="485">
                  <c:v>15.211499</c:v>
                </c:pt>
                <c:pt idx="486">
                  <c:v>15.211499</c:v>
                </c:pt>
                <c:pt idx="487">
                  <c:v>15.277207000000001</c:v>
                </c:pt>
                <c:pt idx="488">
                  <c:v>15.277207000000001</c:v>
                </c:pt>
                <c:pt idx="489">
                  <c:v>15.310062</c:v>
                </c:pt>
                <c:pt idx="490">
                  <c:v>15.310062</c:v>
                </c:pt>
                <c:pt idx="491">
                  <c:v>15.572895000000001</c:v>
                </c:pt>
                <c:pt idx="492">
                  <c:v>15.572895000000001</c:v>
                </c:pt>
                <c:pt idx="493">
                  <c:v>15.671457999999999</c:v>
                </c:pt>
                <c:pt idx="494">
                  <c:v>15.671457999999999</c:v>
                </c:pt>
                <c:pt idx="495">
                  <c:v>15.835729000000001</c:v>
                </c:pt>
                <c:pt idx="496">
                  <c:v>15.835729000000001</c:v>
                </c:pt>
                <c:pt idx="497">
                  <c:v>15.934291999999999</c:v>
                </c:pt>
                <c:pt idx="498">
                  <c:v>15.934291999999999</c:v>
                </c:pt>
                <c:pt idx="499">
                  <c:v>17.412731000000001</c:v>
                </c:pt>
                <c:pt idx="500">
                  <c:v>17.412731000000001</c:v>
                </c:pt>
                <c:pt idx="501">
                  <c:v>17.47843899999998</c:v>
                </c:pt>
                <c:pt idx="502">
                  <c:v>17.47843899999998</c:v>
                </c:pt>
                <c:pt idx="503">
                  <c:v>17.741273</c:v>
                </c:pt>
                <c:pt idx="504">
                  <c:v>17.741273</c:v>
                </c:pt>
                <c:pt idx="505">
                  <c:v>17.905543999999971</c:v>
                </c:pt>
                <c:pt idx="506">
                  <c:v>17.905543999999971</c:v>
                </c:pt>
                <c:pt idx="507">
                  <c:v>19.022587000000001</c:v>
                </c:pt>
                <c:pt idx="508">
                  <c:v>19.022587000000001</c:v>
                </c:pt>
                <c:pt idx="509">
                  <c:v>19.5154</c:v>
                </c:pt>
                <c:pt idx="510">
                  <c:v>19.5154</c:v>
                </c:pt>
                <c:pt idx="511">
                  <c:v>19.876797</c:v>
                </c:pt>
                <c:pt idx="512">
                  <c:v>19.876797</c:v>
                </c:pt>
                <c:pt idx="513">
                  <c:v>19.909651</c:v>
                </c:pt>
                <c:pt idx="514">
                  <c:v>19.909651</c:v>
                </c:pt>
                <c:pt idx="515">
                  <c:v>20.041067999999999</c:v>
                </c:pt>
                <c:pt idx="516">
                  <c:v>20.041067999999999</c:v>
                </c:pt>
                <c:pt idx="517">
                  <c:v>20.172485000000009</c:v>
                </c:pt>
                <c:pt idx="518">
                  <c:v>20.172485000000009</c:v>
                </c:pt>
                <c:pt idx="519">
                  <c:v>20.402463999999981</c:v>
                </c:pt>
                <c:pt idx="520">
                  <c:v>20.402463999999981</c:v>
                </c:pt>
                <c:pt idx="521">
                  <c:v>20.731006000000001</c:v>
                </c:pt>
                <c:pt idx="522">
                  <c:v>20.731006000000001</c:v>
                </c:pt>
                <c:pt idx="523">
                  <c:v>20.763860000000001</c:v>
                </c:pt>
                <c:pt idx="524">
                  <c:v>20.763860000000001</c:v>
                </c:pt>
                <c:pt idx="525">
                  <c:v>20.796714999999999</c:v>
                </c:pt>
                <c:pt idx="526">
                  <c:v>20.796714999999999</c:v>
                </c:pt>
                <c:pt idx="527">
                  <c:v>20.960985999999991</c:v>
                </c:pt>
                <c:pt idx="528">
                  <c:v>20.960985999999991</c:v>
                </c:pt>
                <c:pt idx="529">
                  <c:v>20.993839999999999</c:v>
                </c:pt>
                <c:pt idx="530">
                  <c:v>20.993839999999999</c:v>
                </c:pt>
                <c:pt idx="531">
                  <c:v>21.059547999999999</c:v>
                </c:pt>
                <c:pt idx="532">
                  <c:v>21.059547999999999</c:v>
                </c:pt>
                <c:pt idx="533">
                  <c:v>21.158111000000009</c:v>
                </c:pt>
                <c:pt idx="534">
                  <c:v>21.158111000000009</c:v>
                </c:pt>
                <c:pt idx="535">
                  <c:v>21.420945</c:v>
                </c:pt>
                <c:pt idx="536">
                  <c:v>21.420945</c:v>
                </c:pt>
                <c:pt idx="537">
                  <c:v>21.618069999999999</c:v>
                </c:pt>
                <c:pt idx="538">
                  <c:v>21.618069999999999</c:v>
                </c:pt>
                <c:pt idx="539">
                  <c:v>21.749486999999981</c:v>
                </c:pt>
                <c:pt idx="540">
                  <c:v>21.749486999999981</c:v>
                </c:pt>
                <c:pt idx="541">
                  <c:v>21.848049</c:v>
                </c:pt>
                <c:pt idx="542">
                  <c:v>21.848049</c:v>
                </c:pt>
                <c:pt idx="543">
                  <c:v>21.880903</c:v>
                </c:pt>
                <c:pt idx="544">
                  <c:v>21.880903</c:v>
                </c:pt>
                <c:pt idx="545">
                  <c:v>22.340862000000001</c:v>
                </c:pt>
                <c:pt idx="546">
                  <c:v>22.340862000000001</c:v>
                </c:pt>
                <c:pt idx="547">
                  <c:v>23.26078</c:v>
                </c:pt>
                <c:pt idx="548">
                  <c:v>23.26078</c:v>
                </c:pt>
                <c:pt idx="549">
                  <c:v>23.326488999999999</c:v>
                </c:pt>
                <c:pt idx="550">
                  <c:v>23.326488999999999</c:v>
                </c:pt>
                <c:pt idx="551">
                  <c:v>23.523613999999981</c:v>
                </c:pt>
                <c:pt idx="552">
                  <c:v>23.523613999999981</c:v>
                </c:pt>
                <c:pt idx="553">
                  <c:v>23.622177000000001</c:v>
                </c:pt>
                <c:pt idx="554">
                  <c:v>23.622177000000001</c:v>
                </c:pt>
                <c:pt idx="555">
                  <c:v>23.786448</c:v>
                </c:pt>
                <c:pt idx="556">
                  <c:v>23.786448</c:v>
                </c:pt>
                <c:pt idx="557">
                  <c:v>23.983573</c:v>
                </c:pt>
                <c:pt idx="558">
                  <c:v>23.983573</c:v>
                </c:pt>
                <c:pt idx="559">
                  <c:v>24.574949</c:v>
                </c:pt>
                <c:pt idx="560">
                  <c:v>24.574949</c:v>
                </c:pt>
                <c:pt idx="561">
                  <c:v>24.673511000000001</c:v>
                </c:pt>
                <c:pt idx="562">
                  <c:v>24.673511000000001</c:v>
                </c:pt>
                <c:pt idx="563">
                  <c:v>24.804928</c:v>
                </c:pt>
                <c:pt idx="564">
                  <c:v>24.804928</c:v>
                </c:pt>
                <c:pt idx="565">
                  <c:v>24.936344999999999</c:v>
                </c:pt>
                <c:pt idx="566">
                  <c:v>24.936344999999999</c:v>
                </c:pt>
                <c:pt idx="567">
                  <c:v>25.067761999999991</c:v>
                </c:pt>
                <c:pt idx="568">
                  <c:v>25.067761999999991</c:v>
                </c:pt>
                <c:pt idx="569">
                  <c:v>25.199179000000001</c:v>
                </c:pt>
                <c:pt idx="570">
                  <c:v>25.199179000000001</c:v>
                </c:pt>
                <c:pt idx="571">
                  <c:v>25.429158000000001</c:v>
                </c:pt>
                <c:pt idx="572">
                  <c:v>25.429158000000001</c:v>
                </c:pt>
                <c:pt idx="573">
                  <c:v>25.856262999999991</c:v>
                </c:pt>
                <c:pt idx="574">
                  <c:v>25.856262999999991</c:v>
                </c:pt>
                <c:pt idx="575">
                  <c:v>26.119097</c:v>
                </c:pt>
                <c:pt idx="576">
                  <c:v>26.119097</c:v>
                </c:pt>
                <c:pt idx="577">
                  <c:v>26.151951</c:v>
                </c:pt>
                <c:pt idx="578">
                  <c:v>26.151951</c:v>
                </c:pt>
                <c:pt idx="579">
                  <c:v>26.217659000000001</c:v>
                </c:pt>
                <c:pt idx="580">
                  <c:v>26.217659000000001</c:v>
                </c:pt>
                <c:pt idx="581">
                  <c:v>26.349076</c:v>
                </c:pt>
                <c:pt idx="582">
                  <c:v>26.349076</c:v>
                </c:pt>
                <c:pt idx="583">
                  <c:v>26.743326</c:v>
                </c:pt>
                <c:pt idx="584">
                  <c:v>26.743326</c:v>
                </c:pt>
                <c:pt idx="585">
                  <c:v>26.874742999999999</c:v>
                </c:pt>
                <c:pt idx="586">
                  <c:v>26.874742999999999</c:v>
                </c:pt>
                <c:pt idx="587">
                  <c:v>27.400410999999981</c:v>
                </c:pt>
                <c:pt idx="588">
                  <c:v>27.400410999999981</c:v>
                </c:pt>
                <c:pt idx="589">
                  <c:v>27.564682000000001</c:v>
                </c:pt>
                <c:pt idx="590">
                  <c:v>27.564682000000001</c:v>
                </c:pt>
                <c:pt idx="591">
                  <c:v>27.926078</c:v>
                </c:pt>
                <c:pt idx="592">
                  <c:v>27.926078</c:v>
                </c:pt>
                <c:pt idx="593">
                  <c:v>28.517454000000001</c:v>
                </c:pt>
                <c:pt idx="594">
                  <c:v>28.517454000000001</c:v>
                </c:pt>
                <c:pt idx="595">
                  <c:v>28.944559000000002</c:v>
                </c:pt>
                <c:pt idx="596">
                  <c:v>28.944559000000002</c:v>
                </c:pt>
                <c:pt idx="597">
                  <c:v>28.977412999999981</c:v>
                </c:pt>
                <c:pt idx="598">
                  <c:v>28.977412999999981</c:v>
                </c:pt>
                <c:pt idx="599">
                  <c:v>29.371663000000009</c:v>
                </c:pt>
                <c:pt idx="600">
                  <c:v>29.371663000000009</c:v>
                </c:pt>
                <c:pt idx="601">
                  <c:v>29.995892999999999</c:v>
                </c:pt>
                <c:pt idx="602">
                  <c:v>29.995892999999999</c:v>
                </c:pt>
                <c:pt idx="603">
                  <c:v>30.390143999999999</c:v>
                </c:pt>
                <c:pt idx="604">
                  <c:v>30.390143999999999</c:v>
                </c:pt>
                <c:pt idx="605">
                  <c:v>31.507186999999991</c:v>
                </c:pt>
                <c:pt idx="606">
                  <c:v>31.507186999999991</c:v>
                </c:pt>
                <c:pt idx="607">
                  <c:v>32</c:v>
                </c:pt>
                <c:pt idx="608">
                  <c:v>32</c:v>
                </c:pt>
                <c:pt idx="609">
                  <c:v>32.525667000000013</c:v>
                </c:pt>
                <c:pt idx="610">
                  <c:v>32.525667000000013</c:v>
                </c:pt>
                <c:pt idx="611">
                  <c:v>32.788501000000011</c:v>
                </c:pt>
                <c:pt idx="612">
                  <c:v>32.788501000000011</c:v>
                </c:pt>
                <c:pt idx="613">
                  <c:v>33.051335000000002</c:v>
                </c:pt>
                <c:pt idx="614">
                  <c:v>33.051335000000002</c:v>
                </c:pt>
                <c:pt idx="615">
                  <c:v>33.741273</c:v>
                </c:pt>
                <c:pt idx="616">
                  <c:v>33.741273</c:v>
                </c:pt>
                <c:pt idx="617">
                  <c:v>33.839836000000012</c:v>
                </c:pt>
                <c:pt idx="618">
                  <c:v>33.839836000000012</c:v>
                </c:pt>
                <c:pt idx="619">
                  <c:v>33.872689999999999</c:v>
                </c:pt>
                <c:pt idx="620">
                  <c:v>33.872689999999999</c:v>
                </c:pt>
                <c:pt idx="621">
                  <c:v>34.168377999999997</c:v>
                </c:pt>
                <c:pt idx="622">
                  <c:v>34.168377999999997</c:v>
                </c:pt>
                <c:pt idx="623">
                  <c:v>34.266940000000012</c:v>
                </c:pt>
                <c:pt idx="624">
                  <c:v>34.266940000000012</c:v>
                </c:pt>
                <c:pt idx="625">
                  <c:v>35.383983999999998</c:v>
                </c:pt>
                <c:pt idx="626">
                  <c:v>35.383983999999998</c:v>
                </c:pt>
                <c:pt idx="627">
                  <c:v>35.482546000000013</c:v>
                </c:pt>
                <c:pt idx="628">
                  <c:v>35.482546000000013</c:v>
                </c:pt>
                <c:pt idx="629">
                  <c:v>35.778234000000012</c:v>
                </c:pt>
                <c:pt idx="630">
                  <c:v>35.778234000000012</c:v>
                </c:pt>
                <c:pt idx="631">
                  <c:v>35.876797000000003</c:v>
                </c:pt>
                <c:pt idx="632">
                  <c:v>35.876797000000003</c:v>
                </c:pt>
                <c:pt idx="633">
                  <c:v>36.041068000000003</c:v>
                </c:pt>
                <c:pt idx="634">
                  <c:v>36.041068000000003</c:v>
                </c:pt>
                <c:pt idx="635">
                  <c:v>36.829569000000014</c:v>
                </c:pt>
                <c:pt idx="636">
                  <c:v>36.829569000000014</c:v>
                </c:pt>
                <c:pt idx="637">
                  <c:v>37.256673999999997</c:v>
                </c:pt>
                <c:pt idx="638">
                  <c:v>37.256673999999997</c:v>
                </c:pt>
                <c:pt idx="639">
                  <c:v>37.749487000000002</c:v>
                </c:pt>
                <c:pt idx="640">
                  <c:v>37.749487000000002</c:v>
                </c:pt>
                <c:pt idx="641">
                  <c:v>37.979466000000002</c:v>
                </c:pt>
                <c:pt idx="642">
                  <c:v>37.979466000000002</c:v>
                </c:pt>
                <c:pt idx="643">
                  <c:v>39.293634000000011</c:v>
                </c:pt>
                <c:pt idx="644">
                  <c:v>39.293634000000011</c:v>
                </c:pt>
                <c:pt idx="645">
                  <c:v>39.917863999999987</c:v>
                </c:pt>
                <c:pt idx="646">
                  <c:v>39.917863999999987</c:v>
                </c:pt>
                <c:pt idx="647">
                  <c:v>40.377822999999999</c:v>
                </c:pt>
                <c:pt idx="648">
                  <c:v>40.377822999999999</c:v>
                </c:pt>
                <c:pt idx="649">
                  <c:v>40.640656999999997</c:v>
                </c:pt>
                <c:pt idx="650">
                  <c:v>40.640656999999997</c:v>
                </c:pt>
                <c:pt idx="651">
                  <c:v>40.969199000000003</c:v>
                </c:pt>
                <c:pt idx="652">
                  <c:v>40.969199000000003</c:v>
                </c:pt>
                <c:pt idx="653">
                  <c:v>42.907598</c:v>
                </c:pt>
                <c:pt idx="654">
                  <c:v>42.907598</c:v>
                </c:pt>
                <c:pt idx="655">
                  <c:v>43.301847999999993</c:v>
                </c:pt>
                <c:pt idx="656">
                  <c:v>43.301847999999993</c:v>
                </c:pt>
                <c:pt idx="657">
                  <c:v>44.418891000000002</c:v>
                </c:pt>
                <c:pt idx="658">
                  <c:v>44.418891000000002</c:v>
                </c:pt>
                <c:pt idx="659">
                  <c:v>45.667351000000011</c:v>
                </c:pt>
                <c:pt idx="660">
                  <c:v>45.667351000000011</c:v>
                </c:pt>
                <c:pt idx="661">
                  <c:v>53.486652999999997</c:v>
                </c:pt>
                <c:pt idx="663">
                  <c:v>3.28542E-2</c:v>
                </c:pt>
                <c:pt idx="664">
                  <c:v>3.28542E-2</c:v>
                </c:pt>
                <c:pt idx="665">
                  <c:v>3.28542E-2</c:v>
                </c:pt>
                <c:pt idx="666">
                  <c:v>0.3942505</c:v>
                </c:pt>
                <c:pt idx="667">
                  <c:v>1.0184804999999999</c:v>
                </c:pt>
                <c:pt idx="668">
                  <c:v>1.0513347</c:v>
                </c:pt>
                <c:pt idx="669">
                  <c:v>1.0513347</c:v>
                </c:pt>
                <c:pt idx="670">
                  <c:v>1.2156057</c:v>
                </c:pt>
                <c:pt idx="671">
                  <c:v>1.7412730999999999</c:v>
                </c:pt>
                <c:pt idx="672">
                  <c:v>1.8069815</c:v>
                </c:pt>
                <c:pt idx="673">
                  <c:v>1.8398357000000001</c:v>
                </c:pt>
                <c:pt idx="674">
                  <c:v>1.9055441</c:v>
                </c:pt>
                <c:pt idx="675">
                  <c:v>2.2340862000000001</c:v>
                </c:pt>
                <c:pt idx="676">
                  <c:v>2.4312114999999981</c:v>
                </c:pt>
                <c:pt idx="677">
                  <c:v>2.5954825000000001</c:v>
                </c:pt>
                <c:pt idx="678">
                  <c:v>2.825461999999999</c:v>
                </c:pt>
                <c:pt idx="679">
                  <c:v>2.825461999999999</c:v>
                </c:pt>
                <c:pt idx="680">
                  <c:v>2.8911704</c:v>
                </c:pt>
                <c:pt idx="681">
                  <c:v>3.0225873000000001</c:v>
                </c:pt>
                <c:pt idx="682">
                  <c:v>3.0554415000000001</c:v>
                </c:pt>
                <c:pt idx="683">
                  <c:v>3.7453799000000001</c:v>
                </c:pt>
                <c:pt idx="684">
                  <c:v>3.909650899999999</c:v>
                </c:pt>
                <c:pt idx="685">
                  <c:v>3.9753593</c:v>
                </c:pt>
                <c:pt idx="686">
                  <c:v>4.3039014</c:v>
                </c:pt>
                <c:pt idx="687">
                  <c:v>4.6324434999999999</c:v>
                </c:pt>
                <c:pt idx="688">
                  <c:v>5.5523613999999997</c:v>
                </c:pt>
                <c:pt idx="689">
                  <c:v>6.8665297999999986</c:v>
                </c:pt>
                <c:pt idx="690">
                  <c:v>7.1622176999999967</c:v>
                </c:pt>
                <c:pt idx="691">
                  <c:v>7.1950718999999967</c:v>
                </c:pt>
                <c:pt idx="692">
                  <c:v>7.9835729000000004</c:v>
                </c:pt>
                <c:pt idx="693">
                  <c:v>8.0821354999999997</c:v>
                </c:pt>
                <c:pt idx="694">
                  <c:v>8.7720738999999988</c:v>
                </c:pt>
                <c:pt idx="695">
                  <c:v>9.5934291999999992</c:v>
                </c:pt>
                <c:pt idx="696">
                  <c:v>12.681725</c:v>
                </c:pt>
                <c:pt idx="697">
                  <c:v>13.667351</c:v>
                </c:pt>
                <c:pt idx="698">
                  <c:v>14.225873</c:v>
                </c:pt>
                <c:pt idx="699">
                  <c:v>14.98152</c:v>
                </c:pt>
                <c:pt idx="700">
                  <c:v>16.591376</c:v>
                </c:pt>
                <c:pt idx="701">
                  <c:v>17.051335000000009</c:v>
                </c:pt>
                <c:pt idx="702">
                  <c:v>17.741273</c:v>
                </c:pt>
                <c:pt idx="703">
                  <c:v>20.665298</c:v>
                </c:pt>
                <c:pt idx="704">
                  <c:v>23.490760000000002</c:v>
                </c:pt>
                <c:pt idx="705">
                  <c:v>23.556467999999999</c:v>
                </c:pt>
                <c:pt idx="706">
                  <c:v>24.147843999999999</c:v>
                </c:pt>
                <c:pt idx="707">
                  <c:v>26.710471999999999</c:v>
                </c:pt>
                <c:pt idx="708">
                  <c:v>26.973306000000001</c:v>
                </c:pt>
                <c:pt idx="709">
                  <c:v>26.973306000000001</c:v>
                </c:pt>
                <c:pt idx="710">
                  <c:v>27.104723</c:v>
                </c:pt>
                <c:pt idx="711">
                  <c:v>27.367556</c:v>
                </c:pt>
                <c:pt idx="712">
                  <c:v>28.123203</c:v>
                </c:pt>
                <c:pt idx="713">
                  <c:v>28.221765999999999</c:v>
                </c:pt>
                <c:pt idx="714">
                  <c:v>28.418890999999999</c:v>
                </c:pt>
                <c:pt idx="715">
                  <c:v>28.418890999999999</c:v>
                </c:pt>
                <c:pt idx="716">
                  <c:v>28.583162000000002</c:v>
                </c:pt>
                <c:pt idx="717">
                  <c:v>28.583162000000002</c:v>
                </c:pt>
                <c:pt idx="718">
                  <c:v>28.911704</c:v>
                </c:pt>
                <c:pt idx="719">
                  <c:v>29.075975</c:v>
                </c:pt>
                <c:pt idx="720">
                  <c:v>29.733059999999991</c:v>
                </c:pt>
                <c:pt idx="721">
                  <c:v>29.831621999999999</c:v>
                </c:pt>
                <c:pt idx="722">
                  <c:v>30.028746999999971</c:v>
                </c:pt>
                <c:pt idx="723">
                  <c:v>30.061602000000001</c:v>
                </c:pt>
                <c:pt idx="724">
                  <c:v>30.390143999999999</c:v>
                </c:pt>
                <c:pt idx="725">
                  <c:v>30.587268999999999</c:v>
                </c:pt>
                <c:pt idx="726">
                  <c:v>30.587268999999999</c:v>
                </c:pt>
                <c:pt idx="727">
                  <c:v>30.652977</c:v>
                </c:pt>
                <c:pt idx="728">
                  <c:v>30.751539999999981</c:v>
                </c:pt>
                <c:pt idx="729">
                  <c:v>30.850103000000001</c:v>
                </c:pt>
                <c:pt idx="730">
                  <c:v>30.882957000000001</c:v>
                </c:pt>
                <c:pt idx="731">
                  <c:v>30.915811000000001</c:v>
                </c:pt>
                <c:pt idx="732">
                  <c:v>31.080082000000001</c:v>
                </c:pt>
                <c:pt idx="733">
                  <c:v>31.178644999999999</c:v>
                </c:pt>
                <c:pt idx="734">
                  <c:v>31.310061999999999</c:v>
                </c:pt>
                <c:pt idx="735">
                  <c:v>31.375769999999999</c:v>
                </c:pt>
                <c:pt idx="736">
                  <c:v>31.507186999999991</c:v>
                </c:pt>
                <c:pt idx="737">
                  <c:v>31.638604000000001</c:v>
                </c:pt>
                <c:pt idx="738">
                  <c:v>31.671458000000001</c:v>
                </c:pt>
                <c:pt idx="739">
                  <c:v>31.704312000000002</c:v>
                </c:pt>
                <c:pt idx="740">
                  <c:v>31.770021</c:v>
                </c:pt>
                <c:pt idx="741">
                  <c:v>31.770021</c:v>
                </c:pt>
                <c:pt idx="742">
                  <c:v>31.835729000000001</c:v>
                </c:pt>
                <c:pt idx="743">
                  <c:v>31.868583000000001</c:v>
                </c:pt>
                <c:pt idx="744">
                  <c:v>31.934291999999999</c:v>
                </c:pt>
                <c:pt idx="745">
                  <c:v>32.032854</c:v>
                </c:pt>
                <c:pt idx="746">
                  <c:v>32.197125</c:v>
                </c:pt>
                <c:pt idx="747">
                  <c:v>32.262834000000012</c:v>
                </c:pt>
                <c:pt idx="748">
                  <c:v>32.295687999999998</c:v>
                </c:pt>
                <c:pt idx="749">
                  <c:v>32.492813000000012</c:v>
                </c:pt>
                <c:pt idx="750">
                  <c:v>32.492813000000012</c:v>
                </c:pt>
                <c:pt idx="751">
                  <c:v>32.558522000000011</c:v>
                </c:pt>
                <c:pt idx="752">
                  <c:v>32.887063999999988</c:v>
                </c:pt>
                <c:pt idx="753">
                  <c:v>32.887063999999988</c:v>
                </c:pt>
                <c:pt idx="754">
                  <c:v>33.018479999999997</c:v>
                </c:pt>
                <c:pt idx="755">
                  <c:v>33.018479999999997</c:v>
                </c:pt>
                <c:pt idx="756">
                  <c:v>33.018479999999997</c:v>
                </c:pt>
                <c:pt idx="757">
                  <c:v>33.182752000000001</c:v>
                </c:pt>
                <c:pt idx="758">
                  <c:v>33.248460000000001</c:v>
                </c:pt>
                <c:pt idx="759">
                  <c:v>33.248460000000001</c:v>
                </c:pt>
                <c:pt idx="760">
                  <c:v>33.281314000000002</c:v>
                </c:pt>
                <c:pt idx="761">
                  <c:v>33.347023</c:v>
                </c:pt>
                <c:pt idx="762">
                  <c:v>33.379877</c:v>
                </c:pt>
                <c:pt idx="763">
                  <c:v>33.412731000000001</c:v>
                </c:pt>
                <c:pt idx="764">
                  <c:v>33.511293999999999</c:v>
                </c:pt>
                <c:pt idx="765">
                  <c:v>33.511293999999999</c:v>
                </c:pt>
                <c:pt idx="766">
                  <c:v>33.609856000000001</c:v>
                </c:pt>
                <c:pt idx="767">
                  <c:v>33.609856000000001</c:v>
                </c:pt>
                <c:pt idx="768">
                  <c:v>33.642710000000001</c:v>
                </c:pt>
                <c:pt idx="769">
                  <c:v>33.839836000000012</c:v>
                </c:pt>
                <c:pt idx="770">
                  <c:v>34.135524000000011</c:v>
                </c:pt>
                <c:pt idx="771">
                  <c:v>34.168377999999997</c:v>
                </c:pt>
                <c:pt idx="772">
                  <c:v>34.398357000000011</c:v>
                </c:pt>
                <c:pt idx="773">
                  <c:v>34.431210999999998</c:v>
                </c:pt>
                <c:pt idx="774">
                  <c:v>34.464066000000003</c:v>
                </c:pt>
                <c:pt idx="775">
                  <c:v>34.562627999999997</c:v>
                </c:pt>
                <c:pt idx="776">
                  <c:v>34.562627999999997</c:v>
                </c:pt>
                <c:pt idx="777">
                  <c:v>34.628337000000002</c:v>
                </c:pt>
                <c:pt idx="778">
                  <c:v>34.661191000000002</c:v>
                </c:pt>
                <c:pt idx="779">
                  <c:v>34.792608000000001</c:v>
                </c:pt>
                <c:pt idx="780">
                  <c:v>34.825462000000002</c:v>
                </c:pt>
                <c:pt idx="781">
                  <c:v>34.858316000000002</c:v>
                </c:pt>
                <c:pt idx="782">
                  <c:v>35.022587000000001</c:v>
                </c:pt>
                <c:pt idx="783">
                  <c:v>35.219713000000013</c:v>
                </c:pt>
                <c:pt idx="784">
                  <c:v>35.219713000000013</c:v>
                </c:pt>
                <c:pt idx="785">
                  <c:v>35.351129</c:v>
                </c:pt>
                <c:pt idx="786">
                  <c:v>35.548254999999997</c:v>
                </c:pt>
                <c:pt idx="787">
                  <c:v>35.646817000000013</c:v>
                </c:pt>
                <c:pt idx="788">
                  <c:v>35.778234000000012</c:v>
                </c:pt>
                <c:pt idx="789">
                  <c:v>35.909650999999997</c:v>
                </c:pt>
                <c:pt idx="790">
                  <c:v>35.942504999999997</c:v>
                </c:pt>
                <c:pt idx="791">
                  <c:v>35.975359000000012</c:v>
                </c:pt>
                <c:pt idx="792">
                  <c:v>36.008214000000002</c:v>
                </c:pt>
                <c:pt idx="793">
                  <c:v>36.008214000000002</c:v>
                </c:pt>
                <c:pt idx="794">
                  <c:v>36.106776000000011</c:v>
                </c:pt>
                <c:pt idx="795">
                  <c:v>36.238193000000003</c:v>
                </c:pt>
                <c:pt idx="796">
                  <c:v>36.435318000000002</c:v>
                </c:pt>
                <c:pt idx="797">
                  <c:v>36.599589000000002</c:v>
                </c:pt>
                <c:pt idx="798">
                  <c:v>36.665298</c:v>
                </c:pt>
                <c:pt idx="799">
                  <c:v>36.698152</c:v>
                </c:pt>
                <c:pt idx="800">
                  <c:v>36.960986000000013</c:v>
                </c:pt>
                <c:pt idx="801">
                  <c:v>37.026694000000013</c:v>
                </c:pt>
                <c:pt idx="802">
                  <c:v>37.223819000000013</c:v>
                </c:pt>
                <c:pt idx="803">
                  <c:v>37.388089999999998</c:v>
                </c:pt>
                <c:pt idx="804">
                  <c:v>37.519506999999997</c:v>
                </c:pt>
                <c:pt idx="805">
                  <c:v>37.650924000000003</c:v>
                </c:pt>
                <c:pt idx="806">
                  <c:v>37.782341000000002</c:v>
                </c:pt>
                <c:pt idx="807">
                  <c:v>37.815195000000003</c:v>
                </c:pt>
                <c:pt idx="808">
                  <c:v>37.848049000000003</c:v>
                </c:pt>
                <c:pt idx="809">
                  <c:v>38.012320000000003</c:v>
                </c:pt>
                <c:pt idx="810">
                  <c:v>38.2423</c:v>
                </c:pt>
                <c:pt idx="811">
                  <c:v>38.308008000000001</c:v>
                </c:pt>
                <c:pt idx="812">
                  <c:v>38.570841999999999</c:v>
                </c:pt>
                <c:pt idx="813">
                  <c:v>38.570841999999999</c:v>
                </c:pt>
                <c:pt idx="814">
                  <c:v>38.603696000000006</c:v>
                </c:pt>
                <c:pt idx="815">
                  <c:v>38.800820999999999</c:v>
                </c:pt>
                <c:pt idx="816">
                  <c:v>39.129363000000012</c:v>
                </c:pt>
                <c:pt idx="817">
                  <c:v>39.589322000000003</c:v>
                </c:pt>
                <c:pt idx="818">
                  <c:v>39.622177000000001</c:v>
                </c:pt>
                <c:pt idx="819">
                  <c:v>39.622177000000001</c:v>
                </c:pt>
                <c:pt idx="820">
                  <c:v>39.622177000000001</c:v>
                </c:pt>
                <c:pt idx="821">
                  <c:v>39.655031000000001</c:v>
                </c:pt>
                <c:pt idx="822">
                  <c:v>39.819302</c:v>
                </c:pt>
                <c:pt idx="823">
                  <c:v>39.852156000000001</c:v>
                </c:pt>
                <c:pt idx="824">
                  <c:v>39.852156000000001</c:v>
                </c:pt>
                <c:pt idx="825">
                  <c:v>39.950719000000007</c:v>
                </c:pt>
                <c:pt idx="826">
                  <c:v>39.983573</c:v>
                </c:pt>
                <c:pt idx="827">
                  <c:v>39.983573</c:v>
                </c:pt>
                <c:pt idx="828">
                  <c:v>40.016427</c:v>
                </c:pt>
                <c:pt idx="829">
                  <c:v>40.082136000000013</c:v>
                </c:pt>
                <c:pt idx="830">
                  <c:v>40.082136000000013</c:v>
                </c:pt>
                <c:pt idx="831">
                  <c:v>40.180698</c:v>
                </c:pt>
                <c:pt idx="832">
                  <c:v>40.213552</c:v>
                </c:pt>
                <c:pt idx="833">
                  <c:v>40.410677999999997</c:v>
                </c:pt>
                <c:pt idx="834">
                  <c:v>40.607802999999997</c:v>
                </c:pt>
                <c:pt idx="835">
                  <c:v>40.772074000000003</c:v>
                </c:pt>
                <c:pt idx="836">
                  <c:v>40.772074000000003</c:v>
                </c:pt>
                <c:pt idx="837">
                  <c:v>40.772074000000003</c:v>
                </c:pt>
                <c:pt idx="838">
                  <c:v>40.969199000000003</c:v>
                </c:pt>
                <c:pt idx="839">
                  <c:v>41.034908000000001</c:v>
                </c:pt>
                <c:pt idx="840">
                  <c:v>41.067762000000002</c:v>
                </c:pt>
                <c:pt idx="841">
                  <c:v>41.067762000000002</c:v>
                </c:pt>
                <c:pt idx="842">
                  <c:v>41.429158000000001</c:v>
                </c:pt>
                <c:pt idx="843">
                  <c:v>41.659137999999999</c:v>
                </c:pt>
                <c:pt idx="844">
                  <c:v>41.7577</c:v>
                </c:pt>
                <c:pt idx="845">
                  <c:v>42.119096999999996</c:v>
                </c:pt>
                <c:pt idx="846">
                  <c:v>42.119096999999996</c:v>
                </c:pt>
                <c:pt idx="847">
                  <c:v>42.119096999999996</c:v>
                </c:pt>
                <c:pt idx="848">
                  <c:v>42.283368000000003</c:v>
                </c:pt>
                <c:pt idx="849">
                  <c:v>42.677618000000002</c:v>
                </c:pt>
                <c:pt idx="850">
                  <c:v>42.841888999999988</c:v>
                </c:pt>
                <c:pt idx="851">
                  <c:v>42.940452000000001</c:v>
                </c:pt>
                <c:pt idx="852">
                  <c:v>43.301847999999993</c:v>
                </c:pt>
                <c:pt idx="853">
                  <c:v>43.367556</c:v>
                </c:pt>
                <c:pt idx="854">
                  <c:v>43.498973000000007</c:v>
                </c:pt>
                <c:pt idx="855">
                  <c:v>43.761806999999997</c:v>
                </c:pt>
                <c:pt idx="856">
                  <c:v>43.794660999999998</c:v>
                </c:pt>
                <c:pt idx="857">
                  <c:v>44.057495000000003</c:v>
                </c:pt>
                <c:pt idx="858">
                  <c:v>44.188912000000002</c:v>
                </c:pt>
                <c:pt idx="859">
                  <c:v>44.287474000000003</c:v>
                </c:pt>
                <c:pt idx="860">
                  <c:v>44.451745000000003</c:v>
                </c:pt>
                <c:pt idx="861">
                  <c:v>44.616016000000002</c:v>
                </c:pt>
                <c:pt idx="862">
                  <c:v>44.977413000000013</c:v>
                </c:pt>
                <c:pt idx="863">
                  <c:v>45.043121000000014</c:v>
                </c:pt>
                <c:pt idx="864">
                  <c:v>45.141683999999998</c:v>
                </c:pt>
                <c:pt idx="865">
                  <c:v>45.897331000000001</c:v>
                </c:pt>
                <c:pt idx="866">
                  <c:v>46.225873</c:v>
                </c:pt>
                <c:pt idx="867">
                  <c:v>46.291581000000001</c:v>
                </c:pt>
                <c:pt idx="868">
                  <c:v>46.488706000000001</c:v>
                </c:pt>
                <c:pt idx="869">
                  <c:v>47.244353000000011</c:v>
                </c:pt>
                <c:pt idx="870">
                  <c:v>47.737166000000002</c:v>
                </c:pt>
                <c:pt idx="871">
                  <c:v>48.394250999999997</c:v>
                </c:pt>
                <c:pt idx="872">
                  <c:v>48.459958999999998</c:v>
                </c:pt>
                <c:pt idx="873">
                  <c:v>48.558522000000011</c:v>
                </c:pt>
                <c:pt idx="874">
                  <c:v>48.952772000000003</c:v>
                </c:pt>
                <c:pt idx="875">
                  <c:v>49.609856000000001</c:v>
                </c:pt>
                <c:pt idx="876">
                  <c:v>50.595483000000002</c:v>
                </c:pt>
                <c:pt idx="877">
                  <c:v>50.891170000000002</c:v>
                </c:pt>
                <c:pt idx="878">
                  <c:v>51.12115</c:v>
                </c:pt>
                <c:pt idx="879">
                  <c:v>52.468172000000003</c:v>
                </c:pt>
                <c:pt idx="880">
                  <c:v>53.848049000000003</c:v>
                </c:pt>
                <c:pt idx="882">
                  <c:v>3.28542E-2</c:v>
                </c:pt>
                <c:pt idx="883">
                  <c:v>3.28542E-2</c:v>
                </c:pt>
                <c:pt idx="884">
                  <c:v>0.4599589</c:v>
                </c:pt>
                <c:pt idx="885">
                  <c:v>1.3141684</c:v>
                </c:pt>
                <c:pt idx="886">
                  <c:v>1.5770021000000001</c:v>
                </c:pt>
                <c:pt idx="887">
                  <c:v>1.8398357000000001</c:v>
                </c:pt>
                <c:pt idx="888">
                  <c:v>2.7926077999999999</c:v>
                </c:pt>
                <c:pt idx="889">
                  <c:v>3.1540040999999999</c:v>
                </c:pt>
                <c:pt idx="890">
                  <c:v>3.2854209000000001</c:v>
                </c:pt>
                <c:pt idx="891">
                  <c:v>3.3511294</c:v>
                </c:pt>
                <c:pt idx="892">
                  <c:v>3.4168378000000001</c:v>
                </c:pt>
                <c:pt idx="893">
                  <c:v>4.0410678000000004</c:v>
                </c:pt>
                <c:pt idx="894">
                  <c:v>4.0410678000000004</c:v>
                </c:pt>
                <c:pt idx="895">
                  <c:v>4.7638604000000004</c:v>
                </c:pt>
                <c:pt idx="896">
                  <c:v>4.7967145999999969</c:v>
                </c:pt>
                <c:pt idx="897">
                  <c:v>4.8295687999999997</c:v>
                </c:pt>
                <c:pt idx="898">
                  <c:v>4.9938397999999999</c:v>
                </c:pt>
                <c:pt idx="899">
                  <c:v>5.1581108999999943</c:v>
                </c:pt>
                <c:pt idx="900">
                  <c:v>5.5852155999999971</c:v>
                </c:pt>
                <c:pt idx="901">
                  <c:v>5.6180697999999998</c:v>
                </c:pt>
                <c:pt idx="902">
                  <c:v>6.6036960999999996</c:v>
                </c:pt>
                <c:pt idx="903">
                  <c:v>7.4579054999999972</c:v>
                </c:pt>
                <c:pt idx="904">
                  <c:v>7.6878849999999943</c:v>
                </c:pt>
                <c:pt idx="905">
                  <c:v>8.9363450000000011</c:v>
                </c:pt>
                <c:pt idx="906">
                  <c:v>9.1334701999999997</c:v>
                </c:pt>
                <c:pt idx="907">
                  <c:v>9.8562627999999997</c:v>
                </c:pt>
                <c:pt idx="908">
                  <c:v>11.63039</c:v>
                </c:pt>
                <c:pt idx="909">
                  <c:v>11.893224</c:v>
                </c:pt>
                <c:pt idx="910">
                  <c:v>15.211499</c:v>
                </c:pt>
                <c:pt idx="911">
                  <c:v>15.868582999999999</c:v>
                </c:pt>
                <c:pt idx="912">
                  <c:v>19.909651</c:v>
                </c:pt>
                <c:pt idx="913">
                  <c:v>20.435317999999999</c:v>
                </c:pt>
                <c:pt idx="914">
                  <c:v>23.622177000000001</c:v>
                </c:pt>
                <c:pt idx="915">
                  <c:v>24.410678000000001</c:v>
                </c:pt>
                <c:pt idx="916">
                  <c:v>26.119097</c:v>
                </c:pt>
                <c:pt idx="917">
                  <c:v>27.268993999999999</c:v>
                </c:pt>
                <c:pt idx="918">
                  <c:v>27.400410999999981</c:v>
                </c:pt>
                <c:pt idx="919">
                  <c:v>27.761807000000001</c:v>
                </c:pt>
                <c:pt idx="920">
                  <c:v>27.893224</c:v>
                </c:pt>
                <c:pt idx="921">
                  <c:v>27.958932000000001</c:v>
                </c:pt>
                <c:pt idx="922">
                  <c:v>28.4846</c:v>
                </c:pt>
                <c:pt idx="923">
                  <c:v>28.583162000000002</c:v>
                </c:pt>
                <c:pt idx="924">
                  <c:v>28.780287000000001</c:v>
                </c:pt>
                <c:pt idx="925">
                  <c:v>28.813141999999999</c:v>
                </c:pt>
                <c:pt idx="926">
                  <c:v>28.845996</c:v>
                </c:pt>
                <c:pt idx="927">
                  <c:v>28.911704</c:v>
                </c:pt>
                <c:pt idx="928">
                  <c:v>29.108830000000001</c:v>
                </c:pt>
                <c:pt idx="929">
                  <c:v>29.108830000000001</c:v>
                </c:pt>
                <c:pt idx="930">
                  <c:v>29.700205</c:v>
                </c:pt>
                <c:pt idx="931">
                  <c:v>29.733059999999991</c:v>
                </c:pt>
                <c:pt idx="932">
                  <c:v>29.765913999999999</c:v>
                </c:pt>
                <c:pt idx="933">
                  <c:v>29.765913999999999</c:v>
                </c:pt>
                <c:pt idx="934">
                  <c:v>29.963038999999981</c:v>
                </c:pt>
                <c:pt idx="935">
                  <c:v>30.554414999999999</c:v>
                </c:pt>
                <c:pt idx="936">
                  <c:v>30.620123</c:v>
                </c:pt>
                <c:pt idx="937">
                  <c:v>30.685832000000001</c:v>
                </c:pt>
                <c:pt idx="938">
                  <c:v>30.718686000000002</c:v>
                </c:pt>
                <c:pt idx="939">
                  <c:v>30.817247999999999</c:v>
                </c:pt>
                <c:pt idx="940">
                  <c:v>31.178644999999999</c:v>
                </c:pt>
                <c:pt idx="941">
                  <c:v>31.342915999999999</c:v>
                </c:pt>
                <c:pt idx="942">
                  <c:v>31.408624</c:v>
                </c:pt>
                <c:pt idx="943">
                  <c:v>31.441478</c:v>
                </c:pt>
                <c:pt idx="944">
                  <c:v>31.540040999999999</c:v>
                </c:pt>
                <c:pt idx="945">
                  <c:v>31.572894999999999</c:v>
                </c:pt>
                <c:pt idx="946">
                  <c:v>31.671458000000001</c:v>
                </c:pt>
                <c:pt idx="947">
                  <c:v>31.770021</c:v>
                </c:pt>
                <c:pt idx="948">
                  <c:v>31.802875</c:v>
                </c:pt>
                <c:pt idx="949">
                  <c:v>32</c:v>
                </c:pt>
                <c:pt idx="950">
                  <c:v>32.032854</c:v>
                </c:pt>
                <c:pt idx="951">
                  <c:v>32.229979</c:v>
                </c:pt>
                <c:pt idx="952">
                  <c:v>32.262834000000012</c:v>
                </c:pt>
                <c:pt idx="953">
                  <c:v>32.394250999999997</c:v>
                </c:pt>
                <c:pt idx="954">
                  <c:v>32.459958999999998</c:v>
                </c:pt>
                <c:pt idx="955">
                  <c:v>32.459958999999998</c:v>
                </c:pt>
                <c:pt idx="956">
                  <c:v>32.591376000000011</c:v>
                </c:pt>
                <c:pt idx="957">
                  <c:v>32.624229999999997</c:v>
                </c:pt>
                <c:pt idx="958">
                  <c:v>32.689937999999998</c:v>
                </c:pt>
                <c:pt idx="959">
                  <c:v>32.755647000000003</c:v>
                </c:pt>
                <c:pt idx="960">
                  <c:v>32.755647000000003</c:v>
                </c:pt>
                <c:pt idx="961">
                  <c:v>32.821354999999997</c:v>
                </c:pt>
                <c:pt idx="962">
                  <c:v>32.821354999999997</c:v>
                </c:pt>
                <c:pt idx="963">
                  <c:v>32.952772000000003</c:v>
                </c:pt>
                <c:pt idx="964">
                  <c:v>33.117043000000002</c:v>
                </c:pt>
                <c:pt idx="965">
                  <c:v>33.281314000000002</c:v>
                </c:pt>
                <c:pt idx="966">
                  <c:v>33.347023</c:v>
                </c:pt>
                <c:pt idx="967">
                  <c:v>33.445585000000001</c:v>
                </c:pt>
                <c:pt idx="968">
                  <c:v>33.478439000000002</c:v>
                </c:pt>
                <c:pt idx="969">
                  <c:v>33.642710000000001</c:v>
                </c:pt>
                <c:pt idx="970">
                  <c:v>33.708419000000013</c:v>
                </c:pt>
                <c:pt idx="971">
                  <c:v>33.806981999999998</c:v>
                </c:pt>
                <c:pt idx="972">
                  <c:v>33.905544000000013</c:v>
                </c:pt>
                <c:pt idx="973">
                  <c:v>33.938397999999999</c:v>
                </c:pt>
                <c:pt idx="974">
                  <c:v>33.938397999999999</c:v>
                </c:pt>
                <c:pt idx="975">
                  <c:v>33.971252999999997</c:v>
                </c:pt>
                <c:pt idx="976">
                  <c:v>33.971252999999997</c:v>
                </c:pt>
                <c:pt idx="977">
                  <c:v>34.004106999999998</c:v>
                </c:pt>
                <c:pt idx="978">
                  <c:v>34.299795000000003</c:v>
                </c:pt>
                <c:pt idx="979">
                  <c:v>34.365503000000011</c:v>
                </c:pt>
                <c:pt idx="980">
                  <c:v>34.989733000000001</c:v>
                </c:pt>
                <c:pt idx="981">
                  <c:v>34.989733000000001</c:v>
                </c:pt>
                <c:pt idx="982">
                  <c:v>35.186858000000001</c:v>
                </c:pt>
                <c:pt idx="983">
                  <c:v>35.186858000000001</c:v>
                </c:pt>
                <c:pt idx="984">
                  <c:v>35.548254999999997</c:v>
                </c:pt>
                <c:pt idx="985">
                  <c:v>35.909650999999997</c:v>
                </c:pt>
                <c:pt idx="986">
                  <c:v>36.106776000000011</c:v>
                </c:pt>
                <c:pt idx="987">
                  <c:v>36.271047000000003</c:v>
                </c:pt>
                <c:pt idx="988">
                  <c:v>36.369610000000002</c:v>
                </c:pt>
                <c:pt idx="989">
                  <c:v>36.435318000000002</c:v>
                </c:pt>
                <c:pt idx="990">
                  <c:v>36.731006000000001</c:v>
                </c:pt>
                <c:pt idx="991">
                  <c:v>37.158111000000012</c:v>
                </c:pt>
                <c:pt idx="992">
                  <c:v>37.190964999999998</c:v>
                </c:pt>
                <c:pt idx="993">
                  <c:v>37.289527999999997</c:v>
                </c:pt>
                <c:pt idx="994">
                  <c:v>37.289527999999997</c:v>
                </c:pt>
                <c:pt idx="995">
                  <c:v>37.388089999999998</c:v>
                </c:pt>
                <c:pt idx="996">
                  <c:v>37.486652999999997</c:v>
                </c:pt>
                <c:pt idx="997">
                  <c:v>37.552360999999998</c:v>
                </c:pt>
                <c:pt idx="998">
                  <c:v>37.618070000000003</c:v>
                </c:pt>
                <c:pt idx="999">
                  <c:v>37.650924000000003</c:v>
                </c:pt>
                <c:pt idx="1000">
                  <c:v>37.848049000000003</c:v>
                </c:pt>
                <c:pt idx="1001">
                  <c:v>37.946612000000002</c:v>
                </c:pt>
                <c:pt idx="1002">
                  <c:v>38.045175</c:v>
                </c:pt>
                <c:pt idx="1003">
                  <c:v>38.078029000000001</c:v>
                </c:pt>
                <c:pt idx="1004">
                  <c:v>38.209446</c:v>
                </c:pt>
                <c:pt idx="1005">
                  <c:v>38.275154000000001</c:v>
                </c:pt>
                <c:pt idx="1006">
                  <c:v>38.439425</c:v>
                </c:pt>
                <c:pt idx="1007">
                  <c:v>38.537987999999999</c:v>
                </c:pt>
                <c:pt idx="1008">
                  <c:v>38.570841999999999</c:v>
                </c:pt>
                <c:pt idx="1009">
                  <c:v>38.767967000000013</c:v>
                </c:pt>
                <c:pt idx="1010">
                  <c:v>38.866529999999997</c:v>
                </c:pt>
                <c:pt idx="1011">
                  <c:v>38.965091999999999</c:v>
                </c:pt>
                <c:pt idx="1012">
                  <c:v>39.227926000000011</c:v>
                </c:pt>
                <c:pt idx="1013">
                  <c:v>39.392197000000003</c:v>
                </c:pt>
                <c:pt idx="1014">
                  <c:v>39.523614000000002</c:v>
                </c:pt>
                <c:pt idx="1015">
                  <c:v>39.687884999999987</c:v>
                </c:pt>
                <c:pt idx="1016">
                  <c:v>39.687884999999987</c:v>
                </c:pt>
                <c:pt idx="1017">
                  <c:v>39.852156000000001</c:v>
                </c:pt>
                <c:pt idx="1018">
                  <c:v>39.885010000000001</c:v>
                </c:pt>
                <c:pt idx="1019">
                  <c:v>39.950719000000007</c:v>
                </c:pt>
                <c:pt idx="1020">
                  <c:v>40.246406999999998</c:v>
                </c:pt>
                <c:pt idx="1021">
                  <c:v>40.279261000000012</c:v>
                </c:pt>
                <c:pt idx="1022">
                  <c:v>40.279261000000012</c:v>
                </c:pt>
                <c:pt idx="1023">
                  <c:v>40.509240000000013</c:v>
                </c:pt>
                <c:pt idx="1024">
                  <c:v>40.542094000000013</c:v>
                </c:pt>
                <c:pt idx="1025">
                  <c:v>40.607802999999997</c:v>
                </c:pt>
                <c:pt idx="1026">
                  <c:v>40.804927999999997</c:v>
                </c:pt>
                <c:pt idx="1027">
                  <c:v>40.969199000000003</c:v>
                </c:pt>
                <c:pt idx="1028">
                  <c:v>41.002053000000011</c:v>
                </c:pt>
                <c:pt idx="1029">
                  <c:v>41.034908000000001</c:v>
                </c:pt>
                <c:pt idx="1030">
                  <c:v>41.034908000000001</c:v>
                </c:pt>
                <c:pt idx="1031">
                  <c:v>41.100616000000002</c:v>
                </c:pt>
                <c:pt idx="1032">
                  <c:v>41.199179000000001</c:v>
                </c:pt>
                <c:pt idx="1033">
                  <c:v>41.232033000000001</c:v>
                </c:pt>
                <c:pt idx="1034">
                  <c:v>41.264887000000002</c:v>
                </c:pt>
                <c:pt idx="1035">
                  <c:v>41.264887000000002</c:v>
                </c:pt>
                <c:pt idx="1036">
                  <c:v>41.297741000000002</c:v>
                </c:pt>
                <c:pt idx="1037">
                  <c:v>41.396304000000001</c:v>
                </c:pt>
                <c:pt idx="1038">
                  <c:v>41.494866999999999</c:v>
                </c:pt>
                <c:pt idx="1039">
                  <c:v>42.151950999999997</c:v>
                </c:pt>
                <c:pt idx="1040">
                  <c:v>42.151950999999997</c:v>
                </c:pt>
                <c:pt idx="1041">
                  <c:v>42.414783999999997</c:v>
                </c:pt>
                <c:pt idx="1042">
                  <c:v>42.513347000000003</c:v>
                </c:pt>
                <c:pt idx="1043">
                  <c:v>42.743326000000003</c:v>
                </c:pt>
                <c:pt idx="1044">
                  <c:v>42.874743000000002</c:v>
                </c:pt>
                <c:pt idx="1045">
                  <c:v>42.973306000000001</c:v>
                </c:pt>
                <c:pt idx="1046">
                  <c:v>43.039014000000002</c:v>
                </c:pt>
                <c:pt idx="1047">
                  <c:v>43.170431000000001</c:v>
                </c:pt>
                <c:pt idx="1048">
                  <c:v>43.498973000000007</c:v>
                </c:pt>
                <c:pt idx="1049">
                  <c:v>43.498973000000007</c:v>
                </c:pt>
                <c:pt idx="1050">
                  <c:v>43.958931999999997</c:v>
                </c:pt>
                <c:pt idx="1051">
                  <c:v>44.156056999999997</c:v>
                </c:pt>
                <c:pt idx="1052">
                  <c:v>44.287474000000003</c:v>
                </c:pt>
                <c:pt idx="1053">
                  <c:v>44.4846</c:v>
                </c:pt>
                <c:pt idx="1054">
                  <c:v>44.550308000000001</c:v>
                </c:pt>
                <c:pt idx="1055">
                  <c:v>44.813141999999999</c:v>
                </c:pt>
                <c:pt idx="1056">
                  <c:v>44.977413000000013</c:v>
                </c:pt>
                <c:pt idx="1057">
                  <c:v>45.108829999999998</c:v>
                </c:pt>
                <c:pt idx="1058">
                  <c:v>45.601643000000003</c:v>
                </c:pt>
                <c:pt idx="1059">
                  <c:v>46.061602000000001</c:v>
                </c:pt>
                <c:pt idx="1060">
                  <c:v>46.948664999999998</c:v>
                </c:pt>
                <c:pt idx="1061">
                  <c:v>47.014373999999997</c:v>
                </c:pt>
                <c:pt idx="1062">
                  <c:v>47.638604000000001</c:v>
                </c:pt>
                <c:pt idx="1063">
                  <c:v>47.868583000000001</c:v>
                </c:pt>
                <c:pt idx="1064">
                  <c:v>47.901437000000001</c:v>
                </c:pt>
                <c:pt idx="1065">
                  <c:v>48.394250999999997</c:v>
                </c:pt>
                <c:pt idx="1066">
                  <c:v>48.788501000000011</c:v>
                </c:pt>
                <c:pt idx="1067">
                  <c:v>49.708419000000013</c:v>
                </c:pt>
                <c:pt idx="1068">
                  <c:v>50.431210999999998</c:v>
                </c:pt>
                <c:pt idx="1069">
                  <c:v>51.088296</c:v>
                </c:pt>
                <c:pt idx="1070">
                  <c:v>52.271047000000003</c:v>
                </c:pt>
                <c:pt idx="1071">
                  <c:v>52.698152</c:v>
                </c:pt>
                <c:pt idx="1072">
                  <c:v>53.486652999999997</c:v>
                </c:pt>
              </c:numCache>
            </c:numRef>
          </c:xVal>
          <c:yVal>
            <c:numRef>
              <c:f>Sheet1!$B$2:$B$1500</c:f>
              <c:numCache>
                <c:formatCode>General</c:formatCode>
                <c:ptCount val="1490"/>
                <c:pt idx="0">
                  <c:v>100</c:v>
                </c:pt>
                <c:pt idx="1">
                  <c:v>100</c:v>
                </c:pt>
                <c:pt idx="2">
                  <c:v>99.216710000000006</c:v>
                </c:pt>
                <c:pt idx="3">
                  <c:v>99.216710000000006</c:v>
                </c:pt>
                <c:pt idx="4">
                  <c:v>98.955609999999993</c:v>
                </c:pt>
                <c:pt idx="5">
                  <c:v>98.955609999999993</c:v>
                </c:pt>
                <c:pt idx="6">
                  <c:v>98.694519999999997</c:v>
                </c:pt>
                <c:pt idx="7">
                  <c:v>98.694519999999997</c:v>
                </c:pt>
                <c:pt idx="8">
                  <c:v>98.433419999999998</c:v>
                </c:pt>
                <c:pt idx="9">
                  <c:v>98.433419999999998</c:v>
                </c:pt>
                <c:pt idx="10">
                  <c:v>98.172319999999957</c:v>
                </c:pt>
                <c:pt idx="11">
                  <c:v>98.172319999999957</c:v>
                </c:pt>
                <c:pt idx="12">
                  <c:v>97.909130000000005</c:v>
                </c:pt>
                <c:pt idx="13">
                  <c:v>97.909130000000005</c:v>
                </c:pt>
                <c:pt idx="14">
                  <c:v>97.645219999999995</c:v>
                </c:pt>
                <c:pt idx="15">
                  <c:v>97.645219999999995</c:v>
                </c:pt>
                <c:pt idx="16">
                  <c:v>97.381320000000002</c:v>
                </c:pt>
                <c:pt idx="17">
                  <c:v>97.381320000000002</c:v>
                </c:pt>
                <c:pt idx="18">
                  <c:v>97.117410000000007</c:v>
                </c:pt>
                <c:pt idx="19">
                  <c:v>97.117410000000007</c:v>
                </c:pt>
                <c:pt idx="20">
                  <c:v>96.85205999999998</c:v>
                </c:pt>
                <c:pt idx="21">
                  <c:v>96.85205999999998</c:v>
                </c:pt>
                <c:pt idx="22">
                  <c:v>96.585250000000002</c:v>
                </c:pt>
                <c:pt idx="23">
                  <c:v>96.585250000000002</c:v>
                </c:pt>
                <c:pt idx="24">
                  <c:v>96.31844000000001</c:v>
                </c:pt>
                <c:pt idx="25">
                  <c:v>96.31844000000001</c:v>
                </c:pt>
                <c:pt idx="26">
                  <c:v>96.051630000000003</c:v>
                </c:pt>
                <c:pt idx="27">
                  <c:v>96.051630000000003</c:v>
                </c:pt>
                <c:pt idx="28">
                  <c:v>95.784080000000003</c:v>
                </c:pt>
                <c:pt idx="29">
                  <c:v>95.784080000000003</c:v>
                </c:pt>
                <c:pt idx="30">
                  <c:v>95.51652</c:v>
                </c:pt>
                <c:pt idx="31">
                  <c:v>95.51652</c:v>
                </c:pt>
                <c:pt idx="32">
                  <c:v>95.24897</c:v>
                </c:pt>
                <c:pt idx="33">
                  <c:v>95.24897</c:v>
                </c:pt>
                <c:pt idx="34">
                  <c:v>94.979910000000004</c:v>
                </c:pt>
                <c:pt idx="35">
                  <c:v>94.979910000000004</c:v>
                </c:pt>
                <c:pt idx="36">
                  <c:v>94.710840000000005</c:v>
                </c:pt>
                <c:pt idx="37">
                  <c:v>94.710840000000005</c:v>
                </c:pt>
                <c:pt idx="38">
                  <c:v>94.437899999999999</c:v>
                </c:pt>
                <c:pt idx="39">
                  <c:v>94.437899999999999</c:v>
                </c:pt>
                <c:pt idx="40">
                  <c:v>94.164959999999994</c:v>
                </c:pt>
                <c:pt idx="41">
                  <c:v>94.164959999999994</c:v>
                </c:pt>
                <c:pt idx="42">
                  <c:v>93.892020000000002</c:v>
                </c:pt>
                <c:pt idx="43">
                  <c:v>93.892020000000002</c:v>
                </c:pt>
                <c:pt idx="44">
                  <c:v>93.346130000000002</c:v>
                </c:pt>
                <c:pt idx="45">
                  <c:v>93.346130000000002</c:v>
                </c:pt>
                <c:pt idx="46">
                  <c:v>93.073189999999983</c:v>
                </c:pt>
                <c:pt idx="47">
                  <c:v>93.073189999999983</c:v>
                </c:pt>
                <c:pt idx="48">
                  <c:v>92.800250000000005</c:v>
                </c:pt>
                <c:pt idx="49">
                  <c:v>92.800250000000005</c:v>
                </c:pt>
                <c:pt idx="50">
                  <c:v>92.526499999999999</c:v>
                </c:pt>
                <c:pt idx="51">
                  <c:v>92.526499999999999</c:v>
                </c:pt>
                <c:pt idx="52">
                  <c:v>92.252749999999978</c:v>
                </c:pt>
                <c:pt idx="53">
                  <c:v>92.252749999999978</c:v>
                </c:pt>
                <c:pt idx="54">
                  <c:v>91.978189999999998</c:v>
                </c:pt>
                <c:pt idx="55">
                  <c:v>91.978189999999998</c:v>
                </c:pt>
                <c:pt idx="56">
                  <c:v>91.702809999999999</c:v>
                </c:pt>
                <c:pt idx="57">
                  <c:v>91.702809999999999</c:v>
                </c:pt>
                <c:pt idx="58">
                  <c:v>91.427419999999998</c:v>
                </c:pt>
                <c:pt idx="59">
                  <c:v>91.427419999999998</c:v>
                </c:pt>
                <c:pt idx="60">
                  <c:v>91.152039999999957</c:v>
                </c:pt>
                <c:pt idx="61">
                  <c:v>91.152039999999957</c:v>
                </c:pt>
                <c:pt idx="62">
                  <c:v>90.875819999999976</c:v>
                </c:pt>
                <c:pt idx="63">
                  <c:v>90.875819999999976</c:v>
                </c:pt>
                <c:pt idx="64">
                  <c:v>90.599600000000024</c:v>
                </c:pt>
                <c:pt idx="65">
                  <c:v>90.599600000000024</c:v>
                </c:pt>
                <c:pt idx="66">
                  <c:v>90.323389999999961</c:v>
                </c:pt>
                <c:pt idx="67">
                  <c:v>90.323389999999961</c:v>
                </c:pt>
                <c:pt idx="68">
                  <c:v>90.047169999999994</c:v>
                </c:pt>
                <c:pt idx="69">
                  <c:v>90.047169999999994</c:v>
                </c:pt>
                <c:pt idx="70">
                  <c:v>89.770099999999999</c:v>
                </c:pt>
                <c:pt idx="71">
                  <c:v>89.770099999999999</c:v>
                </c:pt>
                <c:pt idx="72">
                  <c:v>89.493030000000005</c:v>
                </c:pt>
                <c:pt idx="73">
                  <c:v>89.493030000000005</c:v>
                </c:pt>
                <c:pt idx="74">
                  <c:v>89.215960000000024</c:v>
                </c:pt>
                <c:pt idx="75">
                  <c:v>89.215960000000024</c:v>
                </c:pt>
                <c:pt idx="76">
                  <c:v>88.661829999999995</c:v>
                </c:pt>
                <c:pt idx="77">
                  <c:v>88.661829999999995</c:v>
                </c:pt>
                <c:pt idx="78">
                  <c:v>88.38476</c:v>
                </c:pt>
                <c:pt idx="79">
                  <c:v>88.38476</c:v>
                </c:pt>
                <c:pt idx="80">
                  <c:v>88.106819999999999</c:v>
                </c:pt>
                <c:pt idx="81">
                  <c:v>88.106819999999999</c:v>
                </c:pt>
                <c:pt idx="82">
                  <c:v>87.828879999999955</c:v>
                </c:pt>
                <c:pt idx="83">
                  <c:v>87.828879999999955</c:v>
                </c:pt>
                <c:pt idx="84">
                  <c:v>87.550939999999983</c:v>
                </c:pt>
                <c:pt idx="85">
                  <c:v>87.550939999999983</c:v>
                </c:pt>
                <c:pt idx="86">
                  <c:v>87.272999999999982</c:v>
                </c:pt>
                <c:pt idx="87">
                  <c:v>87.272999999999982</c:v>
                </c:pt>
                <c:pt idx="88">
                  <c:v>86.995059999999995</c:v>
                </c:pt>
                <c:pt idx="89">
                  <c:v>86.995059999999995</c:v>
                </c:pt>
                <c:pt idx="90">
                  <c:v>86.716230000000024</c:v>
                </c:pt>
                <c:pt idx="91">
                  <c:v>86.716230000000024</c:v>
                </c:pt>
                <c:pt idx="92">
                  <c:v>86.433769999999996</c:v>
                </c:pt>
                <c:pt idx="93">
                  <c:v>86.433769999999996</c:v>
                </c:pt>
                <c:pt idx="94">
                  <c:v>86.150379999999956</c:v>
                </c:pt>
                <c:pt idx="95">
                  <c:v>86.150379999999956</c:v>
                </c:pt>
                <c:pt idx="96">
                  <c:v>85.866990000000001</c:v>
                </c:pt>
                <c:pt idx="97">
                  <c:v>85.866990000000001</c:v>
                </c:pt>
                <c:pt idx="98">
                  <c:v>85.583600000000004</c:v>
                </c:pt>
                <c:pt idx="99">
                  <c:v>85.583600000000004</c:v>
                </c:pt>
                <c:pt idx="100">
                  <c:v>85.300210000000007</c:v>
                </c:pt>
                <c:pt idx="101">
                  <c:v>85.300210000000007</c:v>
                </c:pt>
                <c:pt idx="102">
                  <c:v>85.015879999999981</c:v>
                </c:pt>
                <c:pt idx="103">
                  <c:v>85.015879999999981</c:v>
                </c:pt>
                <c:pt idx="104">
                  <c:v>84.731540000000024</c:v>
                </c:pt>
                <c:pt idx="105">
                  <c:v>84.731540000000024</c:v>
                </c:pt>
                <c:pt idx="106">
                  <c:v>84.447209999999998</c:v>
                </c:pt>
                <c:pt idx="107">
                  <c:v>84.447209999999998</c:v>
                </c:pt>
                <c:pt idx="108">
                  <c:v>84.162869999999984</c:v>
                </c:pt>
                <c:pt idx="109">
                  <c:v>84.162869999999984</c:v>
                </c:pt>
                <c:pt idx="110">
                  <c:v>83.878539999999958</c:v>
                </c:pt>
                <c:pt idx="111">
                  <c:v>83.878539999999958</c:v>
                </c:pt>
                <c:pt idx="112">
                  <c:v>83.594210000000004</c:v>
                </c:pt>
                <c:pt idx="113">
                  <c:v>83.594210000000004</c:v>
                </c:pt>
                <c:pt idx="114">
                  <c:v>83.309869999999975</c:v>
                </c:pt>
                <c:pt idx="115">
                  <c:v>83.309869999999975</c:v>
                </c:pt>
                <c:pt idx="116">
                  <c:v>83.025539999999978</c:v>
                </c:pt>
                <c:pt idx="117">
                  <c:v>83.025539999999978</c:v>
                </c:pt>
                <c:pt idx="118">
                  <c:v>82.741200000000006</c:v>
                </c:pt>
                <c:pt idx="119">
                  <c:v>82.741200000000006</c:v>
                </c:pt>
                <c:pt idx="120">
                  <c:v>82.456870000000009</c:v>
                </c:pt>
                <c:pt idx="121">
                  <c:v>82.456870000000009</c:v>
                </c:pt>
                <c:pt idx="122">
                  <c:v>82.172539999999955</c:v>
                </c:pt>
                <c:pt idx="123">
                  <c:v>82.172539999999955</c:v>
                </c:pt>
                <c:pt idx="124">
                  <c:v>81.888199999999998</c:v>
                </c:pt>
                <c:pt idx="125">
                  <c:v>81.888199999999998</c:v>
                </c:pt>
                <c:pt idx="126">
                  <c:v>81.603869999999986</c:v>
                </c:pt>
                <c:pt idx="127">
                  <c:v>81.603869999999986</c:v>
                </c:pt>
                <c:pt idx="128">
                  <c:v>81.31953</c:v>
                </c:pt>
                <c:pt idx="129">
                  <c:v>81.31953</c:v>
                </c:pt>
                <c:pt idx="130">
                  <c:v>81.035200000000003</c:v>
                </c:pt>
                <c:pt idx="131">
                  <c:v>81.035200000000003</c:v>
                </c:pt>
                <c:pt idx="132">
                  <c:v>80.749859999999998</c:v>
                </c:pt>
                <c:pt idx="133">
                  <c:v>80.749859999999998</c:v>
                </c:pt>
                <c:pt idx="134">
                  <c:v>80.464529999999996</c:v>
                </c:pt>
                <c:pt idx="135">
                  <c:v>80.464529999999996</c:v>
                </c:pt>
                <c:pt idx="136">
                  <c:v>80.179189999999977</c:v>
                </c:pt>
                <c:pt idx="137">
                  <c:v>80.179189999999977</c:v>
                </c:pt>
                <c:pt idx="138">
                  <c:v>79.893860000000004</c:v>
                </c:pt>
                <c:pt idx="139">
                  <c:v>79.893860000000004</c:v>
                </c:pt>
                <c:pt idx="140">
                  <c:v>79.608519999999999</c:v>
                </c:pt>
                <c:pt idx="141">
                  <c:v>79.608519999999999</c:v>
                </c:pt>
                <c:pt idx="142">
                  <c:v>79.321129999999997</c:v>
                </c:pt>
                <c:pt idx="143">
                  <c:v>79.321129999999997</c:v>
                </c:pt>
                <c:pt idx="144">
                  <c:v>79.033730000000006</c:v>
                </c:pt>
                <c:pt idx="145">
                  <c:v>79.033730000000006</c:v>
                </c:pt>
                <c:pt idx="146">
                  <c:v>78.746340000000004</c:v>
                </c:pt>
                <c:pt idx="147">
                  <c:v>78.746340000000004</c:v>
                </c:pt>
                <c:pt idx="148">
                  <c:v>78.457890000000006</c:v>
                </c:pt>
                <c:pt idx="149">
                  <c:v>78.457890000000006</c:v>
                </c:pt>
                <c:pt idx="150">
                  <c:v>78.16943999999998</c:v>
                </c:pt>
                <c:pt idx="151">
                  <c:v>78.16943999999998</c:v>
                </c:pt>
                <c:pt idx="152">
                  <c:v>77.59254</c:v>
                </c:pt>
                <c:pt idx="153">
                  <c:v>77.59254</c:v>
                </c:pt>
                <c:pt idx="154">
                  <c:v>77.304100000000005</c:v>
                </c:pt>
                <c:pt idx="155">
                  <c:v>77.304100000000005</c:v>
                </c:pt>
                <c:pt idx="156">
                  <c:v>77.015650000000022</c:v>
                </c:pt>
                <c:pt idx="157">
                  <c:v>77.015650000000022</c:v>
                </c:pt>
                <c:pt idx="158">
                  <c:v>76.727199999999996</c:v>
                </c:pt>
                <c:pt idx="159">
                  <c:v>76.727199999999996</c:v>
                </c:pt>
                <c:pt idx="160">
                  <c:v>76.438749999999999</c:v>
                </c:pt>
                <c:pt idx="161">
                  <c:v>76.438749999999999</c:v>
                </c:pt>
                <c:pt idx="162">
                  <c:v>76.150299999999973</c:v>
                </c:pt>
                <c:pt idx="163">
                  <c:v>76.150299999999973</c:v>
                </c:pt>
                <c:pt idx="164">
                  <c:v>75.861859999999993</c:v>
                </c:pt>
                <c:pt idx="165">
                  <c:v>75.861859999999993</c:v>
                </c:pt>
                <c:pt idx="166">
                  <c:v>75.284959999999998</c:v>
                </c:pt>
                <c:pt idx="167">
                  <c:v>75.284959999999998</c:v>
                </c:pt>
                <c:pt idx="168">
                  <c:v>74.996510000000001</c:v>
                </c:pt>
                <c:pt idx="169">
                  <c:v>74.996510000000001</c:v>
                </c:pt>
                <c:pt idx="170">
                  <c:v>74.708060000000003</c:v>
                </c:pt>
                <c:pt idx="171">
                  <c:v>74.708060000000003</c:v>
                </c:pt>
                <c:pt idx="172">
                  <c:v>74.417370000000005</c:v>
                </c:pt>
                <c:pt idx="173">
                  <c:v>74.417370000000005</c:v>
                </c:pt>
                <c:pt idx="174">
                  <c:v>74.126679999999979</c:v>
                </c:pt>
                <c:pt idx="175">
                  <c:v>74.126679999999979</c:v>
                </c:pt>
                <c:pt idx="176">
                  <c:v>73.83484</c:v>
                </c:pt>
                <c:pt idx="177">
                  <c:v>73.83484</c:v>
                </c:pt>
                <c:pt idx="178">
                  <c:v>73.543000000000006</c:v>
                </c:pt>
                <c:pt idx="179">
                  <c:v>73.543000000000006</c:v>
                </c:pt>
                <c:pt idx="180">
                  <c:v>73.251170000000002</c:v>
                </c:pt>
                <c:pt idx="181">
                  <c:v>73.251170000000002</c:v>
                </c:pt>
                <c:pt idx="182">
                  <c:v>72.959329999999994</c:v>
                </c:pt>
                <c:pt idx="183">
                  <c:v>72.959329999999994</c:v>
                </c:pt>
                <c:pt idx="184">
                  <c:v>72.667490000000001</c:v>
                </c:pt>
                <c:pt idx="185">
                  <c:v>72.667490000000001</c:v>
                </c:pt>
                <c:pt idx="186">
                  <c:v>72.375649999999979</c:v>
                </c:pt>
                <c:pt idx="187">
                  <c:v>72.375649999999979</c:v>
                </c:pt>
                <c:pt idx="188">
                  <c:v>72.083820000000003</c:v>
                </c:pt>
                <c:pt idx="189">
                  <c:v>72.083820000000003</c:v>
                </c:pt>
                <c:pt idx="190">
                  <c:v>71.791979999999995</c:v>
                </c:pt>
                <c:pt idx="191">
                  <c:v>71.791979999999995</c:v>
                </c:pt>
                <c:pt idx="192">
                  <c:v>71.208300000000008</c:v>
                </c:pt>
                <c:pt idx="193">
                  <c:v>71.208300000000008</c:v>
                </c:pt>
                <c:pt idx="194">
                  <c:v>70.916470000000004</c:v>
                </c:pt>
                <c:pt idx="195">
                  <c:v>70.916470000000004</c:v>
                </c:pt>
                <c:pt idx="196">
                  <c:v>70.62342000000001</c:v>
                </c:pt>
                <c:pt idx="197">
                  <c:v>70.62342000000001</c:v>
                </c:pt>
                <c:pt idx="198">
                  <c:v>70.330379999999977</c:v>
                </c:pt>
                <c:pt idx="199">
                  <c:v>70.330379999999977</c:v>
                </c:pt>
                <c:pt idx="200">
                  <c:v>70.03734</c:v>
                </c:pt>
                <c:pt idx="201">
                  <c:v>70.03734</c:v>
                </c:pt>
                <c:pt idx="202">
                  <c:v>69.744290000000007</c:v>
                </c:pt>
                <c:pt idx="203">
                  <c:v>69.744290000000007</c:v>
                </c:pt>
                <c:pt idx="204">
                  <c:v>69.451250000000002</c:v>
                </c:pt>
                <c:pt idx="205">
                  <c:v>69.451250000000002</c:v>
                </c:pt>
                <c:pt idx="206">
                  <c:v>69.158209999999983</c:v>
                </c:pt>
                <c:pt idx="207">
                  <c:v>69.158209999999983</c:v>
                </c:pt>
                <c:pt idx="208">
                  <c:v>68.865160000000003</c:v>
                </c:pt>
                <c:pt idx="209">
                  <c:v>68.865160000000003</c:v>
                </c:pt>
                <c:pt idx="210">
                  <c:v>68.572119999999998</c:v>
                </c:pt>
                <c:pt idx="211">
                  <c:v>68.572119999999998</c:v>
                </c:pt>
                <c:pt idx="212">
                  <c:v>68.279080000000008</c:v>
                </c:pt>
                <c:pt idx="213">
                  <c:v>68.279080000000008</c:v>
                </c:pt>
                <c:pt idx="214">
                  <c:v>67.983500000000006</c:v>
                </c:pt>
                <c:pt idx="215">
                  <c:v>67.983500000000006</c:v>
                </c:pt>
                <c:pt idx="216">
                  <c:v>67.687920000000005</c:v>
                </c:pt>
                <c:pt idx="217">
                  <c:v>67.687920000000005</c:v>
                </c:pt>
                <c:pt idx="218">
                  <c:v>67.392339999999976</c:v>
                </c:pt>
                <c:pt idx="219">
                  <c:v>67.392339999999976</c:v>
                </c:pt>
                <c:pt idx="220">
                  <c:v>67.09545</c:v>
                </c:pt>
                <c:pt idx="221">
                  <c:v>67.09545</c:v>
                </c:pt>
                <c:pt idx="222">
                  <c:v>66.798570000000012</c:v>
                </c:pt>
                <c:pt idx="223">
                  <c:v>66.798570000000012</c:v>
                </c:pt>
                <c:pt idx="224">
                  <c:v>66.204810000000023</c:v>
                </c:pt>
                <c:pt idx="225">
                  <c:v>66.204810000000023</c:v>
                </c:pt>
                <c:pt idx="226">
                  <c:v>65.907920000000004</c:v>
                </c:pt>
                <c:pt idx="227">
                  <c:v>65.907920000000004</c:v>
                </c:pt>
                <c:pt idx="228">
                  <c:v>65.611040000000003</c:v>
                </c:pt>
                <c:pt idx="229">
                  <c:v>65.611040000000003</c:v>
                </c:pt>
                <c:pt idx="230">
                  <c:v>65.01728</c:v>
                </c:pt>
                <c:pt idx="231">
                  <c:v>65.01728</c:v>
                </c:pt>
                <c:pt idx="232">
                  <c:v>64.720390000000009</c:v>
                </c:pt>
                <c:pt idx="233">
                  <c:v>64.720390000000009</c:v>
                </c:pt>
                <c:pt idx="234">
                  <c:v>64.423509999999993</c:v>
                </c:pt>
                <c:pt idx="235">
                  <c:v>64.423509999999993</c:v>
                </c:pt>
                <c:pt idx="236">
                  <c:v>64.126630000000006</c:v>
                </c:pt>
                <c:pt idx="237">
                  <c:v>64.126630000000006</c:v>
                </c:pt>
                <c:pt idx="238">
                  <c:v>63.829749999999997</c:v>
                </c:pt>
                <c:pt idx="239">
                  <c:v>63.829749999999997</c:v>
                </c:pt>
                <c:pt idx="240">
                  <c:v>63.531480000000002</c:v>
                </c:pt>
                <c:pt idx="241">
                  <c:v>63.531480000000002</c:v>
                </c:pt>
                <c:pt idx="242">
                  <c:v>63.228949999999998</c:v>
                </c:pt>
                <c:pt idx="243">
                  <c:v>63.228949999999998</c:v>
                </c:pt>
                <c:pt idx="244">
                  <c:v>62.924960000000013</c:v>
                </c:pt>
                <c:pt idx="245">
                  <c:v>62.924960000000013</c:v>
                </c:pt>
                <c:pt idx="246">
                  <c:v>62.62097</c:v>
                </c:pt>
                <c:pt idx="247">
                  <c:v>62.314010000000003</c:v>
                </c:pt>
                <c:pt idx="248">
                  <c:v>62.314010000000003</c:v>
                </c:pt>
                <c:pt idx="249">
                  <c:v>61.999290000000002</c:v>
                </c:pt>
                <c:pt idx="250">
                  <c:v>61.999290000000002</c:v>
                </c:pt>
                <c:pt idx="251">
                  <c:v>61.682970000000012</c:v>
                </c:pt>
                <c:pt idx="252">
                  <c:v>61.682970000000012</c:v>
                </c:pt>
                <c:pt idx="253">
                  <c:v>61.361699999999999</c:v>
                </c:pt>
                <c:pt idx="254">
                  <c:v>61.361699999999999</c:v>
                </c:pt>
                <c:pt idx="255">
                  <c:v>61.037039999999998</c:v>
                </c:pt>
                <c:pt idx="256">
                  <c:v>61.037039999999998</c:v>
                </c:pt>
                <c:pt idx="257">
                  <c:v>60.712370000000007</c:v>
                </c:pt>
                <c:pt idx="258">
                  <c:v>60.712370000000007</c:v>
                </c:pt>
                <c:pt idx="259">
                  <c:v>60.373199999999997</c:v>
                </c:pt>
                <c:pt idx="260">
                  <c:v>60.373199999999997</c:v>
                </c:pt>
                <c:pt idx="261">
                  <c:v>60.030170000000012</c:v>
                </c:pt>
                <c:pt idx="262">
                  <c:v>60.030170000000012</c:v>
                </c:pt>
                <c:pt idx="263">
                  <c:v>59.683169999999997</c:v>
                </c:pt>
                <c:pt idx="264">
                  <c:v>59.683169999999997</c:v>
                </c:pt>
                <c:pt idx="265">
                  <c:v>59.334150000000001</c:v>
                </c:pt>
                <c:pt idx="266">
                  <c:v>59.334150000000001</c:v>
                </c:pt>
                <c:pt idx="267">
                  <c:v>58.967889999999997</c:v>
                </c:pt>
                <c:pt idx="268">
                  <c:v>58.967889999999997</c:v>
                </c:pt>
                <c:pt idx="269">
                  <c:v>58.594670000000008</c:v>
                </c:pt>
                <c:pt idx="270">
                  <c:v>58.594670000000008</c:v>
                </c:pt>
                <c:pt idx="271">
                  <c:v>58.214190000000002</c:v>
                </c:pt>
                <c:pt idx="272">
                  <c:v>58.214190000000002</c:v>
                </c:pt>
                <c:pt idx="273">
                  <c:v>57.8337</c:v>
                </c:pt>
                <c:pt idx="274">
                  <c:v>57.8337</c:v>
                </c:pt>
                <c:pt idx="275">
                  <c:v>57.453220000000002</c:v>
                </c:pt>
                <c:pt idx="276">
                  <c:v>57.453220000000002</c:v>
                </c:pt>
                <c:pt idx="277">
                  <c:v>57.048620000000007</c:v>
                </c:pt>
                <c:pt idx="278">
                  <c:v>57.048620000000007</c:v>
                </c:pt>
                <c:pt idx="279">
                  <c:v>56.622880000000009</c:v>
                </c:pt>
                <c:pt idx="280">
                  <c:v>56.622880000000009</c:v>
                </c:pt>
                <c:pt idx="281">
                  <c:v>56.183950000000003</c:v>
                </c:pt>
                <c:pt idx="282">
                  <c:v>56.183950000000003</c:v>
                </c:pt>
                <c:pt idx="283">
                  <c:v>55.745010000000001</c:v>
                </c:pt>
                <c:pt idx="284">
                  <c:v>55.745010000000001</c:v>
                </c:pt>
                <c:pt idx="285">
                  <c:v>54.831159999999997</c:v>
                </c:pt>
                <c:pt idx="286">
                  <c:v>54.831159999999997</c:v>
                </c:pt>
                <c:pt idx="287">
                  <c:v>54.35436</c:v>
                </c:pt>
                <c:pt idx="288">
                  <c:v>54.35436</c:v>
                </c:pt>
                <c:pt idx="289">
                  <c:v>53.851079999999989</c:v>
                </c:pt>
                <c:pt idx="290">
                  <c:v>53.851079999999989</c:v>
                </c:pt>
                <c:pt idx="291">
                  <c:v>53.343050000000012</c:v>
                </c:pt>
                <c:pt idx="292">
                  <c:v>53.343050000000012</c:v>
                </c:pt>
                <c:pt idx="293">
                  <c:v>52.83014</c:v>
                </c:pt>
                <c:pt idx="294">
                  <c:v>52.83014</c:v>
                </c:pt>
                <c:pt idx="295">
                  <c:v>52.291060000000002</c:v>
                </c:pt>
                <c:pt idx="296">
                  <c:v>52.291060000000002</c:v>
                </c:pt>
                <c:pt idx="297">
                  <c:v>51.703520000000012</c:v>
                </c:pt>
                <c:pt idx="298">
                  <c:v>51.703520000000012</c:v>
                </c:pt>
                <c:pt idx="299">
                  <c:v>51.115980000000008</c:v>
                </c:pt>
                <c:pt idx="300">
                  <c:v>51.115980000000008</c:v>
                </c:pt>
                <c:pt idx="301">
                  <c:v>50.477029999999999</c:v>
                </c:pt>
                <c:pt idx="302">
                  <c:v>50.477029999999999</c:v>
                </c:pt>
                <c:pt idx="303">
                  <c:v>49.838079999999998</c:v>
                </c:pt>
                <c:pt idx="304">
                  <c:v>49.838079999999998</c:v>
                </c:pt>
                <c:pt idx="305">
                  <c:v>49.145880000000012</c:v>
                </c:pt>
                <c:pt idx="306">
                  <c:v>49.145880000000012</c:v>
                </c:pt>
                <c:pt idx="307">
                  <c:v>48.235770000000002</c:v>
                </c:pt>
                <c:pt idx="308">
                  <c:v>48.235770000000002</c:v>
                </c:pt>
                <c:pt idx="309">
                  <c:v>47.139510000000001</c:v>
                </c:pt>
                <c:pt idx="310">
                  <c:v>47.139510000000001</c:v>
                </c:pt>
                <c:pt idx="311">
                  <c:v>46.017139999999998</c:v>
                </c:pt>
                <c:pt idx="312">
                  <c:v>46.017139999999998</c:v>
                </c:pt>
                <c:pt idx="313">
                  <c:v>44.483229999999999</c:v>
                </c:pt>
                <c:pt idx="314">
                  <c:v>44.483229999999999</c:v>
                </c:pt>
                <c:pt idx="315">
                  <c:v>42.011940000000003</c:v>
                </c:pt>
                <c:pt idx="316">
                  <c:v>42.011940000000003</c:v>
                </c:pt>
                <c:pt idx="317">
                  <c:v>39.386189999999999</c:v>
                </c:pt>
                <c:pt idx="318">
                  <c:v>39.386189999999999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 PBO+BTZ+Dex</c:v>
                </c:pt>
              </c:strCache>
            </c:strRef>
          </c:tx>
          <c:spPr>
            <a:ln w="28575">
              <a:solidFill>
                <a:srgbClr val="00B0F0"/>
              </a:solidFill>
              <a:prstDash val="solid"/>
            </a:ln>
          </c:spPr>
          <c:marker>
            <c:symbol val="none"/>
          </c:marker>
          <c:xVal>
            <c:numRef>
              <c:f>Sheet1!$A$2:$A$1500</c:f>
              <c:numCache>
                <c:formatCode>General</c:formatCode>
                <c:ptCount val="1490"/>
                <c:pt idx="0">
                  <c:v>0</c:v>
                </c:pt>
                <c:pt idx="1">
                  <c:v>0.4928131</c:v>
                </c:pt>
                <c:pt idx="2">
                  <c:v>0.4928131</c:v>
                </c:pt>
                <c:pt idx="3">
                  <c:v>0.52566740000000001</c:v>
                </c:pt>
                <c:pt idx="4">
                  <c:v>0.52566740000000001</c:v>
                </c:pt>
                <c:pt idx="5">
                  <c:v>0.59137580000000001</c:v>
                </c:pt>
                <c:pt idx="6">
                  <c:v>0.59137580000000001</c:v>
                </c:pt>
                <c:pt idx="7">
                  <c:v>0.78850100000000001</c:v>
                </c:pt>
                <c:pt idx="8">
                  <c:v>0.78850100000000001</c:v>
                </c:pt>
                <c:pt idx="9">
                  <c:v>1.0184804999999999</c:v>
                </c:pt>
                <c:pt idx="10">
                  <c:v>1.0184804999999999</c:v>
                </c:pt>
                <c:pt idx="11">
                  <c:v>1.1170431000000001</c:v>
                </c:pt>
                <c:pt idx="12">
                  <c:v>1.1170431000000001</c:v>
                </c:pt>
                <c:pt idx="13">
                  <c:v>1.3470226000000001</c:v>
                </c:pt>
                <c:pt idx="14">
                  <c:v>1.3470226000000001</c:v>
                </c:pt>
                <c:pt idx="15">
                  <c:v>1.412731</c:v>
                </c:pt>
                <c:pt idx="16">
                  <c:v>1.412731</c:v>
                </c:pt>
                <c:pt idx="17">
                  <c:v>1.6098562999999999</c:v>
                </c:pt>
                <c:pt idx="18">
                  <c:v>1.6098562999999999</c:v>
                </c:pt>
                <c:pt idx="19">
                  <c:v>1.8398357000000001</c:v>
                </c:pt>
                <c:pt idx="20">
                  <c:v>1.8398357000000001</c:v>
                </c:pt>
                <c:pt idx="21">
                  <c:v>2.036960999999998</c:v>
                </c:pt>
                <c:pt idx="22">
                  <c:v>2.036960999999998</c:v>
                </c:pt>
                <c:pt idx="23">
                  <c:v>2.069815199999999</c:v>
                </c:pt>
                <c:pt idx="24">
                  <c:v>2.069815199999999</c:v>
                </c:pt>
                <c:pt idx="25">
                  <c:v>2.1355236</c:v>
                </c:pt>
                <c:pt idx="26">
                  <c:v>2.1355236</c:v>
                </c:pt>
                <c:pt idx="27">
                  <c:v>2.2997947000000001</c:v>
                </c:pt>
                <c:pt idx="28">
                  <c:v>2.2997947000000001</c:v>
                </c:pt>
                <c:pt idx="29">
                  <c:v>2.3983572999999998</c:v>
                </c:pt>
                <c:pt idx="30">
                  <c:v>2.3983572999999998</c:v>
                </c:pt>
                <c:pt idx="31">
                  <c:v>2.4312114999999981</c:v>
                </c:pt>
                <c:pt idx="32">
                  <c:v>2.4312114999999981</c:v>
                </c:pt>
                <c:pt idx="33">
                  <c:v>2.6940452000000001</c:v>
                </c:pt>
                <c:pt idx="34">
                  <c:v>2.6940452000000001</c:v>
                </c:pt>
                <c:pt idx="35">
                  <c:v>2.7597535999999998</c:v>
                </c:pt>
                <c:pt idx="36">
                  <c:v>2.7597535999999998</c:v>
                </c:pt>
                <c:pt idx="37">
                  <c:v>3.3182751999999969</c:v>
                </c:pt>
                <c:pt idx="38">
                  <c:v>3.3182751999999969</c:v>
                </c:pt>
                <c:pt idx="39">
                  <c:v>3.4496920000000002</c:v>
                </c:pt>
                <c:pt idx="40">
                  <c:v>3.4496920000000002</c:v>
                </c:pt>
                <c:pt idx="41">
                  <c:v>3.482546199999998</c:v>
                </c:pt>
                <c:pt idx="42">
                  <c:v>3.482546199999998</c:v>
                </c:pt>
                <c:pt idx="43">
                  <c:v>3.515400399999999</c:v>
                </c:pt>
                <c:pt idx="44">
                  <c:v>3.515400399999999</c:v>
                </c:pt>
                <c:pt idx="45">
                  <c:v>3.613963</c:v>
                </c:pt>
                <c:pt idx="46">
                  <c:v>3.613963</c:v>
                </c:pt>
                <c:pt idx="47">
                  <c:v>3.7125257</c:v>
                </c:pt>
                <c:pt idx="48">
                  <c:v>3.7125257</c:v>
                </c:pt>
                <c:pt idx="49">
                  <c:v>3.8767966999999981</c:v>
                </c:pt>
                <c:pt idx="50">
                  <c:v>3.8767966999999981</c:v>
                </c:pt>
                <c:pt idx="51">
                  <c:v>3.909650899999999</c:v>
                </c:pt>
                <c:pt idx="52">
                  <c:v>3.909650899999999</c:v>
                </c:pt>
                <c:pt idx="53">
                  <c:v>3.9753593</c:v>
                </c:pt>
                <c:pt idx="54">
                  <c:v>3.9753593</c:v>
                </c:pt>
                <c:pt idx="55">
                  <c:v>4.1067761999999997</c:v>
                </c:pt>
                <c:pt idx="56">
                  <c:v>4.1067761999999997</c:v>
                </c:pt>
                <c:pt idx="57">
                  <c:v>4.2053387999999998</c:v>
                </c:pt>
                <c:pt idx="58">
                  <c:v>4.2053387999999998</c:v>
                </c:pt>
                <c:pt idx="59">
                  <c:v>4.2381929999999999</c:v>
                </c:pt>
                <c:pt idx="60">
                  <c:v>4.2381929999999999</c:v>
                </c:pt>
                <c:pt idx="61">
                  <c:v>4.3367556</c:v>
                </c:pt>
                <c:pt idx="62">
                  <c:v>4.3367556</c:v>
                </c:pt>
                <c:pt idx="63">
                  <c:v>4.3696099000000004</c:v>
                </c:pt>
                <c:pt idx="64">
                  <c:v>4.3696099000000004</c:v>
                </c:pt>
                <c:pt idx="65">
                  <c:v>4.4681724999999997</c:v>
                </c:pt>
                <c:pt idx="66">
                  <c:v>4.4681724999999997</c:v>
                </c:pt>
                <c:pt idx="67">
                  <c:v>4.5338808999999971</c:v>
                </c:pt>
                <c:pt idx="68">
                  <c:v>4.5338808999999971</c:v>
                </c:pt>
                <c:pt idx="69">
                  <c:v>4.7310062000000004</c:v>
                </c:pt>
                <c:pt idx="70">
                  <c:v>4.7310062000000004</c:v>
                </c:pt>
                <c:pt idx="71">
                  <c:v>5.2238192999999971</c:v>
                </c:pt>
                <c:pt idx="72">
                  <c:v>5.2238192999999971</c:v>
                </c:pt>
                <c:pt idx="73">
                  <c:v>5.2895276999999998</c:v>
                </c:pt>
                <c:pt idx="74">
                  <c:v>5.2895276999999998</c:v>
                </c:pt>
                <c:pt idx="75">
                  <c:v>5.3552360999999973</c:v>
                </c:pt>
                <c:pt idx="76">
                  <c:v>5.3552360999999973</c:v>
                </c:pt>
                <c:pt idx="77">
                  <c:v>5.4537988000000004</c:v>
                </c:pt>
                <c:pt idx="78">
                  <c:v>5.4537988000000004</c:v>
                </c:pt>
                <c:pt idx="79">
                  <c:v>5.6509239999999972</c:v>
                </c:pt>
                <c:pt idx="80">
                  <c:v>5.6509239999999972</c:v>
                </c:pt>
                <c:pt idx="81">
                  <c:v>5.7494867000000003</c:v>
                </c:pt>
                <c:pt idx="82">
                  <c:v>5.7494867000000003</c:v>
                </c:pt>
                <c:pt idx="83">
                  <c:v>6.5051334999999986</c:v>
                </c:pt>
                <c:pt idx="84">
                  <c:v>6.5051334999999986</c:v>
                </c:pt>
                <c:pt idx="85">
                  <c:v>6.7022586999999998</c:v>
                </c:pt>
                <c:pt idx="86">
                  <c:v>6.7022586999999998</c:v>
                </c:pt>
                <c:pt idx="87">
                  <c:v>6.8665297999999986</c:v>
                </c:pt>
                <c:pt idx="88">
                  <c:v>6.8665297999999986</c:v>
                </c:pt>
                <c:pt idx="89">
                  <c:v>7.1293633999999999</c:v>
                </c:pt>
                <c:pt idx="90">
                  <c:v>7.1293633999999999</c:v>
                </c:pt>
                <c:pt idx="91">
                  <c:v>8.1478438999999998</c:v>
                </c:pt>
                <c:pt idx="92">
                  <c:v>8.1478438999999998</c:v>
                </c:pt>
                <c:pt idx="93">
                  <c:v>8.8706366000000081</c:v>
                </c:pt>
                <c:pt idx="94">
                  <c:v>8.8706366000000081</c:v>
                </c:pt>
                <c:pt idx="95">
                  <c:v>8.9691992000000003</c:v>
                </c:pt>
                <c:pt idx="96">
                  <c:v>8.9691992000000003</c:v>
                </c:pt>
                <c:pt idx="97">
                  <c:v>9.1334701999999997</c:v>
                </c:pt>
                <c:pt idx="98">
                  <c:v>9.1334701999999997</c:v>
                </c:pt>
                <c:pt idx="99">
                  <c:v>9.4620123000000032</c:v>
                </c:pt>
                <c:pt idx="100">
                  <c:v>9.4620123000000032</c:v>
                </c:pt>
                <c:pt idx="101">
                  <c:v>9.6591376000000029</c:v>
                </c:pt>
                <c:pt idx="102">
                  <c:v>9.6591376000000029</c:v>
                </c:pt>
                <c:pt idx="103">
                  <c:v>9.6919917999999985</c:v>
                </c:pt>
                <c:pt idx="104">
                  <c:v>9.6919917999999985</c:v>
                </c:pt>
                <c:pt idx="105">
                  <c:v>9.8891170000000006</c:v>
                </c:pt>
                <c:pt idx="106">
                  <c:v>9.8891170000000006</c:v>
                </c:pt>
                <c:pt idx="107">
                  <c:v>10.053388</c:v>
                </c:pt>
                <c:pt idx="108">
                  <c:v>10.053388</c:v>
                </c:pt>
                <c:pt idx="109">
                  <c:v>10.546201</c:v>
                </c:pt>
                <c:pt idx="110">
                  <c:v>10.546201</c:v>
                </c:pt>
                <c:pt idx="111">
                  <c:v>10.579055</c:v>
                </c:pt>
                <c:pt idx="112">
                  <c:v>10.579055</c:v>
                </c:pt>
                <c:pt idx="113">
                  <c:v>10.710471999999999</c:v>
                </c:pt>
                <c:pt idx="114">
                  <c:v>10.710471999999999</c:v>
                </c:pt>
                <c:pt idx="115">
                  <c:v>10.907598</c:v>
                </c:pt>
                <c:pt idx="116">
                  <c:v>10.907598</c:v>
                </c:pt>
                <c:pt idx="117">
                  <c:v>11.170431000000001</c:v>
                </c:pt>
                <c:pt idx="118">
                  <c:v>11.170431000000001</c:v>
                </c:pt>
                <c:pt idx="119">
                  <c:v>11.531828000000001</c:v>
                </c:pt>
                <c:pt idx="120">
                  <c:v>11.531828000000001</c:v>
                </c:pt>
                <c:pt idx="121">
                  <c:v>11.597536</c:v>
                </c:pt>
                <c:pt idx="122">
                  <c:v>11.597536</c:v>
                </c:pt>
                <c:pt idx="123">
                  <c:v>11.63039</c:v>
                </c:pt>
                <c:pt idx="124">
                  <c:v>11.63039</c:v>
                </c:pt>
                <c:pt idx="125">
                  <c:v>11.696099</c:v>
                </c:pt>
                <c:pt idx="126">
                  <c:v>11.696099</c:v>
                </c:pt>
                <c:pt idx="127">
                  <c:v>11.926078</c:v>
                </c:pt>
                <c:pt idx="128">
                  <c:v>11.926078</c:v>
                </c:pt>
                <c:pt idx="129">
                  <c:v>12.188912</c:v>
                </c:pt>
                <c:pt idx="130">
                  <c:v>12.188912</c:v>
                </c:pt>
                <c:pt idx="131">
                  <c:v>12.87885</c:v>
                </c:pt>
                <c:pt idx="132">
                  <c:v>12.87885</c:v>
                </c:pt>
                <c:pt idx="133">
                  <c:v>12.944559</c:v>
                </c:pt>
                <c:pt idx="134">
                  <c:v>12.944559</c:v>
                </c:pt>
                <c:pt idx="135">
                  <c:v>13.207392</c:v>
                </c:pt>
                <c:pt idx="136">
                  <c:v>13.207392</c:v>
                </c:pt>
                <c:pt idx="137">
                  <c:v>13.273101</c:v>
                </c:pt>
                <c:pt idx="138">
                  <c:v>13.273101</c:v>
                </c:pt>
                <c:pt idx="139">
                  <c:v>13.634497</c:v>
                </c:pt>
                <c:pt idx="140">
                  <c:v>13.634497</c:v>
                </c:pt>
                <c:pt idx="141">
                  <c:v>14.554415000000001</c:v>
                </c:pt>
                <c:pt idx="142">
                  <c:v>14.554415000000001</c:v>
                </c:pt>
                <c:pt idx="143">
                  <c:v>14.685832</c:v>
                </c:pt>
                <c:pt idx="144">
                  <c:v>14.685832</c:v>
                </c:pt>
                <c:pt idx="145">
                  <c:v>14.98152</c:v>
                </c:pt>
                <c:pt idx="146">
                  <c:v>14.98152</c:v>
                </c:pt>
                <c:pt idx="147">
                  <c:v>15.145790999999999</c:v>
                </c:pt>
                <c:pt idx="148">
                  <c:v>15.145790999999999</c:v>
                </c:pt>
                <c:pt idx="149">
                  <c:v>15.244353</c:v>
                </c:pt>
                <c:pt idx="150">
                  <c:v>15.244353</c:v>
                </c:pt>
                <c:pt idx="151">
                  <c:v>15.441478</c:v>
                </c:pt>
                <c:pt idx="152">
                  <c:v>15.441478</c:v>
                </c:pt>
                <c:pt idx="153">
                  <c:v>15.572895000000001</c:v>
                </c:pt>
                <c:pt idx="154">
                  <c:v>15.572895000000001</c:v>
                </c:pt>
                <c:pt idx="155">
                  <c:v>16</c:v>
                </c:pt>
                <c:pt idx="156">
                  <c:v>16</c:v>
                </c:pt>
                <c:pt idx="157">
                  <c:v>16.032854</c:v>
                </c:pt>
                <c:pt idx="158">
                  <c:v>16.032854</c:v>
                </c:pt>
                <c:pt idx="159">
                  <c:v>16.262834000000002</c:v>
                </c:pt>
                <c:pt idx="160">
                  <c:v>16.262834000000002</c:v>
                </c:pt>
                <c:pt idx="161">
                  <c:v>16.295687999999981</c:v>
                </c:pt>
                <c:pt idx="162">
                  <c:v>16.295687999999981</c:v>
                </c:pt>
                <c:pt idx="163">
                  <c:v>16.361395999999999</c:v>
                </c:pt>
                <c:pt idx="164">
                  <c:v>16.361395999999999</c:v>
                </c:pt>
                <c:pt idx="165">
                  <c:v>16.427105000000001</c:v>
                </c:pt>
                <c:pt idx="166">
                  <c:v>16.427105000000001</c:v>
                </c:pt>
                <c:pt idx="167">
                  <c:v>16.492813000000002</c:v>
                </c:pt>
                <c:pt idx="168">
                  <c:v>16.492813000000002</c:v>
                </c:pt>
                <c:pt idx="169">
                  <c:v>16.558522</c:v>
                </c:pt>
                <c:pt idx="170">
                  <c:v>16.558522</c:v>
                </c:pt>
                <c:pt idx="171">
                  <c:v>17.347023</c:v>
                </c:pt>
                <c:pt idx="172">
                  <c:v>17.347023</c:v>
                </c:pt>
                <c:pt idx="173">
                  <c:v>17.708418999999999</c:v>
                </c:pt>
                <c:pt idx="174">
                  <c:v>17.708418999999999</c:v>
                </c:pt>
                <c:pt idx="175">
                  <c:v>17.774127</c:v>
                </c:pt>
                <c:pt idx="176">
                  <c:v>17.774127</c:v>
                </c:pt>
                <c:pt idx="177">
                  <c:v>18.004107000000001</c:v>
                </c:pt>
                <c:pt idx="178">
                  <c:v>18.004107000000001</c:v>
                </c:pt>
                <c:pt idx="179">
                  <c:v>18.332649</c:v>
                </c:pt>
                <c:pt idx="180">
                  <c:v>18.332649</c:v>
                </c:pt>
                <c:pt idx="181">
                  <c:v>18.398357000000001</c:v>
                </c:pt>
                <c:pt idx="182">
                  <c:v>18.398357000000001</c:v>
                </c:pt>
                <c:pt idx="183">
                  <c:v>18.464065999999999</c:v>
                </c:pt>
                <c:pt idx="184">
                  <c:v>18.464065999999999</c:v>
                </c:pt>
                <c:pt idx="185">
                  <c:v>18.496919999999999</c:v>
                </c:pt>
                <c:pt idx="186">
                  <c:v>18.496919999999999</c:v>
                </c:pt>
                <c:pt idx="187">
                  <c:v>19.219712999999999</c:v>
                </c:pt>
                <c:pt idx="188">
                  <c:v>19.219712999999999</c:v>
                </c:pt>
                <c:pt idx="189">
                  <c:v>19.581109000000001</c:v>
                </c:pt>
                <c:pt idx="190">
                  <c:v>19.581109000000001</c:v>
                </c:pt>
                <c:pt idx="191">
                  <c:v>19.646816999999999</c:v>
                </c:pt>
                <c:pt idx="192">
                  <c:v>19.646816999999999</c:v>
                </c:pt>
                <c:pt idx="193">
                  <c:v>20.468171999999999</c:v>
                </c:pt>
                <c:pt idx="194">
                  <c:v>20.468171999999999</c:v>
                </c:pt>
                <c:pt idx="195">
                  <c:v>21.223818999999999</c:v>
                </c:pt>
                <c:pt idx="196">
                  <c:v>21.223818999999999</c:v>
                </c:pt>
                <c:pt idx="197">
                  <c:v>21.256674</c:v>
                </c:pt>
                <c:pt idx="198">
                  <c:v>21.256674</c:v>
                </c:pt>
                <c:pt idx="199">
                  <c:v>22.176590999999991</c:v>
                </c:pt>
                <c:pt idx="200">
                  <c:v>22.176590999999991</c:v>
                </c:pt>
                <c:pt idx="201">
                  <c:v>22.439425</c:v>
                </c:pt>
                <c:pt idx="202">
                  <c:v>22.439425</c:v>
                </c:pt>
                <c:pt idx="203">
                  <c:v>22.63655</c:v>
                </c:pt>
                <c:pt idx="204">
                  <c:v>22.63655</c:v>
                </c:pt>
                <c:pt idx="205">
                  <c:v>22.965091999999981</c:v>
                </c:pt>
                <c:pt idx="206">
                  <c:v>22.965091999999981</c:v>
                </c:pt>
                <c:pt idx="207">
                  <c:v>23.063655000000001</c:v>
                </c:pt>
                <c:pt idx="208">
                  <c:v>23.063655000000001</c:v>
                </c:pt>
                <c:pt idx="209">
                  <c:v>23.227926</c:v>
                </c:pt>
                <c:pt idx="210">
                  <c:v>23.227926</c:v>
                </c:pt>
                <c:pt idx="211">
                  <c:v>23.26078</c:v>
                </c:pt>
                <c:pt idx="212">
                  <c:v>23.26078</c:v>
                </c:pt>
                <c:pt idx="213">
                  <c:v>23.819302</c:v>
                </c:pt>
                <c:pt idx="214">
                  <c:v>23.819302</c:v>
                </c:pt>
                <c:pt idx="215">
                  <c:v>23.885010000000001</c:v>
                </c:pt>
                <c:pt idx="216">
                  <c:v>23.885010000000001</c:v>
                </c:pt>
                <c:pt idx="217">
                  <c:v>23.917864000000009</c:v>
                </c:pt>
                <c:pt idx="218">
                  <c:v>23.917864000000009</c:v>
                </c:pt>
                <c:pt idx="219">
                  <c:v>24.213552</c:v>
                </c:pt>
                <c:pt idx="220">
                  <c:v>24.213552</c:v>
                </c:pt>
                <c:pt idx="221">
                  <c:v>24.640657000000001</c:v>
                </c:pt>
                <c:pt idx="222">
                  <c:v>24.640657000000001</c:v>
                </c:pt>
                <c:pt idx="223">
                  <c:v>25.133469999999999</c:v>
                </c:pt>
                <c:pt idx="224">
                  <c:v>25.133469999999999</c:v>
                </c:pt>
                <c:pt idx="225">
                  <c:v>25.330594999999999</c:v>
                </c:pt>
                <c:pt idx="226">
                  <c:v>25.330594999999999</c:v>
                </c:pt>
                <c:pt idx="227">
                  <c:v>25.396304000000001</c:v>
                </c:pt>
                <c:pt idx="228">
                  <c:v>25.396304000000001</c:v>
                </c:pt>
                <c:pt idx="229">
                  <c:v>25.46201199999998</c:v>
                </c:pt>
                <c:pt idx="230">
                  <c:v>25.46201199999998</c:v>
                </c:pt>
                <c:pt idx="231">
                  <c:v>25.626283000000001</c:v>
                </c:pt>
                <c:pt idx="232">
                  <c:v>25.626283000000001</c:v>
                </c:pt>
                <c:pt idx="233">
                  <c:v>26.119097</c:v>
                </c:pt>
                <c:pt idx="234">
                  <c:v>26.119097</c:v>
                </c:pt>
                <c:pt idx="235">
                  <c:v>26.316222</c:v>
                </c:pt>
                <c:pt idx="236">
                  <c:v>26.316222</c:v>
                </c:pt>
                <c:pt idx="237">
                  <c:v>26.349076</c:v>
                </c:pt>
                <c:pt idx="238">
                  <c:v>26.349076</c:v>
                </c:pt>
                <c:pt idx="239">
                  <c:v>26.743326</c:v>
                </c:pt>
                <c:pt idx="240">
                  <c:v>26.743326</c:v>
                </c:pt>
                <c:pt idx="241">
                  <c:v>27.170431000000001</c:v>
                </c:pt>
                <c:pt idx="242">
                  <c:v>27.170431000000001</c:v>
                </c:pt>
                <c:pt idx="243">
                  <c:v>27.761807000000001</c:v>
                </c:pt>
                <c:pt idx="244">
                  <c:v>27.761807000000001</c:v>
                </c:pt>
                <c:pt idx="245">
                  <c:v>27.958932000000001</c:v>
                </c:pt>
                <c:pt idx="246">
                  <c:v>27.958932000000001</c:v>
                </c:pt>
                <c:pt idx="247">
                  <c:v>28.386037000000002</c:v>
                </c:pt>
                <c:pt idx="248">
                  <c:v>29.010266999999999</c:v>
                </c:pt>
                <c:pt idx="249">
                  <c:v>29.010266999999999</c:v>
                </c:pt>
                <c:pt idx="250">
                  <c:v>29.700205</c:v>
                </c:pt>
                <c:pt idx="251">
                  <c:v>29.700205</c:v>
                </c:pt>
                <c:pt idx="252">
                  <c:v>30.061602000000001</c:v>
                </c:pt>
                <c:pt idx="253">
                  <c:v>30.061602000000001</c:v>
                </c:pt>
                <c:pt idx="254">
                  <c:v>30.455852</c:v>
                </c:pt>
                <c:pt idx="255">
                  <c:v>30.455852</c:v>
                </c:pt>
                <c:pt idx="256">
                  <c:v>30.521560999999991</c:v>
                </c:pt>
                <c:pt idx="257">
                  <c:v>30.521560999999991</c:v>
                </c:pt>
                <c:pt idx="258">
                  <c:v>31.178644999999999</c:v>
                </c:pt>
                <c:pt idx="259">
                  <c:v>31.178644999999999</c:v>
                </c:pt>
                <c:pt idx="260">
                  <c:v>31.342915999999999</c:v>
                </c:pt>
                <c:pt idx="261">
                  <c:v>31.342915999999999</c:v>
                </c:pt>
                <c:pt idx="262">
                  <c:v>31.605748999999999</c:v>
                </c:pt>
                <c:pt idx="263">
                  <c:v>31.605748999999999</c:v>
                </c:pt>
                <c:pt idx="264">
                  <c:v>31.671458000000001</c:v>
                </c:pt>
                <c:pt idx="265">
                  <c:v>31.671458000000001</c:v>
                </c:pt>
                <c:pt idx="266">
                  <c:v>32.197125</c:v>
                </c:pt>
                <c:pt idx="267">
                  <c:v>32.197125</c:v>
                </c:pt>
                <c:pt idx="268">
                  <c:v>32.328541999999999</c:v>
                </c:pt>
                <c:pt idx="269">
                  <c:v>32.328541999999999</c:v>
                </c:pt>
                <c:pt idx="270">
                  <c:v>32.624229999999997</c:v>
                </c:pt>
                <c:pt idx="271">
                  <c:v>32.624229999999997</c:v>
                </c:pt>
                <c:pt idx="272">
                  <c:v>32.657083999999998</c:v>
                </c:pt>
                <c:pt idx="273">
                  <c:v>32.657083999999998</c:v>
                </c:pt>
                <c:pt idx="274">
                  <c:v>32.821354999999997</c:v>
                </c:pt>
                <c:pt idx="275">
                  <c:v>32.821354999999997</c:v>
                </c:pt>
                <c:pt idx="276">
                  <c:v>33.314168000000002</c:v>
                </c:pt>
                <c:pt idx="277">
                  <c:v>33.314168000000002</c:v>
                </c:pt>
                <c:pt idx="278">
                  <c:v>33.642710000000001</c:v>
                </c:pt>
                <c:pt idx="279">
                  <c:v>33.642710000000001</c:v>
                </c:pt>
                <c:pt idx="280">
                  <c:v>34.299795000000003</c:v>
                </c:pt>
                <c:pt idx="281">
                  <c:v>34.299795000000003</c:v>
                </c:pt>
                <c:pt idx="282">
                  <c:v>34.332649000000004</c:v>
                </c:pt>
                <c:pt idx="283">
                  <c:v>34.332649000000004</c:v>
                </c:pt>
                <c:pt idx="284">
                  <c:v>34.628337000000002</c:v>
                </c:pt>
                <c:pt idx="285">
                  <c:v>34.628337000000002</c:v>
                </c:pt>
                <c:pt idx="286">
                  <c:v>35.022587000000001</c:v>
                </c:pt>
                <c:pt idx="287">
                  <c:v>35.022587000000001</c:v>
                </c:pt>
                <c:pt idx="288">
                  <c:v>35.679671000000013</c:v>
                </c:pt>
                <c:pt idx="289">
                  <c:v>35.679671000000013</c:v>
                </c:pt>
                <c:pt idx="290">
                  <c:v>35.876797000000003</c:v>
                </c:pt>
                <c:pt idx="291">
                  <c:v>35.876797000000003</c:v>
                </c:pt>
                <c:pt idx="292">
                  <c:v>35.942504999999997</c:v>
                </c:pt>
                <c:pt idx="293">
                  <c:v>35.942504999999997</c:v>
                </c:pt>
                <c:pt idx="294">
                  <c:v>36.205339000000002</c:v>
                </c:pt>
                <c:pt idx="295">
                  <c:v>36.205339000000002</c:v>
                </c:pt>
                <c:pt idx="296">
                  <c:v>37.289527999999997</c:v>
                </c:pt>
                <c:pt idx="297">
                  <c:v>37.289527999999997</c:v>
                </c:pt>
                <c:pt idx="298">
                  <c:v>37.388089999999998</c:v>
                </c:pt>
                <c:pt idx="299">
                  <c:v>37.388089999999998</c:v>
                </c:pt>
                <c:pt idx="300">
                  <c:v>38.078029000000001</c:v>
                </c:pt>
                <c:pt idx="301">
                  <c:v>38.078029000000001</c:v>
                </c:pt>
                <c:pt idx="302">
                  <c:v>38.2423</c:v>
                </c:pt>
                <c:pt idx="303">
                  <c:v>38.2423</c:v>
                </c:pt>
                <c:pt idx="304">
                  <c:v>38.932237999999998</c:v>
                </c:pt>
                <c:pt idx="305">
                  <c:v>38.932237999999998</c:v>
                </c:pt>
                <c:pt idx="306">
                  <c:v>40.344968999999999</c:v>
                </c:pt>
                <c:pt idx="307">
                  <c:v>40.344968999999999</c:v>
                </c:pt>
                <c:pt idx="308">
                  <c:v>41.330595000000002</c:v>
                </c:pt>
                <c:pt idx="309">
                  <c:v>41.330595000000002</c:v>
                </c:pt>
                <c:pt idx="310">
                  <c:v>41.462012000000001</c:v>
                </c:pt>
                <c:pt idx="311">
                  <c:v>41.462012000000001</c:v>
                </c:pt>
                <c:pt idx="312">
                  <c:v>43.400411000000013</c:v>
                </c:pt>
                <c:pt idx="313">
                  <c:v>43.400411000000013</c:v>
                </c:pt>
                <c:pt idx="314">
                  <c:v>45.371662999999998</c:v>
                </c:pt>
                <c:pt idx="315">
                  <c:v>45.371662999999998</c:v>
                </c:pt>
                <c:pt idx="316">
                  <c:v>46.028747000000003</c:v>
                </c:pt>
                <c:pt idx="317">
                  <c:v>46.028747000000003</c:v>
                </c:pt>
                <c:pt idx="318">
                  <c:v>53.848049000000003</c:v>
                </c:pt>
                <c:pt idx="320">
                  <c:v>0</c:v>
                </c:pt>
                <c:pt idx="321">
                  <c:v>0.1971253</c:v>
                </c:pt>
                <c:pt idx="322">
                  <c:v>0.1971253</c:v>
                </c:pt>
                <c:pt idx="323">
                  <c:v>0.4599589</c:v>
                </c:pt>
                <c:pt idx="324">
                  <c:v>0.4599589</c:v>
                </c:pt>
                <c:pt idx="325">
                  <c:v>0.52566740000000001</c:v>
                </c:pt>
                <c:pt idx="326">
                  <c:v>0.52566740000000001</c:v>
                </c:pt>
                <c:pt idx="327">
                  <c:v>0.95277210000000001</c:v>
                </c:pt>
                <c:pt idx="328">
                  <c:v>0.95277210000000001</c:v>
                </c:pt>
                <c:pt idx="329">
                  <c:v>1.2813142</c:v>
                </c:pt>
                <c:pt idx="330">
                  <c:v>1.2813142</c:v>
                </c:pt>
                <c:pt idx="331">
                  <c:v>1.3141684</c:v>
                </c:pt>
                <c:pt idx="332">
                  <c:v>1.3141684</c:v>
                </c:pt>
                <c:pt idx="333">
                  <c:v>1.3470226000000001</c:v>
                </c:pt>
                <c:pt idx="334">
                  <c:v>1.3470226000000001</c:v>
                </c:pt>
                <c:pt idx="335">
                  <c:v>1.7084189000000001</c:v>
                </c:pt>
                <c:pt idx="336">
                  <c:v>1.7084189000000001</c:v>
                </c:pt>
                <c:pt idx="337">
                  <c:v>1.8726898999999999</c:v>
                </c:pt>
                <c:pt idx="338">
                  <c:v>1.8726898999999999</c:v>
                </c:pt>
                <c:pt idx="339">
                  <c:v>2.2997947000000001</c:v>
                </c:pt>
                <c:pt idx="340">
                  <c:v>2.2997947000000001</c:v>
                </c:pt>
                <c:pt idx="341">
                  <c:v>2.6611910000000001</c:v>
                </c:pt>
                <c:pt idx="342">
                  <c:v>2.6611910000000001</c:v>
                </c:pt>
                <c:pt idx="343">
                  <c:v>2.9240246000000001</c:v>
                </c:pt>
                <c:pt idx="344">
                  <c:v>2.9240246000000001</c:v>
                </c:pt>
                <c:pt idx="345">
                  <c:v>2.9568788999999969</c:v>
                </c:pt>
                <c:pt idx="346">
                  <c:v>2.9568788999999969</c:v>
                </c:pt>
                <c:pt idx="347">
                  <c:v>3.0882957000000002</c:v>
                </c:pt>
                <c:pt idx="348">
                  <c:v>3.0882957000000002</c:v>
                </c:pt>
                <c:pt idx="349">
                  <c:v>3.1211498999999998</c:v>
                </c:pt>
                <c:pt idx="350">
                  <c:v>3.1211498999999998</c:v>
                </c:pt>
                <c:pt idx="351">
                  <c:v>3.2197125</c:v>
                </c:pt>
                <c:pt idx="352">
                  <c:v>3.2197125</c:v>
                </c:pt>
                <c:pt idx="353">
                  <c:v>3.4168378000000001</c:v>
                </c:pt>
                <c:pt idx="354">
                  <c:v>3.4168378000000001</c:v>
                </c:pt>
                <c:pt idx="355">
                  <c:v>3.5482545999999999</c:v>
                </c:pt>
                <c:pt idx="356">
                  <c:v>3.5482545999999999</c:v>
                </c:pt>
                <c:pt idx="357">
                  <c:v>3.5811088</c:v>
                </c:pt>
                <c:pt idx="358">
                  <c:v>3.5811088</c:v>
                </c:pt>
                <c:pt idx="359">
                  <c:v>3.6468172000000001</c:v>
                </c:pt>
                <c:pt idx="360">
                  <c:v>3.6468172000000001</c:v>
                </c:pt>
                <c:pt idx="361">
                  <c:v>3.909650899999999</c:v>
                </c:pt>
                <c:pt idx="362">
                  <c:v>3.909650899999999</c:v>
                </c:pt>
                <c:pt idx="363">
                  <c:v>4.3039014</c:v>
                </c:pt>
                <c:pt idx="364">
                  <c:v>4.3039014</c:v>
                </c:pt>
                <c:pt idx="365">
                  <c:v>4.6324434999999999</c:v>
                </c:pt>
                <c:pt idx="366">
                  <c:v>4.6324434999999999</c:v>
                </c:pt>
                <c:pt idx="367">
                  <c:v>4.9609855999999954</c:v>
                </c:pt>
                <c:pt idx="368">
                  <c:v>4.9609855999999954</c:v>
                </c:pt>
                <c:pt idx="369">
                  <c:v>5.0924024999999986</c:v>
                </c:pt>
                <c:pt idx="370">
                  <c:v>5.0924024999999986</c:v>
                </c:pt>
                <c:pt idx="371">
                  <c:v>5.3223818999999946</c:v>
                </c:pt>
                <c:pt idx="372">
                  <c:v>5.3223818999999946</c:v>
                </c:pt>
                <c:pt idx="373">
                  <c:v>5.7166323999999999</c:v>
                </c:pt>
                <c:pt idx="374">
                  <c:v>5.7166323999999999</c:v>
                </c:pt>
                <c:pt idx="375">
                  <c:v>5.7494867000000003</c:v>
                </c:pt>
                <c:pt idx="376">
                  <c:v>5.7494867000000003</c:v>
                </c:pt>
                <c:pt idx="377">
                  <c:v>5.8151950999999968</c:v>
                </c:pt>
                <c:pt idx="378">
                  <c:v>5.8151950999999968</c:v>
                </c:pt>
                <c:pt idx="379">
                  <c:v>6.1437371999999986</c:v>
                </c:pt>
                <c:pt idx="380">
                  <c:v>6.1437371999999986</c:v>
                </c:pt>
                <c:pt idx="381">
                  <c:v>6.1765914000000004</c:v>
                </c:pt>
                <c:pt idx="382">
                  <c:v>6.1765914000000004</c:v>
                </c:pt>
                <c:pt idx="383">
                  <c:v>6.2094455999999996</c:v>
                </c:pt>
                <c:pt idx="384">
                  <c:v>6.2094455999999996</c:v>
                </c:pt>
                <c:pt idx="385">
                  <c:v>6.5708418999999996</c:v>
                </c:pt>
                <c:pt idx="386">
                  <c:v>6.5708418999999996</c:v>
                </c:pt>
                <c:pt idx="387">
                  <c:v>6.997946599999997</c:v>
                </c:pt>
                <c:pt idx="388">
                  <c:v>6.997946599999997</c:v>
                </c:pt>
                <c:pt idx="389">
                  <c:v>7.7535933999999997</c:v>
                </c:pt>
                <c:pt idx="390">
                  <c:v>7.7535933999999997</c:v>
                </c:pt>
                <c:pt idx="391">
                  <c:v>7.8193017999999999</c:v>
                </c:pt>
                <c:pt idx="392">
                  <c:v>7.8193017999999999</c:v>
                </c:pt>
                <c:pt idx="393">
                  <c:v>7.8850102999999967</c:v>
                </c:pt>
                <c:pt idx="394">
                  <c:v>7.8850102999999967</c:v>
                </c:pt>
                <c:pt idx="395">
                  <c:v>8.0821354999999997</c:v>
                </c:pt>
                <c:pt idx="396">
                  <c:v>8.0821354999999997</c:v>
                </c:pt>
                <c:pt idx="397">
                  <c:v>8.2135524000000011</c:v>
                </c:pt>
                <c:pt idx="398">
                  <c:v>8.2135524000000011</c:v>
                </c:pt>
                <c:pt idx="399">
                  <c:v>8.4435318000000006</c:v>
                </c:pt>
                <c:pt idx="400">
                  <c:v>8.4435318000000006</c:v>
                </c:pt>
                <c:pt idx="401">
                  <c:v>8.6406570999999985</c:v>
                </c:pt>
                <c:pt idx="402">
                  <c:v>8.6406570999999985</c:v>
                </c:pt>
                <c:pt idx="403">
                  <c:v>9.0349075999999986</c:v>
                </c:pt>
                <c:pt idx="404">
                  <c:v>9.0349075999999986</c:v>
                </c:pt>
                <c:pt idx="405">
                  <c:v>9.1663244000000006</c:v>
                </c:pt>
                <c:pt idx="406">
                  <c:v>9.1663244000000006</c:v>
                </c:pt>
                <c:pt idx="407">
                  <c:v>9.3305954999999994</c:v>
                </c:pt>
                <c:pt idx="408">
                  <c:v>9.3305954999999994</c:v>
                </c:pt>
                <c:pt idx="409">
                  <c:v>9.3634497000000003</c:v>
                </c:pt>
                <c:pt idx="410">
                  <c:v>9.3634497000000003</c:v>
                </c:pt>
                <c:pt idx="411">
                  <c:v>9.4291580999999987</c:v>
                </c:pt>
                <c:pt idx="412">
                  <c:v>9.4291580999999987</c:v>
                </c:pt>
                <c:pt idx="413">
                  <c:v>9.4948665000000005</c:v>
                </c:pt>
                <c:pt idx="414">
                  <c:v>9.4948665000000005</c:v>
                </c:pt>
                <c:pt idx="415">
                  <c:v>9.5605749000000007</c:v>
                </c:pt>
                <c:pt idx="416">
                  <c:v>9.5605749000000007</c:v>
                </c:pt>
                <c:pt idx="417">
                  <c:v>9.7248459999999994</c:v>
                </c:pt>
                <c:pt idx="418">
                  <c:v>9.7248459999999994</c:v>
                </c:pt>
                <c:pt idx="419">
                  <c:v>9.8234086000000005</c:v>
                </c:pt>
                <c:pt idx="420">
                  <c:v>9.8234086000000005</c:v>
                </c:pt>
                <c:pt idx="421">
                  <c:v>10.086242</c:v>
                </c:pt>
                <c:pt idx="422">
                  <c:v>10.086242</c:v>
                </c:pt>
                <c:pt idx="423">
                  <c:v>10.217658999999999</c:v>
                </c:pt>
                <c:pt idx="424">
                  <c:v>10.217658999999999</c:v>
                </c:pt>
                <c:pt idx="425">
                  <c:v>10.381930000000001</c:v>
                </c:pt>
                <c:pt idx="426">
                  <c:v>10.381930000000001</c:v>
                </c:pt>
                <c:pt idx="427">
                  <c:v>10.513347</c:v>
                </c:pt>
                <c:pt idx="428">
                  <c:v>10.513347</c:v>
                </c:pt>
                <c:pt idx="429">
                  <c:v>10.644764</c:v>
                </c:pt>
                <c:pt idx="430">
                  <c:v>10.644764</c:v>
                </c:pt>
                <c:pt idx="431">
                  <c:v>11.006159999999999</c:v>
                </c:pt>
                <c:pt idx="432">
                  <c:v>11.006159999999999</c:v>
                </c:pt>
                <c:pt idx="433">
                  <c:v>11.334702</c:v>
                </c:pt>
                <c:pt idx="434">
                  <c:v>11.334702</c:v>
                </c:pt>
                <c:pt idx="435">
                  <c:v>11.466119000000001</c:v>
                </c:pt>
                <c:pt idx="436">
                  <c:v>11.466119000000001</c:v>
                </c:pt>
                <c:pt idx="437">
                  <c:v>11.564681999999999</c:v>
                </c:pt>
                <c:pt idx="438">
                  <c:v>11.564681999999999</c:v>
                </c:pt>
                <c:pt idx="439">
                  <c:v>11.63039</c:v>
                </c:pt>
                <c:pt idx="440">
                  <c:v>11.63039</c:v>
                </c:pt>
                <c:pt idx="441">
                  <c:v>11.893224</c:v>
                </c:pt>
                <c:pt idx="442">
                  <c:v>11.893224</c:v>
                </c:pt>
                <c:pt idx="443">
                  <c:v>11.991785999999999</c:v>
                </c:pt>
                <c:pt idx="444">
                  <c:v>11.991785999999999</c:v>
                </c:pt>
                <c:pt idx="445">
                  <c:v>12.024641000000001</c:v>
                </c:pt>
                <c:pt idx="446">
                  <c:v>12.024641000000001</c:v>
                </c:pt>
                <c:pt idx="447">
                  <c:v>12.090349</c:v>
                </c:pt>
                <c:pt idx="448">
                  <c:v>12.090349</c:v>
                </c:pt>
                <c:pt idx="449">
                  <c:v>12.156057000000001</c:v>
                </c:pt>
                <c:pt idx="450">
                  <c:v>12.156057000000001</c:v>
                </c:pt>
                <c:pt idx="451">
                  <c:v>12.418891</c:v>
                </c:pt>
                <c:pt idx="452">
                  <c:v>12.418891</c:v>
                </c:pt>
                <c:pt idx="453">
                  <c:v>13.075975</c:v>
                </c:pt>
                <c:pt idx="454">
                  <c:v>13.075975</c:v>
                </c:pt>
                <c:pt idx="455">
                  <c:v>13.470226</c:v>
                </c:pt>
                <c:pt idx="456">
                  <c:v>13.470226</c:v>
                </c:pt>
                <c:pt idx="457">
                  <c:v>13.601642999999999</c:v>
                </c:pt>
                <c:pt idx="458">
                  <c:v>13.601642999999999</c:v>
                </c:pt>
                <c:pt idx="459">
                  <c:v>13.73306</c:v>
                </c:pt>
                <c:pt idx="460">
                  <c:v>13.73306</c:v>
                </c:pt>
                <c:pt idx="461">
                  <c:v>13.897330999999999</c:v>
                </c:pt>
                <c:pt idx="462">
                  <c:v>13.897330999999999</c:v>
                </c:pt>
                <c:pt idx="463">
                  <c:v>14.094455999999999</c:v>
                </c:pt>
                <c:pt idx="464">
                  <c:v>14.094455999999999</c:v>
                </c:pt>
                <c:pt idx="465">
                  <c:v>14.225873</c:v>
                </c:pt>
                <c:pt idx="466">
                  <c:v>14.225873</c:v>
                </c:pt>
                <c:pt idx="467">
                  <c:v>14.258727</c:v>
                </c:pt>
                <c:pt idx="468">
                  <c:v>14.258727</c:v>
                </c:pt>
                <c:pt idx="469">
                  <c:v>14.554415000000001</c:v>
                </c:pt>
                <c:pt idx="470">
                  <c:v>14.554415000000001</c:v>
                </c:pt>
                <c:pt idx="471">
                  <c:v>14.685832</c:v>
                </c:pt>
                <c:pt idx="472">
                  <c:v>14.685832</c:v>
                </c:pt>
                <c:pt idx="473">
                  <c:v>14.948665</c:v>
                </c:pt>
                <c:pt idx="474">
                  <c:v>14.948665</c:v>
                </c:pt>
                <c:pt idx="475">
                  <c:v>14.98152</c:v>
                </c:pt>
                <c:pt idx="476">
                  <c:v>14.98152</c:v>
                </c:pt>
                <c:pt idx="477">
                  <c:v>15.014374</c:v>
                </c:pt>
                <c:pt idx="478">
                  <c:v>15.014374</c:v>
                </c:pt>
                <c:pt idx="479">
                  <c:v>15.080082000000001</c:v>
                </c:pt>
                <c:pt idx="480">
                  <c:v>15.080082000000001</c:v>
                </c:pt>
                <c:pt idx="481">
                  <c:v>15.112935999999999</c:v>
                </c:pt>
                <c:pt idx="482">
                  <c:v>15.112935999999999</c:v>
                </c:pt>
                <c:pt idx="483">
                  <c:v>15.178644999999999</c:v>
                </c:pt>
                <c:pt idx="484">
                  <c:v>15.178644999999999</c:v>
                </c:pt>
                <c:pt idx="485">
                  <c:v>15.211499</c:v>
                </c:pt>
                <c:pt idx="486">
                  <c:v>15.211499</c:v>
                </c:pt>
                <c:pt idx="487">
                  <c:v>15.277207000000001</c:v>
                </c:pt>
                <c:pt idx="488">
                  <c:v>15.277207000000001</c:v>
                </c:pt>
                <c:pt idx="489">
                  <c:v>15.310062</c:v>
                </c:pt>
                <c:pt idx="490">
                  <c:v>15.310062</c:v>
                </c:pt>
                <c:pt idx="491">
                  <c:v>15.572895000000001</c:v>
                </c:pt>
                <c:pt idx="492">
                  <c:v>15.572895000000001</c:v>
                </c:pt>
                <c:pt idx="493">
                  <c:v>15.671457999999999</c:v>
                </c:pt>
                <c:pt idx="494">
                  <c:v>15.671457999999999</c:v>
                </c:pt>
                <c:pt idx="495">
                  <c:v>15.835729000000001</c:v>
                </c:pt>
                <c:pt idx="496">
                  <c:v>15.835729000000001</c:v>
                </c:pt>
                <c:pt idx="497">
                  <c:v>15.934291999999999</c:v>
                </c:pt>
                <c:pt idx="498">
                  <c:v>15.934291999999999</c:v>
                </c:pt>
                <c:pt idx="499">
                  <c:v>17.412731000000001</c:v>
                </c:pt>
                <c:pt idx="500">
                  <c:v>17.412731000000001</c:v>
                </c:pt>
                <c:pt idx="501">
                  <c:v>17.47843899999998</c:v>
                </c:pt>
                <c:pt idx="502">
                  <c:v>17.47843899999998</c:v>
                </c:pt>
                <c:pt idx="503">
                  <c:v>17.741273</c:v>
                </c:pt>
                <c:pt idx="504">
                  <c:v>17.741273</c:v>
                </c:pt>
                <c:pt idx="505">
                  <c:v>17.905543999999971</c:v>
                </c:pt>
                <c:pt idx="506">
                  <c:v>17.905543999999971</c:v>
                </c:pt>
                <c:pt idx="507">
                  <c:v>19.022587000000001</c:v>
                </c:pt>
                <c:pt idx="508">
                  <c:v>19.022587000000001</c:v>
                </c:pt>
                <c:pt idx="509">
                  <c:v>19.5154</c:v>
                </c:pt>
                <c:pt idx="510">
                  <c:v>19.5154</c:v>
                </c:pt>
                <c:pt idx="511">
                  <c:v>19.876797</c:v>
                </c:pt>
                <c:pt idx="512">
                  <c:v>19.876797</c:v>
                </c:pt>
                <c:pt idx="513">
                  <c:v>19.909651</c:v>
                </c:pt>
                <c:pt idx="514">
                  <c:v>19.909651</c:v>
                </c:pt>
                <c:pt idx="515">
                  <c:v>20.041067999999999</c:v>
                </c:pt>
                <c:pt idx="516">
                  <c:v>20.041067999999999</c:v>
                </c:pt>
                <c:pt idx="517">
                  <c:v>20.172485000000009</c:v>
                </c:pt>
                <c:pt idx="518">
                  <c:v>20.172485000000009</c:v>
                </c:pt>
                <c:pt idx="519">
                  <c:v>20.402463999999981</c:v>
                </c:pt>
                <c:pt idx="520">
                  <c:v>20.402463999999981</c:v>
                </c:pt>
                <c:pt idx="521">
                  <c:v>20.731006000000001</c:v>
                </c:pt>
                <c:pt idx="522">
                  <c:v>20.731006000000001</c:v>
                </c:pt>
                <c:pt idx="523">
                  <c:v>20.763860000000001</c:v>
                </c:pt>
                <c:pt idx="524">
                  <c:v>20.763860000000001</c:v>
                </c:pt>
                <c:pt idx="525">
                  <c:v>20.796714999999999</c:v>
                </c:pt>
                <c:pt idx="526">
                  <c:v>20.796714999999999</c:v>
                </c:pt>
                <c:pt idx="527">
                  <c:v>20.960985999999991</c:v>
                </c:pt>
                <c:pt idx="528">
                  <c:v>20.960985999999991</c:v>
                </c:pt>
                <c:pt idx="529">
                  <c:v>20.993839999999999</c:v>
                </c:pt>
                <c:pt idx="530">
                  <c:v>20.993839999999999</c:v>
                </c:pt>
                <c:pt idx="531">
                  <c:v>21.059547999999999</c:v>
                </c:pt>
                <c:pt idx="532">
                  <c:v>21.059547999999999</c:v>
                </c:pt>
                <c:pt idx="533">
                  <c:v>21.158111000000009</c:v>
                </c:pt>
                <c:pt idx="534">
                  <c:v>21.158111000000009</c:v>
                </c:pt>
                <c:pt idx="535">
                  <c:v>21.420945</c:v>
                </c:pt>
                <c:pt idx="536">
                  <c:v>21.420945</c:v>
                </c:pt>
                <c:pt idx="537">
                  <c:v>21.618069999999999</c:v>
                </c:pt>
                <c:pt idx="538">
                  <c:v>21.618069999999999</c:v>
                </c:pt>
                <c:pt idx="539">
                  <c:v>21.749486999999981</c:v>
                </c:pt>
                <c:pt idx="540">
                  <c:v>21.749486999999981</c:v>
                </c:pt>
                <c:pt idx="541">
                  <c:v>21.848049</c:v>
                </c:pt>
                <c:pt idx="542">
                  <c:v>21.848049</c:v>
                </c:pt>
                <c:pt idx="543">
                  <c:v>21.880903</c:v>
                </c:pt>
                <c:pt idx="544">
                  <c:v>21.880903</c:v>
                </c:pt>
                <c:pt idx="545">
                  <c:v>22.340862000000001</c:v>
                </c:pt>
                <c:pt idx="546">
                  <c:v>22.340862000000001</c:v>
                </c:pt>
                <c:pt idx="547">
                  <c:v>23.26078</c:v>
                </c:pt>
                <c:pt idx="548">
                  <c:v>23.26078</c:v>
                </c:pt>
                <c:pt idx="549">
                  <c:v>23.326488999999999</c:v>
                </c:pt>
                <c:pt idx="550">
                  <c:v>23.326488999999999</c:v>
                </c:pt>
                <c:pt idx="551">
                  <c:v>23.523613999999981</c:v>
                </c:pt>
                <c:pt idx="552">
                  <c:v>23.523613999999981</c:v>
                </c:pt>
                <c:pt idx="553">
                  <c:v>23.622177000000001</c:v>
                </c:pt>
                <c:pt idx="554">
                  <c:v>23.622177000000001</c:v>
                </c:pt>
                <c:pt idx="555">
                  <c:v>23.786448</c:v>
                </c:pt>
                <c:pt idx="556">
                  <c:v>23.786448</c:v>
                </c:pt>
                <c:pt idx="557">
                  <c:v>23.983573</c:v>
                </c:pt>
                <c:pt idx="558">
                  <c:v>23.983573</c:v>
                </c:pt>
                <c:pt idx="559">
                  <c:v>24.574949</c:v>
                </c:pt>
                <c:pt idx="560">
                  <c:v>24.574949</c:v>
                </c:pt>
                <c:pt idx="561">
                  <c:v>24.673511000000001</c:v>
                </c:pt>
                <c:pt idx="562">
                  <c:v>24.673511000000001</c:v>
                </c:pt>
                <c:pt idx="563">
                  <c:v>24.804928</c:v>
                </c:pt>
                <c:pt idx="564">
                  <c:v>24.804928</c:v>
                </c:pt>
                <c:pt idx="565">
                  <c:v>24.936344999999999</c:v>
                </c:pt>
                <c:pt idx="566">
                  <c:v>24.936344999999999</c:v>
                </c:pt>
                <c:pt idx="567">
                  <c:v>25.067761999999991</c:v>
                </c:pt>
                <c:pt idx="568">
                  <c:v>25.067761999999991</c:v>
                </c:pt>
                <c:pt idx="569">
                  <c:v>25.199179000000001</c:v>
                </c:pt>
                <c:pt idx="570">
                  <c:v>25.199179000000001</c:v>
                </c:pt>
                <c:pt idx="571">
                  <c:v>25.429158000000001</c:v>
                </c:pt>
                <c:pt idx="572">
                  <c:v>25.429158000000001</c:v>
                </c:pt>
                <c:pt idx="573">
                  <c:v>25.856262999999991</c:v>
                </c:pt>
                <c:pt idx="574">
                  <c:v>25.856262999999991</c:v>
                </c:pt>
                <c:pt idx="575">
                  <c:v>26.119097</c:v>
                </c:pt>
                <c:pt idx="576">
                  <c:v>26.119097</c:v>
                </c:pt>
                <c:pt idx="577">
                  <c:v>26.151951</c:v>
                </c:pt>
                <c:pt idx="578">
                  <c:v>26.151951</c:v>
                </c:pt>
                <c:pt idx="579">
                  <c:v>26.217659000000001</c:v>
                </c:pt>
                <c:pt idx="580">
                  <c:v>26.217659000000001</c:v>
                </c:pt>
                <c:pt idx="581">
                  <c:v>26.349076</c:v>
                </c:pt>
                <c:pt idx="582">
                  <c:v>26.349076</c:v>
                </c:pt>
                <c:pt idx="583">
                  <c:v>26.743326</c:v>
                </c:pt>
                <c:pt idx="584">
                  <c:v>26.743326</c:v>
                </c:pt>
                <c:pt idx="585">
                  <c:v>26.874742999999999</c:v>
                </c:pt>
                <c:pt idx="586">
                  <c:v>26.874742999999999</c:v>
                </c:pt>
                <c:pt idx="587">
                  <c:v>27.400410999999981</c:v>
                </c:pt>
                <c:pt idx="588">
                  <c:v>27.400410999999981</c:v>
                </c:pt>
                <c:pt idx="589">
                  <c:v>27.564682000000001</c:v>
                </c:pt>
                <c:pt idx="590">
                  <c:v>27.564682000000001</c:v>
                </c:pt>
                <c:pt idx="591">
                  <c:v>27.926078</c:v>
                </c:pt>
                <c:pt idx="592">
                  <c:v>27.926078</c:v>
                </c:pt>
                <c:pt idx="593">
                  <c:v>28.517454000000001</c:v>
                </c:pt>
                <c:pt idx="594">
                  <c:v>28.517454000000001</c:v>
                </c:pt>
                <c:pt idx="595">
                  <c:v>28.944559000000002</c:v>
                </c:pt>
                <c:pt idx="596">
                  <c:v>28.944559000000002</c:v>
                </c:pt>
                <c:pt idx="597">
                  <c:v>28.977412999999981</c:v>
                </c:pt>
                <c:pt idx="598">
                  <c:v>28.977412999999981</c:v>
                </c:pt>
                <c:pt idx="599">
                  <c:v>29.371663000000009</c:v>
                </c:pt>
                <c:pt idx="600">
                  <c:v>29.371663000000009</c:v>
                </c:pt>
                <c:pt idx="601">
                  <c:v>29.995892999999999</c:v>
                </c:pt>
                <c:pt idx="602">
                  <c:v>29.995892999999999</c:v>
                </c:pt>
                <c:pt idx="603">
                  <c:v>30.390143999999999</c:v>
                </c:pt>
                <c:pt idx="604">
                  <c:v>30.390143999999999</c:v>
                </c:pt>
                <c:pt idx="605">
                  <c:v>31.507186999999991</c:v>
                </c:pt>
                <c:pt idx="606">
                  <c:v>31.507186999999991</c:v>
                </c:pt>
                <c:pt idx="607">
                  <c:v>32</c:v>
                </c:pt>
                <c:pt idx="608">
                  <c:v>32</c:v>
                </c:pt>
                <c:pt idx="609">
                  <c:v>32.525667000000013</c:v>
                </c:pt>
                <c:pt idx="610">
                  <c:v>32.525667000000013</c:v>
                </c:pt>
                <c:pt idx="611">
                  <c:v>32.788501000000011</c:v>
                </c:pt>
                <c:pt idx="612">
                  <c:v>32.788501000000011</c:v>
                </c:pt>
                <c:pt idx="613">
                  <c:v>33.051335000000002</c:v>
                </c:pt>
                <c:pt idx="614">
                  <c:v>33.051335000000002</c:v>
                </c:pt>
                <c:pt idx="615">
                  <c:v>33.741273</c:v>
                </c:pt>
                <c:pt idx="616">
                  <c:v>33.741273</c:v>
                </c:pt>
                <c:pt idx="617">
                  <c:v>33.839836000000012</c:v>
                </c:pt>
                <c:pt idx="618">
                  <c:v>33.839836000000012</c:v>
                </c:pt>
                <c:pt idx="619">
                  <c:v>33.872689999999999</c:v>
                </c:pt>
                <c:pt idx="620">
                  <c:v>33.872689999999999</c:v>
                </c:pt>
                <c:pt idx="621">
                  <c:v>34.168377999999997</c:v>
                </c:pt>
                <c:pt idx="622">
                  <c:v>34.168377999999997</c:v>
                </c:pt>
                <c:pt idx="623">
                  <c:v>34.266940000000012</c:v>
                </c:pt>
                <c:pt idx="624">
                  <c:v>34.266940000000012</c:v>
                </c:pt>
                <c:pt idx="625">
                  <c:v>35.383983999999998</c:v>
                </c:pt>
                <c:pt idx="626">
                  <c:v>35.383983999999998</c:v>
                </c:pt>
                <c:pt idx="627">
                  <c:v>35.482546000000013</c:v>
                </c:pt>
                <c:pt idx="628">
                  <c:v>35.482546000000013</c:v>
                </c:pt>
                <c:pt idx="629">
                  <c:v>35.778234000000012</c:v>
                </c:pt>
                <c:pt idx="630">
                  <c:v>35.778234000000012</c:v>
                </c:pt>
                <c:pt idx="631">
                  <c:v>35.876797000000003</c:v>
                </c:pt>
                <c:pt idx="632">
                  <c:v>35.876797000000003</c:v>
                </c:pt>
                <c:pt idx="633">
                  <c:v>36.041068000000003</c:v>
                </c:pt>
                <c:pt idx="634">
                  <c:v>36.041068000000003</c:v>
                </c:pt>
                <c:pt idx="635">
                  <c:v>36.829569000000014</c:v>
                </c:pt>
                <c:pt idx="636">
                  <c:v>36.829569000000014</c:v>
                </c:pt>
                <c:pt idx="637">
                  <c:v>37.256673999999997</c:v>
                </c:pt>
                <c:pt idx="638">
                  <c:v>37.256673999999997</c:v>
                </c:pt>
                <c:pt idx="639">
                  <c:v>37.749487000000002</c:v>
                </c:pt>
                <c:pt idx="640">
                  <c:v>37.749487000000002</c:v>
                </c:pt>
                <c:pt idx="641">
                  <c:v>37.979466000000002</c:v>
                </c:pt>
                <c:pt idx="642">
                  <c:v>37.979466000000002</c:v>
                </c:pt>
                <c:pt idx="643">
                  <c:v>39.293634000000011</c:v>
                </c:pt>
                <c:pt idx="644">
                  <c:v>39.293634000000011</c:v>
                </c:pt>
                <c:pt idx="645">
                  <c:v>39.917863999999987</c:v>
                </c:pt>
                <c:pt idx="646">
                  <c:v>39.917863999999987</c:v>
                </c:pt>
                <c:pt idx="647">
                  <c:v>40.377822999999999</c:v>
                </c:pt>
                <c:pt idx="648">
                  <c:v>40.377822999999999</c:v>
                </c:pt>
                <c:pt idx="649">
                  <c:v>40.640656999999997</c:v>
                </c:pt>
                <c:pt idx="650">
                  <c:v>40.640656999999997</c:v>
                </c:pt>
                <c:pt idx="651">
                  <c:v>40.969199000000003</c:v>
                </c:pt>
                <c:pt idx="652">
                  <c:v>40.969199000000003</c:v>
                </c:pt>
                <c:pt idx="653">
                  <c:v>42.907598</c:v>
                </c:pt>
                <c:pt idx="654">
                  <c:v>42.907598</c:v>
                </c:pt>
                <c:pt idx="655">
                  <c:v>43.301847999999993</c:v>
                </c:pt>
                <c:pt idx="656">
                  <c:v>43.301847999999993</c:v>
                </c:pt>
                <c:pt idx="657">
                  <c:v>44.418891000000002</c:v>
                </c:pt>
                <c:pt idx="658">
                  <c:v>44.418891000000002</c:v>
                </c:pt>
                <c:pt idx="659">
                  <c:v>45.667351000000011</c:v>
                </c:pt>
                <c:pt idx="660">
                  <c:v>45.667351000000011</c:v>
                </c:pt>
                <c:pt idx="661">
                  <c:v>53.486652999999997</c:v>
                </c:pt>
                <c:pt idx="663">
                  <c:v>3.28542E-2</c:v>
                </c:pt>
                <c:pt idx="664">
                  <c:v>3.28542E-2</c:v>
                </c:pt>
                <c:pt idx="665">
                  <c:v>3.28542E-2</c:v>
                </c:pt>
                <c:pt idx="666">
                  <c:v>0.3942505</c:v>
                </c:pt>
                <c:pt idx="667">
                  <c:v>1.0184804999999999</c:v>
                </c:pt>
                <c:pt idx="668">
                  <c:v>1.0513347</c:v>
                </c:pt>
                <c:pt idx="669">
                  <c:v>1.0513347</c:v>
                </c:pt>
                <c:pt idx="670">
                  <c:v>1.2156057</c:v>
                </c:pt>
                <c:pt idx="671">
                  <c:v>1.7412730999999999</c:v>
                </c:pt>
                <c:pt idx="672">
                  <c:v>1.8069815</c:v>
                </c:pt>
                <c:pt idx="673">
                  <c:v>1.8398357000000001</c:v>
                </c:pt>
                <c:pt idx="674">
                  <c:v>1.9055441</c:v>
                </c:pt>
                <c:pt idx="675">
                  <c:v>2.2340862000000001</c:v>
                </c:pt>
                <c:pt idx="676">
                  <c:v>2.4312114999999981</c:v>
                </c:pt>
                <c:pt idx="677">
                  <c:v>2.5954825000000001</c:v>
                </c:pt>
                <c:pt idx="678">
                  <c:v>2.825461999999999</c:v>
                </c:pt>
                <c:pt idx="679">
                  <c:v>2.825461999999999</c:v>
                </c:pt>
                <c:pt idx="680">
                  <c:v>2.8911704</c:v>
                </c:pt>
                <c:pt idx="681">
                  <c:v>3.0225873000000001</c:v>
                </c:pt>
                <c:pt idx="682">
                  <c:v>3.0554415000000001</c:v>
                </c:pt>
                <c:pt idx="683">
                  <c:v>3.7453799000000001</c:v>
                </c:pt>
                <c:pt idx="684">
                  <c:v>3.909650899999999</c:v>
                </c:pt>
                <c:pt idx="685">
                  <c:v>3.9753593</c:v>
                </c:pt>
                <c:pt idx="686">
                  <c:v>4.3039014</c:v>
                </c:pt>
                <c:pt idx="687">
                  <c:v>4.6324434999999999</c:v>
                </c:pt>
                <c:pt idx="688">
                  <c:v>5.5523613999999997</c:v>
                </c:pt>
                <c:pt idx="689">
                  <c:v>6.8665297999999986</c:v>
                </c:pt>
                <c:pt idx="690">
                  <c:v>7.1622176999999967</c:v>
                </c:pt>
                <c:pt idx="691">
                  <c:v>7.1950718999999967</c:v>
                </c:pt>
                <c:pt idx="692">
                  <c:v>7.9835729000000004</c:v>
                </c:pt>
                <c:pt idx="693">
                  <c:v>8.0821354999999997</c:v>
                </c:pt>
                <c:pt idx="694">
                  <c:v>8.7720738999999988</c:v>
                </c:pt>
                <c:pt idx="695">
                  <c:v>9.5934291999999992</c:v>
                </c:pt>
                <c:pt idx="696">
                  <c:v>12.681725</c:v>
                </c:pt>
                <c:pt idx="697">
                  <c:v>13.667351</c:v>
                </c:pt>
                <c:pt idx="698">
                  <c:v>14.225873</c:v>
                </c:pt>
                <c:pt idx="699">
                  <c:v>14.98152</c:v>
                </c:pt>
                <c:pt idx="700">
                  <c:v>16.591376</c:v>
                </c:pt>
                <c:pt idx="701">
                  <c:v>17.051335000000009</c:v>
                </c:pt>
                <c:pt idx="702">
                  <c:v>17.741273</c:v>
                </c:pt>
                <c:pt idx="703">
                  <c:v>20.665298</c:v>
                </c:pt>
                <c:pt idx="704">
                  <c:v>23.490760000000002</c:v>
                </c:pt>
                <c:pt idx="705">
                  <c:v>23.556467999999999</c:v>
                </c:pt>
                <c:pt idx="706">
                  <c:v>24.147843999999999</c:v>
                </c:pt>
                <c:pt idx="707">
                  <c:v>26.710471999999999</c:v>
                </c:pt>
                <c:pt idx="708">
                  <c:v>26.973306000000001</c:v>
                </c:pt>
                <c:pt idx="709">
                  <c:v>26.973306000000001</c:v>
                </c:pt>
                <c:pt idx="710">
                  <c:v>27.104723</c:v>
                </c:pt>
                <c:pt idx="711">
                  <c:v>27.367556</c:v>
                </c:pt>
                <c:pt idx="712">
                  <c:v>28.123203</c:v>
                </c:pt>
                <c:pt idx="713">
                  <c:v>28.221765999999999</c:v>
                </c:pt>
                <c:pt idx="714">
                  <c:v>28.418890999999999</c:v>
                </c:pt>
                <c:pt idx="715">
                  <c:v>28.418890999999999</c:v>
                </c:pt>
                <c:pt idx="716">
                  <c:v>28.583162000000002</c:v>
                </c:pt>
                <c:pt idx="717">
                  <c:v>28.583162000000002</c:v>
                </c:pt>
                <c:pt idx="718">
                  <c:v>28.911704</c:v>
                </c:pt>
                <c:pt idx="719">
                  <c:v>29.075975</c:v>
                </c:pt>
                <c:pt idx="720">
                  <c:v>29.733059999999991</c:v>
                </c:pt>
                <c:pt idx="721">
                  <c:v>29.831621999999999</c:v>
                </c:pt>
                <c:pt idx="722">
                  <c:v>30.028746999999971</c:v>
                </c:pt>
                <c:pt idx="723">
                  <c:v>30.061602000000001</c:v>
                </c:pt>
                <c:pt idx="724">
                  <c:v>30.390143999999999</c:v>
                </c:pt>
                <c:pt idx="725">
                  <c:v>30.587268999999999</c:v>
                </c:pt>
                <c:pt idx="726">
                  <c:v>30.587268999999999</c:v>
                </c:pt>
                <c:pt idx="727">
                  <c:v>30.652977</c:v>
                </c:pt>
                <c:pt idx="728">
                  <c:v>30.751539999999981</c:v>
                </c:pt>
                <c:pt idx="729">
                  <c:v>30.850103000000001</c:v>
                </c:pt>
                <c:pt idx="730">
                  <c:v>30.882957000000001</c:v>
                </c:pt>
                <c:pt idx="731">
                  <c:v>30.915811000000001</c:v>
                </c:pt>
                <c:pt idx="732">
                  <c:v>31.080082000000001</c:v>
                </c:pt>
                <c:pt idx="733">
                  <c:v>31.178644999999999</c:v>
                </c:pt>
                <c:pt idx="734">
                  <c:v>31.310061999999999</c:v>
                </c:pt>
                <c:pt idx="735">
                  <c:v>31.375769999999999</c:v>
                </c:pt>
                <c:pt idx="736">
                  <c:v>31.507186999999991</c:v>
                </c:pt>
                <c:pt idx="737">
                  <c:v>31.638604000000001</c:v>
                </c:pt>
                <c:pt idx="738">
                  <c:v>31.671458000000001</c:v>
                </c:pt>
                <c:pt idx="739">
                  <c:v>31.704312000000002</c:v>
                </c:pt>
                <c:pt idx="740">
                  <c:v>31.770021</c:v>
                </c:pt>
                <c:pt idx="741">
                  <c:v>31.770021</c:v>
                </c:pt>
                <c:pt idx="742">
                  <c:v>31.835729000000001</c:v>
                </c:pt>
                <c:pt idx="743">
                  <c:v>31.868583000000001</c:v>
                </c:pt>
                <c:pt idx="744">
                  <c:v>31.934291999999999</c:v>
                </c:pt>
                <c:pt idx="745">
                  <c:v>32.032854</c:v>
                </c:pt>
                <c:pt idx="746">
                  <c:v>32.197125</c:v>
                </c:pt>
                <c:pt idx="747">
                  <c:v>32.262834000000012</c:v>
                </c:pt>
                <c:pt idx="748">
                  <c:v>32.295687999999998</c:v>
                </c:pt>
                <c:pt idx="749">
                  <c:v>32.492813000000012</c:v>
                </c:pt>
                <c:pt idx="750">
                  <c:v>32.492813000000012</c:v>
                </c:pt>
                <c:pt idx="751">
                  <c:v>32.558522000000011</c:v>
                </c:pt>
                <c:pt idx="752">
                  <c:v>32.887063999999988</c:v>
                </c:pt>
                <c:pt idx="753">
                  <c:v>32.887063999999988</c:v>
                </c:pt>
                <c:pt idx="754">
                  <c:v>33.018479999999997</c:v>
                </c:pt>
                <c:pt idx="755">
                  <c:v>33.018479999999997</c:v>
                </c:pt>
                <c:pt idx="756">
                  <c:v>33.018479999999997</c:v>
                </c:pt>
                <c:pt idx="757">
                  <c:v>33.182752000000001</c:v>
                </c:pt>
                <c:pt idx="758">
                  <c:v>33.248460000000001</c:v>
                </c:pt>
                <c:pt idx="759">
                  <c:v>33.248460000000001</c:v>
                </c:pt>
                <c:pt idx="760">
                  <c:v>33.281314000000002</c:v>
                </c:pt>
                <c:pt idx="761">
                  <c:v>33.347023</c:v>
                </c:pt>
                <c:pt idx="762">
                  <c:v>33.379877</c:v>
                </c:pt>
                <c:pt idx="763">
                  <c:v>33.412731000000001</c:v>
                </c:pt>
                <c:pt idx="764">
                  <c:v>33.511293999999999</c:v>
                </c:pt>
                <c:pt idx="765">
                  <c:v>33.511293999999999</c:v>
                </c:pt>
                <c:pt idx="766">
                  <c:v>33.609856000000001</c:v>
                </c:pt>
                <c:pt idx="767">
                  <c:v>33.609856000000001</c:v>
                </c:pt>
                <c:pt idx="768">
                  <c:v>33.642710000000001</c:v>
                </c:pt>
                <c:pt idx="769">
                  <c:v>33.839836000000012</c:v>
                </c:pt>
                <c:pt idx="770">
                  <c:v>34.135524000000011</c:v>
                </c:pt>
                <c:pt idx="771">
                  <c:v>34.168377999999997</c:v>
                </c:pt>
                <c:pt idx="772">
                  <c:v>34.398357000000011</c:v>
                </c:pt>
                <c:pt idx="773">
                  <c:v>34.431210999999998</c:v>
                </c:pt>
                <c:pt idx="774">
                  <c:v>34.464066000000003</c:v>
                </c:pt>
                <c:pt idx="775">
                  <c:v>34.562627999999997</c:v>
                </c:pt>
                <c:pt idx="776">
                  <c:v>34.562627999999997</c:v>
                </c:pt>
                <c:pt idx="777">
                  <c:v>34.628337000000002</c:v>
                </c:pt>
                <c:pt idx="778">
                  <c:v>34.661191000000002</c:v>
                </c:pt>
                <c:pt idx="779">
                  <c:v>34.792608000000001</c:v>
                </c:pt>
                <c:pt idx="780">
                  <c:v>34.825462000000002</c:v>
                </c:pt>
                <c:pt idx="781">
                  <c:v>34.858316000000002</c:v>
                </c:pt>
                <c:pt idx="782">
                  <c:v>35.022587000000001</c:v>
                </c:pt>
                <c:pt idx="783">
                  <c:v>35.219713000000013</c:v>
                </c:pt>
                <c:pt idx="784">
                  <c:v>35.219713000000013</c:v>
                </c:pt>
                <c:pt idx="785">
                  <c:v>35.351129</c:v>
                </c:pt>
                <c:pt idx="786">
                  <c:v>35.548254999999997</c:v>
                </c:pt>
                <c:pt idx="787">
                  <c:v>35.646817000000013</c:v>
                </c:pt>
                <c:pt idx="788">
                  <c:v>35.778234000000012</c:v>
                </c:pt>
                <c:pt idx="789">
                  <c:v>35.909650999999997</c:v>
                </c:pt>
                <c:pt idx="790">
                  <c:v>35.942504999999997</c:v>
                </c:pt>
                <c:pt idx="791">
                  <c:v>35.975359000000012</c:v>
                </c:pt>
                <c:pt idx="792">
                  <c:v>36.008214000000002</c:v>
                </c:pt>
                <c:pt idx="793">
                  <c:v>36.008214000000002</c:v>
                </c:pt>
                <c:pt idx="794">
                  <c:v>36.106776000000011</c:v>
                </c:pt>
                <c:pt idx="795">
                  <c:v>36.238193000000003</c:v>
                </c:pt>
                <c:pt idx="796">
                  <c:v>36.435318000000002</c:v>
                </c:pt>
                <c:pt idx="797">
                  <c:v>36.599589000000002</c:v>
                </c:pt>
                <c:pt idx="798">
                  <c:v>36.665298</c:v>
                </c:pt>
                <c:pt idx="799">
                  <c:v>36.698152</c:v>
                </c:pt>
                <c:pt idx="800">
                  <c:v>36.960986000000013</c:v>
                </c:pt>
                <c:pt idx="801">
                  <c:v>37.026694000000013</c:v>
                </c:pt>
                <c:pt idx="802">
                  <c:v>37.223819000000013</c:v>
                </c:pt>
                <c:pt idx="803">
                  <c:v>37.388089999999998</c:v>
                </c:pt>
                <c:pt idx="804">
                  <c:v>37.519506999999997</c:v>
                </c:pt>
                <c:pt idx="805">
                  <c:v>37.650924000000003</c:v>
                </c:pt>
                <c:pt idx="806">
                  <c:v>37.782341000000002</c:v>
                </c:pt>
                <c:pt idx="807">
                  <c:v>37.815195000000003</c:v>
                </c:pt>
                <c:pt idx="808">
                  <c:v>37.848049000000003</c:v>
                </c:pt>
                <c:pt idx="809">
                  <c:v>38.012320000000003</c:v>
                </c:pt>
                <c:pt idx="810">
                  <c:v>38.2423</c:v>
                </c:pt>
                <c:pt idx="811">
                  <c:v>38.308008000000001</c:v>
                </c:pt>
                <c:pt idx="812">
                  <c:v>38.570841999999999</c:v>
                </c:pt>
                <c:pt idx="813">
                  <c:v>38.570841999999999</c:v>
                </c:pt>
                <c:pt idx="814">
                  <c:v>38.603696000000006</c:v>
                </c:pt>
                <c:pt idx="815">
                  <c:v>38.800820999999999</c:v>
                </c:pt>
                <c:pt idx="816">
                  <c:v>39.129363000000012</c:v>
                </c:pt>
                <c:pt idx="817">
                  <c:v>39.589322000000003</c:v>
                </c:pt>
                <c:pt idx="818">
                  <c:v>39.622177000000001</c:v>
                </c:pt>
                <c:pt idx="819">
                  <c:v>39.622177000000001</c:v>
                </c:pt>
                <c:pt idx="820">
                  <c:v>39.622177000000001</c:v>
                </c:pt>
                <c:pt idx="821">
                  <c:v>39.655031000000001</c:v>
                </c:pt>
                <c:pt idx="822">
                  <c:v>39.819302</c:v>
                </c:pt>
                <c:pt idx="823">
                  <c:v>39.852156000000001</c:v>
                </c:pt>
                <c:pt idx="824">
                  <c:v>39.852156000000001</c:v>
                </c:pt>
                <c:pt idx="825">
                  <c:v>39.950719000000007</c:v>
                </c:pt>
                <c:pt idx="826">
                  <c:v>39.983573</c:v>
                </c:pt>
                <c:pt idx="827">
                  <c:v>39.983573</c:v>
                </c:pt>
                <c:pt idx="828">
                  <c:v>40.016427</c:v>
                </c:pt>
                <c:pt idx="829">
                  <c:v>40.082136000000013</c:v>
                </c:pt>
                <c:pt idx="830">
                  <c:v>40.082136000000013</c:v>
                </c:pt>
                <c:pt idx="831">
                  <c:v>40.180698</c:v>
                </c:pt>
                <c:pt idx="832">
                  <c:v>40.213552</c:v>
                </c:pt>
                <c:pt idx="833">
                  <c:v>40.410677999999997</c:v>
                </c:pt>
                <c:pt idx="834">
                  <c:v>40.607802999999997</c:v>
                </c:pt>
                <c:pt idx="835">
                  <c:v>40.772074000000003</c:v>
                </c:pt>
                <c:pt idx="836">
                  <c:v>40.772074000000003</c:v>
                </c:pt>
                <c:pt idx="837">
                  <c:v>40.772074000000003</c:v>
                </c:pt>
                <c:pt idx="838">
                  <c:v>40.969199000000003</c:v>
                </c:pt>
                <c:pt idx="839">
                  <c:v>41.034908000000001</c:v>
                </c:pt>
                <c:pt idx="840">
                  <c:v>41.067762000000002</c:v>
                </c:pt>
                <c:pt idx="841">
                  <c:v>41.067762000000002</c:v>
                </c:pt>
                <c:pt idx="842">
                  <c:v>41.429158000000001</c:v>
                </c:pt>
                <c:pt idx="843">
                  <c:v>41.659137999999999</c:v>
                </c:pt>
                <c:pt idx="844">
                  <c:v>41.7577</c:v>
                </c:pt>
                <c:pt idx="845">
                  <c:v>42.119096999999996</c:v>
                </c:pt>
                <c:pt idx="846">
                  <c:v>42.119096999999996</c:v>
                </c:pt>
                <c:pt idx="847">
                  <c:v>42.119096999999996</c:v>
                </c:pt>
                <c:pt idx="848">
                  <c:v>42.283368000000003</c:v>
                </c:pt>
                <c:pt idx="849">
                  <c:v>42.677618000000002</c:v>
                </c:pt>
                <c:pt idx="850">
                  <c:v>42.841888999999988</c:v>
                </c:pt>
                <c:pt idx="851">
                  <c:v>42.940452000000001</c:v>
                </c:pt>
                <c:pt idx="852">
                  <c:v>43.301847999999993</c:v>
                </c:pt>
                <c:pt idx="853">
                  <c:v>43.367556</c:v>
                </c:pt>
                <c:pt idx="854">
                  <c:v>43.498973000000007</c:v>
                </c:pt>
                <c:pt idx="855">
                  <c:v>43.761806999999997</c:v>
                </c:pt>
                <c:pt idx="856">
                  <c:v>43.794660999999998</c:v>
                </c:pt>
                <c:pt idx="857">
                  <c:v>44.057495000000003</c:v>
                </c:pt>
                <c:pt idx="858">
                  <c:v>44.188912000000002</c:v>
                </c:pt>
                <c:pt idx="859">
                  <c:v>44.287474000000003</c:v>
                </c:pt>
                <c:pt idx="860">
                  <c:v>44.451745000000003</c:v>
                </c:pt>
                <c:pt idx="861">
                  <c:v>44.616016000000002</c:v>
                </c:pt>
                <c:pt idx="862">
                  <c:v>44.977413000000013</c:v>
                </c:pt>
                <c:pt idx="863">
                  <c:v>45.043121000000014</c:v>
                </c:pt>
                <c:pt idx="864">
                  <c:v>45.141683999999998</c:v>
                </c:pt>
                <c:pt idx="865">
                  <c:v>45.897331000000001</c:v>
                </c:pt>
                <c:pt idx="866">
                  <c:v>46.225873</c:v>
                </c:pt>
                <c:pt idx="867">
                  <c:v>46.291581000000001</c:v>
                </c:pt>
                <c:pt idx="868">
                  <c:v>46.488706000000001</c:v>
                </c:pt>
                <c:pt idx="869">
                  <c:v>47.244353000000011</c:v>
                </c:pt>
                <c:pt idx="870">
                  <c:v>47.737166000000002</c:v>
                </c:pt>
                <c:pt idx="871">
                  <c:v>48.394250999999997</c:v>
                </c:pt>
                <c:pt idx="872">
                  <c:v>48.459958999999998</c:v>
                </c:pt>
                <c:pt idx="873">
                  <c:v>48.558522000000011</c:v>
                </c:pt>
                <c:pt idx="874">
                  <c:v>48.952772000000003</c:v>
                </c:pt>
                <c:pt idx="875">
                  <c:v>49.609856000000001</c:v>
                </c:pt>
                <c:pt idx="876">
                  <c:v>50.595483000000002</c:v>
                </c:pt>
                <c:pt idx="877">
                  <c:v>50.891170000000002</c:v>
                </c:pt>
                <c:pt idx="878">
                  <c:v>51.12115</c:v>
                </c:pt>
                <c:pt idx="879">
                  <c:v>52.468172000000003</c:v>
                </c:pt>
                <c:pt idx="880">
                  <c:v>53.848049000000003</c:v>
                </c:pt>
                <c:pt idx="882">
                  <c:v>3.28542E-2</c:v>
                </c:pt>
                <c:pt idx="883">
                  <c:v>3.28542E-2</c:v>
                </c:pt>
                <c:pt idx="884">
                  <c:v>0.4599589</c:v>
                </c:pt>
                <c:pt idx="885">
                  <c:v>1.3141684</c:v>
                </c:pt>
                <c:pt idx="886">
                  <c:v>1.5770021000000001</c:v>
                </c:pt>
                <c:pt idx="887">
                  <c:v>1.8398357000000001</c:v>
                </c:pt>
                <c:pt idx="888">
                  <c:v>2.7926077999999999</c:v>
                </c:pt>
                <c:pt idx="889">
                  <c:v>3.1540040999999999</c:v>
                </c:pt>
                <c:pt idx="890">
                  <c:v>3.2854209000000001</c:v>
                </c:pt>
                <c:pt idx="891">
                  <c:v>3.3511294</c:v>
                </c:pt>
                <c:pt idx="892">
                  <c:v>3.4168378000000001</c:v>
                </c:pt>
                <c:pt idx="893">
                  <c:v>4.0410678000000004</c:v>
                </c:pt>
                <c:pt idx="894">
                  <c:v>4.0410678000000004</c:v>
                </c:pt>
                <c:pt idx="895">
                  <c:v>4.7638604000000004</c:v>
                </c:pt>
                <c:pt idx="896">
                  <c:v>4.7967145999999969</c:v>
                </c:pt>
                <c:pt idx="897">
                  <c:v>4.8295687999999997</c:v>
                </c:pt>
                <c:pt idx="898">
                  <c:v>4.9938397999999999</c:v>
                </c:pt>
                <c:pt idx="899">
                  <c:v>5.1581108999999943</c:v>
                </c:pt>
                <c:pt idx="900">
                  <c:v>5.5852155999999971</c:v>
                </c:pt>
                <c:pt idx="901">
                  <c:v>5.6180697999999998</c:v>
                </c:pt>
                <c:pt idx="902">
                  <c:v>6.6036960999999996</c:v>
                </c:pt>
                <c:pt idx="903">
                  <c:v>7.4579054999999972</c:v>
                </c:pt>
                <c:pt idx="904">
                  <c:v>7.6878849999999943</c:v>
                </c:pt>
                <c:pt idx="905">
                  <c:v>8.9363450000000011</c:v>
                </c:pt>
                <c:pt idx="906">
                  <c:v>9.1334701999999997</c:v>
                </c:pt>
                <c:pt idx="907">
                  <c:v>9.8562627999999997</c:v>
                </c:pt>
                <c:pt idx="908">
                  <c:v>11.63039</c:v>
                </c:pt>
                <c:pt idx="909">
                  <c:v>11.893224</c:v>
                </c:pt>
                <c:pt idx="910">
                  <c:v>15.211499</c:v>
                </c:pt>
                <c:pt idx="911">
                  <c:v>15.868582999999999</c:v>
                </c:pt>
                <c:pt idx="912">
                  <c:v>19.909651</c:v>
                </c:pt>
                <c:pt idx="913">
                  <c:v>20.435317999999999</c:v>
                </c:pt>
                <c:pt idx="914">
                  <c:v>23.622177000000001</c:v>
                </c:pt>
                <c:pt idx="915">
                  <c:v>24.410678000000001</c:v>
                </c:pt>
                <c:pt idx="916">
                  <c:v>26.119097</c:v>
                </c:pt>
                <c:pt idx="917">
                  <c:v>27.268993999999999</c:v>
                </c:pt>
                <c:pt idx="918">
                  <c:v>27.400410999999981</c:v>
                </c:pt>
                <c:pt idx="919">
                  <c:v>27.761807000000001</c:v>
                </c:pt>
                <c:pt idx="920">
                  <c:v>27.893224</c:v>
                </c:pt>
                <c:pt idx="921">
                  <c:v>27.958932000000001</c:v>
                </c:pt>
                <c:pt idx="922">
                  <c:v>28.4846</c:v>
                </c:pt>
                <c:pt idx="923">
                  <c:v>28.583162000000002</c:v>
                </c:pt>
                <c:pt idx="924">
                  <c:v>28.780287000000001</c:v>
                </c:pt>
                <c:pt idx="925">
                  <c:v>28.813141999999999</c:v>
                </c:pt>
                <c:pt idx="926">
                  <c:v>28.845996</c:v>
                </c:pt>
                <c:pt idx="927">
                  <c:v>28.911704</c:v>
                </c:pt>
                <c:pt idx="928">
                  <c:v>29.108830000000001</c:v>
                </c:pt>
                <c:pt idx="929">
                  <c:v>29.108830000000001</c:v>
                </c:pt>
                <c:pt idx="930">
                  <c:v>29.700205</c:v>
                </c:pt>
                <c:pt idx="931">
                  <c:v>29.733059999999991</c:v>
                </c:pt>
                <c:pt idx="932">
                  <c:v>29.765913999999999</c:v>
                </c:pt>
                <c:pt idx="933">
                  <c:v>29.765913999999999</c:v>
                </c:pt>
                <c:pt idx="934">
                  <c:v>29.963038999999981</c:v>
                </c:pt>
                <c:pt idx="935">
                  <c:v>30.554414999999999</c:v>
                </c:pt>
                <c:pt idx="936">
                  <c:v>30.620123</c:v>
                </c:pt>
                <c:pt idx="937">
                  <c:v>30.685832000000001</c:v>
                </c:pt>
                <c:pt idx="938">
                  <c:v>30.718686000000002</c:v>
                </c:pt>
                <c:pt idx="939">
                  <c:v>30.817247999999999</c:v>
                </c:pt>
                <c:pt idx="940">
                  <c:v>31.178644999999999</c:v>
                </c:pt>
                <c:pt idx="941">
                  <c:v>31.342915999999999</c:v>
                </c:pt>
                <c:pt idx="942">
                  <c:v>31.408624</c:v>
                </c:pt>
                <c:pt idx="943">
                  <c:v>31.441478</c:v>
                </c:pt>
                <c:pt idx="944">
                  <c:v>31.540040999999999</c:v>
                </c:pt>
                <c:pt idx="945">
                  <c:v>31.572894999999999</c:v>
                </c:pt>
                <c:pt idx="946">
                  <c:v>31.671458000000001</c:v>
                </c:pt>
                <c:pt idx="947">
                  <c:v>31.770021</c:v>
                </c:pt>
                <c:pt idx="948">
                  <c:v>31.802875</c:v>
                </c:pt>
                <c:pt idx="949">
                  <c:v>32</c:v>
                </c:pt>
                <c:pt idx="950">
                  <c:v>32.032854</c:v>
                </c:pt>
                <c:pt idx="951">
                  <c:v>32.229979</c:v>
                </c:pt>
                <c:pt idx="952">
                  <c:v>32.262834000000012</c:v>
                </c:pt>
                <c:pt idx="953">
                  <c:v>32.394250999999997</c:v>
                </c:pt>
                <c:pt idx="954">
                  <c:v>32.459958999999998</c:v>
                </c:pt>
                <c:pt idx="955">
                  <c:v>32.459958999999998</c:v>
                </c:pt>
                <c:pt idx="956">
                  <c:v>32.591376000000011</c:v>
                </c:pt>
                <c:pt idx="957">
                  <c:v>32.624229999999997</c:v>
                </c:pt>
                <c:pt idx="958">
                  <c:v>32.689937999999998</c:v>
                </c:pt>
                <c:pt idx="959">
                  <c:v>32.755647000000003</c:v>
                </c:pt>
                <c:pt idx="960">
                  <c:v>32.755647000000003</c:v>
                </c:pt>
                <c:pt idx="961">
                  <c:v>32.821354999999997</c:v>
                </c:pt>
                <c:pt idx="962">
                  <c:v>32.821354999999997</c:v>
                </c:pt>
                <c:pt idx="963">
                  <c:v>32.952772000000003</c:v>
                </c:pt>
                <c:pt idx="964">
                  <c:v>33.117043000000002</c:v>
                </c:pt>
                <c:pt idx="965">
                  <c:v>33.281314000000002</c:v>
                </c:pt>
                <c:pt idx="966">
                  <c:v>33.347023</c:v>
                </c:pt>
                <c:pt idx="967">
                  <c:v>33.445585000000001</c:v>
                </c:pt>
                <c:pt idx="968">
                  <c:v>33.478439000000002</c:v>
                </c:pt>
                <c:pt idx="969">
                  <c:v>33.642710000000001</c:v>
                </c:pt>
                <c:pt idx="970">
                  <c:v>33.708419000000013</c:v>
                </c:pt>
                <c:pt idx="971">
                  <c:v>33.806981999999998</c:v>
                </c:pt>
                <c:pt idx="972">
                  <c:v>33.905544000000013</c:v>
                </c:pt>
                <c:pt idx="973">
                  <c:v>33.938397999999999</c:v>
                </c:pt>
                <c:pt idx="974">
                  <c:v>33.938397999999999</c:v>
                </c:pt>
                <c:pt idx="975">
                  <c:v>33.971252999999997</c:v>
                </c:pt>
                <c:pt idx="976">
                  <c:v>33.971252999999997</c:v>
                </c:pt>
                <c:pt idx="977">
                  <c:v>34.004106999999998</c:v>
                </c:pt>
                <c:pt idx="978">
                  <c:v>34.299795000000003</c:v>
                </c:pt>
                <c:pt idx="979">
                  <c:v>34.365503000000011</c:v>
                </c:pt>
                <c:pt idx="980">
                  <c:v>34.989733000000001</c:v>
                </c:pt>
                <c:pt idx="981">
                  <c:v>34.989733000000001</c:v>
                </c:pt>
                <c:pt idx="982">
                  <c:v>35.186858000000001</c:v>
                </c:pt>
                <c:pt idx="983">
                  <c:v>35.186858000000001</c:v>
                </c:pt>
                <c:pt idx="984">
                  <c:v>35.548254999999997</c:v>
                </c:pt>
                <c:pt idx="985">
                  <c:v>35.909650999999997</c:v>
                </c:pt>
                <c:pt idx="986">
                  <c:v>36.106776000000011</c:v>
                </c:pt>
                <c:pt idx="987">
                  <c:v>36.271047000000003</c:v>
                </c:pt>
                <c:pt idx="988">
                  <c:v>36.369610000000002</c:v>
                </c:pt>
                <c:pt idx="989">
                  <c:v>36.435318000000002</c:v>
                </c:pt>
                <c:pt idx="990">
                  <c:v>36.731006000000001</c:v>
                </c:pt>
                <c:pt idx="991">
                  <c:v>37.158111000000012</c:v>
                </c:pt>
                <c:pt idx="992">
                  <c:v>37.190964999999998</c:v>
                </c:pt>
                <c:pt idx="993">
                  <c:v>37.289527999999997</c:v>
                </c:pt>
                <c:pt idx="994">
                  <c:v>37.289527999999997</c:v>
                </c:pt>
                <c:pt idx="995">
                  <c:v>37.388089999999998</c:v>
                </c:pt>
                <c:pt idx="996">
                  <c:v>37.486652999999997</c:v>
                </c:pt>
                <c:pt idx="997">
                  <c:v>37.552360999999998</c:v>
                </c:pt>
                <c:pt idx="998">
                  <c:v>37.618070000000003</c:v>
                </c:pt>
                <c:pt idx="999">
                  <c:v>37.650924000000003</c:v>
                </c:pt>
                <c:pt idx="1000">
                  <c:v>37.848049000000003</c:v>
                </c:pt>
                <c:pt idx="1001">
                  <c:v>37.946612000000002</c:v>
                </c:pt>
                <c:pt idx="1002">
                  <c:v>38.045175</c:v>
                </c:pt>
                <c:pt idx="1003">
                  <c:v>38.078029000000001</c:v>
                </c:pt>
                <c:pt idx="1004">
                  <c:v>38.209446</c:v>
                </c:pt>
                <c:pt idx="1005">
                  <c:v>38.275154000000001</c:v>
                </c:pt>
                <c:pt idx="1006">
                  <c:v>38.439425</c:v>
                </c:pt>
                <c:pt idx="1007">
                  <c:v>38.537987999999999</c:v>
                </c:pt>
                <c:pt idx="1008">
                  <c:v>38.570841999999999</c:v>
                </c:pt>
                <c:pt idx="1009">
                  <c:v>38.767967000000013</c:v>
                </c:pt>
                <c:pt idx="1010">
                  <c:v>38.866529999999997</c:v>
                </c:pt>
                <c:pt idx="1011">
                  <c:v>38.965091999999999</c:v>
                </c:pt>
                <c:pt idx="1012">
                  <c:v>39.227926000000011</c:v>
                </c:pt>
                <c:pt idx="1013">
                  <c:v>39.392197000000003</c:v>
                </c:pt>
                <c:pt idx="1014">
                  <c:v>39.523614000000002</c:v>
                </c:pt>
                <c:pt idx="1015">
                  <c:v>39.687884999999987</c:v>
                </c:pt>
                <c:pt idx="1016">
                  <c:v>39.687884999999987</c:v>
                </c:pt>
                <c:pt idx="1017">
                  <c:v>39.852156000000001</c:v>
                </c:pt>
                <c:pt idx="1018">
                  <c:v>39.885010000000001</c:v>
                </c:pt>
                <c:pt idx="1019">
                  <c:v>39.950719000000007</c:v>
                </c:pt>
                <c:pt idx="1020">
                  <c:v>40.246406999999998</c:v>
                </c:pt>
                <c:pt idx="1021">
                  <c:v>40.279261000000012</c:v>
                </c:pt>
                <c:pt idx="1022">
                  <c:v>40.279261000000012</c:v>
                </c:pt>
                <c:pt idx="1023">
                  <c:v>40.509240000000013</c:v>
                </c:pt>
                <c:pt idx="1024">
                  <c:v>40.542094000000013</c:v>
                </c:pt>
                <c:pt idx="1025">
                  <c:v>40.607802999999997</c:v>
                </c:pt>
                <c:pt idx="1026">
                  <c:v>40.804927999999997</c:v>
                </c:pt>
                <c:pt idx="1027">
                  <c:v>40.969199000000003</c:v>
                </c:pt>
                <c:pt idx="1028">
                  <c:v>41.002053000000011</c:v>
                </c:pt>
                <c:pt idx="1029">
                  <c:v>41.034908000000001</c:v>
                </c:pt>
                <c:pt idx="1030">
                  <c:v>41.034908000000001</c:v>
                </c:pt>
                <c:pt idx="1031">
                  <c:v>41.100616000000002</c:v>
                </c:pt>
                <c:pt idx="1032">
                  <c:v>41.199179000000001</c:v>
                </c:pt>
                <c:pt idx="1033">
                  <c:v>41.232033000000001</c:v>
                </c:pt>
                <c:pt idx="1034">
                  <c:v>41.264887000000002</c:v>
                </c:pt>
                <c:pt idx="1035">
                  <c:v>41.264887000000002</c:v>
                </c:pt>
                <c:pt idx="1036">
                  <c:v>41.297741000000002</c:v>
                </c:pt>
                <c:pt idx="1037">
                  <c:v>41.396304000000001</c:v>
                </c:pt>
                <c:pt idx="1038">
                  <c:v>41.494866999999999</c:v>
                </c:pt>
                <c:pt idx="1039">
                  <c:v>42.151950999999997</c:v>
                </c:pt>
                <c:pt idx="1040">
                  <c:v>42.151950999999997</c:v>
                </c:pt>
                <c:pt idx="1041">
                  <c:v>42.414783999999997</c:v>
                </c:pt>
                <c:pt idx="1042">
                  <c:v>42.513347000000003</c:v>
                </c:pt>
                <c:pt idx="1043">
                  <c:v>42.743326000000003</c:v>
                </c:pt>
                <c:pt idx="1044">
                  <c:v>42.874743000000002</c:v>
                </c:pt>
                <c:pt idx="1045">
                  <c:v>42.973306000000001</c:v>
                </c:pt>
                <c:pt idx="1046">
                  <c:v>43.039014000000002</c:v>
                </c:pt>
                <c:pt idx="1047">
                  <c:v>43.170431000000001</c:v>
                </c:pt>
                <c:pt idx="1048">
                  <c:v>43.498973000000007</c:v>
                </c:pt>
                <c:pt idx="1049">
                  <c:v>43.498973000000007</c:v>
                </c:pt>
                <c:pt idx="1050">
                  <c:v>43.958931999999997</c:v>
                </c:pt>
                <c:pt idx="1051">
                  <c:v>44.156056999999997</c:v>
                </c:pt>
                <c:pt idx="1052">
                  <c:v>44.287474000000003</c:v>
                </c:pt>
                <c:pt idx="1053">
                  <c:v>44.4846</c:v>
                </c:pt>
                <c:pt idx="1054">
                  <c:v>44.550308000000001</c:v>
                </c:pt>
                <c:pt idx="1055">
                  <c:v>44.813141999999999</c:v>
                </c:pt>
                <c:pt idx="1056">
                  <c:v>44.977413000000013</c:v>
                </c:pt>
                <c:pt idx="1057">
                  <c:v>45.108829999999998</c:v>
                </c:pt>
                <c:pt idx="1058">
                  <c:v>45.601643000000003</c:v>
                </c:pt>
                <c:pt idx="1059">
                  <c:v>46.061602000000001</c:v>
                </c:pt>
                <c:pt idx="1060">
                  <c:v>46.948664999999998</c:v>
                </c:pt>
                <c:pt idx="1061">
                  <c:v>47.014373999999997</c:v>
                </c:pt>
                <c:pt idx="1062">
                  <c:v>47.638604000000001</c:v>
                </c:pt>
                <c:pt idx="1063">
                  <c:v>47.868583000000001</c:v>
                </c:pt>
                <c:pt idx="1064">
                  <c:v>47.901437000000001</c:v>
                </c:pt>
                <c:pt idx="1065">
                  <c:v>48.394250999999997</c:v>
                </c:pt>
                <c:pt idx="1066">
                  <c:v>48.788501000000011</c:v>
                </c:pt>
                <c:pt idx="1067">
                  <c:v>49.708419000000013</c:v>
                </c:pt>
                <c:pt idx="1068">
                  <c:v>50.431210999999998</c:v>
                </c:pt>
                <c:pt idx="1069">
                  <c:v>51.088296</c:v>
                </c:pt>
                <c:pt idx="1070">
                  <c:v>52.271047000000003</c:v>
                </c:pt>
                <c:pt idx="1071">
                  <c:v>52.698152</c:v>
                </c:pt>
                <c:pt idx="1072">
                  <c:v>53.486652999999997</c:v>
                </c:pt>
              </c:numCache>
            </c:numRef>
          </c:xVal>
          <c:yVal>
            <c:numRef>
              <c:f>Sheet1!$C$2:$C$1500</c:f>
              <c:numCache>
                <c:formatCode>General</c:formatCode>
                <c:ptCount val="1490"/>
                <c:pt idx="320">
                  <c:v>100</c:v>
                </c:pt>
                <c:pt idx="321">
                  <c:v>100</c:v>
                </c:pt>
                <c:pt idx="322">
                  <c:v>99.736149999999995</c:v>
                </c:pt>
                <c:pt idx="323">
                  <c:v>99.736149999999995</c:v>
                </c:pt>
                <c:pt idx="324">
                  <c:v>99.208439999999982</c:v>
                </c:pt>
                <c:pt idx="325">
                  <c:v>99.208439999999982</c:v>
                </c:pt>
                <c:pt idx="326">
                  <c:v>98.943889999999996</c:v>
                </c:pt>
                <c:pt idx="327">
                  <c:v>98.943889999999996</c:v>
                </c:pt>
                <c:pt idx="328">
                  <c:v>98.679329999999979</c:v>
                </c:pt>
                <c:pt idx="329">
                  <c:v>98.679329999999979</c:v>
                </c:pt>
                <c:pt idx="330">
                  <c:v>98.414779999999993</c:v>
                </c:pt>
                <c:pt idx="331">
                  <c:v>98.414779999999993</c:v>
                </c:pt>
                <c:pt idx="332">
                  <c:v>98.150220000000004</c:v>
                </c:pt>
                <c:pt idx="333">
                  <c:v>98.150220000000004</c:v>
                </c:pt>
                <c:pt idx="334">
                  <c:v>97.884950000000003</c:v>
                </c:pt>
                <c:pt idx="335">
                  <c:v>97.884950000000003</c:v>
                </c:pt>
                <c:pt idx="336">
                  <c:v>97.618960000000001</c:v>
                </c:pt>
                <c:pt idx="337">
                  <c:v>97.618960000000001</c:v>
                </c:pt>
                <c:pt idx="338">
                  <c:v>97.352239999999981</c:v>
                </c:pt>
                <c:pt idx="339">
                  <c:v>97.352239999999981</c:v>
                </c:pt>
                <c:pt idx="340">
                  <c:v>97.085520000000002</c:v>
                </c:pt>
                <c:pt idx="341">
                  <c:v>97.085520000000002</c:v>
                </c:pt>
                <c:pt idx="342">
                  <c:v>96.81880000000001</c:v>
                </c:pt>
                <c:pt idx="343">
                  <c:v>96.81880000000001</c:v>
                </c:pt>
                <c:pt idx="344">
                  <c:v>96.551349999999999</c:v>
                </c:pt>
                <c:pt idx="345">
                  <c:v>96.551349999999999</c:v>
                </c:pt>
                <c:pt idx="346">
                  <c:v>96.016440000000003</c:v>
                </c:pt>
                <c:pt idx="347">
                  <c:v>96.016440000000003</c:v>
                </c:pt>
                <c:pt idx="348">
                  <c:v>95.748980000000003</c:v>
                </c:pt>
                <c:pt idx="349">
                  <c:v>95.748980000000003</c:v>
                </c:pt>
                <c:pt idx="350">
                  <c:v>95.214070000000007</c:v>
                </c:pt>
                <c:pt idx="351">
                  <c:v>95.214070000000007</c:v>
                </c:pt>
                <c:pt idx="352">
                  <c:v>94.945860000000025</c:v>
                </c:pt>
                <c:pt idx="353">
                  <c:v>94.945860000000025</c:v>
                </c:pt>
                <c:pt idx="354">
                  <c:v>94.406400000000005</c:v>
                </c:pt>
                <c:pt idx="355">
                  <c:v>94.406400000000005</c:v>
                </c:pt>
                <c:pt idx="356">
                  <c:v>94.135889999999961</c:v>
                </c:pt>
                <c:pt idx="357">
                  <c:v>94.135889999999961</c:v>
                </c:pt>
                <c:pt idx="358">
                  <c:v>93.865389999999977</c:v>
                </c:pt>
                <c:pt idx="359">
                  <c:v>93.865389999999977</c:v>
                </c:pt>
                <c:pt idx="360">
                  <c:v>93.594880000000003</c:v>
                </c:pt>
                <c:pt idx="361">
                  <c:v>93.594880000000003</c:v>
                </c:pt>
                <c:pt idx="362">
                  <c:v>93.324369999999973</c:v>
                </c:pt>
                <c:pt idx="363">
                  <c:v>93.324369999999973</c:v>
                </c:pt>
                <c:pt idx="364">
                  <c:v>92.780209999999997</c:v>
                </c:pt>
                <c:pt idx="365">
                  <c:v>92.780209999999997</c:v>
                </c:pt>
                <c:pt idx="366">
                  <c:v>92.508129999999994</c:v>
                </c:pt>
                <c:pt idx="367">
                  <c:v>92.508129999999994</c:v>
                </c:pt>
                <c:pt idx="368">
                  <c:v>92.233620000000002</c:v>
                </c:pt>
                <c:pt idx="369">
                  <c:v>92.233620000000002</c:v>
                </c:pt>
                <c:pt idx="370">
                  <c:v>91.958300000000008</c:v>
                </c:pt>
                <c:pt idx="371">
                  <c:v>91.958300000000008</c:v>
                </c:pt>
                <c:pt idx="372">
                  <c:v>91.682149999999979</c:v>
                </c:pt>
                <c:pt idx="373">
                  <c:v>91.682149999999979</c:v>
                </c:pt>
                <c:pt idx="374">
                  <c:v>91.404319999999998</c:v>
                </c:pt>
                <c:pt idx="375">
                  <c:v>91.404319999999998</c:v>
                </c:pt>
                <c:pt idx="376">
                  <c:v>91.126499999999979</c:v>
                </c:pt>
                <c:pt idx="377">
                  <c:v>91.126499999999979</c:v>
                </c:pt>
                <c:pt idx="378">
                  <c:v>90.848670000000013</c:v>
                </c:pt>
                <c:pt idx="379">
                  <c:v>90.848670000000013</c:v>
                </c:pt>
                <c:pt idx="380">
                  <c:v>90.570849999999979</c:v>
                </c:pt>
                <c:pt idx="381">
                  <c:v>90.570849999999979</c:v>
                </c:pt>
                <c:pt idx="382">
                  <c:v>90.293019999999999</c:v>
                </c:pt>
                <c:pt idx="383">
                  <c:v>90.293019999999999</c:v>
                </c:pt>
                <c:pt idx="384">
                  <c:v>90.015199999999993</c:v>
                </c:pt>
                <c:pt idx="385">
                  <c:v>90.015199999999993</c:v>
                </c:pt>
                <c:pt idx="386">
                  <c:v>89.737370000000013</c:v>
                </c:pt>
                <c:pt idx="387">
                  <c:v>89.737370000000013</c:v>
                </c:pt>
                <c:pt idx="388">
                  <c:v>89.458690000000004</c:v>
                </c:pt>
                <c:pt idx="389">
                  <c:v>89.458690000000004</c:v>
                </c:pt>
                <c:pt idx="390">
                  <c:v>89.178249999999977</c:v>
                </c:pt>
                <c:pt idx="391">
                  <c:v>89.178249999999977</c:v>
                </c:pt>
                <c:pt idx="392">
                  <c:v>88.617379999999983</c:v>
                </c:pt>
                <c:pt idx="393">
                  <c:v>88.617379999999983</c:v>
                </c:pt>
                <c:pt idx="394">
                  <c:v>88.336950000000002</c:v>
                </c:pt>
                <c:pt idx="395">
                  <c:v>88.336950000000002</c:v>
                </c:pt>
                <c:pt idx="396">
                  <c:v>88.056510000000003</c:v>
                </c:pt>
                <c:pt idx="397">
                  <c:v>88.056510000000003</c:v>
                </c:pt>
                <c:pt idx="398">
                  <c:v>87.776079999999979</c:v>
                </c:pt>
                <c:pt idx="399">
                  <c:v>87.776079999999979</c:v>
                </c:pt>
                <c:pt idx="400">
                  <c:v>87.495639999999995</c:v>
                </c:pt>
                <c:pt idx="401">
                  <c:v>87.495639999999995</c:v>
                </c:pt>
                <c:pt idx="402">
                  <c:v>87.215209999999999</c:v>
                </c:pt>
                <c:pt idx="403">
                  <c:v>87.215209999999999</c:v>
                </c:pt>
                <c:pt idx="404">
                  <c:v>86.652529999999985</c:v>
                </c:pt>
                <c:pt idx="405">
                  <c:v>86.652529999999985</c:v>
                </c:pt>
                <c:pt idx="406">
                  <c:v>86.370270000000005</c:v>
                </c:pt>
                <c:pt idx="407">
                  <c:v>86.370270000000005</c:v>
                </c:pt>
                <c:pt idx="408">
                  <c:v>86.08802</c:v>
                </c:pt>
                <c:pt idx="409">
                  <c:v>86.08802</c:v>
                </c:pt>
                <c:pt idx="410">
                  <c:v>85.805759999999978</c:v>
                </c:pt>
                <c:pt idx="411">
                  <c:v>85.805759999999978</c:v>
                </c:pt>
                <c:pt idx="412">
                  <c:v>85.523510000000002</c:v>
                </c:pt>
                <c:pt idx="413">
                  <c:v>85.523510000000002</c:v>
                </c:pt>
                <c:pt idx="414">
                  <c:v>85.241250000000065</c:v>
                </c:pt>
                <c:pt idx="415">
                  <c:v>85.241250000000065</c:v>
                </c:pt>
                <c:pt idx="416">
                  <c:v>84.95899</c:v>
                </c:pt>
                <c:pt idx="417">
                  <c:v>84.95899</c:v>
                </c:pt>
                <c:pt idx="418">
                  <c:v>84.676739999999938</c:v>
                </c:pt>
                <c:pt idx="419">
                  <c:v>84.676739999999938</c:v>
                </c:pt>
                <c:pt idx="420">
                  <c:v>84.394480000000001</c:v>
                </c:pt>
                <c:pt idx="421">
                  <c:v>84.394480000000001</c:v>
                </c:pt>
                <c:pt idx="422">
                  <c:v>84.111279999999994</c:v>
                </c:pt>
                <c:pt idx="423">
                  <c:v>84.111279999999994</c:v>
                </c:pt>
                <c:pt idx="424">
                  <c:v>83.828079999999957</c:v>
                </c:pt>
                <c:pt idx="425">
                  <c:v>83.828079999999957</c:v>
                </c:pt>
                <c:pt idx="426">
                  <c:v>83.544870000000003</c:v>
                </c:pt>
                <c:pt idx="427">
                  <c:v>83.544870000000003</c:v>
                </c:pt>
                <c:pt idx="428">
                  <c:v>83.261669999999995</c:v>
                </c:pt>
                <c:pt idx="429">
                  <c:v>83.261669999999995</c:v>
                </c:pt>
                <c:pt idx="430">
                  <c:v>82.978469999999973</c:v>
                </c:pt>
                <c:pt idx="431">
                  <c:v>82.978469999999973</c:v>
                </c:pt>
                <c:pt idx="432">
                  <c:v>82.695269999999994</c:v>
                </c:pt>
                <c:pt idx="433">
                  <c:v>82.695269999999994</c:v>
                </c:pt>
                <c:pt idx="434">
                  <c:v>82.412059999999997</c:v>
                </c:pt>
                <c:pt idx="435">
                  <c:v>82.412059999999997</c:v>
                </c:pt>
                <c:pt idx="436">
                  <c:v>82.12885999999996</c:v>
                </c:pt>
                <c:pt idx="437">
                  <c:v>82.12885999999996</c:v>
                </c:pt>
                <c:pt idx="438">
                  <c:v>81.845659999999995</c:v>
                </c:pt>
                <c:pt idx="439">
                  <c:v>81.845659999999995</c:v>
                </c:pt>
                <c:pt idx="440">
                  <c:v>81.562449999999998</c:v>
                </c:pt>
                <c:pt idx="441">
                  <c:v>81.562449999999998</c:v>
                </c:pt>
                <c:pt idx="442">
                  <c:v>81.278260000000003</c:v>
                </c:pt>
                <c:pt idx="443">
                  <c:v>81.278260000000003</c:v>
                </c:pt>
                <c:pt idx="444">
                  <c:v>80.993080000000006</c:v>
                </c:pt>
                <c:pt idx="445">
                  <c:v>80.993080000000006</c:v>
                </c:pt>
                <c:pt idx="446">
                  <c:v>80.707890000000006</c:v>
                </c:pt>
                <c:pt idx="447">
                  <c:v>80.707890000000006</c:v>
                </c:pt>
                <c:pt idx="448">
                  <c:v>80.137519999999995</c:v>
                </c:pt>
                <c:pt idx="449">
                  <c:v>80.137519999999995</c:v>
                </c:pt>
                <c:pt idx="450">
                  <c:v>79.852329999999981</c:v>
                </c:pt>
                <c:pt idx="451">
                  <c:v>79.852329999999981</c:v>
                </c:pt>
                <c:pt idx="452">
                  <c:v>79.567140000000023</c:v>
                </c:pt>
                <c:pt idx="453">
                  <c:v>79.567140000000023</c:v>
                </c:pt>
                <c:pt idx="454">
                  <c:v>79.281959999999998</c:v>
                </c:pt>
                <c:pt idx="455">
                  <c:v>79.281959999999998</c:v>
                </c:pt>
                <c:pt idx="456">
                  <c:v>78.996770000000012</c:v>
                </c:pt>
                <c:pt idx="457">
                  <c:v>78.996770000000012</c:v>
                </c:pt>
                <c:pt idx="458">
                  <c:v>78.711579999999998</c:v>
                </c:pt>
                <c:pt idx="459">
                  <c:v>78.711579999999998</c:v>
                </c:pt>
                <c:pt idx="460">
                  <c:v>78.426389999999998</c:v>
                </c:pt>
                <c:pt idx="461">
                  <c:v>78.426389999999998</c:v>
                </c:pt>
                <c:pt idx="462">
                  <c:v>77.856020000000001</c:v>
                </c:pt>
                <c:pt idx="463">
                  <c:v>77.856020000000001</c:v>
                </c:pt>
                <c:pt idx="464">
                  <c:v>77.570829999999987</c:v>
                </c:pt>
                <c:pt idx="465">
                  <c:v>77.570829999999987</c:v>
                </c:pt>
                <c:pt idx="466">
                  <c:v>77.285649999999976</c:v>
                </c:pt>
                <c:pt idx="467">
                  <c:v>77.285649999999976</c:v>
                </c:pt>
                <c:pt idx="468">
                  <c:v>77.000460000000004</c:v>
                </c:pt>
                <c:pt idx="469">
                  <c:v>77.000460000000004</c:v>
                </c:pt>
                <c:pt idx="470">
                  <c:v>76.715270000000004</c:v>
                </c:pt>
                <c:pt idx="471">
                  <c:v>76.715270000000004</c:v>
                </c:pt>
                <c:pt idx="472">
                  <c:v>76.430090000000007</c:v>
                </c:pt>
                <c:pt idx="473">
                  <c:v>76.430090000000007</c:v>
                </c:pt>
                <c:pt idx="474">
                  <c:v>76.144900000000007</c:v>
                </c:pt>
                <c:pt idx="475">
                  <c:v>76.144900000000007</c:v>
                </c:pt>
                <c:pt idx="476">
                  <c:v>75.859709999999978</c:v>
                </c:pt>
                <c:pt idx="477">
                  <c:v>75.859709999999978</c:v>
                </c:pt>
                <c:pt idx="478">
                  <c:v>75.574529999999996</c:v>
                </c:pt>
                <c:pt idx="479">
                  <c:v>75.574529999999996</c:v>
                </c:pt>
                <c:pt idx="480">
                  <c:v>75.28934000000001</c:v>
                </c:pt>
                <c:pt idx="481">
                  <c:v>75.28934000000001</c:v>
                </c:pt>
                <c:pt idx="482">
                  <c:v>75.004150000000024</c:v>
                </c:pt>
                <c:pt idx="483">
                  <c:v>75.004150000000024</c:v>
                </c:pt>
                <c:pt idx="484">
                  <c:v>74.718970000000013</c:v>
                </c:pt>
                <c:pt idx="485">
                  <c:v>74.718970000000013</c:v>
                </c:pt>
                <c:pt idx="486">
                  <c:v>74.433779999999999</c:v>
                </c:pt>
                <c:pt idx="487">
                  <c:v>74.433779999999999</c:v>
                </c:pt>
                <c:pt idx="488">
                  <c:v>74.147490000000005</c:v>
                </c:pt>
                <c:pt idx="489">
                  <c:v>74.147490000000005</c:v>
                </c:pt>
                <c:pt idx="490">
                  <c:v>73.86121</c:v>
                </c:pt>
                <c:pt idx="491">
                  <c:v>73.86121</c:v>
                </c:pt>
                <c:pt idx="492">
                  <c:v>73.574930000000009</c:v>
                </c:pt>
                <c:pt idx="493">
                  <c:v>73.574930000000009</c:v>
                </c:pt>
                <c:pt idx="494">
                  <c:v>73.288640000000001</c:v>
                </c:pt>
                <c:pt idx="495">
                  <c:v>73.288640000000001</c:v>
                </c:pt>
                <c:pt idx="496">
                  <c:v>73.002359999999982</c:v>
                </c:pt>
                <c:pt idx="497">
                  <c:v>73.002359999999982</c:v>
                </c:pt>
                <c:pt idx="498">
                  <c:v>72.427540000000022</c:v>
                </c:pt>
                <c:pt idx="499">
                  <c:v>71.277889999999999</c:v>
                </c:pt>
                <c:pt idx="500">
                  <c:v>70.990480000000005</c:v>
                </c:pt>
                <c:pt idx="501">
                  <c:v>70.990480000000005</c:v>
                </c:pt>
                <c:pt idx="502">
                  <c:v>70.415660000000003</c:v>
                </c:pt>
                <c:pt idx="503">
                  <c:v>70.415660000000003</c:v>
                </c:pt>
                <c:pt idx="504">
                  <c:v>70.128250000000008</c:v>
                </c:pt>
                <c:pt idx="505">
                  <c:v>70.128250000000008</c:v>
                </c:pt>
                <c:pt idx="506">
                  <c:v>69.84084</c:v>
                </c:pt>
                <c:pt idx="507">
                  <c:v>69.84084</c:v>
                </c:pt>
                <c:pt idx="508">
                  <c:v>69.553430000000006</c:v>
                </c:pt>
                <c:pt idx="509">
                  <c:v>69.553430000000006</c:v>
                </c:pt>
                <c:pt idx="510">
                  <c:v>69.266019999999997</c:v>
                </c:pt>
                <c:pt idx="511">
                  <c:v>69.266019999999997</c:v>
                </c:pt>
                <c:pt idx="512">
                  <c:v>68.978610000000003</c:v>
                </c:pt>
                <c:pt idx="513">
                  <c:v>68.978610000000003</c:v>
                </c:pt>
                <c:pt idx="514">
                  <c:v>68.691199999999995</c:v>
                </c:pt>
                <c:pt idx="515">
                  <c:v>68.691199999999995</c:v>
                </c:pt>
                <c:pt idx="516">
                  <c:v>68.40258</c:v>
                </c:pt>
                <c:pt idx="517">
                  <c:v>68.40258</c:v>
                </c:pt>
                <c:pt idx="518">
                  <c:v>68.113960000000006</c:v>
                </c:pt>
                <c:pt idx="519">
                  <c:v>68.113960000000006</c:v>
                </c:pt>
                <c:pt idx="520">
                  <c:v>67.82533999999994</c:v>
                </c:pt>
                <c:pt idx="521">
                  <c:v>67.82533999999994</c:v>
                </c:pt>
                <c:pt idx="522">
                  <c:v>67.535489999999982</c:v>
                </c:pt>
                <c:pt idx="523">
                  <c:v>67.535489999999982</c:v>
                </c:pt>
                <c:pt idx="524">
                  <c:v>67.245639999999995</c:v>
                </c:pt>
                <c:pt idx="525">
                  <c:v>67.245639999999995</c:v>
                </c:pt>
                <c:pt idx="526">
                  <c:v>66.955789999999979</c:v>
                </c:pt>
                <c:pt idx="527">
                  <c:v>66.955789999999979</c:v>
                </c:pt>
                <c:pt idx="528">
                  <c:v>66.665929999999975</c:v>
                </c:pt>
                <c:pt idx="529">
                  <c:v>66.665929999999975</c:v>
                </c:pt>
                <c:pt idx="530">
                  <c:v>66.376079999999959</c:v>
                </c:pt>
                <c:pt idx="531">
                  <c:v>66.376079999999959</c:v>
                </c:pt>
                <c:pt idx="532">
                  <c:v>66.08623</c:v>
                </c:pt>
                <c:pt idx="533">
                  <c:v>66.08623</c:v>
                </c:pt>
                <c:pt idx="534">
                  <c:v>65.796379999999999</c:v>
                </c:pt>
                <c:pt idx="535">
                  <c:v>65.796379999999999</c:v>
                </c:pt>
                <c:pt idx="536">
                  <c:v>65.506530000000012</c:v>
                </c:pt>
                <c:pt idx="537">
                  <c:v>65.506530000000012</c:v>
                </c:pt>
                <c:pt idx="538">
                  <c:v>65.216669999999993</c:v>
                </c:pt>
                <c:pt idx="539">
                  <c:v>65.216669999999993</c:v>
                </c:pt>
                <c:pt idx="540">
                  <c:v>64.926820000000006</c:v>
                </c:pt>
                <c:pt idx="541">
                  <c:v>64.926820000000006</c:v>
                </c:pt>
                <c:pt idx="542">
                  <c:v>64.636970000000005</c:v>
                </c:pt>
                <c:pt idx="543">
                  <c:v>64.636970000000005</c:v>
                </c:pt>
                <c:pt idx="544">
                  <c:v>64.347120000000004</c:v>
                </c:pt>
                <c:pt idx="545">
                  <c:v>64.347120000000004</c:v>
                </c:pt>
                <c:pt idx="546">
                  <c:v>64.057270000000003</c:v>
                </c:pt>
                <c:pt idx="547">
                  <c:v>64.057270000000003</c:v>
                </c:pt>
                <c:pt idx="548">
                  <c:v>63.477559999999997</c:v>
                </c:pt>
                <c:pt idx="549">
                  <c:v>63.477559999999997</c:v>
                </c:pt>
                <c:pt idx="550">
                  <c:v>63.187710000000003</c:v>
                </c:pt>
                <c:pt idx="551">
                  <c:v>63.187710000000003</c:v>
                </c:pt>
                <c:pt idx="552">
                  <c:v>62.897860000000001</c:v>
                </c:pt>
                <c:pt idx="553">
                  <c:v>62.897860000000001</c:v>
                </c:pt>
                <c:pt idx="554">
                  <c:v>62.60801</c:v>
                </c:pt>
                <c:pt idx="555">
                  <c:v>62.60801</c:v>
                </c:pt>
                <c:pt idx="556">
                  <c:v>62.316809999999997</c:v>
                </c:pt>
                <c:pt idx="557">
                  <c:v>62.316809999999997</c:v>
                </c:pt>
                <c:pt idx="558">
                  <c:v>62.02561</c:v>
                </c:pt>
                <c:pt idx="559">
                  <c:v>62.02561</c:v>
                </c:pt>
                <c:pt idx="560">
                  <c:v>61.733029999999999</c:v>
                </c:pt>
                <c:pt idx="561">
                  <c:v>61.733029999999999</c:v>
                </c:pt>
                <c:pt idx="562">
                  <c:v>61.440460000000002</c:v>
                </c:pt>
                <c:pt idx="563">
                  <c:v>61.440460000000002</c:v>
                </c:pt>
                <c:pt idx="564">
                  <c:v>61.147889999999997</c:v>
                </c:pt>
                <c:pt idx="565">
                  <c:v>61.147889999999997</c:v>
                </c:pt>
                <c:pt idx="566">
                  <c:v>60.855310000000003</c:v>
                </c:pt>
                <c:pt idx="567">
                  <c:v>60.855310000000003</c:v>
                </c:pt>
                <c:pt idx="568">
                  <c:v>60.562740000000012</c:v>
                </c:pt>
                <c:pt idx="569">
                  <c:v>60.562740000000012</c:v>
                </c:pt>
                <c:pt idx="570">
                  <c:v>60.27017</c:v>
                </c:pt>
                <c:pt idx="571">
                  <c:v>60.27017</c:v>
                </c:pt>
                <c:pt idx="572">
                  <c:v>59.977590000000014</c:v>
                </c:pt>
                <c:pt idx="573">
                  <c:v>59.977590000000014</c:v>
                </c:pt>
                <c:pt idx="574">
                  <c:v>59.392440000000001</c:v>
                </c:pt>
                <c:pt idx="575">
                  <c:v>59.392440000000001</c:v>
                </c:pt>
                <c:pt idx="576">
                  <c:v>59.099870000000003</c:v>
                </c:pt>
                <c:pt idx="577">
                  <c:v>59.099870000000003</c:v>
                </c:pt>
                <c:pt idx="578">
                  <c:v>58.805840000000003</c:v>
                </c:pt>
                <c:pt idx="579">
                  <c:v>58.805840000000003</c:v>
                </c:pt>
                <c:pt idx="580">
                  <c:v>58.511809999999997</c:v>
                </c:pt>
                <c:pt idx="581">
                  <c:v>58.511809999999997</c:v>
                </c:pt>
                <c:pt idx="582">
                  <c:v>58.217779999999998</c:v>
                </c:pt>
                <c:pt idx="583">
                  <c:v>58.217779999999998</c:v>
                </c:pt>
                <c:pt idx="584">
                  <c:v>57.923749999999998</c:v>
                </c:pt>
                <c:pt idx="585">
                  <c:v>57.923749999999998</c:v>
                </c:pt>
                <c:pt idx="586">
                  <c:v>57.629719999999999</c:v>
                </c:pt>
                <c:pt idx="587">
                  <c:v>57.629719999999999</c:v>
                </c:pt>
                <c:pt idx="588">
                  <c:v>57.33419</c:v>
                </c:pt>
                <c:pt idx="589">
                  <c:v>57.33419</c:v>
                </c:pt>
                <c:pt idx="590">
                  <c:v>56.740049999999997</c:v>
                </c:pt>
                <c:pt idx="591">
                  <c:v>56.740049999999997</c:v>
                </c:pt>
                <c:pt idx="592">
                  <c:v>56.439839999999997</c:v>
                </c:pt>
                <c:pt idx="593">
                  <c:v>56.439839999999997</c:v>
                </c:pt>
                <c:pt idx="594">
                  <c:v>56.136400000000009</c:v>
                </c:pt>
                <c:pt idx="595">
                  <c:v>56.136400000000009</c:v>
                </c:pt>
                <c:pt idx="596">
                  <c:v>55.824530000000003</c:v>
                </c:pt>
                <c:pt idx="597">
                  <c:v>55.824530000000003</c:v>
                </c:pt>
                <c:pt idx="598">
                  <c:v>55.512659999999997</c:v>
                </c:pt>
                <c:pt idx="599">
                  <c:v>55.512659999999997</c:v>
                </c:pt>
                <c:pt idx="600">
                  <c:v>54.88183999999999</c:v>
                </c:pt>
                <c:pt idx="601">
                  <c:v>54.88183999999999</c:v>
                </c:pt>
                <c:pt idx="602">
                  <c:v>54.557090000000002</c:v>
                </c:pt>
                <c:pt idx="603">
                  <c:v>54.557090000000002</c:v>
                </c:pt>
                <c:pt idx="604">
                  <c:v>54.232349999999997</c:v>
                </c:pt>
                <c:pt idx="605">
                  <c:v>54.232349999999997</c:v>
                </c:pt>
                <c:pt idx="606">
                  <c:v>53.889099999999999</c:v>
                </c:pt>
                <c:pt idx="607">
                  <c:v>53.889099999999999</c:v>
                </c:pt>
                <c:pt idx="608">
                  <c:v>53.534570000000002</c:v>
                </c:pt>
                <c:pt idx="609">
                  <c:v>53.534570000000002</c:v>
                </c:pt>
                <c:pt idx="610">
                  <c:v>53.162800000000011</c:v>
                </c:pt>
                <c:pt idx="611">
                  <c:v>53.162800000000011</c:v>
                </c:pt>
                <c:pt idx="612">
                  <c:v>52.777560000000001</c:v>
                </c:pt>
                <c:pt idx="613">
                  <c:v>52.777560000000001</c:v>
                </c:pt>
                <c:pt idx="614">
                  <c:v>52.383699999999997</c:v>
                </c:pt>
                <c:pt idx="615">
                  <c:v>52.383699999999997</c:v>
                </c:pt>
                <c:pt idx="616">
                  <c:v>51.967960000000012</c:v>
                </c:pt>
                <c:pt idx="617">
                  <c:v>51.967960000000012</c:v>
                </c:pt>
                <c:pt idx="618">
                  <c:v>51.548859999999998</c:v>
                </c:pt>
                <c:pt idx="619">
                  <c:v>51.548859999999998</c:v>
                </c:pt>
                <c:pt idx="620">
                  <c:v>51.129770000000001</c:v>
                </c:pt>
                <c:pt idx="621">
                  <c:v>51.129770000000001</c:v>
                </c:pt>
                <c:pt idx="622">
                  <c:v>50.688990000000011</c:v>
                </c:pt>
                <c:pt idx="623">
                  <c:v>50.688990000000011</c:v>
                </c:pt>
                <c:pt idx="624">
                  <c:v>50.248220000000011</c:v>
                </c:pt>
                <c:pt idx="625">
                  <c:v>50.248220000000011</c:v>
                </c:pt>
                <c:pt idx="626">
                  <c:v>49.78296000000001</c:v>
                </c:pt>
                <c:pt idx="627">
                  <c:v>49.78296000000001</c:v>
                </c:pt>
                <c:pt idx="628">
                  <c:v>49.317699999999988</c:v>
                </c:pt>
                <c:pt idx="629">
                  <c:v>49.317699999999988</c:v>
                </c:pt>
                <c:pt idx="630">
                  <c:v>48.378309999999999</c:v>
                </c:pt>
                <c:pt idx="631">
                  <c:v>48.378309999999999</c:v>
                </c:pt>
                <c:pt idx="632">
                  <c:v>47.908620000000013</c:v>
                </c:pt>
                <c:pt idx="633">
                  <c:v>47.908620000000013</c:v>
                </c:pt>
                <c:pt idx="634">
                  <c:v>47.434280000000001</c:v>
                </c:pt>
                <c:pt idx="635">
                  <c:v>47.434280000000001</c:v>
                </c:pt>
                <c:pt idx="636">
                  <c:v>46.93497</c:v>
                </c:pt>
                <c:pt idx="637">
                  <c:v>46.93497</c:v>
                </c:pt>
                <c:pt idx="638">
                  <c:v>46.424799999999998</c:v>
                </c:pt>
                <c:pt idx="639">
                  <c:v>46.424799999999998</c:v>
                </c:pt>
                <c:pt idx="640">
                  <c:v>45.872129999999999</c:v>
                </c:pt>
                <c:pt idx="641">
                  <c:v>45.872129999999999</c:v>
                </c:pt>
                <c:pt idx="642">
                  <c:v>45.305810000000001</c:v>
                </c:pt>
                <c:pt idx="643">
                  <c:v>45.305810000000001</c:v>
                </c:pt>
                <c:pt idx="644">
                  <c:v>44.6492</c:v>
                </c:pt>
                <c:pt idx="645">
                  <c:v>44.6492</c:v>
                </c:pt>
                <c:pt idx="646">
                  <c:v>43.929049999999997</c:v>
                </c:pt>
                <c:pt idx="647">
                  <c:v>43.929049999999997</c:v>
                </c:pt>
                <c:pt idx="648">
                  <c:v>43.158370000000012</c:v>
                </c:pt>
                <c:pt idx="649">
                  <c:v>43.158370000000012</c:v>
                </c:pt>
                <c:pt idx="650">
                  <c:v>42.344059999999999</c:v>
                </c:pt>
                <c:pt idx="651">
                  <c:v>42.344059999999999</c:v>
                </c:pt>
                <c:pt idx="652">
                  <c:v>41.513779999999997</c:v>
                </c:pt>
                <c:pt idx="653">
                  <c:v>41.513779999999997</c:v>
                </c:pt>
                <c:pt idx="654">
                  <c:v>40.216479999999997</c:v>
                </c:pt>
                <c:pt idx="655">
                  <c:v>40.216479999999997</c:v>
                </c:pt>
                <c:pt idx="656">
                  <c:v>38.780170000000012</c:v>
                </c:pt>
                <c:pt idx="657">
                  <c:v>38.780170000000012</c:v>
                </c:pt>
                <c:pt idx="658">
                  <c:v>37.017440000000001</c:v>
                </c:pt>
                <c:pt idx="659">
                  <c:v>37.017440000000001</c:v>
                </c:pt>
                <c:pt idx="660">
                  <c:v>34.549610000000001</c:v>
                </c:pt>
                <c:pt idx="661">
                  <c:v>34.549610000000001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PAN censor</c:v>
                </c:pt>
              </c:strCache>
            </c:strRef>
          </c:tx>
          <c:spPr>
            <a:ln w="26394">
              <a:noFill/>
            </a:ln>
          </c:spPr>
          <c:marker>
            <c:symbol val="none"/>
          </c:marker>
          <c:errBars>
            <c:errDir val="y"/>
            <c:errBarType val="plus"/>
            <c:errValType val="fixedVal"/>
            <c:noEndCap val="1"/>
            <c:val val="2"/>
            <c:spPr>
              <a:ln w="15875">
                <a:solidFill>
                  <a:srgbClr val="F09828"/>
                </a:solidFill>
                <a:prstDash val="solid"/>
              </a:ln>
            </c:spPr>
          </c:errBars>
          <c:xVal>
            <c:numRef>
              <c:f>Sheet1!$A$2:$A$1500</c:f>
              <c:numCache>
                <c:formatCode>General</c:formatCode>
                <c:ptCount val="1490"/>
                <c:pt idx="0">
                  <c:v>0</c:v>
                </c:pt>
                <c:pt idx="1">
                  <c:v>0.4928131</c:v>
                </c:pt>
                <c:pt idx="2">
                  <c:v>0.4928131</c:v>
                </c:pt>
                <c:pt idx="3">
                  <c:v>0.52566740000000001</c:v>
                </c:pt>
                <c:pt idx="4">
                  <c:v>0.52566740000000001</c:v>
                </c:pt>
                <c:pt idx="5">
                  <c:v>0.59137580000000001</c:v>
                </c:pt>
                <c:pt idx="6">
                  <c:v>0.59137580000000001</c:v>
                </c:pt>
                <c:pt idx="7">
                  <c:v>0.78850100000000001</c:v>
                </c:pt>
                <c:pt idx="8">
                  <c:v>0.78850100000000001</c:v>
                </c:pt>
                <c:pt idx="9">
                  <c:v>1.0184804999999999</c:v>
                </c:pt>
                <c:pt idx="10">
                  <c:v>1.0184804999999999</c:v>
                </c:pt>
                <c:pt idx="11">
                  <c:v>1.1170431000000001</c:v>
                </c:pt>
                <c:pt idx="12">
                  <c:v>1.1170431000000001</c:v>
                </c:pt>
                <c:pt idx="13">
                  <c:v>1.3470226000000001</c:v>
                </c:pt>
                <c:pt idx="14">
                  <c:v>1.3470226000000001</c:v>
                </c:pt>
                <c:pt idx="15">
                  <c:v>1.412731</c:v>
                </c:pt>
                <c:pt idx="16">
                  <c:v>1.412731</c:v>
                </c:pt>
                <c:pt idx="17">
                  <c:v>1.6098562999999999</c:v>
                </c:pt>
                <c:pt idx="18">
                  <c:v>1.6098562999999999</c:v>
                </c:pt>
                <c:pt idx="19">
                  <c:v>1.8398357000000001</c:v>
                </c:pt>
                <c:pt idx="20">
                  <c:v>1.8398357000000001</c:v>
                </c:pt>
                <c:pt idx="21">
                  <c:v>2.036960999999998</c:v>
                </c:pt>
                <c:pt idx="22">
                  <c:v>2.036960999999998</c:v>
                </c:pt>
                <c:pt idx="23">
                  <c:v>2.069815199999999</c:v>
                </c:pt>
                <c:pt idx="24">
                  <c:v>2.069815199999999</c:v>
                </c:pt>
                <c:pt idx="25">
                  <c:v>2.1355236</c:v>
                </c:pt>
                <c:pt idx="26">
                  <c:v>2.1355236</c:v>
                </c:pt>
                <c:pt idx="27">
                  <c:v>2.2997947000000001</c:v>
                </c:pt>
                <c:pt idx="28">
                  <c:v>2.2997947000000001</c:v>
                </c:pt>
                <c:pt idx="29">
                  <c:v>2.3983572999999998</c:v>
                </c:pt>
                <c:pt idx="30">
                  <c:v>2.3983572999999998</c:v>
                </c:pt>
                <c:pt idx="31">
                  <c:v>2.4312114999999981</c:v>
                </c:pt>
                <c:pt idx="32">
                  <c:v>2.4312114999999981</c:v>
                </c:pt>
                <c:pt idx="33">
                  <c:v>2.6940452000000001</c:v>
                </c:pt>
                <c:pt idx="34">
                  <c:v>2.6940452000000001</c:v>
                </c:pt>
                <c:pt idx="35">
                  <c:v>2.7597535999999998</c:v>
                </c:pt>
                <c:pt idx="36">
                  <c:v>2.7597535999999998</c:v>
                </c:pt>
                <c:pt idx="37">
                  <c:v>3.3182751999999969</c:v>
                </c:pt>
                <c:pt idx="38">
                  <c:v>3.3182751999999969</c:v>
                </c:pt>
                <c:pt idx="39">
                  <c:v>3.4496920000000002</c:v>
                </c:pt>
                <c:pt idx="40">
                  <c:v>3.4496920000000002</c:v>
                </c:pt>
                <c:pt idx="41">
                  <c:v>3.482546199999998</c:v>
                </c:pt>
                <c:pt idx="42">
                  <c:v>3.482546199999998</c:v>
                </c:pt>
                <c:pt idx="43">
                  <c:v>3.515400399999999</c:v>
                </c:pt>
                <c:pt idx="44">
                  <c:v>3.515400399999999</c:v>
                </c:pt>
                <c:pt idx="45">
                  <c:v>3.613963</c:v>
                </c:pt>
                <c:pt idx="46">
                  <c:v>3.613963</c:v>
                </c:pt>
                <c:pt idx="47">
                  <c:v>3.7125257</c:v>
                </c:pt>
                <c:pt idx="48">
                  <c:v>3.7125257</c:v>
                </c:pt>
                <c:pt idx="49">
                  <c:v>3.8767966999999981</c:v>
                </c:pt>
                <c:pt idx="50">
                  <c:v>3.8767966999999981</c:v>
                </c:pt>
                <c:pt idx="51">
                  <c:v>3.909650899999999</c:v>
                </c:pt>
                <c:pt idx="52">
                  <c:v>3.909650899999999</c:v>
                </c:pt>
                <c:pt idx="53">
                  <c:v>3.9753593</c:v>
                </c:pt>
                <c:pt idx="54">
                  <c:v>3.9753593</c:v>
                </c:pt>
                <c:pt idx="55">
                  <c:v>4.1067761999999997</c:v>
                </c:pt>
                <c:pt idx="56">
                  <c:v>4.1067761999999997</c:v>
                </c:pt>
                <c:pt idx="57">
                  <c:v>4.2053387999999998</c:v>
                </c:pt>
                <c:pt idx="58">
                  <c:v>4.2053387999999998</c:v>
                </c:pt>
                <c:pt idx="59">
                  <c:v>4.2381929999999999</c:v>
                </c:pt>
                <c:pt idx="60">
                  <c:v>4.2381929999999999</c:v>
                </c:pt>
                <c:pt idx="61">
                  <c:v>4.3367556</c:v>
                </c:pt>
                <c:pt idx="62">
                  <c:v>4.3367556</c:v>
                </c:pt>
                <c:pt idx="63">
                  <c:v>4.3696099000000004</c:v>
                </c:pt>
                <c:pt idx="64">
                  <c:v>4.3696099000000004</c:v>
                </c:pt>
                <c:pt idx="65">
                  <c:v>4.4681724999999997</c:v>
                </c:pt>
                <c:pt idx="66">
                  <c:v>4.4681724999999997</c:v>
                </c:pt>
                <c:pt idx="67">
                  <c:v>4.5338808999999971</c:v>
                </c:pt>
                <c:pt idx="68">
                  <c:v>4.5338808999999971</c:v>
                </c:pt>
                <c:pt idx="69">
                  <c:v>4.7310062000000004</c:v>
                </c:pt>
                <c:pt idx="70">
                  <c:v>4.7310062000000004</c:v>
                </c:pt>
                <c:pt idx="71">
                  <c:v>5.2238192999999971</c:v>
                </c:pt>
                <c:pt idx="72">
                  <c:v>5.2238192999999971</c:v>
                </c:pt>
                <c:pt idx="73">
                  <c:v>5.2895276999999998</c:v>
                </c:pt>
                <c:pt idx="74">
                  <c:v>5.2895276999999998</c:v>
                </c:pt>
                <c:pt idx="75">
                  <c:v>5.3552360999999973</c:v>
                </c:pt>
                <c:pt idx="76">
                  <c:v>5.3552360999999973</c:v>
                </c:pt>
                <c:pt idx="77">
                  <c:v>5.4537988000000004</c:v>
                </c:pt>
                <c:pt idx="78">
                  <c:v>5.4537988000000004</c:v>
                </c:pt>
                <c:pt idx="79">
                  <c:v>5.6509239999999972</c:v>
                </c:pt>
                <c:pt idx="80">
                  <c:v>5.6509239999999972</c:v>
                </c:pt>
                <c:pt idx="81">
                  <c:v>5.7494867000000003</c:v>
                </c:pt>
                <c:pt idx="82">
                  <c:v>5.7494867000000003</c:v>
                </c:pt>
                <c:pt idx="83">
                  <c:v>6.5051334999999986</c:v>
                </c:pt>
                <c:pt idx="84">
                  <c:v>6.5051334999999986</c:v>
                </c:pt>
                <c:pt idx="85">
                  <c:v>6.7022586999999998</c:v>
                </c:pt>
                <c:pt idx="86">
                  <c:v>6.7022586999999998</c:v>
                </c:pt>
                <c:pt idx="87">
                  <c:v>6.8665297999999986</c:v>
                </c:pt>
                <c:pt idx="88">
                  <c:v>6.8665297999999986</c:v>
                </c:pt>
                <c:pt idx="89">
                  <c:v>7.1293633999999999</c:v>
                </c:pt>
                <c:pt idx="90">
                  <c:v>7.1293633999999999</c:v>
                </c:pt>
                <c:pt idx="91">
                  <c:v>8.1478438999999998</c:v>
                </c:pt>
                <c:pt idx="92">
                  <c:v>8.1478438999999998</c:v>
                </c:pt>
                <c:pt idx="93">
                  <c:v>8.8706366000000081</c:v>
                </c:pt>
                <c:pt idx="94">
                  <c:v>8.8706366000000081</c:v>
                </c:pt>
                <c:pt idx="95">
                  <c:v>8.9691992000000003</c:v>
                </c:pt>
                <c:pt idx="96">
                  <c:v>8.9691992000000003</c:v>
                </c:pt>
                <c:pt idx="97">
                  <c:v>9.1334701999999997</c:v>
                </c:pt>
                <c:pt idx="98">
                  <c:v>9.1334701999999997</c:v>
                </c:pt>
                <c:pt idx="99">
                  <c:v>9.4620123000000032</c:v>
                </c:pt>
                <c:pt idx="100">
                  <c:v>9.4620123000000032</c:v>
                </c:pt>
                <c:pt idx="101">
                  <c:v>9.6591376000000029</c:v>
                </c:pt>
                <c:pt idx="102">
                  <c:v>9.6591376000000029</c:v>
                </c:pt>
                <c:pt idx="103">
                  <c:v>9.6919917999999985</c:v>
                </c:pt>
                <c:pt idx="104">
                  <c:v>9.6919917999999985</c:v>
                </c:pt>
                <c:pt idx="105">
                  <c:v>9.8891170000000006</c:v>
                </c:pt>
                <c:pt idx="106">
                  <c:v>9.8891170000000006</c:v>
                </c:pt>
                <c:pt idx="107">
                  <c:v>10.053388</c:v>
                </c:pt>
                <c:pt idx="108">
                  <c:v>10.053388</c:v>
                </c:pt>
                <c:pt idx="109">
                  <c:v>10.546201</c:v>
                </c:pt>
                <c:pt idx="110">
                  <c:v>10.546201</c:v>
                </c:pt>
                <c:pt idx="111">
                  <c:v>10.579055</c:v>
                </c:pt>
                <c:pt idx="112">
                  <c:v>10.579055</c:v>
                </c:pt>
                <c:pt idx="113">
                  <c:v>10.710471999999999</c:v>
                </c:pt>
                <c:pt idx="114">
                  <c:v>10.710471999999999</c:v>
                </c:pt>
                <c:pt idx="115">
                  <c:v>10.907598</c:v>
                </c:pt>
                <c:pt idx="116">
                  <c:v>10.907598</c:v>
                </c:pt>
                <c:pt idx="117">
                  <c:v>11.170431000000001</c:v>
                </c:pt>
                <c:pt idx="118">
                  <c:v>11.170431000000001</c:v>
                </c:pt>
                <c:pt idx="119">
                  <c:v>11.531828000000001</c:v>
                </c:pt>
                <c:pt idx="120">
                  <c:v>11.531828000000001</c:v>
                </c:pt>
                <c:pt idx="121">
                  <c:v>11.597536</c:v>
                </c:pt>
                <c:pt idx="122">
                  <c:v>11.597536</c:v>
                </c:pt>
                <c:pt idx="123">
                  <c:v>11.63039</c:v>
                </c:pt>
                <c:pt idx="124">
                  <c:v>11.63039</c:v>
                </c:pt>
                <c:pt idx="125">
                  <c:v>11.696099</c:v>
                </c:pt>
                <c:pt idx="126">
                  <c:v>11.696099</c:v>
                </c:pt>
                <c:pt idx="127">
                  <c:v>11.926078</c:v>
                </c:pt>
                <c:pt idx="128">
                  <c:v>11.926078</c:v>
                </c:pt>
                <c:pt idx="129">
                  <c:v>12.188912</c:v>
                </c:pt>
                <c:pt idx="130">
                  <c:v>12.188912</c:v>
                </c:pt>
                <c:pt idx="131">
                  <c:v>12.87885</c:v>
                </c:pt>
                <c:pt idx="132">
                  <c:v>12.87885</c:v>
                </c:pt>
                <c:pt idx="133">
                  <c:v>12.944559</c:v>
                </c:pt>
                <c:pt idx="134">
                  <c:v>12.944559</c:v>
                </c:pt>
                <c:pt idx="135">
                  <c:v>13.207392</c:v>
                </c:pt>
                <c:pt idx="136">
                  <c:v>13.207392</c:v>
                </c:pt>
                <c:pt idx="137">
                  <c:v>13.273101</c:v>
                </c:pt>
                <c:pt idx="138">
                  <c:v>13.273101</c:v>
                </c:pt>
                <c:pt idx="139">
                  <c:v>13.634497</c:v>
                </c:pt>
                <c:pt idx="140">
                  <c:v>13.634497</c:v>
                </c:pt>
                <c:pt idx="141">
                  <c:v>14.554415000000001</c:v>
                </c:pt>
                <c:pt idx="142">
                  <c:v>14.554415000000001</c:v>
                </c:pt>
                <c:pt idx="143">
                  <c:v>14.685832</c:v>
                </c:pt>
                <c:pt idx="144">
                  <c:v>14.685832</c:v>
                </c:pt>
                <c:pt idx="145">
                  <c:v>14.98152</c:v>
                </c:pt>
                <c:pt idx="146">
                  <c:v>14.98152</c:v>
                </c:pt>
                <c:pt idx="147">
                  <c:v>15.145790999999999</c:v>
                </c:pt>
                <c:pt idx="148">
                  <c:v>15.145790999999999</c:v>
                </c:pt>
                <c:pt idx="149">
                  <c:v>15.244353</c:v>
                </c:pt>
                <c:pt idx="150">
                  <c:v>15.244353</c:v>
                </c:pt>
                <c:pt idx="151">
                  <c:v>15.441478</c:v>
                </c:pt>
                <c:pt idx="152">
                  <c:v>15.441478</c:v>
                </c:pt>
                <c:pt idx="153">
                  <c:v>15.572895000000001</c:v>
                </c:pt>
                <c:pt idx="154">
                  <c:v>15.572895000000001</c:v>
                </c:pt>
                <c:pt idx="155">
                  <c:v>16</c:v>
                </c:pt>
                <c:pt idx="156">
                  <c:v>16</c:v>
                </c:pt>
                <c:pt idx="157">
                  <c:v>16.032854</c:v>
                </c:pt>
                <c:pt idx="158">
                  <c:v>16.032854</c:v>
                </c:pt>
                <c:pt idx="159">
                  <c:v>16.262834000000002</c:v>
                </c:pt>
                <c:pt idx="160">
                  <c:v>16.262834000000002</c:v>
                </c:pt>
                <c:pt idx="161">
                  <c:v>16.295687999999981</c:v>
                </c:pt>
                <c:pt idx="162">
                  <c:v>16.295687999999981</c:v>
                </c:pt>
                <c:pt idx="163">
                  <c:v>16.361395999999999</c:v>
                </c:pt>
                <c:pt idx="164">
                  <c:v>16.361395999999999</c:v>
                </c:pt>
                <c:pt idx="165">
                  <c:v>16.427105000000001</c:v>
                </c:pt>
                <c:pt idx="166">
                  <c:v>16.427105000000001</c:v>
                </c:pt>
                <c:pt idx="167">
                  <c:v>16.492813000000002</c:v>
                </c:pt>
                <c:pt idx="168">
                  <c:v>16.492813000000002</c:v>
                </c:pt>
                <c:pt idx="169">
                  <c:v>16.558522</c:v>
                </c:pt>
                <c:pt idx="170">
                  <c:v>16.558522</c:v>
                </c:pt>
                <c:pt idx="171">
                  <c:v>17.347023</c:v>
                </c:pt>
                <c:pt idx="172">
                  <c:v>17.347023</c:v>
                </c:pt>
                <c:pt idx="173">
                  <c:v>17.708418999999999</c:v>
                </c:pt>
                <c:pt idx="174">
                  <c:v>17.708418999999999</c:v>
                </c:pt>
                <c:pt idx="175">
                  <c:v>17.774127</c:v>
                </c:pt>
                <c:pt idx="176">
                  <c:v>17.774127</c:v>
                </c:pt>
                <c:pt idx="177">
                  <c:v>18.004107000000001</c:v>
                </c:pt>
                <c:pt idx="178">
                  <c:v>18.004107000000001</c:v>
                </c:pt>
                <c:pt idx="179">
                  <c:v>18.332649</c:v>
                </c:pt>
                <c:pt idx="180">
                  <c:v>18.332649</c:v>
                </c:pt>
                <c:pt idx="181">
                  <c:v>18.398357000000001</c:v>
                </c:pt>
                <c:pt idx="182">
                  <c:v>18.398357000000001</c:v>
                </c:pt>
                <c:pt idx="183">
                  <c:v>18.464065999999999</c:v>
                </c:pt>
                <c:pt idx="184">
                  <c:v>18.464065999999999</c:v>
                </c:pt>
                <c:pt idx="185">
                  <c:v>18.496919999999999</c:v>
                </c:pt>
                <c:pt idx="186">
                  <c:v>18.496919999999999</c:v>
                </c:pt>
                <c:pt idx="187">
                  <c:v>19.219712999999999</c:v>
                </c:pt>
                <c:pt idx="188">
                  <c:v>19.219712999999999</c:v>
                </c:pt>
                <c:pt idx="189">
                  <c:v>19.581109000000001</c:v>
                </c:pt>
                <c:pt idx="190">
                  <c:v>19.581109000000001</c:v>
                </c:pt>
                <c:pt idx="191">
                  <c:v>19.646816999999999</c:v>
                </c:pt>
                <c:pt idx="192">
                  <c:v>19.646816999999999</c:v>
                </c:pt>
                <c:pt idx="193">
                  <c:v>20.468171999999999</c:v>
                </c:pt>
                <c:pt idx="194">
                  <c:v>20.468171999999999</c:v>
                </c:pt>
                <c:pt idx="195">
                  <c:v>21.223818999999999</c:v>
                </c:pt>
                <c:pt idx="196">
                  <c:v>21.223818999999999</c:v>
                </c:pt>
                <c:pt idx="197">
                  <c:v>21.256674</c:v>
                </c:pt>
                <c:pt idx="198">
                  <c:v>21.256674</c:v>
                </c:pt>
                <c:pt idx="199">
                  <c:v>22.176590999999991</c:v>
                </c:pt>
                <c:pt idx="200">
                  <c:v>22.176590999999991</c:v>
                </c:pt>
                <c:pt idx="201">
                  <c:v>22.439425</c:v>
                </c:pt>
                <c:pt idx="202">
                  <c:v>22.439425</c:v>
                </c:pt>
                <c:pt idx="203">
                  <c:v>22.63655</c:v>
                </c:pt>
                <c:pt idx="204">
                  <c:v>22.63655</c:v>
                </c:pt>
                <c:pt idx="205">
                  <c:v>22.965091999999981</c:v>
                </c:pt>
                <c:pt idx="206">
                  <c:v>22.965091999999981</c:v>
                </c:pt>
                <c:pt idx="207">
                  <c:v>23.063655000000001</c:v>
                </c:pt>
                <c:pt idx="208">
                  <c:v>23.063655000000001</c:v>
                </c:pt>
                <c:pt idx="209">
                  <c:v>23.227926</c:v>
                </c:pt>
                <c:pt idx="210">
                  <c:v>23.227926</c:v>
                </c:pt>
                <c:pt idx="211">
                  <c:v>23.26078</c:v>
                </c:pt>
                <c:pt idx="212">
                  <c:v>23.26078</c:v>
                </c:pt>
                <c:pt idx="213">
                  <c:v>23.819302</c:v>
                </c:pt>
                <c:pt idx="214">
                  <c:v>23.819302</c:v>
                </c:pt>
                <c:pt idx="215">
                  <c:v>23.885010000000001</c:v>
                </c:pt>
                <c:pt idx="216">
                  <c:v>23.885010000000001</c:v>
                </c:pt>
                <c:pt idx="217">
                  <c:v>23.917864000000009</c:v>
                </c:pt>
                <c:pt idx="218">
                  <c:v>23.917864000000009</c:v>
                </c:pt>
                <c:pt idx="219">
                  <c:v>24.213552</c:v>
                </c:pt>
                <c:pt idx="220">
                  <c:v>24.213552</c:v>
                </c:pt>
                <c:pt idx="221">
                  <c:v>24.640657000000001</c:v>
                </c:pt>
                <c:pt idx="222">
                  <c:v>24.640657000000001</c:v>
                </c:pt>
                <c:pt idx="223">
                  <c:v>25.133469999999999</c:v>
                </c:pt>
                <c:pt idx="224">
                  <c:v>25.133469999999999</c:v>
                </c:pt>
                <c:pt idx="225">
                  <c:v>25.330594999999999</c:v>
                </c:pt>
                <c:pt idx="226">
                  <c:v>25.330594999999999</c:v>
                </c:pt>
                <c:pt idx="227">
                  <c:v>25.396304000000001</c:v>
                </c:pt>
                <c:pt idx="228">
                  <c:v>25.396304000000001</c:v>
                </c:pt>
                <c:pt idx="229">
                  <c:v>25.46201199999998</c:v>
                </c:pt>
                <c:pt idx="230">
                  <c:v>25.46201199999998</c:v>
                </c:pt>
                <c:pt idx="231">
                  <c:v>25.626283000000001</c:v>
                </c:pt>
                <c:pt idx="232">
                  <c:v>25.626283000000001</c:v>
                </c:pt>
                <c:pt idx="233">
                  <c:v>26.119097</c:v>
                </c:pt>
                <c:pt idx="234">
                  <c:v>26.119097</c:v>
                </c:pt>
                <c:pt idx="235">
                  <c:v>26.316222</c:v>
                </c:pt>
                <c:pt idx="236">
                  <c:v>26.316222</c:v>
                </c:pt>
                <c:pt idx="237">
                  <c:v>26.349076</c:v>
                </c:pt>
                <c:pt idx="238">
                  <c:v>26.349076</c:v>
                </c:pt>
                <c:pt idx="239">
                  <c:v>26.743326</c:v>
                </c:pt>
                <c:pt idx="240">
                  <c:v>26.743326</c:v>
                </c:pt>
                <c:pt idx="241">
                  <c:v>27.170431000000001</c:v>
                </c:pt>
                <c:pt idx="242">
                  <c:v>27.170431000000001</c:v>
                </c:pt>
                <c:pt idx="243">
                  <c:v>27.761807000000001</c:v>
                </c:pt>
                <c:pt idx="244">
                  <c:v>27.761807000000001</c:v>
                </c:pt>
                <c:pt idx="245">
                  <c:v>27.958932000000001</c:v>
                </c:pt>
                <c:pt idx="246">
                  <c:v>27.958932000000001</c:v>
                </c:pt>
                <c:pt idx="247">
                  <c:v>28.386037000000002</c:v>
                </c:pt>
                <c:pt idx="248">
                  <c:v>29.010266999999999</c:v>
                </c:pt>
                <c:pt idx="249">
                  <c:v>29.010266999999999</c:v>
                </c:pt>
                <c:pt idx="250">
                  <c:v>29.700205</c:v>
                </c:pt>
                <c:pt idx="251">
                  <c:v>29.700205</c:v>
                </c:pt>
                <c:pt idx="252">
                  <c:v>30.061602000000001</c:v>
                </c:pt>
                <c:pt idx="253">
                  <c:v>30.061602000000001</c:v>
                </c:pt>
                <c:pt idx="254">
                  <c:v>30.455852</c:v>
                </c:pt>
                <c:pt idx="255">
                  <c:v>30.455852</c:v>
                </c:pt>
                <c:pt idx="256">
                  <c:v>30.521560999999991</c:v>
                </c:pt>
                <c:pt idx="257">
                  <c:v>30.521560999999991</c:v>
                </c:pt>
                <c:pt idx="258">
                  <c:v>31.178644999999999</c:v>
                </c:pt>
                <c:pt idx="259">
                  <c:v>31.178644999999999</c:v>
                </c:pt>
                <c:pt idx="260">
                  <c:v>31.342915999999999</c:v>
                </c:pt>
                <c:pt idx="261">
                  <c:v>31.342915999999999</c:v>
                </c:pt>
                <c:pt idx="262">
                  <c:v>31.605748999999999</c:v>
                </c:pt>
                <c:pt idx="263">
                  <c:v>31.605748999999999</c:v>
                </c:pt>
                <c:pt idx="264">
                  <c:v>31.671458000000001</c:v>
                </c:pt>
                <c:pt idx="265">
                  <c:v>31.671458000000001</c:v>
                </c:pt>
                <c:pt idx="266">
                  <c:v>32.197125</c:v>
                </c:pt>
                <c:pt idx="267">
                  <c:v>32.197125</c:v>
                </c:pt>
                <c:pt idx="268">
                  <c:v>32.328541999999999</c:v>
                </c:pt>
                <c:pt idx="269">
                  <c:v>32.328541999999999</c:v>
                </c:pt>
                <c:pt idx="270">
                  <c:v>32.624229999999997</c:v>
                </c:pt>
                <c:pt idx="271">
                  <c:v>32.624229999999997</c:v>
                </c:pt>
                <c:pt idx="272">
                  <c:v>32.657083999999998</c:v>
                </c:pt>
                <c:pt idx="273">
                  <c:v>32.657083999999998</c:v>
                </c:pt>
                <c:pt idx="274">
                  <c:v>32.821354999999997</c:v>
                </c:pt>
                <c:pt idx="275">
                  <c:v>32.821354999999997</c:v>
                </c:pt>
                <c:pt idx="276">
                  <c:v>33.314168000000002</c:v>
                </c:pt>
                <c:pt idx="277">
                  <c:v>33.314168000000002</c:v>
                </c:pt>
                <c:pt idx="278">
                  <c:v>33.642710000000001</c:v>
                </c:pt>
                <c:pt idx="279">
                  <c:v>33.642710000000001</c:v>
                </c:pt>
                <c:pt idx="280">
                  <c:v>34.299795000000003</c:v>
                </c:pt>
                <c:pt idx="281">
                  <c:v>34.299795000000003</c:v>
                </c:pt>
                <c:pt idx="282">
                  <c:v>34.332649000000004</c:v>
                </c:pt>
                <c:pt idx="283">
                  <c:v>34.332649000000004</c:v>
                </c:pt>
                <c:pt idx="284">
                  <c:v>34.628337000000002</c:v>
                </c:pt>
                <c:pt idx="285">
                  <c:v>34.628337000000002</c:v>
                </c:pt>
                <c:pt idx="286">
                  <c:v>35.022587000000001</c:v>
                </c:pt>
                <c:pt idx="287">
                  <c:v>35.022587000000001</c:v>
                </c:pt>
                <c:pt idx="288">
                  <c:v>35.679671000000013</c:v>
                </c:pt>
                <c:pt idx="289">
                  <c:v>35.679671000000013</c:v>
                </c:pt>
                <c:pt idx="290">
                  <c:v>35.876797000000003</c:v>
                </c:pt>
                <c:pt idx="291">
                  <c:v>35.876797000000003</c:v>
                </c:pt>
                <c:pt idx="292">
                  <c:v>35.942504999999997</c:v>
                </c:pt>
                <c:pt idx="293">
                  <c:v>35.942504999999997</c:v>
                </c:pt>
                <c:pt idx="294">
                  <c:v>36.205339000000002</c:v>
                </c:pt>
                <c:pt idx="295">
                  <c:v>36.205339000000002</c:v>
                </c:pt>
                <c:pt idx="296">
                  <c:v>37.289527999999997</c:v>
                </c:pt>
                <c:pt idx="297">
                  <c:v>37.289527999999997</c:v>
                </c:pt>
                <c:pt idx="298">
                  <c:v>37.388089999999998</c:v>
                </c:pt>
                <c:pt idx="299">
                  <c:v>37.388089999999998</c:v>
                </c:pt>
                <c:pt idx="300">
                  <c:v>38.078029000000001</c:v>
                </c:pt>
                <c:pt idx="301">
                  <c:v>38.078029000000001</c:v>
                </c:pt>
                <c:pt idx="302">
                  <c:v>38.2423</c:v>
                </c:pt>
                <c:pt idx="303">
                  <c:v>38.2423</c:v>
                </c:pt>
                <c:pt idx="304">
                  <c:v>38.932237999999998</c:v>
                </c:pt>
                <c:pt idx="305">
                  <c:v>38.932237999999998</c:v>
                </c:pt>
                <c:pt idx="306">
                  <c:v>40.344968999999999</c:v>
                </c:pt>
                <c:pt idx="307">
                  <c:v>40.344968999999999</c:v>
                </c:pt>
                <c:pt idx="308">
                  <c:v>41.330595000000002</c:v>
                </c:pt>
                <c:pt idx="309">
                  <c:v>41.330595000000002</c:v>
                </c:pt>
                <c:pt idx="310">
                  <c:v>41.462012000000001</c:v>
                </c:pt>
                <c:pt idx="311">
                  <c:v>41.462012000000001</c:v>
                </c:pt>
                <c:pt idx="312">
                  <c:v>43.400411000000013</c:v>
                </c:pt>
                <c:pt idx="313">
                  <c:v>43.400411000000013</c:v>
                </c:pt>
                <c:pt idx="314">
                  <c:v>45.371662999999998</c:v>
                </c:pt>
                <c:pt idx="315">
                  <c:v>45.371662999999998</c:v>
                </c:pt>
                <c:pt idx="316">
                  <c:v>46.028747000000003</c:v>
                </c:pt>
                <c:pt idx="317">
                  <c:v>46.028747000000003</c:v>
                </c:pt>
                <c:pt idx="318">
                  <c:v>53.848049000000003</c:v>
                </c:pt>
                <c:pt idx="320">
                  <c:v>0</c:v>
                </c:pt>
                <c:pt idx="321">
                  <c:v>0.1971253</c:v>
                </c:pt>
                <c:pt idx="322">
                  <c:v>0.1971253</c:v>
                </c:pt>
                <c:pt idx="323">
                  <c:v>0.4599589</c:v>
                </c:pt>
                <c:pt idx="324">
                  <c:v>0.4599589</c:v>
                </c:pt>
                <c:pt idx="325">
                  <c:v>0.52566740000000001</c:v>
                </c:pt>
                <c:pt idx="326">
                  <c:v>0.52566740000000001</c:v>
                </c:pt>
                <c:pt idx="327">
                  <c:v>0.95277210000000001</c:v>
                </c:pt>
                <c:pt idx="328">
                  <c:v>0.95277210000000001</c:v>
                </c:pt>
                <c:pt idx="329">
                  <c:v>1.2813142</c:v>
                </c:pt>
                <c:pt idx="330">
                  <c:v>1.2813142</c:v>
                </c:pt>
                <c:pt idx="331">
                  <c:v>1.3141684</c:v>
                </c:pt>
                <c:pt idx="332">
                  <c:v>1.3141684</c:v>
                </c:pt>
                <c:pt idx="333">
                  <c:v>1.3470226000000001</c:v>
                </c:pt>
                <c:pt idx="334">
                  <c:v>1.3470226000000001</c:v>
                </c:pt>
                <c:pt idx="335">
                  <c:v>1.7084189000000001</c:v>
                </c:pt>
                <c:pt idx="336">
                  <c:v>1.7084189000000001</c:v>
                </c:pt>
                <c:pt idx="337">
                  <c:v>1.8726898999999999</c:v>
                </c:pt>
                <c:pt idx="338">
                  <c:v>1.8726898999999999</c:v>
                </c:pt>
                <c:pt idx="339">
                  <c:v>2.2997947000000001</c:v>
                </c:pt>
                <c:pt idx="340">
                  <c:v>2.2997947000000001</c:v>
                </c:pt>
                <c:pt idx="341">
                  <c:v>2.6611910000000001</c:v>
                </c:pt>
                <c:pt idx="342">
                  <c:v>2.6611910000000001</c:v>
                </c:pt>
                <c:pt idx="343">
                  <c:v>2.9240246000000001</c:v>
                </c:pt>
                <c:pt idx="344">
                  <c:v>2.9240246000000001</c:v>
                </c:pt>
                <c:pt idx="345">
                  <c:v>2.9568788999999969</c:v>
                </c:pt>
                <c:pt idx="346">
                  <c:v>2.9568788999999969</c:v>
                </c:pt>
                <c:pt idx="347">
                  <c:v>3.0882957000000002</c:v>
                </c:pt>
                <c:pt idx="348">
                  <c:v>3.0882957000000002</c:v>
                </c:pt>
                <c:pt idx="349">
                  <c:v>3.1211498999999998</c:v>
                </c:pt>
                <c:pt idx="350">
                  <c:v>3.1211498999999998</c:v>
                </c:pt>
                <c:pt idx="351">
                  <c:v>3.2197125</c:v>
                </c:pt>
                <c:pt idx="352">
                  <c:v>3.2197125</c:v>
                </c:pt>
                <c:pt idx="353">
                  <c:v>3.4168378000000001</c:v>
                </c:pt>
                <c:pt idx="354">
                  <c:v>3.4168378000000001</c:v>
                </c:pt>
                <c:pt idx="355">
                  <c:v>3.5482545999999999</c:v>
                </c:pt>
                <c:pt idx="356">
                  <c:v>3.5482545999999999</c:v>
                </c:pt>
                <c:pt idx="357">
                  <c:v>3.5811088</c:v>
                </c:pt>
                <c:pt idx="358">
                  <c:v>3.5811088</c:v>
                </c:pt>
                <c:pt idx="359">
                  <c:v>3.6468172000000001</c:v>
                </c:pt>
                <c:pt idx="360">
                  <c:v>3.6468172000000001</c:v>
                </c:pt>
                <c:pt idx="361">
                  <c:v>3.909650899999999</c:v>
                </c:pt>
                <c:pt idx="362">
                  <c:v>3.909650899999999</c:v>
                </c:pt>
                <c:pt idx="363">
                  <c:v>4.3039014</c:v>
                </c:pt>
                <c:pt idx="364">
                  <c:v>4.3039014</c:v>
                </c:pt>
                <c:pt idx="365">
                  <c:v>4.6324434999999999</c:v>
                </c:pt>
                <c:pt idx="366">
                  <c:v>4.6324434999999999</c:v>
                </c:pt>
                <c:pt idx="367">
                  <c:v>4.9609855999999954</c:v>
                </c:pt>
                <c:pt idx="368">
                  <c:v>4.9609855999999954</c:v>
                </c:pt>
                <c:pt idx="369">
                  <c:v>5.0924024999999986</c:v>
                </c:pt>
                <c:pt idx="370">
                  <c:v>5.0924024999999986</c:v>
                </c:pt>
                <c:pt idx="371">
                  <c:v>5.3223818999999946</c:v>
                </c:pt>
                <c:pt idx="372">
                  <c:v>5.3223818999999946</c:v>
                </c:pt>
                <c:pt idx="373">
                  <c:v>5.7166323999999999</c:v>
                </c:pt>
                <c:pt idx="374">
                  <c:v>5.7166323999999999</c:v>
                </c:pt>
                <c:pt idx="375">
                  <c:v>5.7494867000000003</c:v>
                </c:pt>
                <c:pt idx="376">
                  <c:v>5.7494867000000003</c:v>
                </c:pt>
                <c:pt idx="377">
                  <c:v>5.8151950999999968</c:v>
                </c:pt>
                <c:pt idx="378">
                  <c:v>5.8151950999999968</c:v>
                </c:pt>
                <c:pt idx="379">
                  <c:v>6.1437371999999986</c:v>
                </c:pt>
                <c:pt idx="380">
                  <c:v>6.1437371999999986</c:v>
                </c:pt>
                <c:pt idx="381">
                  <c:v>6.1765914000000004</c:v>
                </c:pt>
                <c:pt idx="382">
                  <c:v>6.1765914000000004</c:v>
                </c:pt>
                <c:pt idx="383">
                  <c:v>6.2094455999999996</c:v>
                </c:pt>
                <c:pt idx="384">
                  <c:v>6.2094455999999996</c:v>
                </c:pt>
                <c:pt idx="385">
                  <c:v>6.5708418999999996</c:v>
                </c:pt>
                <c:pt idx="386">
                  <c:v>6.5708418999999996</c:v>
                </c:pt>
                <c:pt idx="387">
                  <c:v>6.997946599999997</c:v>
                </c:pt>
                <c:pt idx="388">
                  <c:v>6.997946599999997</c:v>
                </c:pt>
                <c:pt idx="389">
                  <c:v>7.7535933999999997</c:v>
                </c:pt>
                <c:pt idx="390">
                  <c:v>7.7535933999999997</c:v>
                </c:pt>
                <c:pt idx="391">
                  <c:v>7.8193017999999999</c:v>
                </c:pt>
                <c:pt idx="392">
                  <c:v>7.8193017999999999</c:v>
                </c:pt>
                <c:pt idx="393">
                  <c:v>7.8850102999999967</c:v>
                </c:pt>
                <c:pt idx="394">
                  <c:v>7.8850102999999967</c:v>
                </c:pt>
                <c:pt idx="395">
                  <c:v>8.0821354999999997</c:v>
                </c:pt>
                <c:pt idx="396">
                  <c:v>8.0821354999999997</c:v>
                </c:pt>
                <c:pt idx="397">
                  <c:v>8.2135524000000011</c:v>
                </c:pt>
                <c:pt idx="398">
                  <c:v>8.2135524000000011</c:v>
                </c:pt>
                <c:pt idx="399">
                  <c:v>8.4435318000000006</c:v>
                </c:pt>
                <c:pt idx="400">
                  <c:v>8.4435318000000006</c:v>
                </c:pt>
                <c:pt idx="401">
                  <c:v>8.6406570999999985</c:v>
                </c:pt>
                <c:pt idx="402">
                  <c:v>8.6406570999999985</c:v>
                </c:pt>
                <c:pt idx="403">
                  <c:v>9.0349075999999986</c:v>
                </c:pt>
                <c:pt idx="404">
                  <c:v>9.0349075999999986</c:v>
                </c:pt>
                <c:pt idx="405">
                  <c:v>9.1663244000000006</c:v>
                </c:pt>
                <c:pt idx="406">
                  <c:v>9.1663244000000006</c:v>
                </c:pt>
                <c:pt idx="407">
                  <c:v>9.3305954999999994</c:v>
                </c:pt>
                <c:pt idx="408">
                  <c:v>9.3305954999999994</c:v>
                </c:pt>
                <c:pt idx="409">
                  <c:v>9.3634497000000003</c:v>
                </c:pt>
                <c:pt idx="410">
                  <c:v>9.3634497000000003</c:v>
                </c:pt>
                <c:pt idx="411">
                  <c:v>9.4291580999999987</c:v>
                </c:pt>
                <c:pt idx="412">
                  <c:v>9.4291580999999987</c:v>
                </c:pt>
                <c:pt idx="413">
                  <c:v>9.4948665000000005</c:v>
                </c:pt>
                <c:pt idx="414">
                  <c:v>9.4948665000000005</c:v>
                </c:pt>
                <c:pt idx="415">
                  <c:v>9.5605749000000007</c:v>
                </c:pt>
                <c:pt idx="416">
                  <c:v>9.5605749000000007</c:v>
                </c:pt>
                <c:pt idx="417">
                  <c:v>9.7248459999999994</c:v>
                </c:pt>
                <c:pt idx="418">
                  <c:v>9.7248459999999994</c:v>
                </c:pt>
                <c:pt idx="419">
                  <c:v>9.8234086000000005</c:v>
                </c:pt>
                <c:pt idx="420">
                  <c:v>9.8234086000000005</c:v>
                </c:pt>
                <c:pt idx="421">
                  <c:v>10.086242</c:v>
                </c:pt>
                <c:pt idx="422">
                  <c:v>10.086242</c:v>
                </c:pt>
                <c:pt idx="423">
                  <c:v>10.217658999999999</c:v>
                </c:pt>
                <c:pt idx="424">
                  <c:v>10.217658999999999</c:v>
                </c:pt>
                <c:pt idx="425">
                  <c:v>10.381930000000001</c:v>
                </c:pt>
                <c:pt idx="426">
                  <c:v>10.381930000000001</c:v>
                </c:pt>
                <c:pt idx="427">
                  <c:v>10.513347</c:v>
                </c:pt>
                <c:pt idx="428">
                  <c:v>10.513347</c:v>
                </c:pt>
                <c:pt idx="429">
                  <c:v>10.644764</c:v>
                </c:pt>
                <c:pt idx="430">
                  <c:v>10.644764</c:v>
                </c:pt>
                <c:pt idx="431">
                  <c:v>11.006159999999999</c:v>
                </c:pt>
                <c:pt idx="432">
                  <c:v>11.006159999999999</c:v>
                </c:pt>
                <c:pt idx="433">
                  <c:v>11.334702</c:v>
                </c:pt>
                <c:pt idx="434">
                  <c:v>11.334702</c:v>
                </c:pt>
                <c:pt idx="435">
                  <c:v>11.466119000000001</c:v>
                </c:pt>
                <c:pt idx="436">
                  <c:v>11.466119000000001</c:v>
                </c:pt>
                <c:pt idx="437">
                  <c:v>11.564681999999999</c:v>
                </c:pt>
                <c:pt idx="438">
                  <c:v>11.564681999999999</c:v>
                </c:pt>
                <c:pt idx="439">
                  <c:v>11.63039</c:v>
                </c:pt>
                <c:pt idx="440">
                  <c:v>11.63039</c:v>
                </c:pt>
                <c:pt idx="441">
                  <c:v>11.893224</c:v>
                </c:pt>
                <c:pt idx="442">
                  <c:v>11.893224</c:v>
                </c:pt>
                <c:pt idx="443">
                  <c:v>11.991785999999999</c:v>
                </c:pt>
                <c:pt idx="444">
                  <c:v>11.991785999999999</c:v>
                </c:pt>
                <c:pt idx="445">
                  <c:v>12.024641000000001</c:v>
                </c:pt>
                <c:pt idx="446">
                  <c:v>12.024641000000001</c:v>
                </c:pt>
                <c:pt idx="447">
                  <c:v>12.090349</c:v>
                </c:pt>
                <c:pt idx="448">
                  <c:v>12.090349</c:v>
                </c:pt>
                <c:pt idx="449">
                  <c:v>12.156057000000001</c:v>
                </c:pt>
                <c:pt idx="450">
                  <c:v>12.156057000000001</c:v>
                </c:pt>
                <c:pt idx="451">
                  <c:v>12.418891</c:v>
                </c:pt>
                <c:pt idx="452">
                  <c:v>12.418891</c:v>
                </c:pt>
                <c:pt idx="453">
                  <c:v>13.075975</c:v>
                </c:pt>
                <c:pt idx="454">
                  <c:v>13.075975</c:v>
                </c:pt>
                <c:pt idx="455">
                  <c:v>13.470226</c:v>
                </c:pt>
                <c:pt idx="456">
                  <c:v>13.470226</c:v>
                </c:pt>
                <c:pt idx="457">
                  <c:v>13.601642999999999</c:v>
                </c:pt>
                <c:pt idx="458">
                  <c:v>13.601642999999999</c:v>
                </c:pt>
                <c:pt idx="459">
                  <c:v>13.73306</c:v>
                </c:pt>
                <c:pt idx="460">
                  <c:v>13.73306</c:v>
                </c:pt>
                <c:pt idx="461">
                  <c:v>13.897330999999999</c:v>
                </c:pt>
                <c:pt idx="462">
                  <c:v>13.897330999999999</c:v>
                </c:pt>
                <c:pt idx="463">
                  <c:v>14.094455999999999</c:v>
                </c:pt>
                <c:pt idx="464">
                  <c:v>14.094455999999999</c:v>
                </c:pt>
                <c:pt idx="465">
                  <c:v>14.225873</c:v>
                </c:pt>
                <c:pt idx="466">
                  <c:v>14.225873</c:v>
                </c:pt>
                <c:pt idx="467">
                  <c:v>14.258727</c:v>
                </c:pt>
                <c:pt idx="468">
                  <c:v>14.258727</c:v>
                </c:pt>
                <c:pt idx="469">
                  <c:v>14.554415000000001</c:v>
                </c:pt>
                <c:pt idx="470">
                  <c:v>14.554415000000001</c:v>
                </c:pt>
                <c:pt idx="471">
                  <c:v>14.685832</c:v>
                </c:pt>
                <c:pt idx="472">
                  <c:v>14.685832</c:v>
                </c:pt>
                <c:pt idx="473">
                  <c:v>14.948665</c:v>
                </c:pt>
                <c:pt idx="474">
                  <c:v>14.948665</c:v>
                </c:pt>
                <c:pt idx="475">
                  <c:v>14.98152</c:v>
                </c:pt>
                <c:pt idx="476">
                  <c:v>14.98152</c:v>
                </c:pt>
                <c:pt idx="477">
                  <c:v>15.014374</c:v>
                </c:pt>
                <c:pt idx="478">
                  <c:v>15.014374</c:v>
                </c:pt>
                <c:pt idx="479">
                  <c:v>15.080082000000001</c:v>
                </c:pt>
                <c:pt idx="480">
                  <c:v>15.080082000000001</c:v>
                </c:pt>
                <c:pt idx="481">
                  <c:v>15.112935999999999</c:v>
                </c:pt>
                <c:pt idx="482">
                  <c:v>15.112935999999999</c:v>
                </c:pt>
                <c:pt idx="483">
                  <c:v>15.178644999999999</c:v>
                </c:pt>
                <c:pt idx="484">
                  <c:v>15.178644999999999</c:v>
                </c:pt>
                <c:pt idx="485">
                  <c:v>15.211499</c:v>
                </c:pt>
                <c:pt idx="486">
                  <c:v>15.211499</c:v>
                </c:pt>
                <c:pt idx="487">
                  <c:v>15.277207000000001</c:v>
                </c:pt>
                <c:pt idx="488">
                  <c:v>15.277207000000001</c:v>
                </c:pt>
                <c:pt idx="489">
                  <c:v>15.310062</c:v>
                </c:pt>
                <c:pt idx="490">
                  <c:v>15.310062</c:v>
                </c:pt>
                <c:pt idx="491">
                  <c:v>15.572895000000001</c:v>
                </c:pt>
                <c:pt idx="492">
                  <c:v>15.572895000000001</c:v>
                </c:pt>
                <c:pt idx="493">
                  <c:v>15.671457999999999</c:v>
                </c:pt>
                <c:pt idx="494">
                  <c:v>15.671457999999999</c:v>
                </c:pt>
                <c:pt idx="495">
                  <c:v>15.835729000000001</c:v>
                </c:pt>
                <c:pt idx="496">
                  <c:v>15.835729000000001</c:v>
                </c:pt>
                <c:pt idx="497">
                  <c:v>15.934291999999999</c:v>
                </c:pt>
                <c:pt idx="498">
                  <c:v>15.934291999999999</c:v>
                </c:pt>
                <c:pt idx="499">
                  <c:v>17.412731000000001</c:v>
                </c:pt>
                <c:pt idx="500">
                  <c:v>17.412731000000001</c:v>
                </c:pt>
                <c:pt idx="501">
                  <c:v>17.47843899999998</c:v>
                </c:pt>
                <c:pt idx="502">
                  <c:v>17.47843899999998</c:v>
                </c:pt>
                <c:pt idx="503">
                  <c:v>17.741273</c:v>
                </c:pt>
                <c:pt idx="504">
                  <c:v>17.741273</c:v>
                </c:pt>
                <c:pt idx="505">
                  <c:v>17.905543999999971</c:v>
                </c:pt>
                <c:pt idx="506">
                  <c:v>17.905543999999971</c:v>
                </c:pt>
                <c:pt idx="507">
                  <c:v>19.022587000000001</c:v>
                </c:pt>
                <c:pt idx="508">
                  <c:v>19.022587000000001</c:v>
                </c:pt>
                <c:pt idx="509">
                  <c:v>19.5154</c:v>
                </c:pt>
                <c:pt idx="510">
                  <c:v>19.5154</c:v>
                </c:pt>
                <c:pt idx="511">
                  <c:v>19.876797</c:v>
                </c:pt>
                <c:pt idx="512">
                  <c:v>19.876797</c:v>
                </c:pt>
                <c:pt idx="513">
                  <c:v>19.909651</c:v>
                </c:pt>
                <c:pt idx="514">
                  <c:v>19.909651</c:v>
                </c:pt>
                <c:pt idx="515">
                  <c:v>20.041067999999999</c:v>
                </c:pt>
                <c:pt idx="516">
                  <c:v>20.041067999999999</c:v>
                </c:pt>
                <c:pt idx="517">
                  <c:v>20.172485000000009</c:v>
                </c:pt>
                <c:pt idx="518">
                  <c:v>20.172485000000009</c:v>
                </c:pt>
                <c:pt idx="519">
                  <c:v>20.402463999999981</c:v>
                </c:pt>
                <c:pt idx="520">
                  <c:v>20.402463999999981</c:v>
                </c:pt>
                <c:pt idx="521">
                  <c:v>20.731006000000001</c:v>
                </c:pt>
                <c:pt idx="522">
                  <c:v>20.731006000000001</c:v>
                </c:pt>
                <c:pt idx="523">
                  <c:v>20.763860000000001</c:v>
                </c:pt>
                <c:pt idx="524">
                  <c:v>20.763860000000001</c:v>
                </c:pt>
                <c:pt idx="525">
                  <c:v>20.796714999999999</c:v>
                </c:pt>
                <c:pt idx="526">
                  <c:v>20.796714999999999</c:v>
                </c:pt>
                <c:pt idx="527">
                  <c:v>20.960985999999991</c:v>
                </c:pt>
                <c:pt idx="528">
                  <c:v>20.960985999999991</c:v>
                </c:pt>
                <c:pt idx="529">
                  <c:v>20.993839999999999</c:v>
                </c:pt>
                <c:pt idx="530">
                  <c:v>20.993839999999999</c:v>
                </c:pt>
                <c:pt idx="531">
                  <c:v>21.059547999999999</c:v>
                </c:pt>
                <c:pt idx="532">
                  <c:v>21.059547999999999</c:v>
                </c:pt>
                <c:pt idx="533">
                  <c:v>21.158111000000009</c:v>
                </c:pt>
                <c:pt idx="534">
                  <c:v>21.158111000000009</c:v>
                </c:pt>
                <c:pt idx="535">
                  <c:v>21.420945</c:v>
                </c:pt>
                <c:pt idx="536">
                  <c:v>21.420945</c:v>
                </c:pt>
                <c:pt idx="537">
                  <c:v>21.618069999999999</c:v>
                </c:pt>
                <c:pt idx="538">
                  <c:v>21.618069999999999</c:v>
                </c:pt>
                <c:pt idx="539">
                  <c:v>21.749486999999981</c:v>
                </c:pt>
                <c:pt idx="540">
                  <c:v>21.749486999999981</c:v>
                </c:pt>
                <c:pt idx="541">
                  <c:v>21.848049</c:v>
                </c:pt>
                <c:pt idx="542">
                  <c:v>21.848049</c:v>
                </c:pt>
                <c:pt idx="543">
                  <c:v>21.880903</c:v>
                </c:pt>
                <c:pt idx="544">
                  <c:v>21.880903</c:v>
                </c:pt>
                <c:pt idx="545">
                  <c:v>22.340862000000001</c:v>
                </c:pt>
                <c:pt idx="546">
                  <c:v>22.340862000000001</c:v>
                </c:pt>
                <c:pt idx="547">
                  <c:v>23.26078</c:v>
                </c:pt>
                <c:pt idx="548">
                  <c:v>23.26078</c:v>
                </c:pt>
                <c:pt idx="549">
                  <c:v>23.326488999999999</c:v>
                </c:pt>
                <c:pt idx="550">
                  <c:v>23.326488999999999</c:v>
                </c:pt>
                <c:pt idx="551">
                  <c:v>23.523613999999981</c:v>
                </c:pt>
                <c:pt idx="552">
                  <c:v>23.523613999999981</c:v>
                </c:pt>
                <c:pt idx="553">
                  <c:v>23.622177000000001</c:v>
                </c:pt>
                <c:pt idx="554">
                  <c:v>23.622177000000001</c:v>
                </c:pt>
                <c:pt idx="555">
                  <c:v>23.786448</c:v>
                </c:pt>
                <c:pt idx="556">
                  <c:v>23.786448</c:v>
                </c:pt>
                <c:pt idx="557">
                  <c:v>23.983573</c:v>
                </c:pt>
                <c:pt idx="558">
                  <c:v>23.983573</c:v>
                </c:pt>
                <c:pt idx="559">
                  <c:v>24.574949</c:v>
                </c:pt>
                <c:pt idx="560">
                  <c:v>24.574949</c:v>
                </c:pt>
                <c:pt idx="561">
                  <c:v>24.673511000000001</c:v>
                </c:pt>
                <c:pt idx="562">
                  <c:v>24.673511000000001</c:v>
                </c:pt>
                <c:pt idx="563">
                  <c:v>24.804928</c:v>
                </c:pt>
                <c:pt idx="564">
                  <c:v>24.804928</c:v>
                </c:pt>
                <c:pt idx="565">
                  <c:v>24.936344999999999</c:v>
                </c:pt>
                <c:pt idx="566">
                  <c:v>24.936344999999999</c:v>
                </c:pt>
                <c:pt idx="567">
                  <c:v>25.067761999999991</c:v>
                </c:pt>
                <c:pt idx="568">
                  <c:v>25.067761999999991</c:v>
                </c:pt>
                <c:pt idx="569">
                  <c:v>25.199179000000001</c:v>
                </c:pt>
                <c:pt idx="570">
                  <c:v>25.199179000000001</c:v>
                </c:pt>
                <c:pt idx="571">
                  <c:v>25.429158000000001</c:v>
                </c:pt>
                <c:pt idx="572">
                  <c:v>25.429158000000001</c:v>
                </c:pt>
                <c:pt idx="573">
                  <c:v>25.856262999999991</c:v>
                </c:pt>
                <c:pt idx="574">
                  <c:v>25.856262999999991</c:v>
                </c:pt>
                <c:pt idx="575">
                  <c:v>26.119097</c:v>
                </c:pt>
                <c:pt idx="576">
                  <c:v>26.119097</c:v>
                </c:pt>
                <c:pt idx="577">
                  <c:v>26.151951</c:v>
                </c:pt>
                <c:pt idx="578">
                  <c:v>26.151951</c:v>
                </c:pt>
                <c:pt idx="579">
                  <c:v>26.217659000000001</c:v>
                </c:pt>
                <c:pt idx="580">
                  <c:v>26.217659000000001</c:v>
                </c:pt>
                <c:pt idx="581">
                  <c:v>26.349076</c:v>
                </c:pt>
                <c:pt idx="582">
                  <c:v>26.349076</c:v>
                </c:pt>
                <c:pt idx="583">
                  <c:v>26.743326</c:v>
                </c:pt>
                <c:pt idx="584">
                  <c:v>26.743326</c:v>
                </c:pt>
                <c:pt idx="585">
                  <c:v>26.874742999999999</c:v>
                </c:pt>
                <c:pt idx="586">
                  <c:v>26.874742999999999</c:v>
                </c:pt>
                <c:pt idx="587">
                  <c:v>27.400410999999981</c:v>
                </c:pt>
                <c:pt idx="588">
                  <c:v>27.400410999999981</c:v>
                </c:pt>
                <c:pt idx="589">
                  <c:v>27.564682000000001</c:v>
                </c:pt>
                <c:pt idx="590">
                  <c:v>27.564682000000001</c:v>
                </c:pt>
                <c:pt idx="591">
                  <c:v>27.926078</c:v>
                </c:pt>
                <c:pt idx="592">
                  <c:v>27.926078</c:v>
                </c:pt>
                <c:pt idx="593">
                  <c:v>28.517454000000001</c:v>
                </c:pt>
                <c:pt idx="594">
                  <c:v>28.517454000000001</c:v>
                </c:pt>
                <c:pt idx="595">
                  <c:v>28.944559000000002</c:v>
                </c:pt>
                <c:pt idx="596">
                  <c:v>28.944559000000002</c:v>
                </c:pt>
                <c:pt idx="597">
                  <c:v>28.977412999999981</c:v>
                </c:pt>
                <c:pt idx="598">
                  <c:v>28.977412999999981</c:v>
                </c:pt>
                <c:pt idx="599">
                  <c:v>29.371663000000009</c:v>
                </c:pt>
                <c:pt idx="600">
                  <c:v>29.371663000000009</c:v>
                </c:pt>
                <c:pt idx="601">
                  <c:v>29.995892999999999</c:v>
                </c:pt>
                <c:pt idx="602">
                  <c:v>29.995892999999999</c:v>
                </c:pt>
                <c:pt idx="603">
                  <c:v>30.390143999999999</c:v>
                </c:pt>
                <c:pt idx="604">
                  <c:v>30.390143999999999</c:v>
                </c:pt>
                <c:pt idx="605">
                  <c:v>31.507186999999991</c:v>
                </c:pt>
                <c:pt idx="606">
                  <c:v>31.507186999999991</c:v>
                </c:pt>
                <c:pt idx="607">
                  <c:v>32</c:v>
                </c:pt>
                <c:pt idx="608">
                  <c:v>32</c:v>
                </c:pt>
                <c:pt idx="609">
                  <c:v>32.525667000000013</c:v>
                </c:pt>
                <c:pt idx="610">
                  <c:v>32.525667000000013</c:v>
                </c:pt>
                <c:pt idx="611">
                  <c:v>32.788501000000011</c:v>
                </c:pt>
                <c:pt idx="612">
                  <c:v>32.788501000000011</c:v>
                </c:pt>
                <c:pt idx="613">
                  <c:v>33.051335000000002</c:v>
                </c:pt>
                <c:pt idx="614">
                  <c:v>33.051335000000002</c:v>
                </c:pt>
                <c:pt idx="615">
                  <c:v>33.741273</c:v>
                </c:pt>
                <c:pt idx="616">
                  <c:v>33.741273</c:v>
                </c:pt>
                <c:pt idx="617">
                  <c:v>33.839836000000012</c:v>
                </c:pt>
                <c:pt idx="618">
                  <c:v>33.839836000000012</c:v>
                </c:pt>
                <c:pt idx="619">
                  <c:v>33.872689999999999</c:v>
                </c:pt>
                <c:pt idx="620">
                  <c:v>33.872689999999999</c:v>
                </c:pt>
                <c:pt idx="621">
                  <c:v>34.168377999999997</c:v>
                </c:pt>
                <c:pt idx="622">
                  <c:v>34.168377999999997</c:v>
                </c:pt>
                <c:pt idx="623">
                  <c:v>34.266940000000012</c:v>
                </c:pt>
                <c:pt idx="624">
                  <c:v>34.266940000000012</c:v>
                </c:pt>
                <c:pt idx="625">
                  <c:v>35.383983999999998</c:v>
                </c:pt>
                <c:pt idx="626">
                  <c:v>35.383983999999998</c:v>
                </c:pt>
                <c:pt idx="627">
                  <c:v>35.482546000000013</c:v>
                </c:pt>
                <c:pt idx="628">
                  <c:v>35.482546000000013</c:v>
                </c:pt>
                <c:pt idx="629">
                  <c:v>35.778234000000012</c:v>
                </c:pt>
                <c:pt idx="630">
                  <c:v>35.778234000000012</c:v>
                </c:pt>
                <c:pt idx="631">
                  <c:v>35.876797000000003</c:v>
                </c:pt>
                <c:pt idx="632">
                  <c:v>35.876797000000003</c:v>
                </c:pt>
                <c:pt idx="633">
                  <c:v>36.041068000000003</c:v>
                </c:pt>
                <c:pt idx="634">
                  <c:v>36.041068000000003</c:v>
                </c:pt>
                <c:pt idx="635">
                  <c:v>36.829569000000014</c:v>
                </c:pt>
                <c:pt idx="636">
                  <c:v>36.829569000000014</c:v>
                </c:pt>
                <c:pt idx="637">
                  <c:v>37.256673999999997</c:v>
                </c:pt>
                <c:pt idx="638">
                  <c:v>37.256673999999997</c:v>
                </c:pt>
                <c:pt idx="639">
                  <c:v>37.749487000000002</c:v>
                </c:pt>
                <c:pt idx="640">
                  <c:v>37.749487000000002</c:v>
                </c:pt>
                <c:pt idx="641">
                  <c:v>37.979466000000002</c:v>
                </c:pt>
                <c:pt idx="642">
                  <c:v>37.979466000000002</c:v>
                </c:pt>
                <c:pt idx="643">
                  <c:v>39.293634000000011</c:v>
                </c:pt>
                <c:pt idx="644">
                  <c:v>39.293634000000011</c:v>
                </c:pt>
                <c:pt idx="645">
                  <c:v>39.917863999999987</c:v>
                </c:pt>
                <c:pt idx="646">
                  <c:v>39.917863999999987</c:v>
                </c:pt>
                <c:pt idx="647">
                  <c:v>40.377822999999999</c:v>
                </c:pt>
                <c:pt idx="648">
                  <c:v>40.377822999999999</c:v>
                </c:pt>
                <c:pt idx="649">
                  <c:v>40.640656999999997</c:v>
                </c:pt>
                <c:pt idx="650">
                  <c:v>40.640656999999997</c:v>
                </c:pt>
                <c:pt idx="651">
                  <c:v>40.969199000000003</c:v>
                </c:pt>
                <c:pt idx="652">
                  <c:v>40.969199000000003</c:v>
                </c:pt>
                <c:pt idx="653">
                  <c:v>42.907598</c:v>
                </c:pt>
                <c:pt idx="654">
                  <c:v>42.907598</c:v>
                </c:pt>
                <c:pt idx="655">
                  <c:v>43.301847999999993</c:v>
                </c:pt>
                <c:pt idx="656">
                  <c:v>43.301847999999993</c:v>
                </c:pt>
                <c:pt idx="657">
                  <c:v>44.418891000000002</c:v>
                </c:pt>
                <c:pt idx="658">
                  <c:v>44.418891000000002</c:v>
                </c:pt>
                <c:pt idx="659">
                  <c:v>45.667351000000011</c:v>
                </c:pt>
                <c:pt idx="660">
                  <c:v>45.667351000000011</c:v>
                </c:pt>
                <c:pt idx="661">
                  <c:v>53.486652999999997</c:v>
                </c:pt>
                <c:pt idx="663">
                  <c:v>3.28542E-2</c:v>
                </c:pt>
                <c:pt idx="664">
                  <c:v>3.28542E-2</c:v>
                </c:pt>
                <c:pt idx="665">
                  <c:v>3.28542E-2</c:v>
                </c:pt>
                <c:pt idx="666">
                  <c:v>0.3942505</c:v>
                </c:pt>
                <c:pt idx="667">
                  <c:v>1.0184804999999999</c:v>
                </c:pt>
                <c:pt idx="668">
                  <c:v>1.0513347</c:v>
                </c:pt>
                <c:pt idx="669">
                  <c:v>1.0513347</c:v>
                </c:pt>
                <c:pt idx="670">
                  <c:v>1.2156057</c:v>
                </c:pt>
                <c:pt idx="671">
                  <c:v>1.7412730999999999</c:v>
                </c:pt>
                <c:pt idx="672">
                  <c:v>1.8069815</c:v>
                </c:pt>
                <c:pt idx="673">
                  <c:v>1.8398357000000001</c:v>
                </c:pt>
                <c:pt idx="674">
                  <c:v>1.9055441</c:v>
                </c:pt>
                <c:pt idx="675">
                  <c:v>2.2340862000000001</c:v>
                </c:pt>
                <c:pt idx="676">
                  <c:v>2.4312114999999981</c:v>
                </c:pt>
                <c:pt idx="677">
                  <c:v>2.5954825000000001</c:v>
                </c:pt>
                <c:pt idx="678">
                  <c:v>2.825461999999999</c:v>
                </c:pt>
                <c:pt idx="679">
                  <c:v>2.825461999999999</c:v>
                </c:pt>
                <c:pt idx="680">
                  <c:v>2.8911704</c:v>
                </c:pt>
                <c:pt idx="681">
                  <c:v>3.0225873000000001</c:v>
                </c:pt>
                <c:pt idx="682">
                  <c:v>3.0554415000000001</c:v>
                </c:pt>
                <c:pt idx="683">
                  <c:v>3.7453799000000001</c:v>
                </c:pt>
                <c:pt idx="684">
                  <c:v>3.909650899999999</c:v>
                </c:pt>
                <c:pt idx="685">
                  <c:v>3.9753593</c:v>
                </c:pt>
                <c:pt idx="686">
                  <c:v>4.3039014</c:v>
                </c:pt>
                <c:pt idx="687">
                  <c:v>4.6324434999999999</c:v>
                </c:pt>
                <c:pt idx="688">
                  <c:v>5.5523613999999997</c:v>
                </c:pt>
                <c:pt idx="689">
                  <c:v>6.8665297999999986</c:v>
                </c:pt>
                <c:pt idx="690">
                  <c:v>7.1622176999999967</c:v>
                </c:pt>
                <c:pt idx="691">
                  <c:v>7.1950718999999967</c:v>
                </c:pt>
                <c:pt idx="692">
                  <c:v>7.9835729000000004</c:v>
                </c:pt>
                <c:pt idx="693">
                  <c:v>8.0821354999999997</c:v>
                </c:pt>
                <c:pt idx="694">
                  <c:v>8.7720738999999988</c:v>
                </c:pt>
                <c:pt idx="695">
                  <c:v>9.5934291999999992</c:v>
                </c:pt>
                <c:pt idx="696">
                  <c:v>12.681725</c:v>
                </c:pt>
                <c:pt idx="697">
                  <c:v>13.667351</c:v>
                </c:pt>
                <c:pt idx="698">
                  <c:v>14.225873</c:v>
                </c:pt>
                <c:pt idx="699">
                  <c:v>14.98152</c:v>
                </c:pt>
                <c:pt idx="700">
                  <c:v>16.591376</c:v>
                </c:pt>
                <c:pt idx="701">
                  <c:v>17.051335000000009</c:v>
                </c:pt>
                <c:pt idx="702">
                  <c:v>17.741273</c:v>
                </c:pt>
                <c:pt idx="703">
                  <c:v>20.665298</c:v>
                </c:pt>
                <c:pt idx="704">
                  <c:v>23.490760000000002</c:v>
                </c:pt>
                <c:pt idx="705">
                  <c:v>23.556467999999999</c:v>
                </c:pt>
                <c:pt idx="706">
                  <c:v>24.147843999999999</c:v>
                </c:pt>
                <c:pt idx="707">
                  <c:v>26.710471999999999</c:v>
                </c:pt>
                <c:pt idx="708">
                  <c:v>26.973306000000001</c:v>
                </c:pt>
                <c:pt idx="709">
                  <c:v>26.973306000000001</c:v>
                </c:pt>
                <c:pt idx="710">
                  <c:v>27.104723</c:v>
                </c:pt>
                <c:pt idx="711">
                  <c:v>27.367556</c:v>
                </c:pt>
                <c:pt idx="712">
                  <c:v>28.123203</c:v>
                </c:pt>
                <c:pt idx="713">
                  <c:v>28.221765999999999</c:v>
                </c:pt>
                <c:pt idx="714">
                  <c:v>28.418890999999999</c:v>
                </c:pt>
                <c:pt idx="715">
                  <c:v>28.418890999999999</c:v>
                </c:pt>
                <c:pt idx="716">
                  <c:v>28.583162000000002</c:v>
                </c:pt>
                <c:pt idx="717">
                  <c:v>28.583162000000002</c:v>
                </c:pt>
                <c:pt idx="718">
                  <c:v>28.911704</c:v>
                </c:pt>
                <c:pt idx="719">
                  <c:v>29.075975</c:v>
                </c:pt>
                <c:pt idx="720">
                  <c:v>29.733059999999991</c:v>
                </c:pt>
                <c:pt idx="721">
                  <c:v>29.831621999999999</c:v>
                </c:pt>
                <c:pt idx="722">
                  <c:v>30.028746999999971</c:v>
                </c:pt>
                <c:pt idx="723">
                  <c:v>30.061602000000001</c:v>
                </c:pt>
                <c:pt idx="724">
                  <c:v>30.390143999999999</c:v>
                </c:pt>
                <c:pt idx="725">
                  <c:v>30.587268999999999</c:v>
                </c:pt>
                <c:pt idx="726">
                  <c:v>30.587268999999999</c:v>
                </c:pt>
                <c:pt idx="727">
                  <c:v>30.652977</c:v>
                </c:pt>
                <c:pt idx="728">
                  <c:v>30.751539999999981</c:v>
                </c:pt>
                <c:pt idx="729">
                  <c:v>30.850103000000001</c:v>
                </c:pt>
                <c:pt idx="730">
                  <c:v>30.882957000000001</c:v>
                </c:pt>
                <c:pt idx="731">
                  <c:v>30.915811000000001</c:v>
                </c:pt>
                <c:pt idx="732">
                  <c:v>31.080082000000001</c:v>
                </c:pt>
                <c:pt idx="733">
                  <c:v>31.178644999999999</c:v>
                </c:pt>
                <c:pt idx="734">
                  <c:v>31.310061999999999</c:v>
                </c:pt>
                <c:pt idx="735">
                  <c:v>31.375769999999999</c:v>
                </c:pt>
                <c:pt idx="736">
                  <c:v>31.507186999999991</c:v>
                </c:pt>
                <c:pt idx="737">
                  <c:v>31.638604000000001</c:v>
                </c:pt>
                <c:pt idx="738">
                  <c:v>31.671458000000001</c:v>
                </c:pt>
                <c:pt idx="739">
                  <c:v>31.704312000000002</c:v>
                </c:pt>
                <c:pt idx="740">
                  <c:v>31.770021</c:v>
                </c:pt>
                <c:pt idx="741">
                  <c:v>31.770021</c:v>
                </c:pt>
                <c:pt idx="742">
                  <c:v>31.835729000000001</c:v>
                </c:pt>
                <c:pt idx="743">
                  <c:v>31.868583000000001</c:v>
                </c:pt>
                <c:pt idx="744">
                  <c:v>31.934291999999999</c:v>
                </c:pt>
                <c:pt idx="745">
                  <c:v>32.032854</c:v>
                </c:pt>
                <c:pt idx="746">
                  <c:v>32.197125</c:v>
                </c:pt>
                <c:pt idx="747">
                  <c:v>32.262834000000012</c:v>
                </c:pt>
                <c:pt idx="748">
                  <c:v>32.295687999999998</c:v>
                </c:pt>
                <c:pt idx="749">
                  <c:v>32.492813000000012</c:v>
                </c:pt>
                <c:pt idx="750">
                  <c:v>32.492813000000012</c:v>
                </c:pt>
                <c:pt idx="751">
                  <c:v>32.558522000000011</c:v>
                </c:pt>
                <c:pt idx="752">
                  <c:v>32.887063999999988</c:v>
                </c:pt>
                <c:pt idx="753">
                  <c:v>32.887063999999988</c:v>
                </c:pt>
                <c:pt idx="754">
                  <c:v>33.018479999999997</c:v>
                </c:pt>
                <c:pt idx="755">
                  <c:v>33.018479999999997</c:v>
                </c:pt>
                <c:pt idx="756">
                  <c:v>33.018479999999997</c:v>
                </c:pt>
                <c:pt idx="757">
                  <c:v>33.182752000000001</c:v>
                </c:pt>
                <c:pt idx="758">
                  <c:v>33.248460000000001</c:v>
                </c:pt>
                <c:pt idx="759">
                  <c:v>33.248460000000001</c:v>
                </c:pt>
                <c:pt idx="760">
                  <c:v>33.281314000000002</c:v>
                </c:pt>
                <c:pt idx="761">
                  <c:v>33.347023</c:v>
                </c:pt>
                <c:pt idx="762">
                  <c:v>33.379877</c:v>
                </c:pt>
                <c:pt idx="763">
                  <c:v>33.412731000000001</c:v>
                </c:pt>
                <c:pt idx="764">
                  <c:v>33.511293999999999</c:v>
                </c:pt>
                <c:pt idx="765">
                  <c:v>33.511293999999999</c:v>
                </c:pt>
                <c:pt idx="766">
                  <c:v>33.609856000000001</c:v>
                </c:pt>
                <c:pt idx="767">
                  <c:v>33.609856000000001</c:v>
                </c:pt>
                <c:pt idx="768">
                  <c:v>33.642710000000001</c:v>
                </c:pt>
                <c:pt idx="769">
                  <c:v>33.839836000000012</c:v>
                </c:pt>
                <c:pt idx="770">
                  <c:v>34.135524000000011</c:v>
                </c:pt>
                <c:pt idx="771">
                  <c:v>34.168377999999997</c:v>
                </c:pt>
                <c:pt idx="772">
                  <c:v>34.398357000000011</c:v>
                </c:pt>
                <c:pt idx="773">
                  <c:v>34.431210999999998</c:v>
                </c:pt>
                <c:pt idx="774">
                  <c:v>34.464066000000003</c:v>
                </c:pt>
                <c:pt idx="775">
                  <c:v>34.562627999999997</c:v>
                </c:pt>
                <c:pt idx="776">
                  <c:v>34.562627999999997</c:v>
                </c:pt>
                <c:pt idx="777">
                  <c:v>34.628337000000002</c:v>
                </c:pt>
                <c:pt idx="778">
                  <c:v>34.661191000000002</c:v>
                </c:pt>
                <c:pt idx="779">
                  <c:v>34.792608000000001</c:v>
                </c:pt>
                <c:pt idx="780">
                  <c:v>34.825462000000002</c:v>
                </c:pt>
                <c:pt idx="781">
                  <c:v>34.858316000000002</c:v>
                </c:pt>
                <c:pt idx="782">
                  <c:v>35.022587000000001</c:v>
                </c:pt>
                <c:pt idx="783">
                  <c:v>35.219713000000013</c:v>
                </c:pt>
                <c:pt idx="784">
                  <c:v>35.219713000000013</c:v>
                </c:pt>
                <c:pt idx="785">
                  <c:v>35.351129</c:v>
                </c:pt>
                <c:pt idx="786">
                  <c:v>35.548254999999997</c:v>
                </c:pt>
                <c:pt idx="787">
                  <c:v>35.646817000000013</c:v>
                </c:pt>
                <c:pt idx="788">
                  <c:v>35.778234000000012</c:v>
                </c:pt>
                <c:pt idx="789">
                  <c:v>35.909650999999997</c:v>
                </c:pt>
                <c:pt idx="790">
                  <c:v>35.942504999999997</c:v>
                </c:pt>
                <c:pt idx="791">
                  <c:v>35.975359000000012</c:v>
                </c:pt>
                <c:pt idx="792">
                  <c:v>36.008214000000002</c:v>
                </c:pt>
                <c:pt idx="793">
                  <c:v>36.008214000000002</c:v>
                </c:pt>
                <c:pt idx="794">
                  <c:v>36.106776000000011</c:v>
                </c:pt>
                <c:pt idx="795">
                  <c:v>36.238193000000003</c:v>
                </c:pt>
                <c:pt idx="796">
                  <c:v>36.435318000000002</c:v>
                </c:pt>
                <c:pt idx="797">
                  <c:v>36.599589000000002</c:v>
                </c:pt>
                <c:pt idx="798">
                  <c:v>36.665298</c:v>
                </c:pt>
                <c:pt idx="799">
                  <c:v>36.698152</c:v>
                </c:pt>
                <c:pt idx="800">
                  <c:v>36.960986000000013</c:v>
                </c:pt>
                <c:pt idx="801">
                  <c:v>37.026694000000013</c:v>
                </c:pt>
                <c:pt idx="802">
                  <c:v>37.223819000000013</c:v>
                </c:pt>
                <c:pt idx="803">
                  <c:v>37.388089999999998</c:v>
                </c:pt>
                <c:pt idx="804">
                  <c:v>37.519506999999997</c:v>
                </c:pt>
                <c:pt idx="805">
                  <c:v>37.650924000000003</c:v>
                </c:pt>
                <c:pt idx="806">
                  <c:v>37.782341000000002</c:v>
                </c:pt>
                <c:pt idx="807">
                  <c:v>37.815195000000003</c:v>
                </c:pt>
                <c:pt idx="808">
                  <c:v>37.848049000000003</c:v>
                </c:pt>
                <c:pt idx="809">
                  <c:v>38.012320000000003</c:v>
                </c:pt>
                <c:pt idx="810">
                  <c:v>38.2423</c:v>
                </c:pt>
                <c:pt idx="811">
                  <c:v>38.308008000000001</c:v>
                </c:pt>
                <c:pt idx="812">
                  <c:v>38.570841999999999</c:v>
                </c:pt>
                <c:pt idx="813">
                  <c:v>38.570841999999999</c:v>
                </c:pt>
                <c:pt idx="814">
                  <c:v>38.603696000000006</c:v>
                </c:pt>
                <c:pt idx="815">
                  <c:v>38.800820999999999</c:v>
                </c:pt>
                <c:pt idx="816">
                  <c:v>39.129363000000012</c:v>
                </c:pt>
                <c:pt idx="817">
                  <c:v>39.589322000000003</c:v>
                </c:pt>
                <c:pt idx="818">
                  <c:v>39.622177000000001</c:v>
                </c:pt>
                <c:pt idx="819">
                  <c:v>39.622177000000001</c:v>
                </c:pt>
                <c:pt idx="820">
                  <c:v>39.622177000000001</c:v>
                </c:pt>
                <c:pt idx="821">
                  <c:v>39.655031000000001</c:v>
                </c:pt>
                <c:pt idx="822">
                  <c:v>39.819302</c:v>
                </c:pt>
                <c:pt idx="823">
                  <c:v>39.852156000000001</c:v>
                </c:pt>
                <c:pt idx="824">
                  <c:v>39.852156000000001</c:v>
                </c:pt>
                <c:pt idx="825">
                  <c:v>39.950719000000007</c:v>
                </c:pt>
                <c:pt idx="826">
                  <c:v>39.983573</c:v>
                </c:pt>
                <c:pt idx="827">
                  <c:v>39.983573</c:v>
                </c:pt>
                <c:pt idx="828">
                  <c:v>40.016427</c:v>
                </c:pt>
                <c:pt idx="829">
                  <c:v>40.082136000000013</c:v>
                </c:pt>
                <c:pt idx="830">
                  <c:v>40.082136000000013</c:v>
                </c:pt>
                <c:pt idx="831">
                  <c:v>40.180698</c:v>
                </c:pt>
                <c:pt idx="832">
                  <c:v>40.213552</c:v>
                </c:pt>
                <c:pt idx="833">
                  <c:v>40.410677999999997</c:v>
                </c:pt>
                <c:pt idx="834">
                  <c:v>40.607802999999997</c:v>
                </c:pt>
                <c:pt idx="835">
                  <c:v>40.772074000000003</c:v>
                </c:pt>
                <c:pt idx="836">
                  <c:v>40.772074000000003</c:v>
                </c:pt>
                <c:pt idx="837">
                  <c:v>40.772074000000003</c:v>
                </c:pt>
                <c:pt idx="838">
                  <c:v>40.969199000000003</c:v>
                </c:pt>
                <c:pt idx="839">
                  <c:v>41.034908000000001</c:v>
                </c:pt>
                <c:pt idx="840">
                  <c:v>41.067762000000002</c:v>
                </c:pt>
                <c:pt idx="841">
                  <c:v>41.067762000000002</c:v>
                </c:pt>
                <c:pt idx="842">
                  <c:v>41.429158000000001</c:v>
                </c:pt>
                <c:pt idx="843">
                  <c:v>41.659137999999999</c:v>
                </c:pt>
                <c:pt idx="844">
                  <c:v>41.7577</c:v>
                </c:pt>
                <c:pt idx="845">
                  <c:v>42.119096999999996</c:v>
                </c:pt>
                <c:pt idx="846">
                  <c:v>42.119096999999996</c:v>
                </c:pt>
                <c:pt idx="847">
                  <c:v>42.119096999999996</c:v>
                </c:pt>
                <c:pt idx="848">
                  <c:v>42.283368000000003</c:v>
                </c:pt>
                <c:pt idx="849">
                  <c:v>42.677618000000002</c:v>
                </c:pt>
                <c:pt idx="850">
                  <c:v>42.841888999999988</c:v>
                </c:pt>
                <c:pt idx="851">
                  <c:v>42.940452000000001</c:v>
                </c:pt>
                <c:pt idx="852">
                  <c:v>43.301847999999993</c:v>
                </c:pt>
                <c:pt idx="853">
                  <c:v>43.367556</c:v>
                </c:pt>
                <c:pt idx="854">
                  <c:v>43.498973000000007</c:v>
                </c:pt>
                <c:pt idx="855">
                  <c:v>43.761806999999997</c:v>
                </c:pt>
                <c:pt idx="856">
                  <c:v>43.794660999999998</c:v>
                </c:pt>
                <c:pt idx="857">
                  <c:v>44.057495000000003</c:v>
                </c:pt>
                <c:pt idx="858">
                  <c:v>44.188912000000002</c:v>
                </c:pt>
                <c:pt idx="859">
                  <c:v>44.287474000000003</c:v>
                </c:pt>
                <c:pt idx="860">
                  <c:v>44.451745000000003</c:v>
                </c:pt>
                <c:pt idx="861">
                  <c:v>44.616016000000002</c:v>
                </c:pt>
                <c:pt idx="862">
                  <c:v>44.977413000000013</c:v>
                </c:pt>
                <c:pt idx="863">
                  <c:v>45.043121000000014</c:v>
                </c:pt>
                <c:pt idx="864">
                  <c:v>45.141683999999998</c:v>
                </c:pt>
                <c:pt idx="865">
                  <c:v>45.897331000000001</c:v>
                </c:pt>
                <c:pt idx="866">
                  <c:v>46.225873</c:v>
                </c:pt>
                <c:pt idx="867">
                  <c:v>46.291581000000001</c:v>
                </c:pt>
                <c:pt idx="868">
                  <c:v>46.488706000000001</c:v>
                </c:pt>
                <c:pt idx="869">
                  <c:v>47.244353000000011</c:v>
                </c:pt>
                <c:pt idx="870">
                  <c:v>47.737166000000002</c:v>
                </c:pt>
                <c:pt idx="871">
                  <c:v>48.394250999999997</c:v>
                </c:pt>
                <c:pt idx="872">
                  <c:v>48.459958999999998</c:v>
                </c:pt>
                <c:pt idx="873">
                  <c:v>48.558522000000011</c:v>
                </c:pt>
                <c:pt idx="874">
                  <c:v>48.952772000000003</c:v>
                </c:pt>
                <c:pt idx="875">
                  <c:v>49.609856000000001</c:v>
                </c:pt>
                <c:pt idx="876">
                  <c:v>50.595483000000002</c:v>
                </c:pt>
                <c:pt idx="877">
                  <c:v>50.891170000000002</c:v>
                </c:pt>
                <c:pt idx="878">
                  <c:v>51.12115</c:v>
                </c:pt>
                <c:pt idx="879">
                  <c:v>52.468172000000003</c:v>
                </c:pt>
                <c:pt idx="880">
                  <c:v>53.848049000000003</c:v>
                </c:pt>
                <c:pt idx="882">
                  <c:v>3.28542E-2</c:v>
                </c:pt>
                <c:pt idx="883">
                  <c:v>3.28542E-2</c:v>
                </c:pt>
                <c:pt idx="884">
                  <c:v>0.4599589</c:v>
                </c:pt>
                <c:pt idx="885">
                  <c:v>1.3141684</c:v>
                </c:pt>
                <c:pt idx="886">
                  <c:v>1.5770021000000001</c:v>
                </c:pt>
                <c:pt idx="887">
                  <c:v>1.8398357000000001</c:v>
                </c:pt>
                <c:pt idx="888">
                  <c:v>2.7926077999999999</c:v>
                </c:pt>
                <c:pt idx="889">
                  <c:v>3.1540040999999999</c:v>
                </c:pt>
                <c:pt idx="890">
                  <c:v>3.2854209000000001</c:v>
                </c:pt>
                <c:pt idx="891">
                  <c:v>3.3511294</c:v>
                </c:pt>
                <c:pt idx="892">
                  <c:v>3.4168378000000001</c:v>
                </c:pt>
                <c:pt idx="893">
                  <c:v>4.0410678000000004</c:v>
                </c:pt>
                <c:pt idx="894">
                  <c:v>4.0410678000000004</c:v>
                </c:pt>
                <c:pt idx="895">
                  <c:v>4.7638604000000004</c:v>
                </c:pt>
                <c:pt idx="896">
                  <c:v>4.7967145999999969</c:v>
                </c:pt>
                <c:pt idx="897">
                  <c:v>4.8295687999999997</c:v>
                </c:pt>
                <c:pt idx="898">
                  <c:v>4.9938397999999999</c:v>
                </c:pt>
                <c:pt idx="899">
                  <c:v>5.1581108999999943</c:v>
                </c:pt>
                <c:pt idx="900">
                  <c:v>5.5852155999999971</c:v>
                </c:pt>
                <c:pt idx="901">
                  <c:v>5.6180697999999998</c:v>
                </c:pt>
                <c:pt idx="902">
                  <c:v>6.6036960999999996</c:v>
                </c:pt>
                <c:pt idx="903">
                  <c:v>7.4579054999999972</c:v>
                </c:pt>
                <c:pt idx="904">
                  <c:v>7.6878849999999943</c:v>
                </c:pt>
                <c:pt idx="905">
                  <c:v>8.9363450000000011</c:v>
                </c:pt>
                <c:pt idx="906">
                  <c:v>9.1334701999999997</c:v>
                </c:pt>
                <c:pt idx="907">
                  <c:v>9.8562627999999997</c:v>
                </c:pt>
                <c:pt idx="908">
                  <c:v>11.63039</c:v>
                </c:pt>
                <c:pt idx="909">
                  <c:v>11.893224</c:v>
                </c:pt>
                <c:pt idx="910">
                  <c:v>15.211499</c:v>
                </c:pt>
                <c:pt idx="911">
                  <c:v>15.868582999999999</c:v>
                </c:pt>
                <c:pt idx="912">
                  <c:v>19.909651</c:v>
                </c:pt>
                <c:pt idx="913">
                  <c:v>20.435317999999999</c:v>
                </c:pt>
                <c:pt idx="914">
                  <c:v>23.622177000000001</c:v>
                </c:pt>
                <c:pt idx="915">
                  <c:v>24.410678000000001</c:v>
                </c:pt>
                <c:pt idx="916">
                  <c:v>26.119097</c:v>
                </c:pt>
                <c:pt idx="917">
                  <c:v>27.268993999999999</c:v>
                </c:pt>
                <c:pt idx="918">
                  <c:v>27.400410999999981</c:v>
                </c:pt>
                <c:pt idx="919">
                  <c:v>27.761807000000001</c:v>
                </c:pt>
                <c:pt idx="920">
                  <c:v>27.893224</c:v>
                </c:pt>
                <c:pt idx="921">
                  <c:v>27.958932000000001</c:v>
                </c:pt>
                <c:pt idx="922">
                  <c:v>28.4846</c:v>
                </c:pt>
                <c:pt idx="923">
                  <c:v>28.583162000000002</c:v>
                </c:pt>
                <c:pt idx="924">
                  <c:v>28.780287000000001</c:v>
                </c:pt>
                <c:pt idx="925">
                  <c:v>28.813141999999999</c:v>
                </c:pt>
                <c:pt idx="926">
                  <c:v>28.845996</c:v>
                </c:pt>
                <c:pt idx="927">
                  <c:v>28.911704</c:v>
                </c:pt>
                <c:pt idx="928">
                  <c:v>29.108830000000001</c:v>
                </c:pt>
                <c:pt idx="929">
                  <c:v>29.108830000000001</c:v>
                </c:pt>
                <c:pt idx="930">
                  <c:v>29.700205</c:v>
                </c:pt>
                <c:pt idx="931">
                  <c:v>29.733059999999991</c:v>
                </c:pt>
                <c:pt idx="932">
                  <c:v>29.765913999999999</c:v>
                </c:pt>
                <c:pt idx="933">
                  <c:v>29.765913999999999</c:v>
                </c:pt>
                <c:pt idx="934">
                  <c:v>29.963038999999981</c:v>
                </c:pt>
                <c:pt idx="935">
                  <c:v>30.554414999999999</c:v>
                </c:pt>
                <c:pt idx="936">
                  <c:v>30.620123</c:v>
                </c:pt>
                <c:pt idx="937">
                  <c:v>30.685832000000001</c:v>
                </c:pt>
                <c:pt idx="938">
                  <c:v>30.718686000000002</c:v>
                </c:pt>
                <c:pt idx="939">
                  <c:v>30.817247999999999</c:v>
                </c:pt>
                <c:pt idx="940">
                  <c:v>31.178644999999999</c:v>
                </c:pt>
                <c:pt idx="941">
                  <c:v>31.342915999999999</c:v>
                </c:pt>
                <c:pt idx="942">
                  <c:v>31.408624</c:v>
                </c:pt>
                <c:pt idx="943">
                  <c:v>31.441478</c:v>
                </c:pt>
                <c:pt idx="944">
                  <c:v>31.540040999999999</c:v>
                </c:pt>
                <c:pt idx="945">
                  <c:v>31.572894999999999</c:v>
                </c:pt>
                <c:pt idx="946">
                  <c:v>31.671458000000001</c:v>
                </c:pt>
                <c:pt idx="947">
                  <c:v>31.770021</c:v>
                </c:pt>
                <c:pt idx="948">
                  <c:v>31.802875</c:v>
                </c:pt>
                <c:pt idx="949">
                  <c:v>32</c:v>
                </c:pt>
                <c:pt idx="950">
                  <c:v>32.032854</c:v>
                </c:pt>
                <c:pt idx="951">
                  <c:v>32.229979</c:v>
                </c:pt>
                <c:pt idx="952">
                  <c:v>32.262834000000012</c:v>
                </c:pt>
                <c:pt idx="953">
                  <c:v>32.394250999999997</c:v>
                </c:pt>
                <c:pt idx="954">
                  <c:v>32.459958999999998</c:v>
                </c:pt>
                <c:pt idx="955">
                  <c:v>32.459958999999998</c:v>
                </c:pt>
                <c:pt idx="956">
                  <c:v>32.591376000000011</c:v>
                </c:pt>
                <c:pt idx="957">
                  <c:v>32.624229999999997</c:v>
                </c:pt>
                <c:pt idx="958">
                  <c:v>32.689937999999998</c:v>
                </c:pt>
                <c:pt idx="959">
                  <c:v>32.755647000000003</c:v>
                </c:pt>
                <c:pt idx="960">
                  <c:v>32.755647000000003</c:v>
                </c:pt>
                <c:pt idx="961">
                  <c:v>32.821354999999997</c:v>
                </c:pt>
                <c:pt idx="962">
                  <c:v>32.821354999999997</c:v>
                </c:pt>
                <c:pt idx="963">
                  <c:v>32.952772000000003</c:v>
                </c:pt>
                <c:pt idx="964">
                  <c:v>33.117043000000002</c:v>
                </c:pt>
                <c:pt idx="965">
                  <c:v>33.281314000000002</c:v>
                </c:pt>
                <c:pt idx="966">
                  <c:v>33.347023</c:v>
                </c:pt>
                <c:pt idx="967">
                  <c:v>33.445585000000001</c:v>
                </c:pt>
                <c:pt idx="968">
                  <c:v>33.478439000000002</c:v>
                </c:pt>
                <c:pt idx="969">
                  <c:v>33.642710000000001</c:v>
                </c:pt>
                <c:pt idx="970">
                  <c:v>33.708419000000013</c:v>
                </c:pt>
                <c:pt idx="971">
                  <c:v>33.806981999999998</c:v>
                </c:pt>
                <c:pt idx="972">
                  <c:v>33.905544000000013</c:v>
                </c:pt>
                <c:pt idx="973">
                  <c:v>33.938397999999999</c:v>
                </c:pt>
                <c:pt idx="974">
                  <c:v>33.938397999999999</c:v>
                </c:pt>
                <c:pt idx="975">
                  <c:v>33.971252999999997</c:v>
                </c:pt>
                <c:pt idx="976">
                  <c:v>33.971252999999997</c:v>
                </c:pt>
                <c:pt idx="977">
                  <c:v>34.004106999999998</c:v>
                </c:pt>
                <c:pt idx="978">
                  <c:v>34.299795000000003</c:v>
                </c:pt>
                <c:pt idx="979">
                  <c:v>34.365503000000011</c:v>
                </c:pt>
                <c:pt idx="980">
                  <c:v>34.989733000000001</c:v>
                </c:pt>
                <c:pt idx="981">
                  <c:v>34.989733000000001</c:v>
                </c:pt>
                <c:pt idx="982">
                  <c:v>35.186858000000001</c:v>
                </c:pt>
                <c:pt idx="983">
                  <c:v>35.186858000000001</c:v>
                </c:pt>
                <c:pt idx="984">
                  <c:v>35.548254999999997</c:v>
                </c:pt>
                <c:pt idx="985">
                  <c:v>35.909650999999997</c:v>
                </c:pt>
                <c:pt idx="986">
                  <c:v>36.106776000000011</c:v>
                </c:pt>
                <c:pt idx="987">
                  <c:v>36.271047000000003</c:v>
                </c:pt>
                <c:pt idx="988">
                  <c:v>36.369610000000002</c:v>
                </c:pt>
                <c:pt idx="989">
                  <c:v>36.435318000000002</c:v>
                </c:pt>
                <c:pt idx="990">
                  <c:v>36.731006000000001</c:v>
                </c:pt>
                <c:pt idx="991">
                  <c:v>37.158111000000012</c:v>
                </c:pt>
                <c:pt idx="992">
                  <c:v>37.190964999999998</c:v>
                </c:pt>
                <c:pt idx="993">
                  <c:v>37.289527999999997</c:v>
                </c:pt>
                <c:pt idx="994">
                  <c:v>37.289527999999997</c:v>
                </c:pt>
                <c:pt idx="995">
                  <c:v>37.388089999999998</c:v>
                </c:pt>
                <c:pt idx="996">
                  <c:v>37.486652999999997</c:v>
                </c:pt>
                <c:pt idx="997">
                  <c:v>37.552360999999998</c:v>
                </c:pt>
                <c:pt idx="998">
                  <c:v>37.618070000000003</c:v>
                </c:pt>
                <c:pt idx="999">
                  <c:v>37.650924000000003</c:v>
                </c:pt>
                <c:pt idx="1000">
                  <c:v>37.848049000000003</c:v>
                </c:pt>
                <c:pt idx="1001">
                  <c:v>37.946612000000002</c:v>
                </c:pt>
                <c:pt idx="1002">
                  <c:v>38.045175</c:v>
                </c:pt>
                <c:pt idx="1003">
                  <c:v>38.078029000000001</c:v>
                </c:pt>
                <c:pt idx="1004">
                  <c:v>38.209446</c:v>
                </c:pt>
                <c:pt idx="1005">
                  <c:v>38.275154000000001</c:v>
                </c:pt>
                <c:pt idx="1006">
                  <c:v>38.439425</c:v>
                </c:pt>
                <c:pt idx="1007">
                  <c:v>38.537987999999999</c:v>
                </c:pt>
                <c:pt idx="1008">
                  <c:v>38.570841999999999</c:v>
                </c:pt>
                <c:pt idx="1009">
                  <c:v>38.767967000000013</c:v>
                </c:pt>
                <c:pt idx="1010">
                  <c:v>38.866529999999997</c:v>
                </c:pt>
                <c:pt idx="1011">
                  <c:v>38.965091999999999</c:v>
                </c:pt>
                <c:pt idx="1012">
                  <c:v>39.227926000000011</c:v>
                </c:pt>
                <c:pt idx="1013">
                  <c:v>39.392197000000003</c:v>
                </c:pt>
                <c:pt idx="1014">
                  <c:v>39.523614000000002</c:v>
                </c:pt>
                <c:pt idx="1015">
                  <c:v>39.687884999999987</c:v>
                </c:pt>
                <c:pt idx="1016">
                  <c:v>39.687884999999987</c:v>
                </c:pt>
                <c:pt idx="1017">
                  <c:v>39.852156000000001</c:v>
                </c:pt>
                <c:pt idx="1018">
                  <c:v>39.885010000000001</c:v>
                </c:pt>
                <c:pt idx="1019">
                  <c:v>39.950719000000007</c:v>
                </c:pt>
                <c:pt idx="1020">
                  <c:v>40.246406999999998</c:v>
                </c:pt>
                <c:pt idx="1021">
                  <c:v>40.279261000000012</c:v>
                </c:pt>
                <c:pt idx="1022">
                  <c:v>40.279261000000012</c:v>
                </c:pt>
                <c:pt idx="1023">
                  <c:v>40.509240000000013</c:v>
                </c:pt>
                <c:pt idx="1024">
                  <c:v>40.542094000000013</c:v>
                </c:pt>
                <c:pt idx="1025">
                  <c:v>40.607802999999997</c:v>
                </c:pt>
                <c:pt idx="1026">
                  <c:v>40.804927999999997</c:v>
                </c:pt>
                <c:pt idx="1027">
                  <c:v>40.969199000000003</c:v>
                </c:pt>
                <c:pt idx="1028">
                  <c:v>41.002053000000011</c:v>
                </c:pt>
                <c:pt idx="1029">
                  <c:v>41.034908000000001</c:v>
                </c:pt>
                <c:pt idx="1030">
                  <c:v>41.034908000000001</c:v>
                </c:pt>
                <c:pt idx="1031">
                  <c:v>41.100616000000002</c:v>
                </c:pt>
                <c:pt idx="1032">
                  <c:v>41.199179000000001</c:v>
                </c:pt>
                <c:pt idx="1033">
                  <c:v>41.232033000000001</c:v>
                </c:pt>
                <c:pt idx="1034">
                  <c:v>41.264887000000002</c:v>
                </c:pt>
                <c:pt idx="1035">
                  <c:v>41.264887000000002</c:v>
                </c:pt>
                <c:pt idx="1036">
                  <c:v>41.297741000000002</c:v>
                </c:pt>
                <c:pt idx="1037">
                  <c:v>41.396304000000001</c:v>
                </c:pt>
                <c:pt idx="1038">
                  <c:v>41.494866999999999</c:v>
                </c:pt>
                <c:pt idx="1039">
                  <c:v>42.151950999999997</c:v>
                </c:pt>
                <c:pt idx="1040">
                  <c:v>42.151950999999997</c:v>
                </c:pt>
                <c:pt idx="1041">
                  <c:v>42.414783999999997</c:v>
                </c:pt>
                <c:pt idx="1042">
                  <c:v>42.513347000000003</c:v>
                </c:pt>
                <c:pt idx="1043">
                  <c:v>42.743326000000003</c:v>
                </c:pt>
                <c:pt idx="1044">
                  <c:v>42.874743000000002</c:v>
                </c:pt>
                <c:pt idx="1045">
                  <c:v>42.973306000000001</c:v>
                </c:pt>
                <c:pt idx="1046">
                  <c:v>43.039014000000002</c:v>
                </c:pt>
                <c:pt idx="1047">
                  <c:v>43.170431000000001</c:v>
                </c:pt>
                <c:pt idx="1048">
                  <c:v>43.498973000000007</c:v>
                </c:pt>
                <c:pt idx="1049">
                  <c:v>43.498973000000007</c:v>
                </c:pt>
                <c:pt idx="1050">
                  <c:v>43.958931999999997</c:v>
                </c:pt>
                <c:pt idx="1051">
                  <c:v>44.156056999999997</c:v>
                </c:pt>
                <c:pt idx="1052">
                  <c:v>44.287474000000003</c:v>
                </c:pt>
                <c:pt idx="1053">
                  <c:v>44.4846</c:v>
                </c:pt>
                <c:pt idx="1054">
                  <c:v>44.550308000000001</c:v>
                </c:pt>
                <c:pt idx="1055">
                  <c:v>44.813141999999999</c:v>
                </c:pt>
                <c:pt idx="1056">
                  <c:v>44.977413000000013</c:v>
                </c:pt>
                <c:pt idx="1057">
                  <c:v>45.108829999999998</c:v>
                </c:pt>
                <c:pt idx="1058">
                  <c:v>45.601643000000003</c:v>
                </c:pt>
                <c:pt idx="1059">
                  <c:v>46.061602000000001</c:v>
                </c:pt>
                <c:pt idx="1060">
                  <c:v>46.948664999999998</c:v>
                </c:pt>
                <c:pt idx="1061">
                  <c:v>47.014373999999997</c:v>
                </c:pt>
                <c:pt idx="1062">
                  <c:v>47.638604000000001</c:v>
                </c:pt>
                <c:pt idx="1063">
                  <c:v>47.868583000000001</c:v>
                </c:pt>
                <c:pt idx="1064">
                  <c:v>47.901437000000001</c:v>
                </c:pt>
                <c:pt idx="1065">
                  <c:v>48.394250999999997</c:v>
                </c:pt>
                <c:pt idx="1066">
                  <c:v>48.788501000000011</c:v>
                </c:pt>
                <c:pt idx="1067">
                  <c:v>49.708419000000013</c:v>
                </c:pt>
                <c:pt idx="1068">
                  <c:v>50.431210999999998</c:v>
                </c:pt>
                <c:pt idx="1069">
                  <c:v>51.088296</c:v>
                </c:pt>
                <c:pt idx="1070">
                  <c:v>52.271047000000003</c:v>
                </c:pt>
                <c:pt idx="1071">
                  <c:v>52.698152</c:v>
                </c:pt>
                <c:pt idx="1072">
                  <c:v>53.486652999999997</c:v>
                </c:pt>
              </c:numCache>
            </c:numRef>
          </c:xVal>
          <c:yVal>
            <c:numRef>
              <c:f>Sheet1!$D$2:$D$1500</c:f>
              <c:numCache>
                <c:formatCode>General</c:formatCode>
                <c:ptCount val="1490"/>
                <c:pt idx="663">
                  <c:v>100</c:v>
                </c:pt>
                <c:pt idx="664">
                  <c:v>100</c:v>
                </c:pt>
                <c:pt idx="665">
                  <c:v>100</c:v>
                </c:pt>
                <c:pt idx="666">
                  <c:v>100</c:v>
                </c:pt>
                <c:pt idx="667">
                  <c:v>98.172319999999957</c:v>
                </c:pt>
                <c:pt idx="668">
                  <c:v>98.172319999999957</c:v>
                </c:pt>
                <c:pt idx="669">
                  <c:v>98.172319999999957</c:v>
                </c:pt>
                <c:pt idx="670">
                  <c:v>97.909130000000005</c:v>
                </c:pt>
                <c:pt idx="671">
                  <c:v>97.117410000000007</c:v>
                </c:pt>
                <c:pt idx="672">
                  <c:v>97.117410000000007</c:v>
                </c:pt>
                <c:pt idx="673">
                  <c:v>96.85205999999998</c:v>
                </c:pt>
                <c:pt idx="674">
                  <c:v>96.85205999999998</c:v>
                </c:pt>
                <c:pt idx="675">
                  <c:v>96.051630000000003</c:v>
                </c:pt>
                <c:pt idx="676">
                  <c:v>95.24897</c:v>
                </c:pt>
                <c:pt idx="677">
                  <c:v>95.24897</c:v>
                </c:pt>
                <c:pt idx="678">
                  <c:v>94.710840000000005</c:v>
                </c:pt>
                <c:pt idx="679">
                  <c:v>94.710840000000005</c:v>
                </c:pt>
                <c:pt idx="680">
                  <c:v>94.710840000000005</c:v>
                </c:pt>
                <c:pt idx="681">
                  <c:v>94.710840000000005</c:v>
                </c:pt>
                <c:pt idx="682">
                  <c:v>94.710840000000005</c:v>
                </c:pt>
                <c:pt idx="683">
                  <c:v>92.800250000000005</c:v>
                </c:pt>
                <c:pt idx="684">
                  <c:v>92.252749999999978</c:v>
                </c:pt>
                <c:pt idx="685">
                  <c:v>91.978189999999998</c:v>
                </c:pt>
                <c:pt idx="686">
                  <c:v>91.152039999999957</c:v>
                </c:pt>
                <c:pt idx="687">
                  <c:v>90.047169999999994</c:v>
                </c:pt>
                <c:pt idx="688">
                  <c:v>88.38476</c:v>
                </c:pt>
                <c:pt idx="689">
                  <c:v>86.995059999999995</c:v>
                </c:pt>
                <c:pt idx="690">
                  <c:v>86.716230000000024</c:v>
                </c:pt>
                <c:pt idx="691">
                  <c:v>86.716230000000024</c:v>
                </c:pt>
                <c:pt idx="692">
                  <c:v>86.716230000000024</c:v>
                </c:pt>
                <c:pt idx="693">
                  <c:v>86.716230000000024</c:v>
                </c:pt>
                <c:pt idx="694">
                  <c:v>86.433769999999996</c:v>
                </c:pt>
                <c:pt idx="695">
                  <c:v>85.300210000000007</c:v>
                </c:pt>
                <c:pt idx="696">
                  <c:v>81.035200000000003</c:v>
                </c:pt>
                <c:pt idx="697">
                  <c:v>79.608519999999999</c:v>
                </c:pt>
                <c:pt idx="698">
                  <c:v>79.608519999999999</c:v>
                </c:pt>
                <c:pt idx="699">
                  <c:v>78.746340000000004</c:v>
                </c:pt>
                <c:pt idx="700">
                  <c:v>74.708060000000003</c:v>
                </c:pt>
                <c:pt idx="701">
                  <c:v>74.708060000000003</c:v>
                </c:pt>
                <c:pt idx="702">
                  <c:v>74.126679999999979</c:v>
                </c:pt>
                <c:pt idx="703">
                  <c:v>70.916470000000004</c:v>
                </c:pt>
                <c:pt idx="704">
                  <c:v>68.279080000000008</c:v>
                </c:pt>
                <c:pt idx="705">
                  <c:v>68.279080000000008</c:v>
                </c:pt>
                <c:pt idx="706">
                  <c:v>67.392339999999976</c:v>
                </c:pt>
                <c:pt idx="707">
                  <c:v>63.829749999999997</c:v>
                </c:pt>
                <c:pt idx="708">
                  <c:v>63.531480000000002</c:v>
                </c:pt>
                <c:pt idx="709">
                  <c:v>63.531480000000002</c:v>
                </c:pt>
                <c:pt idx="710">
                  <c:v>63.531480000000002</c:v>
                </c:pt>
                <c:pt idx="711">
                  <c:v>63.228949999999998</c:v>
                </c:pt>
                <c:pt idx="712">
                  <c:v>62.62097</c:v>
                </c:pt>
                <c:pt idx="713">
                  <c:v>62.62097</c:v>
                </c:pt>
                <c:pt idx="714">
                  <c:v>62.314010000000003</c:v>
                </c:pt>
                <c:pt idx="715">
                  <c:v>62.314010000000003</c:v>
                </c:pt>
                <c:pt idx="716">
                  <c:v>62.314010000000003</c:v>
                </c:pt>
                <c:pt idx="717">
                  <c:v>62.314010000000003</c:v>
                </c:pt>
                <c:pt idx="718">
                  <c:v>62.314010000000003</c:v>
                </c:pt>
                <c:pt idx="719">
                  <c:v>61.999290000000002</c:v>
                </c:pt>
                <c:pt idx="720">
                  <c:v>61.682970000000012</c:v>
                </c:pt>
                <c:pt idx="721">
                  <c:v>61.682970000000012</c:v>
                </c:pt>
                <c:pt idx="722">
                  <c:v>61.682970000000012</c:v>
                </c:pt>
                <c:pt idx="723">
                  <c:v>61.361699999999999</c:v>
                </c:pt>
                <c:pt idx="724">
                  <c:v>61.361699999999999</c:v>
                </c:pt>
                <c:pt idx="725">
                  <c:v>60.712370000000007</c:v>
                </c:pt>
                <c:pt idx="726">
                  <c:v>60.712370000000007</c:v>
                </c:pt>
                <c:pt idx="727">
                  <c:v>60.712370000000007</c:v>
                </c:pt>
                <c:pt idx="728">
                  <c:v>60.712370000000007</c:v>
                </c:pt>
                <c:pt idx="729">
                  <c:v>60.712370000000007</c:v>
                </c:pt>
                <c:pt idx="730">
                  <c:v>60.712370000000007</c:v>
                </c:pt>
                <c:pt idx="731">
                  <c:v>60.712370000000007</c:v>
                </c:pt>
                <c:pt idx="732">
                  <c:v>60.712370000000007</c:v>
                </c:pt>
                <c:pt idx="733">
                  <c:v>60.373199999999997</c:v>
                </c:pt>
                <c:pt idx="734">
                  <c:v>60.373199999999997</c:v>
                </c:pt>
                <c:pt idx="735">
                  <c:v>60.030170000000012</c:v>
                </c:pt>
                <c:pt idx="736">
                  <c:v>60.030170000000012</c:v>
                </c:pt>
                <c:pt idx="737">
                  <c:v>59.683169999999997</c:v>
                </c:pt>
                <c:pt idx="738">
                  <c:v>59.334150000000001</c:v>
                </c:pt>
                <c:pt idx="739">
                  <c:v>59.334150000000001</c:v>
                </c:pt>
                <c:pt idx="740">
                  <c:v>59.334150000000001</c:v>
                </c:pt>
                <c:pt idx="741">
                  <c:v>59.334150000000001</c:v>
                </c:pt>
                <c:pt idx="742">
                  <c:v>59.334150000000001</c:v>
                </c:pt>
                <c:pt idx="743">
                  <c:v>59.334150000000001</c:v>
                </c:pt>
                <c:pt idx="744">
                  <c:v>59.334150000000001</c:v>
                </c:pt>
                <c:pt idx="745">
                  <c:v>59.334150000000001</c:v>
                </c:pt>
                <c:pt idx="746">
                  <c:v>58.967889999999997</c:v>
                </c:pt>
                <c:pt idx="747">
                  <c:v>58.967889999999997</c:v>
                </c:pt>
                <c:pt idx="748">
                  <c:v>58.967889999999997</c:v>
                </c:pt>
                <c:pt idx="749">
                  <c:v>58.594670000000008</c:v>
                </c:pt>
                <c:pt idx="750">
                  <c:v>58.594670000000008</c:v>
                </c:pt>
                <c:pt idx="751">
                  <c:v>58.594670000000008</c:v>
                </c:pt>
                <c:pt idx="752">
                  <c:v>57.453220000000002</c:v>
                </c:pt>
                <c:pt idx="753">
                  <c:v>57.453220000000002</c:v>
                </c:pt>
                <c:pt idx="754">
                  <c:v>57.453220000000002</c:v>
                </c:pt>
                <c:pt idx="755">
                  <c:v>57.453220000000002</c:v>
                </c:pt>
                <c:pt idx="756">
                  <c:v>57.453220000000002</c:v>
                </c:pt>
                <c:pt idx="757">
                  <c:v>57.453220000000002</c:v>
                </c:pt>
                <c:pt idx="758">
                  <c:v>57.453220000000002</c:v>
                </c:pt>
                <c:pt idx="759">
                  <c:v>57.453220000000002</c:v>
                </c:pt>
                <c:pt idx="760">
                  <c:v>57.453220000000002</c:v>
                </c:pt>
                <c:pt idx="761">
                  <c:v>57.048620000000007</c:v>
                </c:pt>
                <c:pt idx="762">
                  <c:v>57.048620000000007</c:v>
                </c:pt>
                <c:pt idx="763">
                  <c:v>57.048620000000007</c:v>
                </c:pt>
                <c:pt idx="764">
                  <c:v>57.048620000000007</c:v>
                </c:pt>
                <c:pt idx="765">
                  <c:v>57.048620000000007</c:v>
                </c:pt>
                <c:pt idx="766">
                  <c:v>57.048620000000007</c:v>
                </c:pt>
                <c:pt idx="767">
                  <c:v>57.048620000000007</c:v>
                </c:pt>
                <c:pt idx="768">
                  <c:v>56.622880000000009</c:v>
                </c:pt>
                <c:pt idx="769">
                  <c:v>56.622880000000009</c:v>
                </c:pt>
                <c:pt idx="770">
                  <c:v>56.622880000000009</c:v>
                </c:pt>
                <c:pt idx="771">
                  <c:v>56.622880000000009</c:v>
                </c:pt>
                <c:pt idx="772">
                  <c:v>55.745010000000001</c:v>
                </c:pt>
                <c:pt idx="773">
                  <c:v>55.745010000000001</c:v>
                </c:pt>
                <c:pt idx="774">
                  <c:v>55.745010000000001</c:v>
                </c:pt>
                <c:pt idx="775">
                  <c:v>55.745010000000001</c:v>
                </c:pt>
                <c:pt idx="776">
                  <c:v>55.745010000000001</c:v>
                </c:pt>
                <c:pt idx="777">
                  <c:v>54.831159999999997</c:v>
                </c:pt>
                <c:pt idx="778">
                  <c:v>54.831159999999997</c:v>
                </c:pt>
                <c:pt idx="779">
                  <c:v>54.831159999999997</c:v>
                </c:pt>
                <c:pt idx="780">
                  <c:v>54.831159999999997</c:v>
                </c:pt>
                <c:pt idx="781">
                  <c:v>54.831159999999997</c:v>
                </c:pt>
                <c:pt idx="782">
                  <c:v>54.35436</c:v>
                </c:pt>
                <c:pt idx="783">
                  <c:v>54.35436</c:v>
                </c:pt>
                <c:pt idx="784">
                  <c:v>54.35436</c:v>
                </c:pt>
                <c:pt idx="785">
                  <c:v>54.35436</c:v>
                </c:pt>
                <c:pt idx="786">
                  <c:v>54.35436</c:v>
                </c:pt>
                <c:pt idx="787">
                  <c:v>54.35436</c:v>
                </c:pt>
                <c:pt idx="788">
                  <c:v>53.851079999999989</c:v>
                </c:pt>
                <c:pt idx="789">
                  <c:v>53.343050000000012</c:v>
                </c:pt>
                <c:pt idx="790">
                  <c:v>52.83014</c:v>
                </c:pt>
                <c:pt idx="791">
                  <c:v>52.83014</c:v>
                </c:pt>
                <c:pt idx="792">
                  <c:v>52.83014</c:v>
                </c:pt>
                <c:pt idx="793">
                  <c:v>52.83014</c:v>
                </c:pt>
                <c:pt idx="794">
                  <c:v>52.83014</c:v>
                </c:pt>
                <c:pt idx="795">
                  <c:v>52.291060000000002</c:v>
                </c:pt>
                <c:pt idx="796">
                  <c:v>52.291060000000002</c:v>
                </c:pt>
                <c:pt idx="797">
                  <c:v>52.291060000000002</c:v>
                </c:pt>
                <c:pt idx="798">
                  <c:v>52.291060000000002</c:v>
                </c:pt>
                <c:pt idx="799">
                  <c:v>52.291060000000002</c:v>
                </c:pt>
                <c:pt idx="800">
                  <c:v>52.291060000000002</c:v>
                </c:pt>
                <c:pt idx="801">
                  <c:v>52.291060000000002</c:v>
                </c:pt>
                <c:pt idx="802">
                  <c:v>52.291060000000002</c:v>
                </c:pt>
                <c:pt idx="803">
                  <c:v>51.115980000000008</c:v>
                </c:pt>
                <c:pt idx="804">
                  <c:v>51.115980000000008</c:v>
                </c:pt>
                <c:pt idx="805">
                  <c:v>51.115980000000008</c:v>
                </c:pt>
                <c:pt idx="806">
                  <c:v>51.115980000000008</c:v>
                </c:pt>
                <c:pt idx="807">
                  <c:v>51.115980000000008</c:v>
                </c:pt>
                <c:pt idx="808">
                  <c:v>51.115980000000008</c:v>
                </c:pt>
                <c:pt idx="809">
                  <c:v>51.115980000000008</c:v>
                </c:pt>
                <c:pt idx="810">
                  <c:v>49.838079999999998</c:v>
                </c:pt>
                <c:pt idx="811">
                  <c:v>49.838079999999998</c:v>
                </c:pt>
                <c:pt idx="812">
                  <c:v>49.838079999999998</c:v>
                </c:pt>
                <c:pt idx="813">
                  <c:v>49.838079999999998</c:v>
                </c:pt>
                <c:pt idx="814">
                  <c:v>49.838079999999998</c:v>
                </c:pt>
                <c:pt idx="815">
                  <c:v>49.838079999999998</c:v>
                </c:pt>
                <c:pt idx="816">
                  <c:v>49.145880000000012</c:v>
                </c:pt>
                <c:pt idx="817">
                  <c:v>49.145880000000012</c:v>
                </c:pt>
                <c:pt idx="818">
                  <c:v>49.145880000000012</c:v>
                </c:pt>
                <c:pt idx="819">
                  <c:v>49.145880000000012</c:v>
                </c:pt>
                <c:pt idx="820">
                  <c:v>49.145880000000012</c:v>
                </c:pt>
                <c:pt idx="821">
                  <c:v>49.145880000000012</c:v>
                </c:pt>
                <c:pt idx="822">
                  <c:v>49.145880000000012</c:v>
                </c:pt>
                <c:pt idx="823">
                  <c:v>49.145880000000012</c:v>
                </c:pt>
                <c:pt idx="824">
                  <c:v>49.145880000000012</c:v>
                </c:pt>
                <c:pt idx="825">
                  <c:v>49.145880000000012</c:v>
                </c:pt>
                <c:pt idx="826">
                  <c:v>49.145880000000012</c:v>
                </c:pt>
                <c:pt idx="827">
                  <c:v>49.145880000000012</c:v>
                </c:pt>
                <c:pt idx="828">
                  <c:v>49.145880000000012</c:v>
                </c:pt>
                <c:pt idx="829">
                  <c:v>49.145880000000012</c:v>
                </c:pt>
                <c:pt idx="830">
                  <c:v>49.145880000000012</c:v>
                </c:pt>
                <c:pt idx="831">
                  <c:v>49.145880000000012</c:v>
                </c:pt>
                <c:pt idx="832">
                  <c:v>49.145880000000012</c:v>
                </c:pt>
                <c:pt idx="833">
                  <c:v>48.235770000000002</c:v>
                </c:pt>
                <c:pt idx="834">
                  <c:v>48.235770000000002</c:v>
                </c:pt>
                <c:pt idx="835">
                  <c:v>48.235770000000002</c:v>
                </c:pt>
                <c:pt idx="836">
                  <c:v>48.235770000000002</c:v>
                </c:pt>
                <c:pt idx="837">
                  <c:v>48.235770000000002</c:v>
                </c:pt>
                <c:pt idx="838">
                  <c:v>48.235770000000002</c:v>
                </c:pt>
                <c:pt idx="839">
                  <c:v>48.235770000000002</c:v>
                </c:pt>
                <c:pt idx="840">
                  <c:v>48.235770000000002</c:v>
                </c:pt>
                <c:pt idx="841">
                  <c:v>48.235770000000002</c:v>
                </c:pt>
                <c:pt idx="842">
                  <c:v>47.139510000000001</c:v>
                </c:pt>
                <c:pt idx="843">
                  <c:v>46.017139999999998</c:v>
                </c:pt>
                <c:pt idx="844">
                  <c:v>46.017139999999998</c:v>
                </c:pt>
                <c:pt idx="845">
                  <c:v>46.017139999999998</c:v>
                </c:pt>
                <c:pt idx="846">
                  <c:v>46.017139999999998</c:v>
                </c:pt>
                <c:pt idx="847">
                  <c:v>46.017139999999998</c:v>
                </c:pt>
                <c:pt idx="848">
                  <c:v>46.017139999999998</c:v>
                </c:pt>
                <c:pt idx="849">
                  <c:v>46.017139999999998</c:v>
                </c:pt>
                <c:pt idx="850">
                  <c:v>46.017139999999998</c:v>
                </c:pt>
                <c:pt idx="851">
                  <c:v>46.017139999999998</c:v>
                </c:pt>
                <c:pt idx="852">
                  <c:v>46.017139999999998</c:v>
                </c:pt>
                <c:pt idx="853">
                  <c:v>46.017139999999998</c:v>
                </c:pt>
                <c:pt idx="854">
                  <c:v>44.483229999999999</c:v>
                </c:pt>
                <c:pt idx="855">
                  <c:v>44.483229999999999</c:v>
                </c:pt>
                <c:pt idx="856">
                  <c:v>44.483229999999999</c:v>
                </c:pt>
                <c:pt idx="857">
                  <c:v>44.483229999999999</c:v>
                </c:pt>
                <c:pt idx="858">
                  <c:v>44.483229999999999</c:v>
                </c:pt>
                <c:pt idx="859">
                  <c:v>44.483229999999999</c:v>
                </c:pt>
                <c:pt idx="860">
                  <c:v>44.483229999999999</c:v>
                </c:pt>
                <c:pt idx="861">
                  <c:v>44.483229999999999</c:v>
                </c:pt>
                <c:pt idx="862">
                  <c:v>44.483229999999999</c:v>
                </c:pt>
                <c:pt idx="863">
                  <c:v>44.483229999999999</c:v>
                </c:pt>
                <c:pt idx="864">
                  <c:v>44.483229999999999</c:v>
                </c:pt>
                <c:pt idx="865">
                  <c:v>42.011940000000003</c:v>
                </c:pt>
                <c:pt idx="866">
                  <c:v>39.386189999999999</c:v>
                </c:pt>
                <c:pt idx="867">
                  <c:v>39.386189999999999</c:v>
                </c:pt>
                <c:pt idx="868">
                  <c:v>39.386189999999999</c:v>
                </c:pt>
                <c:pt idx="869">
                  <c:v>39.386189999999999</c:v>
                </c:pt>
                <c:pt idx="870">
                  <c:v>39.386189999999999</c:v>
                </c:pt>
                <c:pt idx="871">
                  <c:v>39.386189999999999</c:v>
                </c:pt>
                <c:pt idx="872">
                  <c:v>39.386189999999999</c:v>
                </c:pt>
                <c:pt idx="873">
                  <c:v>39.386189999999999</c:v>
                </c:pt>
                <c:pt idx="874">
                  <c:v>39.386189999999999</c:v>
                </c:pt>
                <c:pt idx="875">
                  <c:v>39.386189999999999</c:v>
                </c:pt>
                <c:pt idx="876">
                  <c:v>39.386189999999999</c:v>
                </c:pt>
                <c:pt idx="877">
                  <c:v>39.386189999999999</c:v>
                </c:pt>
                <c:pt idx="878">
                  <c:v>39.386189999999999</c:v>
                </c:pt>
                <c:pt idx="879">
                  <c:v>39.386189999999999</c:v>
                </c:pt>
                <c:pt idx="880">
                  <c:v>39.386189999999999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PBO censor</c:v>
                </c:pt>
              </c:strCache>
            </c:strRef>
          </c:tx>
          <c:spPr>
            <a:ln w="26394">
              <a:noFill/>
            </a:ln>
          </c:spPr>
          <c:marker>
            <c:symbol val="none"/>
          </c:marker>
          <c:errBars>
            <c:errDir val="y"/>
            <c:errBarType val="plus"/>
            <c:errValType val="fixedVal"/>
            <c:noEndCap val="1"/>
            <c:val val="2"/>
            <c:spPr>
              <a:ln w="15875">
                <a:solidFill>
                  <a:srgbClr val="00B0F0"/>
                </a:solidFill>
                <a:prstDash val="solid"/>
              </a:ln>
            </c:spPr>
          </c:errBars>
          <c:xVal>
            <c:numRef>
              <c:f>Sheet1!$A$2:$A$1500</c:f>
              <c:numCache>
                <c:formatCode>General</c:formatCode>
                <c:ptCount val="1490"/>
                <c:pt idx="0">
                  <c:v>0</c:v>
                </c:pt>
                <c:pt idx="1">
                  <c:v>0.4928131</c:v>
                </c:pt>
                <c:pt idx="2">
                  <c:v>0.4928131</c:v>
                </c:pt>
                <c:pt idx="3">
                  <c:v>0.52566740000000001</c:v>
                </c:pt>
                <c:pt idx="4">
                  <c:v>0.52566740000000001</c:v>
                </c:pt>
                <c:pt idx="5">
                  <c:v>0.59137580000000001</c:v>
                </c:pt>
                <c:pt idx="6">
                  <c:v>0.59137580000000001</c:v>
                </c:pt>
                <c:pt idx="7">
                  <c:v>0.78850100000000001</c:v>
                </c:pt>
                <c:pt idx="8">
                  <c:v>0.78850100000000001</c:v>
                </c:pt>
                <c:pt idx="9">
                  <c:v>1.0184804999999999</c:v>
                </c:pt>
                <c:pt idx="10">
                  <c:v>1.0184804999999999</c:v>
                </c:pt>
                <c:pt idx="11">
                  <c:v>1.1170431000000001</c:v>
                </c:pt>
                <c:pt idx="12">
                  <c:v>1.1170431000000001</c:v>
                </c:pt>
                <c:pt idx="13">
                  <c:v>1.3470226000000001</c:v>
                </c:pt>
                <c:pt idx="14">
                  <c:v>1.3470226000000001</c:v>
                </c:pt>
                <c:pt idx="15">
                  <c:v>1.412731</c:v>
                </c:pt>
                <c:pt idx="16">
                  <c:v>1.412731</c:v>
                </c:pt>
                <c:pt idx="17">
                  <c:v>1.6098562999999999</c:v>
                </c:pt>
                <c:pt idx="18">
                  <c:v>1.6098562999999999</c:v>
                </c:pt>
                <c:pt idx="19">
                  <c:v>1.8398357000000001</c:v>
                </c:pt>
                <c:pt idx="20">
                  <c:v>1.8398357000000001</c:v>
                </c:pt>
                <c:pt idx="21">
                  <c:v>2.036960999999998</c:v>
                </c:pt>
                <c:pt idx="22">
                  <c:v>2.036960999999998</c:v>
                </c:pt>
                <c:pt idx="23">
                  <c:v>2.069815199999999</c:v>
                </c:pt>
                <c:pt idx="24">
                  <c:v>2.069815199999999</c:v>
                </c:pt>
                <c:pt idx="25">
                  <c:v>2.1355236</c:v>
                </c:pt>
                <c:pt idx="26">
                  <c:v>2.1355236</c:v>
                </c:pt>
                <c:pt idx="27">
                  <c:v>2.2997947000000001</c:v>
                </c:pt>
                <c:pt idx="28">
                  <c:v>2.2997947000000001</c:v>
                </c:pt>
                <c:pt idx="29">
                  <c:v>2.3983572999999998</c:v>
                </c:pt>
                <c:pt idx="30">
                  <c:v>2.3983572999999998</c:v>
                </c:pt>
                <c:pt idx="31">
                  <c:v>2.4312114999999981</c:v>
                </c:pt>
                <c:pt idx="32">
                  <c:v>2.4312114999999981</c:v>
                </c:pt>
                <c:pt idx="33">
                  <c:v>2.6940452000000001</c:v>
                </c:pt>
                <c:pt idx="34">
                  <c:v>2.6940452000000001</c:v>
                </c:pt>
                <c:pt idx="35">
                  <c:v>2.7597535999999998</c:v>
                </c:pt>
                <c:pt idx="36">
                  <c:v>2.7597535999999998</c:v>
                </c:pt>
                <c:pt idx="37">
                  <c:v>3.3182751999999969</c:v>
                </c:pt>
                <c:pt idx="38">
                  <c:v>3.3182751999999969</c:v>
                </c:pt>
                <c:pt idx="39">
                  <c:v>3.4496920000000002</c:v>
                </c:pt>
                <c:pt idx="40">
                  <c:v>3.4496920000000002</c:v>
                </c:pt>
                <c:pt idx="41">
                  <c:v>3.482546199999998</c:v>
                </c:pt>
                <c:pt idx="42">
                  <c:v>3.482546199999998</c:v>
                </c:pt>
                <c:pt idx="43">
                  <c:v>3.515400399999999</c:v>
                </c:pt>
                <c:pt idx="44">
                  <c:v>3.515400399999999</c:v>
                </c:pt>
                <c:pt idx="45">
                  <c:v>3.613963</c:v>
                </c:pt>
                <c:pt idx="46">
                  <c:v>3.613963</c:v>
                </c:pt>
                <c:pt idx="47">
                  <c:v>3.7125257</c:v>
                </c:pt>
                <c:pt idx="48">
                  <c:v>3.7125257</c:v>
                </c:pt>
                <c:pt idx="49">
                  <c:v>3.8767966999999981</c:v>
                </c:pt>
                <c:pt idx="50">
                  <c:v>3.8767966999999981</c:v>
                </c:pt>
                <c:pt idx="51">
                  <c:v>3.909650899999999</c:v>
                </c:pt>
                <c:pt idx="52">
                  <c:v>3.909650899999999</c:v>
                </c:pt>
                <c:pt idx="53">
                  <c:v>3.9753593</c:v>
                </c:pt>
                <c:pt idx="54">
                  <c:v>3.9753593</c:v>
                </c:pt>
                <c:pt idx="55">
                  <c:v>4.1067761999999997</c:v>
                </c:pt>
                <c:pt idx="56">
                  <c:v>4.1067761999999997</c:v>
                </c:pt>
                <c:pt idx="57">
                  <c:v>4.2053387999999998</c:v>
                </c:pt>
                <c:pt idx="58">
                  <c:v>4.2053387999999998</c:v>
                </c:pt>
                <c:pt idx="59">
                  <c:v>4.2381929999999999</c:v>
                </c:pt>
                <c:pt idx="60">
                  <c:v>4.2381929999999999</c:v>
                </c:pt>
                <c:pt idx="61">
                  <c:v>4.3367556</c:v>
                </c:pt>
                <c:pt idx="62">
                  <c:v>4.3367556</c:v>
                </c:pt>
                <c:pt idx="63">
                  <c:v>4.3696099000000004</c:v>
                </c:pt>
                <c:pt idx="64">
                  <c:v>4.3696099000000004</c:v>
                </c:pt>
                <c:pt idx="65">
                  <c:v>4.4681724999999997</c:v>
                </c:pt>
                <c:pt idx="66">
                  <c:v>4.4681724999999997</c:v>
                </c:pt>
                <c:pt idx="67">
                  <c:v>4.5338808999999971</c:v>
                </c:pt>
                <c:pt idx="68">
                  <c:v>4.5338808999999971</c:v>
                </c:pt>
                <c:pt idx="69">
                  <c:v>4.7310062000000004</c:v>
                </c:pt>
                <c:pt idx="70">
                  <c:v>4.7310062000000004</c:v>
                </c:pt>
                <c:pt idx="71">
                  <c:v>5.2238192999999971</c:v>
                </c:pt>
                <c:pt idx="72">
                  <c:v>5.2238192999999971</c:v>
                </c:pt>
                <c:pt idx="73">
                  <c:v>5.2895276999999998</c:v>
                </c:pt>
                <c:pt idx="74">
                  <c:v>5.2895276999999998</c:v>
                </c:pt>
                <c:pt idx="75">
                  <c:v>5.3552360999999973</c:v>
                </c:pt>
                <c:pt idx="76">
                  <c:v>5.3552360999999973</c:v>
                </c:pt>
                <c:pt idx="77">
                  <c:v>5.4537988000000004</c:v>
                </c:pt>
                <c:pt idx="78">
                  <c:v>5.4537988000000004</c:v>
                </c:pt>
                <c:pt idx="79">
                  <c:v>5.6509239999999972</c:v>
                </c:pt>
                <c:pt idx="80">
                  <c:v>5.6509239999999972</c:v>
                </c:pt>
                <c:pt idx="81">
                  <c:v>5.7494867000000003</c:v>
                </c:pt>
                <c:pt idx="82">
                  <c:v>5.7494867000000003</c:v>
                </c:pt>
                <c:pt idx="83">
                  <c:v>6.5051334999999986</c:v>
                </c:pt>
                <c:pt idx="84">
                  <c:v>6.5051334999999986</c:v>
                </c:pt>
                <c:pt idx="85">
                  <c:v>6.7022586999999998</c:v>
                </c:pt>
                <c:pt idx="86">
                  <c:v>6.7022586999999998</c:v>
                </c:pt>
                <c:pt idx="87">
                  <c:v>6.8665297999999986</c:v>
                </c:pt>
                <c:pt idx="88">
                  <c:v>6.8665297999999986</c:v>
                </c:pt>
                <c:pt idx="89">
                  <c:v>7.1293633999999999</c:v>
                </c:pt>
                <c:pt idx="90">
                  <c:v>7.1293633999999999</c:v>
                </c:pt>
                <c:pt idx="91">
                  <c:v>8.1478438999999998</c:v>
                </c:pt>
                <c:pt idx="92">
                  <c:v>8.1478438999999998</c:v>
                </c:pt>
                <c:pt idx="93">
                  <c:v>8.8706366000000081</c:v>
                </c:pt>
                <c:pt idx="94">
                  <c:v>8.8706366000000081</c:v>
                </c:pt>
                <c:pt idx="95">
                  <c:v>8.9691992000000003</c:v>
                </c:pt>
                <c:pt idx="96">
                  <c:v>8.9691992000000003</c:v>
                </c:pt>
                <c:pt idx="97">
                  <c:v>9.1334701999999997</c:v>
                </c:pt>
                <c:pt idx="98">
                  <c:v>9.1334701999999997</c:v>
                </c:pt>
                <c:pt idx="99">
                  <c:v>9.4620123000000032</c:v>
                </c:pt>
                <c:pt idx="100">
                  <c:v>9.4620123000000032</c:v>
                </c:pt>
                <c:pt idx="101">
                  <c:v>9.6591376000000029</c:v>
                </c:pt>
                <c:pt idx="102">
                  <c:v>9.6591376000000029</c:v>
                </c:pt>
                <c:pt idx="103">
                  <c:v>9.6919917999999985</c:v>
                </c:pt>
                <c:pt idx="104">
                  <c:v>9.6919917999999985</c:v>
                </c:pt>
                <c:pt idx="105">
                  <c:v>9.8891170000000006</c:v>
                </c:pt>
                <c:pt idx="106">
                  <c:v>9.8891170000000006</c:v>
                </c:pt>
                <c:pt idx="107">
                  <c:v>10.053388</c:v>
                </c:pt>
                <c:pt idx="108">
                  <c:v>10.053388</c:v>
                </c:pt>
                <c:pt idx="109">
                  <c:v>10.546201</c:v>
                </c:pt>
                <c:pt idx="110">
                  <c:v>10.546201</c:v>
                </c:pt>
                <c:pt idx="111">
                  <c:v>10.579055</c:v>
                </c:pt>
                <c:pt idx="112">
                  <c:v>10.579055</c:v>
                </c:pt>
                <c:pt idx="113">
                  <c:v>10.710471999999999</c:v>
                </c:pt>
                <c:pt idx="114">
                  <c:v>10.710471999999999</c:v>
                </c:pt>
                <c:pt idx="115">
                  <c:v>10.907598</c:v>
                </c:pt>
                <c:pt idx="116">
                  <c:v>10.907598</c:v>
                </c:pt>
                <c:pt idx="117">
                  <c:v>11.170431000000001</c:v>
                </c:pt>
                <c:pt idx="118">
                  <c:v>11.170431000000001</c:v>
                </c:pt>
                <c:pt idx="119">
                  <c:v>11.531828000000001</c:v>
                </c:pt>
                <c:pt idx="120">
                  <c:v>11.531828000000001</c:v>
                </c:pt>
                <c:pt idx="121">
                  <c:v>11.597536</c:v>
                </c:pt>
                <c:pt idx="122">
                  <c:v>11.597536</c:v>
                </c:pt>
                <c:pt idx="123">
                  <c:v>11.63039</c:v>
                </c:pt>
                <c:pt idx="124">
                  <c:v>11.63039</c:v>
                </c:pt>
                <c:pt idx="125">
                  <c:v>11.696099</c:v>
                </c:pt>
                <c:pt idx="126">
                  <c:v>11.696099</c:v>
                </c:pt>
                <c:pt idx="127">
                  <c:v>11.926078</c:v>
                </c:pt>
                <c:pt idx="128">
                  <c:v>11.926078</c:v>
                </c:pt>
                <c:pt idx="129">
                  <c:v>12.188912</c:v>
                </c:pt>
                <c:pt idx="130">
                  <c:v>12.188912</c:v>
                </c:pt>
                <c:pt idx="131">
                  <c:v>12.87885</c:v>
                </c:pt>
                <c:pt idx="132">
                  <c:v>12.87885</c:v>
                </c:pt>
                <c:pt idx="133">
                  <c:v>12.944559</c:v>
                </c:pt>
                <c:pt idx="134">
                  <c:v>12.944559</c:v>
                </c:pt>
                <c:pt idx="135">
                  <c:v>13.207392</c:v>
                </c:pt>
                <c:pt idx="136">
                  <c:v>13.207392</c:v>
                </c:pt>
                <c:pt idx="137">
                  <c:v>13.273101</c:v>
                </c:pt>
                <c:pt idx="138">
                  <c:v>13.273101</c:v>
                </c:pt>
                <c:pt idx="139">
                  <c:v>13.634497</c:v>
                </c:pt>
                <c:pt idx="140">
                  <c:v>13.634497</c:v>
                </c:pt>
                <c:pt idx="141">
                  <c:v>14.554415000000001</c:v>
                </c:pt>
                <c:pt idx="142">
                  <c:v>14.554415000000001</c:v>
                </c:pt>
                <c:pt idx="143">
                  <c:v>14.685832</c:v>
                </c:pt>
                <c:pt idx="144">
                  <c:v>14.685832</c:v>
                </c:pt>
                <c:pt idx="145">
                  <c:v>14.98152</c:v>
                </c:pt>
                <c:pt idx="146">
                  <c:v>14.98152</c:v>
                </c:pt>
                <c:pt idx="147">
                  <c:v>15.145790999999999</c:v>
                </c:pt>
                <c:pt idx="148">
                  <c:v>15.145790999999999</c:v>
                </c:pt>
                <c:pt idx="149">
                  <c:v>15.244353</c:v>
                </c:pt>
                <c:pt idx="150">
                  <c:v>15.244353</c:v>
                </c:pt>
                <c:pt idx="151">
                  <c:v>15.441478</c:v>
                </c:pt>
                <c:pt idx="152">
                  <c:v>15.441478</c:v>
                </c:pt>
                <c:pt idx="153">
                  <c:v>15.572895000000001</c:v>
                </c:pt>
                <c:pt idx="154">
                  <c:v>15.572895000000001</c:v>
                </c:pt>
                <c:pt idx="155">
                  <c:v>16</c:v>
                </c:pt>
                <c:pt idx="156">
                  <c:v>16</c:v>
                </c:pt>
                <c:pt idx="157">
                  <c:v>16.032854</c:v>
                </c:pt>
                <c:pt idx="158">
                  <c:v>16.032854</c:v>
                </c:pt>
                <c:pt idx="159">
                  <c:v>16.262834000000002</c:v>
                </c:pt>
                <c:pt idx="160">
                  <c:v>16.262834000000002</c:v>
                </c:pt>
                <c:pt idx="161">
                  <c:v>16.295687999999981</c:v>
                </c:pt>
                <c:pt idx="162">
                  <c:v>16.295687999999981</c:v>
                </c:pt>
                <c:pt idx="163">
                  <c:v>16.361395999999999</c:v>
                </c:pt>
                <c:pt idx="164">
                  <c:v>16.361395999999999</c:v>
                </c:pt>
                <c:pt idx="165">
                  <c:v>16.427105000000001</c:v>
                </c:pt>
                <c:pt idx="166">
                  <c:v>16.427105000000001</c:v>
                </c:pt>
                <c:pt idx="167">
                  <c:v>16.492813000000002</c:v>
                </c:pt>
                <c:pt idx="168">
                  <c:v>16.492813000000002</c:v>
                </c:pt>
                <c:pt idx="169">
                  <c:v>16.558522</c:v>
                </c:pt>
                <c:pt idx="170">
                  <c:v>16.558522</c:v>
                </c:pt>
                <c:pt idx="171">
                  <c:v>17.347023</c:v>
                </c:pt>
                <c:pt idx="172">
                  <c:v>17.347023</c:v>
                </c:pt>
                <c:pt idx="173">
                  <c:v>17.708418999999999</c:v>
                </c:pt>
                <c:pt idx="174">
                  <c:v>17.708418999999999</c:v>
                </c:pt>
                <c:pt idx="175">
                  <c:v>17.774127</c:v>
                </c:pt>
                <c:pt idx="176">
                  <c:v>17.774127</c:v>
                </c:pt>
                <c:pt idx="177">
                  <c:v>18.004107000000001</c:v>
                </c:pt>
                <c:pt idx="178">
                  <c:v>18.004107000000001</c:v>
                </c:pt>
                <c:pt idx="179">
                  <c:v>18.332649</c:v>
                </c:pt>
                <c:pt idx="180">
                  <c:v>18.332649</c:v>
                </c:pt>
                <c:pt idx="181">
                  <c:v>18.398357000000001</c:v>
                </c:pt>
                <c:pt idx="182">
                  <c:v>18.398357000000001</c:v>
                </c:pt>
                <c:pt idx="183">
                  <c:v>18.464065999999999</c:v>
                </c:pt>
                <c:pt idx="184">
                  <c:v>18.464065999999999</c:v>
                </c:pt>
                <c:pt idx="185">
                  <c:v>18.496919999999999</c:v>
                </c:pt>
                <c:pt idx="186">
                  <c:v>18.496919999999999</c:v>
                </c:pt>
                <c:pt idx="187">
                  <c:v>19.219712999999999</c:v>
                </c:pt>
                <c:pt idx="188">
                  <c:v>19.219712999999999</c:v>
                </c:pt>
                <c:pt idx="189">
                  <c:v>19.581109000000001</c:v>
                </c:pt>
                <c:pt idx="190">
                  <c:v>19.581109000000001</c:v>
                </c:pt>
                <c:pt idx="191">
                  <c:v>19.646816999999999</c:v>
                </c:pt>
                <c:pt idx="192">
                  <c:v>19.646816999999999</c:v>
                </c:pt>
                <c:pt idx="193">
                  <c:v>20.468171999999999</c:v>
                </c:pt>
                <c:pt idx="194">
                  <c:v>20.468171999999999</c:v>
                </c:pt>
                <c:pt idx="195">
                  <c:v>21.223818999999999</c:v>
                </c:pt>
                <c:pt idx="196">
                  <c:v>21.223818999999999</c:v>
                </c:pt>
                <c:pt idx="197">
                  <c:v>21.256674</c:v>
                </c:pt>
                <c:pt idx="198">
                  <c:v>21.256674</c:v>
                </c:pt>
                <c:pt idx="199">
                  <c:v>22.176590999999991</c:v>
                </c:pt>
                <c:pt idx="200">
                  <c:v>22.176590999999991</c:v>
                </c:pt>
                <c:pt idx="201">
                  <c:v>22.439425</c:v>
                </c:pt>
                <c:pt idx="202">
                  <c:v>22.439425</c:v>
                </c:pt>
                <c:pt idx="203">
                  <c:v>22.63655</c:v>
                </c:pt>
                <c:pt idx="204">
                  <c:v>22.63655</c:v>
                </c:pt>
                <c:pt idx="205">
                  <c:v>22.965091999999981</c:v>
                </c:pt>
                <c:pt idx="206">
                  <c:v>22.965091999999981</c:v>
                </c:pt>
                <c:pt idx="207">
                  <c:v>23.063655000000001</c:v>
                </c:pt>
                <c:pt idx="208">
                  <c:v>23.063655000000001</c:v>
                </c:pt>
                <c:pt idx="209">
                  <c:v>23.227926</c:v>
                </c:pt>
                <c:pt idx="210">
                  <c:v>23.227926</c:v>
                </c:pt>
                <c:pt idx="211">
                  <c:v>23.26078</c:v>
                </c:pt>
                <c:pt idx="212">
                  <c:v>23.26078</c:v>
                </c:pt>
                <c:pt idx="213">
                  <c:v>23.819302</c:v>
                </c:pt>
                <c:pt idx="214">
                  <c:v>23.819302</c:v>
                </c:pt>
                <c:pt idx="215">
                  <c:v>23.885010000000001</c:v>
                </c:pt>
                <c:pt idx="216">
                  <c:v>23.885010000000001</c:v>
                </c:pt>
                <c:pt idx="217">
                  <c:v>23.917864000000009</c:v>
                </c:pt>
                <c:pt idx="218">
                  <c:v>23.917864000000009</c:v>
                </c:pt>
                <c:pt idx="219">
                  <c:v>24.213552</c:v>
                </c:pt>
                <c:pt idx="220">
                  <c:v>24.213552</c:v>
                </c:pt>
                <c:pt idx="221">
                  <c:v>24.640657000000001</c:v>
                </c:pt>
                <c:pt idx="222">
                  <c:v>24.640657000000001</c:v>
                </c:pt>
                <c:pt idx="223">
                  <c:v>25.133469999999999</c:v>
                </c:pt>
                <c:pt idx="224">
                  <c:v>25.133469999999999</c:v>
                </c:pt>
                <c:pt idx="225">
                  <c:v>25.330594999999999</c:v>
                </c:pt>
                <c:pt idx="226">
                  <c:v>25.330594999999999</c:v>
                </c:pt>
                <c:pt idx="227">
                  <c:v>25.396304000000001</c:v>
                </c:pt>
                <c:pt idx="228">
                  <c:v>25.396304000000001</c:v>
                </c:pt>
                <c:pt idx="229">
                  <c:v>25.46201199999998</c:v>
                </c:pt>
                <c:pt idx="230">
                  <c:v>25.46201199999998</c:v>
                </c:pt>
                <c:pt idx="231">
                  <c:v>25.626283000000001</c:v>
                </c:pt>
                <c:pt idx="232">
                  <c:v>25.626283000000001</c:v>
                </c:pt>
                <c:pt idx="233">
                  <c:v>26.119097</c:v>
                </c:pt>
                <c:pt idx="234">
                  <c:v>26.119097</c:v>
                </c:pt>
                <c:pt idx="235">
                  <c:v>26.316222</c:v>
                </c:pt>
                <c:pt idx="236">
                  <c:v>26.316222</c:v>
                </c:pt>
                <c:pt idx="237">
                  <c:v>26.349076</c:v>
                </c:pt>
                <c:pt idx="238">
                  <c:v>26.349076</c:v>
                </c:pt>
                <c:pt idx="239">
                  <c:v>26.743326</c:v>
                </c:pt>
                <c:pt idx="240">
                  <c:v>26.743326</c:v>
                </c:pt>
                <c:pt idx="241">
                  <c:v>27.170431000000001</c:v>
                </c:pt>
                <c:pt idx="242">
                  <c:v>27.170431000000001</c:v>
                </c:pt>
                <c:pt idx="243">
                  <c:v>27.761807000000001</c:v>
                </c:pt>
                <c:pt idx="244">
                  <c:v>27.761807000000001</c:v>
                </c:pt>
                <c:pt idx="245">
                  <c:v>27.958932000000001</c:v>
                </c:pt>
                <c:pt idx="246">
                  <c:v>27.958932000000001</c:v>
                </c:pt>
                <c:pt idx="247">
                  <c:v>28.386037000000002</c:v>
                </c:pt>
                <c:pt idx="248">
                  <c:v>29.010266999999999</c:v>
                </c:pt>
                <c:pt idx="249">
                  <c:v>29.010266999999999</c:v>
                </c:pt>
                <c:pt idx="250">
                  <c:v>29.700205</c:v>
                </c:pt>
                <c:pt idx="251">
                  <c:v>29.700205</c:v>
                </c:pt>
                <c:pt idx="252">
                  <c:v>30.061602000000001</c:v>
                </c:pt>
                <c:pt idx="253">
                  <c:v>30.061602000000001</c:v>
                </c:pt>
                <c:pt idx="254">
                  <c:v>30.455852</c:v>
                </c:pt>
                <c:pt idx="255">
                  <c:v>30.455852</c:v>
                </c:pt>
                <c:pt idx="256">
                  <c:v>30.521560999999991</c:v>
                </c:pt>
                <c:pt idx="257">
                  <c:v>30.521560999999991</c:v>
                </c:pt>
                <c:pt idx="258">
                  <c:v>31.178644999999999</c:v>
                </c:pt>
                <c:pt idx="259">
                  <c:v>31.178644999999999</c:v>
                </c:pt>
                <c:pt idx="260">
                  <c:v>31.342915999999999</c:v>
                </c:pt>
                <c:pt idx="261">
                  <c:v>31.342915999999999</c:v>
                </c:pt>
                <c:pt idx="262">
                  <c:v>31.605748999999999</c:v>
                </c:pt>
                <c:pt idx="263">
                  <c:v>31.605748999999999</c:v>
                </c:pt>
                <c:pt idx="264">
                  <c:v>31.671458000000001</c:v>
                </c:pt>
                <c:pt idx="265">
                  <c:v>31.671458000000001</c:v>
                </c:pt>
                <c:pt idx="266">
                  <c:v>32.197125</c:v>
                </c:pt>
                <c:pt idx="267">
                  <c:v>32.197125</c:v>
                </c:pt>
                <c:pt idx="268">
                  <c:v>32.328541999999999</c:v>
                </c:pt>
                <c:pt idx="269">
                  <c:v>32.328541999999999</c:v>
                </c:pt>
                <c:pt idx="270">
                  <c:v>32.624229999999997</c:v>
                </c:pt>
                <c:pt idx="271">
                  <c:v>32.624229999999997</c:v>
                </c:pt>
                <c:pt idx="272">
                  <c:v>32.657083999999998</c:v>
                </c:pt>
                <c:pt idx="273">
                  <c:v>32.657083999999998</c:v>
                </c:pt>
                <c:pt idx="274">
                  <c:v>32.821354999999997</c:v>
                </c:pt>
                <c:pt idx="275">
                  <c:v>32.821354999999997</c:v>
                </c:pt>
                <c:pt idx="276">
                  <c:v>33.314168000000002</c:v>
                </c:pt>
                <c:pt idx="277">
                  <c:v>33.314168000000002</c:v>
                </c:pt>
                <c:pt idx="278">
                  <c:v>33.642710000000001</c:v>
                </c:pt>
                <c:pt idx="279">
                  <c:v>33.642710000000001</c:v>
                </c:pt>
                <c:pt idx="280">
                  <c:v>34.299795000000003</c:v>
                </c:pt>
                <c:pt idx="281">
                  <c:v>34.299795000000003</c:v>
                </c:pt>
                <c:pt idx="282">
                  <c:v>34.332649000000004</c:v>
                </c:pt>
                <c:pt idx="283">
                  <c:v>34.332649000000004</c:v>
                </c:pt>
                <c:pt idx="284">
                  <c:v>34.628337000000002</c:v>
                </c:pt>
                <c:pt idx="285">
                  <c:v>34.628337000000002</c:v>
                </c:pt>
                <c:pt idx="286">
                  <c:v>35.022587000000001</c:v>
                </c:pt>
                <c:pt idx="287">
                  <c:v>35.022587000000001</c:v>
                </c:pt>
                <c:pt idx="288">
                  <c:v>35.679671000000013</c:v>
                </c:pt>
                <c:pt idx="289">
                  <c:v>35.679671000000013</c:v>
                </c:pt>
                <c:pt idx="290">
                  <c:v>35.876797000000003</c:v>
                </c:pt>
                <c:pt idx="291">
                  <c:v>35.876797000000003</c:v>
                </c:pt>
                <c:pt idx="292">
                  <c:v>35.942504999999997</c:v>
                </c:pt>
                <c:pt idx="293">
                  <c:v>35.942504999999997</c:v>
                </c:pt>
                <c:pt idx="294">
                  <c:v>36.205339000000002</c:v>
                </c:pt>
                <c:pt idx="295">
                  <c:v>36.205339000000002</c:v>
                </c:pt>
                <c:pt idx="296">
                  <c:v>37.289527999999997</c:v>
                </c:pt>
                <c:pt idx="297">
                  <c:v>37.289527999999997</c:v>
                </c:pt>
                <c:pt idx="298">
                  <c:v>37.388089999999998</c:v>
                </c:pt>
                <c:pt idx="299">
                  <c:v>37.388089999999998</c:v>
                </c:pt>
                <c:pt idx="300">
                  <c:v>38.078029000000001</c:v>
                </c:pt>
                <c:pt idx="301">
                  <c:v>38.078029000000001</c:v>
                </c:pt>
                <c:pt idx="302">
                  <c:v>38.2423</c:v>
                </c:pt>
                <c:pt idx="303">
                  <c:v>38.2423</c:v>
                </c:pt>
                <c:pt idx="304">
                  <c:v>38.932237999999998</c:v>
                </c:pt>
                <c:pt idx="305">
                  <c:v>38.932237999999998</c:v>
                </c:pt>
                <c:pt idx="306">
                  <c:v>40.344968999999999</c:v>
                </c:pt>
                <c:pt idx="307">
                  <c:v>40.344968999999999</c:v>
                </c:pt>
                <c:pt idx="308">
                  <c:v>41.330595000000002</c:v>
                </c:pt>
                <c:pt idx="309">
                  <c:v>41.330595000000002</c:v>
                </c:pt>
                <c:pt idx="310">
                  <c:v>41.462012000000001</c:v>
                </c:pt>
                <c:pt idx="311">
                  <c:v>41.462012000000001</c:v>
                </c:pt>
                <c:pt idx="312">
                  <c:v>43.400411000000013</c:v>
                </c:pt>
                <c:pt idx="313">
                  <c:v>43.400411000000013</c:v>
                </c:pt>
                <c:pt idx="314">
                  <c:v>45.371662999999998</c:v>
                </c:pt>
                <c:pt idx="315">
                  <c:v>45.371662999999998</c:v>
                </c:pt>
                <c:pt idx="316">
                  <c:v>46.028747000000003</c:v>
                </c:pt>
                <c:pt idx="317">
                  <c:v>46.028747000000003</c:v>
                </c:pt>
                <c:pt idx="318">
                  <c:v>53.848049000000003</c:v>
                </c:pt>
                <c:pt idx="320">
                  <c:v>0</c:v>
                </c:pt>
                <c:pt idx="321">
                  <c:v>0.1971253</c:v>
                </c:pt>
                <c:pt idx="322">
                  <c:v>0.1971253</c:v>
                </c:pt>
                <c:pt idx="323">
                  <c:v>0.4599589</c:v>
                </c:pt>
                <c:pt idx="324">
                  <c:v>0.4599589</c:v>
                </c:pt>
                <c:pt idx="325">
                  <c:v>0.52566740000000001</c:v>
                </c:pt>
                <c:pt idx="326">
                  <c:v>0.52566740000000001</c:v>
                </c:pt>
                <c:pt idx="327">
                  <c:v>0.95277210000000001</c:v>
                </c:pt>
                <c:pt idx="328">
                  <c:v>0.95277210000000001</c:v>
                </c:pt>
                <c:pt idx="329">
                  <c:v>1.2813142</c:v>
                </c:pt>
                <c:pt idx="330">
                  <c:v>1.2813142</c:v>
                </c:pt>
                <c:pt idx="331">
                  <c:v>1.3141684</c:v>
                </c:pt>
                <c:pt idx="332">
                  <c:v>1.3141684</c:v>
                </c:pt>
                <c:pt idx="333">
                  <c:v>1.3470226000000001</c:v>
                </c:pt>
                <c:pt idx="334">
                  <c:v>1.3470226000000001</c:v>
                </c:pt>
                <c:pt idx="335">
                  <c:v>1.7084189000000001</c:v>
                </c:pt>
                <c:pt idx="336">
                  <c:v>1.7084189000000001</c:v>
                </c:pt>
                <c:pt idx="337">
                  <c:v>1.8726898999999999</c:v>
                </c:pt>
                <c:pt idx="338">
                  <c:v>1.8726898999999999</c:v>
                </c:pt>
                <c:pt idx="339">
                  <c:v>2.2997947000000001</c:v>
                </c:pt>
                <c:pt idx="340">
                  <c:v>2.2997947000000001</c:v>
                </c:pt>
                <c:pt idx="341">
                  <c:v>2.6611910000000001</c:v>
                </c:pt>
                <c:pt idx="342">
                  <c:v>2.6611910000000001</c:v>
                </c:pt>
                <c:pt idx="343">
                  <c:v>2.9240246000000001</c:v>
                </c:pt>
                <c:pt idx="344">
                  <c:v>2.9240246000000001</c:v>
                </c:pt>
                <c:pt idx="345">
                  <c:v>2.9568788999999969</c:v>
                </c:pt>
                <c:pt idx="346">
                  <c:v>2.9568788999999969</c:v>
                </c:pt>
                <c:pt idx="347">
                  <c:v>3.0882957000000002</c:v>
                </c:pt>
                <c:pt idx="348">
                  <c:v>3.0882957000000002</c:v>
                </c:pt>
                <c:pt idx="349">
                  <c:v>3.1211498999999998</c:v>
                </c:pt>
                <c:pt idx="350">
                  <c:v>3.1211498999999998</c:v>
                </c:pt>
                <c:pt idx="351">
                  <c:v>3.2197125</c:v>
                </c:pt>
                <c:pt idx="352">
                  <c:v>3.2197125</c:v>
                </c:pt>
                <c:pt idx="353">
                  <c:v>3.4168378000000001</c:v>
                </c:pt>
                <c:pt idx="354">
                  <c:v>3.4168378000000001</c:v>
                </c:pt>
                <c:pt idx="355">
                  <c:v>3.5482545999999999</c:v>
                </c:pt>
                <c:pt idx="356">
                  <c:v>3.5482545999999999</c:v>
                </c:pt>
                <c:pt idx="357">
                  <c:v>3.5811088</c:v>
                </c:pt>
                <c:pt idx="358">
                  <c:v>3.5811088</c:v>
                </c:pt>
                <c:pt idx="359">
                  <c:v>3.6468172000000001</c:v>
                </c:pt>
                <c:pt idx="360">
                  <c:v>3.6468172000000001</c:v>
                </c:pt>
                <c:pt idx="361">
                  <c:v>3.909650899999999</c:v>
                </c:pt>
                <c:pt idx="362">
                  <c:v>3.909650899999999</c:v>
                </c:pt>
                <c:pt idx="363">
                  <c:v>4.3039014</c:v>
                </c:pt>
                <c:pt idx="364">
                  <c:v>4.3039014</c:v>
                </c:pt>
                <c:pt idx="365">
                  <c:v>4.6324434999999999</c:v>
                </c:pt>
                <c:pt idx="366">
                  <c:v>4.6324434999999999</c:v>
                </c:pt>
                <c:pt idx="367">
                  <c:v>4.9609855999999954</c:v>
                </c:pt>
                <c:pt idx="368">
                  <c:v>4.9609855999999954</c:v>
                </c:pt>
                <c:pt idx="369">
                  <c:v>5.0924024999999986</c:v>
                </c:pt>
                <c:pt idx="370">
                  <c:v>5.0924024999999986</c:v>
                </c:pt>
                <c:pt idx="371">
                  <c:v>5.3223818999999946</c:v>
                </c:pt>
                <c:pt idx="372">
                  <c:v>5.3223818999999946</c:v>
                </c:pt>
                <c:pt idx="373">
                  <c:v>5.7166323999999999</c:v>
                </c:pt>
                <c:pt idx="374">
                  <c:v>5.7166323999999999</c:v>
                </c:pt>
                <c:pt idx="375">
                  <c:v>5.7494867000000003</c:v>
                </c:pt>
                <c:pt idx="376">
                  <c:v>5.7494867000000003</c:v>
                </c:pt>
                <c:pt idx="377">
                  <c:v>5.8151950999999968</c:v>
                </c:pt>
                <c:pt idx="378">
                  <c:v>5.8151950999999968</c:v>
                </c:pt>
                <c:pt idx="379">
                  <c:v>6.1437371999999986</c:v>
                </c:pt>
                <c:pt idx="380">
                  <c:v>6.1437371999999986</c:v>
                </c:pt>
                <c:pt idx="381">
                  <c:v>6.1765914000000004</c:v>
                </c:pt>
                <c:pt idx="382">
                  <c:v>6.1765914000000004</c:v>
                </c:pt>
                <c:pt idx="383">
                  <c:v>6.2094455999999996</c:v>
                </c:pt>
                <c:pt idx="384">
                  <c:v>6.2094455999999996</c:v>
                </c:pt>
                <c:pt idx="385">
                  <c:v>6.5708418999999996</c:v>
                </c:pt>
                <c:pt idx="386">
                  <c:v>6.5708418999999996</c:v>
                </c:pt>
                <c:pt idx="387">
                  <c:v>6.997946599999997</c:v>
                </c:pt>
                <c:pt idx="388">
                  <c:v>6.997946599999997</c:v>
                </c:pt>
                <c:pt idx="389">
                  <c:v>7.7535933999999997</c:v>
                </c:pt>
                <c:pt idx="390">
                  <c:v>7.7535933999999997</c:v>
                </c:pt>
                <c:pt idx="391">
                  <c:v>7.8193017999999999</c:v>
                </c:pt>
                <c:pt idx="392">
                  <c:v>7.8193017999999999</c:v>
                </c:pt>
                <c:pt idx="393">
                  <c:v>7.8850102999999967</c:v>
                </c:pt>
                <c:pt idx="394">
                  <c:v>7.8850102999999967</c:v>
                </c:pt>
                <c:pt idx="395">
                  <c:v>8.0821354999999997</c:v>
                </c:pt>
                <c:pt idx="396">
                  <c:v>8.0821354999999997</c:v>
                </c:pt>
                <c:pt idx="397">
                  <c:v>8.2135524000000011</c:v>
                </c:pt>
                <c:pt idx="398">
                  <c:v>8.2135524000000011</c:v>
                </c:pt>
                <c:pt idx="399">
                  <c:v>8.4435318000000006</c:v>
                </c:pt>
                <c:pt idx="400">
                  <c:v>8.4435318000000006</c:v>
                </c:pt>
                <c:pt idx="401">
                  <c:v>8.6406570999999985</c:v>
                </c:pt>
                <c:pt idx="402">
                  <c:v>8.6406570999999985</c:v>
                </c:pt>
                <c:pt idx="403">
                  <c:v>9.0349075999999986</c:v>
                </c:pt>
                <c:pt idx="404">
                  <c:v>9.0349075999999986</c:v>
                </c:pt>
                <c:pt idx="405">
                  <c:v>9.1663244000000006</c:v>
                </c:pt>
                <c:pt idx="406">
                  <c:v>9.1663244000000006</c:v>
                </c:pt>
                <c:pt idx="407">
                  <c:v>9.3305954999999994</c:v>
                </c:pt>
                <c:pt idx="408">
                  <c:v>9.3305954999999994</c:v>
                </c:pt>
                <c:pt idx="409">
                  <c:v>9.3634497000000003</c:v>
                </c:pt>
                <c:pt idx="410">
                  <c:v>9.3634497000000003</c:v>
                </c:pt>
                <c:pt idx="411">
                  <c:v>9.4291580999999987</c:v>
                </c:pt>
                <c:pt idx="412">
                  <c:v>9.4291580999999987</c:v>
                </c:pt>
                <c:pt idx="413">
                  <c:v>9.4948665000000005</c:v>
                </c:pt>
                <c:pt idx="414">
                  <c:v>9.4948665000000005</c:v>
                </c:pt>
                <c:pt idx="415">
                  <c:v>9.5605749000000007</c:v>
                </c:pt>
                <c:pt idx="416">
                  <c:v>9.5605749000000007</c:v>
                </c:pt>
                <c:pt idx="417">
                  <c:v>9.7248459999999994</c:v>
                </c:pt>
                <c:pt idx="418">
                  <c:v>9.7248459999999994</c:v>
                </c:pt>
                <c:pt idx="419">
                  <c:v>9.8234086000000005</c:v>
                </c:pt>
                <c:pt idx="420">
                  <c:v>9.8234086000000005</c:v>
                </c:pt>
                <c:pt idx="421">
                  <c:v>10.086242</c:v>
                </c:pt>
                <c:pt idx="422">
                  <c:v>10.086242</c:v>
                </c:pt>
                <c:pt idx="423">
                  <c:v>10.217658999999999</c:v>
                </c:pt>
                <c:pt idx="424">
                  <c:v>10.217658999999999</c:v>
                </c:pt>
                <c:pt idx="425">
                  <c:v>10.381930000000001</c:v>
                </c:pt>
                <c:pt idx="426">
                  <c:v>10.381930000000001</c:v>
                </c:pt>
                <c:pt idx="427">
                  <c:v>10.513347</c:v>
                </c:pt>
                <c:pt idx="428">
                  <c:v>10.513347</c:v>
                </c:pt>
                <c:pt idx="429">
                  <c:v>10.644764</c:v>
                </c:pt>
                <c:pt idx="430">
                  <c:v>10.644764</c:v>
                </c:pt>
                <c:pt idx="431">
                  <c:v>11.006159999999999</c:v>
                </c:pt>
                <c:pt idx="432">
                  <c:v>11.006159999999999</c:v>
                </c:pt>
                <c:pt idx="433">
                  <c:v>11.334702</c:v>
                </c:pt>
                <c:pt idx="434">
                  <c:v>11.334702</c:v>
                </c:pt>
                <c:pt idx="435">
                  <c:v>11.466119000000001</c:v>
                </c:pt>
                <c:pt idx="436">
                  <c:v>11.466119000000001</c:v>
                </c:pt>
                <c:pt idx="437">
                  <c:v>11.564681999999999</c:v>
                </c:pt>
                <c:pt idx="438">
                  <c:v>11.564681999999999</c:v>
                </c:pt>
                <c:pt idx="439">
                  <c:v>11.63039</c:v>
                </c:pt>
                <c:pt idx="440">
                  <c:v>11.63039</c:v>
                </c:pt>
                <c:pt idx="441">
                  <c:v>11.893224</c:v>
                </c:pt>
                <c:pt idx="442">
                  <c:v>11.893224</c:v>
                </c:pt>
                <c:pt idx="443">
                  <c:v>11.991785999999999</c:v>
                </c:pt>
                <c:pt idx="444">
                  <c:v>11.991785999999999</c:v>
                </c:pt>
                <c:pt idx="445">
                  <c:v>12.024641000000001</c:v>
                </c:pt>
                <c:pt idx="446">
                  <c:v>12.024641000000001</c:v>
                </c:pt>
                <c:pt idx="447">
                  <c:v>12.090349</c:v>
                </c:pt>
                <c:pt idx="448">
                  <c:v>12.090349</c:v>
                </c:pt>
                <c:pt idx="449">
                  <c:v>12.156057000000001</c:v>
                </c:pt>
                <c:pt idx="450">
                  <c:v>12.156057000000001</c:v>
                </c:pt>
                <c:pt idx="451">
                  <c:v>12.418891</c:v>
                </c:pt>
                <c:pt idx="452">
                  <c:v>12.418891</c:v>
                </c:pt>
                <c:pt idx="453">
                  <c:v>13.075975</c:v>
                </c:pt>
                <c:pt idx="454">
                  <c:v>13.075975</c:v>
                </c:pt>
                <c:pt idx="455">
                  <c:v>13.470226</c:v>
                </c:pt>
                <c:pt idx="456">
                  <c:v>13.470226</c:v>
                </c:pt>
                <c:pt idx="457">
                  <c:v>13.601642999999999</c:v>
                </c:pt>
                <c:pt idx="458">
                  <c:v>13.601642999999999</c:v>
                </c:pt>
                <c:pt idx="459">
                  <c:v>13.73306</c:v>
                </c:pt>
                <c:pt idx="460">
                  <c:v>13.73306</c:v>
                </c:pt>
                <c:pt idx="461">
                  <c:v>13.897330999999999</c:v>
                </c:pt>
                <c:pt idx="462">
                  <c:v>13.897330999999999</c:v>
                </c:pt>
                <c:pt idx="463">
                  <c:v>14.094455999999999</c:v>
                </c:pt>
                <c:pt idx="464">
                  <c:v>14.094455999999999</c:v>
                </c:pt>
                <c:pt idx="465">
                  <c:v>14.225873</c:v>
                </c:pt>
                <c:pt idx="466">
                  <c:v>14.225873</c:v>
                </c:pt>
                <c:pt idx="467">
                  <c:v>14.258727</c:v>
                </c:pt>
                <c:pt idx="468">
                  <c:v>14.258727</c:v>
                </c:pt>
                <c:pt idx="469">
                  <c:v>14.554415000000001</c:v>
                </c:pt>
                <c:pt idx="470">
                  <c:v>14.554415000000001</c:v>
                </c:pt>
                <c:pt idx="471">
                  <c:v>14.685832</c:v>
                </c:pt>
                <c:pt idx="472">
                  <c:v>14.685832</c:v>
                </c:pt>
                <c:pt idx="473">
                  <c:v>14.948665</c:v>
                </c:pt>
                <c:pt idx="474">
                  <c:v>14.948665</c:v>
                </c:pt>
                <c:pt idx="475">
                  <c:v>14.98152</c:v>
                </c:pt>
                <c:pt idx="476">
                  <c:v>14.98152</c:v>
                </c:pt>
                <c:pt idx="477">
                  <c:v>15.014374</c:v>
                </c:pt>
                <c:pt idx="478">
                  <c:v>15.014374</c:v>
                </c:pt>
                <c:pt idx="479">
                  <c:v>15.080082000000001</c:v>
                </c:pt>
                <c:pt idx="480">
                  <c:v>15.080082000000001</c:v>
                </c:pt>
                <c:pt idx="481">
                  <c:v>15.112935999999999</c:v>
                </c:pt>
                <c:pt idx="482">
                  <c:v>15.112935999999999</c:v>
                </c:pt>
                <c:pt idx="483">
                  <c:v>15.178644999999999</c:v>
                </c:pt>
                <c:pt idx="484">
                  <c:v>15.178644999999999</c:v>
                </c:pt>
                <c:pt idx="485">
                  <c:v>15.211499</c:v>
                </c:pt>
                <c:pt idx="486">
                  <c:v>15.211499</c:v>
                </c:pt>
                <c:pt idx="487">
                  <c:v>15.277207000000001</c:v>
                </c:pt>
                <c:pt idx="488">
                  <c:v>15.277207000000001</c:v>
                </c:pt>
                <c:pt idx="489">
                  <c:v>15.310062</c:v>
                </c:pt>
                <c:pt idx="490">
                  <c:v>15.310062</c:v>
                </c:pt>
                <c:pt idx="491">
                  <c:v>15.572895000000001</c:v>
                </c:pt>
                <c:pt idx="492">
                  <c:v>15.572895000000001</c:v>
                </c:pt>
                <c:pt idx="493">
                  <c:v>15.671457999999999</c:v>
                </c:pt>
                <c:pt idx="494">
                  <c:v>15.671457999999999</c:v>
                </c:pt>
                <c:pt idx="495">
                  <c:v>15.835729000000001</c:v>
                </c:pt>
                <c:pt idx="496">
                  <c:v>15.835729000000001</c:v>
                </c:pt>
                <c:pt idx="497">
                  <c:v>15.934291999999999</c:v>
                </c:pt>
                <c:pt idx="498">
                  <c:v>15.934291999999999</c:v>
                </c:pt>
                <c:pt idx="499">
                  <c:v>17.412731000000001</c:v>
                </c:pt>
                <c:pt idx="500">
                  <c:v>17.412731000000001</c:v>
                </c:pt>
                <c:pt idx="501">
                  <c:v>17.47843899999998</c:v>
                </c:pt>
                <c:pt idx="502">
                  <c:v>17.47843899999998</c:v>
                </c:pt>
                <c:pt idx="503">
                  <c:v>17.741273</c:v>
                </c:pt>
                <c:pt idx="504">
                  <c:v>17.741273</c:v>
                </c:pt>
                <c:pt idx="505">
                  <c:v>17.905543999999971</c:v>
                </c:pt>
                <c:pt idx="506">
                  <c:v>17.905543999999971</c:v>
                </c:pt>
                <c:pt idx="507">
                  <c:v>19.022587000000001</c:v>
                </c:pt>
                <c:pt idx="508">
                  <c:v>19.022587000000001</c:v>
                </c:pt>
                <c:pt idx="509">
                  <c:v>19.5154</c:v>
                </c:pt>
                <c:pt idx="510">
                  <c:v>19.5154</c:v>
                </c:pt>
                <c:pt idx="511">
                  <c:v>19.876797</c:v>
                </c:pt>
                <c:pt idx="512">
                  <c:v>19.876797</c:v>
                </c:pt>
                <c:pt idx="513">
                  <c:v>19.909651</c:v>
                </c:pt>
                <c:pt idx="514">
                  <c:v>19.909651</c:v>
                </c:pt>
                <c:pt idx="515">
                  <c:v>20.041067999999999</c:v>
                </c:pt>
                <c:pt idx="516">
                  <c:v>20.041067999999999</c:v>
                </c:pt>
                <c:pt idx="517">
                  <c:v>20.172485000000009</c:v>
                </c:pt>
                <c:pt idx="518">
                  <c:v>20.172485000000009</c:v>
                </c:pt>
                <c:pt idx="519">
                  <c:v>20.402463999999981</c:v>
                </c:pt>
                <c:pt idx="520">
                  <c:v>20.402463999999981</c:v>
                </c:pt>
                <c:pt idx="521">
                  <c:v>20.731006000000001</c:v>
                </c:pt>
                <c:pt idx="522">
                  <c:v>20.731006000000001</c:v>
                </c:pt>
                <c:pt idx="523">
                  <c:v>20.763860000000001</c:v>
                </c:pt>
                <c:pt idx="524">
                  <c:v>20.763860000000001</c:v>
                </c:pt>
                <c:pt idx="525">
                  <c:v>20.796714999999999</c:v>
                </c:pt>
                <c:pt idx="526">
                  <c:v>20.796714999999999</c:v>
                </c:pt>
                <c:pt idx="527">
                  <c:v>20.960985999999991</c:v>
                </c:pt>
                <c:pt idx="528">
                  <c:v>20.960985999999991</c:v>
                </c:pt>
                <c:pt idx="529">
                  <c:v>20.993839999999999</c:v>
                </c:pt>
                <c:pt idx="530">
                  <c:v>20.993839999999999</c:v>
                </c:pt>
                <c:pt idx="531">
                  <c:v>21.059547999999999</c:v>
                </c:pt>
                <c:pt idx="532">
                  <c:v>21.059547999999999</c:v>
                </c:pt>
                <c:pt idx="533">
                  <c:v>21.158111000000009</c:v>
                </c:pt>
                <c:pt idx="534">
                  <c:v>21.158111000000009</c:v>
                </c:pt>
                <c:pt idx="535">
                  <c:v>21.420945</c:v>
                </c:pt>
                <c:pt idx="536">
                  <c:v>21.420945</c:v>
                </c:pt>
                <c:pt idx="537">
                  <c:v>21.618069999999999</c:v>
                </c:pt>
                <c:pt idx="538">
                  <c:v>21.618069999999999</c:v>
                </c:pt>
                <c:pt idx="539">
                  <c:v>21.749486999999981</c:v>
                </c:pt>
                <c:pt idx="540">
                  <c:v>21.749486999999981</c:v>
                </c:pt>
                <c:pt idx="541">
                  <c:v>21.848049</c:v>
                </c:pt>
                <c:pt idx="542">
                  <c:v>21.848049</c:v>
                </c:pt>
                <c:pt idx="543">
                  <c:v>21.880903</c:v>
                </c:pt>
                <c:pt idx="544">
                  <c:v>21.880903</c:v>
                </c:pt>
                <c:pt idx="545">
                  <c:v>22.340862000000001</c:v>
                </c:pt>
                <c:pt idx="546">
                  <c:v>22.340862000000001</c:v>
                </c:pt>
                <c:pt idx="547">
                  <c:v>23.26078</c:v>
                </c:pt>
                <c:pt idx="548">
                  <c:v>23.26078</c:v>
                </c:pt>
                <c:pt idx="549">
                  <c:v>23.326488999999999</c:v>
                </c:pt>
                <c:pt idx="550">
                  <c:v>23.326488999999999</c:v>
                </c:pt>
                <c:pt idx="551">
                  <c:v>23.523613999999981</c:v>
                </c:pt>
                <c:pt idx="552">
                  <c:v>23.523613999999981</c:v>
                </c:pt>
                <c:pt idx="553">
                  <c:v>23.622177000000001</c:v>
                </c:pt>
                <c:pt idx="554">
                  <c:v>23.622177000000001</c:v>
                </c:pt>
                <c:pt idx="555">
                  <c:v>23.786448</c:v>
                </c:pt>
                <c:pt idx="556">
                  <c:v>23.786448</c:v>
                </c:pt>
                <c:pt idx="557">
                  <c:v>23.983573</c:v>
                </c:pt>
                <c:pt idx="558">
                  <c:v>23.983573</c:v>
                </c:pt>
                <c:pt idx="559">
                  <c:v>24.574949</c:v>
                </c:pt>
                <c:pt idx="560">
                  <c:v>24.574949</c:v>
                </c:pt>
                <c:pt idx="561">
                  <c:v>24.673511000000001</c:v>
                </c:pt>
                <c:pt idx="562">
                  <c:v>24.673511000000001</c:v>
                </c:pt>
                <c:pt idx="563">
                  <c:v>24.804928</c:v>
                </c:pt>
                <c:pt idx="564">
                  <c:v>24.804928</c:v>
                </c:pt>
                <c:pt idx="565">
                  <c:v>24.936344999999999</c:v>
                </c:pt>
                <c:pt idx="566">
                  <c:v>24.936344999999999</c:v>
                </c:pt>
                <c:pt idx="567">
                  <c:v>25.067761999999991</c:v>
                </c:pt>
                <c:pt idx="568">
                  <c:v>25.067761999999991</c:v>
                </c:pt>
                <c:pt idx="569">
                  <c:v>25.199179000000001</c:v>
                </c:pt>
                <c:pt idx="570">
                  <c:v>25.199179000000001</c:v>
                </c:pt>
                <c:pt idx="571">
                  <c:v>25.429158000000001</c:v>
                </c:pt>
                <c:pt idx="572">
                  <c:v>25.429158000000001</c:v>
                </c:pt>
                <c:pt idx="573">
                  <c:v>25.856262999999991</c:v>
                </c:pt>
                <c:pt idx="574">
                  <c:v>25.856262999999991</c:v>
                </c:pt>
                <c:pt idx="575">
                  <c:v>26.119097</c:v>
                </c:pt>
                <c:pt idx="576">
                  <c:v>26.119097</c:v>
                </c:pt>
                <c:pt idx="577">
                  <c:v>26.151951</c:v>
                </c:pt>
                <c:pt idx="578">
                  <c:v>26.151951</c:v>
                </c:pt>
                <c:pt idx="579">
                  <c:v>26.217659000000001</c:v>
                </c:pt>
                <c:pt idx="580">
                  <c:v>26.217659000000001</c:v>
                </c:pt>
                <c:pt idx="581">
                  <c:v>26.349076</c:v>
                </c:pt>
                <c:pt idx="582">
                  <c:v>26.349076</c:v>
                </c:pt>
                <c:pt idx="583">
                  <c:v>26.743326</c:v>
                </c:pt>
                <c:pt idx="584">
                  <c:v>26.743326</c:v>
                </c:pt>
                <c:pt idx="585">
                  <c:v>26.874742999999999</c:v>
                </c:pt>
                <c:pt idx="586">
                  <c:v>26.874742999999999</c:v>
                </c:pt>
                <c:pt idx="587">
                  <c:v>27.400410999999981</c:v>
                </c:pt>
                <c:pt idx="588">
                  <c:v>27.400410999999981</c:v>
                </c:pt>
                <c:pt idx="589">
                  <c:v>27.564682000000001</c:v>
                </c:pt>
                <c:pt idx="590">
                  <c:v>27.564682000000001</c:v>
                </c:pt>
                <c:pt idx="591">
                  <c:v>27.926078</c:v>
                </c:pt>
                <c:pt idx="592">
                  <c:v>27.926078</c:v>
                </c:pt>
                <c:pt idx="593">
                  <c:v>28.517454000000001</c:v>
                </c:pt>
                <c:pt idx="594">
                  <c:v>28.517454000000001</c:v>
                </c:pt>
                <c:pt idx="595">
                  <c:v>28.944559000000002</c:v>
                </c:pt>
                <c:pt idx="596">
                  <c:v>28.944559000000002</c:v>
                </c:pt>
                <c:pt idx="597">
                  <c:v>28.977412999999981</c:v>
                </c:pt>
                <c:pt idx="598">
                  <c:v>28.977412999999981</c:v>
                </c:pt>
                <c:pt idx="599">
                  <c:v>29.371663000000009</c:v>
                </c:pt>
                <c:pt idx="600">
                  <c:v>29.371663000000009</c:v>
                </c:pt>
                <c:pt idx="601">
                  <c:v>29.995892999999999</c:v>
                </c:pt>
                <c:pt idx="602">
                  <c:v>29.995892999999999</c:v>
                </c:pt>
                <c:pt idx="603">
                  <c:v>30.390143999999999</c:v>
                </c:pt>
                <c:pt idx="604">
                  <c:v>30.390143999999999</c:v>
                </c:pt>
                <c:pt idx="605">
                  <c:v>31.507186999999991</c:v>
                </c:pt>
                <c:pt idx="606">
                  <c:v>31.507186999999991</c:v>
                </c:pt>
                <c:pt idx="607">
                  <c:v>32</c:v>
                </c:pt>
                <c:pt idx="608">
                  <c:v>32</c:v>
                </c:pt>
                <c:pt idx="609">
                  <c:v>32.525667000000013</c:v>
                </c:pt>
                <c:pt idx="610">
                  <c:v>32.525667000000013</c:v>
                </c:pt>
                <c:pt idx="611">
                  <c:v>32.788501000000011</c:v>
                </c:pt>
                <c:pt idx="612">
                  <c:v>32.788501000000011</c:v>
                </c:pt>
                <c:pt idx="613">
                  <c:v>33.051335000000002</c:v>
                </c:pt>
                <c:pt idx="614">
                  <c:v>33.051335000000002</c:v>
                </c:pt>
                <c:pt idx="615">
                  <c:v>33.741273</c:v>
                </c:pt>
                <c:pt idx="616">
                  <c:v>33.741273</c:v>
                </c:pt>
                <c:pt idx="617">
                  <c:v>33.839836000000012</c:v>
                </c:pt>
                <c:pt idx="618">
                  <c:v>33.839836000000012</c:v>
                </c:pt>
                <c:pt idx="619">
                  <c:v>33.872689999999999</c:v>
                </c:pt>
                <c:pt idx="620">
                  <c:v>33.872689999999999</c:v>
                </c:pt>
                <c:pt idx="621">
                  <c:v>34.168377999999997</c:v>
                </c:pt>
                <c:pt idx="622">
                  <c:v>34.168377999999997</c:v>
                </c:pt>
                <c:pt idx="623">
                  <c:v>34.266940000000012</c:v>
                </c:pt>
                <c:pt idx="624">
                  <c:v>34.266940000000012</c:v>
                </c:pt>
                <c:pt idx="625">
                  <c:v>35.383983999999998</c:v>
                </c:pt>
                <c:pt idx="626">
                  <c:v>35.383983999999998</c:v>
                </c:pt>
                <c:pt idx="627">
                  <c:v>35.482546000000013</c:v>
                </c:pt>
                <c:pt idx="628">
                  <c:v>35.482546000000013</c:v>
                </c:pt>
                <c:pt idx="629">
                  <c:v>35.778234000000012</c:v>
                </c:pt>
                <c:pt idx="630">
                  <c:v>35.778234000000012</c:v>
                </c:pt>
                <c:pt idx="631">
                  <c:v>35.876797000000003</c:v>
                </c:pt>
                <c:pt idx="632">
                  <c:v>35.876797000000003</c:v>
                </c:pt>
                <c:pt idx="633">
                  <c:v>36.041068000000003</c:v>
                </c:pt>
                <c:pt idx="634">
                  <c:v>36.041068000000003</c:v>
                </c:pt>
                <c:pt idx="635">
                  <c:v>36.829569000000014</c:v>
                </c:pt>
                <c:pt idx="636">
                  <c:v>36.829569000000014</c:v>
                </c:pt>
                <c:pt idx="637">
                  <c:v>37.256673999999997</c:v>
                </c:pt>
                <c:pt idx="638">
                  <c:v>37.256673999999997</c:v>
                </c:pt>
                <c:pt idx="639">
                  <c:v>37.749487000000002</c:v>
                </c:pt>
                <c:pt idx="640">
                  <c:v>37.749487000000002</c:v>
                </c:pt>
                <c:pt idx="641">
                  <c:v>37.979466000000002</c:v>
                </c:pt>
                <c:pt idx="642">
                  <c:v>37.979466000000002</c:v>
                </c:pt>
                <c:pt idx="643">
                  <c:v>39.293634000000011</c:v>
                </c:pt>
                <c:pt idx="644">
                  <c:v>39.293634000000011</c:v>
                </c:pt>
                <c:pt idx="645">
                  <c:v>39.917863999999987</c:v>
                </c:pt>
                <c:pt idx="646">
                  <c:v>39.917863999999987</c:v>
                </c:pt>
                <c:pt idx="647">
                  <c:v>40.377822999999999</c:v>
                </c:pt>
                <c:pt idx="648">
                  <c:v>40.377822999999999</c:v>
                </c:pt>
                <c:pt idx="649">
                  <c:v>40.640656999999997</c:v>
                </c:pt>
                <c:pt idx="650">
                  <c:v>40.640656999999997</c:v>
                </c:pt>
                <c:pt idx="651">
                  <c:v>40.969199000000003</c:v>
                </c:pt>
                <c:pt idx="652">
                  <c:v>40.969199000000003</c:v>
                </c:pt>
                <c:pt idx="653">
                  <c:v>42.907598</c:v>
                </c:pt>
                <c:pt idx="654">
                  <c:v>42.907598</c:v>
                </c:pt>
                <c:pt idx="655">
                  <c:v>43.301847999999993</c:v>
                </c:pt>
                <c:pt idx="656">
                  <c:v>43.301847999999993</c:v>
                </c:pt>
                <c:pt idx="657">
                  <c:v>44.418891000000002</c:v>
                </c:pt>
                <c:pt idx="658">
                  <c:v>44.418891000000002</c:v>
                </c:pt>
                <c:pt idx="659">
                  <c:v>45.667351000000011</c:v>
                </c:pt>
                <c:pt idx="660">
                  <c:v>45.667351000000011</c:v>
                </c:pt>
                <c:pt idx="661">
                  <c:v>53.486652999999997</c:v>
                </c:pt>
                <c:pt idx="663">
                  <c:v>3.28542E-2</c:v>
                </c:pt>
                <c:pt idx="664">
                  <c:v>3.28542E-2</c:v>
                </c:pt>
                <c:pt idx="665">
                  <c:v>3.28542E-2</c:v>
                </c:pt>
                <c:pt idx="666">
                  <c:v>0.3942505</c:v>
                </c:pt>
                <c:pt idx="667">
                  <c:v>1.0184804999999999</c:v>
                </c:pt>
                <c:pt idx="668">
                  <c:v>1.0513347</c:v>
                </c:pt>
                <c:pt idx="669">
                  <c:v>1.0513347</c:v>
                </c:pt>
                <c:pt idx="670">
                  <c:v>1.2156057</c:v>
                </c:pt>
                <c:pt idx="671">
                  <c:v>1.7412730999999999</c:v>
                </c:pt>
                <c:pt idx="672">
                  <c:v>1.8069815</c:v>
                </c:pt>
                <c:pt idx="673">
                  <c:v>1.8398357000000001</c:v>
                </c:pt>
                <c:pt idx="674">
                  <c:v>1.9055441</c:v>
                </c:pt>
                <c:pt idx="675">
                  <c:v>2.2340862000000001</c:v>
                </c:pt>
                <c:pt idx="676">
                  <c:v>2.4312114999999981</c:v>
                </c:pt>
                <c:pt idx="677">
                  <c:v>2.5954825000000001</c:v>
                </c:pt>
                <c:pt idx="678">
                  <c:v>2.825461999999999</c:v>
                </c:pt>
                <c:pt idx="679">
                  <c:v>2.825461999999999</c:v>
                </c:pt>
                <c:pt idx="680">
                  <c:v>2.8911704</c:v>
                </c:pt>
                <c:pt idx="681">
                  <c:v>3.0225873000000001</c:v>
                </c:pt>
                <c:pt idx="682">
                  <c:v>3.0554415000000001</c:v>
                </c:pt>
                <c:pt idx="683">
                  <c:v>3.7453799000000001</c:v>
                </c:pt>
                <c:pt idx="684">
                  <c:v>3.909650899999999</c:v>
                </c:pt>
                <c:pt idx="685">
                  <c:v>3.9753593</c:v>
                </c:pt>
                <c:pt idx="686">
                  <c:v>4.3039014</c:v>
                </c:pt>
                <c:pt idx="687">
                  <c:v>4.6324434999999999</c:v>
                </c:pt>
                <c:pt idx="688">
                  <c:v>5.5523613999999997</c:v>
                </c:pt>
                <c:pt idx="689">
                  <c:v>6.8665297999999986</c:v>
                </c:pt>
                <c:pt idx="690">
                  <c:v>7.1622176999999967</c:v>
                </c:pt>
                <c:pt idx="691">
                  <c:v>7.1950718999999967</c:v>
                </c:pt>
                <c:pt idx="692">
                  <c:v>7.9835729000000004</c:v>
                </c:pt>
                <c:pt idx="693">
                  <c:v>8.0821354999999997</c:v>
                </c:pt>
                <c:pt idx="694">
                  <c:v>8.7720738999999988</c:v>
                </c:pt>
                <c:pt idx="695">
                  <c:v>9.5934291999999992</c:v>
                </c:pt>
                <c:pt idx="696">
                  <c:v>12.681725</c:v>
                </c:pt>
                <c:pt idx="697">
                  <c:v>13.667351</c:v>
                </c:pt>
                <c:pt idx="698">
                  <c:v>14.225873</c:v>
                </c:pt>
                <c:pt idx="699">
                  <c:v>14.98152</c:v>
                </c:pt>
                <c:pt idx="700">
                  <c:v>16.591376</c:v>
                </c:pt>
                <c:pt idx="701">
                  <c:v>17.051335000000009</c:v>
                </c:pt>
                <c:pt idx="702">
                  <c:v>17.741273</c:v>
                </c:pt>
                <c:pt idx="703">
                  <c:v>20.665298</c:v>
                </c:pt>
                <c:pt idx="704">
                  <c:v>23.490760000000002</c:v>
                </c:pt>
                <c:pt idx="705">
                  <c:v>23.556467999999999</c:v>
                </c:pt>
                <c:pt idx="706">
                  <c:v>24.147843999999999</c:v>
                </c:pt>
                <c:pt idx="707">
                  <c:v>26.710471999999999</c:v>
                </c:pt>
                <c:pt idx="708">
                  <c:v>26.973306000000001</c:v>
                </c:pt>
                <c:pt idx="709">
                  <c:v>26.973306000000001</c:v>
                </c:pt>
                <c:pt idx="710">
                  <c:v>27.104723</c:v>
                </c:pt>
                <c:pt idx="711">
                  <c:v>27.367556</c:v>
                </c:pt>
                <c:pt idx="712">
                  <c:v>28.123203</c:v>
                </c:pt>
                <c:pt idx="713">
                  <c:v>28.221765999999999</c:v>
                </c:pt>
                <c:pt idx="714">
                  <c:v>28.418890999999999</c:v>
                </c:pt>
                <c:pt idx="715">
                  <c:v>28.418890999999999</c:v>
                </c:pt>
                <c:pt idx="716">
                  <c:v>28.583162000000002</c:v>
                </c:pt>
                <c:pt idx="717">
                  <c:v>28.583162000000002</c:v>
                </c:pt>
                <c:pt idx="718">
                  <c:v>28.911704</c:v>
                </c:pt>
                <c:pt idx="719">
                  <c:v>29.075975</c:v>
                </c:pt>
                <c:pt idx="720">
                  <c:v>29.733059999999991</c:v>
                </c:pt>
                <c:pt idx="721">
                  <c:v>29.831621999999999</c:v>
                </c:pt>
                <c:pt idx="722">
                  <c:v>30.028746999999971</c:v>
                </c:pt>
                <c:pt idx="723">
                  <c:v>30.061602000000001</c:v>
                </c:pt>
                <c:pt idx="724">
                  <c:v>30.390143999999999</c:v>
                </c:pt>
                <c:pt idx="725">
                  <c:v>30.587268999999999</c:v>
                </c:pt>
                <c:pt idx="726">
                  <c:v>30.587268999999999</c:v>
                </c:pt>
                <c:pt idx="727">
                  <c:v>30.652977</c:v>
                </c:pt>
                <c:pt idx="728">
                  <c:v>30.751539999999981</c:v>
                </c:pt>
                <c:pt idx="729">
                  <c:v>30.850103000000001</c:v>
                </c:pt>
                <c:pt idx="730">
                  <c:v>30.882957000000001</c:v>
                </c:pt>
                <c:pt idx="731">
                  <c:v>30.915811000000001</c:v>
                </c:pt>
                <c:pt idx="732">
                  <c:v>31.080082000000001</c:v>
                </c:pt>
                <c:pt idx="733">
                  <c:v>31.178644999999999</c:v>
                </c:pt>
                <c:pt idx="734">
                  <c:v>31.310061999999999</c:v>
                </c:pt>
                <c:pt idx="735">
                  <c:v>31.375769999999999</c:v>
                </c:pt>
                <c:pt idx="736">
                  <c:v>31.507186999999991</c:v>
                </c:pt>
                <c:pt idx="737">
                  <c:v>31.638604000000001</c:v>
                </c:pt>
                <c:pt idx="738">
                  <c:v>31.671458000000001</c:v>
                </c:pt>
                <c:pt idx="739">
                  <c:v>31.704312000000002</c:v>
                </c:pt>
                <c:pt idx="740">
                  <c:v>31.770021</c:v>
                </c:pt>
                <c:pt idx="741">
                  <c:v>31.770021</c:v>
                </c:pt>
                <c:pt idx="742">
                  <c:v>31.835729000000001</c:v>
                </c:pt>
                <c:pt idx="743">
                  <c:v>31.868583000000001</c:v>
                </c:pt>
                <c:pt idx="744">
                  <c:v>31.934291999999999</c:v>
                </c:pt>
                <c:pt idx="745">
                  <c:v>32.032854</c:v>
                </c:pt>
                <c:pt idx="746">
                  <c:v>32.197125</c:v>
                </c:pt>
                <c:pt idx="747">
                  <c:v>32.262834000000012</c:v>
                </c:pt>
                <c:pt idx="748">
                  <c:v>32.295687999999998</c:v>
                </c:pt>
                <c:pt idx="749">
                  <c:v>32.492813000000012</c:v>
                </c:pt>
                <c:pt idx="750">
                  <c:v>32.492813000000012</c:v>
                </c:pt>
                <c:pt idx="751">
                  <c:v>32.558522000000011</c:v>
                </c:pt>
                <c:pt idx="752">
                  <c:v>32.887063999999988</c:v>
                </c:pt>
                <c:pt idx="753">
                  <c:v>32.887063999999988</c:v>
                </c:pt>
                <c:pt idx="754">
                  <c:v>33.018479999999997</c:v>
                </c:pt>
                <c:pt idx="755">
                  <c:v>33.018479999999997</c:v>
                </c:pt>
                <c:pt idx="756">
                  <c:v>33.018479999999997</c:v>
                </c:pt>
                <c:pt idx="757">
                  <c:v>33.182752000000001</c:v>
                </c:pt>
                <c:pt idx="758">
                  <c:v>33.248460000000001</c:v>
                </c:pt>
                <c:pt idx="759">
                  <c:v>33.248460000000001</c:v>
                </c:pt>
                <c:pt idx="760">
                  <c:v>33.281314000000002</c:v>
                </c:pt>
                <c:pt idx="761">
                  <c:v>33.347023</c:v>
                </c:pt>
                <c:pt idx="762">
                  <c:v>33.379877</c:v>
                </c:pt>
                <c:pt idx="763">
                  <c:v>33.412731000000001</c:v>
                </c:pt>
                <c:pt idx="764">
                  <c:v>33.511293999999999</c:v>
                </c:pt>
                <c:pt idx="765">
                  <c:v>33.511293999999999</c:v>
                </c:pt>
                <c:pt idx="766">
                  <c:v>33.609856000000001</c:v>
                </c:pt>
                <c:pt idx="767">
                  <c:v>33.609856000000001</c:v>
                </c:pt>
                <c:pt idx="768">
                  <c:v>33.642710000000001</c:v>
                </c:pt>
                <c:pt idx="769">
                  <c:v>33.839836000000012</c:v>
                </c:pt>
                <c:pt idx="770">
                  <c:v>34.135524000000011</c:v>
                </c:pt>
                <c:pt idx="771">
                  <c:v>34.168377999999997</c:v>
                </c:pt>
                <c:pt idx="772">
                  <c:v>34.398357000000011</c:v>
                </c:pt>
                <c:pt idx="773">
                  <c:v>34.431210999999998</c:v>
                </c:pt>
                <c:pt idx="774">
                  <c:v>34.464066000000003</c:v>
                </c:pt>
                <c:pt idx="775">
                  <c:v>34.562627999999997</c:v>
                </c:pt>
                <c:pt idx="776">
                  <c:v>34.562627999999997</c:v>
                </c:pt>
                <c:pt idx="777">
                  <c:v>34.628337000000002</c:v>
                </c:pt>
                <c:pt idx="778">
                  <c:v>34.661191000000002</c:v>
                </c:pt>
                <c:pt idx="779">
                  <c:v>34.792608000000001</c:v>
                </c:pt>
                <c:pt idx="780">
                  <c:v>34.825462000000002</c:v>
                </c:pt>
                <c:pt idx="781">
                  <c:v>34.858316000000002</c:v>
                </c:pt>
                <c:pt idx="782">
                  <c:v>35.022587000000001</c:v>
                </c:pt>
                <c:pt idx="783">
                  <c:v>35.219713000000013</c:v>
                </c:pt>
                <c:pt idx="784">
                  <c:v>35.219713000000013</c:v>
                </c:pt>
                <c:pt idx="785">
                  <c:v>35.351129</c:v>
                </c:pt>
                <c:pt idx="786">
                  <c:v>35.548254999999997</c:v>
                </c:pt>
                <c:pt idx="787">
                  <c:v>35.646817000000013</c:v>
                </c:pt>
                <c:pt idx="788">
                  <c:v>35.778234000000012</c:v>
                </c:pt>
                <c:pt idx="789">
                  <c:v>35.909650999999997</c:v>
                </c:pt>
                <c:pt idx="790">
                  <c:v>35.942504999999997</c:v>
                </c:pt>
                <c:pt idx="791">
                  <c:v>35.975359000000012</c:v>
                </c:pt>
                <c:pt idx="792">
                  <c:v>36.008214000000002</c:v>
                </c:pt>
                <c:pt idx="793">
                  <c:v>36.008214000000002</c:v>
                </c:pt>
                <c:pt idx="794">
                  <c:v>36.106776000000011</c:v>
                </c:pt>
                <c:pt idx="795">
                  <c:v>36.238193000000003</c:v>
                </c:pt>
                <c:pt idx="796">
                  <c:v>36.435318000000002</c:v>
                </c:pt>
                <c:pt idx="797">
                  <c:v>36.599589000000002</c:v>
                </c:pt>
                <c:pt idx="798">
                  <c:v>36.665298</c:v>
                </c:pt>
                <c:pt idx="799">
                  <c:v>36.698152</c:v>
                </c:pt>
                <c:pt idx="800">
                  <c:v>36.960986000000013</c:v>
                </c:pt>
                <c:pt idx="801">
                  <c:v>37.026694000000013</c:v>
                </c:pt>
                <c:pt idx="802">
                  <c:v>37.223819000000013</c:v>
                </c:pt>
                <c:pt idx="803">
                  <c:v>37.388089999999998</c:v>
                </c:pt>
                <c:pt idx="804">
                  <c:v>37.519506999999997</c:v>
                </c:pt>
                <c:pt idx="805">
                  <c:v>37.650924000000003</c:v>
                </c:pt>
                <c:pt idx="806">
                  <c:v>37.782341000000002</c:v>
                </c:pt>
                <c:pt idx="807">
                  <c:v>37.815195000000003</c:v>
                </c:pt>
                <c:pt idx="808">
                  <c:v>37.848049000000003</c:v>
                </c:pt>
                <c:pt idx="809">
                  <c:v>38.012320000000003</c:v>
                </c:pt>
                <c:pt idx="810">
                  <c:v>38.2423</c:v>
                </c:pt>
                <c:pt idx="811">
                  <c:v>38.308008000000001</c:v>
                </c:pt>
                <c:pt idx="812">
                  <c:v>38.570841999999999</c:v>
                </c:pt>
                <c:pt idx="813">
                  <c:v>38.570841999999999</c:v>
                </c:pt>
                <c:pt idx="814">
                  <c:v>38.603696000000006</c:v>
                </c:pt>
                <c:pt idx="815">
                  <c:v>38.800820999999999</c:v>
                </c:pt>
                <c:pt idx="816">
                  <c:v>39.129363000000012</c:v>
                </c:pt>
                <c:pt idx="817">
                  <c:v>39.589322000000003</c:v>
                </c:pt>
                <c:pt idx="818">
                  <c:v>39.622177000000001</c:v>
                </c:pt>
                <c:pt idx="819">
                  <c:v>39.622177000000001</c:v>
                </c:pt>
                <c:pt idx="820">
                  <c:v>39.622177000000001</c:v>
                </c:pt>
                <c:pt idx="821">
                  <c:v>39.655031000000001</c:v>
                </c:pt>
                <c:pt idx="822">
                  <c:v>39.819302</c:v>
                </c:pt>
                <c:pt idx="823">
                  <c:v>39.852156000000001</c:v>
                </c:pt>
                <c:pt idx="824">
                  <c:v>39.852156000000001</c:v>
                </c:pt>
                <c:pt idx="825">
                  <c:v>39.950719000000007</c:v>
                </c:pt>
                <c:pt idx="826">
                  <c:v>39.983573</c:v>
                </c:pt>
                <c:pt idx="827">
                  <c:v>39.983573</c:v>
                </c:pt>
                <c:pt idx="828">
                  <c:v>40.016427</c:v>
                </c:pt>
                <c:pt idx="829">
                  <c:v>40.082136000000013</c:v>
                </c:pt>
                <c:pt idx="830">
                  <c:v>40.082136000000013</c:v>
                </c:pt>
                <c:pt idx="831">
                  <c:v>40.180698</c:v>
                </c:pt>
                <c:pt idx="832">
                  <c:v>40.213552</c:v>
                </c:pt>
                <c:pt idx="833">
                  <c:v>40.410677999999997</c:v>
                </c:pt>
                <c:pt idx="834">
                  <c:v>40.607802999999997</c:v>
                </c:pt>
                <c:pt idx="835">
                  <c:v>40.772074000000003</c:v>
                </c:pt>
                <c:pt idx="836">
                  <c:v>40.772074000000003</c:v>
                </c:pt>
                <c:pt idx="837">
                  <c:v>40.772074000000003</c:v>
                </c:pt>
                <c:pt idx="838">
                  <c:v>40.969199000000003</c:v>
                </c:pt>
                <c:pt idx="839">
                  <c:v>41.034908000000001</c:v>
                </c:pt>
                <c:pt idx="840">
                  <c:v>41.067762000000002</c:v>
                </c:pt>
                <c:pt idx="841">
                  <c:v>41.067762000000002</c:v>
                </c:pt>
                <c:pt idx="842">
                  <c:v>41.429158000000001</c:v>
                </c:pt>
                <c:pt idx="843">
                  <c:v>41.659137999999999</c:v>
                </c:pt>
                <c:pt idx="844">
                  <c:v>41.7577</c:v>
                </c:pt>
                <c:pt idx="845">
                  <c:v>42.119096999999996</c:v>
                </c:pt>
                <c:pt idx="846">
                  <c:v>42.119096999999996</c:v>
                </c:pt>
                <c:pt idx="847">
                  <c:v>42.119096999999996</c:v>
                </c:pt>
                <c:pt idx="848">
                  <c:v>42.283368000000003</c:v>
                </c:pt>
                <c:pt idx="849">
                  <c:v>42.677618000000002</c:v>
                </c:pt>
                <c:pt idx="850">
                  <c:v>42.841888999999988</c:v>
                </c:pt>
                <c:pt idx="851">
                  <c:v>42.940452000000001</c:v>
                </c:pt>
                <c:pt idx="852">
                  <c:v>43.301847999999993</c:v>
                </c:pt>
                <c:pt idx="853">
                  <c:v>43.367556</c:v>
                </c:pt>
                <c:pt idx="854">
                  <c:v>43.498973000000007</c:v>
                </c:pt>
                <c:pt idx="855">
                  <c:v>43.761806999999997</c:v>
                </c:pt>
                <c:pt idx="856">
                  <c:v>43.794660999999998</c:v>
                </c:pt>
                <c:pt idx="857">
                  <c:v>44.057495000000003</c:v>
                </c:pt>
                <c:pt idx="858">
                  <c:v>44.188912000000002</c:v>
                </c:pt>
                <c:pt idx="859">
                  <c:v>44.287474000000003</c:v>
                </c:pt>
                <c:pt idx="860">
                  <c:v>44.451745000000003</c:v>
                </c:pt>
                <c:pt idx="861">
                  <c:v>44.616016000000002</c:v>
                </c:pt>
                <c:pt idx="862">
                  <c:v>44.977413000000013</c:v>
                </c:pt>
                <c:pt idx="863">
                  <c:v>45.043121000000014</c:v>
                </c:pt>
                <c:pt idx="864">
                  <c:v>45.141683999999998</c:v>
                </c:pt>
                <c:pt idx="865">
                  <c:v>45.897331000000001</c:v>
                </c:pt>
                <c:pt idx="866">
                  <c:v>46.225873</c:v>
                </c:pt>
                <c:pt idx="867">
                  <c:v>46.291581000000001</c:v>
                </c:pt>
                <c:pt idx="868">
                  <c:v>46.488706000000001</c:v>
                </c:pt>
                <c:pt idx="869">
                  <c:v>47.244353000000011</c:v>
                </c:pt>
                <c:pt idx="870">
                  <c:v>47.737166000000002</c:v>
                </c:pt>
                <c:pt idx="871">
                  <c:v>48.394250999999997</c:v>
                </c:pt>
                <c:pt idx="872">
                  <c:v>48.459958999999998</c:v>
                </c:pt>
                <c:pt idx="873">
                  <c:v>48.558522000000011</c:v>
                </c:pt>
                <c:pt idx="874">
                  <c:v>48.952772000000003</c:v>
                </c:pt>
                <c:pt idx="875">
                  <c:v>49.609856000000001</c:v>
                </c:pt>
                <c:pt idx="876">
                  <c:v>50.595483000000002</c:v>
                </c:pt>
                <c:pt idx="877">
                  <c:v>50.891170000000002</c:v>
                </c:pt>
                <c:pt idx="878">
                  <c:v>51.12115</c:v>
                </c:pt>
                <c:pt idx="879">
                  <c:v>52.468172000000003</c:v>
                </c:pt>
                <c:pt idx="880">
                  <c:v>53.848049000000003</c:v>
                </c:pt>
                <c:pt idx="882">
                  <c:v>3.28542E-2</c:v>
                </c:pt>
                <c:pt idx="883">
                  <c:v>3.28542E-2</c:v>
                </c:pt>
                <c:pt idx="884">
                  <c:v>0.4599589</c:v>
                </c:pt>
                <c:pt idx="885">
                  <c:v>1.3141684</c:v>
                </c:pt>
                <c:pt idx="886">
                  <c:v>1.5770021000000001</c:v>
                </c:pt>
                <c:pt idx="887">
                  <c:v>1.8398357000000001</c:v>
                </c:pt>
                <c:pt idx="888">
                  <c:v>2.7926077999999999</c:v>
                </c:pt>
                <c:pt idx="889">
                  <c:v>3.1540040999999999</c:v>
                </c:pt>
                <c:pt idx="890">
                  <c:v>3.2854209000000001</c:v>
                </c:pt>
                <c:pt idx="891">
                  <c:v>3.3511294</c:v>
                </c:pt>
                <c:pt idx="892">
                  <c:v>3.4168378000000001</c:v>
                </c:pt>
                <c:pt idx="893">
                  <c:v>4.0410678000000004</c:v>
                </c:pt>
                <c:pt idx="894">
                  <c:v>4.0410678000000004</c:v>
                </c:pt>
                <c:pt idx="895">
                  <c:v>4.7638604000000004</c:v>
                </c:pt>
                <c:pt idx="896">
                  <c:v>4.7967145999999969</c:v>
                </c:pt>
                <c:pt idx="897">
                  <c:v>4.8295687999999997</c:v>
                </c:pt>
                <c:pt idx="898">
                  <c:v>4.9938397999999999</c:v>
                </c:pt>
                <c:pt idx="899">
                  <c:v>5.1581108999999943</c:v>
                </c:pt>
                <c:pt idx="900">
                  <c:v>5.5852155999999971</c:v>
                </c:pt>
                <c:pt idx="901">
                  <c:v>5.6180697999999998</c:v>
                </c:pt>
                <c:pt idx="902">
                  <c:v>6.6036960999999996</c:v>
                </c:pt>
                <c:pt idx="903">
                  <c:v>7.4579054999999972</c:v>
                </c:pt>
                <c:pt idx="904">
                  <c:v>7.6878849999999943</c:v>
                </c:pt>
                <c:pt idx="905">
                  <c:v>8.9363450000000011</c:v>
                </c:pt>
                <c:pt idx="906">
                  <c:v>9.1334701999999997</c:v>
                </c:pt>
                <c:pt idx="907">
                  <c:v>9.8562627999999997</c:v>
                </c:pt>
                <c:pt idx="908">
                  <c:v>11.63039</c:v>
                </c:pt>
                <c:pt idx="909">
                  <c:v>11.893224</c:v>
                </c:pt>
                <c:pt idx="910">
                  <c:v>15.211499</c:v>
                </c:pt>
                <c:pt idx="911">
                  <c:v>15.868582999999999</c:v>
                </c:pt>
                <c:pt idx="912">
                  <c:v>19.909651</c:v>
                </c:pt>
                <c:pt idx="913">
                  <c:v>20.435317999999999</c:v>
                </c:pt>
                <c:pt idx="914">
                  <c:v>23.622177000000001</c:v>
                </c:pt>
                <c:pt idx="915">
                  <c:v>24.410678000000001</c:v>
                </c:pt>
                <c:pt idx="916">
                  <c:v>26.119097</c:v>
                </c:pt>
                <c:pt idx="917">
                  <c:v>27.268993999999999</c:v>
                </c:pt>
                <c:pt idx="918">
                  <c:v>27.400410999999981</c:v>
                </c:pt>
                <c:pt idx="919">
                  <c:v>27.761807000000001</c:v>
                </c:pt>
                <c:pt idx="920">
                  <c:v>27.893224</c:v>
                </c:pt>
                <c:pt idx="921">
                  <c:v>27.958932000000001</c:v>
                </c:pt>
                <c:pt idx="922">
                  <c:v>28.4846</c:v>
                </c:pt>
                <c:pt idx="923">
                  <c:v>28.583162000000002</c:v>
                </c:pt>
                <c:pt idx="924">
                  <c:v>28.780287000000001</c:v>
                </c:pt>
                <c:pt idx="925">
                  <c:v>28.813141999999999</c:v>
                </c:pt>
                <c:pt idx="926">
                  <c:v>28.845996</c:v>
                </c:pt>
                <c:pt idx="927">
                  <c:v>28.911704</c:v>
                </c:pt>
                <c:pt idx="928">
                  <c:v>29.108830000000001</c:v>
                </c:pt>
                <c:pt idx="929">
                  <c:v>29.108830000000001</c:v>
                </c:pt>
                <c:pt idx="930">
                  <c:v>29.700205</c:v>
                </c:pt>
                <c:pt idx="931">
                  <c:v>29.733059999999991</c:v>
                </c:pt>
                <c:pt idx="932">
                  <c:v>29.765913999999999</c:v>
                </c:pt>
                <c:pt idx="933">
                  <c:v>29.765913999999999</c:v>
                </c:pt>
                <c:pt idx="934">
                  <c:v>29.963038999999981</c:v>
                </c:pt>
                <c:pt idx="935">
                  <c:v>30.554414999999999</c:v>
                </c:pt>
                <c:pt idx="936">
                  <c:v>30.620123</c:v>
                </c:pt>
                <c:pt idx="937">
                  <c:v>30.685832000000001</c:v>
                </c:pt>
                <c:pt idx="938">
                  <c:v>30.718686000000002</c:v>
                </c:pt>
                <c:pt idx="939">
                  <c:v>30.817247999999999</c:v>
                </c:pt>
                <c:pt idx="940">
                  <c:v>31.178644999999999</c:v>
                </c:pt>
                <c:pt idx="941">
                  <c:v>31.342915999999999</c:v>
                </c:pt>
                <c:pt idx="942">
                  <c:v>31.408624</c:v>
                </c:pt>
                <c:pt idx="943">
                  <c:v>31.441478</c:v>
                </c:pt>
                <c:pt idx="944">
                  <c:v>31.540040999999999</c:v>
                </c:pt>
                <c:pt idx="945">
                  <c:v>31.572894999999999</c:v>
                </c:pt>
                <c:pt idx="946">
                  <c:v>31.671458000000001</c:v>
                </c:pt>
                <c:pt idx="947">
                  <c:v>31.770021</c:v>
                </c:pt>
                <c:pt idx="948">
                  <c:v>31.802875</c:v>
                </c:pt>
                <c:pt idx="949">
                  <c:v>32</c:v>
                </c:pt>
                <c:pt idx="950">
                  <c:v>32.032854</c:v>
                </c:pt>
                <c:pt idx="951">
                  <c:v>32.229979</c:v>
                </c:pt>
                <c:pt idx="952">
                  <c:v>32.262834000000012</c:v>
                </c:pt>
                <c:pt idx="953">
                  <c:v>32.394250999999997</c:v>
                </c:pt>
                <c:pt idx="954">
                  <c:v>32.459958999999998</c:v>
                </c:pt>
                <c:pt idx="955">
                  <c:v>32.459958999999998</c:v>
                </c:pt>
                <c:pt idx="956">
                  <c:v>32.591376000000011</c:v>
                </c:pt>
                <c:pt idx="957">
                  <c:v>32.624229999999997</c:v>
                </c:pt>
                <c:pt idx="958">
                  <c:v>32.689937999999998</c:v>
                </c:pt>
                <c:pt idx="959">
                  <c:v>32.755647000000003</c:v>
                </c:pt>
                <c:pt idx="960">
                  <c:v>32.755647000000003</c:v>
                </c:pt>
                <c:pt idx="961">
                  <c:v>32.821354999999997</c:v>
                </c:pt>
                <c:pt idx="962">
                  <c:v>32.821354999999997</c:v>
                </c:pt>
                <c:pt idx="963">
                  <c:v>32.952772000000003</c:v>
                </c:pt>
                <c:pt idx="964">
                  <c:v>33.117043000000002</c:v>
                </c:pt>
                <c:pt idx="965">
                  <c:v>33.281314000000002</c:v>
                </c:pt>
                <c:pt idx="966">
                  <c:v>33.347023</c:v>
                </c:pt>
                <c:pt idx="967">
                  <c:v>33.445585000000001</c:v>
                </c:pt>
                <c:pt idx="968">
                  <c:v>33.478439000000002</c:v>
                </c:pt>
                <c:pt idx="969">
                  <c:v>33.642710000000001</c:v>
                </c:pt>
                <c:pt idx="970">
                  <c:v>33.708419000000013</c:v>
                </c:pt>
                <c:pt idx="971">
                  <c:v>33.806981999999998</c:v>
                </c:pt>
                <c:pt idx="972">
                  <c:v>33.905544000000013</c:v>
                </c:pt>
                <c:pt idx="973">
                  <c:v>33.938397999999999</c:v>
                </c:pt>
                <c:pt idx="974">
                  <c:v>33.938397999999999</c:v>
                </c:pt>
                <c:pt idx="975">
                  <c:v>33.971252999999997</c:v>
                </c:pt>
                <c:pt idx="976">
                  <c:v>33.971252999999997</c:v>
                </c:pt>
                <c:pt idx="977">
                  <c:v>34.004106999999998</c:v>
                </c:pt>
                <c:pt idx="978">
                  <c:v>34.299795000000003</c:v>
                </c:pt>
                <c:pt idx="979">
                  <c:v>34.365503000000011</c:v>
                </c:pt>
                <c:pt idx="980">
                  <c:v>34.989733000000001</c:v>
                </c:pt>
                <c:pt idx="981">
                  <c:v>34.989733000000001</c:v>
                </c:pt>
                <c:pt idx="982">
                  <c:v>35.186858000000001</c:v>
                </c:pt>
                <c:pt idx="983">
                  <c:v>35.186858000000001</c:v>
                </c:pt>
                <c:pt idx="984">
                  <c:v>35.548254999999997</c:v>
                </c:pt>
                <c:pt idx="985">
                  <c:v>35.909650999999997</c:v>
                </c:pt>
                <c:pt idx="986">
                  <c:v>36.106776000000011</c:v>
                </c:pt>
                <c:pt idx="987">
                  <c:v>36.271047000000003</c:v>
                </c:pt>
                <c:pt idx="988">
                  <c:v>36.369610000000002</c:v>
                </c:pt>
                <c:pt idx="989">
                  <c:v>36.435318000000002</c:v>
                </c:pt>
                <c:pt idx="990">
                  <c:v>36.731006000000001</c:v>
                </c:pt>
                <c:pt idx="991">
                  <c:v>37.158111000000012</c:v>
                </c:pt>
                <c:pt idx="992">
                  <c:v>37.190964999999998</c:v>
                </c:pt>
                <c:pt idx="993">
                  <c:v>37.289527999999997</c:v>
                </c:pt>
                <c:pt idx="994">
                  <c:v>37.289527999999997</c:v>
                </c:pt>
                <c:pt idx="995">
                  <c:v>37.388089999999998</c:v>
                </c:pt>
                <c:pt idx="996">
                  <c:v>37.486652999999997</c:v>
                </c:pt>
                <c:pt idx="997">
                  <c:v>37.552360999999998</c:v>
                </c:pt>
                <c:pt idx="998">
                  <c:v>37.618070000000003</c:v>
                </c:pt>
                <c:pt idx="999">
                  <c:v>37.650924000000003</c:v>
                </c:pt>
                <c:pt idx="1000">
                  <c:v>37.848049000000003</c:v>
                </c:pt>
                <c:pt idx="1001">
                  <c:v>37.946612000000002</c:v>
                </c:pt>
                <c:pt idx="1002">
                  <c:v>38.045175</c:v>
                </c:pt>
                <c:pt idx="1003">
                  <c:v>38.078029000000001</c:v>
                </c:pt>
                <c:pt idx="1004">
                  <c:v>38.209446</c:v>
                </c:pt>
                <c:pt idx="1005">
                  <c:v>38.275154000000001</c:v>
                </c:pt>
                <c:pt idx="1006">
                  <c:v>38.439425</c:v>
                </c:pt>
                <c:pt idx="1007">
                  <c:v>38.537987999999999</c:v>
                </c:pt>
                <c:pt idx="1008">
                  <c:v>38.570841999999999</c:v>
                </c:pt>
                <c:pt idx="1009">
                  <c:v>38.767967000000013</c:v>
                </c:pt>
                <c:pt idx="1010">
                  <c:v>38.866529999999997</c:v>
                </c:pt>
                <c:pt idx="1011">
                  <c:v>38.965091999999999</c:v>
                </c:pt>
                <c:pt idx="1012">
                  <c:v>39.227926000000011</c:v>
                </c:pt>
                <c:pt idx="1013">
                  <c:v>39.392197000000003</c:v>
                </c:pt>
                <c:pt idx="1014">
                  <c:v>39.523614000000002</c:v>
                </c:pt>
                <c:pt idx="1015">
                  <c:v>39.687884999999987</c:v>
                </c:pt>
                <c:pt idx="1016">
                  <c:v>39.687884999999987</c:v>
                </c:pt>
                <c:pt idx="1017">
                  <c:v>39.852156000000001</c:v>
                </c:pt>
                <c:pt idx="1018">
                  <c:v>39.885010000000001</c:v>
                </c:pt>
                <c:pt idx="1019">
                  <c:v>39.950719000000007</c:v>
                </c:pt>
                <c:pt idx="1020">
                  <c:v>40.246406999999998</c:v>
                </c:pt>
                <c:pt idx="1021">
                  <c:v>40.279261000000012</c:v>
                </c:pt>
                <c:pt idx="1022">
                  <c:v>40.279261000000012</c:v>
                </c:pt>
                <c:pt idx="1023">
                  <c:v>40.509240000000013</c:v>
                </c:pt>
                <c:pt idx="1024">
                  <c:v>40.542094000000013</c:v>
                </c:pt>
                <c:pt idx="1025">
                  <c:v>40.607802999999997</c:v>
                </c:pt>
                <c:pt idx="1026">
                  <c:v>40.804927999999997</c:v>
                </c:pt>
                <c:pt idx="1027">
                  <c:v>40.969199000000003</c:v>
                </c:pt>
                <c:pt idx="1028">
                  <c:v>41.002053000000011</c:v>
                </c:pt>
                <c:pt idx="1029">
                  <c:v>41.034908000000001</c:v>
                </c:pt>
                <c:pt idx="1030">
                  <c:v>41.034908000000001</c:v>
                </c:pt>
                <c:pt idx="1031">
                  <c:v>41.100616000000002</c:v>
                </c:pt>
                <c:pt idx="1032">
                  <c:v>41.199179000000001</c:v>
                </c:pt>
                <c:pt idx="1033">
                  <c:v>41.232033000000001</c:v>
                </c:pt>
                <c:pt idx="1034">
                  <c:v>41.264887000000002</c:v>
                </c:pt>
                <c:pt idx="1035">
                  <c:v>41.264887000000002</c:v>
                </c:pt>
                <c:pt idx="1036">
                  <c:v>41.297741000000002</c:v>
                </c:pt>
                <c:pt idx="1037">
                  <c:v>41.396304000000001</c:v>
                </c:pt>
                <c:pt idx="1038">
                  <c:v>41.494866999999999</c:v>
                </c:pt>
                <c:pt idx="1039">
                  <c:v>42.151950999999997</c:v>
                </c:pt>
                <c:pt idx="1040">
                  <c:v>42.151950999999997</c:v>
                </c:pt>
                <c:pt idx="1041">
                  <c:v>42.414783999999997</c:v>
                </c:pt>
                <c:pt idx="1042">
                  <c:v>42.513347000000003</c:v>
                </c:pt>
                <c:pt idx="1043">
                  <c:v>42.743326000000003</c:v>
                </c:pt>
                <c:pt idx="1044">
                  <c:v>42.874743000000002</c:v>
                </c:pt>
                <c:pt idx="1045">
                  <c:v>42.973306000000001</c:v>
                </c:pt>
                <c:pt idx="1046">
                  <c:v>43.039014000000002</c:v>
                </c:pt>
                <c:pt idx="1047">
                  <c:v>43.170431000000001</c:v>
                </c:pt>
                <c:pt idx="1048">
                  <c:v>43.498973000000007</c:v>
                </c:pt>
                <c:pt idx="1049">
                  <c:v>43.498973000000007</c:v>
                </c:pt>
                <c:pt idx="1050">
                  <c:v>43.958931999999997</c:v>
                </c:pt>
                <c:pt idx="1051">
                  <c:v>44.156056999999997</c:v>
                </c:pt>
                <c:pt idx="1052">
                  <c:v>44.287474000000003</c:v>
                </c:pt>
                <c:pt idx="1053">
                  <c:v>44.4846</c:v>
                </c:pt>
                <c:pt idx="1054">
                  <c:v>44.550308000000001</c:v>
                </c:pt>
                <c:pt idx="1055">
                  <c:v>44.813141999999999</c:v>
                </c:pt>
                <c:pt idx="1056">
                  <c:v>44.977413000000013</c:v>
                </c:pt>
                <c:pt idx="1057">
                  <c:v>45.108829999999998</c:v>
                </c:pt>
                <c:pt idx="1058">
                  <c:v>45.601643000000003</c:v>
                </c:pt>
                <c:pt idx="1059">
                  <c:v>46.061602000000001</c:v>
                </c:pt>
                <c:pt idx="1060">
                  <c:v>46.948664999999998</c:v>
                </c:pt>
                <c:pt idx="1061">
                  <c:v>47.014373999999997</c:v>
                </c:pt>
                <c:pt idx="1062">
                  <c:v>47.638604000000001</c:v>
                </c:pt>
                <c:pt idx="1063">
                  <c:v>47.868583000000001</c:v>
                </c:pt>
                <c:pt idx="1064">
                  <c:v>47.901437000000001</c:v>
                </c:pt>
                <c:pt idx="1065">
                  <c:v>48.394250999999997</c:v>
                </c:pt>
                <c:pt idx="1066">
                  <c:v>48.788501000000011</c:v>
                </c:pt>
                <c:pt idx="1067">
                  <c:v>49.708419000000013</c:v>
                </c:pt>
                <c:pt idx="1068">
                  <c:v>50.431210999999998</c:v>
                </c:pt>
                <c:pt idx="1069">
                  <c:v>51.088296</c:v>
                </c:pt>
                <c:pt idx="1070">
                  <c:v>52.271047000000003</c:v>
                </c:pt>
                <c:pt idx="1071">
                  <c:v>52.698152</c:v>
                </c:pt>
                <c:pt idx="1072">
                  <c:v>53.486652999999997</c:v>
                </c:pt>
              </c:numCache>
            </c:numRef>
          </c:xVal>
          <c:yVal>
            <c:numRef>
              <c:f>Sheet1!$E$2:$E$1500</c:f>
              <c:numCache>
                <c:formatCode>General</c:formatCode>
                <c:ptCount val="1490"/>
                <c:pt idx="882">
                  <c:v>100</c:v>
                </c:pt>
                <c:pt idx="883">
                  <c:v>100</c:v>
                </c:pt>
                <c:pt idx="884">
                  <c:v>99.208439999999982</c:v>
                </c:pt>
                <c:pt idx="885">
                  <c:v>98.150220000000004</c:v>
                </c:pt>
                <c:pt idx="886">
                  <c:v>97.884950000000003</c:v>
                </c:pt>
                <c:pt idx="887">
                  <c:v>97.618960000000001</c:v>
                </c:pt>
                <c:pt idx="888">
                  <c:v>96.81880000000001</c:v>
                </c:pt>
                <c:pt idx="889">
                  <c:v>95.214070000000007</c:v>
                </c:pt>
                <c:pt idx="890">
                  <c:v>94.945860000000025</c:v>
                </c:pt>
                <c:pt idx="891">
                  <c:v>94.945860000000025</c:v>
                </c:pt>
                <c:pt idx="892">
                  <c:v>94.406400000000005</c:v>
                </c:pt>
                <c:pt idx="893">
                  <c:v>93.324369999999973</c:v>
                </c:pt>
                <c:pt idx="894">
                  <c:v>93.324369999999973</c:v>
                </c:pt>
                <c:pt idx="895">
                  <c:v>92.508129999999994</c:v>
                </c:pt>
                <c:pt idx="896">
                  <c:v>92.508129999999994</c:v>
                </c:pt>
                <c:pt idx="897">
                  <c:v>92.508129999999994</c:v>
                </c:pt>
                <c:pt idx="898">
                  <c:v>92.233620000000002</c:v>
                </c:pt>
                <c:pt idx="899">
                  <c:v>91.958300000000008</c:v>
                </c:pt>
                <c:pt idx="900">
                  <c:v>91.682149999999979</c:v>
                </c:pt>
                <c:pt idx="901">
                  <c:v>91.682149999999979</c:v>
                </c:pt>
                <c:pt idx="902">
                  <c:v>89.737370000000013</c:v>
                </c:pt>
                <c:pt idx="903">
                  <c:v>89.458690000000004</c:v>
                </c:pt>
                <c:pt idx="904">
                  <c:v>89.458690000000004</c:v>
                </c:pt>
                <c:pt idx="905">
                  <c:v>87.215209999999999</c:v>
                </c:pt>
                <c:pt idx="906">
                  <c:v>86.652529999999985</c:v>
                </c:pt>
                <c:pt idx="907">
                  <c:v>84.394480000000001</c:v>
                </c:pt>
                <c:pt idx="908">
                  <c:v>81.562449999999998</c:v>
                </c:pt>
                <c:pt idx="909">
                  <c:v>81.278260000000003</c:v>
                </c:pt>
                <c:pt idx="910">
                  <c:v>74.433779999999999</c:v>
                </c:pt>
                <c:pt idx="911">
                  <c:v>73.002359999999982</c:v>
                </c:pt>
                <c:pt idx="912">
                  <c:v>68.691199999999995</c:v>
                </c:pt>
                <c:pt idx="913">
                  <c:v>67.82533999999994</c:v>
                </c:pt>
                <c:pt idx="914">
                  <c:v>62.60801</c:v>
                </c:pt>
                <c:pt idx="915">
                  <c:v>62.02561</c:v>
                </c:pt>
                <c:pt idx="916">
                  <c:v>59.099870000000003</c:v>
                </c:pt>
                <c:pt idx="917">
                  <c:v>57.629719999999999</c:v>
                </c:pt>
                <c:pt idx="918">
                  <c:v>57.33419</c:v>
                </c:pt>
                <c:pt idx="919">
                  <c:v>56.740049999999997</c:v>
                </c:pt>
                <c:pt idx="920">
                  <c:v>56.740049999999997</c:v>
                </c:pt>
                <c:pt idx="921">
                  <c:v>56.439839999999997</c:v>
                </c:pt>
                <c:pt idx="922">
                  <c:v>56.439839999999997</c:v>
                </c:pt>
                <c:pt idx="923">
                  <c:v>56.136400000000009</c:v>
                </c:pt>
                <c:pt idx="924">
                  <c:v>56.136400000000009</c:v>
                </c:pt>
                <c:pt idx="925">
                  <c:v>56.136400000000009</c:v>
                </c:pt>
                <c:pt idx="926">
                  <c:v>56.136400000000009</c:v>
                </c:pt>
                <c:pt idx="927">
                  <c:v>56.136400000000009</c:v>
                </c:pt>
                <c:pt idx="928">
                  <c:v>55.512659999999997</c:v>
                </c:pt>
                <c:pt idx="929">
                  <c:v>55.512659999999997</c:v>
                </c:pt>
                <c:pt idx="930">
                  <c:v>54.88183999999999</c:v>
                </c:pt>
                <c:pt idx="931">
                  <c:v>54.88183999999999</c:v>
                </c:pt>
                <c:pt idx="932">
                  <c:v>54.88183999999999</c:v>
                </c:pt>
                <c:pt idx="933">
                  <c:v>54.88183999999999</c:v>
                </c:pt>
                <c:pt idx="934">
                  <c:v>54.88183999999999</c:v>
                </c:pt>
                <c:pt idx="935">
                  <c:v>54.232349999999997</c:v>
                </c:pt>
                <c:pt idx="936">
                  <c:v>54.232349999999997</c:v>
                </c:pt>
                <c:pt idx="937">
                  <c:v>54.232349999999997</c:v>
                </c:pt>
                <c:pt idx="938">
                  <c:v>54.232349999999997</c:v>
                </c:pt>
                <c:pt idx="939">
                  <c:v>54.232349999999997</c:v>
                </c:pt>
                <c:pt idx="940">
                  <c:v>54.232349999999997</c:v>
                </c:pt>
                <c:pt idx="941">
                  <c:v>54.232349999999997</c:v>
                </c:pt>
                <c:pt idx="942">
                  <c:v>54.232349999999997</c:v>
                </c:pt>
                <c:pt idx="943">
                  <c:v>54.232349999999997</c:v>
                </c:pt>
                <c:pt idx="944">
                  <c:v>53.889099999999999</c:v>
                </c:pt>
                <c:pt idx="945">
                  <c:v>53.889099999999999</c:v>
                </c:pt>
                <c:pt idx="946">
                  <c:v>53.889099999999999</c:v>
                </c:pt>
                <c:pt idx="947">
                  <c:v>53.889099999999999</c:v>
                </c:pt>
                <c:pt idx="948">
                  <c:v>53.889099999999999</c:v>
                </c:pt>
                <c:pt idx="949">
                  <c:v>53.534570000000002</c:v>
                </c:pt>
                <c:pt idx="950">
                  <c:v>53.534570000000002</c:v>
                </c:pt>
                <c:pt idx="951">
                  <c:v>53.534570000000002</c:v>
                </c:pt>
                <c:pt idx="952">
                  <c:v>53.534570000000002</c:v>
                </c:pt>
                <c:pt idx="953">
                  <c:v>53.534570000000002</c:v>
                </c:pt>
                <c:pt idx="954">
                  <c:v>53.534570000000002</c:v>
                </c:pt>
                <c:pt idx="955">
                  <c:v>53.534570000000002</c:v>
                </c:pt>
                <c:pt idx="956">
                  <c:v>53.162800000000011</c:v>
                </c:pt>
                <c:pt idx="957">
                  <c:v>53.162800000000011</c:v>
                </c:pt>
                <c:pt idx="958">
                  <c:v>53.162800000000011</c:v>
                </c:pt>
                <c:pt idx="959">
                  <c:v>53.162800000000011</c:v>
                </c:pt>
                <c:pt idx="960">
                  <c:v>53.162800000000011</c:v>
                </c:pt>
                <c:pt idx="961">
                  <c:v>52.777560000000001</c:v>
                </c:pt>
                <c:pt idx="962">
                  <c:v>52.777560000000001</c:v>
                </c:pt>
                <c:pt idx="963">
                  <c:v>52.777560000000001</c:v>
                </c:pt>
                <c:pt idx="964">
                  <c:v>52.383699999999997</c:v>
                </c:pt>
                <c:pt idx="965">
                  <c:v>52.383699999999997</c:v>
                </c:pt>
                <c:pt idx="966">
                  <c:v>52.383699999999997</c:v>
                </c:pt>
                <c:pt idx="967">
                  <c:v>52.383699999999997</c:v>
                </c:pt>
                <c:pt idx="968">
                  <c:v>52.383699999999997</c:v>
                </c:pt>
                <c:pt idx="969">
                  <c:v>52.383699999999997</c:v>
                </c:pt>
                <c:pt idx="970">
                  <c:v>52.383699999999997</c:v>
                </c:pt>
                <c:pt idx="971">
                  <c:v>51.967960000000012</c:v>
                </c:pt>
                <c:pt idx="972">
                  <c:v>51.129770000000001</c:v>
                </c:pt>
                <c:pt idx="973">
                  <c:v>51.129770000000001</c:v>
                </c:pt>
                <c:pt idx="974">
                  <c:v>51.129770000000001</c:v>
                </c:pt>
                <c:pt idx="975">
                  <c:v>51.129770000000001</c:v>
                </c:pt>
                <c:pt idx="976">
                  <c:v>51.129770000000001</c:v>
                </c:pt>
                <c:pt idx="977">
                  <c:v>51.129770000000001</c:v>
                </c:pt>
                <c:pt idx="978">
                  <c:v>50.248220000000011</c:v>
                </c:pt>
                <c:pt idx="979">
                  <c:v>50.248220000000011</c:v>
                </c:pt>
                <c:pt idx="980">
                  <c:v>50.248220000000011</c:v>
                </c:pt>
                <c:pt idx="981">
                  <c:v>50.248220000000011</c:v>
                </c:pt>
                <c:pt idx="982">
                  <c:v>50.248220000000011</c:v>
                </c:pt>
                <c:pt idx="983">
                  <c:v>50.248220000000011</c:v>
                </c:pt>
                <c:pt idx="984">
                  <c:v>49.317699999999988</c:v>
                </c:pt>
                <c:pt idx="985">
                  <c:v>47.908620000000013</c:v>
                </c:pt>
                <c:pt idx="986">
                  <c:v>47.434280000000001</c:v>
                </c:pt>
                <c:pt idx="987">
                  <c:v>47.434280000000001</c:v>
                </c:pt>
                <c:pt idx="988">
                  <c:v>47.434280000000001</c:v>
                </c:pt>
                <c:pt idx="989">
                  <c:v>47.434280000000001</c:v>
                </c:pt>
                <c:pt idx="990">
                  <c:v>47.434280000000001</c:v>
                </c:pt>
                <c:pt idx="991">
                  <c:v>46.93497</c:v>
                </c:pt>
                <c:pt idx="992">
                  <c:v>46.93497</c:v>
                </c:pt>
                <c:pt idx="993">
                  <c:v>46.424799999999998</c:v>
                </c:pt>
                <c:pt idx="994">
                  <c:v>46.424799999999998</c:v>
                </c:pt>
                <c:pt idx="995">
                  <c:v>46.424799999999998</c:v>
                </c:pt>
                <c:pt idx="996">
                  <c:v>46.424799999999998</c:v>
                </c:pt>
                <c:pt idx="997">
                  <c:v>46.424799999999998</c:v>
                </c:pt>
                <c:pt idx="998">
                  <c:v>46.424799999999998</c:v>
                </c:pt>
                <c:pt idx="999">
                  <c:v>46.424799999999998</c:v>
                </c:pt>
                <c:pt idx="1000">
                  <c:v>45.872129999999999</c:v>
                </c:pt>
                <c:pt idx="1001">
                  <c:v>45.872129999999999</c:v>
                </c:pt>
                <c:pt idx="1002">
                  <c:v>45.305810000000001</c:v>
                </c:pt>
                <c:pt idx="1003">
                  <c:v>45.305810000000001</c:v>
                </c:pt>
                <c:pt idx="1004">
                  <c:v>45.305810000000001</c:v>
                </c:pt>
                <c:pt idx="1005">
                  <c:v>45.305810000000001</c:v>
                </c:pt>
                <c:pt idx="1006">
                  <c:v>45.305810000000001</c:v>
                </c:pt>
                <c:pt idx="1007">
                  <c:v>45.305810000000001</c:v>
                </c:pt>
                <c:pt idx="1008">
                  <c:v>45.305810000000001</c:v>
                </c:pt>
                <c:pt idx="1009">
                  <c:v>45.305810000000001</c:v>
                </c:pt>
                <c:pt idx="1010">
                  <c:v>45.305810000000001</c:v>
                </c:pt>
                <c:pt idx="1011">
                  <c:v>45.305810000000001</c:v>
                </c:pt>
                <c:pt idx="1012">
                  <c:v>45.305810000000001</c:v>
                </c:pt>
                <c:pt idx="1013">
                  <c:v>44.6492</c:v>
                </c:pt>
                <c:pt idx="1014">
                  <c:v>44.6492</c:v>
                </c:pt>
                <c:pt idx="1015">
                  <c:v>44.6492</c:v>
                </c:pt>
                <c:pt idx="1016">
                  <c:v>44.6492</c:v>
                </c:pt>
                <c:pt idx="1017">
                  <c:v>44.6492</c:v>
                </c:pt>
                <c:pt idx="1018">
                  <c:v>44.6492</c:v>
                </c:pt>
                <c:pt idx="1019">
                  <c:v>43.929049999999997</c:v>
                </c:pt>
                <c:pt idx="1020">
                  <c:v>43.929049999999997</c:v>
                </c:pt>
                <c:pt idx="1021">
                  <c:v>43.929049999999997</c:v>
                </c:pt>
                <c:pt idx="1022">
                  <c:v>43.929049999999997</c:v>
                </c:pt>
                <c:pt idx="1023">
                  <c:v>43.158370000000012</c:v>
                </c:pt>
                <c:pt idx="1024">
                  <c:v>43.158370000000012</c:v>
                </c:pt>
                <c:pt idx="1025">
                  <c:v>43.158370000000012</c:v>
                </c:pt>
                <c:pt idx="1026">
                  <c:v>42.344059999999999</c:v>
                </c:pt>
                <c:pt idx="1027">
                  <c:v>41.513779999999997</c:v>
                </c:pt>
                <c:pt idx="1028">
                  <c:v>41.513779999999997</c:v>
                </c:pt>
                <c:pt idx="1029">
                  <c:v>41.513779999999997</c:v>
                </c:pt>
                <c:pt idx="1030">
                  <c:v>41.513779999999997</c:v>
                </c:pt>
                <c:pt idx="1031">
                  <c:v>41.513779999999997</c:v>
                </c:pt>
                <c:pt idx="1032">
                  <c:v>41.513779999999997</c:v>
                </c:pt>
                <c:pt idx="1033">
                  <c:v>41.513779999999997</c:v>
                </c:pt>
                <c:pt idx="1034">
                  <c:v>41.513779999999997</c:v>
                </c:pt>
                <c:pt idx="1035">
                  <c:v>41.513779999999997</c:v>
                </c:pt>
                <c:pt idx="1036">
                  <c:v>41.513779999999997</c:v>
                </c:pt>
                <c:pt idx="1037">
                  <c:v>41.513779999999997</c:v>
                </c:pt>
                <c:pt idx="1038">
                  <c:v>41.513779999999997</c:v>
                </c:pt>
                <c:pt idx="1039">
                  <c:v>41.513779999999997</c:v>
                </c:pt>
                <c:pt idx="1040">
                  <c:v>41.513779999999997</c:v>
                </c:pt>
                <c:pt idx="1041">
                  <c:v>41.513779999999997</c:v>
                </c:pt>
                <c:pt idx="1042">
                  <c:v>41.513779999999997</c:v>
                </c:pt>
                <c:pt idx="1043">
                  <c:v>41.513779999999997</c:v>
                </c:pt>
                <c:pt idx="1044">
                  <c:v>41.513779999999997</c:v>
                </c:pt>
                <c:pt idx="1045">
                  <c:v>40.216479999999997</c:v>
                </c:pt>
                <c:pt idx="1046">
                  <c:v>40.216479999999997</c:v>
                </c:pt>
                <c:pt idx="1047">
                  <c:v>40.216479999999997</c:v>
                </c:pt>
                <c:pt idx="1048">
                  <c:v>38.780170000000012</c:v>
                </c:pt>
                <c:pt idx="1049">
                  <c:v>38.780170000000012</c:v>
                </c:pt>
                <c:pt idx="1050">
                  <c:v>38.780170000000012</c:v>
                </c:pt>
                <c:pt idx="1051">
                  <c:v>38.780170000000012</c:v>
                </c:pt>
                <c:pt idx="1052">
                  <c:v>38.780170000000012</c:v>
                </c:pt>
                <c:pt idx="1053">
                  <c:v>37.017440000000001</c:v>
                </c:pt>
                <c:pt idx="1054">
                  <c:v>37.017440000000001</c:v>
                </c:pt>
                <c:pt idx="1055">
                  <c:v>37.017440000000001</c:v>
                </c:pt>
                <c:pt idx="1056">
                  <c:v>37.017440000000001</c:v>
                </c:pt>
                <c:pt idx="1057">
                  <c:v>37.017440000000001</c:v>
                </c:pt>
                <c:pt idx="1058">
                  <c:v>37.017440000000001</c:v>
                </c:pt>
                <c:pt idx="1059">
                  <c:v>34.549610000000001</c:v>
                </c:pt>
                <c:pt idx="1060">
                  <c:v>34.549610000000001</c:v>
                </c:pt>
                <c:pt idx="1061">
                  <c:v>34.549610000000001</c:v>
                </c:pt>
                <c:pt idx="1062">
                  <c:v>34.549610000000001</c:v>
                </c:pt>
                <c:pt idx="1063">
                  <c:v>34.549610000000001</c:v>
                </c:pt>
                <c:pt idx="1064">
                  <c:v>34.549610000000001</c:v>
                </c:pt>
                <c:pt idx="1065">
                  <c:v>34.549610000000001</c:v>
                </c:pt>
                <c:pt idx="1066">
                  <c:v>34.549610000000001</c:v>
                </c:pt>
                <c:pt idx="1067">
                  <c:v>34.549610000000001</c:v>
                </c:pt>
                <c:pt idx="1068">
                  <c:v>34.549610000000001</c:v>
                </c:pt>
                <c:pt idx="1069">
                  <c:v>34.549610000000001</c:v>
                </c:pt>
                <c:pt idx="1070">
                  <c:v>34.549610000000001</c:v>
                </c:pt>
                <c:pt idx="1071">
                  <c:v>34.549610000000001</c:v>
                </c:pt>
                <c:pt idx="1072">
                  <c:v>34.549610000000001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600640"/>
        <c:axId val="117602560"/>
      </c:scatterChart>
      <c:valAx>
        <c:axId val="117600640"/>
        <c:scaling>
          <c:orientation val="minMax"/>
          <c:max val="56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Time, </a:t>
                </a:r>
                <a:r>
                  <a:rPr lang="en-US" dirty="0"/>
                  <a:t>months</a:t>
                </a:r>
              </a:p>
            </c:rich>
          </c:tx>
          <c:layout>
            <c:manualLayout>
              <c:xMode val="edge"/>
              <c:yMode val="edge"/>
              <c:x val="0.46032874115531303"/>
              <c:y val="0.94229503584786001"/>
            </c:manualLayout>
          </c:layout>
          <c:overlay val="0"/>
          <c:spPr>
            <a:noFill/>
            <a:ln w="2346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9050">
            <a:solidFill>
              <a:schemeClr val="bg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17602560"/>
        <c:crosses val="autoZero"/>
        <c:crossBetween val="midCat"/>
        <c:majorUnit val="4"/>
      </c:valAx>
      <c:valAx>
        <c:axId val="117602560"/>
        <c:scaling>
          <c:orientation val="minMax"/>
          <c:max val="102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Overall Survival Probability, %</a:t>
                </a:r>
              </a:p>
            </c:rich>
          </c:tx>
          <c:layout>
            <c:manualLayout>
              <c:xMode val="edge"/>
              <c:yMode val="edge"/>
              <c:x val="3.2512252931856299E-2"/>
              <c:y val="9.6617615377553798E-2"/>
            </c:manualLayout>
          </c:layout>
          <c:overlay val="0"/>
          <c:spPr>
            <a:noFill/>
            <a:ln w="23463">
              <a:noFill/>
            </a:ln>
          </c:spPr>
        </c:title>
        <c:numFmt formatCode="General" sourceLinked="0"/>
        <c:majorTickMark val="out"/>
        <c:minorTickMark val="out"/>
        <c:tickLblPos val="nextTo"/>
        <c:spPr>
          <a:ln w="19050">
            <a:solidFill>
              <a:schemeClr val="bg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17600640"/>
        <c:crosses val="autoZero"/>
        <c:crossBetween val="midCat"/>
        <c:majorUnit val="20"/>
        <c:minorUnit val="10"/>
      </c:valAx>
      <c:spPr>
        <a:noFill/>
        <a:ln w="25377">
          <a:noFill/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2206074638745599"/>
          <c:y val="3.16658293856572E-2"/>
          <c:w val="0.26204407192801199"/>
          <c:h val="0.13882811105252499"/>
        </c:manualLayout>
      </c:layout>
      <c:overlay val="1"/>
    </c:legend>
    <c:plotVisOnly val="1"/>
    <c:dispBlanksAs val="span"/>
    <c:showDLblsOverMax val="0"/>
  </c:chart>
  <c:spPr>
    <a:noFill/>
    <a:ln>
      <a:noFill/>
    </a:ln>
  </c:spPr>
  <c:txPr>
    <a:bodyPr/>
    <a:lstStyle/>
    <a:p>
      <a:pPr>
        <a:defRPr sz="1600" b="1" i="0" u="none" strike="noStrike" baseline="0">
          <a:solidFill>
            <a:schemeClr val="bg1"/>
          </a:solidFill>
          <a:latin typeface="Arial" pitchFamily="34" charset="0"/>
          <a:ea typeface="Arial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1095962827968002E-2"/>
          <c:w val="0.98404272382618796"/>
          <c:h val="0.80250799922094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PAN</c:v>
                </c:pt>
              </c:strCache>
            </c:strRef>
          </c:tx>
          <c:spPr>
            <a:solidFill>
              <a:srgbClr val="99CC0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P10-B1.0 (n=7)</c:v>
                </c:pt>
                <c:pt idx="1">
                  <c:v>P20-B1.0 (n=7)</c:v>
                </c:pt>
                <c:pt idx="2">
                  <c:v>P20-B1.3 (n=17)</c:v>
                </c:pt>
                <c:pt idx="3">
                  <c:v>P25-B1.3 (n=9)</c:v>
                </c:pt>
                <c:pt idx="4">
                  <c:v>P30-B1.3 (n=7)</c:v>
                </c:pt>
                <c:pt idx="5">
                  <c:v>P20-B1.3 (n=15)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18582272"/>
        <c:axId val="118588160"/>
      </c:barChart>
      <c:catAx>
        <c:axId val="118582272"/>
        <c:scaling>
          <c:orientation val="minMax"/>
        </c:scaling>
        <c:delete val="1"/>
        <c:axPos val="b"/>
        <c:majorTickMark val="out"/>
        <c:minorTickMark val="none"/>
        <c:tickLblPos val="nextTo"/>
        <c:crossAx val="118588160"/>
        <c:crosses val="autoZero"/>
        <c:auto val="1"/>
        <c:lblAlgn val="ctr"/>
        <c:lblOffset val="100"/>
        <c:noMultiLvlLbl val="0"/>
      </c:catAx>
      <c:valAx>
        <c:axId val="118588160"/>
        <c:scaling>
          <c:orientation val="minMax"/>
          <c:max val="30"/>
        </c:scaling>
        <c:delete val="1"/>
        <c:axPos val="l"/>
        <c:numFmt formatCode="General" sourceLinked="1"/>
        <c:majorTickMark val="out"/>
        <c:minorTickMark val="none"/>
        <c:tickLblPos val="nextTo"/>
        <c:crossAx val="118582272"/>
        <c:crosses val="autoZero"/>
        <c:crossBetween val="between"/>
        <c:majorUnit val="10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2006749156355E-2"/>
          <c:y val="9.1095962827968002E-2"/>
          <c:w val="0.97103742032245899"/>
          <c:h val="0.80250799922094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BTZ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P10-B1.0 (n=7)</c:v>
                </c:pt>
                <c:pt idx="1">
                  <c:v>P20-B1.0 (n=7)</c:v>
                </c:pt>
                <c:pt idx="2">
                  <c:v>P20-B1.3 (n=17)</c:v>
                </c:pt>
                <c:pt idx="3">
                  <c:v>P25-B1.3 (n=9)</c:v>
                </c:pt>
                <c:pt idx="4">
                  <c:v>P30-B1.3 (n=7)</c:v>
                </c:pt>
                <c:pt idx="5">
                  <c:v>P20-B1.3 (n=15)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1.3</c:v>
                </c:pt>
                <c:pt idx="3">
                  <c:v>1.3</c:v>
                </c:pt>
                <c:pt idx="4">
                  <c:v>1.3</c:v>
                </c:pt>
                <c:pt idx="5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18886784"/>
        <c:axId val="118888320"/>
      </c:barChart>
      <c:catAx>
        <c:axId val="118886784"/>
        <c:scaling>
          <c:orientation val="minMax"/>
        </c:scaling>
        <c:delete val="1"/>
        <c:axPos val="b"/>
        <c:majorTickMark val="out"/>
        <c:minorTickMark val="none"/>
        <c:tickLblPos val="nextTo"/>
        <c:crossAx val="118888320"/>
        <c:crosses val="autoZero"/>
        <c:auto val="1"/>
        <c:lblAlgn val="ctr"/>
        <c:lblOffset val="100"/>
        <c:noMultiLvlLbl val="0"/>
      </c:catAx>
      <c:valAx>
        <c:axId val="118888320"/>
        <c:scaling>
          <c:orientation val="minMax"/>
          <c:max val="1.5"/>
          <c:min val="0.5"/>
        </c:scaling>
        <c:delete val="1"/>
        <c:axPos val="l"/>
        <c:numFmt formatCode="General" sourceLinked="1"/>
        <c:majorTickMark val="out"/>
        <c:minorTickMark val="none"/>
        <c:tickLblPos val="nextTo"/>
        <c:crossAx val="118886784"/>
        <c:crosses val="autoZero"/>
        <c:crossBetween val="between"/>
        <c:majorUnit val="0.5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039142073645"/>
          <c:y val="0.149779633250542"/>
          <c:w val="0.71022196785519898"/>
          <c:h val="0.792482919500834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 3-4</c:v>
                </c:pt>
              </c:strCache>
            </c:strRef>
          </c:tx>
          <c:spPr>
            <a:solidFill>
              <a:schemeClr val="accent3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P10-B1.0 (n=7)</c:v>
                </c:pt>
                <c:pt idx="1">
                  <c:v>P20-B1.0 (n=7)</c:v>
                </c:pt>
                <c:pt idx="2">
                  <c:v>P20-B1.3 (n=17)</c:v>
                </c:pt>
                <c:pt idx="3">
                  <c:v>P25-B1.3 (n=9)</c:v>
                </c:pt>
                <c:pt idx="4">
                  <c:v>P30-B1.3 (n=7)</c:v>
                </c:pt>
                <c:pt idx="5">
                  <c:v>P20-B1.3 (n=15)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23</c:v>
                </c:pt>
                <c:pt idx="3">
                  <c:v>22</c:v>
                </c:pt>
                <c:pt idx="4">
                  <c:v>14</c:v>
                </c:pt>
                <c:pt idx="5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Grade 1-2</c:v>
                </c:pt>
              </c:strCache>
            </c:strRef>
          </c:tx>
          <c:spPr>
            <a:solidFill>
              <a:schemeClr val="accent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P10-B1.0 (n=7)</c:v>
                </c:pt>
                <c:pt idx="1">
                  <c:v>P20-B1.0 (n=7)</c:v>
                </c:pt>
                <c:pt idx="2">
                  <c:v>P20-B1.3 (n=17)</c:v>
                </c:pt>
                <c:pt idx="3">
                  <c:v>P25-B1.3 (n=9)</c:v>
                </c:pt>
                <c:pt idx="4">
                  <c:v>P30-B1.3 (n=7)</c:v>
                </c:pt>
                <c:pt idx="5">
                  <c:v>P20-B1.3 (n=15)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43</c:v>
                </c:pt>
                <c:pt idx="1">
                  <c:v>29</c:v>
                </c:pt>
                <c:pt idx="2">
                  <c:v>59</c:v>
                </c:pt>
                <c:pt idx="3">
                  <c:v>45</c:v>
                </c:pt>
                <c:pt idx="4">
                  <c:v>86</c:v>
                </c:pt>
                <c:pt idx="5">
                  <c:v>66.7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916992"/>
        <c:axId val="118918528"/>
      </c:barChart>
      <c:catAx>
        <c:axId val="118916992"/>
        <c:scaling>
          <c:orientation val="minMax"/>
        </c:scaling>
        <c:delete val="0"/>
        <c:axPos val="b"/>
        <c:majorTickMark val="none"/>
        <c:minorTickMark val="none"/>
        <c:tickLblPos val="none"/>
        <c:crossAx val="118918528"/>
        <c:crosses val="autoZero"/>
        <c:auto val="1"/>
        <c:lblAlgn val="ctr"/>
        <c:lblOffset val="100"/>
        <c:noMultiLvlLbl val="0"/>
      </c:catAx>
      <c:valAx>
        <c:axId val="118918528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r>
                  <a:rPr 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% of patients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891699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>
            <a:defRPr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44757857344299"/>
          <c:y val="3.4306738769811898E-2"/>
          <c:w val="0.792679055567165"/>
          <c:h val="0.73005683914977204"/>
        </c:manualLayout>
      </c:layout>
      <c:barChart>
        <c:barDir val="col"/>
        <c:grouping val="clustered"/>
        <c:varyColors val="0"/>
        <c:ser>
          <c:idx val="0"/>
          <c:order val="0"/>
          <c:spPr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cat>
            <c:multiLvlStrRef>
              <c:f>'dose reduction'!$C$1:$F$2</c:f>
              <c:multiLvlStrCache>
                <c:ptCount val="4"/>
                <c:lvl>
                  <c:pt idx="0">
                    <c:v>Before D-R</c:v>
                  </c:pt>
                  <c:pt idx="1">
                    <c:v>After D-R</c:v>
                  </c:pt>
                  <c:pt idx="2">
                    <c:v>Before D-R</c:v>
                  </c:pt>
                  <c:pt idx="3">
                    <c:v>After D-R</c:v>
                  </c:pt>
                </c:lvl>
                <c:lvl>
                  <c:pt idx="0">
                    <c:v>Panobinostat</c:v>
                  </c:pt>
                  <c:pt idx="2">
                    <c:v>Bortezomib</c:v>
                  </c:pt>
                </c:lvl>
              </c:multiLvlStrCache>
            </c:multiLvlStrRef>
          </c:cat>
          <c:val>
            <c:numRef>
              <c:f>'dose reduction'!$C$3:$F$3</c:f>
              <c:numCache>
                <c:formatCode>General</c:formatCode>
                <c:ptCount val="4"/>
                <c:pt idx="0">
                  <c:v>30.6</c:v>
                </c:pt>
                <c:pt idx="1">
                  <c:v>16.399999999999999</c:v>
                </c:pt>
                <c:pt idx="2">
                  <c:v>27.1</c:v>
                </c:pt>
                <c:pt idx="3">
                  <c:v>12.8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687232"/>
        <c:axId val="118688768"/>
      </c:barChart>
      <c:catAx>
        <c:axId val="11868723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8688768"/>
        <c:crosses val="autoZero"/>
        <c:auto val="1"/>
        <c:lblAlgn val="ctr"/>
        <c:lblOffset val="100"/>
        <c:noMultiLvlLbl val="0"/>
      </c:catAx>
      <c:valAx>
        <c:axId val="118688768"/>
        <c:scaling>
          <c:orientation val="minMax"/>
          <c:max val="8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Rate per 100 Patient-Month Exposure</a:t>
                </a:r>
                <a:endPara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8687232"/>
        <c:crosses val="autoZero"/>
        <c:crossBetween val="between"/>
        <c:majorUnit val="20"/>
      </c:valAx>
      <c:spPr>
        <a:ln>
          <a:solidFill>
            <a:schemeClr val="tx1">
              <a:lumMod val="65000"/>
              <a:lumOff val="3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29BD-2263-8844-911A-F6F708F0A1FE}" type="datetimeFigureOut">
              <a:rPr lang="en-US" smtClean="0">
                <a:latin typeface="Arial" panose="020B0604020202020204" pitchFamily="34" charset="0"/>
              </a:rPr>
              <a:t>12/8/2014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C0103-6A77-D84D-8579-52835EE183D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E7080BA-39EA-4504-BC58-AF3C6C42E449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4162D11-6557-40FA-AD95-FE9E6E6BC5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2159E6-2087-2043-A271-CC346AC662DD}" type="slidenum">
              <a:rPr lang="en-GB" sz="1200" b="0">
                <a:solidFill>
                  <a:prstClr val="black"/>
                </a:solidFill>
                <a:latin typeface="Times New Roman" charset="0"/>
              </a:rPr>
              <a:pPr/>
              <a:t>2</a:t>
            </a:fld>
            <a:endParaRPr lang="en-GB" sz="1200" b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694"/>
            <a:ext cx="5486400" cy="411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62D11-6557-40FA-AD95-FE9E6E6BC5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6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62D11-6557-40FA-AD95-FE9E6E6BC5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7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62D11-6557-40FA-AD95-FE9E6E6BC5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7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Diarrhea serious AEs regardless of causality</a:t>
            </a:r>
          </a:p>
          <a:p>
            <a:pPr lvl="1"/>
            <a:r>
              <a:rPr lang="en-US" dirty="0" smtClean="0"/>
              <a:t>PAN-BTZ-</a:t>
            </a:r>
            <a:r>
              <a:rPr lang="en-US" dirty="0" err="1" smtClean="0"/>
              <a:t>Dex</a:t>
            </a:r>
            <a:r>
              <a:rPr lang="en-US" dirty="0" smtClean="0"/>
              <a:t>: 11%</a:t>
            </a:r>
          </a:p>
          <a:p>
            <a:pPr lvl="1"/>
            <a:r>
              <a:rPr lang="en-US" dirty="0" err="1" smtClean="0"/>
              <a:t>Pbo</a:t>
            </a:r>
            <a:r>
              <a:rPr lang="en-US" dirty="0" smtClean="0"/>
              <a:t>-BTZ-</a:t>
            </a:r>
            <a:r>
              <a:rPr lang="en-US" dirty="0" err="1" smtClean="0"/>
              <a:t>Dex</a:t>
            </a:r>
            <a:r>
              <a:rPr lang="en-US" dirty="0" smtClean="0"/>
              <a:t>: 2%</a:t>
            </a:r>
          </a:p>
          <a:p>
            <a:r>
              <a:rPr lang="en-US" dirty="0" smtClean="0"/>
              <a:t>Dose adjustments/interruptions for diarrhea</a:t>
            </a:r>
          </a:p>
          <a:p>
            <a:pPr lvl="1"/>
            <a:r>
              <a:rPr lang="en-US" dirty="0" smtClean="0"/>
              <a:t>PAN-BTZ-</a:t>
            </a:r>
            <a:r>
              <a:rPr lang="en-US" dirty="0" err="1" smtClean="0"/>
              <a:t>Dex</a:t>
            </a:r>
            <a:r>
              <a:rPr lang="en-US" dirty="0" smtClean="0"/>
              <a:t>: 26%</a:t>
            </a:r>
          </a:p>
          <a:p>
            <a:pPr lvl="1"/>
            <a:r>
              <a:rPr lang="en-US" dirty="0" err="1" smtClean="0"/>
              <a:t>Pbo</a:t>
            </a:r>
            <a:r>
              <a:rPr lang="en-US" dirty="0" smtClean="0"/>
              <a:t>-BTZ-</a:t>
            </a:r>
            <a:r>
              <a:rPr lang="en-US" dirty="0" err="1" smtClean="0"/>
              <a:t>Dex</a:t>
            </a:r>
            <a:r>
              <a:rPr lang="en-US" dirty="0" smtClean="0"/>
              <a:t>: 9%</a:t>
            </a:r>
          </a:p>
          <a:p>
            <a:r>
              <a:rPr lang="en-US" dirty="0" smtClean="0"/>
              <a:t>Diarrhea AEs leading to discontinuations</a:t>
            </a:r>
          </a:p>
          <a:p>
            <a:pPr lvl="1"/>
            <a:r>
              <a:rPr lang="en-US" dirty="0" smtClean="0"/>
              <a:t>PAN-BTZ-</a:t>
            </a:r>
            <a:r>
              <a:rPr lang="en-US" dirty="0" err="1" smtClean="0"/>
              <a:t>Dex</a:t>
            </a:r>
            <a:r>
              <a:rPr lang="en-US" dirty="0" smtClean="0"/>
              <a:t>: 5%</a:t>
            </a:r>
          </a:p>
          <a:p>
            <a:pPr lvl="1"/>
            <a:r>
              <a:rPr lang="en-US" dirty="0" err="1" smtClean="0"/>
              <a:t>Pbo</a:t>
            </a:r>
            <a:r>
              <a:rPr lang="en-US" dirty="0" smtClean="0"/>
              <a:t>-BTZ-</a:t>
            </a:r>
            <a:r>
              <a:rPr lang="en-US" dirty="0" err="1" smtClean="0"/>
              <a:t>Dex</a:t>
            </a:r>
            <a:r>
              <a:rPr lang="en-US" dirty="0" smtClean="0"/>
              <a:t>: 2%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62D11-6557-40FA-AD95-FE9E6E6BC5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8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D50BE3-7B63-4F74-A846-78120FB61B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3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694"/>
            <a:ext cx="5486400" cy="4115385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Follow-up: 28 days post-treatment/discontinuation and every 3 months thereafter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78E8F7-067A-4C16-9188-57FC4A3777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3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307E4-0FEE-456C-97B4-4DB7E87A3F5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9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CORE</a:t>
            </a:r>
          </a:p>
        </p:txBody>
      </p:sp>
      <p:sp>
        <p:nvSpPr>
          <p:cNvPr id="2355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0038C42-5851-447B-8386-AF19580C2A55}" type="datetime8">
              <a:rPr lang="en-US" smtClean="0">
                <a:solidFill>
                  <a:prstClr val="black"/>
                </a:solidFill>
              </a:rPr>
              <a:pPr/>
              <a:t>12/8/2014 1:12 PM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DRAFT</a:t>
            </a:r>
          </a:p>
        </p:txBody>
      </p:sp>
      <p:sp>
        <p:nvSpPr>
          <p:cNvPr id="2355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08BBD-497D-4ED5-A936-0A1276AD977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AEs leading to dose adjustment or temporary dose interruption: PAN/BTZ/DEX:</a:t>
            </a:r>
            <a:r>
              <a:rPr lang="en-US" baseline="0" dirty="0" smtClean="0"/>
              <a:t> 88.7%; </a:t>
            </a:r>
            <a:r>
              <a:rPr lang="en-US" baseline="0" dirty="0" err="1" smtClean="0"/>
              <a:t>Pbo</a:t>
            </a:r>
            <a:r>
              <a:rPr lang="en-US" baseline="0" dirty="0" smtClean="0"/>
              <a:t>/BTZ/</a:t>
            </a:r>
            <a:r>
              <a:rPr lang="en-US" baseline="0" dirty="0" err="1" smtClean="0"/>
              <a:t>Dex</a:t>
            </a:r>
            <a:r>
              <a:rPr lang="en-US" baseline="0" dirty="0" smtClean="0"/>
              <a:t>: 75.6%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307E4-0FEE-456C-97B4-4DB7E87A3F5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8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PANORAMA 1 was composed of two treatment phases: TP1 and TP2 (Figure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Patients who demonstrated clinical benefit (≥ SD) in TP1 could proceed to TP2 in which BTZ was administered less frequently on a once-weekly schedule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Dex</a:t>
            </a:r>
            <a:r>
              <a:rPr lang="en-US" sz="1600" dirty="0" smtClean="0"/>
              <a:t> was administered on the days of and after BTZ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62D11-6557-40FA-AD95-FE9E6E6BC5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0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the </a:t>
            </a:r>
            <a:r>
              <a:rPr lang="en-US" dirty="0" err="1" smtClean="0"/>
              <a:t>Pbo</a:t>
            </a:r>
            <a:r>
              <a:rPr lang="en-US" dirty="0" smtClean="0"/>
              <a:t>-BTZ-</a:t>
            </a:r>
            <a:r>
              <a:rPr lang="en-US" dirty="0" err="1" smtClean="0"/>
              <a:t>Dex</a:t>
            </a:r>
            <a:r>
              <a:rPr lang="en-US" dirty="0" smtClean="0"/>
              <a:t> arm (n = 381), the most common reasons for discontinuation in TP1 were: disease progression (20.5%), AEs (16.5%), withdrawal of consent (4.5%), and death (4.2%)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62D11-6557-40FA-AD95-FE9E6E6BC5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5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9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2935-E332-4C14-9573-9517965CF3C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8686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19E0-4578-4369-BD3C-0C758577F26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1872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DDFCF-0911-4248-8E81-C73A98F3520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22262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34FD-A05C-4853-B36A-9E62BE1C750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6977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0EF5C-27FF-4E77-B57D-1DC5FD0D73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674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44293-49E5-4767-935A-05DC10771F1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36286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F6679-328E-417D-ACA4-B1617B02B51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0904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92" y="795528"/>
            <a:ext cx="7900416" cy="255117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" y="3840480"/>
            <a:ext cx="7982712" cy="2487168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F1AB-F5E0-436A-9C93-64D6E00F6CA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3428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0" y="1038843"/>
            <a:ext cx="8474075" cy="18827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899" y="3079325"/>
            <a:ext cx="8474075" cy="192757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145" y="235222"/>
            <a:ext cx="8289925" cy="4984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1889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5" y="235222"/>
            <a:ext cx="8289925" cy="4984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7050" y="1033971"/>
            <a:ext cx="8474075" cy="169808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0" y="2923217"/>
            <a:ext cx="8474075" cy="176030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842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4377-39DE-A04B-BDE1-B63EF818CD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EE39-2407-B54E-AE30-1772542D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1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83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5C83D-168B-4AB6-8913-0729A032255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54305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5F7C-C853-4012-8675-0C914A1A67F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12567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3908F-1C86-49A1-8208-41AAA0FF497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28875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A24E3-734E-4A85-BEF3-6DAEDE78C47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11489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31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7466C-C326-4C82-ACBC-F4C79BED7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38084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6864-4A68-42A0-88BE-200482B1652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59327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2935-E332-4C14-9573-9517965CF3C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93310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19E0-4578-4369-BD3C-0C758577F26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535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DDFCF-0911-4248-8E81-C73A98F3520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6921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311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6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BD4-5103-C947-BCF9-5742B7B481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B39A-BB25-7C4D-9F17-7491A113D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232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34FD-A05C-4853-B36A-9E62BE1C750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76394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0EF5C-27FF-4E77-B57D-1DC5FD0D73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15115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44293-49E5-4767-935A-05DC10771F1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84225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F6679-328E-417D-ACA4-B1617B02B51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84296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92" y="795528"/>
            <a:ext cx="7900416" cy="255117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" y="3840480"/>
            <a:ext cx="7982712" cy="2487168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F1AB-F5E0-436A-9C93-64D6E00F6CA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99663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0" y="1038843"/>
            <a:ext cx="8474075" cy="18827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899" y="3079325"/>
            <a:ext cx="8474075" cy="192757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145" y="235222"/>
            <a:ext cx="8289925" cy="4984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537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| ODAC prep |Farydak Nov 2014 | Panobinostat MoA slides | Business Use Only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060003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5C83D-168B-4AB6-8913-0729A032255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67629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5F7C-C853-4012-8675-0C914A1A67F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66943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3908F-1C86-49A1-8208-41AAA0FF497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8118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5C83D-168B-4AB6-8913-0729A032255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0212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A24E3-734E-4A85-BEF3-6DAEDE78C47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08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31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7466C-C326-4C82-ACBC-F4C79BED7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6022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6864-4A68-42A0-88BE-200482B1652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42882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2935-E332-4C14-9573-9517965CF3C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16975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19E0-4578-4369-BD3C-0C758577F26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18352"/>
      </p:ext>
    </p:extLst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DDFCF-0911-4248-8E81-C73A98F3520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66735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34FD-A05C-4853-B36A-9E62BE1C750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0114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0EF5C-27FF-4E77-B57D-1DC5FD0D73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01847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44293-49E5-4767-935A-05DC10771F1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37127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F6679-328E-417D-ACA4-B1617B02B51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4636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5F7C-C853-4012-8675-0C914A1A67F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07072"/>
      </p:ext>
    </p:extLst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92" y="795528"/>
            <a:ext cx="7900416" cy="255117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" y="3840480"/>
            <a:ext cx="7982712" cy="2487168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F1AB-F5E0-436A-9C93-64D6E00F6CA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29743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0" y="1038843"/>
            <a:ext cx="8474075" cy="18827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899" y="3079325"/>
            <a:ext cx="8474075" cy="192757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145" y="235222"/>
            <a:ext cx="8289925" cy="4984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0969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| ODAC prep |Farydak Nov 2014 | Panobinostat MoA slides | Business Use Only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45573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3908F-1C86-49A1-8208-41AAA0FF497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9736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A24E3-734E-4A85-BEF3-6DAEDE78C47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1377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31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7466C-C326-4C82-ACBC-F4C79BED7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7250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6864-4A68-42A0-88BE-200482B1652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6743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anFran-Content_Screens2_blank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" y="-1"/>
            <a:ext cx="9144000" cy="68831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741326" y="639945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F37D2ABE-9972-4B0E-9E33-8DCE18807E58}" type="slidenum">
              <a:rPr lang="en-US" sz="1400" smtClean="0">
                <a:latin typeface="Arial" panose="020B0604020202020204" pitchFamily="34" charset="0"/>
              </a:rPr>
              <a:pPr algn="r"/>
              <a:t>‹#›</a:t>
            </a:fld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E1C34377-39DE-A04B-BDE1-B63EF818CDFA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41EE39-2407-B54E-AE30-1772542D65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anFran-Content_Screens2_bridge_blank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6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81A8BD4-5103-C947-BCF9-5742B7B481C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CCBB39A-BB25-7C4D-9F17-7491A113D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br>
              <a:rPr lang="en-US" smtClean="0"/>
            </a:br>
            <a:r>
              <a:rPr lang="en-US" smtClean="0"/>
              <a:t>Text Line 2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6438" y="6456363"/>
            <a:ext cx="69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10000"/>
              </a:spcBef>
              <a:defRPr sz="1200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fld id="{4B51AF2F-9570-4A41-8CD9-C90BD4DDB1D1}" type="slidenum">
              <a:rPr lang="en-US">
                <a:solidFill>
                  <a:srgbClr val="FFFFFF"/>
                </a:solidFill>
              </a:rPr>
              <a:pPr defTabSz="914400"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 sz="2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1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br>
              <a:rPr lang="en-US" smtClean="0"/>
            </a:br>
            <a:r>
              <a:rPr lang="en-US" smtClean="0"/>
              <a:t>Text Line 2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6438" y="6456363"/>
            <a:ext cx="69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10000"/>
              </a:spcBef>
              <a:defRPr sz="1200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fld id="{4B51AF2F-9570-4A41-8CD9-C90BD4DDB1D1}" type="slidenum">
              <a:rPr lang="en-US">
                <a:solidFill>
                  <a:srgbClr val="FFFFFF"/>
                </a:solidFill>
              </a:rPr>
              <a:pPr defTabSz="914400"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3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 sz="2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1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br>
              <a:rPr lang="en-US" smtClean="0"/>
            </a:br>
            <a:r>
              <a:rPr lang="en-US" smtClean="0"/>
              <a:t>Text Line 2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6438" y="6456363"/>
            <a:ext cx="69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10000"/>
              </a:spcBef>
              <a:defRPr sz="1200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fld id="{4B51AF2F-9570-4A41-8CD9-C90BD4DDB1D1}" type="slidenum">
              <a:rPr lang="en-US">
                <a:solidFill>
                  <a:srgbClr val="FFFFFF"/>
                </a:solidFill>
              </a:rPr>
              <a:pPr defTabSz="914400"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1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 sz="2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1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540051"/>
            <a:ext cx="9144000" cy="147002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09828"/>
                </a:solidFill>
              </a:rPr>
              <a:t>PANORAMA 1: </a:t>
            </a:r>
            <a:r>
              <a:rPr lang="en-US" sz="3600" dirty="0" smtClean="0">
                <a:solidFill>
                  <a:srgbClr val="F09828"/>
                </a:solidFill>
              </a:rPr>
              <a:t/>
            </a:r>
            <a:br>
              <a:rPr lang="en-US" sz="3600" dirty="0" smtClean="0">
                <a:solidFill>
                  <a:srgbClr val="F09828"/>
                </a:solidFill>
              </a:rPr>
            </a:br>
            <a:r>
              <a:rPr lang="en-US" sz="3600" dirty="0" smtClean="0">
                <a:solidFill>
                  <a:srgbClr val="F09828"/>
                </a:solidFill>
              </a:rPr>
              <a:t>Further </a:t>
            </a:r>
            <a:r>
              <a:rPr lang="en-US" sz="3600" dirty="0" smtClean="0">
                <a:solidFill>
                  <a:srgbClr val="F09828"/>
                </a:solidFill>
              </a:rPr>
              <a:t>Characterization </a:t>
            </a:r>
            <a:r>
              <a:rPr lang="en-US" sz="3600" dirty="0" smtClean="0">
                <a:solidFill>
                  <a:srgbClr val="F09828"/>
                </a:solidFill>
              </a:rPr>
              <a:t>of </a:t>
            </a:r>
            <a:br>
              <a:rPr lang="en-US" sz="3600" dirty="0" smtClean="0">
                <a:solidFill>
                  <a:srgbClr val="F09828"/>
                </a:solidFill>
              </a:rPr>
            </a:br>
            <a:r>
              <a:rPr lang="en-US" sz="3600" dirty="0" smtClean="0">
                <a:solidFill>
                  <a:srgbClr val="F09828"/>
                </a:solidFill>
              </a:rPr>
              <a:t>Safety and </a:t>
            </a:r>
            <a:r>
              <a:rPr lang="en-US" sz="3600" dirty="0" smtClean="0">
                <a:solidFill>
                  <a:srgbClr val="F09828"/>
                </a:solidFill>
              </a:rPr>
              <a:t>Efficacy</a:t>
            </a:r>
            <a:br>
              <a:rPr lang="en-US" sz="3600" dirty="0" smtClean="0">
                <a:solidFill>
                  <a:srgbClr val="F09828"/>
                </a:solidFill>
              </a:rPr>
            </a:br>
            <a:r>
              <a:rPr lang="en-US" sz="3600" dirty="0" smtClean="0">
                <a:solidFill>
                  <a:srgbClr val="F09828"/>
                </a:solidFill>
              </a:rPr>
              <a:t>Update on ASH 2014 Presentations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904290"/>
            <a:ext cx="9144000" cy="639281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San-Miguel JF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 bwMode="auto">
          <a:xfrm>
            <a:off x="557213" y="3707829"/>
            <a:ext cx="8131175" cy="58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FontTx/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</a:t>
            </a:r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4742</a:t>
            </a:r>
            <a:endParaRPr lang="en-US" sz="2800" b="1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298480"/>
              </p:ext>
            </p:extLst>
          </p:nvPr>
        </p:nvGraphicFramePr>
        <p:xfrm>
          <a:off x="836613" y="1633539"/>
          <a:ext cx="8154987" cy="4335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7089"/>
              </p:ext>
            </p:extLst>
          </p:nvPr>
        </p:nvGraphicFramePr>
        <p:xfrm>
          <a:off x="159613" y="5807225"/>
          <a:ext cx="8712199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839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  <a:gridCol w="324880"/>
              </a:tblGrid>
              <a:tr h="3104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Patients at risk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4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 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PAN+BTZ+Dex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387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362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333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315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306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295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284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276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265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241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210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178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147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118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92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64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40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12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7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4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 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PBO+BTZ+Dex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381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365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344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326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314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297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284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273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251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234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211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164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140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115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90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59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39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9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97467" y="3680958"/>
            <a:ext cx="32247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HR (95% CI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) = 0.87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(0.69, 1.10)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Log-rank </a:t>
            </a:r>
            <a:r>
              <a:rPr 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= .259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Kaplan-Meier medians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PAN+BTZ+Dex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33.64 months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PBO+BTZ+Dex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30.39 months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568"/>
            <a:ext cx="8229600" cy="1143000"/>
          </a:xfrm>
        </p:spPr>
        <p:txBody>
          <a:bodyPr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 smtClean="0">
                <a:solidFill>
                  <a:srgbClr val="F09828"/>
                </a:solidFill>
              </a:rPr>
              <a:t>Overall Survival at Time of Final </a:t>
            </a:r>
            <a:r>
              <a:rPr lang="en-US" b="1" dirty="0" smtClean="0">
                <a:solidFill>
                  <a:srgbClr val="F09828"/>
                </a:solidFill>
              </a:rPr>
              <a:t/>
            </a:r>
            <a:br>
              <a:rPr lang="en-US" b="1" dirty="0" smtClean="0">
                <a:solidFill>
                  <a:srgbClr val="F09828"/>
                </a:solidFill>
              </a:rPr>
            </a:br>
            <a:r>
              <a:rPr lang="en-US" b="1" dirty="0" smtClean="0">
                <a:solidFill>
                  <a:srgbClr val="F09828"/>
                </a:solidFill>
              </a:rPr>
              <a:t>PFS </a:t>
            </a:r>
            <a:r>
              <a:rPr lang="en-US" b="1" dirty="0" smtClean="0">
                <a:solidFill>
                  <a:srgbClr val="F09828"/>
                </a:solidFill>
              </a:rPr>
              <a:t>Analysis</a:t>
            </a:r>
            <a:endParaRPr lang="en-US" b="1" dirty="0">
              <a:solidFill>
                <a:srgbClr val="F098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21392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Study D2308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28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132"/>
            <a:ext cx="9144000" cy="1143000"/>
          </a:xfrm>
        </p:spPr>
        <p:txBody>
          <a:bodyPr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dirty="0" smtClean="0">
                <a:solidFill>
                  <a:srgbClr val="F09828"/>
                </a:solidFill>
              </a:rPr>
              <a:t>OS: Second Interim </a:t>
            </a:r>
            <a:r>
              <a:rPr lang="en-US" sz="3200" b="1" dirty="0" smtClean="0">
                <a:solidFill>
                  <a:srgbClr val="F09828"/>
                </a:solidFill>
              </a:rPr>
              <a:t>Analysis </a:t>
            </a:r>
            <a:r>
              <a:rPr lang="en-US" sz="3200" b="1" dirty="0" smtClean="0">
                <a:solidFill>
                  <a:srgbClr val="F09828"/>
                </a:solidFill>
              </a:rPr>
              <a:t>(</a:t>
            </a:r>
            <a:r>
              <a:rPr lang="en-US" sz="3200" b="1" dirty="0" smtClean="0">
                <a:solidFill>
                  <a:srgbClr val="F09828"/>
                </a:solidFill>
              </a:rPr>
              <a:t>86% of Events)</a:t>
            </a:r>
            <a:br>
              <a:rPr lang="en-US" sz="3200" b="1" dirty="0" smtClean="0">
                <a:solidFill>
                  <a:srgbClr val="F09828"/>
                </a:solidFill>
              </a:rPr>
            </a:br>
            <a:r>
              <a:rPr lang="en-US" sz="3200" b="1" dirty="0" smtClean="0">
                <a:solidFill>
                  <a:srgbClr val="F09828"/>
                </a:solidFill>
              </a:rPr>
              <a:t>PANORAMA </a:t>
            </a:r>
            <a:r>
              <a:rPr lang="en-US" sz="3200" b="1" dirty="0" smtClean="0">
                <a:solidFill>
                  <a:srgbClr val="F09828"/>
                </a:solidFill>
              </a:rPr>
              <a:t>1: Longer </a:t>
            </a:r>
            <a:r>
              <a:rPr lang="en-US" sz="3200" b="1" dirty="0" smtClean="0">
                <a:solidFill>
                  <a:srgbClr val="F09828"/>
                </a:solidFill>
              </a:rPr>
              <a:t>Median OS With </a:t>
            </a:r>
            <a:r>
              <a:rPr lang="en-US" sz="3200" b="1" dirty="0" err="1" smtClean="0">
                <a:solidFill>
                  <a:srgbClr val="F09828"/>
                </a:solidFill>
              </a:rPr>
              <a:t>PAN+BTZ+Dex</a:t>
            </a:r>
            <a:endParaRPr lang="en-US" sz="3200" b="1" dirty="0">
              <a:solidFill>
                <a:srgbClr val="F09828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56263" y="5267535"/>
            <a:ext cx="2670975" cy="396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Cut-off date: August 2014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484204"/>
              </p:ext>
            </p:extLst>
          </p:nvPr>
        </p:nvGraphicFramePr>
        <p:xfrm>
          <a:off x="673323" y="1481135"/>
          <a:ext cx="8154987" cy="4335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2074201" y="3560882"/>
            <a:ext cx="32247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HR (95% CI) = 0.87 (0.70, 1.07)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Log-rank </a:t>
            </a:r>
            <a:r>
              <a:rPr 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=.1783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Kaplan-Meier medians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PAN+BTZ+Dex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38.24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months</a:t>
            </a:r>
            <a:endParaRPr lang="en-US" sz="16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PBO+BTZ+Dex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35.38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months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9073"/>
              </p:ext>
            </p:extLst>
          </p:nvPr>
        </p:nvGraphicFramePr>
        <p:xfrm>
          <a:off x="247240" y="5664197"/>
          <a:ext cx="864952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206"/>
                <a:gridCol w="518615"/>
                <a:gridCol w="477671"/>
                <a:gridCol w="450376"/>
                <a:gridCol w="545911"/>
                <a:gridCol w="477671"/>
                <a:gridCol w="450377"/>
                <a:gridCol w="491319"/>
                <a:gridCol w="518615"/>
                <a:gridCol w="477671"/>
                <a:gridCol w="464024"/>
                <a:gridCol w="526316"/>
                <a:gridCol w="458687"/>
                <a:gridCol w="475308"/>
                <a:gridCol w="491319"/>
                <a:gridCol w="409434"/>
              </a:tblGrid>
              <a:tr h="3104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Patients at risk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4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PAN+BTZ+Dex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387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363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308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286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267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244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228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206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163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101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59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26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10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4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PBO+BTZ+Dex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381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345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315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284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251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238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213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187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150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101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60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24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8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01611"/>
            <a:ext cx="9130351" cy="697992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09828"/>
                </a:solidFill>
              </a:rPr>
              <a:t>PANORAMA </a:t>
            </a:r>
            <a:r>
              <a:rPr lang="en-US" sz="3600" b="1" dirty="0" smtClean="0">
                <a:solidFill>
                  <a:srgbClr val="F09828"/>
                </a:solidFill>
              </a:rPr>
              <a:t>1: Dose </a:t>
            </a:r>
            <a:r>
              <a:rPr lang="en-US" sz="3600" b="1" dirty="0" smtClean="0">
                <a:solidFill>
                  <a:srgbClr val="F09828"/>
                </a:solidFill>
              </a:rPr>
              <a:t>Intensity</a:t>
            </a:r>
            <a:endParaRPr lang="en-US" sz="3600" dirty="0">
              <a:solidFill>
                <a:srgbClr val="F09828"/>
              </a:solidFill>
            </a:endParaRPr>
          </a:p>
        </p:txBody>
      </p:sp>
      <p:graphicFrame>
        <p:nvGraphicFramePr>
          <p:cNvPr id="5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044847"/>
              </p:ext>
            </p:extLst>
          </p:nvPr>
        </p:nvGraphicFramePr>
        <p:xfrm>
          <a:off x="380998" y="1295400"/>
          <a:ext cx="8305802" cy="2153860"/>
        </p:xfrm>
        <a:graphic>
          <a:graphicData uri="http://schemas.openxmlformats.org/drawingml/2006/table">
            <a:tbl>
              <a:tblPr/>
              <a:tblGrid>
                <a:gridCol w="1871600"/>
                <a:gridCol w="1072367"/>
                <a:gridCol w="1072367"/>
                <a:gridCol w="1072367"/>
                <a:gridCol w="1072367"/>
                <a:gridCol w="1072367"/>
                <a:gridCol w="1072367"/>
              </a:tblGrid>
              <a:tr h="326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PAN-BTZ-</a:t>
                      </a:r>
                      <a:r>
                        <a:rPr lang="en-US" sz="1800" b="1" dirty="0" err="1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Dex</a:t>
                      </a:r>
                      <a:r>
                        <a:rPr lang="en-US" sz="18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</a:br>
                      <a:r>
                        <a:rPr lang="en-US" sz="18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n = 387</a:t>
                      </a:r>
                      <a:endParaRPr lang="en-US" sz="18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Pbo</a:t>
                      </a:r>
                      <a:r>
                        <a:rPr lang="en-US" sz="18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-BTZ-</a:t>
                      </a:r>
                      <a:r>
                        <a:rPr lang="en-US" sz="1800" b="1" dirty="0" err="1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Dex</a:t>
                      </a:r>
                      <a:r>
                        <a:rPr lang="en-US" sz="18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</a:br>
                      <a:r>
                        <a:rPr lang="en-US" sz="18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n = 381</a:t>
                      </a:r>
                      <a:endParaRPr lang="en-US" sz="18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PAN</a:t>
                      </a:r>
                      <a:endParaRPr lang="en-US" sz="18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BTZ</a:t>
                      </a:r>
                      <a:endParaRPr lang="en-US" sz="18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Dex</a:t>
                      </a:r>
                      <a:endParaRPr lang="en-US" sz="18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Pbo</a:t>
                      </a:r>
                      <a:endParaRPr lang="en-US" sz="18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BTZ</a:t>
                      </a:r>
                      <a:endParaRPr lang="en-US" sz="18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Dex</a:t>
                      </a:r>
                      <a:endParaRPr lang="en-US" sz="18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58">
                <a:tc>
                  <a:txBody>
                    <a:bodyPr/>
                    <a:lstStyle/>
                    <a:p>
                      <a:pPr marL="11430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Relative dose intensity, 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490">
                <a:tc>
                  <a:txBody>
                    <a:bodyPr/>
                    <a:lstStyle/>
                    <a:p>
                      <a:pPr marL="292100" marR="0" indent="-4763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Median (range)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80.7</a:t>
                      </a:r>
                      <a:b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(41-104)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75.7</a:t>
                      </a:r>
                      <a:br>
                        <a:rPr lang="en-US" sz="1800" b="1" i="0" u="none" strike="noStrike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(31-106)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87.5</a:t>
                      </a:r>
                      <a:br>
                        <a:rPr lang="en-US" sz="1800" b="1" i="0" u="none" strike="noStrike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(35-106)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95.1</a:t>
                      </a:r>
                      <a:b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(45-250)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86.7</a:t>
                      </a:r>
                      <a:b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(31-105)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95.1 </a:t>
                      </a:r>
                      <a:b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(27-106)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381000" y="3846255"/>
            <a:ext cx="8305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3363" indent="-233363" algn="l" rtl="0" eaLnBrk="0" fontAlgn="base" hangingPunct="0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8463" indent="-163513" algn="l" rtl="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577850" indent="-177800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752475" indent="-173038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9175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1374775" indent="-1635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1831975" indent="-1635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2289175" indent="-1635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2746375" indent="-1635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9828"/>
              </a:buClr>
              <a:buFont typeface="Arial"/>
              <a:buChar char="•"/>
            </a:pPr>
            <a:r>
              <a:rPr lang="en-US" altLang="en-US" sz="2000" b="1" dirty="0" smtClean="0">
                <a:solidFill>
                  <a:srgbClr val="FFFF00"/>
                </a:solidFill>
              </a:rPr>
              <a:t>Relative dose intensity </a:t>
            </a:r>
            <a:r>
              <a:rPr lang="en-US" altLang="en-US" sz="2000" b="1" dirty="0">
                <a:solidFill>
                  <a:srgbClr val="FFFF00"/>
                </a:solidFill>
              </a:rPr>
              <a:t>of PAN decreased to 78.2% at cycle 3 and remained stable through the remainder of the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trial</a:t>
            </a:r>
          </a:p>
          <a:p>
            <a:pPr marL="341313" lvl="1" indent="-34131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9828"/>
              </a:buClr>
              <a:buSzPct val="110000"/>
              <a:buFont typeface="Arial"/>
              <a:buChar char="•"/>
            </a:pPr>
            <a:r>
              <a:rPr lang="en-US" altLang="en-US" b="1" dirty="0" smtClean="0">
                <a:solidFill>
                  <a:srgbClr val="FFFFFF"/>
                </a:solidFill>
              </a:rPr>
              <a:t>Dose reduction of PAN 20 </a:t>
            </a:r>
            <a:r>
              <a:rPr lang="en-US" altLang="en-US" b="1" dirty="0">
                <a:solidFill>
                  <a:schemeClr val="bg1"/>
                </a:solidFill>
              </a:rPr>
              <a:t>mg </a:t>
            </a:r>
            <a:r>
              <a:rPr lang="en-US" alt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en-US" b="1" dirty="0" smtClean="0">
                <a:solidFill>
                  <a:schemeClr val="bg1"/>
                </a:solidFill>
              </a:rPr>
              <a:t> 15 mg </a:t>
            </a:r>
            <a:r>
              <a:rPr lang="en-US" alt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en-US" b="1" dirty="0" smtClean="0">
                <a:solidFill>
                  <a:schemeClr val="bg1"/>
                </a:solidFill>
              </a:rPr>
              <a:t> 10 mg per protocol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9828"/>
              </a:buClr>
              <a:buFont typeface="Arial"/>
              <a:buChar char="•"/>
            </a:pPr>
            <a:r>
              <a:rPr lang="en-US" altLang="en-US" sz="2000" b="1" dirty="0" smtClean="0">
                <a:solidFill>
                  <a:srgbClr val="FFFFFF"/>
                </a:solidFill>
              </a:rPr>
              <a:t>Median duration of treatment</a:t>
            </a:r>
          </a:p>
          <a:p>
            <a:pPr marL="466725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9828"/>
              </a:buClr>
              <a:buFont typeface="Arial" panose="020B0604020202020204" pitchFamily="34" charset="0"/>
              <a:buChar char="–"/>
            </a:pPr>
            <a:r>
              <a:rPr lang="en-US" altLang="en-US" b="1" dirty="0" smtClean="0">
                <a:solidFill>
                  <a:srgbClr val="FFFFFF"/>
                </a:solidFill>
              </a:rPr>
              <a:t>PAN-BTZ-</a:t>
            </a:r>
            <a:r>
              <a:rPr lang="en-US" altLang="en-US" b="1" dirty="0" err="1" smtClean="0">
                <a:solidFill>
                  <a:srgbClr val="FFFFFF"/>
                </a:solidFill>
              </a:rPr>
              <a:t>Dex</a:t>
            </a:r>
            <a:r>
              <a:rPr lang="en-US" altLang="en-US" b="1" dirty="0" smtClean="0">
                <a:solidFill>
                  <a:srgbClr val="FFFFFF"/>
                </a:solidFill>
              </a:rPr>
              <a:t>: 152 days (3-411)</a:t>
            </a:r>
          </a:p>
          <a:p>
            <a:pPr marL="466725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9828"/>
              </a:buClr>
              <a:buFont typeface="Arial" panose="020B0604020202020204" pitchFamily="34" charset="0"/>
              <a:buChar char="–"/>
            </a:pPr>
            <a:r>
              <a:rPr lang="en-US" altLang="en-US" b="1" dirty="0" err="1" smtClean="0">
                <a:solidFill>
                  <a:srgbClr val="FFFFFF"/>
                </a:solidFill>
              </a:rPr>
              <a:t>Pbo</a:t>
            </a:r>
            <a:r>
              <a:rPr lang="en-US" altLang="en-US" b="1" dirty="0">
                <a:solidFill>
                  <a:srgbClr val="FFFFFF"/>
                </a:solidFill>
              </a:rPr>
              <a:t>-</a:t>
            </a:r>
            <a:r>
              <a:rPr lang="en-US" altLang="en-US" b="1" dirty="0" smtClean="0">
                <a:solidFill>
                  <a:srgbClr val="FFFFFF"/>
                </a:solidFill>
              </a:rPr>
              <a:t>BTZ-</a:t>
            </a:r>
            <a:r>
              <a:rPr lang="en-US" altLang="en-US" b="1" dirty="0" err="1" smtClean="0">
                <a:solidFill>
                  <a:srgbClr val="FFFFFF"/>
                </a:solidFill>
              </a:rPr>
              <a:t>Dex</a:t>
            </a:r>
            <a:r>
              <a:rPr lang="en-US" altLang="en-US" b="1" dirty="0" smtClean="0">
                <a:solidFill>
                  <a:srgbClr val="FFFFFF"/>
                </a:solidFill>
              </a:rPr>
              <a:t>: 187 days (3-443)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San-Miguel </a:t>
            </a:r>
            <a:r>
              <a:rPr lang="en-US" sz="1200" b="1" dirty="0" smtClean="0">
                <a:solidFill>
                  <a:schemeClr val="bg1"/>
                </a:solidFill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4742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138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51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09828"/>
                </a:solidFill>
              </a:rPr>
              <a:t>Introduction: TP1/TP2 Analysis</a:t>
            </a:r>
            <a:endParaRPr lang="en-US" b="1" dirty="0">
              <a:solidFill>
                <a:srgbClr val="F09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09828"/>
              </a:buClr>
            </a:pPr>
            <a:r>
              <a:rPr lang="en-US" sz="2000" b="1" dirty="0" err="1" smtClean="0">
                <a:solidFill>
                  <a:schemeClr val="bg1"/>
                </a:solidFill>
              </a:rPr>
              <a:t>Panobinostat</a:t>
            </a:r>
            <a:r>
              <a:rPr lang="en-US" sz="2000" b="1" dirty="0" smtClean="0">
                <a:solidFill>
                  <a:schemeClr val="bg1"/>
                </a:solidFill>
              </a:rPr>
              <a:t> is </a:t>
            </a:r>
            <a:r>
              <a:rPr lang="en-US" sz="2000" b="1" dirty="0">
                <a:solidFill>
                  <a:schemeClr val="bg1"/>
                </a:solidFill>
              </a:rPr>
              <a:t>a pan-</a:t>
            </a:r>
            <a:r>
              <a:rPr lang="en-US" sz="2000" b="1" dirty="0" err="1">
                <a:solidFill>
                  <a:schemeClr val="bg1"/>
                </a:solidFill>
              </a:rPr>
              <a:t>deacetylase</a:t>
            </a:r>
            <a:r>
              <a:rPr lang="en-US" sz="2000" b="1" dirty="0">
                <a:solidFill>
                  <a:schemeClr val="bg1"/>
                </a:solidFill>
              </a:rPr>
              <a:t> inhibitor that inhibits a broad range of </a:t>
            </a:r>
            <a:r>
              <a:rPr lang="en-US" sz="2000" b="1" dirty="0" err="1">
                <a:solidFill>
                  <a:schemeClr val="bg1"/>
                </a:solidFill>
              </a:rPr>
              <a:t>deacetylase</a:t>
            </a:r>
            <a:r>
              <a:rPr lang="en-US" sz="2000" b="1" dirty="0">
                <a:solidFill>
                  <a:schemeClr val="bg1"/>
                </a:solidFill>
              </a:rPr>
              <a:t> enzymes, which target </a:t>
            </a:r>
            <a:r>
              <a:rPr lang="en-US" sz="2000" b="1" dirty="0" smtClean="0">
                <a:solidFill>
                  <a:schemeClr val="bg1"/>
                </a:solidFill>
              </a:rPr>
              <a:t>key aberrations in MM cell biology, including protein metabolism and epigenetics</a:t>
            </a:r>
            <a:r>
              <a:rPr lang="en-US" sz="2000" b="1" baseline="30000" dirty="0" smtClean="0">
                <a:solidFill>
                  <a:schemeClr val="bg1"/>
                </a:solidFill>
              </a:rPr>
              <a:t>1</a:t>
            </a:r>
          </a:p>
          <a:p>
            <a:pPr>
              <a:buClr>
                <a:srgbClr val="F09828"/>
              </a:buClr>
            </a:pPr>
            <a:r>
              <a:rPr lang="en-US" sz="2000" b="1" dirty="0" smtClean="0">
                <a:solidFill>
                  <a:schemeClr val="bg1"/>
                </a:solidFill>
              </a:rPr>
              <a:t>In the phase 3 PANORAMA 1 trial, PAN-BTZ-</a:t>
            </a:r>
            <a:r>
              <a:rPr lang="en-US" sz="2000" b="1" dirty="0" err="1" smtClean="0">
                <a:solidFill>
                  <a:schemeClr val="bg1"/>
                </a:solidFill>
              </a:rPr>
              <a:t>Dex</a:t>
            </a:r>
            <a:r>
              <a:rPr lang="en-US" sz="2000" b="1" dirty="0" smtClean="0">
                <a:solidFill>
                  <a:schemeClr val="bg1"/>
                </a:solidFill>
              </a:rPr>
              <a:t> demonstrated an ~ 4 month PFS benefit compared with Pbo-BTZ-Dex</a:t>
            </a:r>
            <a:r>
              <a:rPr lang="en-US" sz="2000" b="1" baseline="30000" dirty="0" smtClean="0">
                <a:solidFill>
                  <a:schemeClr val="bg1"/>
                </a:solidFill>
              </a:rPr>
              <a:t>2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Clr>
                <a:srgbClr val="F09828"/>
              </a:buClr>
            </a:pPr>
            <a:r>
              <a:rPr lang="en-US" sz="2000" b="1" dirty="0" smtClean="0">
                <a:solidFill>
                  <a:schemeClr val="bg1"/>
                </a:solidFill>
              </a:rPr>
              <a:t>A higher rate of grade 3/4 adverse events (AEs) and laboratory abnormalities were observed in patients receiving PAN vs </a:t>
            </a:r>
            <a:r>
              <a:rPr lang="en-US" sz="2000" b="1" dirty="0" err="1" smtClean="0">
                <a:solidFill>
                  <a:schemeClr val="bg1"/>
                </a:solidFill>
              </a:rPr>
              <a:t>Pbo</a:t>
            </a:r>
            <a:r>
              <a:rPr lang="en-US" sz="2000" b="1" dirty="0" smtClean="0">
                <a:solidFill>
                  <a:schemeClr val="bg1"/>
                </a:solidFill>
              </a:rPr>
              <a:t>: thrombocytopenia (67% vs 31%); </a:t>
            </a:r>
            <a:r>
              <a:rPr lang="en-US" sz="2000" b="1" dirty="0" err="1" smtClean="0">
                <a:solidFill>
                  <a:schemeClr val="bg1"/>
                </a:solidFill>
              </a:rPr>
              <a:t>lymphopenia</a:t>
            </a:r>
            <a:r>
              <a:rPr lang="en-US" sz="2000" b="1" dirty="0" smtClean="0">
                <a:solidFill>
                  <a:schemeClr val="bg1"/>
                </a:solidFill>
              </a:rPr>
              <a:t> (53% vs 40%); diarrhea (26% vs 8%); asthenia/fatigue (24% vs 12%); and peripheral neuropathy (18% vs 15%)</a:t>
            </a:r>
          </a:p>
          <a:p>
            <a:pPr>
              <a:buClr>
                <a:srgbClr val="F09828"/>
              </a:buClr>
            </a:pPr>
            <a:endParaRPr lang="en-US" sz="1800" b="1" dirty="0" smtClean="0">
              <a:solidFill>
                <a:schemeClr val="bg1"/>
              </a:solidFill>
            </a:endParaRPr>
          </a:p>
          <a:p>
            <a:pPr>
              <a:buClr>
                <a:srgbClr val="F09828"/>
              </a:buClr>
            </a:pPr>
            <a:endParaRPr lang="en-US" sz="2000" b="1" dirty="0"/>
          </a:p>
          <a:p>
            <a:pPr>
              <a:buClr>
                <a:srgbClr val="F09828"/>
              </a:buClr>
            </a:pPr>
            <a:endParaRPr lang="en-US" sz="2000" b="1" dirty="0" smtClean="0"/>
          </a:p>
          <a:p>
            <a:pPr>
              <a:buClr>
                <a:srgbClr val="F09828"/>
              </a:buClr>
            </a:pPr>
            <a:endParaRPr lang="en-US" sz="2000" b="1" dirty="0"/>
          </a:p>
          <a:p>
            <a:pPr>
              <a:buClr>
                <a:srgbClr val="F09828"/>
              </a:buClr>
            </a:pPr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56565" y="5926108"/>
            <a:ext cx="70312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1. </a:t>
            </a:r>
            <a:r>
              <a:rPr 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Atadja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P. </a:t>
            </a:r>
            <a:r>
              <a:rPr lang="en-US" sz="1000" b="1" i="1" dirty="0">
                <a:solidFill>
                  <a:schemeClr val="bg1"/>
                </a:solidFill>
                <a:latin typeface="Arial" panose="020B0604020202020204" pitchFamily="34" charset="0"/>
              </a:rPr>
              <a:t>Cancer </a:t>
            </a:r>
            <a:r>
              <a:rPr lang="en-US" sz="10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Lett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2009;280:233-224. 2. San-Miguel JF,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et al. </a:t>
            </a:r>
            <a:r>
              <a:rPr lang="en-US" sz="1000" b="1" i="1" dirty="0">
                <a:solidFill>
                  <a:schemeClr val="bg1"/>
                </a:solidFill>
                <a:latin typeface="Arial" panose="020B0604020202020204" pitchFamily="34" charset="0"/>
              </a:rPr>
              <a:t>Lancet </a:t>
            </a:r>
            <a:r>
              <a:rPr lang="en-US" sz="10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Oncol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2014;15:1195-1206.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09828"/>
                </a:solidFill>
              </a:rPr>
              <a:t>TP1/TP2 Analysis</a:t>
            </a:r>
            <a:endParaRPr lang="en-US" b="1" dirty="0">
              <a:solidFill>
                <a:srgbClr val="F09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610"/>
            <a:ext cx="91440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09828"/>
                </a:solidFill>
              </a:rPr>
              <a:t>PANORAMA </a:t>
            </a:r>
            <a:r>
              <a:rPr lang="en-US" b="1" dirty="0" smtClean="0">
                <a:solidFill>
                  <a:srgbClr val="F09828"/>
                </a:solidFill>
              </a:rPr>
              <a:t>1: </a:t>
            </a:r>
            <a:r>
              <a:rPr lang="en-US" b="1" dirty="0">
                <a:solidFill>
                  <a:srgbClr val="F09828"/>
                </a:solidFill>
              </a:rPr>
              <a:t>Treatment Schedule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3" b="55473"/>
          <a:stretch>
            <a:fillRect/>
          </a:stretch>
        </p:blipFill>
        <p:spPr bwMode="auto">
          <a:xfrm>
            <a:off x="622300" y="1386922"/>
            <a:ext cx="80899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0"/>
          <a:stretch>
            <a:fillRect/>
          </a:stretch>
        </p:blipFill>
        <p:spPr bwMode="auto">
          <a:xfrm>
            <a:off x="336550" y="3322736"/>
            <a:ext cx="84709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066800" y="1059750"/>
            <a:ext cx="735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800" b="1" dirty="0">
                <a:solidFill>
                  <a:schemeClr val="bg1"/>
                </a:solidFill>
              </a:rPr>
              <a:t>Treatment Phase </a:t>
            </a:r>
            <a:r>
              <a:rPr lang="en-US" altLang="en-US" sz="1800" b="1" dirty="0">
                <a:solidFill>
                  <a:schemeClr val="bg1"/>
                </a:solidFill>
              </a:rPr>
              <a:t>I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(TP1)  </a:t>
            </a:r>
            <a:r>
              <a:rPr lang="en-US" altLang="en-US" sz="1800" b="1" dirty="0">
                <a:solidFill>
                  <a:schemeClr val="bg1"/>
                </a:solidFill>
              </a:rPr>
              <a:t>(cycles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1-8)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066800" y="3003649"/>
            <a:ext cx="735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800" b="1" dirty="0">
                <a:solidFill>
                  <a:schemeClr val="bg1"/>
                </a:solidFill>
              </a:rPr>
              <a:t>Treatment Phase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II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(TP2) (</a:t>
            </a:r>
            <a:r>
              <a:rPr lang="en-US" altLang="en-US" sz="1800" b="1" dirty="0">
                <a:solidFill>
                  <a:schemeClr val="bg1"/>
                </a:solidFill>
              </a:rPr>
              <a:t>cycles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9-12)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50" y="4992399"/>
            <a:ext cx="182563" cy="1825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6550" y="5305136"/>
            <a:ext cx="182563" cy="182563"/>
          </a:xfrm>
          <a:prstGeom prst="rect">
            <a:avLst/>
          </a:prstGeom>
          <a:solidFill>
            <a:srgbClr val="FBA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550" y="5617874"/>
            <a:ext cx="182563" cy="1841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604838" y="4930486"/>
            <a:ext cx="2709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PAN: Panobinostat 20 mg orally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604838" y="5243224"/>
            <a:ext cx="4418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bg1"/>
                </a:solidFill>
              </a:rPr>
              <a:t>BTZ: Bortezomib 1.3 mg/m</a:t>
            </a:r>
            <a:r>
              <a:rPr lang="en-US" altLang="en-US" sz="1400" baseline="30000" dirty="0">
                <a:solidFill>
                  <a:schemeClr val="bg1"/>
                </a:solidFill>
              </a:rPr>
              <a:t>2</a:t>
            </a:r>
            <a:r>
              <a:rPr lang="en-US" altLang="en-US" sz="1400" dirty="0">
                <a:solidFill>
                  <a:schemeClr val="bg1"/>
                </a:solidFill>
              </a:rPr>
              <a:t> intravenously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04838" y="5555961"/>
            <a:ext cx="293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Dex: Dexamethasone 20 mg orally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7038" y="3956085"/>
            <a:ext cx="8380412" cy="71437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5820501"/>
            <a:ext cx="8229600" cy="821027"/>
          </a:xfrm>
        </p:spPr>
        <p:txBody>
          <a:bodyPr>
            <a:normAutofit/>
          </a:bodyPr>
          <a:lstStyle/>
          <a:p>
            <a:pPr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Patients who demonstrated clinical benefit (≥ SD) in TP1 could proceed to TP2 in which BTZ was administered less frequently on a once-weekly schedule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61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09828"/>
                </a:solidFill>
              </a:rPr>
              <a:t>Rationale and Methods</a:t>
            </a:r>
            <a:endParaRPr lang="en-US" b="1" dirty="0">
              <a:solidFill>
                <a:srgbClr val="F09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09828"/>
              </a:buClr>
            </a:pPr>
            <a:r>
              <a:rPr lang="en-US" sz="2000" b="1" dirty="0" smtClean="0">
                <a:solidFill>
                  <a:schemeClr val="bg1"/>
                </a:solidFill>
              </a:rPr>
              <a:t>Recent data have demonstrated that once-weekly BTZ is associated with improved tolerability in patients with MM</a:t>
            </a:r>
            <a:r>
              <a:rPr lang="en-US" sz="2000" b="1" baseline="30000" dirty="0" smtClean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rgbClr val="F09828"/>
              </a:buClr>
            </a:pPr>
            <a:r>
              <a:rPr lang="en-US" sz="2000" b="1" dirty="0" smtClean="0">
                <a:solidFill>
                  <a:schemeClr val="bg1"/>
                </a:solidFill>
              </a:rPr>
              <a:t>Therefore a detailed analysis of the safety and efficacy profile of patients treated in TP2, where BTZ was administered once weekly, are of interest to further understand and characterize this combination</a:t>
            </a:r>
          </a:p>
          <a:p>
            <a:pPr>
              <a:buClr>
                <a:srgbClr val="F09828"/>
              </a:buClr>
            </a:pPr>
            <a:r>
              <a:rPr lang="en-US" sz="2000" b="1" dirty="0" smtClean="0">
                <a:solidFill>
                  <a:schemeClr val="bg1"/>
                </a:solidFill>
              </a:rPr>
              <a:t>Efficacy and safety outcomes were analyzed by </a:t>
            </a:r>
            <a:r>
              <a:rPr lang="en-US" sz="2000" b="1" dirty="0">
                <a:solidFill>
                  <a:schemeClr val="bg1"/>
                </a:solidFill>
              </a:rPr>
              <a:t>treatment phase </a:t>
            </a:r>
          </a:p>
          <a:p>
            <a:pPr lvl="1">
              <a:buClr>
                <a:srgbClr val="F09828"/>
              </a:buClr>
            </a:pPr>
            <a:r>
              <a:rPr lang="en-US" sz="2000" b="1" dirty="0">
                <a:solidFill>
                  <a:schemeClr val="bg1"/>
                </a:solidFill>
              </a:rPr>
              <a:t>TP1: Includes patients who completed 8 cycles of treatment and received at </a:t>
            </a:r>
            <a:r>
              <a:rPr lang="en-US" sz="2000" b="1" dirty="0" smtClean="0">
                <a:solidFill>
                  <a:schemeClr val="bg1"/>
                </a:solidFill>
              </a:rPr>
              <a:t>least </a:t>
            </a:r>
            <a:r>
              <a:rPr lang="en-US" sz="2000" b="1" dirty="0">
                <a:solidFill>
                  <a:schemeClr val="bg1"/>
                </a:solidFill>
              </a:rPr>
              <a:t>1 dose </a:t>
            </a:r>
            <a:r>
              <a:rPr lang="en-US" sz="2000" b="1" dirty="0" smtClean="0">
                <a:solidFill>
                  <a:schemeClr val="bg1"/>
                </a:solidFill>
              </a:rPr>
              <a:t>in </a:t>
            </a:r>
            <a:r>
              <a:rPr lang="en-US" sz="2000" b="1" dirty="0">
                <a:solidFill>
                  <a:schemeClr val="bg1"/>
                </a:solidFill>
              </a:rPr>
              <a:t>cycle 9</a:t>
            </a:r>
          </a:p>
          <a:p>
            <a:pPr lvl="1">
              <a:buClr>
                <a:srgbClr val="F09828"/>
              </a:buClr>
            </a:pPr>
            <a:r>
              <a:rPr lang="en-US" sz="2000" b="1" dirty="0">
                <a:solidFill>
                  <a:schemeClr val="bg1"/>
                </a:solidFill>
              </a:rPr>
              <a:t>TP2: Includes patients who completed 12 cycles of treatment per protocol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218" y="582739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1.Bringhen S,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et al. </a:t>
            </a:r>
            <a:r>
              <a:rPr lang="nl-NL" sz="1000" b="1" i="1" dirty="0">
                <a:solidFill>
                  <a:schemeClr val="bg1"/>
                </a:solidFill>
                <a:latin typeface="Arial" panose="020B0604020202020204" pitchFamily="34" charset="0"/>
              </a:rPr>
              <a:t>Blood</a:t>
            </a:r>
            <a:r>
              <a:rPr lang="nl-NL" sz="1000" b="1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nl-NL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2010;116:4745-4753.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610"/>
            <a:ext cx="9143999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F09828"/>
                </a:solidFill>
              </a:rPr>
              <a:t>Reasons for Treatment Discontinuation</a:t>
            </a:r>
            <a:endParaRPr lang="en-US" b="1" dirty="0">
              <a:solidFill>
                <a:srgbClr val="F09828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613890"/>
              </p:ext>
            </p:extLst>
          </p:nvPr>
        </p:nvGraphicFramePr>
        <p:xfrm>
          <a:off x="457200" y="1600200"/>
          <a:ext cx="8229111" cy="344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753"/>
                <a:gridCol w="1491002"/>
                <a:gridCol w="1460677"/>
                <a:gridCol w="1491002"/>
                <a:gridCol w="1460677"/>
              </a:tblGrid>
              <a:tr h="257629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8796" marR="9879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All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patients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8796" marR="9879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During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TP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 (cycles 1-8)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8796" marR="9879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741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Primary reason for end of treatment, n (%)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8796" marR="9879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PAN+BTZ+Dex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/>
                      </a:r>
                      <a:b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</a:b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 = 387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49398" marR="493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Pbo+BTZ+Dex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/>
                      </a:r>
                      <a:b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</a:b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 = 381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49398" marR="493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PAN+BTZ+Dex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/>
                      </a:r>
                      <a:b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</a:b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 = 387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49398" marR="493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Pbo+BTZ+Dex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/>
                      </a:r>
                      <a:b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</a:b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 = 381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49398" marR="493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33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Adverse event(s)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130 (33.6)</a:t>
                      </a: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66 (17.3)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112 (</a:t>
                      </a:r>
                      <a:r>
                        <a:rPr lang="en-US" sz="1400" b="1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28.9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63 (</a:t>
                      </a:r>
                      <a:r>
                        <a:rPr lang="en-US" sz="1400" b="1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16.5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33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Disease progression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82 (21.2)</a:t>
                      </a: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153 (40.2)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41 (</a:t>
                      </a:r>
                      <a:r>
                        <a:rPr lang="en-US" sz="1400" b="1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10.6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78 (</a:t>
                      </a:r>
                      <a:r>
                        <a:rPr lang="en-US" sz="1400" b="1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20.5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33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Withdrew consent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34 (8.8)</a:t>
                      </a: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18 (4.7)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31 (8.0)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17 (4.5)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33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Death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21 (5.4)</a:t>
                      </a: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17 (4.5)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20 (5.2)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16 (4.2)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33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Other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18 (4.7)</a:t>
                      </a: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25 (6.6)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14 (3.6)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15 (3.9)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657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Treatment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 duration completed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102 (26.4)</a:t>
                      </a: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102 (26.8)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169 (43.7)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192 (50.4)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4097" marR="740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5287892"/>
            <a:ext cx="8092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In the PAN-BTZ-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</a:rPr>
              <a:t>Dex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 arm (n = 387), the most common reasons for discontinuation in TP1 were: AEs (28.9%), disease progression (10.6%), withdrawal of consent (8.0%), and death (5.2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%)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2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09828"/>
                </a:solidFill>
              </a:rPr>
              <a:t>Summary </a:t>
            </a:r>
            <a:r>
              <a:rPr lang="en-US" sz="3200" b="1" dirty="0">
                <a:solidFill>
                  <a:srgbClr val="F09828"/>
                </a:solidFill>
              </a:rPr>
              <a:t>of Efficacy </a:t>
            </a:r>
            <a:r>
              <a:rPr lang="en-US" sz="3200" b="1" dirty="0" smtClean="0">
                <a:solidFill>
                  <a:srgbClr val="F09828"/>
                </a:solidFill>
              </a:rPr>
              <a:t>by </a:t>
            </a:r>
            <a:r>
              <a:rPr lang="en-US" sz="3200" b="1" dirty="0">
                <a:solidFill>
                  <a:srgbClr val="F09828"/>
                </a:solidFill>
              </a:rPr>
              <a:t>Treatment </a:t>
            </a:r>
            <a:r>
              <a:rPr lang="en-US" sz="3200" b="1" dirty="0" smtClean="0">
                <a:solidFill>
                  <a:srgbClr val="F09828"/>
                </a:solidFill>
              </a:rPr>
              <a:t>Phase</a:t>
            </a:r>
            <a:endParaRPr lang="en-US" sz="3200" b="1" dirty="0">
              <a:solidFill>
                <a:srgbClr val="F09828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614279"/>
              </p:ext>
            </p:extLst>
          </p:nvPr>
        </p:nvGraphicFramePr>
        <p:xfrm>
          <a:off x="457200" y="1190176"/>
          <a:ext cx="8229358" cy="448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042"/>
                <a:gridCol w="2395268"/>
                <a:gridCol w="2610048"/>
              </a:tblGrid>
              <a:tr h="31856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PAN+BTZ+Dex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Pbo+BTZ+Dex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875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All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patients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 = 387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 = 381</a:t>
                      </a: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87591">
                <a:tc>
                  <a:txBody>
                    <a:bodyPr/>
                    <a:lstStyle/>
                    <a:p>
                      <a:pPr lvl="1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ORR, % (95% CI)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60.7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(55.7, 65.6)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54.6 (49.4, 59.7)</a:t>
                      </a: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591">
                <a:tc>
                  <a:txBody>
                    <a:bodyPr/>
                    <a:lstStyle/>
                    <a:p>
                      <a:pPr lvl="1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nCR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/CR, % (95% CI)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27.6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(23.2, 32.4)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15.7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(12.2, 19.8)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591">
                <a:tc>
                  <a:txBody>
                    <a:bodyPr/>
                    <a:lstStyle/>
                    <a:p>
                      <a:pPr marL="4572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Median PFS,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mo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(CI)</a:t>
                      </a: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11.99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(10.32, 12.94)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8.08</a:t>
                      </a:r>
                      <a:r>
                        <a:rPr lang="en-US" sz="1400" b="1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(7.56, 9.23)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5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Completed TP1 (n)</a:t>
                      </a: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 = 169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 = 192</a:t>
                      </a: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591">
                <a:tc>
                  <a:txBody>
                    <a:bodyPr/>
                    <a:lstStyle/>
                    <a:p>
                      <a:pPr lvl="1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ORR, % (95% CI)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85.2 (78.9, 90.2)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80.2 (73.9, 85.6)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568">
                <a:tc>
                  <a:txBody>
                    <a:bodyPr/>
                    <a:lstStyle/>
                    <a:p>
                      <a:pPr lvl="1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nCR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/CR, % (95% CI)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46.2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(38.5, 54.0)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25.0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(19.0, 31.7)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568">
                <a:tc>
                  <a:txBody>
                    <a:bodyPr/>
                    <a:lstStyle/>
                    <a:p>
                      <a:pPr marL="4572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Median PFS,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mo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(CI)</a:t>
                      </a: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14.65 (12.94,16.85)</a:t>
                      </a: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12.09 (10.61,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13.14)</a:t>
                      </a: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56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Completed TP2 (n)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400" b="1" kern="12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= 102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 = 102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568">
                <a:tc>
                  <a:txBody>
                    <a:bodyPr/>
                    <a:lstStyle/>
                    <a:p>
                      <a:pPr lvl="1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ORR, % (95% CI)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88.2 (80.4, 93.8)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91.2 (83.9, 95.9)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568">
                <a:tc>
                  <a:txBody>
                    <a:bodyPr/>
                    <a:lstStyle/>
                    <a:p>
                      <a:pPr lvl="1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nCR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/CR, % (95% CI)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52.9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(42.8, 62.9)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38.2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(28.8, 48.4)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568">
                <a:tc>
                  <a:txBody>
                    <a:bodyPr/>
                    <a:lstStyle/>
                    <a:p>
                      <a:pPr lvl="1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Median PFS,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mo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(CI)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17.64 (15.9, 20.07)</a:t>
                      </a: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15.64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(14.39, 18.00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120464" marR="1204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86038" y="5676040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it-IT" sz="1200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&lt;.</a:t>
            </a:r>
            <a:r>
              <a:rPr lang="it-IT" sz="1200" dirty="0">
                <a:solidFill>
                  <a:schemeClr val="bg1"/>
                </a:solidFill>
                <a:latin typeface="Arial" panose="020B0604020202020204" pitchFamily="34" charset="0"/>
              </a:rPr>
              <a:t>0001</a:t>
            </a:r>
            <a:endParaRPr lang="en-US" sz="1200" baseline="30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891" y="5792453"/>
            <a:ext cx="8092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defTabSz="914400">
              <a:buClr>
                <a:srgbClr val="F09828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As expected, a longer duration of treatment was associated with an increased rate of higher quality responses (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</a:rPr>
              <a:t>nCR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/CR) and median PFS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/>
          <p:nvPr/>
        </p:nvCxnSpPr>
        <p:spPr>
          <a:xfrm flipH="1" flipV="1">
            <a:off x="1628694" y="3197549"/>
            <a:ext cx="1786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1628694" y="3322988"/>
            <a:ext cx="178640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Isosceles Triangle 128"/>
          <p:cNvSpPr/>
          <p:nvPr/>
        </p:nvSpPr>
        <p:spPr>
          <a:xfrm>
            <a:off x="3846561" y="2127364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Isosceles Triangle 127"/>
          <p:cNvSpPr/>
          <p:nvPr/>
        </p:nvSpPr>
        <p:spPr>
          <a:xfrm>
            <a:off x="3733395" y="2071540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Isosceles Triangle 125"/>
          <p:cNvSpPr/>
          <p:nvPr/>
        </p:nvSpPr>
        <p:spPr>
          <a:xfrm>
            <a:off x="3688092" y="1978109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7" name="Isosceles Triangle 126"/>
          <p:cNvSpPr/>
          <p:nvPr/>
        </p:nvSpPr>
        <p:spPr>
          <a:xfrm>
            <a:off x="3633780" y="1973784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5" name="Isosceles Triangle 124"/>
          <p:cNvSpPr/>
          <p:nvPr/>
        </p:nvSpPr>
        <p:spPr>
          <a:xfrm>
            <a:off x="3555886" y="1941998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9" name="Isosceles Triangle 2058"/>
          <p:cNvSpPr/>
          <p:nvPr/>
        </p:nvSpPr>
        <p:spPr>
          <a:xfrm>
            <a:off x="3544746" y="1910213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8460"/>
            <a:ext cx="9144000" cy="1143000"/>
          </a:xfrm>
        </p:spPr>
        <p:txBody>
          <a:bodyPr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 smtClean="0">
                <a:solidFill>
                  <a:srgbClr val="F09828"/>
                </a:solidFill>
              </a:rPr>
              <a:t>Summary </a:t>
            </a:r>
            <a:r>
              <a:rPr lang="en-US" b="1" dirty="0">
                <a:solidFill>
                  <a:srgbClr val="F09828"/>
                </a:solidFill>
              </a:rPr>
              <a:t>of Efficacy </a:t>
            </a:r>
            <a:r>
              <a:rPr lang="en-US" b="1" dirty="0" smtClean="0">
                <a:solidFill>
                  <a:srgbClr val="F09828"/>
                </a:solidFill>
              </a:rPr>
              <a:t>by Treatment </a:t>
            </a:r>
            <a:r>
              <a:rPr lang="en-US" b="1" dirty="0">
                <a:solidFill>
                  <a:srgbClr val="F09828"/>
                </a:solidFill>
              </a:rPr>
              <a:t>Phase </a:t>
            </a:r>
            <a:r>
              <a:rPr lang="en-US" b="1" dirty="0" smtClean="0">
                <a:solidFill>
                  <a:srgbClr val="F09828"/>
                </a:solidFill>
              </a:rPr>
              <a:t>for </a:t>
            </a:r>
            <a:r>
              <a:rPr lang="en-US" b="1" dirty="0">
                <a:solidFill>
                  <a:srgbClr val="F09828"/>
                </a:solidFill>
              </a:rPr>
              <a:t>Patients Who Completed TP2</a:t>
            </a:r>
            <a:br>
              <a:rPr lang="en-US" b="1" dirty="0">
                <a:solidFill>
                  <a:srgbClr val="F09828"/>
                </a:solidFill>
              </a:rPr>
            </a:br>
            <a:endParaRPr lang="en-US" b="1" dirty="0">
              <a:solidFill>
                <a:srgbClr val="F0982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chemeClr val="bg1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chemeClr val="bg1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chemeClr val="bg1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chemeClr val="bg1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chemeClr val="bg1"/>
              </a:solidFill>
              <a:latin typeface="Arial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810" y="5389308"/>
            <a:ext cx="1096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months</a:t>
            </a:r>
          </a:p>
          <a:p>
            <a:r>
              <a:rPr 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PAN+BTZ+Dex</a:t>
            </a:r>
            <a:endParaRPr lang="en-US" sz="1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PBO+BTZ+Dex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2286" y="53893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0835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4641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125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2338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5621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8744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2789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6440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16845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22846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8257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8348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0948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81193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71677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80804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54609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45093" y="5389308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75295" y="5189479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patients still at risk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12553" y="506636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months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3501" y="48817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0835" y="48817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5173" y="48817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02507" y="48817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14874" y="48817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6942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3329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20663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20194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10406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16110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93444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05811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83145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75971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04817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58686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57951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80358" y="4881702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97088" y="458848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6555" y="4003437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6932" y="3429000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26932" y="2863655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932" y="2295657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2654" y="1732143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53049" y="3926060"/>
            <a:ext cx="1984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Kaplan-Meier medians</a:t>
            </a:r>
          </a:p>
          <a:p>
            <a:r>
              <a:rPr 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PAN+BTZ+Dex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17.64 months</a:t>
            </a:r>
          </a:p>
          <a:p>
            <a:r>
              <a:rPr 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PBO+BTZ+Dex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15.64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07334" y="2920550"/>
            <a:ext cx="1984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Censoring times</a:t>
            </a:r>
          </a:p>
          <a:p>
            <a:r>
              <a:rPr 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PAN+BTZ+Dex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(n/N = 56/102)</a:t>
            </a:r>
          </a:p>
          <a:p>
            <a:r>
              <a:rPr 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PBO+BTZ+Dex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(n/N = 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69/102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52663" y="4821824"/>
            <a:ext cx="745342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1363343" y="1749041"/>
            <a:ext cx="0" cy="308324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/>
          <p:cNvCxnSpPr/>
          <p:nvPr/>
        </p:nvCxnSpPr>
        <p:spPr>
          <a:xfrm>
            <a:off x="1531100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917953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17506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704359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108068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94921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894474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281327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685537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072390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471943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858796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62505" y="4821824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5" name="Group 2054"/>
          <p:cNvGrpSpPr/>
          <p:nvPr/>
        </p:nvGrpSpPr>
        <p:grpSpPr>
          <a:xfrm>
            <a:off x="6649358" y="4821824"/>
            <a:ext cx="1958599" cy="60009"/>
            <a:chOff x="6649358" y="4821824"/>
            <a:chExt cx="1958599" cy="60009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6649358" y="4821824"/>
              <a:ext cx="0" cy="600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048911" y="4821824"/>
              <a:ext cx="0" cy="600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435764" y="4821824"/>
              <a:ext cx="0" cy="600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21551" y="4821824"/>
              <a:ext cx="0" cy="600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21104" y="4821824"/>
              <a:ext cx="0" cy="600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607957" y="4821824"/>
              <a:ext cx="0" cy="600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rot="5400000">
            <a:off x="1330808" y="1813176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1330808" y="2393809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1330808" y="2961742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1330808" y="4097170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1330808" y="4662085"/>
            <a:ext cx="0" cy="60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8001" y="1791778"/>
            <a:ext cx="338554" cy="28943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Progression-Free Survival Probability, %</a:t>
            </a:r>
          </a:p>
        </p:txBody>
      </p:sp>
      <p:sp>
        <p:nvSpPr>
          <p:cNvPr id="2056" name="Freeform 2055"/>
          <p:cNvSpPr/>
          <p:nvPr/>
        </p:nvSpPr>
        <p:spPr>
          <a:xfrm>
            <a:off x="1513168" y="1853253"/>
            <a:ext cx="6819759" cy="2492528"/>
          </a:xfrm>
          <a:custGeom>
            <a:avLst/>
            <a:gdLst>
              <a:gd name="connsiteX0" fmla="*/ 0 w 6798365"/>
              <a:gd name="connsiteY0" fmla="*/ 0 h 2514600"/>
              <a:gd name="connsiteX1" fmla="*/ 6798365 w 6798365"/>
              <a:gd name="connsiteY1" fmla="*/ 2514600 h 2514600"/>
              <a:gd name="connsiteX2" fmla="*/ 6798365 w 6798365"/>
              <a:gd name="connsiteY2" fmla="*/ 2514600 h 2514600"/>
              <a:gd name="connsiteX0" fmla="*/ 0 w 6798365"/>
              <a:gd name="connsiteY0" fmla="*/ 0 h 2514600"/>
              <a:gd name="connsiteX1" fmla="*/ 1075214 w 6798365"/>
              <a:gd name="connsiteY1" fmla="*/ 21509 h 2514600"/>
              <a:gd name="connsiteX2" fmla="*/ 6798365 w 6798365"/>
              <a:gd name="connsiteY2" fmla="*/ 2514600 h 2514600"/>
              <a:gd name="connsiteX3" fmla="*/ 6798365 w 6798365"/>
              <a:gd name="connsiteY3" fmla="*/ 2514600 h 2514600"/>
              <a:gd name="connsiteX0" fmla="*/ 0 w 6795946"/>
              <a:gd name="connsiteY0" fmla="*/ 0 h 2500086"/>
              <a:gd name="connsiteX1" fmla="*/ 1072795 w 6795946"/>
              <a:gd name="connsiteY1" fmla="*/ 6995 h 2500086"/>
              <a:gd name="connsiteX2" fmla="*/ 6795946 w 6795946"/>
              <a:gd name="connsiteY2" fmla="*/ 2500086 h 2500086"/>
              <a:gd name="connsiteX3" fmla="*/ 6795946 w 6795946"/>
              <a:gd name="connsiteY3" fmla="*/ 2500086 h 2500086"/>
              <a:gd name="connsiteX0" fmla="*/ 0 w 6795946"/>
              <a:gd name="connsiteY0" fmla="*/ 0 h 2500086"/>
              <a:gd name="connsiteX1" fmla="*/ 1072795 w 6795946"/>
              <a:gd name="connsiteY1" fmla="*/ 6995 h 2500086"/>
              <a:gd name="connsiteX2" fmla="*/ 6795946 w 6795946"/>
              <a:gd name="connsiteY2" fmla="*/ 2500086 h 2500086"/>
              <a:gd name="connsiteX3" fmla="*/ 6795946 w 6795946"/>
              <a:gd name="connsiteY3" fmla="*/ 2500086 h 2500086"/>
              <a:gd name="connsiteX0" fmla="*/ 0 w 6795946"/>
              <a:gd name="connsiteY0" fmla="*/ 0 h 2500086"/>
              <a:gd name="connsiteX1" fmla="*/ 1072795 w 6795946"/>
              <a:gd name="connsiteY1" fmla="*/ 6995 h 2500086"/>
              <a:gd name="connsiteX2" fmla="*/ 1075213 w 6795946"/>
              <a:gd name="connsiteY2" fmla="*/ 33604 h 2500086"/>
              <a:gd name="connsiteX3" fmla="*/ 6795946 w 6795946"/>
              <a:gd name="connsiteY3" fmla="*/ 2500086 h 2500086"/>
              <a:gd name="connsiteX4" fmla="*/ 6795946 w 6795946"/>
              <a:gd name="connsiteY4" fmla="*/ 2500086 h 2500086"/>
              <a:gd name="connsiteX0" fmla="*/ 0 w 6795946"/>
              <a:gd name="connsiteY0" fmla="*/ 0 h 2500086"/>
              <a:gd name="connsiteX1" fmla="*/ 1063119 w 6795946"/>
              <a:gd name="connsiteY1" fmla="*/ 2156 h 2500086"/>
              <a:gd name="connsiteX2" fmla="*/ 1075213 w 6795946"/>
              <a:gd name="connsiteY2" fmla="*/ 33604 h 2500086"/>
              <a:gd name="connsiteX3" fmla="*/ 6795946 w 6795946"/>
              <a:gd name="connsiteY3" fmla="*/ 2500086 h 2500086"/>
              <a:gd name="connsiteX4" fmla="*/ 6795946 w 6795946"/>
              <a:gd name="connsiteY4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6795946 w 6795946"/>
              <a:gd name="connsiteY3" fmla="*/ 2500086 h 2500086"/>
              <a:gd name="connsiteX4" fmla="*/ 6795946 w 6795946"/>
              <a:gd name="connsiteY4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6795946 w 6795946"/>
              <a:gd name="connsiteY4" fmla="*/ 2500086 h 2500086"/>
              <a:gd name="connsiteX5" fmla="*/ 6795946 w 6795946"/>
              <a:gd name="connsiteY5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80076 w 6795946"/>
              <a:gd name="connsiteY4" fmla="*/ 63653 h 2500086"/>
              <a:gd name="connsiteX5" fmla="*/ 6795946 w 6795946"/>
              <a:gd name="connsiteY5" fmla="*/ 2500086 h 2500086"/>
              <a:gd name="connsiteX6" fmla="*/ 6795946 w 6795946"/>
              <a:gd name="connsiteY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6795946 w 6795946"/>
              <a:gd name="connsiteY5" fmla="*/ 2500086 h 2500086"/>
              <a:gd name="connsiteX6" fmla="*/ 6795946 w 6795946"/>
              <a:gd name="connsiteY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77757 w 6795946"/>
              <a:gd name="connsiteY5" fmla="*/ 63653 h 2500086"/>
              <a:gd name="connsiteX6" fmla="*/ 6795946 w 6795946"/>
              <a:gd name="connsiteY6" fmla="*/ 2500086 h 2500086"/>
              <a:gd name="connsiteX7" fmla="*/ 6795946 w 6795946"/>
              <a:gd name="connsiteY7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6795946 w 6795946"/>
              <a:gd name="connsiteY6" fmla="*/ 2500086 h 2500086"/>
              <a:gd name="connsiteX7" fmla="*/ 6795946 w 6795946"/>
              <a:gd name="connsiteY7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39853 h 2500086"/>
              <a:gd name="connsiteX7" fmla="*/ 6795946 w 6795946"/>
              <a:gd name="connsiteY7" fmla="*/ 2500086 h 2500086"/>
              <a:gd name="connsiteX8" fmla="*/ 6795946 w 6795946"/>
              <a:gd name="connsiteY8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39853 h 2500086"/>
              <a:gd name="connsiteX7" fmla="*/ 2187295 w 6795946"/>
              <a:gd name="connsiteY7" fmla="*/ 149378 h 2500086"/>
              <a:gd name="connsiteX8" fmla="*/ 6795946 w 6795946"/>
              <a:gd name="connsiteY8" fmla="*/ 2500086 h 2500086"/>
              <a:gd name="connsiteX9" fmla="*/ 6795946 w 6795946"/>
              <a:gd name="connsiteY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87295 w 6795946"/>
              <a:gd name="connsiteY7" fmla="*/ 149378 h 2500086"/>
              <a:gd name="connsiteX8" fmla="*/ 6795946 w 6795946"/>
              <a:gd name="connsiteY8" fmla="*/ 2500086 h 2500086"/>
              <a:gd name="connsiteX9" fmla="*/ 6795946 w 6795946"/>
              <a:gd name="connsiteY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6795946 w 6795946"/>
              <a:gd name="connsiteY8" fmla="*/ 2500086 h 2500086"/>
              <a:gd name="connsiteX9" fmla="*/ 6795946 w 6795946"/>
              <a:gd name="connsiteY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6795946 w 6795946"/>
              <a:gd name="connsiteY9" fmla="*/ 2500086 h 2500086"/>
              <a:gd name="connsiteX10" fmla="*/ 6795946 w 6795946"/>
              <a:gd name="connsiteY10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6795946 w 6795946"/>
              <a:gd name="connsiteY10" fmla="*/ 2500086 h 2500086"/>
              <a:gd name="connsiteX11" fmla="*/ 6795946 w 6795946"/>
              <a:gd name="connsiteY1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6795946 w 6795946"/>
              <a:gd name="connsiteY11" fmla="*/ 2500086 h 2500086"/>
              <a:gd name="connsiteX12" fmla="*/ 6795946 w 6795946"/>
              <a:gd name="connsiteY12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6795946 w 6795946"/>
              <a:gd name="connsiteY12" fmla="*/ 2500086 h 2500086"/>
              <a:gd name="connsiteX13" fmla="*/ 6795946 w 6795946"/>
              <a:gd name="connsiteY1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6795946 w 6795946"/>
              <a:gd name="connsiteY13" fmla="*/ 2500086 h 2500086"/>
              <a:gd name="connsiteX14" fmla="*/ 6795946 w 6795946"/>
              <a:gd name="connsiteY14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6795946 w 6795946"/>
              <a:gd name="connsiteY14" fmla="*/ 2500086 h 2500086"/>
              <a:gd name="connsiteX15" fmla="*/ 6795946 w 6795946"/>
              <a:gd name="connsiteY15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6795946 w 6795946"/>
              <a:gd name="connsiteY15" fmla="*/ 2500086 h 2500086"/>
              <a:gd name="connsiteX16" fmla="*/ 6795946 w 6795946"/>
              <a:gd name="connsiteY1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6795946 w 6795946"/>
              <a:gd name="connsiteY16" fmla="*/ 2500086 h 2500086"/>
              <a:gd name="connsiteX17" fmla="*/ 6795946 w 6795946"/>
              <a:gd name="connsiteY17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6795946 w 6795946"/>
              <a:gd name="connsiteY17" fmla="*/ 2500086 h 2500086"/>
              <a:gd name="connsiteX18" fmla="*/ 6795946 w 6795946"/>
              <a:gd name="connsiteY18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6795946 w 6795946"/>
              <a:gd name="connsiteY18" fmla="*/ 2500086 h 2500086"/>
              <a:gd name="connsiteX19" fmla="*/ 6795946 w 6795946"/>
              <a:gd name="connsiteY1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6795946 w 6795946"/>
              <a:gd name="connsiteY19" fmla="*/ 2500086 h 2500086"/>
              <a:gd name="connsiteX20" fmla="*/ 6795946 w 6795946"/>
              <a:gd name="connsiteY20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6795946 w 6795946"/>
              <a:gd name="connsiteY20" fmla="*/ 2500086 h 2500086"/>
              <a:gd name="connsiteX21" fmla="*/ 6795946 w 6795946"/>
              <a:gd name="connsiteY2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6795946 w 6795946"/>
              <a:gd name="connsiteY21" fmla="*/ 2500086 h 2500086"/>
              <a:gd name="connsiteX22" fmla="*/ 6795946 w 6795946"/>
              <a:gd name="connsiteY22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6795946 w 6795946"/>
              <a:gd name="connsiteY22" fmla="*/ 2500086 h 2500086"/>
              <a:gd name="connsiteX23" fmla="*/ 6795946 w 6795946"/>
              <a:gd name="connsiteY2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6795946 w 6795946"/>
              <a:gd name="connsiteY23" fmla="*/ 2500086 h 2500086"/>
              <a:gd name="connsiteX24" fmla="*/ 6795946 w 6795946"/>
              <a:gd name="connsiteY24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6795946 w 6795946"/>
              <a:gd name="connsiteY24" fmla="*/ 2500086 h 2500086"/>
              <a:gd name="connsiteX25" fmla="*/ 6795946 w 6795946"/>
              <a:gd name="connsiteY25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6795946 w 6795946"/>
              <a:gd name="connsiteY25" fmla="*/ 2500086 h 2500086"/>
              <a:gd name="connsiteX26" fmla="*/ 6795946 w 6795946"/>
              <a:gd name="connsiteY2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6795946 w 6795946"/>
              <a:gd name="connsiteY26" fmla="*/ 2500086 h 2500086"/>
              <a:gd name="connsiteX27" fmla="*/ 6795946 w 6795946"/>
              <a:gd name="connsiteY27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6795946 w 6795946"/>
              <a:gd name="connsiteY27" fmla="*/ 2500086 h 2500086"/>
              <a:gd name="connsiteX28" fmla="*/ 6795946 w 6795946"/>
              <a:gd name="connsiteY28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6795946 w 6795946"/>
              <a:gd name="connsiteY28" fmla="*/ 2500086 h 2500086"/>
              <a:gd name="connsiteX29" fmla="*/ 6795946 w 6795946"/>
              <a:gd name="connsiteY2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6795946 w 6795946"/>
              <a:gd name="connsiteY29" fmla="*/ 2500086 h 2500086"/>
              <a:gd name="connsiteX30" fmla="*/ 6795946 w 6795946"/>
              <a:gd name="connsiteY30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6795946 w 6795946"/>
              <a:gd name="connsiteY30" fmla="*/ 2500086 h 2500086"/>
              <a:gd name="connsiteX31" fmla="*/ 6795946 w 6795946"/>
              <a:gd name="connsiteY3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6795946 w 6795946"/>
              <a:gd name="connsiteY31" fmla="*/ 2500086 h 2500086"/>
              <a:gd name="connsiteX32" fmla="*/ 6795946 w 6795946"/>
              <a:gd name="connsiteY32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6795946 w 6795946"/>
              <a:gd name="connsiteY32" fmla="*/ 2500086 h 2500086"/>
              <a:gd name="connsiteX33" fmla="*/ 6795946 w 6795946"/>
              <a:gd name="connsiteY3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6795946 w 6795946"/>
              <a:gd name="connsiteY33" fmla="*/ 2500086 h 2500086"/>
              <a:gd name="connsiteX34" fmla="*/ 6795946 w 6795946"/>
              <a:gd name="connsiteY34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6795946 w 6795946"/>
              <a:gd name="connsiteY34" fmla="*/ 2500086 h 2500086"/>
              <a:gd name="connsiteX35" fmla="*/ 6795946 w 6795946"/>
              <a:gd name="connsiteY35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6795946 w 6795946"/>
              <a:gd name="connsiteY35" fmla="*/ 2500086 h 2500086"/>
              <a:gd name="connsiteX36" fmla="*/ 6795946 w 6795946"/>
              <a:gd name="connsiteY3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6795946 w 6795946"/>
              <a:gd name="connsiteY36" fmla="*/ 2500086 h 2500086"/>
              <a:gd name="connsiteX37" fmla="*/ 6795946 w 6795946"/>
              <a:gd name="connsiteY37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6795946 w 6795946"/>
              <a:gd name="connsiteY37" fmla="*/ 2500086 h 2500086"/>
              <a:gd name="connsiteX38" fmla="*/ 6795946 w 6795946"/>
              <a:gd name="connsiteY38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6795946 w 6795946"/>
              <a:gd name="connsiteY38" fmla="*/ 2500086 h 2500086"/>
              <a:gd name="connsiteX39" fmla="*/ 6795946 w 6795946"/>
              <a:gd name="connsiteY3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8326 w 6795946"/>
              <a:gd name="connsiteY38" fmla="*/ 858991 h 2500086"/>
              <a:gd name="connsiteX39" fmla="*/ 6795946 w 6795946"/>
              <a:gd name="connsiteY39" fmla="*/ 2500086 h 2500086"/>
              <a:gd name="connsiteX40" fmla="*/ 6795946 w 6795946"/>
              <a:gd name="connsiteY40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6795946 w 6795946"/>
              <a:gd name="connsiteY39" fmla="*/ 2500086 h 2500086"/>
              <a:gd name="connsiteX40" fmla="*/ 6795946 w 6795946"/>
              <a:gd name="connsiteY40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6795946 w 6795946"/>
              <a:gd name="connsiteY40" fmla="*/ 2500086 h 2500086"/>
              <a:gd name="connsiteX41" fmla="*/ 6795946 w 6795946"/>
              <a:gd name="connsiteY4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30232 w 6795946"/>
              <a:gd name="connsiteY40" fmla="*/ 885185 h 2500086"/>
              <a:gd name="connsiteX41" fmla="*/ 6795946 w 6795946"/>
              <a:gd name="connsiteY41" fmla="*/ 2500086 h 2500086"/>
              <a:gd name="connsiteX42" fmla="*/ 6795946 w 6795946"/>
              <a:gd name="connsiteY42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30232 w 6795946"/>
              <a:gd name="connsiteY40" fmla="*/ 885185 h 2500086"/>
              <a:gd name="connsiteX41" fmla="*/ 2899288 w 6795946"/>
              <a:gd name="connsiteY41" fmla="*/ 894710 h 2500086"/>
              <a:gd name="connsiteX42" fmla="*/ 6795946 w 6795946"/>
              <a:gd name="connsiteY42" fmla="*/ 2500086 h 2500086"/>
              <a:gd name="connsiteX43" fmla="*/ 6795946 w 6795946"/>
              <a:gd name="connsiteY4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6795946 w 6795946"/>
              <a:gd name="connsiteY42" fmla="*/ 2500086 h 2500086"/>
              <a:gd name="connsiteX43" fmla="*/ 6795946 w 6795946"/>
              <a:gd name="connsiteY4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6795946 w 6795946"/>
              <a:gd name="connsiteY43" fmla="*/ 2500086 h 2500086"/>
              <a:gd name="connsiteX44" fmla="*/ 6795946 w 6795946"/>
              <a:gd name="connsiteY44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6795946 w 6795946"/>
              <a:gd name="connsiteY44" fmla="*/ 2500086 h 2500086"/>
              <a:gd name="connsiteX45" fmla="*/ 6795946 w 6795946"/>
              <a:gd name="connsiteY45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8338 w 6795946"/>
              <a:gd name="connsiteY44" fmla="*/ 959003 h 2500086"/>
              <a:gd name="connsiteX45" fmla="*/ 6795946 w 6795946"/>
              <a:gd name="connsiteY45" fmla="*/ 2500086 h 2500086"/>
              <a:gd name="connsiteX46" fmla="*/ 6795946 w 6795946"/>
              <a:gd name="connsiteY4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6795946 w 6795946"/>
              <a:gd name="connsiteY45" fmla="*/ 2500086 h 2500086"/>
              <a:gd name="connsiteX46" fmla="*/ 6795946 w 6795946"/>
              <a:gd name="connsiteY4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6795946 w 6795946"/>
              <a:gd name="connsiteY46" fmla="*/ 2500086 h 2500086"/>
              <a:gd name="connsiteX47" fmla="*/ 6795946 w 6795946"/>
              <a:gd name="connsiteY47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6795946 w 6795946"/>
              <a:gd name="connsiteY47" fmla="*/ 2500086 h 2500086"/>
              <a:gd name="connsiteX48" fmla="*/ 6795946 w 6795946"/>
              <a:gd name="connsiteY48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6795946 w 6795946"/>
              <a:gd name="connsiteY48" fmla="*/ 2500086 h 2500086"/>
              <a:gd name="connsiteX49" fmla="*/ 6795946 w 6795946"/>
              <a:gd name="connsiteY4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39770 w 6795946"/>
              <a:gd name="connsiteY48" fmla="*/ 1025678 h 2500086"/>
              <a:gd name="connsiteX49" fmla="*/ 6795946 w 6795946"/>
              <a:gd name="connsiteY49" fmla="*/ 2500086 h 2500086"/>
              <a:gd name="connsiteX50" fmla="*/ 6795946 w 6795946"/>
              <a:gd name="connsiteY50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39770 w 6795946"/>
              <a:gd name="connsiteY48" fmla="*/ 1025678 h 2500086"/>
              <a:gd name="connsiteX49" fmla="*/ 3049307 w 6795946"/>
              <a:gd name="connsiteY49" fmla="*/ 1039966 h 2500086"/>
              <a:gd name="connsiteX50" fmla="*/ 6795946 w 6795946"/>
              <a:gd name="connsiteY50" fmla="*/ 2500086 h 2500086"/>
              <a:gd name="connsiteX51" fmla="*/ 6795946 w 6795946"/>
              <a:gd name="connsiteY5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49307 w 6795946"/>
              <a:gd name="connsiteY49" fmla="*/ 1039966 h 2500086"/>
              <a:gd name="connsiteX50" fmla="*/ 6795946 w 6795946"/>
              <a:gd name="connsiteY50" fmla="*/ 2500086 h 2500086"/>
              <a:gd name="connsiteX51" fmla="*/ 6795946 w 6795946"/>
              <a:gd name="connsiteY5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6795946 w 6795946"/>
              <a:gd name="connsiteY50" fmla="*/ 2500086 h 2500086"/>
              <a:gd name="connsiteX51" fmla="*/ 6795946 w 6795946"/>
              <a:gd name="connsiteY5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6795946 w 6795946"/>
              <a:gd name="connsiteY50" fmla="*/ 2500086 h 2500086"/>
              <a:gd name="connsiteX51" fmla="*/ 6795946 w 6795946"/>
              <a:gd name="connsiteY5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6795946 w 6795946"/>
              <a:gd name="connsiteY51" fmla="*/ 2500086 h 2500086"/>
              <a:gd name="connsiteX52" fmla="*/ 6795946 w 6795946"/>
              <a:gd name="connsiteY52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6795946 w 6795946"/>
              <a:gd name="connsiteY52" fmla="*/ 2500086 h 2500086"/>
              <a:gd name="connsiteX53" fmla="*/ 6795946 w 6795946"/>
              <a:gd name="connsiteY5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6795946 w 6795946"/>
              <a:gd name="connsiteY53" fmla="*/ 2500086 h 2500086"/>
              <a:gd name="connsiteX54" fmla="*/ 6795946 w 6795946"/>
              <a:gd name="connsiteY54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6795946 w 6795946"/>
              <a:gd name="connsiteY54" fmla="*/ 2500086 h 2500086"/>
              <a:gd name="connsiteX55" fmla="*/ 6795946 w 6795946"/>
              <a:gd name="connsiteY55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6795946 w 6795946"/>
              <a:gd name="connsiteY55" fmla="*/ 2500086 h 2500086"/>
              <a:gd name="connsiteX56" fmla="*/ 6795946 w 6795946"/>
              <a:gd name="connsiteY5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6795946 w 6795946"/>
              <a:gd name="connsiteY56" fmla="*/ 2500086 h 2500086"/>
              <a:gd name="connsiteX57" fmla="*/ 6795946 w 6795946"/>
              <a:gd name="connsiteY57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6795946 w 6795946"/>
              <a:gd name="connsiteY57" fmla="*/ 2500086 h 2500086"/>
              <a:gd name="connsiteX58" fmla="*/ 6795946 w 6795946"/>
              <a:gd name="connsiteY58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39991 h 2500086"/>
              <a:gd name="connsiteX58" fmla="*/ 6795946 w 6795946"/>
              <a:gd name="connsiteY58" fmla="*/ 2500086 h 2500086"/>
              <a:gd name="connsiteX59" fmla="*/ 6795946 w 6795946"/>
              <a:gd name="connsiteY5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6795946 w 6795946"/>
              <a:gd name="connsiteY58" fmla="*/ 2500086 h 2500086"/>
              <a:gd name="connsiteX59" fmla="*/ 6795946 w 6795946"/>
              <a:gd name="connsiteY5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6795946 w 6795946"/>
              <a:gd name="connsiteY59" fmla="*/ 2500086 h 2500086"/>
              <a:gd name="connsiteX60" fmla="*/ 6795946 w 6795946"/>
              <a:gd name="connsiteY60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6795946 w 6795946"/>
              <a:gd name="connsiteY60" fmla="*/ 2500086 h 2500086"/>
              <a:gd name="connsiteX61" fmla="*/ 6795946 w 6795946"/>
              <a:gd name="connsiteY6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6795946 w 6795946"/>
              <a:gd name="connsiteY61" fmla="*/ 2500086 h 2500086"/>
              <a:gd name="connsiteX62" fmla="*/ 6795946 w 6795946"/>
              <a:gd name="connsiteY62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6795946 w 6795946"/>
              <a:gd name="connsiteY62" fmla="*/ 2500086 h 2500086"/>
              <a:gd name="connsiteX63" fmla="*/ 6795946 w 6795946"/>
              <a:gd name="connsiteY6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51910 h 2500086"/>
              <a:gd name="connsiteX63" fmla="*/ 6795946 w 6795946"/>
              <a:gd name="connsiteY63" fmla="*/ 2500086 h 2500086"/>
              <a:gd name="connsiteX64" fmla="*/ 6795946 w 6795946"/>
              <a:gd name="connsiteY64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6795946 w 6795946"/>
              <a:gd name="connsiteY63" fmla="*/ 2500086 h 2500086"/>
              <a:gd name="connsiteX64" fmla="*/ 6795946 w 6795946"/>
              <a:gd name="connsiteY64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6795946 w 6795946"/>
              <a:gd name="connsiteY64" fmla="*/ 2500086 h 2500086"/>
              <a:gd name="connsiteX65" fmla="*/ 6795946 w 6795946"/>
              <a:gd name="connsiteY65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401732 w 6795946"/>
              <a:gd name="connsiteY64" fmla="*/ 1387628 h 2500086"/>
              <a:gd name="connsiteX65" fmla="*/ 6795946 w 6795946"/>
              <a:gd name="connsiteY65" fmla="*/ 2500086 h 2500086"/>
              <a:gd name="connsiteX66" fmla="*/ 6795946 w 6795946"/>
              <a:gd name="connsiteY6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6795946 w 6795946"/>
              <a:gd name="connsiteY65" fmla="*/ 2500086 h 2500086"/>
              <a:gd name="connsiteX66" fmla="*/ 6795946 w 6795946"/>
              <a:gd name="connsiteY6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6795946 w 6795946"/>
              <a:gd name="connsiteY66" fmla="*/ 2500086 h 2500086"/>
              <a:gd name="connsiteX67" fmla="*/ 6795946 w 6795946"/>
              <a:gd name="connsiteY67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6795946 w 6795946"/>
              <a:gd name="connsiteY67" fmla="*/ 2500086 h 2500086"/>
              <a:gd name="connsiteX68" fmla="*/ 6795946 w 6795946"/>
              <a:gd name="connsiteY68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6795946 w 6795946"/>
              <a:gd name="connsiteY68" fmla="*/ 2500086 h 2500086"/>
              <a:gd name="connsiteX69" fmla="*/ 6795946 w 6795946"/>
              <a:gd name="connsiteY6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6795946 w 6795946"/>
              <a:gd name="connsiteY69" fmla="*/ 2500086 h 2500086"/>
              <a:gd name="connsiteX70" fmla="*/ 6795946 w 6795946"/>
              <a:gd name="connsiteY70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6795946 w 6795946"/>
              <a:gd name="connsiteY70" fmla="*/ 2500086 h 2500086"/>
              <a:gd name="connsiteX71" fmla="*/ 6795946 w 6795946"/>
              <a:gd name="connsiteY7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6795946 w 6795946"/>
              <a:gd name="connsiteY71" fmla="*/ 2500086 h 2500086"/>
              <a:gd name="connsiteX72" fmla="*/ 6795946 w 6795946"/>
              <a:gd name="connsiteY72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6795946 w 6795946"/>
              <a:gd name="connsiteY72" fmla="*/ 2500086 h 2500086"/>
              <a:gd name="connsiteX73" fmla="*/ 6795946 w 6795946"/>
              <a:gd name="connsiteY7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6795946 w 6795946"/>
              <a:gd name="connsiteY73" fmla="*/ 2500086 h 2500086"/>
              <a:gd name="connsiteX74" fmla="*/ 6795946 w 6795946"/>
              <a:gd name="connsiteY74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6795946 w 6795946"/>
              <a:gd name="connsiteY74" fmla="*/ 2500086 h 2500086"/>
              <a:gd name="connsiteX75" fmla="*/ 6795946 w 6795946"/>
              <a:gd name="connsiteY75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6795946 w 6795946"/>
              <a:gd name="connsiteY75" fmla="*/ 2500086 h 2500086"/>
              <a:gd name="connsiteX76" fmla="*/ 6795946 w 6795946"/>
              <a:gd name="connsiteY7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6795946 w 6795946"/>
              <a:gd name="connsiteY76" fmla="*/ 2500086 h 2500086"/>
              <a:gd name="connsiteX77" fmla="*/ 6795946 w 6795946"/>
              <a:gd name="connsiteY77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6795946 w 6795946"/>
              <a:gd name="connsiteY77" fmla="*/ 2500086 h 2500086"/>
              <a:gd name="connsiteX78" fmla="*/ 6795946 w 6795946"/>
              <a:gd name="connsiteY78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6795946 w 6795946"/>
              <a:gd name="connsiteY78" fmla="*/ 2500086 h 2500086"/>
              <a:gd name="connsiteX79" fmla="*/ 6795946 w 6795946"/>
              <a:gd name="connsiteY7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6795946 w 6795946"/>
              <a:gd name="connsiteY79" fmla="*/ 2500086 h 2500086"/>
              <a:gd name="connsiteX80" fmla="*/ 6795946 w 6795946"/>
              <a:gd name="connsiteY80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6795946 w 6795946"/>
              <a:gd name="connsiteY80" fmla="*/ 2500086 h 2500086"/>
              <a:gd name="connsiteX81" fmla="*/ 6795946 w 6795946"/>
              <a:gd name="connsiteY8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6795946 w 6795946"/>
              <a:gd name="connsiteY81" fmla="*/ 2500086 h 2500086"/>
              <a:gd name="connsiteX82" fmla="*/ 6795946 w 6795946"/>
              <a:gd name="connsiteY82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6795946 w 6795946"/>
              <a:gd name="connsiteY82" fmla="*/ 2500086 h 2500086"/>
              <a:gd name="connsiteX83" fmla="*/ 6795946 w 6795946"/>
              <a:gd name="connsiteY8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6795946 w 6795946"/>
              <a:gd name="connsiteY83" fmla="*/ 2500086 h 2500086"/>
              <a:gd name="connsiteX84" fmla="*/ 6795946 w 6795946"/>
              <a:gd name="connsiteY84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6795946 w 6795946"/>
              <a:gd name="connsiteY84" fmla="*/ 2500086 h 2500086"/>
              <a:gd name="connsiteX85" fmla="*/ 6795946 w 6795946"/>
              <a:gd name="connsiteY85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4601882 w 6795946"/>
              <a:gd name="connsiteY84" fmla="*/ 1823397 h 2500086"/>
              <a:gd name="connsiteX85" fmla="*/ 6795946 w 6795946"/>
              <a:gd name="connsiteY85" fmla="*/ 2500086 h 2500086"/>
              <a:gd name="connsiteX86" fmla="*/ 6795946 w 6795946"/>
              <a:gd name="connsiteY86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4601882 w 6795946"/>
              <a:gd name="connsiteY84" fmla="*/ 1823397 h 2500086"/>
              <a:gd name="connsiteX85" fmla="*/ 5199576 w 6795946"/>
              <a:gd name="connsiteY85" fmla="*/ 1832922 h 2500086"/>
              <a:gd name="connsiteX86" fmla="*/ 6795946 w 6795946"/>
              <a:gd name="connsiteY86" fmla="*/ 2500086 h 2500086"/>
              <a:gd name="connsiteX87" fmla="*/ 6795946 w 6795946"/>
              <a:gd name="connsiteY87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4601882 w 6795946"/>
              <a:gd name="connsiteY84" fmla="*/ 1823397 h 2500086"/>
              <a:gd name="connsiteX85" fmla="*/ 5199576 w 6795946"/>
              <a:gd name="connsiteY85" fmla="*/ 1832922 h 2500086"/>
              <a:gd name="connsiteX86" fmla="*/ 5209101 w 6795946"/>
              <a:gd name="connsiteY86" fmla="*/ 1913885 h 2500086"/>
              <a:gd name="connsiteX87" fmla="*/ 6795946 w 6795946"/>
              <a:gd name="connsiteY87" fmla="*/ 2500086 h 2500086"/>
              <a:gd name="connsiteX88" fmla="*/ 6795946 w 6795946"/>
              <a:gd name="connsiteY88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4601882 w 6795946"/>
              <a:gd name="connsiteY84" fmla="*/ 1823397 h 2500086"/>
              <a:gd name="connsiteX85" fmla="*/ 5199576 w 6795946"/>
              <a:gd name="connsiteY85" fmla="*/ 1832922 h 2500086"/>
              <a:gd name="connsiteX86" fmla="*/ 5209101 w 6795946"/>
              <a:gd name="connsiteY86" fmla="*/ 1913885 h 2500086"/>
              <a:gd name="connsiteX87" fmla="*/ 5251963 w 6795946"/>
              <a:gd name="connsiteY87" fmla="*/ 1921028 h 2500086"/>
              <a:gd name="connsiteX88" fmla="*/ 6795946 w 6795946"/>
              <a:gd name="connsiteY88" fmla="*/ 2500086 h 2500086"/>
              <a:gd name="connsiteX89" fmla="*/ 6795946 w 6795946"/>
              <a:gd name="connsiteY89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4601882 w 6795946"/>
              <a:gd name="connsiteY84" fmla="*/ 1823397 h 2500086"/>
              <a:gd name="connsiteX85" fmla="*/ 5199576 w 6795946"/>
              <a:gd name="connsiteY85" fmla="*/ 1832922 h 2500086"/>
              <a:gd name="connsiteX86" fmla="*/ 5209101 w 6795946"/>
              <a:gd name="connsiteY86" fmla="*/ 1913885 h 2500086"/>
              <a:gd name="connsiteX87" fmla="*/ 5251963 w 6795946"/>
              <a:gd name="connsiteY87" fmla="*/ 1921028 h 2500086"/>
              <a:gd name="connsiteX88" fmla="*/ 5263870 w 6795946"/>
              <a:gd name="connsiteY88" fmla="*/ 2013897 h 2500086"/>
              <a:gd name="connsiteX89" fmla="*/ 6795946 w 6795946"/>
              <a:gd name="connsiteY89" fmla="*/ 2500086 h 2500086"/>
              <a:gd name="connsiteX90" fmla="*/ 6795946 w 6795946"/>
              <a:gd name="connsiteY90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4601882 w 6795946"/>
              <a:gd name="connsiteY84" fmla="*/ 1823397 h 2500086"/>
              <a:gd name="connsiteX85" fmla="*/ 5199576 w 6795946"/>
              <a:gd name="connsiteY85" fmla="*/ 1832922 h 2500086"/>
              <a:gd name="connsiteX86" fmla="*/ 5209101 w 6795946"/>
              <a:gd name="connsiteY86" fmla="*/ 1913885 h 2500086"/>
              <a:gd name="connsiteX87" fmla="*/ 5251963 w 6795946"/>
              <a:gd name="connsiteY87" fmla="*/ 1921028 h 2500086"/>
              <a:gd name="connsiteX88" fmla="*/ 5263870 w 6795946"/>
              <a:gd name="connsiteY88" fmla="*/ 2013897 h 2500086"/>
              <a:gd name="connsiteX89" fmla="*/ 5916332 w 6795946"/>
              <a:gd name="connsiteY89" fmla="*/ 2018660 h 2500086"/>
              <a:gd name="connsiteX90" fmla="*/ 6795946 w 6795946"/>
              <a:gd name="connsiteY90" fmla="*/ 2500086 h 2500086"/>
              <a:gd name="connsiteX91" fmla="*/ 6795946 w 6795946"/>
              <a:gd name="connsiteY91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4601882 w 6795946"/>
              <a:gd name="connsiteY84" fmla="*/ 1823397 h 2500086"/>
              <a:gd name="connsiteX85" fmla="*/ 5199576 w 6795946"/>
              <a:gd name="connsiteY85" fmla="*/ 1832922 h 2500086"/>
              <a:gd name="connsiteX86" fmla="*/ 5209101 w 6795946"/>
              <a:gd name="connsiteY86" fmla="*/ 1913885 h 2500086"/>
              <a:gd name="connsiteX87" fmla="*/ 5251963 w 6795946"/>
              <a:gd name="connsiteY87" fmla="*/ 1921028 h 2500086"/>
              <a:gd name="connsiteX88" fmla="*/ 5263870 w 6795946"/>
              <a:gd name="connsiteY88" fmla="*/ 2013897 h 2500086"/>
              <a:gd name="connsiteX89" fmla="*/ 5916332 w 6795946"/>
              <a:gd name="connsiteY89" fmla="*/ 2018660 h 2500086"/>
              <a:gd name="connsiteX90" fmla="*/ 5921095 w 6795946"/>
              <a:gd name="connsiteY90" fmla="*/ 2135341 h 2500086"/>
              <a:gd name="connsiteX91" fmla="*/ 6795946 w 6795946"/>
              <a:gd name="connsiteY91" fmla="*/ 2500086 h 2500086"/>
              <a:gd name="connsiteX92" fmla="*/ 6795946 w 6795946"/>
              <a:gd name="connsiteY92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4601882 w 6795946"/>
              <a:gd name="connsiteY84" fmla="*/ 1823397 h 2500086"/>
              <a:gd name="connsiteX85" fmla="*/ 5199576 w 6795946"/>
              <a:gd name="connsiteY85" fmla="*/ 1832922 h 2500086"/>
              <a:gd name="connsiteX86" fmla="*/ 5209101 w 6795946"/>
              <a:gd name="connsiteY86" fmla="*/ 1913885 h 2500086"/>
              <a:gd name="connsiteX87" fmla="*/ 5251963 w 6795946"/>
              <a:gd name="connsiteY87" fmla="*/ 1921028 h 2500086"/>
              <a:gd name="connsiteX88" fmla="*/ 5263870 w 6795946"/>
              <a:gd name="connsiteY88" fmla="*/ 2013897 h 2500086"/>
              <a:gd name="connsiteX89" fmla="*/ 5916332 w 6795946"/>
              <a:gd name="connsiteY89" fmla="*/ 2018660 h 2500086"/>
              <a:gd name="connsiteX90" fmla="*/ 5921095 w 6795946"/>
              <a:gd name="connsiteY90" fmla="*/ 2135341 h 2500086"/>
              <a:gd name="connsiteX91" fmla="*/ 6640232 w 6795946"/>
              <a:gd name="connsiteY91" fmla="*/ 2132960 h 2500086"/>
              <a:gd name="connsiteX92" fmla="*/ 6795946 w 6795946"/>
              <a:gd name="connsiteY92" fmla="*/ 2500086 h 2500086"/>
              <a:gd name="connsiteX93" fmla="*/ 6795946 w 6795946"/>
              <a:gd name="connsiteY9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4601882 w 6795946"/>
              <a:gd name="connsiteY84" fmla="*/ 1823397 h 2500086"/>
              <a:gd name="connsiteX85" fmla="*/ 5206720 w 6795946"/>
              <a:gd name="connsiteY85" fmla="*/ 1828159 h 2500086"/>
              <a:gd name="connsiteX86" fmla="*/ 5209101 w 6795946"/>
              <a:gd name="connsiteY86" fmla="*/ 1913885 h 2500086"/>
              <a:gd name="connsiteX87" fmla="*/ 5251963 w 6795946"/>
              <a:gd name="connsiteY87" fmla="*/ 1921028 h 2500086"/>
              <a:gd name="connsiteX88" fmla="*/ 5263870 w 6795946"/>
              <a:gd name="connsiteY88" fmla="*/ 2013897 h 2500086"/>
              <a:gd name="connsiteX89" fmla="*/ 5916332 w 6795946"/>
              <a:gd name="connsiteY89" fmla="*/ 2018660 h 2500086"/>
              <a:gd name="connsiteX90" fmla="*/ 5921095 w 6795946"/>
              <a:gd name="connsiteY90" fmla="*/ 2135341 h 2500086"/>
              <a:gd name="connsiteX91" fmla="*/ 6640232 w 6795946"/>
              <a:gd name="connsiteY91" fmla="*/ 2132960 h 2500086"/>
              <a:gd name="connsiteX92" fmla="*/ 6795946 w 6795946"/>
              <a:gd name="connsiteY92" fmla="*/ 2500086 h 2500086"/>
              <a:gd name="connsiteX93" fmla="*/ 6795946 w 6795946"/>
              <a:gd name="connsiteY9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4601882 w 6795946"/>
              <a:gd name="connsiteY84" fmla="*/ 1823397 h 2500086"/>
              <a:gd name="connsiteX85" fmla="*/ 5206720 w 6795946"/>
              <a:gd name="connsiteY85" fmla="*/ 1828159 h 2500086"/>
              <a:gd name="connsiteX86" fmla="*/ 5213864 w 6795946"/>
              <a:gd name="connsiteY86" fmla="*/ 1923410 h 2500086"/>
              <a:gd name="connsiteX87" fmla="*/ 5251963 w 6795946"/>
              <a:gd name="connsiteY87" fmla="*/ 1921028 h 2500086"/>
              <a:gd name="connsiteX88" fmla="*/ 5263870 w 6795946"/>
              <a:gd name="connsiteY88" fmla="*/ 2013897 h 2500086"/>
              <a:gd name="connsiteX89" fmla="*/ 5916332 w 6795946"/>
              <a:gd name="connsiteY89" fmla="*/ 2018660 h 2500086"/>
              <a:gd name="connsiteX90" fmla="*/ 5921095 w 6795946"/>
              <a:gd name="connsiteY90" fmla="*/ 2135341 h 2500086"/>
              <a:gd name="connsiteX91" fmla="*/ 6640232 w 6795946"/>
              <a:gd name="connsiteY91" fmla="*/ 2132960 h 2500086"/>
              <a:gd name="connsiteX92" fmla="*/ 6795946 w 6795946"/>
              <a:gd name="connsiteY92" fmla="*/ 2500086 h 2500086"/>
              <a:gd name="connsiteX93" fmla="*/ 6795946 w 6795946"/>
              <a:gd name="connsiteY93" fmla="*/ 2500086 h 2500086"/>
              <a:gd name="connsiteX0" fmla="*/ 0 w 6795946"/>
              <a:gd name="connsiteY0" fmla="*/ 0 h 2500086"/>
              <a:gd name="connsiteX1" fmla="*/ 1072644 w 6795946"/>
              <a:gd name="connsiteY1" fmla="*/ 2156 h 2500086"/>
              <a:gd name="connsiteX2" fmla="*/ 1075213 w 6795946"/>
              <a:gd name="connsiteY2" fmla="*/ 33604 h 2500086"/>
              <a:gd name="connsiteX3" fmla="*/ 1570551 w 6795946"/>
              <a:gd name="connsiteY3" fmla="*/ 35078 h 2500086"/>
              <a:gd name="connsiteX4" fmla="*/ 1572932 w 6795946"/>
              <a:gd name="connsiteY4" fmla="*/ 63653 h 2500086"/>
              <a:gd name="connsiteX5" fmla="*/ 2089663 w 6795946"/>
              <a:gd name="connsiteY5" fmla="*/ 63653 h 2500086"/>
              <a:gd name="connsiteX6" fmla="*/ 2092045 w 6795946"/>
              <a:gd name="connsiteY6" fmla="*/ 142234 h 2500086"/>
              <a:gd name="connsiteX7" fmla="*/ 2168245 w 6795946"/>
              <a:gd name="connsiteY7" fmla="*/ 144616 h 2500086"/>
              <a:gd name="connsiteX8" fmla="*/ 2173007 w 6795946"/>
              <a:gd name="connsiteY8" fmla="*/ 177953 h 2500086"/>
              <a:gd name="connsiteX9" fmla="*/ 2251588 w 6795946"/>
              <a:gd name="connsiteY9" fmla="*/ 185097 h 2500086"/>
              <a:gd name="connsiteX10" fmla="*/ 2253970 w 6795946"/>
              <a:gd name="connsiteY10" fmla="*/ 223197 h 2500086"/>
              <a:gd name="connsiteX11" fmla="*/ 2344457 w 6795946"/>
              <a:gd name="connsiteY11" fmla="*/ 225578 h 2500086"/>
              <a:gd name="connsiteX12" fmla="*/ 2346838 w 6795946"/>
              <a:gd name="connsiteY12" fmla="*/ 256535 h 2500086"/>
              <a:gd name="connsiteX13" fmla="*/ 2370651 w 6795946"/>
              <a:gd name="connsiteY13" fmla="*/ 258916 h 2500086"/>
              <a:gd name="connsiteX14" fmla="*/ 2373032 w 6795946"/>
              <a:gd name="connsiteY14" fmla="*/ 297016 h 2500086"/>
              <a:gd name="connsiteX15" fmla="*/ 2418276 w 6795946"/>
              <a:gd name="connsiteY15" fmla="*/ 299397 h 2500086"/>
              <a:gd name="connsiteX16" fmla="*/ 2423038 w 6795946"/>
              <a:gd name="connsiteY16" fmla="*/ 316066 h 2500086"/>
              <a:gd name="connsiteX17" fmla="*/ 2482570 w 6795946"/>
              <a:gd name="connsiteY17" fmla="*/ 318447 h 2500086"/>
              <a:gd name="connsiteX18" fmla="*/ 2484951 w 6795946"/>
              <a:gd name="connsiteY18" fmla="*/ 342260 h 2500086"/>
              <a:gd name="connsiteX19" fmla="*/ 2492095 w 6795946"/>
              <a:gd name="connsiteY19" fmla="*/ 344641 h 2500086"/>
              <a:gd name="connsiteX20" fmla="*/ 2492095 w 6795946"/>
              <a:gd name="connsiteY20" fmla="*/ 382741 h 2500086"/>
              <a:gd name="connsiteX21" fmla="*/ 2513526 w 6795946"/>
              <a:gd name="connsiteY21" fmla="*/ 382741 h 2500086"/>
              <a:gd name="connsiteX22" fmla="*/ 2518288 w 6795946"/>
              <a:gd name="connsiteY22" fmla="*/ 477991 h 2500086"/>
              <a:gd name="connsiteX23" fmla="*/ 2527813 w 6795946"/>
              <a:gd name="connsiteY23" fmla="*/ 477991 h 2500086"/>
              <a:gd name="connsiteX24" fmla="*/ 2527813 w 6795946"/>
              <a:gd name="connsiteY24" fmla="*/ 516091 h 2500086"/>
              <a:gd name="connsiteX25" fmla="*/ 2558770 w 6795946"/>
              <a:gd name="connsiteY25" fmla="*/ 520853 h 2500086"/>
              <a:gd name="connsiteX26" fmla="*/ 2563532 w 6795946"/>
              <a:gd name="connsiteY26" fmla="*/ 585147 h 2500086"/>
              <a:gd name="connsiteX27" fmla="*/ 2570676 w 6795946"/>
              <a:gd name="connsiteY27" fmla="*/ 585147 h 2500086"/>
              <a:gd name="connsiteX28" fmla="*/ 2573057 w 6795946"/>
              <a:gd name="connsiteY28" fmla="*/ 618485 h 2500086"/>
              <a:gd name="connsiteX29" fmla="*/ 2723076 w 6795946"/>
              <a:gd name="connsiteY29" fmla="*/ 623247 h 2500086"/>
              <a:gd name="connsiteX30" fmla="*/ 2723076 w 6795946"/>
              <a:gd name="connsiteY30" fmla="*/ 687541 h 2500086"/>
              <a:gd name="connsiteX31" fmla="*/ 2739745 w 6795946"/>
              <a:gd name="connsiteY31" fmla="*/ 687541 h 2500086"/>
              <a:gd name="connsiteX32" fmla="*/ 2746888 w 6795946"/>
              <a:gd name="connsiteY32" fmla="*/ 756597 h 2500086"/>
              <a:gd name="connsiteX33" fmla="*/ 2768320 w 6795946"/>
              <a:gd name="connsiteY33" fmla="*/ 756597 h 2500086"/>
              <a:gd name="connsiteX34" fmla="*/ 2770701 w 6795946"/>
              <a:gd name="connsiteY34" fmla="*/ 789935 h 2500086"/>
              <a:gd name="connsiteX35" fmla="*/ 2792132 w 6795946"/>
              <a:gd name="connsiteY35" fmla="*/ 789935 h 2500086"/>
              <a:gd name="connsiteX36" fmla="*/ 2792132 w 6795946"/>
              <a:gd name="connsiteY36" fmla="*/ 830416 h 2500086"/>
              <a:gd name="connsiteX37" fmla="*/ 2811182 w 6795946"/>
              <a:gd name="connsiteY37" fmla="*/ 828035 h 2500086"/>
              <a:gd name="connsiteX38" fmla="*/ 2811183 w 6795946"/>
              <a:gd name="connsiteY38" fmla="*/ 858991 h 2500086"/>
              <a:gd name="connsiteX39" fmla="*/ 2825470 w 6795946"/>
              <a:gd name="connsiteY39" fmla="*/ 863753 h 2500086"/>
              <a:gd name="connsiteX40" fmla="*/ 2827851 w 6795946"/>
              <a:gd name="connsiteY40" fmla="*/ 897091 h 2500086"/>
              <a:gd name="connsiteX41" fmla="*/ 2899288 w 6795946"/>
              <a:gd name="connsiteY41" fmla="*/ 894710 h 2500086"/>
              <a:gd name="connsiteX42" fmla="*/ 2904051 w 6795946"/>
              <a:gd name="connsiteY42" fmla="*/ 925666 h 2500086"/>
              <a:gd name="connsiteX43" fmla="*/ 2911195 w 6795946"/>
              <a:gd name="connsiteY43" fmla="*/ 925666 h 2500086"/>
              <a:gd name="connsiteX44" fmla="*/ 2911195 w 6795946"/>
              <a:gd name="connsiteY44" fmla="*/ 959003 h 2500086"/>
              <a:gd name="connsiteX45" fmla="*/ 2920720 w 6795946"/>
              <a:gd name="connsiteY45" fmla="*/ 959003 h 2500086"/>
              <a:gd name="connsiteX46" fmla="*/ 2930245 w 6795946"/>
              <a:gd name="connsiteY46" fmla="*/ 997103 h 2500086"/>
              <a:gd name="connsiteX47" fmla="*/ 2935007 w 6795946"/>
              <a:gd name="connsiteY47" fmla="*/ 992341 h 2500086"/>
              <a:gd name="connsiteX48" fmla="*/ 2942151 w 6795946"/>
              <a:gd name="connsiteY48" fmla="*/ 1032822 h 2500086"/>
              <a:gd name="connsiteX49" fmla="*/ 3075501 w 6795946"/>
              <a:gd name="connsiteY49" fmla="*/ 1035204 h 2500086"/>
              <a:gd name="connsiteX50" fmla="*/ 3075501 w 6795946"/>
              <a:gd name="connsiteY50" fmla="*/ 1068541 h 2500086"/>
              <a:gd name="connsiteX51" fmla="*/ 3154082 w 6795946"/>
              <a:gd name="connsiteY51" fmla="*/ 1070922 h 2500086"/>
              <a:gd name="connsiteX52" fmla="*/ 3158845 w 6795946"/>
              <a:gd name="connsiteY52" fmla="*/ 1170935 h 2500086"/>
              <a:gd name="connsiteX53" fmla="*/ 3182657 w 6795946"/>
              <a:gd name="connsiteY53" fmla="*/ 1173316 h 2500086"/>
              <a:gd name="connsiteX54" fmla="*/ 3187420 w 6795946"/>
              <a:gd name="connsiteY54" fmla="*/ 1201891 h 2500086"/>
              <a:gd name="connsiteX55" fmla="*/ 3270763 w 6795946"/>
              <a:gd name="connsiteY55" fmla="*/ 1204272 h 2500086"/>
              <a:gd name="connsiteX56" fmla="*/ 3270763 w 6795946"/>
              <a:gd name="connsiteY56" fmla="*/ 1237610 h 2500086"/>
              <a:gd name="connsiteX57" fmla="*/ 3337438 w 6795946"/>
              <a:gd name="connsiteY57" fmla="*/ 1242373 h 2500086"/>
              <a:gd name="connsiteX58" fmla="*/ 3344582 w 6795946"/>
              <a:gd name="connsiteY58" fmla="*/ 1280472 h 2500086"/>
              <a:gd name="connsiteX59" fmla="*/ 3346963 w 6795946"/>
              <a:gd name="connsiteY59" fmla="*/ 1278091 h 2500086"/>
              <a:gd name="connsiteX60" fmla="*/ 3346963 w 6795946"/>
              <a:gd name="connsiteY60" fmla="*/ 1318572 h 2500086"/>
              <a:gd name="connsiteX61" fmla="*/ 3366013 w 6795946"/>
              <a:gd name="connsiteY61" fmla="*/ 1316191 h 2500086"/>
              <a:gd name="connsiteX62" fmla="*/ 3370776 w 6795946"/>
              <a:gd name="connsiteY62" fmla="*/ 1349528 h 2500086"/>
              <a:gd name="connsiteX63" fmla="*/ 3377920 w 6795946"/>
              <a:gd name="connsiteY63" fmla="*/ 1347147 h 2500086"/>
              <a:gd name="connsiteX64" fmla="*/ 3382682 w 6795946"/>
              <a:gd name="connsiteY64" fmla="*/ 1382865 h 2500086"/>
              <a:gd name="connsiteX65" fmla="*/ 3425545 w 6795946"/>
              <a:gd name="connsiteY65" fmla="*/ 1385247 h 2500086"/>
              <a:gd name="connsiteX66" fmla="*/ 3435070 w 6795946"/>
              <a:gd name="connsiteY66" fmla="*/ 1418585 h 2500086"/>
              <a:gd name="connsiteX67" fmla="*/ 3489838 w 6795946"/>
              <a:gd name="connsiteY67" fmla="*/ 1416203 h 2500086"/>
              <a:gd name="connsiteX68" fmla="*/ 3492220 w 6795946"/>
              <a:gd name="connsiteY68" fmla="*/ 1494785 h 2500086"/>
              <a:gd name="connsiteX69" fmla="*/ 3606520 w 6795946"/>
              <a:gd name="connsiteY69" fmla="*/ 1499547 h 2500086"/>
              <a:gd name="connsiteX70" fmla="*/ 3606520 w 6795946"/>
              <a:gd name="connsiteY70" fmla="*/ 1530503 h 2500086"/>
              <a:gd name="connsiteX71" fmla="*/ 3627951 w 6795946"/>
              <a:gd name="connsiteY71" fmla="*/ 1530503 h 2500086"/>
              <a:gd name="connsiteX72" fmla="*/ 3639857 w 6795946"/>
              <a:gd name="connsiteY72" fmla="*/ 1566222 h 2500086"/>
              <a:gd name="connsiteX73" fmla="*/ 3749395 w 6795946"/>
              <a:gd name="connsiteY73" fmla="*/ 1570985 h 2500086"/>
              <a:gd name="connsiteX74" fmla="*/ 3758920 w 6795946"/>
              <a:gd name="connsiteY74" fmla="*/ 1606703 h 2500086"/>
              <a:gd name="connsiteX75" fmla="*/ 3844645 w 6795946"/>
              <a:gd name="connsiteY75" fmla="*/ 1611466 h 2500086"/>
              <a:gd name="connsiteX76" fmla="*/ 3847026 w 6795946"/>
              <a:gd name="connsiteY76" fmla="*/ 1644803 h 2500086"/>
              <a:gd name="connsiteX77" fmla="*/ 3932751 w 6795946"/>
              <a:gd name="connsiteY77" fmla="*/ 1649566 h 2500086"/>
              <a:gd name="connsiteX78" fmla="*/ 3942276 w 6795946"/>
              <a:gd name="connsiteY78" fmla="*/ 1687666 h 2500086"/>
              <a:gd name="connsiteX79" fmla="*/ 3973232 w 6795946"/>
              <a:gd name="connsiteY79" fmla="*/ 1687666 h 2500086"/>
              <a:gd name="connsiteX80" fmla="*/ 3975613 w 6795946"/>
              <a:gd name="connsiteY80" fmla="*/ 1721003 h 2500086"/>
              <a:gd name="connsiteX81" fmla="*/ 4425670 w 6795946"/>
              <a:gd name="connsiteY81" fmla="*/ 1725766 h 2500086"/>
              <a:gd name="connsiteX82" fmla="*/ 4435195 w 6795946"/>
              <a:gd name="connsiteY82" fmla="*/ 1780535 h 2500086"/>
              <a:gd name="connsiteX83" fmla="*/ 4592357 w 6795946"/>
              <a:gd name="connsiteY83" fmla="*/ 1773391 h 2500086"/>
              <a:gd name="connsiteX84" fmla="*/ 4601882 w 6795946"/>
              <a:gd name="connsiteY84" fmla="*/ 1823397 h 2500086"/>
              <a:gd name="connsiteX85" fmla="*/ 5206720 w 6795946"/>
              <a:gd name="connsiteY85" fmla="*/ 1828159 h 2500086"/>
              <a:gd name="connsiteX86" fmla="*/ 5213864 w 6795946"/>
              <a:gd name="connsiteY86" fmla="*/ 1923410 h 2500086"/>
              <a:gd name="connsiteX87" fmla="*/ 5251963 w 6795946"/>
              <a:gd name="connsiteY87" fmla="*/ 1921028 h 2500086"/>
              <a:gd name="connsiteX88" fmla="*/ 5263870 w 6795946"/>
              <a:gd name="connsiteY88" fmla="*/ 2013897 h 2500086"/>
              <a:gd name="connsiteX89" fmla="*/ 5916332 w 6795946"/>
              <a:gd name="connsiteY89" fmla="*/ 2018660 h 2500086"/>
              <a:gd name="connsiteX90" fmla="*/ 5921095 w 6795946"/>
              <a:gd name="connsiteY90" fmla="*/ 2135341 h 2500086"/>
              <a:gd name="connsiteX91" fmla="*/ 6640232 w 6795946"/>
              <a:gd name="connsiteY91" fmla="*/ 2132960 h 2500086"/>
              <a:gd name="connsiteX92" fmla="*/ 6635470 w 6795946"/>
              <a:gd name="connsiteY92" fmla="*/ 2492528 h 2500086"/>
              <a:gd name="connsiteX93" fmla="*/ 6795946 w 6795946"/>
              <a:gd name="connsiteY93" fmla="*/ 2500086 h 2500086"/>
              <a:gd name="connsiteX94" fmla="*/ 6795946 w 6795946"/>
              <a:gd name="connsiteY94" fmla="*/ 2500086 h 2500086"/>
              <a:gd name="connsiteX0" fmla="*/ 0 w 6819759"/>
              <a:gd name="connsiteY0" fmla="*/ 0 h 2500221"/>
              <a:gd name="connsiteX1" fmla="*/ 1072644 w 6819759"/>
              <a:gd name="connsiteY1" fmla="*/ 2156 h 2500221"/>
              <a:gd name="connsiteX2" fmla="*/ 1075213 w 6819759"/>
              <a:gd name="connsiteY2" fmla="*/ 33604 h 2500221"/>
              <a:gd name="connsiteX3" fmla="*/ 1570551 w 6819759"/>
              <a:gd name="connsiteY3" fmla="*/ 35078 h 2500221"/>
              <a:gd name="connsiteX4" fmla="*/ 1572932 w 6819759"/>
              <a:gd name="connsiteY4" fmla="*/ 63653 h 2500221"/>
              <a:gd name="connsiteX5" fmla="*/ 2089663 w 6819759"/>
              <a:gd name="connsiteY5" fmla="*/ 63653 h 2500221"/>
              <a:gd name="connsiteX6" fmla="*/ 2092045 w 6819759"/>
              <a:gd name="connsiteY6" fmla="*/ 142234 h 2500221"/>
              <a:gd name="connsiteX7" fmla="*/ 2168245 w 6819759"/>
              <a:gd name="connsiteY7" fmla="*/ 144616 h 2500221"/>
              <a:gd name="connsiteX8" fmla="*/ 2173007 w 6819759"/>
              <a:gd name="connsiteY8" fmla="*/ 177953 h 2500221"/>
              <a:gd name="connsiteX9" fmla="*/ 2251588 w 6819759"/>
              <a:gd name="connsiteY9" fmla="*/ 185097 h 2500221"/>
              <a:gd name="connsiteX10" fmla="*/ 2253970 w 6819759"/>
              <a:gd name="connsiteY10" fmla="*/ 223197 h 2500221"/>
              <a:gd name="connsiteX11" fmla="*/ 2344457 w 6819759"/>
              <a:gd name="connsiteY11" fmla="*/ 225578 h 2500221"/>
              <a:gd name="connsiteX12" fmla="*/ 2346838 w 6819759"/>
              <a:gd name="connsiteY12" fmla="*/ 256535 h 2500221"/>
              <a:gd name="connsiteX13" fmla="*/ 2370651 w 6819759"/>
              <a:gd name="connsiteY13" fmla="*/ 258916 h 2500221"/>
              <a:gd name="connsiteX14" fmla="*/ 2373032 w 6819759"/>
              <a:gd name="connsiteY14" fmla="*/ 297016 h 2500221"/>
              <a:gd name="connsiteX15" fmla="*/ 2418276 w 6819759"/>
              <a:gd name="connsiteY15" fmla="*/ 299397 h 2500221"/>
              <a:gd name="connsiteX16" fmla="*/ 2423038 w 6819759"/>
              <a:gd name="connsiteY16" fmla="*/ 316066 h 2500221"/>
              <a:gd name="connsiteX17" fmla="*/ 2482570 w 6819759"/>
              <a:gd name="connsiteY17" fmla="*/ 318447 h 2500221"/>
              <a:gd name="connsiteX18" fmla="*/ 2484951 w 6819759"/>
              <a:gd name="connsiteY18" fmla="*/ 342260 h 2500221"/>
              <a:gd name="connsiteX19" fmla="*/ 2492095 w 6819759"/>
              <a:gd name="connsiteY19" fmla="*/ 344641 h 2500221"/>
              <a:gd name="connsiteX20" fmla="*/ 2492095 w 6819759"/>
              <a:gd name="connsiteY20" fmla="*/ 382741 h 2500221"/>
              <a:gd name="connsiteX21" fmla="*/ 2513526 w 6819759"/>
              <a:gd name="connsiteY21" fmla="*/ 382741 h 2500221"/>
              <a:gd name="connsiteX22" fmla="*/ 2518288 w 6819759"/>
              <a:gd name="connsiteY22" fmla="*/ 477991 h 2500221"/>
              <a:gd name="connsiteX23" fmla="*/ 2527813 w 6819759"/>
              <a:gd name="connsiteY23" fmla="*/ 477991 h 2500221"/>
              <a:gd name="connsiteX24" fmla="*/ 2527813 w 6819759"/>
              <a:gd name="connsiteY24" fmla="*/ 516091 h 2500221"/>
              <a:gd name="connsiteX25" fmla="*/ 2558770 w 6819759"/>
              <a:gd name="connsiteY25" fmla="*/ 520853 h 2500221"/>
              <a:gd name="connsiteX26" fmla="*/ 2563532 w 6819759"/>
              <a:gd name="connsiteY26" fmla="*/ 585147 h 2500221"/>
              <a:gd name="connsiteX27" fmla="*/ 2570676 w 6819759"/>
              <a:gd name="connsiteY27" fmla="*/ 585147 h 2500221"/>
              <a:gd name="connsiteX28" fmla="*/ 2573057 w 6819759"/>
              <a:gd name="connsiteY28" fmla="*/ 618485 h 2500221"/>
              <a:gd name="connsiteX29" fmla="*/ 2723076 w 6819759"/>
              <a:gd name="connsiteY29" fmla="*/ 623247 h 2500221"/>
              <a:gd name="connsiteX30" fmla="*/ 2723076 w 6819759"/>
              <a:gd name="connsiteY30" fmla="*/ 687541 h 2500221"/>
              <a:gd name="connsiteX31" fmla="*/ 2739745 w 6819759"/>
              <a:gd name="connsiteY31" fmla="*/ 687541 h 2500221"/>
              <a:gd name="connsiteX32" fmla="*/ 2746888 w 6819759"/>
              <a:gd name="connsiteY32" fmla="*/ 756597 h 2500221"/>
              <a:gd name="connsiteX33" fmla="*/ 2768320 w 6819759"/>
              <a:gd name="connsiteY33" fmla="*/ 756597 h 2500221"/>
              <a:gd name="connsiteX34" fmla="*/ 2770701 w 6819759"/>
              <a:gd name="connsiteY34" fmla="*/ 789935 h 2500221"/>
              <a:gd name="connsiteX35" fmla="*/ 2792132 w 6819759"/>
              <a:gd name="connsiteY35" fmla="*/ 789935 h 2500221"/>
              <a:gd name="connsiteX36" fmla="*/ 2792132 w 6819759"/>
              <a:gd name="connsiteY36" fmla="*/ 830416 h 2500221"/>
              <a:gd name="connsiteX37" fmla="*/ 2811182 w 6819759"/>
              <a:gd name="connsiteY37" fmla="*/ 828035 h 2500221"/>
              <a:gd name="connsiteX38" fmla="*/ 2811183 w 6819759"/>
              <a:gd name="connsiteY38" fmla="*/ 858991 h 2500221"/>
              <a:gd name="connsiteX39" fmla="*/ 2825470 w 6819759"/>
              <a:gd name="connsiteY39" fmla="*/ 863753 h 2500221"/>
              <a:gd name="connsiteX40" fmla="*/ 2827851 w 6819759"/>
              <a:gd name="connsiteY40" fmla="*/ 897091 h 2500221"/>
              <a:gd name="connsiteX41" fmla="*/ 2899288 w 6819759"/>
              <a:gd name="connsiteY41" fmla="*/ 894710 h 2500221"/>
              <a:gd name="connsiteX42" fmla="*/ 2904051 w 6819759"/>
              <a:gd name="connsiteY42" fmla="*/ 925666 h 2500221"/>
              <a:gd name="connsiteX43" fmla="*/ 2911195 w 6819759"/>
              <a:gd name="connsiteY43" fmla="*/ 925666 h 2500221"/>
              <a:gd name="connsiteX44" fmla="*/ 2911195 w 6819759"/>
              <a:gd name="connsiteY44" fmla="*/ 959003 h 2500221"/>
              <a:gd name="connsiteX45" fmla="*/ 2920720 w 6819759"/>
              <a:gd name="connsiteY45" fmla="*/ 959003 h 2500221"/>
              <a:gd name="connsiteX46" fmla="*/ 2930245 w 6819759"/>
              <a:gd name="connsiteY46" fmla="*/ 997103 h 2500221"/>
              <a:gd name="connsiteX47" fmla="*/ 2935007 w 6819759"/>
              <a:gd name="connsiteY47" fmla="*/ 992341 h 2500221"/>
              <a:gd name="connsiteX48" fmla="*/ 2942151 w 6819759"/>
              <a:gd name="connsiteY48" fmla="*/ 1032822 h 2500221"/>
              <a:gd name="connsiteX49" fmla="*/ 3075501 w 6819759"/>
              <a:gd name="connsiteY49" fmla="*/ 1035204 h 2500221"/>
              <a:gd name="connsiteX50" fmla="*/ 3075501 w 6819759"/>
              <a:gd name="connsiteY50" fmla="*/ 1068541 h 2500221"/>
              <a:gd name="connsiteX51" fmla="*/ 3154082 w 6819759"/>
              <a:gd name="connsiteY51" fmla="*/ 1070922 h 2500221"/>
              <a:gd name="connsiteX52" fmla="*/ 3158845 w 6819759"/>
              <a:gd name="connsiteY52" fmla="*/ 1170935 h 2500221"/>
              <a:gd name="connsiteX53" fmla="*/ 3182657 w 6819759"/>
              <a:gd name="connsiteY53" fmla="*/ 1173316 h 2500221"/>
              <a:gd name="connsiteX54" fmla="*/ 3187420 w 6819759"/>
              <a:gd name="connsiteY54" fmla="*/ 1201891 h 2500221"/>
              <a:gd name="connsiteX55" fmla="*/ 3270763 w 6819759"/>
              <a:gd name="connsiteY55" fmla="*/ 1204272 h 2500221"/>
              <a:gd name="connsiteX56" fmla="*/ 3270763 w 6819759"/>
              <a:gd name="connsiteY56" fmla="*/ 1237610 h 2500221"/>
              <a:gd name="connsiteX57" fmla="*/ 3337438 w 6819759"/>
              <a:gd name="connsiteY57" fmla="*/ 1242373 h 2500221"/>
              <a:gd name="connsiteX58" fmla="*/ 3344582 w 6819759"/>
              <a:gd name="connsiteY58" fmla="*/ 1280472 h 2500221"/>
              <a:gd name="connsiteX59" fmla="*/ 3346963 w 6819759"/>
              <a:gd name="connsiteY59" fmla="*/ 1278091 h 2500221"/>
              <a:gd name="connsiteX60" fmla="*/ 3346963 w 6819759"/>
              <a:gd name="connsiteY60" fmla="*/ 1318572 h 2500221"/>
              <a:gd name="connsiteX61" fmla="*/ 3366013 w 6819759"/>
              <a:gd name="connsiteY61" fmla="*/ 1316191 h 2500221"/>
              <a:gd name="connsiteX62" fmla="*/ 3370776 w 6819759"/>
              <a:gd name="connsiteY62" fmla="*/ 1349528 h 2500221"/>
              <a:gd name="connsiteX63" fmla="*/ 3377920 w 6819759"/>
              <a:gd name="connsiteY63" fmla="*/ 1347147 h 2500221"/>
              <a:gd name="connsiteX64" fmla="*/ 3382682 w 6819759"/>
              <a:gd name="connsiteY64" fmla="*/ 1382865 h 2500221"/>
              <a:gd name="connsiteX65" fmla="*/ 3425545 w 6819759"/>
              <a:gd name="connsiteY65" fmla="*/ 1385247 h 2500221"/>
              <a:gd name="connsiteX66" fmla="*/ 3435070 w 6819759"/>
              <a:gd name="connsiteY66" fmla="*/ 1418585 h 2500221"/>
              <a:gd name="connsiteX67" fmla="*/ 3489838 w 6819759"/>
              <a:gd name="connsiteY67" fmla="*/ 1416203 h 2500221"/>
              <a:gd name="connsiteX68" fmla="*/ 3492220 w 6819759"/>
              <a:gd name="connsiteY68" fmla="*/ 1494785 h 2500221"/>
              <a:gd name="connsiteX69" fmla="*/ 3606520 w 6819759"/>
              <a:gd name="connsiteY69" fmla="*/ 1499547 h 2500221"/>
              <a:gd name="connsiteX70" fmla="*/ 3606520 w 6819759"/>
              <a:gd name="connsiteY70" fmla="*/ 1530503 h 2500221"/>
              <a:gd name="connsiteX71" fmla="*/ 3627951 w 6819759"/>
              <a:gd name="connsiteY71" fmla="*/ 1530503 h 2500221"/>
              <a:gd name="connsiteX72" fmla="*/ 3639857 w 6819759"/>
              <a:gd name="connsiteY72" fmla="*/ 1566222 h 2500221"/>
              <a:gd name="connsiteX73" fmla="*/ 3749395 w 6819759"/>
              <a:gd name="connsiteY73" fmla="*/ 1570985 h 2500221"/>
              <a:gd name="connsiteX74" fmla="*/ 3758920 w 6819759"/>
              <a:gd name="connsiteY74" fmla="*/ 1606703 h 2500221"/>
              <a:gd name="connsiteX75" fmla="*/ 3844645 w 6819759"/>
              <a:gd name="connsiteY75" fmla="*/ 1611466 h 2500221"/>
              <a:gd name="connsiteX76" fmla="*/ 3847026 w 6819759"/>
              <a:gd name="connsiteY76" fmla="*/ 1644803 h 2500221"/>
              <a:gd name="connsiteX77" fmla="*/ 3932751 w 6819759"/>
              <a:gd name="connsiteY77" fmla="*/ 1649566 h 2500221"/>
              <a:gd name="connsiteX78" fmla="*/ 3942276 w 6819759"/>
              <a:gd name="connsiteY78" fmla="*/ 1687666 h 2500221"/>
              <a:gd name="connsiteX79" fmla="*/ 3973232 w 6819759"/>
              <a:gd name="connsiteY79" fmla="*/ 1687666 h 2500221"/>
              <a:gd name="connsiteX80" fmla="*/ 3975613 w 6819759"/>
              <a:gd name="connsiteY80" fmla="*/ 1721003 h 2500221"/>
              <a:gd name="connsiteX81" fmla="*/ 4425670 w 6819759"/>
              <a:gd name="connsiteY81" fmla="*/ 1725766 h 2500221"/>
              <a:gd name="connsiteX82" fmla="*/ 4435195 w 6819759"/>
              <a:gd name="connsiteY82" fmla="*/ 1780535 h 2500221"/>
              <a:gd name="connsiteX83" fmla="*/ 4592357 w 6819759"/>
              <a:gd name="connsiteY83" fmla="*/ 1773391 h 2500221"/>
              <a:gd name="connsiteX84" fmla="*/ 4601882 w 6819759"/>
              <a:gd name="connsiteY84" fmla="*/ 1823397 h 2500221"/>
              <a:gd name="connsiteX85" fmla="*/ 5206720 w 6819759"/>
              <a:gd name="connsiteY85" fmla="*/ 1828159 h 2500221"/>
              <a:gd name="connsiteX86" fmla="*/ 5213864 w 6819759"/>
              <a:gd name="connsiteY86" fmla="*/ 1923410 h 2500221"/>
              <a:gd name="connsiteX87" fmla="*/ 5251963 w 6819759"/>
              <a:gd name="connsiteY87" fmla="*/ 1921028 h 2500221"/>
              <a:gd name="connsiteX88" fmla="*/ 5263870 w 6819759"/>
              <a:gd name="connsiteY88" fmla="*/ 2013897 h 2500221"/>
              <a:gd name="connsiteX89" fmla="*/ 5916332 w 6819759"/>
              <a:gd name="connsiteY89" fmla="*/ 2018660 h 2500221"/>
              <a:gd name="connsiteX90" fmla="*/ 5921095 w 6819759"/>
              <a:gd name="connsiteY90" fmla="*/ 2135341 h 2500221"/>
              <a:gd name="connsiteX91" fmla="*/ 6640232 w 6819759"/>
              <a:gd name="connsiteY91" fmla="*/ 2132960 h 2500221"/>
              <a:gd name="connsiteX92" fmla="*/ 6635470 w 6819759"/>
              <a:gd name="connsiteY92" fmla="*/ 2492528 h 2500221"/>
              <a:gd name="connsiteX93" fmla="*/ 6795946 w 6819759"/>
              <a:gd name="connsiteY93" fmla="*/ 2500086 h 2500221"/>
              <a:gd name="connsiteX94" fmla="*/ 6819759 w 6819759"/>
              <a:gd name="connsiteY94" fmla="*/ 2485798 h 2500221"/>
              <a:gd name="connsiteX0" fmla="*/ 0 w 6819759"/>
              <a:gd name="connsiteY0" fmla="*/ 0 h 2517307"/>
              <a:gd name="connsiteX1" fmla="*/ 1072644 w 6819759"/>
              <a:gd name="connsiteY1" fmla="*/ 2156 h 2517307"/>
              <a:gd name="connsiteX2" fmla="*/ 1075213 w 6819759"/>
              <a:gd name="connsiteY2" fmla="*/ 33604 h 2517307"/>
              <a:gd name="connsiteX3" fmla="*/ 1570551 w 6819759"/>
              <a:gd name="connsiteY3" fmla="*/ 35078 h 2517307"/>
              <a:gd name="connsiteX4" fmla="*/ 1572932 w 6819759"/>
              <a:gd name="connsiteY4" fmla="*/ 63653 h 2517307"/>
              <a:gd name="connsiteX5" fmla="*/ 2089663 w 6819759"/>
              <a:gd name="connsiteY5" fmla="*/ 63653 h 2517307"/>
              <a:gd name="connsiteX6" fmla="*/ 2092045 w 6819759"/>
              <a:gd name="connsiteY6" fmla="*/ 142234 h 2517307"/>
              <a:gd name="connsiteX7" fmla="*/ 2168245 w 6819759"/>
              <a:gd name="connsiteY7" fmla="*/ 144616 h 2517307"/>
              <a:gd name="connsiteX8" fmla="*/ 2173007 w 6819759"/>
              <a:gd name="connsiteY8" fmla="*/ 177953 h 2517307"/>
              <a:gd name="connsiteX9" fmla="*/ 2251588 w 6819759"/>
              <a:gd name="connsiteY9" fmla="*/ 185097 h 2517307"/>
              <a:gd name="connsiteX10" fmla="*/ 2253970 w 6819759"/>
              <a:gd name="connsiteY10" fmla="*/ 223197 h 2517307"/>
              <a:gd name="connsiteX11" fmla="*/ 2344457 w 6819759"/>
              <a:gd name="connsiteY11" fmla="*/ 225578 h 2517307"/>
              <a:gd name="connsiteX12" fmla="*/ 2346838 w 6819759"/>
              <a:gd name="connsiteY12" fmla="*/ 256535 h 2517307"/>
              <a:gd name="connsiteX13" fmla="*/ 2370651 w 6819759"/>
              <a:gd name="connsiteY13" fmla="*/ 258916 h 2517307"/>
              <a:gd name="connsiteX14" fmla="*/ 2373032 w 6819759"/>
              <a:gd name="connsiteY14" fmla="*/ 297016 h 2517307"/>
              <a:gd name="connsiteX15" fmla="*/ 2418276 w 6819759"/>
              <a:gd name="connsiteY15" fmla="*/ 299397 h 2517307"/>
              <a:gd name="connsiteX16" fmla="*/ 2423038 w 6819759"/>
              <a:gd name="connsiteY16" fmla="*/ 316066 h 2517307"/>
              <a:gd name="connsiteX17" fmla="*/ 2482570 w 6819759"/>
              <a:gd name="connsiteY17" fmla="*/ 318447 h 2517307"/>
              <a:gd name="connsiteX18" fmla="*/ 2484951 w 6819759"/>
              <a:gd name="connsiteY18" fmla="*/ 342260 h 2517307"/>
              <a:gd name="connsiteX19" fmla="*/ 2492095 w 6819759"/>
              <a:gd name="connsiteY19" fmla="*/ 344641 h 2517307"/>
              <a:gd name="connsiteX20" fmla="*/ 2492095 w 6819759"/>
              <a:gd name="connsiteY20" fmla="*/ 382741 h 2517307"/>
              <a:gd name="connsiteX21" fmla="*/ 2513526 w 6819759"/>
              <a:gd name="connsiteY21" fmla="*/ 382741 h 2517307"/>
              <a:gd name="connsiteX22" fmla="*/ 2518288 w 6819759"/>
              <a:gd name="connsiteY22" fmla="*/ 477991 h 2517307"/>
              <a:gd name="connsiteX23" fmla="*/ 2527813 w 6819759"/>
              <a:gd name="connsiteY23" fmla="*/ 477991 h 2517307"/>
              <a:gd name="connsiteX24" fmla="*/ 2527813 w 6819759"/>
              <a:gd name="connsiteY24" fmla="*/ 516091 h 2517307"/>
              <a:gd name="connsiteX25" fmla="*/ 2558770 w 6819759"/>
              <a:gd name="connsiteY25" fmla="*/ 520853 h 2517307"/>
              <a:gd name="connsiteX26" fmla="*/ 2563532 w 6819759"/>
              <a:gd name="connsiteY26" fmla="*/ 585147 h 2517307"/>
              <a:gd name="connsiteX27" fmla="*/ 2570676 w 6819759"/>
              <a:gd name="connsiteY27" fmla="*/ 585147 h 2517307"/>
              <a:gd name="connsiteX28" fmla="*/ 2573057 w 6819759"/>
              <a:gd name="connsiteY28" fmla="*/ 618485 h 2517307"/>
              <a:gd name="connsiteX29" fmla="*/ 2723076 w 6819759"/>
              <a:gd name="connsiteY29" fmla="*/ 623247 h 2517307"/>
              <a:gd name="connsiteX30" fmla="*/ 2723076 w 6819759"/>
              <a:gd name="connsiteY30" fmla="*/ 687541 h 2517307"/>
              <a:gd name="connsiteX31" fmla="*/ 2739745 w 6819759"/>
              <a:gd name="connsiteY31" fmla="*/ 687541 h 2517307"/>
              <a:gd name="connsiteX32" fmla="*/ 2746888 w 6819759"/>
              <a:gd name="connsiteY32" fmla="*/ 756597 h 2517307"/>
              <a:gd name="connsiteX33" fmla="*/ 2768320 w 6819759"/>
              <a:gd name="connsiteY33" fmla="*/ 756597 h 2517307"/>
              <a:gd name="connsiteX34" fmla="*/ 2770701 w 6819759"/>
              <a:gd name="connsiteY34" fmla="*/ 789935 h 2517307"/>
              <a:gd name="connsiteX35" fmla="*/ 2792132 w 6819759"/>
              <a:gd name="connsiteY35" fmla="*/ 789935 h 2517307"/>
              <a:gd name="connsiteX36" fmla="*/ 2792132 w 6819759"/>
              <a:gd name="connsiteY36" fmla="*/ 830416 h 2517307"/>
              <a:gd name="connsiteX37" fmla="*/ 2811182 w 6819759"/>
              <a:gd name="connsiteY37" fmla="*/ 828035 h 2517307"/>
              <a:gd name="connsiteX38" fmla="*/ 2811183 w 6819759"/>
              <a:gd name="connsiteY38" fmla="*/ 858991 h 2517307"/>
              <a:gd name="connsiteX39" fmla="*/ 2825470 w 6819759"/>
              <a:gd name="connsiteY39" fmla="*/ 863753 h 2517307"/>
              <a:gd name="connsiteX40" fmla="*/ 2827851 w 6819759"/>
              <a:gd name="connsiteY40" fmla="*/ 897091 h 2517307"/>
              <a:gd name="connsiteX41" fmla="*/ 2899288 w 6819759"/>
              <a:gd name="connsiteY41" fmla="*/ 894710 h 2517307"/>
              <a:gd name="connsiteX42" fmla="*/ 2904051 w 6819759"/>
              <a:gd name="connsiteY42" fmla="*/ 925666 h 2517307"/>
              <a:gd name="connsiteX43" fmla="*/ 2911195 w 6819759"/>
              <a:gd name="connsiteY43" fmla="*/ 925666 h 2517307"/>
              <a:gd name="connsiteX44" fmla="*/ 2911195 w 6819759"/>
              <a:gd name="connsiteY44" fmla="*/ 959003 h 2517307"/>
              <a:gd name="connsiteX45" fmla="*/ 2920720 w 6819759"/>
              <a:gd name="connsiteY45" fmla="*/ 959003 h 2517307"/>
              <a:gd name="connsiteX46" fmla="*/ 2930245 w 6819759"/>
              <a:gd name="connsiteY46" fmla="*/ 997103 h 2517307"/>
              <a:gd name="connsiteX47" fmla="*/ 2935007 w 6819759"/>
              <a:gd name="connsiteY47" fmla="*/ 992341 h 2517307"/>
              <a:gd name="connsiteX48" fmla="*/ 2942151 w 6819759"/>
              <a:gd name="connsiteY48" fmla="*/ 1032822 h 2517307"/>
              <a:gd name="connsiteX49" fmla="*/ 3075501 w 6819759"/>
              <a:gd name="connsiteY49" fmla="*/ 1035204 h 2517307"/>
              <a:gd name="connsiteX50" fmla="*/ 3075501 w 6819759"/>
              <a:gd name="connsiteY50" fmla="*/ 1068541 h 2517307"/>
              <a:gd name="connsiteX51" fmla="*/ 3154082 w 6819759"/>
              <a:gd name="connsiteY51" fmla="*/ 1070922 h 2517307"/>
              <a:gd name="connsiteX52" fmla="*/ 3158845 w 6819759"/>
              <a:gd name="connsiteY52" fmla="*/ 1170935 h 2517307"/>
              <a:gd name="connsiteX53" fmla="*/ 3182657 w 6819759"/>
              <a:gd name="connsiteY53" fmla="*/ 1173316 h 2517307"/>
              <a:gd name="connsiteX54" fmla="*/ 3187420 w 6819759"/>
              <a:gd name="connsiteY54" fmla="*/ 1201891 h 2517307"/>
              <a:gd name="connsiteX55" fmla="*/ 3270763 w 6819759"/>
              <a:gd name="connsiteY55" fmla="*/ 1204272 h 2517307"/>
              <a:gd name="connsiteX56" fmla="*/ 3270763 w 6819759"/>
              <a:gd name="connsiteY56" fmla="*/ 1237610 h 2517307"/>
              <a:gd name="connsiteX57" fmla="*/ 3337438 w 6819759"/>
              <a:gd name="connsiteY57" fmla="*/ 1242373 h 2517307"/>
              <a:gd name="connsiteX58" fmla="*/ 3344582 w 6819759"/>
              <a:gd name="connsiteY58" fmla="*/ 1280472 h 2517307"/>
              <a:gd name="connsiteX59" fmla="*/ 3346963 w 6819759"/>
              <a:gd name="connsiteY59" fmla="*/ 1278091 h 2517307"/>
              <a:gd name="connsiteX60" fmla="*/ 3346963 w 6819759"/>
              <a:gd name="connsiteY60" fmla="*/ 1318572 h 2517307"/>
              <a:gd name="connsiteX61" fmla="*/ 3366013 w 6819759"/>
              <a:gd name="connsiteY61" fmla="*/ 1316191 h 2517307"/>
              <a:gd name="connsiteX62" fmla="*/ 3370776 w 6819759"/>
              <a:gd name="connsiteY62" fmla="*/ 1349528 h 2517307"/>
              <a:gd name="connsiteX63" fmla="*/ 3377920 w 6819759"/>
              <a:gd name="connsiteY63" fmla="*/ 1347147 h 2517307"/>
              <a:gd name="connsiteX64" fmla="*/ 3382682 w 6819759"/>
              <a:gd name="connsiteY64" fmla="*/ 1382865 h 2517307"/>
              <a:gd name="connsiteX65" fmla="*/ 3425545 w 6819759"/>
              <a:gd name="connsiteY65" fmla="*/ 1385247 h 2517307"/>
              <a:gd name="connsiteX66" fmla="*/ 3435070 w 6819759"/>
              <a:gd name="connsiteY66" fmla="*/ 1418585 h 2517307"/>
              <a:gd name="connsiteX67" fmla="*/ 3489838 w 6819759"/>
              <a:gd name="connsiteY67" fmla="*/ 1416203 h 2517307"/>
              <a:gd name="connsiteX68" fmla="*/ 3492220 w 6819759"/>
              <a:gd name="connsiteY68" fmla="*/ 1494785 h 2517307"/>
              <a:gd name="connsiteX69" fmla="*/ 3606520 w 6819759"/>
              <a:gd name="connsiteY69" fmla="*/ 1499547 h 2517307"/>
              <a:gd name="connsiteX70" fmla="*/ 3606520 w 6819759"/>
              <a:gd name="connsiteY70" fmla="*/ 1530503 h 2517307"/>
              <a:gd name="connsiteX71" fmla="*/ 3627951 w 6819759"/>
              <a:gd name="connsiteY71" fmla="*/ 1530503 h 2517307"/>
              <a:gd name="connsiteX72" fmla="*/ 3639857 w 6819759"/>
              <a:gd name="connsiteY72" fmla="*/ 1566222 h 2517307"/>
              <a:gd name="connsiteX73" fmla="*/ 3749395 w 6819759"/>
              <a:gd name="connsiteY73" fmla="*/ 1570985 h 2517307"/>
              <a:gd name="connsiteX74" fmla="*/ 3758920 w 6819759"/>
              <a:gd name="connsiteY74" fmla="*/ 1606703 h 2517307"/>
              <a:gd name="connsiteX75" fmla="*/ 3844645 w 6819759"/>
              <a:gd name="connsiteY75" fmla="*/ 1611466 h 2517307"/>
              <a:gd name="connsiteX76" fmla="*/ 3847026 w 6819759"/>
              <a:gd name="connsiteY76" fmla="*/ 1644803 h 2517307"/>
              <a:gd name="connsiteX77" fmla="*/ 3932751 w 6819759"/>
              <a:gd name="connsiteY77" fmla="*/ 1649566 h 2517307"/>
              <a:gd name="connsiteX78" fmla="*/ 3942276 w 6819759"/>
              <a:gd name="connsiteY78" fmla="*/ 1687666 h 2517307"/>
              <a:gd name="connsiteX79" fmla="*/ 3973232 w 6819759"/>
              <a:gd name="connsiteY79" fmla="*/ 1687666 h 2517307"/>
              <a:gd name="connsiteX80" fmla="*/ 3975613 w 6819759"/>
              <a:gd name="connsiteY80" fmla="*/ 1721003 h 2517307"/>
              <a:gd name="connsiteX81" fmla="*/ 4425670 w 6819759"/>
              <a:gd name="connsiteY81" fmla="*/ 1725766 h 2517307"/>
              <a:gd name="connsiteX82" fmla="*/ 4435195 w 6819759"/>
              <a:gd name="connsiteY82" fmla="*/ 1780535 h 2517307"/>
              <a:gd name="connsiteX83" fmla="*/ 4592357 w 6819759"/>
              <a:gd name="connsiteY83" fmla="*/ 1773391 h 2517307"/>
              <a:gd name="connsiteX84" fmla="*/ 4601882 w 6819759"/>
              <a:gd name="connsiteY84" fmla="*/ 1823397 h 2517307"/>
              <a:gd name="connsiteX85" fmla="*/ 5206720 w 6819759"/>
              <a:gd name="connsiteY85" fmla="*/ 1828159 h 2517307"/>
              <a:gd name="connsiteX86" fmla="*/ 5213864 w 6819759"/>
              <a:gd name="connsiteY86" fmla="*/ 1923410 h 2517307"/>
              <a:gd name="connsiteX87" fmla="*/ 5251963 w 6819759"/>
              <a:gd name="connsiteY87" fmla="*/ 1921028 h 2517307"/>
              <a:gd name="connsiteX88" fmla="*/ 5263870 w 6819759"/>
              <a:gd name="connsiteY88" fmla="*/ 2013897 h 2517307"/>
              <a:gd name="connsiteX89" fmla="*/ 5916332 w 6819759"/>
              <a:gd name="connsiteY89" fmla="*/ 2018660 h 2517307"/>
              <a:gd name="connsiteX90" fmla="*/ 5921095 w 6819759"/>
              <a:gd name="connsiteY90" fmla="*/ 2135341 h 2517307"/>
              <a:gd name="connsiteX91" fmla="*/ 6640232 w 6819759"/>
              <a:gd name="connsiteY91" fmla="*/ 2132960 h 2517307"/>
              <a:gd name="connsiteX92" fmla="*/ 6635470 w 6819759"/>
              <a:gd name="connsiteY92" fmla="*/ 2492528 h 2517307"/>
              <a:gd name="connsiteX93" fmla="*/ 6819759 w 6819759"/>
              <a:gd name="connsiteY93" fmla="*/ 2485798 h 2517307"/>
              <a:gd name="connsiteX0" fmla="*/ 0 w 6819759"/>
              <a:gd name="connsiteY0" fmla="*/ 0 h 2492528"/>
              <a:gd name="connsiteX1" fmla="*/ 1072644 w 6819759"/>
              <a:gd name="connsiteY1" fmla="*/ 2156 h 2492528"/>
              <a:gd name="connsiteX2" fmla="*/ 1075213 w 6819759"/>
              <a:gd name="connsiteY2" fmla="*/ 33604 h 2492528"/>
              <a:gd name="connsiteX3" fmla="*/ 1570551 w 6819759"/>
              <a:gd name="connsiteY3" fmla="*/ 35078 h 2492528"/>
              <a:gd name="connsiteX4" fmla="*/ 1572932 w 6819759"/>
              <a:gd name="connsiteY4" fmla="*/ 63653 h 2492528"/>
              <a:gd name="connsiteX5" fmla="*/ 2089663 w 6819759"/>
              <a:gd name="connsiteY5" fmla="*/ 63653 h 2492528"/>
              <a:gd name="connsiteX6" fmla="*/ 2092045 w 6819759"/>
              <a:gd name="connsiteY6" fmla="*/ 142234 h 2492528"/>
              <a:gd name="connsiteX7" fmla="*/ 2168245 w 6819759"/>
              <a:gd name="connsiteY7" fmla="*/ 144616 h 2492528"/>
              <a:gd name="connsiteX8" fmla="*/ 2173007 w 6819759"/>
              <a:gd name="connsiteY8" fmla="*/ 177953 h 2492528"/>
              <a:gd name="connsiteX9" fmla="*/ 2251588 w 6819759"/>
              <a:gd name="connsiteY9" fmla="*/ 185097 h 2492528"/>
              <a:gd name="connsiteX10" fmla="*/ 2253970 w 6819759"/>
              <a:gd name="connsiteY10" fmla="*/ 223197 h 2492528"/>
              <a:gd name="connsiteX11" fmla="*/ 2344457 w 6819759"/>
              <a:gd name="connsiteY11" fmla="*/ 225578 h 2492528"/>
              <a:gd name="connsiteX12" fmla="*/ 2346838 w 6819759"/>
              <a:gd name="connsiteY12" fmla="*/ 256535 h 2492528"/>
              <a:gd name="connsiteX13" fmla="*/ 2370651 w 6819759"/>
              <a:gd name="connsiteY13" fmla="*/ 258916 h 2492528"/>
              <a:gd name="connsiteX14" fmla="*/ 2373032 w 6819759"/>
              <a:gd name="connsiteY14" fmla="*/ 297016 h 2492528"/>
              <a:gd name="connsiteX15" fmla="*/ 2418276 w 6819759"/>
              <a:gd name="connsiteY15" fmla="*/ 299397 h 2492528"/>
              <a:gd name="connsiteX16" fmla="*/ 2423038 w 6819759"/>
              <a:gd name="connsiteY16" fmla="*/ 316066 h 2492528"/>
              <a:gd name="connsiteX17" fmla="*/ 2482570 w 6819759"/>
              <a:gd name="connsiteY17" fmla="*/ 318447 h 2492528"/>
              <a:gd name="connsiteX18" fmla="*/ 2484951 w 6819759"/>
              <a:gd name="connsiteY18" fmla="*/ 342260 h 2492528"/>
              <a:gd name="connsiteX19" fmla="*/ 2492095 w 6819759"/>
              <a:gd name="connsiteY19" fmla="*/ 344641 h 2492528"/>
              <a:gd name="connsiteX20" fmla="*/ 2492095 w 6819759"/>
              <a:gd name="connsiteY20" fmla="*/ 382741 h 2492528"/>
              <a:gd name="connsiteX21" fmla="*/ 2513526 w 6819759"/>
              <a:gd name="connsiteY21" fmla="*/ 382741 h 2492528"/>
              <a:gd name="connsiteX22" fmla="*/ 2518288 w 6819759"/>
              <a:gd name="connsiteY22" fmla="*/ 477991 h 2492528"/>
              <a:gd name="connsiteX23" fmla="*/ 2527813 w 6819759"/>
              <a:gd name="connsiteY23" fmla="*/ 477991 h 2492528"/>
              <a:gd name="connsiteX24" fmla="*/ 2527813 w 6819759"/>
              <a:gd name="connsiteY24" fmla="*/ 516091 h 2492528"/>
              <a:gd name="connsiteX25" fmla="*/ 2558770 w 6819759"/>
              <a:gd name="connsiteY25" fmla="*/ 520853 h 2492528"/>
              <a:gd name="connsiteX26" fmla="*/ 2563532 w 6819759"/>
              <a:gd name="connsiteY26" fmla="*/ 585147 h 2492528"/>
              <a:gd name="connsiteX27" fmla="*/ 2570676 w 6819759"/>
              <a:gd name="connsiteY27" fmla="*/ 585147 h 2492528"/>
              <a:gd name="connsiteX28" fmla="*/ 2573057 w 6819759"/>
              <a:gd name="connsiteY28" fmla="*/ 618485 h 2492528"/>
              <a:gd name="connsiteX29" fmla="*/ 2723076 w 6819759"/>
              <a:gd name="connsiteY29" fmla="*/ 623247 h 2492528"/>
              <a:gd name="connsiteX30" fmla="*/ 2723076 w 6819759"/>
              <a:gd name="connsiteY30" fmla="*/ 687541 h 2492528"/>
              <a:gd name="connsiteX31" fmla="*/ 2739745 w 6819759"/>
              <a:gd name="connsiteY31" fmla="*/ 687541 h 2492528"/>
              <a:gd name="connsiteX32" fmla="*/ 2746888 w 6819759"/>
              <a:gd name="connsiteY32" fmla="*/ 756597 h 2492528"/>
              <a:gd name="connsiteX33" fmla="*/ 2768320 w 6819759"/>
              <a:gd name="connsiteY33" fmla="*/ 756597 h 2492528"/>
              <a:gd name="connsiteX34" fmla="*/ 2770701 w 6819759"/>
              <a:gd name="connsiteY34" fmla="*/ 789935 h 2492528"/>
              <a:gd name="connsiteX35" fmla="*/ 2792132 w 6819759"/>
              <a:gd name="connsiteY35" fmla="*/ 789935 h 2492528"/>
              <a:gd name="connsiteX36" fmla="*/ 2792132 w 6819759"/>
              <a:gd name="connsiteY36" fmla="*/ 830416 h 2492528"/>
              <a:gd name="connsiteX37" fmla="*/ 2811182 w 6819759"/>
              <a:gd name="connsiteY37" fmla="*/ 828035 h 2492528"/>
              <a:gd name="connsiteX38" fmla="*/ 2811183 w 6819759"/>
              <a:gd name="connsiteY38" fmla="*/ 858991 h 2492528"/>
              <a:gd name="connsiteX39" fmla="*/ 2825470 w 6819759"/>
              <a:gd name="connsiteY39" fmla="*/ 863753 h 2492528"/>
              <a:gd name="connsiteX40" fmla="*/ 2827851 w 6819759"/>
              <a:gd name="connsiteY40" fmla="*/ 897091 h 2492528"/>
              <a:gd name="connsiteX41" fmla="*/ 2899288 w 6819759"/>
              <a:gd name="connsiteY41" fmla="*/ 894710 h 2492528"/>
              <a:gd name="connsiteX42" fmla="*/ 2904051 w 6819759"/>
              <a:gd name="connsiteY42" fmla="*/ 925666 h 2492528"/>
              <a:gd name="connsiteX43" fmla="*/ 2911195 w 6819759"/>
              <a:gd name="connsiteY43" fmla="*/ 925666 h 2492528"/>
              <a:gd name="connsiteX44" fmla="*/ 2911195 w 6819759"/>
              <a:gd name="connsiteY44" fmla="*/ 959003 h 2492528"/>
              <a:gd name="connsiteX45" fmla="*/ 2920720 w 6819759"/>
              <a:gd name="connsiteY45" fmla="*/ 959003 h 2492528"/>
              <a:gd name="connsiteX46" fmla="*/ 2930245 w 6819759"/>
              <a:gd name="connsiteY46" fmla="*/ 997103 h 2492528"/>
              <a:gd name="connsiteX47" fmla="*/ 2935007 w 6819759"/>
              <a:gd name="connsiteY47" fmla="*/ 992341 h 2492528"/>
              <a:gd name="connsiteX48" fmla="*/ 2942151 w 6819759"/>
              <a:gd name="connsiteY48" fmla="*/ 1032822 h 2492528"/>
              <a:gd name="connsiteX49" fmla="*/ 3075501 w 6819759"/>
              <a:gd name="connsiteY49" fmla="*/ 1035204 h 2492528"/>
              <a:gd name="connsiteX50" fmla="*/ 3075501 w 6819759"/>
              <a:gd name="connsiteY50" fmla="*/ 1068541 h 2492528"/>
              <a:gd name="connsiteX51" fmla="*/ 3154082 w 6819759"/>
              <a:gd name="connsiteY51" fmla="*/ 1070922 h 2492528"/>
              <a:gd name="connsiteX52" fmla="*/ 3158845 w 6819759"/>
              <a:gd name="connsiteY52" fmla="*/ 1170935 h 2492528"/>
              <a:gd name="connsiteX53" fmla="*/ 3182657 w 6819759"/>
              <a:gd name="connsiteY53" fmla="*/ 1173316 h 2492528"/>
              <a:gd name="connsiteX54" fmla="*/ 3187420 w 6819759"/>
              <a:gd name="connsiteY54" fmla="*/ 1201891 h 2492528"/>
              <a:gd name="connsiteX55" fmla="*/ 3270763 w 6819759"/>
              <a:gd name="connsiteY55" fmla="*/ 1204272 h 2492528"/>
              <a:gd name="connsiteX56" fmla="*/ 3270763 w 6819759"/>
              <a:gd name="connsiteY56" fmla="*/ 1237610 h 2492528"/>
              <a:gd name="connsiteX57" fmla="*/ 3337438 w 6819759"/>
              <a:gd name="connsiteY57" fmla="*/ 1242373 h 2492528"/>
              <a:gd name="connsiteX58" fmla="*/ 3344582 w 6819759"/>
              <a:gd name="connsiteY58" fmla="*/ 1280472 h 2492528"/>
              <a:gd name="connsiteX59" fmla="*/ 3346963 w 6819759"/>
              <a:gd name="connsiteY59" fmla="*/ 1278091 h 2492528"/>
              <a:gd name="connsiteX60" fmla="*/ 3346963 w 6819759"/>
              <a:gd name="connsiteY60" fmla="*/ 1318572 h 2492528"/>
              <a:gd name="connsiteX61" fmla="*/ 3366013 w 6819759"/>
              <a:gd name="connsiteY61" fmla="*/ 1316191 h 2492528"/>
              <a:gd name="connsiteX62" fmla="*/ 3370776 w 6819759"/>
              <a:gd name="connsiteY62" fmla="*/ 1349528 h 2492528"/>
              <a:gd name="connsiteX63" fmla="*/ 3377920 w 6819759"/>
              <a:gd name="connsiteY63" fmla="*/ 1347147 h 2492528"/>
              <a:gd name="connsiteX64" fmla="*/ 3382682 w 6819759"/>
              <a:gd name="connsiteY64" fmla="*/ 1382865 h 2492528"/>
              <a:gd name="connsiteX65" fmla="*/ 3425545 w 6819759"/>
              <a:gd name="connsiteY65" fmla="*/ 1385247 h 2492528"/>
              <a:gd name="connsiteX66" fmla="*/ 3435070 w 6819759"/>
              <a:gd name="connsiteY66" fmla="*/ 1418585 h 2492528"/>
              <a:gd name="connsiteX67" fmla="*/ 3489838 w 6819759"/>
              <a:gd name="connsiteY67" fmla="*/ 1416203 h 2492528"/>
              <a:gd name="connsiteX68" fmla="*/ 3492220 w 6819759"/>
              <a:gd name="connsiteY68" fmla="*/ 1494785 h 2492528"/>
              <a:gd name="connsiteX69" fmla="*/ 3606520 w 6819759"/>
              <a:gd name="connsiteY69" fmla="*/ 1499547 h 2492528"/>
              <a:gd name="connsiteX70" fmla="*/ 3606520 w 6819759"/>
              <a:gd name="connsiteY70" fmla="*/ 1530503 h 2492528"/>
              <a:gd name="connsiteX71" fmla="*/ 3627951 w 6819759"/>
              <a:gd name="connsiteY71" fmla="*/ 1530503 h 2492528"/>
              <a:gd name="connsiteX72" fmla="*/ 3639857 w 6819759"/>
              <a:gd name="connsiteY72" fmla="*/ 1566222 h 2492528"/>
              <a:gd name="connsiteX73" fmla="*/ 3749395 w 6819759"/>
              <a:gd name="connsiteY73" fmla="*/ 1570985 h 2492528"/>
              <a:gd name="connsiteX74" fmla="*/ 3758920 w 6819759"/>
              <a:gd name="connsiteY74" fmla="*/ 1606703 h 2492528"/>
              <a:gd name="connsiteX75" fmla="*/ 3844645 w 6819759"/>
              <a:gd name="connsiteY75" fmla="*/ 1611466 h 2492528"/>
              <a:gd name="connsiteX76" fmla="*/ 3847026 w 6819759"/>
              <a:gd name="connsiteY76" fmla="*/ 1644803 h 2492528"/>
              <a:gd name="connsiteX77" fmla="*/ 3932751 w 6819759"/>
              <a:gd name="connsiteY77" fmla="*/ 1649566 h 2492528"/>
              <a:gd name="connsiteX78" fmla="*/ 3942276 w 6819759"/>
              <a:gd name="connsiteY78" fmla="*/ 1687666 h 2492528"/>
              <a:gd name="connsiteX79" fmla="*/ 3973232 w 6819759"/>
              <a:gd name="connsiteY79" fmla="*/ 1687666 h 2492528"/>
              <a:gd name="connsiteX80" fmla="*/ 3975613 w 6819759"/>
              <a:gd name="connsiteY80" fmla="*/ 1721003 h 2492528"/>
              <a:gd name="connsiteX81" fmla="*/ 4425670 w 6819759"/>
              <a:gd name="connsiteY81" fmla="*/ 1725766 h 2492528"/>
              <a:gd name="connsiteX82" fmla="*/ 4435195 w 6819759"/>
              <a:gd name="connsiteY82" fmla="*/ 1780535 h 2492528"/>
              <a:gd name="connsiteX83" fmla="*/ 4592357 w 6819759"/>
              <a:gd name="connsiteY83" fmla="*/ 1773391 h 2492528"/>
              <a:gd name="connsiteX84" fmla="*/ 4601882 w 6819759"/>
              <a:gd name="connsiteY84" fmla="*/ 1823397 h 2492528"/>
              <a:gd name="connsiteX85" fmla="*/ 5206720 w 6819759"/>
              <a:gd name="connsiteY85" fmla="*/ 1828159 h 2492528"/>
              <a:gd name="connsiteX86" fmla="*/ 5213864 w 6819759"/>
              <a:gd name="connsiteY86" fmla="*/ 1923410 h 2492528"/>
              <a:gd name="connsiteX87" fmla="*/ 5251963 w 6819759"/>
              <a:gd name="connsiteY87" fmla="*/ 1921028 h 2492528"/>
              <a:gd name="connsiteX88" fmla="*/ 5263870 w 6819759"/>
              <a:gd name="connsiteY88" fmla="*/ 2013897 h 2492528"/>
              <a:gd name="connsiteX89" fmla="*/ 5916332 w 6819759"/>
              <a:gd name="connsiteY89" fmla="*/ 2018660 h 2492528"/>
              <a:gd name="connsiteX90" fmla="*/ 5921095 w 6819759"/>
              <a:gd name="connsiteY90" fmla="*/ 2135341 h 2492528"/>
              <a:gd name="connsiteX91" fmla="*/ 6640232 w 6819759"/>
              <a:gd name="connsiteY91" fmla="*/ 2132960 h 2492528"/>
              <a:gd name="connsiteX92" fmla="*/ 6635470 w 6819759"/>
              <a:gd name="connsiteY92" fmla="*/ 2492528 h 2492528"/>
              <a:gd name="connsiteX93" fmla="*/ 6819759 w 6819759"/>
              <a:gd name="connsiteY93" fmla="*/ 2485798 h 2492528"/>
              <a:gd name="connsiteX0" fmla="*/ 0 w 6819759"/>
              <a:gd name="connsiteY0" fmla="*/ 0 h 2492528"/>
              <a:gd name="connsiteX1" fmla="*/ 1072644 w 6819759"/>
              <a:gd name="connsiteY1" fmla="*/ 2156 h 2492528"/>
              <a:gd name="connsiteX2" fmla="*/ 1075213 w 6819759"/>
              <a:gd name="connsiteY2" fmla="*/ 33604 h 2492528"/>
              <a:gd name="connsiteX3" fmla="*/ 1570551 w 6819759"/>
              <a:gd name="connsiteY3" fmla="*/ 35078 h 2492528"/>
              <a:gd name="connsiteX4" fmla="*/ 1572932 w 6819759"/>
              <a:gd name="connsiteY4" fmla="*/ 63653 h 2492528"/>
              <a:gd name="connsiteX5" fmla="*/ 2089663 w 6819759"/>
              <a:gd name="connsiteY5" fmla="*/ 63653 h 2492528"/>
              <a:gd name="connsiteX6" fmla="*/ 2092045 w 6819759"/>
              <a:gd name="connsiteY6" fmla="*/ 142234 h 2492528"/>
              <a:gd name="connsiteX7" fmla="*/ 2168245 w 6819759"/>
              <a:gd name="connsiteY7" fmla="*/ 144616 h 2492528"/>
              <a:gd name="connsiteX8" fmla="*/ 2173007 w 6819759"/>
              <a:gd name="connsiteY8" fmla="*/ 177953 h 2492528"/>
              <a:gd name="connsiteX9" fmla="*/ 2251588 w 6819759"/>
              <a:gd name="connsiteY9" fmla="*/ 185097 h 2492528"/>
              <a:gd name="connsiteX10" fmla="*/ 2253970 w 6819759"/>
              <a:gd name="connsiteY10" fmla="*/ 223197 h 2492528"/>
              <a:gd name="connsiteX11" fmla="*/ 2344457 w 6819759"/>
              <a:gd name="connsiteY11" fmla="*/ 225578 h 2492528"/>
              <a:gd name="connsiteX12" fmla="*/ 2346838 w 6819759"/>
              <a:gd name="connsiteY12" fmla="*/ 256535 h 2492528"/>
              <a:gd name="connsiteX13" fmla="*/ 2370651 w 6819759"/>
              <a:gd name="connsiteY13" fmla="*/ 258916 h 2492528"/>
              <a:gd name="connsiteX14" fmla="*/ 2373032 w 6819759"/>
              <a:gd name="connsiteY14" fmla="*/ 297016 h 2492528"/>
              <a:gd name="connsiteX15" fmla="*/ 2418276 w 6819759"/>
              <a:gd name="connsiteY15" fmla="*/ 299397 h 2492528"/>
              <a:gd name="connsiteX16" fmla="*/ 2423038 w 6819759"/>
              <a:gd name="connsiteY16" fmla="*/ 316066 h 2492528"/>
              <a:gd name="connsiteX17" fmla="*/ 2482570 w 6819759"/>
              <a:gd name="connsiteY17" fmla="*/ 318447 h 2492528"/>
              <a:gd name="connsiteX18" fmla="*/ 2484951 w 6819759"/>
              <a:gd name="connsiteY18" fmla="*/ 342260 h 2492528"/>
              <a:gd name="connsiteX19" fmla="*/ 2492095 w 6819759"/>
              <a:gd name="connsiteY19" fmla="*/ 344641 h 2492528"/>
              <a:gd name="connsiteX20" fmla="*/ 2492095 w 6819759"/>
              <a:gd name="connsiteY20" fmla="*/ 382741 h 2492528"/>
              <a:gd name="connsiteX21" fmla="*/ 2513526 w 6819759"/>
              <a:gd name="connsiteY21" fmla="*/ 382741 h 2492528"/>
              <a:gd name="connsiteX22" fmla="*/ 2518288 w 6819759"/>
              <a:gd name="connsiteY22" fmla="*/ 477991 h 2492528"/>
              <a:gd name="connsiteX23" fmla="*/ 2527813 w 6819759"/>
              <a:gd name="connsiteY23" fmla="*/ 477991 h 2492528"/>
              <a:gd name="connsiteX24" fmla="*/ 2527813 w 6819759"/>
              <a:gd name="connsiteY24" fmla="*/ 516091 h 2492528"/>
              <a:gd name="connsiteX25" fmla="*/ 2558770 w 6819759"/>
              <a:gd name="connsiteY25" fmla="*/ 520853 h 2492528"/>
              <a:gd name="connsiteX26" fmla="*/ 2563532 w 6819759"/>
              <a:gd name="connsiteY26" fmla="*/ 585147 h 2492528"/>
              <a:gd name="connsiteX27" fmla="*/ 2570676 w 6819759"/>
              <a:gd name="connsiteY27" fmla="*/ 585147 h 2492528"/>
              <a:gd name="connsiteX28" fmla="*/ 2573057 w 6819759"/>
              <a:gd name="connsiteY28" fmla="*/ 618485 h 2492528"/>
              <a:gd name="connsiteX29" fmla="*/ 2723076 w 6819759"/>
              <a:gd name="connsiteY29" fmla="*/ 623247 h 2492528"/>
              <a:gd name="connsiteX30" fmla="*/ 2723076 w 6819759"/>
              <a:gd name="connsiteY30" fmla="*/ 687541 h 2492528"/>
              <a:gd name="connsiteX31" fmla="*/ 2739745 w 6819759"/>
              <a:gd name="connsiteY31" fmla="*/ 687541 h 2492528"/>
              <a:gd name="connsiteX32" fmla="*/ 2746888 w 6819759"/>
              <a:gd name="connsiteY32" fmla="*/ 756597 h 2492528"/>
              <a:gd name="connsiteX33" fmla="*/ 2768320 w 6819759"/>
              <a:gd name="connsiteY33" fmla="*/ 756597 h 2492528"/>
              <a:gd name="connsiteX34" fmla="*/ 2770701 w 6819759"/>
              <a:gd name="connsiteY34" fmla="*/ 789935 h 2492528"/>
              <a:gd name="connsiteX35" fmla="*/ 2792132 w 6819759"/>
              <a:gd name="connsiteY35" fmla="*/ 789935 h 2492528"/>
              <a:gd name="connsiteX36" fmla="*/ 2792132 w 6819759"/>
              <a:gd name="connsiteY36" fmla="*/ 830416 h 2492528"/>
              <a:gd name="connsiteX37" fmla="*/ 2811182 w 6819759"/>
              <a:gd name="connsiteY37" fmla="*/ 828035 h 2492528"/>
              <a:gd name="connsiteX38" fmla="*/ 2811183 w 6819759"/>
              <a:gd name="connsiteY38" fmla="*/ 858991 h 2492528"/>
              <a:gd name="connsiteX39" fmla="*/ 2825470 w 6819759"/>
              <a:gd name="connsiteY39" fmla="*/ 863753 h 2492528"/>
              <a:gd name="connsiteX40" fmla="*/ 2827851 w 6819759"/>
              <a:gd name="connsiteY40" fmla="*/ 897091 h 2492528"/>
              <a:gd name="connsiteX41" fmla="*/ 2899288 w 6819759"/>
              <a:gd name="connsiteY41" fmla="*/ 894710 h 2492528"/>
              <a:gd name="connsiteX42" fmla="*/ 2904051 w 6819759"/>
              <a:gd name="connsiteY42" fmla="*/ 925666 h 2492528"/>
              <a:gd name="connsiteX43" fmla="*/ 2911195 w 6819759"/>
              <a:gd name="connsiteY43" fmla="*/ 925666 h 2492528"/>
              <a:gd name="connsiteX44" fmla="*/ 2911195 w 6819759"/>
              <a:gd name="connsiteY44" fmla="*/ 959003 h 2492528"/>
              <a:gd name="connsiteX45" fmla="*/ 2920720 w 6819759"/>
              <a:gd name="connsiteY45" fmla="*/ 959003 h 2492528"/>
              <a:gd name="connsiteX46" fmla="*/ 2930245 w 6819759"/>
              <a:gd name="connsiteY46" fmla="*/ 997103 h 2492528"/>
              <a:gd name="connsiteX47" fmla="*/ 2935007 w 6819759"/>
              <a:gd name="connsiteY47" fmla="*/ 992341 h 2492528"/>
              <a:gd name="connsiteX48" fmla="*/ 2942151 w 6819759"/>
              <a:gd name="connsiteY48" fmla="*/ 1032822 h 2492528"/>
              <a:gd name="connsiteX49" fmla="*/ 3075501 w 6819759"/>
              <a:gd name="connsiteY49" fmla="*/ 1035204 h 2492528"/>
              <a:gd name="connsiteX50" fmla="*/ 3075501 w 6819759"/>
              <a:gd name="connsiteY50" fmla="*/ 1068541 h 2492528"/>
              <a:gd name="connsiteX51" fmla="*/ 3154082 w 6819759"/>
              <a:gd name="connsiteY51" fmla="*/ 1070922 h 2492528"/>
              <a:gd name="connsiteX52" fmla="*/ 3158845 w 6819759"/>
              <a:gd name="connsiteY52" fmla="*/ 1170935 h 2492528"/>
              <a:gd name="connsiteX53" fmla="*/ 3182657 w 6819759"/>
              <a:gd name="connsiteY53" fmla="*/ 1173316 h 2492528"/>
              <a:gd name="connsiteX54" fmla="*/ 3187420 w 6819759"/>
              <a:gd name="connsiteY54" fmla="*/ 1201891 h 2492528"/>
              <a:gd name="connsiteX55" fmla="*/ 3270763 w 6819759"/>
              <a:gd name="connsiteY55" fmla="*/ 1204272 h 2492528"/>
              <a:gd name="connsiteX56" fmla="*/ 3270763 w 6819759"/>
              <a:gd name="connsiteY56" fmla="*/ 1237610 h 2492528"/>
              <a:gd name="connsiteX57" fmla="*/ 3337438 w 6819759"/>
              <a:gd name="connsiteY57" fmla="*/ 1242373 h 2492528"/>
              <a:gd name="connsiteX58" fmla="*/ 3344582 w 6819759"/>
              <a:gd name="connsiteY58" fmla="*/ 1280472 h 2492528"/>
              <a:gd name="connsiteX59" fmla="*/ 3346963 w 6819759"/>
              <a:gd name="connsiteY59" fmla="*/ 1278091 h 2492528"/>
              <a:gd name="connsiteX60" fmla="*/ 3346963 w 6819759"/>
              <a:gd name="connsiteY60" fmla="*/ 1318572 h 2492528"/>
              <a:gd name="connsiteX61" fmla="*/ 3366013 w 6819759"/>
              <a:gd name="connsiteY61" fmla="*/ 1316191 h 2492528"/>
              <a:gd name="connsiteX62" fmla="*/ 3370776 w 6819759"/>
              <a:gd name="connsiteY62" fmla="*/ 1349528 h 2492528"/>
              <a:gd name="connsiteX63" fmla="*/ 3377920 w 6819759"/>
              <a:gd name="connsiteY63" fmla="*/ 1347147 h 2492528"/>
              <a:gd name="connsiteX64" fmla="*/ 3382682 w 6819759"/>
              <a:gd name="connsiteY64" fmla="*/ 1382865 h 2492528"/>
              <a:gd name="connsiteX65" fmla="*/ 3425545 w 6819759"/>
              <a:gd name="connsiteY65" fmla="*/ 1385247 h 2492528"/>
              <a:gd name="connsiteX66" fmla="*/ 3435070 w 6819759"/>
              <a:gd name="connsiteY66" fmla="*/ 1418585 h 2492528"/>
              <a:gd name="connsiteX67" fmla="*/ 3489838 w 6819759"/>
              <a:gd name="connsiteY67" fmla="*/ 1416203 h 2492528"/>
              <a:gd name="connsiteX68" fmla="*/ 3492220 w 6819759"/>
              <a:gd name="connsiteY68" fmla="*/ 1494785 h 2492528"/>
              <a:gd name="connsiteX69" fmla="*/ 3606520 w 6819759"/>
              <a:gd name="connsiteY69" fmla="*/ 1499547 h 2492528"/>
              <a:gd name="connsiteX70" fmla="*/ 3606520 w 6819759"/>
              <a:gd name="connsiteY70" fmla="*/ 1530503 h 2492528"/>
              <a:gd name="connsiteX71" fmla="*/ 3627951 w 6819759"/>
              <a:gd name="connsiteY71" fmla="*/ 1530503 h 2492528"/>
              <a:gd name="connsiteX72" fmla="*/ 3639857 w 6819759"/>
              <a:gd name="connsiteY72" fmla="*/ 1566222 h 2492528"/>
              <a:gd name="connsiteX73" fmla="*/ 3749395 w 6819759"/>
              <a:gd name="connsiteY73" fmla="*/ 1570985 h 2492528"/>
              <a:gd name="connsiteX74" fmla="*/ 3758920 w 6819759"/>
              <a:gd name="connsiteY74" fmla="*/ 1606703 h 2492528"/>
              <a:gd name="connsiteX75" fmla="*/ 3844645 w 6819759"/>
              <a:gd name="connsiteY75" fmla="*/ 1611466 h 2492528"/>
              <a:gd name="connsiteX76" fmla="*/ 3847026 w 6819759"/>
              <a:gd name="connsiteY76" fmla="*/ 1644803 h 2492528"/>
              <a:gd name="connsiteX77" fmla="*/ 3932751 w 6819759"/>
              <a:gd name="connsiteY77" fmla="*/ 1649566 h 2492528"/>
              <a:gd name="connsiteX78" fmla="*/ 3942276 w 6819759"/>
              <a:gd name="connsiteY78" fmla="*/ 1687666 h 2492528"/>
              <a:gd name="connsiteX79" fmla="*/ 3973232 w 6819759"/>
              <a:gd name="connsiteY79" fmla="*/ 1687666 h 2492528"/>
              <a:gd name="connsiteX80" fmla="*/ 3975613 w 6819759"/>
              <a:gd name="connsiteY80" fmla="*/ 1721003 h 2492528"/>
              <a:gd name="connsiteX81" fmla="*/ 4425670 w 6819759"/>
              <a:gd name="connsiteY81" fmla="*/ 1725766 h 2492528"/>
              <a:gd name="connsiteX82" fmla="*/ 4435195 w 6819759"/>
              <a:gd name="connsiteY82" fmla="*/ 1780535 h 2492528"/>
              <a:gd name="connsiteX83" fmla="*/ 4592357 w 6819759"/>
              <a:gd name="connsiteY83" fmla="*/ 1773391 h 2492528"/>
              <a:gd name="connsiteX84" fmla="*/ 4594738 w 6819759"/>
              <a:gd name="connsiteY84" fmla="*/ 1823397 h 2492528"/>
              <a:gd name="connsiteX85" fmla="*/ 5206720 w 6819759"/>
              <a:gd name="connsiteY85" fmla="*/ 1828159 h 2492528"/>
              <a:gd name="connsiteX86" fmla="*/ 5213864 w 6819759"/>
              <a:gd name="connsiteY86" fmla="*/ 1923410 h 2492528"/>
              <a:gd name="connsiteX87" fmla="*/ 5251963 w 6819759"/>
              <a:gd name="connsiteY87" fmla="*/ 1921028 h 2492528"/>
              <a:gd name="connsiteX88" fmla="*/ 5263870 w 6819759"/>
              <a:gd name="connsiteY88" fmla="*/ 2013897 h 2492528"/>
              <a:gd name="connsiteX89" fmla="*/ 5916332 w 6819759"/>
              <a:gd name="connsiteY89" fmla="*/ 2018660 h 2492528"/>
              <a:gd name="connsiteX90" fmla="*/ 5921095 w 6819759"/>
              <a:gd name="connsiteY90" fmla="*/ 2135341 h 2492528"/>
              <a:gd name="connsiteX91" fmla="*/ 6640232 w 6819759"/>
              <a:gd name="connsiteY91" fmla="*/ 2132960 h 2492528"/>
              <a:gd name="connsiteX92" fmla="*/ 6635470 w 6819759"/>
              <a:gd name="connsiteY92" fmla="*/ 2492528 h 2492528"/>
              <a:gd name="connsiteX93" fmla="*/ 6819759 w 6819759"/>
              <a:gd name="connsiteY93" fmla="*/ 2485798 h 2492528"/>
              <a:gd name="connsiteX0" fmla="*/ 0 w 6819759"/>
              <a:gd name="connsiteY0" fmla="*/ 0 h 2492528"/>
              <a:gd name="connsiteX1" fmla="*/ 1072644 w 6819759"/>
              <a:gd name="connsiteY1" fmla="*/ 2156 h 2492528"/>
              <a:gd name="connsiteX2" fmla="*/ 1075213 w 6819759"/>
              <a:gd name="connsiteY2" fmla="*/ 33604 h 2492528"/>
              <a:gd name="connsiteX3" fmla="*/ 1570551 w 6819759"/>
              <a:gd name="connsiteY3" fmla="*/ 35078 h 2492528"/>
              <a:gd name="connsiteX4" fmla="*/ 1572932 w 6819759"/>
              <a:gd name="connsiteY4" fmla="*/ 63653 h 2492528"/>
              <a:gd name="connsiteX5" fmla="*/ 2089663 w 6819759"/>
              <a:gd name="connsiteY5" fmla="*/ 63653 h 2492528"/>
              <a:gd name="connsiteX6" fmla="*/ 2092045 w 6819759"/>
              <a:gd name="connsiteY6" fmla="*/ 142234 h 2492528"/>
              <a:gd name="connsiteX7" fmla="*/ 2168245 w 6819759"/>
              <a:gd name="connsiteY7" fmla="*/ 144616 h 2492528"/>
              <a:gd name="connsiteX8" fmla="*/ 2173007 w 6819759"/>
              <a:gd name="connsiteY8" fmla="*/ 177953 h 2492528"/>
              <a:gd name="connsiteX9" fmla="*/ 2251588 w 6819759"/>
              <a:gd name="connsiteY9" fmla="*/ 185097 h 2492528"/>
              <a:gd name="connsiteX10" fmla="*/ 2253970 w 6819759"/>
              <a:gd name="connsiteY10" fmla="*/ 223197 h 2492528"/>
              <a:gd name="connsiteX11" fmla="*/ 2344457 w 6819759"/>
              <a:gd name="connsiteY11" fmla="*/ 225578 h 2492528"/>
              <a:gd name="connsiteX12" fmla="*/ 2346838 w 6819759"/>
              <a:gd name="connsiteY12" fmla="*/ 256535 h 2492528"/>
              <a:gd name="connsiteX13" fmla="*/ 2370651 w 6819759"/>
              <a:gd name="connsiteY13" fmla="*/ 258916 h 2492528"/>
              <a:gd name="connsiteX14" fmla="*/ 2373032 w 6819759"/>
              <a:gd name="connsiteY14" fmla="*/ 297016 h 2492528"/>
              <a:gd name="connsiteX15" fmla="*/ 2418276 w 6819759"/>
              <a:gd name="connsiteY15" fmla="*/ 299397 h 2492528"/>
              <a:gd name="connsiteX16" fmla="*/ 2423038 w 6819759"/>
              <a:gd name="connsiteY16" fmla="*/ 316066 h 2492528"/>
              <a:gd name="connsiteX17" fmla="*/ 2482570 w 6819759"/>
              <a:gd name="connsiteY17" fmla="*/ 318447 h 2492528"/>
              <a:gd name="connsiteX18" fmla="*/ 2484951 w 6819759"/>
              <a:gd name="connsiteY18" fmla="*/ 342260 h 2492528"/>
              <a:gd name="connsiteX19" fmla="*/ 2492095 w 6819759"/>
              <a:gd name="connsiteY19" fmla="*/ 344641 h 2492528"/>
              <a:gd name="connsiteX20" fmla="*/ 2492095 w 6819759"/>
              <a:gd name="connsiteY20" fmla="*/ 382741 h 2492528"/>
              <a:gd name="connsiteX21" fmla="*/ 2513526 w 6819759"/>
              <a:gd name="connsiteY21" fmla="*/ 382741 h 2492528"/>
              <a:gd name="connsiteX22" fmla="*/ 2518288 w 6819759"/>
              <a:gd name="connsiteY22" fmla="*/ 477991 h 2492528"/>
              <a:gd name="connsiteX23" fmla="*/ 2527813 w 6819759"/>
              <a:gd name="connsiteY23" fmla="*/ 477991 h 2492528"/>
              <a:gd name="connsiteX24" fmla="*/ 2527813 w 6819759"/>
              <a:gd name="connsiteY24" fmla="*/ 516091 h 2492528"/>
              <a:gd name="connsiteX25" fmla="*/ 2558770 w 6819759"/>
              <a:gd name="connsiteY25" fmla="*/ 520853 h 2492528"/>
              <a:gd name="connsiteX26" fmla="*/ 2563532 w 6819759"/>
              <a:gd name="connsiteY26" fmla="*/ 585147 h 2492528"/>
              <a:gd name="connsiteX27" fmla="*/ 2570676 w 6819759"/>
              <a:gd name="connsiteY27" fmla="*/ 585147 h 2492528"/>
              <a:gd name="connsiteX28" fmla="*/ 2573057 w 6819759"/>
              <a:gd name="connsiteY28" fmla="*/ 618485 h 2492528"/>
              <a:gd name="connsiteX29" fmla="*/ 2723076 w 6819759"/>
              <a:gd name="connsiteY29" fmla="*/ 623247 h 2492528"/>
              <a:gd name="connsiteX30" fmla="*/ 2723076 w 6819759"/>
              <a:gd name="connsiteY30" fmla="*/ 687541 h 2492528"/>
              <a:gd name="connsiteX31" fmla="*/ 2739745 w 6819759"/>
              <a:gd name="connsiteY31" fmla="*/ 687541 h 2492528"/>
              <a:gd name="connsiteX32" fmla="*/ 2746888 w 6819759"/>
              <a:gd name="connsiteY32" fmla="*/ 756597 h 2492528"/>
              <a:gd name="connsiteX33" fmla="*/ 2768320 w 6819759"/>
              <a:gd name="connsiteY33" fmla="*/ 756597 h 2492528"/>
              <a:gd name="connsiteX34" fmla="*/ 2770701 w 6819759"/>
              <a:gd name="connsiteY34" fmla="*/ 789935 h 2492528"/>
              <a:gd name="connsiteX35" fmla="*/ 2792132 w 6819759"/>
              <a:gd name="connsiteY35" fmla="*/ 789935 h 2492528"/>
              <a:gd name="connsiteX36" fmla="*/ 2792132 w 6819759"/>
              <a:gd name="connsiteY36" fmla="*/ 830416 h 2492528"/>
              <a:gd name="connsiteX37" fmla="*/ 2811182 w 6819759"/>
              <a:gd name="connsiteY37" fmla="*/ 828035 h 2492528"/>
              <a:gd name="connsiteX38" fmla="*/ 2811183 w 6819759"/>
              <a:gd name="connsiteY38" fmla="*/ 858991 h 2492528"/>
              <a:gd name="connsiteX39" fmla="*/ 2825470 w 6819759"/>
              <a:gd name="connsiteY39" fmla="*/ 863753 h 2492528"/>
              <a:gd name="connsiteX40" fmla="*/ 2827851 w 6819759"/>
              <a:gd name="connsiteY40" fmla="*/ 897091 h 2492528"/>
              <a:gd name="connsiteX41" fmla="*/ 2899288 w 6819759"/>
              <a:gd name="connsiteY41" fmla="*/ 894710 h 2492528"/>
              <a:gd name="connsiteX42" fmla="*/ 2904051 w 6819759"/>
              <a:gd name="connsiteY42" fmla="*/ 925666 h 2492528"/>
              <a:gd name="connsiteX43" fmla="*/ 2911195 w 6819759"/>
              <a:gd name="connsiteY43" fmla="*/ 925666 h 2492528"/>
              <a:gd name="connsiteX44" fmla="*/ 2911195 w 6819759"/>
              <a:gd name="connsiteY44" fmla="*/ 959003 h 2492528"/>
              <a:gd name="connsiteX45" fmla="*/ 2920720 w 6819759"/>
              <a:gd name="connsiteY45" fmla="*/ 959003 h 2492528"/>
              <a:gd name="connsiteX46" fmla="*/ 2930245 w 6819759"/>
              <a:gd name="connsiteY46" fmla="*/ 997103 h 2492528"/>
              <a:gd name="connsiteX47" fmla="*/ 2935007 w 6819759"/>
              <a:gd name="connsiteY47" fmla="*/ 992341 h 2492528"/>
              <a:gd name="connsiteX48" fmla="*/ 2942151 w 6819759"/>
              <a:gd name="connsiteY48" fmla="*/ 1032822 h 2492528"/>
              <a:gd name="connsiteX49" fmla="*/ 3075501 w 6819759"/>
              <a:gd name="connsiteY49" fmla="*/ 1035204 h 2492528"/>
              <a:gd name="connsiteX50" fmla="*/ 3075501 w 6819759"/>
              <a:gd name="connsiteY50" fmla="*/ 1068541 h 2492528"/>
              <a:gd name="connsiteX51" fmla="*/ 3154082 w 6819759"/>
              <a:gd name="connsiteY51" fmla="*/ 1070922 h 2492528"/>
              <a:gd name="connsiteX52" fmla="*/ 3158845 w 6819759"/>
              <a:gd name="connsiteY52" fmla="*/ 1170935 h 2492528"/>
              <a:gd name="connsiteX53" fmla="*/ 3182657 w 6819759"/>
              <a:gd name="connsiteY53" fmla="*/ 1173316 h 2492528"/>
              <a:gd name="connsiteX54" fmla="*/ 3187420 w 6819759"/>
              <a:gd name="connsiteY54" fmla="*/ 1201891 h 2492528"/>
              <a:gd name="connsiteX55" fmla="*/ 3270763 w 6819759"/>
              <a:gd name="connsiteY55" fmla="*/ 1204272 h 2492528"/>
              <a:gd name="connsiteX56" fmla="*/ 3270763 w 6819759"/>
              <a:gd name="connsiteY56" fmla="*/ 1237610 h 2492528"/>
              <a:gd name="connsiteX57" fmla="*/ 3337438 w 6819759"/>
              <a:gd name="connsiteY57" fmla="*/ 1242373 h 2492528"/>
              <a:gd name="connsiteX58" fmla="*/ 3344582 w 6819759"/>
              <a:gd name="connsiteY58" fmla="*/ 1280472 h 2492528"/>
              <a:gd name="connsiteX59" fmla="*/ 3346963 w 6819759"/>
              <a:gd name="connsiteY59" fmla="*/ 1278091 h 2492528"/>
              <a:gd name="connsiteX60" fmla="*/ 3346963 w 6819759"/>
              <a:gd name="connsiteY60" fmla="*/ 1318572 h 2492528"/>
              <a:gd name="connsiteX61" fmla="*/ 3366013 w 6819759"/>
              <a:gd name="connsiteY61" fmla="*/ 1316191 h 2492528"/>
              <a:gd name="connsiteX62" fmla="*/ 3370776 w 6819759"/>
              <a:gd name="connsiteY62" fmla="*/ 1349528 h 2492528"/>
              <a:gd name="connsiteX63" fmla="*/ 3377920 w 6819759"/>
              <a:gd name="connsiteY63" fmla="*/ 1347147 h 2492528"/>
              <a:gd name="connsiteX64" fmla="*/ 3382682 w 6819759"/>
              <a:gd name="connsiteY64" fmla="*/ 1382865 h 2492528"/>
              <a:gd name="connsiteX65" fmla="*/ 3425545 w 6819759"/>
              <a:gd name="connsiteY65" fmla="*/ 1385247 h 2492528"/>
              <a:gd name="connsiteX66" fmla="*/ 3435070 w 6819759"/>
              <a:gd name="connsiteY66" fmla="*/ 1418585 h 2492528"/>
              <a:gd name="connsiteX67" fmla="*/ 3489838 w 6819759"/>
              <a:gd name="connsiteY67" fmla="*/ 1416203 h 2492528"/>
              <a:gd name="connsiteX68" fmla="*/ 3492220 w 6819759"/>
              <a:gd name="connsiteY68" fmla="*/ 1494785 h 2492528"/>
              <a:gd name="connsiteX69" fmla="*/ 3606520 w 6819759"/>
              <a:gd name="connsiteY69" fmla="*/ 1499547 h 2492528"/>
              <a:gd name="connsiteX70" fmla="*/ 3606520 w 6819759"/>
              <a:gd name="connsiteY70" fmla="*/ 1530503 h 2492528"/>
              <a:gd name="connsiteX71" fmla="*/ 3627951 w 6819759"/>
              <a:gd name="connsiteY71" fmla="*/ 1530503 h 2492528"/>
              <a:gd name="connsiteX72" fmla="*/ 3639857 w 6819759"/>
              <a:gd name="connsiteY72" fmla="*/ 1566222 h 2492528"/>
              <a:gd name="connsiteX73" fmla="*/ 3749395 w 6819759"/>
              <a:gd name="connsiteY73" fmla="*/ 1570985 h 2492528"/>
              <a:gd name="connsiteX74" fmla="*/ 3758920 w 6819759"/>
              <a:gd name="connsiteY74" fmla="*/ 1606703 h 2492528"/>
              <a:gd name="connsiteX75" fmla="*/ 3844645 w 6819759"/>
              <a:gd name="connsiteY75" fmla="*/ 1611466 h 2492528"/>
              <a:gd name="connsiteX76" fmla="*/ 3847026 w 6819759"/>
              <a:gd name="connsiteY76" fmla="*/ 1644803 h 2492528"/>
              <a:gd name="connsiteX77" fmla="*/ 3932751 w 6819759"/>
              <a:gd name="connsiteY77" fmla="*/ 1649566 h 2492528"/>
              <a:gd name="connsiteX78" fmla="*/ 3942276 w 6819759"/>
              <a:gd name="connsiteY78" fmla="*/ 1687666 h 2492528"/>
              <a:gd name="connsiteX79" fmla="*/ 3973232 w 6819759"/>
              <a:gd name="connsiteY79" fmla="*/ 1687666 h 2492528"/>
              <a:gd name="connsiteX80" fmla="*/ 3975613 w 6819759"/>
              <a:gd name="connsiteY80" fmla="*/ 1721003 h 2492528"/>
              <a:gd name="connsiteX81" fmla="*/ 4425670 w 6819759"/>
              <a:gd name="connsiteY81" fmla="*/ 1725766 h 2492528"/>
              <a:gd name="connsiteX82" fmla="*/ 4435195 w 6819759"/>
              <a:gd name="connsiteY82" fmla="*/ 1780535 h 2492528"/>
              <a:gd name="connsiteX83" fmla="*/ 4592357 w 6819759"/>
              <a:gd name="connsiteY83" fmla="*/ 1773391 h 2492528"/>
              <a:gd name="connsiteX84" fmla="*/ 4594738 w 6819759"/>
              <a:gd name="connsiteY84" fmla="*/ 1823397 h 2492528"/>
              <a:gd name="connsiteX85" fmla="*/ 5206720 w 6819759"/>
              <a:gd name="connsiteY85" fmla="*/ 1828159 h 2492528"/>
              <a:gd name="connsiteX86" fmla="*/ 5213864 w 6819759"/>
              <a:gd name="connsiteY86" fmla="*/ 1923410 h 2492528"/>
              <a:gd name="connsiteX87" fmla="*/ 5251963 w 6819759"/>
              <a:gd name="connsiteY87" fmla="*/ 1921028 h 2492528"/>
              <a:gd name="connsiteX88" fmla="*/ 5263870 w 6819759"/>
              <a:gd name="connsiteY88" fmla="*/ 2013897 h 2492528"/>
              <a:gd name="connsiteX89" fmla="*/ 5916332 w 6819759"/>
              <a:gd name="connsiteY89" fmla="*/ 2018660 h 2492528"/>
              <a:gd name="connsiteX90" fmla="*/ 5921095 w 6819759"/>
              <a:gd name="connsiteY90" fmla="*/ 2135341 h 2492528"/>
              <a:gd name="connsiteX91" fmla="*/ 6640232 w 6819759"/>
              <a:gd name="connsiteY91" fmla="*/ 2132960 h 2492528"/>
              <a:gd name="connsiteX92" fmla="*/ 6635470 w 6819759"/>
              <a:gd name="connsiteY92" fmla="*/ 2492528 h 2492528"/>
              <a:gd name="connsiteX93" fmla="*/ 6819759 w 6819759"/>
              <a:gd name="connsiteY93" fmla="*/ 2485798 h 2492528"/>
              <a:gd name="connsiteX0" fmla="*/ 0 w 6819759"/>
              <a:gd name="connsiteY0" fmla="*/ 0 h 2492528"/>
              <a:gd name="connsiteX1" fmla="*/ 1072644 w 6819759"/>
              <a:gd name="connsiteY1" fmla="*/ 2156 h 2492528"/>
              <a:gd name="connsiteX2" fmla="*/ 1075213 w 6819759"/>
              <a:gd name="connsiteY2" fmla="*/ 33604 h 2492528"/>
              <a:gd name="connsiteX3" fmla="*/ 1570551 w 6819759"/>
              <a:gd name="connsiteY3" fmla="*/ 35078 h 2492528"/>
              <a:gd name="connsiteX4" fmla="*/ 1572932 w 6819759"/>
              <a:gd name="connsiteY4" fmla="*/ 63653 h 2492528"/>
              <a:gd name="connsiteX5" fmla="*/ 2089663 w 6819759"/>
              <a:gd name="connsiteY5" fmla="*/ 63653 h 2492528"/>
              <a:gd name="connsiteX6" fmla="*/ 2092045 w 6819759"/>
              <a:gd name="connsiteY6" fmla="*/ 142234 h 2492528"/>
              <a:gd name="connsiteX7" fmla="*/ 2168245 w 6819759"/>
              <a:gd name="connsiteY7" fmla="*/ 144616 h 2492528"/>
              <a:gd name="connsiteX8" fmla="*/ 2173007 w 6819759"/>
              <a:gd name="connsiteY8" fmla="*/ 177953 h 2492528"/>
              <a:gd name="connsiteX9" fmla="*/ 2251588 w 6819759"/>
              <a:gd name="connsiteY9" fmla="*/ 185097 h 2492528"/>
              <a:gd name="connsiteX10" fmla="*/ 2253970 w 6819759"/>
              <a:gd name="connsiteY10" fmla="*/ 223197 h 2492528"/>
              <a:gd name="connsiteX11" fmla="*/ 2344457 w 6819759"/>
              <a:gd name="connsiteY11" fmla="*/ 225578 h 2492528"/>
              <a:gd name="connsiteX12" fmla="*/ 2346838 w 6819759"/>
              <a:gd name="connsiteY12" fmla="*/ 256535 h 2492528"/>
              <a:gd name="connsiteX13" fmla="*/ 2370651 w 6819759"/>
              <a:gd name="connsiteY13" fmla="*/ 258916 h 2492528"/>
              <a:gd name="connsiteX14" fmla="*/ 2373032 w 6819759"/>
              <a:gd name="connsiteY14" fmla="*/ 297016 h 2492528"/>
              <a:gd name="connsiteX15" fmla="*/ 2418276 w 6819759"/>
              <a:gd name="connsiteY15" fmla="*/ 299397 h 2492528"/>
              <a:gd name="connsiteX16" fmla="*/ 2423038 w 6819759"/>
              <a:gd name="connsiteY16" fmla="*/ 316066 h 2492528"/>
              <a:gd name="connsiteX17" fmla="*/ 2482570 w 6819759"/>
              <a:gd name="connsiteY17" fmla="*/ 318447 h 2492528"/>
              <a:gd name="connsiteX18" fmla="*/ 2484951 w 6819759"/>
              <a:gd name="connsiteY18" fmla="*/ 342260 h 2492528"/>
              <a:gd name="connsiteX19" fmla="*/ 2492095 w 6819759"/>
              <a:gd name="connsiteY19" fmla="*/ 344641 h 2492528"/>
              <a:gd name="connsiteX20" fmla="*/ 2492095 w 6819759"/>
              <a:gd name="connsiteY20" fmla="*/ 382741 h 2492528"/>
              <a:gd name="connsiteX21" fmla="*/ 2513526 w 6819759"/>
              <a:gd name="connsiteY21" fmla="*/ 382741 h 2492528"/>
              <a:gd name="connsiteX22" fmla="*/ 2518288 w 6819759"/>
              <a:gd name="connsiteY22" fmla="*/ 477991 h 2492528"/>
              <a:gd name="connsiteX23" fmla="*/ 2527813 w 6819759"/>
              <a:gd name="connsiteY23" fmla="*/ 477991 h 2492528"/>
              <a:gd name="connsiteX24" fmla="*/ 2527813 w 6819759"/>
              <a:gd name="connsiteY24" fmla="*/ 516091 h 2492528"/>
              <a:gd name="connsiteX25" fmla="*/ 2558770 w 6819759"/>
              <a:gd name="connsiteY25" fmla="*/ 520853 h 2492528"/>
              <a:gd name="connsiteX26" fmla="*/ 2563532 w 6819759"/>
              <a:gd name="connsiteY26" fmla="*/ 585147 h 2492528"/>
              <a:gd name="connsiteX27" fmla="*/ 2570676 w 6819759"/>
              <a:gd name="connsiteY27" fmla="*/ 585147 h 2492528"/>
              <a:gd name="connsiteX28" fmla="*/ 2573057 w 6819759"/>
              <a:gd name="connsiteY28" fmla="*/ 618485 h 2492528"/>
              <a:gd name="connsiteX29" fmla="*/ 2723076 w 6819759"/>
              <a:gd name="connsiteY29" fmla="*/ 623247 h 2492528"/>
              <a:gd name="connsiteX30" fmla="*/ 2723076 w 6819759"/>
              <a:gd name="connsiteY30" fmla="*/ 687541 h 2492528"/>
              <a:gd name="connsiteX31" fmla="*/ 2739745 w 6819759"/>
              <a:gd name="connsiteY31" fmla="*/ 687541 h 2492528"/>
              <a:gd name="connsiteX32" fmla="*/ 2746888 w 6819759"/>
              <a:gd name="connsiteY32" fmla="*/ 756597 h 2492528"/>
              <a:gd name="connsiteX33" fmla="*/ 2768320 w 6819759"/>
              <a:gd name="connsiteY33" fmla="*/ 756597 h 2492528"/>
              <a:gd name="connsiteX34" fmla="*/ 2770701 w 6819759"/>
              <a:gd name="connsiteY34" fmla="*/ 789935 h 2492528"/>
              <a:gd name="connsiteX35" fmla="*/ 2792132 w 6819759"/>
              <a:gd name="connsiteY35" fmla="*/ 789935 h 2492528"/>
              <a:gd name="connsiteX36" fmla="*/ 2792132 w 6819759"/>
              <a:gd name="connsiteY36" fmla="*/ 830416 h 2492528"/>
              <a:gd name="connsiteX37" fmla="*/ 2811182 w 6819759"/>
              <a:gd name="connsiteY37" fmla="*/ 828035 h 2492528"/>
              <a:gd name="connsiteX38" fmla="*/ 2811183 w 6819759"/>
              <a:gd name="connsiteY38" fmla="*/ 858991 h 2492528"/>
              <a:gd name="connsiteX39" fmla="*/ 2825470 w 6819759"/>
              <a:gd name="connsiteY39" fmla="*/ 863753 h 2492528"/>
              <a:gd name="connsiteX40" fmla="*/ 2827851 w 6819759"/>
              <a:gd name="connsiteY40" fmla="*/ 897091 h 2492528"/>
              <a:gd name="connsiteX41" fmla="*/ 2899288 w 6819759"/>
              <a:gd name="connsiteY41" fmla="*/ 894710 h 2492528"/>
              <a:gd name="connsiteX42" fmla="*/ 2904051 w 6819759"/>
              <a:gd name="connsiteY42" fmla="*/ 925666 h 2492528"/>
              <a:gd name="connsiteX43" fmla="*/ 2911195 w 6819759"/>
              <a:gd name="connsiteY43" fmla="*/ 925666 h 2492528"/>
              <a:gd name="connsiteX44" fmla="*/ 2911195 w 6819759"/>
              <a:gd name="connsiteY44" fmla="*/ 959003 h 2492528"/>
              <a:gd name="connsiteX45" fmla="*/ 2920720 w 6819759"/>
              <a:gd name="connsiteY45" fmla="*/ 959003 h 2492528"/>
              <a:gd name="connsiteX46" fmla="*/ 2930245 w 6819759"/>
              <a:gd name="connsiteY46" fmla="*/ 997103 h 2492528"/>
              <a:gd name="connsiteX47" fmla="*/ 2935007 w 6819759"/>
              <a:gd name="connsiteY47" fmla="*/ 992341 h 2492528"/>
              <a:gd name="connsiteX48" fmla="*/ 2942151 w 6819759"/>
              <a:gd name="connsiteY48" fmla="*/ 1032822 h 2492528"/>
              <a:gd name="connsiteX49" fmla="*/ 3075501 w 6819759"/>
              <a:gd name="connsiteY49" fmla="*/ 1035204 h 2492528"/>
              <a:gd name="connsiteX50" fmla="*/ 3075501 w 6819759"/>
              <a:gd name="connsiteY50" fmla="*/ 1068541 h 2492528"/>
              <a:gd name="connsiteX51" fmla="*/ 3154082 w 6819759"/>
              <a:gd name="connsiteY51" fmla="*/ 1070922 h 2492528"/>
              <a:gd name="connsiteX52" fmla="*/ 3158845 w 6819759"/>
              <a:gd name="connsiteY52" fmla="*/ 1170935 h 2492528"/>
              <a:gd name="connsiteX53" fmla="*/ 3182657 w 6819759"/>
              <a:gd name="connsiteY53" fmla="*/ 1173316 h 2492528"/>
              <a:gd name="connsiteX54" fmla="*/ 3187420 w 6819759"/>
              <a:gd name="connsiteY54" fmla="*/ 1201891 h 2492528"/>
              <a:gd name="connsiteX55" fmla="*/ 3270763 w 6819759"/>
              <a:gd name="connsiteY55" fmla="*/ 1204272 h 2492528"/>
              <a:gd name="connsiteX56" fmla="*/ 3270763 w 6819759"/>
              <a:gd name="connsiteY56" fmla="*/ 1237610 h 2492528"/>
              <a:gd name="connsiteX57" fmla="*/ 3337438 w 6819759"/>
              <a:gd name="connsiteY57" fmla="*/ 1242373 h 2492528"/>
              <a:gd name="connsiteX58" fmla="*/ 3344582 w 6819759"/>
              <a:gd name="connsiteY58" fmla="*/ 1280472 h 2492528"/>
              <a:gd name="connsiteX59" fmla="*/ 3346963 w 6819759"/>
              <a:gd name="connsiteY59" fmla="*/ 1278091 h 2492528"/>
              <a:gd name="connsiteX60" fmla="*/ 3346963 w 6819759"/>
              <a:gd name="connsiteY60" fmla="*/ 1318572 h 2492528"/>
              <a:gd name="connsiteX61" fmla="*/ 3366013 w 6819759"/>
              <a:gd name="connsiteY61" fmla="*/ 1316191 h 2492528"/>
              <a:gd name="connsiteX62" fmla="*/ 3370776 w 6819759"/>
              <a:gd name="connsiteY62" fmla="*/ 1349528 h 2492528"/>
              <a:gd name="connsiteX63" fmla="*/ 3377920 w 6819759"/>
              <a:gd name="connsiteY63" fmla="*/ 1347147 h 2492528"/>
              <a:gd name="connsiteX64" fmla="*/ 3382682 w 6819759"/>
              <a:gd name="connsiteY64" fmla="*/ 1382865 h 2492528"/>
              <a:gd name="connsiteX65" fmla="*/ 3425545 w 6819759"/>
              <a:gd name="connsiteY65" fmla="*/ 1385247 h 2492528"/>
              <a:gd name="connsiteX66" fmla="*/ 3435070 w 6819759"/>
              <a:gd name="connsiteY66" fmla="*/ 1418585 h 2492528"/>
              <a:gd name="connsiteX67" fmla="*/ 3489838 w 6819759"/>
              <a:gd name="connsiteY67" fmla="*/ 1416203 h 2492528"/>
              <a:gd name="connsiteX68" fmla="*/ 3492220 w 6819759"/>
              <a:gd name="connsiteY68" fmla="*/ 1494785 h 2492528"/>
              <a:gd name="connsiteX69" fmla="*/ 3606520 w 6819759"/>
              <a:gd name="connsiteY69" fmla="*/ 1499547 h 2492528"/>
              <a:gd name="connsiteX70" fmla="*/ 3606520 w 6819759"/>
              <a:gd name="connsiteY70" fmla="*/ 1530503 h 2492528"/>
              <a:gd name="connsiteX71" fmla="*/ 3627951 w 6819759"/>
              <a:gd name="connsiteY71" fmla="*/ 1530503 h 2492528"/>
              <a:gd name="connsiteX72" fmla="*/ 3639857 w 6819759"/>
              <a:gd name="connsiteY72" fmla="*/ 1566222 h 2492528"/>
              <a:gd name="connsiteX73" fmla="*/ 3749395 w 6819759"/>
              <a:gd name="connsiteY73" fmla="*/ 1570985 h 2492528"/>
              <a:gd name="connsiteX74" fmla="*/ 3758920 w 6819759"/>
              <a:gd name="connsiteY74" fmla="*/ 1606703 h 2492528"/>
              <a:gd name="connsiteX75" fmla="*/ 3844645 w 6819759"/>
              <a:gd name="connsiteY75" fmla="*/ 1611466 h 2492528"/>
              <a:gd name="connsiteX76" fmla="*/ 3847026 w 6819759"/>
              <a:gd name="connsiteY76" fmla="*/ 1644803 h 2492528"/>
              <a:gd name="connsiteX77" fmla="*/ 3932751 w 6819759"/>
              <a:gd name="connsiteY77" fmla="*/ 1649566 h 2492528"/>
              <a:gd name="connsiteX78" fmla="*/ 3942276 w 6819759"/>
              <a:gd name="connsiteY78" fmla="*/ 1687666 h 2492528"/>
              <a:gd name="connsiteX79" fmla="*/ 3973232 w 6819759"/>
              <a:gd name="connsiteY79" fmla="*/ 1687666 h 2492528"/>
              <a:gd name="connsiteX80" fmla="*/ 3975613 w 6819759"/>
              <a:gd name="connsiteY80" fmla="*/ 1721003 h 2492528"/>
              <a:gd name="connsiteX81" fmla="*/ 4425670 w 6819759"/>
              <a:gd name="connsiteY81" fmla="*/ 1725766 h 2492528"/>
              <a:gd name="connsiteX82" fmla="*/ 4435195 w 6819759"/>
              <a:gd name="connsiteY82" fmla="*/ 1780535 h 2492528"/>
              <a:gd name="connsiteX83" fmla="*/ 4592357 w 6819759"/>
              <a:gd name="connsiteY83" fmla="*/ 1773391 h 2492528"/>
              <a:gd name="connsiteX84" fmla="*/ 4594738 w 6819759"/>
              <a:gd name="connsiteY84" fmla="*/ 1823397 h 2492528"/>
              <a:gd name="connsiteX85" fmla="*/ 5206720 w 6819759"/>
              <a:gd name="connsiteY85" fmla="*/ 1828159 h 2492528"/>
              <a:gd name="connsiteX86" fmla="*/ 5213864 w 6819759"/>
              <a:gd name="connsiteY86" fmla="*/ 1923410 h 2492528"/>
              <a:gd name="connsiteX87" fmla="*/ 5251963 w 6819759"/>
              <a:gd name="connsiteY87" fmla="*/ 1921028 h 2492528"/>
              <a:gd name="connsiteX88" fmla="*/ 5263870 w 6819759"/>
              <a:gd name="connsiteY88" fmla="*/ 2013897 h 2492528"/>
              <a:gd name="connsiteX89" fmla="*/ 5916332 w 6819759"/>
              <a:gd name="connsiteY89" fmla="*/ 2018660 h 2492528"/>
              <a:gd name="connsiteX90" fmla="*/ 5921095 w 6819759"/>
              <a:gd name="connsiteY90" fmla="*/ 2135341 h 2492528"/>
              <a:gd name="connsiteX91" fmla="*/ 6640232 w 6819759"/>
              <a:gd name="connsiteY91" fmla="*/ 2132960 h 2492528"/>
              <a:gd name="connsiteX92" fmla="*/ 6635470 w 6819759"/>
              <a:gd name="connsiteY92" fmla="*/ 2492528 h 2492528"/>
              <a:gd name="connsiteX93" fmla="*/ 6819759 w 6819759"/>
              <a:gd name="connsiteY93" fmla="*/ 2485798 h 2492528"/>
              <a:gd name="connsiteX0" fmla="*/ 0 w 6819759"/>
              <a:gd name="connsiteY0" fmla="*/ 0 h 2492528"/>
              <a:gd name="connsiteX1" fmla="*/ 1072644 w 6819759"/>
              <a:gd name="connsiteY1" fmla="*/ 2156 h 2492528"/>
              <a:gd name="connsiteX2" fmla="*/ 1075213 w 6819759"/>
              <a:gd name="connsiteY2" fmla="*/ 33604 h 2492528"/>
              <a:gd name="connsiteX3" fmla="*/ 1570551 w 6819759"/>
              <a:gd name="connsiteY3" fmla="*/ 35078 h 2492528"/>
              <a:gd name="connsiteX4" fmla="*/ 1572932 w 6819759"/>
              <a:gd name="connsiteY4" fmla="*/ 63653 h 2492528"/>
              <a:gd name="connsiteX5" fmla="*/ 2089663 w 6819759"/>
              <a:gd name="connsiteY5" fmla="*/ 63653 h 2492528"/>
              <a:gd name="connsiteX6" fmla="*/ 2092045 w 6819759"/>
              <a:gd name="connsiteY6" fmla="*/ 142234 h 2492528"/>
              <a:gd name="connsiteX7" fmla="*/ 2168245 w 6819759"/>
              <a:gd name="connsiteY7" fmla="*/ 144616 h 2492528"/>
              <a:gd name="connsiteX8" fmla="*/ 2173007 w 6819759"/>
              <a:gd name="connsiteY8" fmla="*/ 177953 h 2492528"/>
              <a:gd name="connsiteX9" fmla="*/ 2251588 w 6819759"/>
              <a:gd name="connsiteY9" fmla="*/ 185097 h 2492528"/>
              <a:gd name="connsiteX10" fmla="*/ 2253970 w 6819759"/>
              <a:gd name="connsiteY10" fmla="*/ 223197 h 2492528"/>
              <a:gd name="connsiteX11" fmla="*/ 2344457 w 6819759"/>
              <a:gd name="connsiteY11" fmla="*/ 225578 h 2492528"/>
              <a:gd name="connsiteX12" fmla="*/ 2346838 w 6819759"/>
              <a:gd name="connsiteY12" fmla="*/ 256535 h 2492528"/>
              <a:gd name="connsiteX13" fmla="*/ 2370651 w 6819759"/>
              <a:gd name="connsiteY13" fmla="*/ 258916 h 2492528"/>
              <a:gd name="connsiteX14" fmla="*/ 2373032 w 6819759"/>
              <a:gd name="connsiteY14" fmla="*/ 297016 h 2492528"/>
              <a:gd name="connsiteX15" fmla="*/ 2418276 w 6819759"/>
              <a:gd name="connsiteY15" fmla="*/ 299397 h 2492528"/>
              <a:gd name="connsiteX16" fmla="*/ 2423038 w 6819759"/>
              <a:gd name="connsiteY16" fmla="*/ 316066 h 2492528"/>
              <a:gd name="connsiteX17" fmla="*/ 2482570 w 6819759"/>
              <a:gd name="connsiteY17" fmla="*/ 318447 h 2492528"/>
              <a:gd name="connsiteX18" fmla="*/ 2484951 w 6819759"/>
              <a:gd name="connsiteY18" fmla="*/ 342260 h 2492528"/>
              <a:gd name="connsiteX19" fmla="*/ 2492095 w 6819759"/>
              <a:gd name="connsiteY19" fmla="*/ 344641 h 2492528"/>
              <a:gd name="connsiteX20" fmla="*/ 2492095 w 6819759"/>
              <a:gd name="connsiteY20" fmla="*/ 382741 h 2492528"/>
              <a:gd name="connsiteX21" fmla="*/ 2513526 w 6819759"/>
              <a:gd name="connsiteY21" fmla="*/ 382741 h 2492528"/>
              <a:gd name="connsiteX22" fmla="*/ 2518288 w 6819759"/>
              <a:gd name="connsiteY22" fmla="*/ 477991 h 2492528"/>
              <a:gd name="connsiteX23" fmla="*/ 2527813 w 6819759"/>
              <a:gd name="connsiteY23" fmla="*/ 477991 h 2492528"/>
              <a:gd name="connsiteX24" fmla="*/ 2527813 w 6819759"/>
              <a:gd name="connsiteY24" fmla="*/ 516091 h 2492528"/>
              <a:gd name="connsiteX25" fmla="*/ 2558770 w 6819759"/>
              <a:gd name="connsiteY25" fmla="*/ 520853 h 2492528"/>
              <a:gd name="connsiteX26" fmla="*/ 2563532 w 6819759"/>
              <a:gd name="connsiteY26" fmla="*/ 585147 h 2492528"/>
              <a:gd name="connsiteX27" fmla="*/ 2570676 w 6819759"/>
              <a:gd name="connsiteY27" fmla="*/ 585147 h 2492528"/>
              <a:gd name="connsiteX28" fmla="*/ 2573057 w 6819759"/>
              <a:gd name="connsiteY28" fmla="*/ 618485 h 2492528"/>
              <a:gd name="connsiteX29" fmla="*/ 2723076 w 6819759"/>
              <a:gd name="connsiteY29" fmla="*/ 623247 h 2492528"/>
              <a:gd name="connsiteX30" fmla="*/ 2723076 w 6819759"/>
              <a:gd name="connsiteY30" fmla="*/ 687541 h 2492528"/>
              <a:gd name="connsiteX31" fmla="*/ 2739745 w 6819759"/>
              <a:gd name="connsiteY31" fmla="*/ 687541 h 2492528"/>
              <a:gd name="connsiteX32" fmla="*/ 2746888 w 6819759"/>
              <a:gd name="connsiteY32" fmla="*/ 756597 h 2492528"/>
              <a:gd name="connsiteX33" fmla="*/ 2768320 w 6819759"/>
              <a:gd name="connsiteY33" fmla="*/ 756597 h 2492528"/>
              <a:gd name="connsiteX34" fmla="*/ 2770701 w 6819759"/>
              <a:gd name="connsiteY34" fmla="*/ 789935 h 2492528"/>
              <a:gd name="connsiteX35" fmla="*/ 2792132 w 6819759"/>
              <a:gd name="connsiteY35" fmla="*/ 789935 h 2492528"/>
              <a:gd name="connsiteX36" fmla="*/ 2792132 w 6819759"/>
              <a:gd name="connsiteY36" fmla="*/ 830416 h 2492528"/>
              <a:gd name="connsiteX37" fmla="*/ 2811182 w 6819759"/>
              <a:gd name="connsiteY37" fmla="*/ 828035 h 2492528"/>
              <a:gd name="connsiteX38" fmla="*/ 2811183 w 6819759"/>
              <a:gd name="connsiteY38" fmla="*/ 858991 h 2492528"/>
              <a:gd name="connsiteX39" fmla="*/ 2825470 w 6819759"/>
              <a:gd name="connsiteY39" fmla="*/ 863753 h 2492528"/>
              <a:gd name="connsiteX40" fmla="*/ 2827851 w 6819759"/>
              <a:gd name="connsiteY40" fmla="*/ 897091 h 2492528"/>
              <a:gd name="connsiteX41" fmla="*/ 2899288 w 6819759"/>
              <a:gd name="connsiteY41" fmla="*/ 894710 h 2492528"/>
              <a:gd name="connsiteX42" fmla="*/ 2904051 w 6819759"/>
              <a:gd name="connsiteY42" fmla="*/ 925666 h 2492528"/>
              <a:gd name="connsiteX43" fmla="*/ 2911195 w 6819759"/>
              <a:gd name="connsiteY43" fmla="*/ 925666 h 2492528"/>
              <a:gd name="connsiteX44" fmla="*/ 2911195 w 6819759"/>
              <a:gd name="connsiteY44" fmla="*/ 959003 h 2492528"/>
              <a:gd name="connsiteX45" fmla="*/ 2920720 w 6819759"/>
              <a:gd name="connsiteY45" fmla="*/ 959003 h 2492528"/>
              <a:gd name="connsiteX46" fmla="*/ 2930245 w 6819759"/>
              <a:gd name="connsiteY46" fmla="*/ 997103 h 2492528"/>
              <a:gd name="connsiteX47" fmla="*/ 2935007 w 6819759"/>
              <a:gd name="connsiteY47" fmla="*/ 992341 h 2492528"/>
              <a:gd name="connsiteX48" fmla="*/ 2942151 w 6819759"/>
              <a:gd name="connsiteY48" fmla="*/ 1032822 h 2492528"/>
              <a:gd name="connsiteX49" fmla="*/ 3075501 w 6819759"/>
              <a:gd name="connsiteY49" fmla="*/ 1035204 h 2492528"/>
              <a:gd name="connsiteX50" fmla="*/ 3075501 w 6819759"/>
              <a:gd name="connsiteY50" fmla="*/ 1068541 h 2492528"/>
              <a:gd name="connsiteX51" fmla="*/ 3154082 w 6819759"/>
              <a:gd name="connsiteY51" fmla="*/ 1070922 h 2492528"/>
              <a:gd name="connsiteX52" fmla="*/ 3158845 w 6819759"/>
              <a:gd name="connsiteY52" fmla="*/ 1170935 h 2492528"/>
              <a:gd name="connsiteX53" fmla="*/ 3182657 w 6819759"/>
              <a:gd name="connsiteY53" fmla="*/ 1173316 h 2492528"/>
              <a:gd name="connsiteX54" fmla="*/ 3187420 w 6819759"/>
              <a:gd name="connsiteY54" fmla="*/ 1201891 h 2492528"/>
              <a:gd name="connsiteX55" fmla="*/ 3270763 w 6819759"/>
              <a:gd name="connsiteY55" fmla="*/ 1204272 h 2492528"/>
              <a:gd name="connsiteX56" fmla="*/ 3270763 w 6819759"/>
              <a:gd name="connsiteY56" fmla="*/ 1237610 h 2492528"/>
              <a:gd name="connsiteX57" fmla="*/ 3337438 w 6819759"/>
              <a:gd name="connsiteY57" fmla="*/ 1242373 h 2492528"/>
              <a:gd name="connsiteX58" fmla="*/ 3344582 w 6819759"/>
              <a:gd name="connsiteY58" fmla="*/ 1280472 h 2492528"/>
              <a:gd name="connsiteX59" fmla="*/ 3346963 w 6819759"/>
              <a:gd name="connsiteY59" fmla="*/ 1278091 h 2492528"/>
              <a:gd name="connsiteX60" fmla="*/ 3346963 w 6819759"/>
              <a:gd name="connsiteY60" fmla="*/ 1318572 h 2492528"/>
              <a:gd name="connsiteX61" fmla="*/ 3366013 w 6819759"/>
              <a:gd name="connsiteY61" fmla="*/ 1316191 h 2492528"/>
              <a:gd name="connsiteX62" fmla="*/ 3370776 w 6819759"/>
              <a:gd name="connsiteY62" fmla="*/ 1349528 h 2492528"/>
              <a:gd name="connsiteX63" fmla="*/ 3377920 w 6819759"/>
              <a:gd name="connsiteY63" fmla="*/ 1347147 h 2492528"/>
              <a:gd name="connsiteX64" fmla="*/ 3382682 w 6819759"/>
              <a:gd name="connsiteY64" fmla="*/ 1382865 h 2492528"/>
              <a:gd name="connsiteX65" fmla="*/ 3425545 w 6819759"/>
              <a:gd name="connsiteY65" fmla="*/ 1385247 h 2492528"/>
              <a:gd name="connsiteX66" fmla="*/ 3435070 w 6819759"/>
              <a:gd name="connsiteY66" fmla="*/ 1418585 h 2492528"/>
              <a:gd name="connsiteX67" fmla="*/ 3489838 w 6819759"/>
              <a:gd name="connsiteY67" fmla="*/ 1416203 h 2492528"/>
              <a:gd name="connsiteX68" fmla="*/ 3492220 w 6819759"/>
              <a:gd name="connsiteY68" fmla="*/ 1494785 h 2492528"/>
              <a:gd name="connsiteX69" fmla="*/ 3606520 w 6819759"/>
              <a:gd name="connsiteY69" fmla="*/ 1499547 h 2492528"/>
              <a:gd name="connsiteX70" fmla="*/ 3606520 w 6819759"/>
              <a:gd name="connsiteY70" fmla="*/ 1530503 h 2492528"/>
              <a:gd name="connsiteX71" fmla="*/ 3627951 w 6819759"/>
              <a:gd name="connsiteY71" fmla="*/ 1530503 h 2492528"/>
              <a:gd name="connsiteX72" fmla="*/ 3639857 w 6819759"/>
              <a:gd name="connsiteY72" fmla="*/ 1566222 h 2492528"/>
              <a:gd name="connsiteX73" fmla="*/ 3749395 w 6819759"/>
              <a:gd name="connsiteY73" fmla="*/ 1570985 h 2492528"/>
              <a:gd name="connsiteX74" fmla="*/ 3758920 w 6819759"/>
              <a:gd name="connsiteY74" fmla="*/ 1606703 h 2492528"/>
              <a:gd name="connsiteX75" fmla="*/ 3844645 w 6819759"/>
              <a:gd name="connsiteY75" fmla="*/ 1611466 h 2492528"/>
              <a:gd name="connsiteX76" fmla="*/ 3847026 w 6819759"/>
              <a:gd name="connsiteY76" fmla="*/ 1644803 h 2492528"/>
              <a:gd name="connsiteX77" fmla="*/ 3932751 w 6819759"/>
              <a:gd name="connsiteY77" fmla="*/ 1649566 h 2492528"/>
              <a:gd name="connsiteX78" fmla="*/ 3942276 w 6819759"/>
              <a:gd name="connsiteY78" fmla="*/ 1687666 h 2492528"/>
              <a:gd name="connsiteX79" fmla="*/ 3973232 w 6819759"/>
              <a:gd name="connsiteY79" fmla="*/ 1687666 h 2492528"/>
              <a:gd name="connsiteX80" fmla="*/ 3975613 w 6819759"/>
              <a:gd name="connsiteY80" fmla="*/ 1721003 h 2492528"/>
              <a:gd name="connsiteX81" fmla="*/ 4425670 w 6819759"/>
              <a:gd name="connsiteY81" fmla="*/ 1725766 h 2492528"/>
              <a:gd name="connsiteX82" fmla="*/ 4435195 w 6819759"/>
              <a:gd name="connsiteY82" fmla="*/ 1780535 h 2492528"/>
              <a:gd name="connsiteX83" fmla="*/ 4592357 w 6819759"/>
              <a:gd name="connsiteY83" fmla="*/ 1773391 h 2492528"/>
              <a:gd name="connsiteX84" fmla="*/ 4594738 w 6819759"/>
              <a:gd name="connsiteY84" fmla="*/ 1823397 h 2492528"/>
              <a:gd name="connsiteX85" fmla="*/ 5206720 w 6819759"/>
              <a:gd name="connsiteY85" fmla="*/ 1828159 h 2492528"/>
              <a:gd name="connsiteX86" fmla="*/ 5213864 w 6819759"/>
              <a:gd name="connsiteY86" fmla="*/ 1923410 h 2492528"/>
              <a:gd name="connsiteX87" fmla="*/ 5251963 w 6819759"/>
              <a:gd name="connsiteY87" fmla="*/ 1921028 h 2492528"/>
              <a:gd name="connsiteX88" fmla="*/ 5256726 w 6819759"/>
              <a:gd name="connsiteY88" fmla="*/ 2011516 h 2492528"/>
              <a:gd name="connsiteX89" fmla="*/ 5916332 w 6819759"/>
              <a:gd name="connsiteY89" fmla="*/ 2018660 h 2492528"/>
              <a:gd name="connsiteX90" fmla="*/ 5921095 w 6819759"/>
              <a:gd name="connsiteY90" fmla="*/ 2135341 h 2492528"/>
              <a:gd name="connsiteX91" fmla="*/ 6640232 w 6819759"/>
              <a:gd name="connsiteY91" fmla="*/ 2132960 h 2492528"/>
              <a:gd name="connsiteX92" fmla="*/ 6635470 w 6819759"/>
              <a:gd name="connsiteY92" fmla="*/ 2492528 h 2492528"/>
              <a:gd name="connsiteX93" fmla="*/ 6819759 w 6819759"/>
              <a:gd name="connsiteY93" fmla="*/ 2485798 h 2492528"/>
              <a:gd name="connsiteX0" fmla="*/ 0 w 6819759"/>
              <a:gd name="connsiteY0" fmla="*/ 0 h 2492528"/>
              <a:gd name="connsiteX1" fmla="*/ 1072644 w 6819759"/>
              <a:gd name="connsiteY1" fmla="*/ 2156 h 2492528"/>
              <a:gd name="connsiteX2" fmla="*/ 1075213 w 6819759"/>
              <a:gd name="connsiteY2" fmla="*/ 33604 h 2492528"/>
              <a:gd name="connsiteX3" fmla="*/ 1570551 w 6819759"/>
              <a:gd name="connsiteY3" fmla="*/ 35078 h 2492528"/>
              <a:gd name="connsiteX4" fmla="*/ 1572932 w 6819759"/>
              <a:gd name="connsiteY4" fmla="*/ 63653 h 2492528"/>
              <a:gd name="connsiteX5" fmla="*/ 2089663 w 6819759"/>
              <a:gd name="connsiteY5" fmla="*/ 63653 h 2492528"/>
              <a:gd name="connsiteX6" fmla="*/ 2092045 w 6819759"/>
              <a:gd name="connsiteY6" fmla="*/ 142234 h 2492528"/>
              <a:gd name="connsiteX7" fmla="*/ 2168245 w 6819759"/>
              <a:gd name="connsiteY7" fmla="*/ 144616 h 2492528"/>
              <a:gd name="connsiteX8" fmla="*/ 2173007 w 6819759"/>
              <a:gd name="connsiteY8" fmla="*/ 177953 h 2492528"/>
              <a:gd name="connsiteX9" fmla="*/ 2251588 w 6819759"/>
              <a:gd name="connsiteY9" fmla="*/ 185097 h 2492528"/>
              <a:gd name="connsiteX10" fmla="*/ 2253970 w 6819759"/>
              <a:gd name="connsiteY10" fmla="*/ 223197 h 2492528"/>
              <a:gd name="connsiteX11" fmla="*/ 2344457 w 6819759"/>
              <a:gd name="connsiteY11" fmla="*/ 225578 h 2492528"/>
              <a:gd name="connsiteX12" fmla="*/ 2346838 w 6819759"/>
              <a:gd name="connsiteY12" fmla="*/ 256535 h 2492528"/>
              <a:gd name="connsiteX13" fmla="*/ 2370651 w 6819759"/>
              <a:gd name="connsiteY13" fmla="*/ 258916 h 2492528"/>
              <a:gd name="connsiteX14" fmla="*/ 2373032 w 6819759"/>
              <a:gd name="connsiteY14" fmla="*/ 297016 h 2492528"/>
              <a:gd name="connsiteX15" fmla="*/ 2418276 w 6819759"/>
              <a:gd name="connsiteY15" fmla="*/ 299397 h 2492528"/>
              <a:gd name="connsiteX16" fmla="*/ 2423038 w 6819759"/>
              <a:gd name="connsiteY16" fmla="*/ 316066 h 2492528"/>
              <a:gd name="connsiteX17" fmla="*/ 2482570 w 6819759"/>
              <a:gd name="connsiteY17" fmla="*/ 318447 h 2492528"/>
              <a:gd name="connsiteX18" fmla="*/ 2484951 w 6819759"/>
              <a:gd name="connsiteY18" fmla="*/ 342260 h 2492528"/>
              <a:gd name="connsiteX19" fmla="*/ 2492095 w 6819759"/>
              <a:gd name="connsiteY19" fmla="*/ 344641 h 2492528"/>
              <a:gd name="connsiteX20" fmla="*/ 2492095 w 6819759"/>
              <a:gd name="connsiteY20" fmla="*/ 382741 h 2492528"/>
              <a:gd name="connsiteX21" fmla="*/ 2513526 w 6819759"/>
              <a:gd name="connsiteY21" fmla="*/ 382741 h 2492528"/>
              <a:gd name="connsiteX22" fmla="*/ 2518288 w 6819759"/>
              <a:gd name="connsiteY22" fmla="*/ 477991 h 2492528"/>
              <a:gd name="connsiteX23" fmla="*/ 2527813 w 6819759"/>
              <a:gd name="connsiteY23" fmla="*/ 477991 h 2492528"/>
              <a:gd name="connsiteX24" fmla="*/ 2527813 w 6819759"/>
              <a:gd name="connsiteY24" fmla="*/ 516091 h 2492528"/>
              <a:gd name="connsiteX25" fmla="*/ 2558770 w 6819759"/>
              <a:gd name="connsiteY25" fmla="*/ 520853 h 2492528"/>
              <a:gd name="connsiteX26" fmla="*/ 2563532 w 6819759"/>
              <a:gd name="connsiteY26" fmla="*/ 585147 h 2492528"/>
              <a:gd name="connsiteX27" fmla="*/ 2570676 w 6819759"/>
              <a:gd name="connsiteY27" fmla="*/ 585147 h 2492528"/>
              <a:gd name="connsiteX28" fmla="*/ 2573057 w 6819759"/>
              <a:gd name="connsiteY28" fmla="*/ 618485 h 2492528"/>
              <a:gd name="connsiteX29" fmla="*/ 2723076 w 6819759"/>
              <a:gd name="connsiteY29" fmla="*/ 623247 h 2492528"/>
              <a:gd name="connsiteX30" fmla="*/ 2723076 w 6819759"/>
              <a:gd name="connsiteY30" fmla="*/ 687541 h 2492528"/>
              <a:gd name="connsiteX31" fmla="*/ 2739745 w 6819759"/>
              <a:gd name="connsiteY31" fmla="*/ 687541 h 2492528"/>
              <a:gd name="connsiteX32" fmla="*/ 2746888 w 6819759"/>
              <a:gd name="connsiteY32" fmla="*/ 756597 h 2492528"/>
              <a:gd name="connsiteX33" fmla="*/ 2768320 w 6819759"/>
              <a:gd name="connsiteY33" fmla="*/ 756597 h 2492528"/>
              <a:gd name="connsiteX34" fmla="*/ 2770701 w 6819759"/>
              <a:gd name="connsiteY34" fmla="*/ 789935 h 2492528"/>
              <a:gd name="connsiteX35" fmla="*/ 2792132 w 6819759"/>
              <a:gd name="connsiteY35" fmla="*/ 789935 h 2492528"/>
              <a:gd name="connsiteX36" fmla="*/ 2792132 w 6819759"/>
              <a:gd name="connsiteY36" fmla="*/ 830416 h 2492528"/>
              <a:gd name="connsiteX37" fmla="*/ 2811182 w 6819759"/>
              <a:gd name="connsiteY37" fmla="*/ 828035 h 2492528"/>
              <a:gd name="connsiteX38" fmla="*/ 2811183 w 6819759"/>
              <a:gd name="connsiteY38" fmla="*/ 858991 h 2492528"/>
              <a:gd name="connsiteX39" fmla="*/ 2825470 w 6819759"/>
              <a:gd name="connsiteY39" fmla="*/ 863753 h 2492528"/>
              <a:gd name="connsiteX40" fmla="*/ 2827851 w 6819759"/>
              <a:gd name="connsiteY40" fmla="*/ 897091 h 2492528"/>
              <a:gd name="connsiteX41" fmla="*/ 2899288 w 6819759"/>
              <a:gd name="connsiteY41" fmla="*/ 894710 h 2492528"/>
              <a:gd name="connsiteX42" fmla="*/ 2904051 w 6819759"/>
              <a:gd name="connsiteY42" fmla="*/ 925666 h 2492528"/>
              <a:gd name="connsiteX43" fmla="*/ 2911195 w 6819759"/>
              <a:gd name="connsiteY43" fmla="*/ 925666 h 2492528"/>
              <a:gd name="connsiteX44" fmla="*/ 2911195 w 6819759"/>
              <a:gd name="connsiteY44" fmla="*/ 959003 h 2492528"/>
              <a:gd name="connsiteX45" fmla="*/ 2920720 w 6819759"/>
              <a:gd name="connsiteY45" fmla="*/ 959003 h 2492528"/>
              <a:gd name="connsiteX46" fmla="*/ 2930245 w 6819759"/>
              <a:gd name="connsiteY46" fmla="*/ 997103 h 2492528"/>
              <a:gd name="connsiteX47" fmla="*/ 2935007 w 6819759"/>
              <a:gd name="connsiteY47" fmla="*/ 992341 h 2492528"/>
              <a:gd name="connsiteX48" fmla="*/ 2942151 w 6819759"/>
              <a:gd name="connsiteY48" fmla="*/ 1032822 h 2492528"/>
              <a:gd name="connsiteX49" fmla="*/ 3075501 w 6819759"/>
              <a:gd name="connsiteY49" fmla="*/ 1035204 h 2492528"/>
              <a:gd name="connsiteX50" fmla="*/ 3075501 w 6819759"/>
              <a:gd name="connsiteY50" fmla="*/ 1068541 h 2492528"/>
              <a:gd name="connsiteX51" fmla="*/ 3154082 w 6819759"/>
              <a:gd name="connsiteY51" fmla="*/ 1070922 h 2492528"/>
              <a:gd name="connsiteX52" fmla="*/ 3158845 w 6819759"/>
              <a:gd name="connsiteY52" fmla="*/ 1170935 h 2492528"/>
              <a:gd name="connsiteX53" fmla="*/ 3182657 w 6819759"/>
              <a:gd name="connsiteY53" fmla="*/ 1173316 h 2492528"/>
              <a:gd name="connsiteX54" fmla="*/ 3187420 w 6819759"/>
              <a:gd name="connsiteY54" fmla="*/ 1201891 h 2492528"/>
              <a:gd name="connsiteX55" fmla="*/ 3270763 w 6819759"/>
              <a:gd name="connsiteY55" fmla="*/ 1204272 h 2492528"/>
              <a:gd name="connsiteX56" fmla="*/ 3270763 w 6819759"/>
              <a:gd name="connsiteY56" fmla="*/ 1237610 h 2492528"/>
              <a:gd name="connsiteX57" fmla="*/ 3337438 w 6819759"/>
              <a:gd name="connsiteY57" fmla="*/ 1242373 h 2492528"/>
              <a:gd name="connsiteX58" fmla="*/ 3344582 w 6819759"/>
              <a:gd name="connsiteY58" fmla="*/ 1280472 h 2492528"/>
              <a:gd name="connsiteX59" fmla="*/ 3346963 w 6819759"/>
              <a:gd name="connsiteY59" fmla="*/ 1278091 h 2492528"/>
              <a:gd name="connsiteX60" fmla="*/ 3346963 w 6819759"/>
              <a:gd name="connsiteY60" fmla="*/ 1318572 h 2492528"/>
              <a:gd name="connsiteX61" fmla="*/ 3366013 w 6819759"/>
              <a:gd name="connsiteY61" fmla="*/ 1316191 h 2492528"/>
              <a:gd name="connsiteX62" fmla="*/ 3370776 w 6819759"/>
              <a:gd name="connsiteY62" fmla="*/ 1349528 h 2492528"/>
              <a:gd name="connsiteX63" fmla="*/ 3377920 w 6819759"/>
              <a:gd name="connsiteY63" fmla="*/ 1347147 h 2492528"/>
              <a:gd name="connsiteX64" fmla="*/ 3382682 w 6819759"/>
              <a:gd name="connsiteY64" fmla="*/ 1382865 h 2492528"/>
              <a:gd name="connsiteX65" fmla="*/ 3425545 w 6819759"/>
              <a:gd name="connsiteY65" fmla="*/ 1385247 h 2492528"/>
              <a:gd name="connsiteX66" fmla="*/ 3435070 w 6819759"/>
              <a:gd name="connsiteY66" fmla="*/ 1418585 h 2492528"/>
              <a:gd name="connsiteX67" fmla="*/ 3489838 w 6819759"/>
              <a:gd name="connsiteY67" fmla="*/ 1416203 h 2492528"/>
              <a:gd name="connsiteX68" fmla="*/ 3492220 w 6819759"/>
              <a:gd name="connsiteY68" fmla="*/ 1494785 h 2492528"/>
              <a:gd name="connsiteX69" fmla="*/ 3606520 w 6819759"/>
              <a:gd name="connsiteY69" fmla="*/ 1499547 h 2492528"/>
              <a:gd name="connsiteX70" fmla="*/ 3606520 w 6819759"/>
              <a:gd name="connsiteY70" fmla="*/ 1530503 h 2492528"/>
              <a:gd name="connsiteX71" fmla="*/ 3627951 w 6819759"/>
              <a:gd name="connsiteY71" fmla="*/ 1530503 h 2492528"/>
              <a:gd name="connsiteX72" fmla="*/ 3639857 w 6819759"/>
              <a:gd name="connsiteY72" fmla="*/ 1566222 h 2492528"/>
              <a:gd name="connsiteX73" fmla="*/ 3749395 w 6819759"/>
              <a:gd name="connsiteY73" fmla="*/ 1570985 h 2492528"/>
              <a:gd name="connsiteX74" fmla="*/ 3758920 w 6819759"/>
              <a:gd name="connsiteY74" fmla="*/ 1606703 h 2492528"/>
              <a:gd name="connsiteX75" fmla="*/ 3844645 w 6819759"/>
              <a:gd name="connsiteY75" fmla="*/ 1611466 h 2492528"/>
              <a:gd name="connsiteX76" fmla="*/ 3847026 w 6819759"/>
              <a:gd name="connsiteY76" fmla="*/ 1644803 h 2492528"/>
              <a:gd name="connsiteX77" fmla="*/ 3932751 w 6819759"/>
              <a:gd name="connsiteY77" fmla="*/ 1649566 h 2492528"/>
              <a:gd name="connsiteX78" fmla="*/ 3942276 w 6819759"/>
              <a:gd name="connsiteY78" fmla="*/ 1687666 h 2492528"/>
              <a:gd name="connsiteX79" fmla="*/ 3973232 w 6819759"/>
              <a:gd name="connsiteY79" fmla="*/ 1687666 h 2492528"/>
              <a:gd name="connsiteX80" fmla="*/ 3975613 w 6819759"/>
              <a:gd name="connsiteY80" fmla="*/ 1721003 h 2492528"/>
              <a:gd name="connsiteX81" fmla="*/ 4425670 w 6819759"/>
              <a:gd name="connsiteY81" fmla="*/ 1725766 h 2492528"/>
              <a:gd name="connsiteX82" fmla="*/ 4435195 w 6819759"/>
              <a:gd name="connsiteY82" fmla="*/ 1780535 h 2492528"/>
              <a:gd name="connsiteX83" fmla="*/ 4592357 w 6819759"/>
              <a:gd name="connsiteY83" fmla="*/ 1773391 h 2492528"/>
              <a:gd name="connsiteX84" fmla="*/ 4594738 w 6819759"/>
              <a:gd name="connsiteY84" fmla="*/ 1823397 h 2492528"/>
              <a:gd name="connsiteX85" fmla="*/ 5206720 w 6819759"/>
              <a:gd name="connsiteY85" fmla="*/ 1828159 h 2492528"/>
              <a:gd name="connsiteX86" fmla="*/ 5213864 w 6819759"/>
              <a:gd name="connsiteY86" fmla="*/ 1923410 h 2492528"/>
              <a:gd name="connsiteX87" fmla="*/ 5251963 w 6819759"/>
              <a:gd name="connsiteY87" fmla="*/ 1921028 h 2492528"/>
              <a:gd name="connsiteX88" fmla="*/ 5256726 w 6819759"/>
              <a:gd name="connsiteY88" fmla="*/ 2011516 h 2492528"/>
              <a:gd name="connsiteX89" fmla="*/ 5916332 w 6819759"/>
              <a:gd name="connsiteY89" fmla="*/ 2018660 h 2492528"/>
              <a:gd name="connsiteX90" fmla="*/ 5921095 w 6819759"/>
              <a:gd name="connsiteY90" fmla="*/ 2135341 h 2492528"/>
              <a:gd name="connsiteX91" fmla="*/ 6640232 w 6819759"/>
              <a:gd name="connsiteY91" fmla="*/ 2132960 h 2492528"/>
              <a:gd name="connsiteX92" fmla="*/ 6635470 w 6819759"/>
              <a:gd name="connsiteY92" fmla="*/ 2492528 h 2492528"/>
              <a:gd name="connsiteX93" fmla="*/ 6819759 w 6819759"/>
              <a:gd name="connsiteY93" fmla="*/ 2485798 h 2492528"/>
              <a:gd name="connsiteX0" fmla="*/ 0 w 6819759"/>
              <a:gd name="connsiteY0" fmla="*/ 0 h 2492528"/>
              <a:gd name="connsiteX1" fmla="*/ 1072644 w 6819759"/>
              <a:gd name="connsiteY1" fmla="*/ 2156 h 2492528"/>
              <a:gd name="connsiteX2" fmla="*/ 1075213 w 6819759"/>
              <a:gd name="connsiteY2" fmla="*/ 33604 h 2492528"/>
              <a:gd name="connsiteX3" fmla="*/ 1570551 w 6819759"/>
              <a:gd name="connsiteY3" fmla="*/ 35078 h 2492528"/>
              <a:gd name="connsiteX4" fmla="*/ 1572932 w 6819759"/>
              <a:gd name="connsiteY4" fmla="*/ 63653 h 2492528"/>
              <a:gd name="connsiteX5" fmla="*/ 2089663 w 6819759"/>
              <a:gd name="connsiteY5" fmla="*/ 63653 h 2492528"/>
              <a:gd name="connsiteX6" fmla="*/ 2092045 w 6819759"/>
              <a:gd name="connsiteY6" fmla="*/ 142234 h 2492528"/>
              <a:gd name="connsiteX7" fmla="*/ 2168245 w 6819759"/>
              <a:gd name="connsiteY7" fmla="*/ 144616 h 2492528"/>
              <a:gd name="connsiteX8" fmla="*/ 2173007 w 6819759"/>
              <a:gd name="connsiteY8" fmla="*/ 177953 h 2492528"/>
              <a:gd name="connsiteX9" fmla="*/ 2251588 w 6819759"/>
              <a:gd name="connsiteY9" fmla="*/ 185097 h 2492528"/>
              <a:gd name="connsiteX10" fmla="*/ 2253970 w 6819759"/>
              <a:gd name="connsiteY10" fmla="*/ 223197 h 2492528"/>
              <a:gd name="connsiteX11" fmla="*/ 2344457 w 6819759"/>
              <a:gd name="connsiteY11" fmla="*/ 225578 h 2492528"/>
              <a:gd name="connsiteX12" fmla="*/ 2346838 w 6819759"/>
              <a:gd name="connsiteY12" fmla="*/ 256535 h 2492528"/>
              <a:gd name="connsiteX13" fmla="*/ 2370651 w 6819759"/>
              <a:gd name="connsiteY13" fmla="*/ 258916 h 2492528"/>
              <a:gd name="connsiteX14" fmla="*/ 2373032 w 6819759"/>
              <a:gd name="connsiteY14" fmla="*/ 297016 h 2492528"/>
              <a:gd name="connsiteX15" fmla="*/ 2418276 w 6819759"/>
              <a:gd name="connsiteY15" fmla="*/ 299397 h 2492528"/>
              <a:gd name="connsiteX16" fmla="*/ 2423038 w 6819759"/>
              <a:gd name="connsiteY16" fmla="*/ 316066 h 2492528"/>
              <a:gd name="connsiteX17" fmla="*/ 2482570 w 6819759"/>
              <a:gd name="connsiteY17" fmla="*/ 318447 h 2492528"/>
              <a:gd name="connsiteX18" fmla="*/ 2484951 w 6819759"/>
              <a:gd name="connsiteY18" fmla="*/ 342260 h 2492528"/>
              <a:gd name="connsiteX19" fmla="*/ 2492095 w 6819759"/>
              <a:gd name="connsiteY19" fmla="*/ 344641 h 2492528"/>
              <a:gd name="connsiteX20" fmla="*/ 2492095 w 6819759"/>
              <a:gd name="connsiteY20" fmla="*/ 382741 h 2492528"/>
              <a:gd name="connsiteX21" fmla="*/ 2513526 w 6819759"/>
              <a:gd name="connsiteY21" fmla="*/ 382741 h 2492528"/>
              <a:gd name="connsiteX22" fmla="*/ 2518288 w 6819759"/>
              <a:gd name="connsiteY22" fmla="*/ 477991 h 2492528"/>
              <a:gd name="connsiteX23" fmla="*/ 2527813 w 6819759"/>
              <a:gd name="connsiteY23" fmla="*/ 477991 h 2492528"/>
              <a:gd name="connsiteX24" fmla="*/ 2527813 w 6819759"/>
              <a:gd name="connsiteY24" fmla="*/ 516091 h 2492528"/>
              <a:gd name="connsiteX25" fmla="*/ 2558770 w 6819759"/>
              <a:gd name="connsiteY25" fmla="*/ 520853 h 2492528"/>
              <a:gd name="connsiteX26" fmla="*/ 2563532 w 6819759"/>
              <a:gd name="connsiteY26" fmla="*/ 585147 h 2492528"/>
              <a:gd name="connsiteX27" fmla="*/ 2570676 w 6819759"/>
              <a:gd name="connsiteY27" fmla="*/ 585147 h 2492528"/>
              <a:gd name="connsiteX28" fmla="*/ 2573057 w 6819759"/>
              <a:gd name="connsiteY28" fmla="*/ 618485 h 2492528"/>
              <a:gd name="connsiteX29" fmla="*/ 2723076 w 6819759"/>
              <a:gd name="connsiteY29" fmla="*/ 623247 h 2492528"/>
              <a:gd name="connsiteX30" fmla="*/ 2723076 w 6819759"/>
              <a:gd name="connsiteY30" fmla="*/ 687541 h 2492528"/>
              <a:gd name="connsiteX31" fmla="*/ 2739745 w 6819759"/>
              <a:gd name="connsiteY31" fmla="*/ 687541 h 2492528"/>
              <a:gd name="connsiteX32" fmla="*/ 2746888 w 6819759"/>
              <a:gd name="connsiteY32" fmla="*/ 756597 h 2492528"/>
              <a:gd name="connsiteX33" fmla="*/ 2768320 w 6819759"/>
              <a:gd name="connsiteY33" fmla="*/ 756597 h 2492528"/>
              <a:gd name="connsiteX34" fmla="*/ 2770701 w 6819759"/>
              <a:gd name="connsiteY34" fmla="*/ 789935 h 2492528"/>
              <a:gd name="connsiteX35" fmla="*/ 2792132 w 6819759"/>
              <a:gd name="connsiteY35" fmla="*/ 789935 h 2492528"/>
              <a:gd name="connsiteX36" fmla="*/ 2792132 w 6819759"/>
              <a:gd name="connsiteY36" fmla="*/ 830416 h 2492528"/>
              <a:gd name="connsiteX37" fmla="*/ 2811182 w 6819759"/>
              <a:gd name="connsiteY37" fmla="*/ 828035 h 2492528"/>
              <a:gd name="connsiteX38" fmla="*/ 2811183 w 6819759"/>
              <a:gd name="connsiteY38" fmla="*/ 858991 h 2492528"/>
              <a:gd name="connsiteX39" fmla="*/ 2825470 w 6819759"/>
              <a:gd name="connsiteY39" fmla="*/ 863753 h 2492528"/>
              <a:gd name="connsiteX40" fmla="*/ 2827851 w 6819759"/>
              <a:gd name="connsiteY40" fmla="*/ 897091 h 2492528"/>
              <a:gd name="connsiteX41" fmla="*/ 2899288 w 6819759"/>
              <a:gd name="connsiteY41" fmla="*/ 894710 h 2492528"/>
              <a:gd name="connsiteX42" fmla="*/ 2904051 w 6819759"/>
              <a:gd name="connsiteY42" fmla="*/ 925666 h 2492528"/>
              <a:gd name="connsiteX43" fmla="*/ 2911195 w 6819759"/>
              <a:gd name="connsiteY43" fmla="*/ 925666 h 2492528"/>
              <a:gd name="connsiteX44" fmla="*/ 2911195 w 6819759"/>
              <a:gd name="connsiteY44" fmla="*/ 959003 h 2492528"/>
              <a:gd name="connsiteX45" fmla="*/ 2920720 w 6819759"/>
              <a:gd name="connsiteY45" fmla="*/ 959003 h 2492528"/>
              <a:gd name="connsiteX46" fmla="*/ 2930245 w 6819759"/>
              <a:gd name="connsiteY46" fmla="*/ 997103 h 2492528"/>
              <a:gd name="connsiteX47" fmla="*/ 2935007 w 6819759"/>
              <a:gd name="connsiteY47" fmla="*/ 992341 h 2492528"/>
              <a:gd name="connsiteX48" fmla="*/ 2942151 w 6819759"/>
              <a:gd name="connsiteY48" fmla="*/ 1032822 h 2492528"/>
              <a:gd name="connsiteX49" fmla="*/ 3075501 w 6819759"/>
              <a:gd name="connsiteY49" fmla="*/ 1035204 h 2492528"/>
              <a:gd name="connsiteX50" fmla="*/ 3075501 w 6819759"/>
              <a:gd name="connsiteY50" fmla="*/ 1068541 h 2492528"/>
              <a:gd name="connsiteX51" fmla="*/ 3154082 w 6819759"/>
              <a:gd name="connsiteY51" fmla="*/ 1070922 h 2492528"/>
              <a:gd name="connsiteX52" fmla="*/ 3158845 w 6819759"/>
              <a:gd name="connsiteY52" fmla="*/ 1170935 h 2492528"/>
              <a:gd name="connsiteX53" fmla="*/ 3182657 w 6819759"/>
              <a:gd name="connsiteY53" fmla="*/ 1173316 h 2492528"/>
              <a:gd name="connsiteX54" fmla="*/ 3187420 w 6819759"/>
              <a:gd name="connsiteY54" fmla="*/ 1201891 h 2492528"/>
              <a:gd name="connsiteX55" fmla="*/ 3270763 w 6819759"/>
              <a:gd name="connsiteY55" fmla="*/ 1204272 h 2492528"/>
              <a:gd name="connsiteX56" fmla="*/ 3270763 w 6819759"/>
              <a:gd name="connsiteY56" fmla="*/ 1237610 h 2492528"/>
              <a:gd name="connsiteX57" fmla="*/ 3337438 w 6819759"/>
              <a:gd name="connsiteY57" fmla="*/ 1242373 h 2492528"/>
              <a:gd name="connsiteX58" fmla="*/ 3344582 w 6819759"/>
              <a:gd name="connsiteY58" fmla="*/ 1280472 h 2492528"/>
              <a:gd name="connsiteX59" fmla="*/ 3346963 w 6819759"/>
              <a:gd name="connsiteY59" fmla="*/ 1278091 h 2492528"/>
              <a:gd name="connsiteX60" fmla="*/ 3346963 w 6819759"/>
              <a:gd name="connsiteY60" fmla="*/ 1318572 h 2492528"/>
              <a:gd name="connsiteX61" fmla="*/ 3366013 w 6819759"/>
              <a:gd name="connsiteY61" fmla="*/ 1316191 h 2492528"/>
              <a:gd name="connsiteX62" fmla="*/ 3370776 w 6819759"/>
              <a:gd name="connsiteY62" fmla="*/ 1349528 h 2492528"/>
              <a:gd name="connsiteX63" fmla="*/ 3377920 w 6819759"/>
              <a:gd name="connsiteY63" fmla="*/ 1347147 h 2492528"/>
              <a:gd name="connsiteX64" fmla="*/ 3382682 w 6819759"/>
              <a:gd name="connsiteY64" fmla="*/ 1382865 h 2492528"/>
              <a:gd name="connsiteX65" fmla="*/ 3425545 w 6819759"/>
              <a:gd name="connsiteY65" fmla="*/ 1385247 h 2492528"/>
              <a:gd name="connsiteX66" fmla="*/ 3435070 w 6819759"/>
              <a:gd name="connsiteY66" fmla="*/ 1418585 h 2492528"/>
              <a:gd name="connsiteX67" fmla="*/ 3489838 w 6819759"/>
              <a:gd name="connsiteY67" fmla="*/ 1416203 h 2492528"/>
              <a:gd name="connsiteX68" fmla="*/ 3492220 w 6819759"/>
              <a:gd name="connsiteY68" fmla="*/ 1494785 h 2492528"/>
              <a:gd name="connsiteX69" fmla="*/ 3606520 w 6819759"/>
              <a:gd name="connsiteY69" fmla="*/ 1499547 h 2492528"/>
              <a:gd name="connsiteX70" fmla="*/ 3606520 w 6819759"/>
              <a:gd name="connsiteY70" fmla="*/ 1530503 h 2492528"/>
              <a:gd name="connsiteX71" fmla="*/ 3627951 w 6819759"/>
              <a:gd name="connsiteY71" fmla="*/ 1530503 h 2492528"/>
              <a:gd name="connsiteX72" fmla="*/ 3639857 w 6819759"/>
              <a:gd name="connsiteY72" fmla="*/ 1566222 h 2492528"/>
              <a:gd name="connsiteX73" fmla="*/ 3749395 w 6819759"/>
              <a:gd name="connsiteY73" fmla="*/ 1570985 h 2492528"/>
              <a:gd name="connsiteX74" fmla="*/ 3758920 w 6819759"/>
              <a:gd name="connsiteY74" fmla="*/ 1606703 h 2492528"/>
              <a:gd name="connsiteX75" fmla="*/ 3844645 w 6819759"/>
              <a:gd name="connsiteY75" fmla="*/ 1611466 h 2492528"/>
              <a:gd name="connsiteX76" fmla="*/ 3847026 w 6819759"/>
              <a:gd name="connsiteY76" fmla="*/ 1644803 h 2492528"/>
              <a:gd name="connsiteX77" fmla="*/ 3939895 w 6819759"/>
              <a:gd name="connsiteY77" fmla="*/ 1649566 h 2492528"/>
              <a:gd name="connsiteX78" fmla="*/ 3942276 w 6819759"/>
              <a:gd name="connsiteY78" fmla="*/ 1687666 h 2492528"/>
              <a:gd name="connsiteX79" fmla="*/ 3973232 w 6819759"/>
              <a:gd name="connsiteY79" fmla="*/ 1687666 h 2492528"/>
              <a:gd name="connsiteX80" fmla="*/ 3975613 w 6819759"/>
              <a:gd name="connsiteY80" fmla="*/ 1721003 h 2492528"/>
              <a:gd name="connsiteX81" fmla="*/ 4425670 w 6819759"/>
              <a:gd name="connsiteY81" fmla="*/ 1725766 h 2492528"/>
              <a:gd name="connsiteX82" fmla="*/ 4435195 w 6819759"/>
              <a:gd name="connsiteY82" fmla="*/ 1780535 h 2492528"/>
              <a:gd name="connsiteX83" fmla="*/ 4592357 w 6819759"/>
              <a:gd name="connsiteY83" fmla="*/ 1773391 h 2492528"/>
              <a:gd name="connsiteX84" fmla="*/ 4594738 w 6819759"/>
              <a:gd name="connsiteY84" fmla="*/ 1823397 h 2492528"/>
              <a:gd name="connsiteX85" fmla="*/ 5206720 w 6819759"/>
              <a:gd name="connsiteY85" fmla="*/ 1828159 h 2492528"/>
              <a:gd name="connsiteX86" fmla="*/ 5213864 w 6819759"/>
              <a:gd name="connsiteY86" fmla="*/ 1923410 h 2492528"/>
              <a:gd name="connsiteX87" fmla="*/ 5251963 w 6819759"/>
              <a:gd name="connsiteY87" fmla="*/ 1921028 h 2492528"/>
              <a:gd name="connsiteX88" fmla="*/ 5256726 w 6819759"/>
              <a:gd name="connsiteY88" fmla="*/ 2011516 h 2492528"/>
              <a:gd name="connsiteX89" fmla="*/ 5916332 w 6819759"/>
              <a:gd name="connsiteY89" fmla="*/ 2018660 h 2492528"/>
              <a:gd name="connsiteX90" fmla="*/ 5921095 w 6819759"/>
              <a:gd name="connsiteY90" fmla="*/ 2135341 h 2492528"/>
              <a:gd name="connsiteX91" fmla="*/ 6640232 w 6819759"/>
              <a:gd name="connsiteY91" fmla="*/ 2132960 h 2492528"/>
              <a:gd name="connsiteX92" fmla="*/ 6635470 w 6819759"/>
              <a:gd name="connsiteY92" fmla="*/ 2492528 h 2492528"/>
              <a:gd name="connsiteX93" fmla="*/ 6819759 w 6819759"/>
              <a:gd name="connsiteY93" fmla="*/ 2485798 h 2492528"/>
              <a:gd name="connsiteX0" fmla="*/ 0 w 6819759"/>
              <a:gd name="connsiteY0" fmla="*/ 0 h 2492528"/>
              <a:gd name="connsiteX1" fmla="*/ 1072644 w 6819759"/>
              <a:gd name="connsiteY1" fmla="*/ 2156 h 2492528"/>
              <a:gd name="connsiteX2" fmla="*/ 1075213 w 6819759"/>
              <a:gd name="connsiteY2" fmla="*/ 33604 h 2492528"/>
              <a:gd name="connsiteX3" fmla="*/ 1570551 w 6819759"/>
              <a:gd name="connsiteY3" fmla="*/ 35078 h 2492528"/>
              <a:gd name="connsiteX4" fmla="*/ 1572932 w 6819759"/>
              <a:gd name="connsiteY4" fmla="*/ 63653 h 2492528"/>
              <a:gd name="connsiteX5" fmla="*/ 2089663 w 6819759"/>
              <a:gd name="connsiteY5" fmla="*/ 63653 h 2492528"/>
              <a:gd name="connsiteX6" fmla="*/ 2092045 w 6819759"/>
              <a:gd name="connsiteY6" fmla="*/ 142234 h 2492528"/>
              <a:gd name="connsiteX7" fmla="*/ 2168245 w 6819759"/>
              <a:gd name="connsiteY7" fmla="*/ 144616 h 2492528"/>
              <a:gd name="connsiteX8" fmla="*/ 2173007 w 6819759"/>
              <a:gd name="connsiteY8" fmla="*/ 177953 h 2492528"/>
              <a:gd name="connsiteX9" fmla="*/ 2251588 w 6819759"/>
              <a:gd name="connsiteY9" fmla="*/ 185097 h 2492528"/>
              <a:gd name="connsiteX10" fmla="*/ 2253970 w 6819759"/>
              <a:gd name="connsiteY10" fmla="*/ 223197 h 2492528"/>
              <a:gd name="connsiteX11" fmla="*/ 2344457 w 6819759"/>
              <a:gd name="connsiteY11" fmla="*/ 225578 h 2492528"/>
              <a:gd name="connsiteX12" fmla="*/ 2346838 w 6819759"/>
              <a:gd name="connsiteY12" fmla="*/ 256535 h 2492528"/>
              <a:gd name="connsiteX13" fmla="*/ 2370651 w 6819759"/>
              <a:gd name="connsiteY13" fmla="*/ 258916 h 2492528"/>
              <a:gd name="connsiteX14" fmla="*/ 2373032 w 6819759"/>
              <a:gd name="connsiteY14" fmla="*/ 297016 h 2492528"/>
              <a:gd name="connsiteX15" fmla="*/ 2418276 w 6819759"/>
              <a:gd name="connsiteY15" fmla="*/ 299397 h 2492528"/>
              <a:gd name="connsiteX16" fmla="*/ 2423038 w 6819759"/>
              <a:gd name="connsiteY16" fmla="*/ 316066 h 2492528"/>
              <a:gd name="connsiteX17" fmla="*/ 2482570 w 6819759"/>
              <a:gd name="connsiteY17" fmla="*/ 318447 h 2492528"/>
              <a:gd name="connsiteX18" fmla="*/ 2484951 w 6819759"/>
              <a:gd name="connsiteY18" fmla="*/ 342260 h 2492528"/>
              <a:gd name="connsiteX19" fmla="*/ 2492095 w 6819759"/>
              <a:gd name="connsiteY19" fmla="*/ 344641 h 2492528"/>
              <a:gd name="connsiteX20" fmla="*/ 2492095 w 6819759"/>
              <a:gd name="connsiteY20" fmla="*/ 382741 h 2492528"/>
              <a:gd name="connsiteX21" fmla="*/ 2513526 w 6819759"/>
              <a:gd name="connsiteY21" fmla="*/ 382741 h 2492528"/>
              <a:gd name="connsiteX22" fmla="*/ 2518288 w 6819759"/>
              <a:gd name="connsiteY22" fmla="*/ 477991 h 2492528"/>
              <a:gd name="connsiteX23" fmla="*/ 2527813 w 6819759"/>
              <a:gd name="connsiteY23" fmla="*/ 477991 h 2492528"/>
              <a:gd name="connsiteX24" fmla="*/ 2527813 w 6819759"/>
              <a:gd name="connsiteY24" fmla="*/ 516091 h 2492528"/>
              <a:gd name="connsiteX25" fmla="*/ 2558770 w 6819759"/>
              <a:gd name="connsiteY25" fmla="*/ 520853 h 2492528"/>
              <a:gd name="connsiteX26" fmla="*/ 2563532 w 6819759"/>
              <a:gd name="connsiteY26" fmla="*/ 585147 h 2492528"/>
              <a:gd name="connsiteX27" fmla="*/ 2570676 w 6819759"/>
              <a:gd name="connsiteY27" fmla="*/ 585147 h 2492528"/>
              <a:gd name="connsiteX28" fmla="*/ 2573057 w 6819759"/>
              <a:gd name="connsiteY28" fmla="*/ 618485 h 2492528"/>
              <a:gd name="connsiteX29" fmla="*/ 2723076 w 6819759"/>
              <a:gd name="connsiteY29" fmla="*/ 623247 h 2492528"/>
              <a:gd name="connsiteX30" fmla="*/ 2723076 w 6819759"/>
              <a:gd name="connsiteY30" fmla="*/ 687541 h 2492528"/>
              <a:gd name="connsiteX31" fmla="*/ 2739745 w 6819759"/>
              <a:gd name="connsiteY31" fmla="*/ 687541 h 2492528"/>
              <a:gd name="connsiteX32" fmla="*/ 2746888 w 6819759"/>
              <a:gd name="connsiteY32" fmla="*/ 756597 h 2492528"/>
              <a:gd name="connsiteX33" fmla="*/ 2768320 w 6819759"/>
              <a:gd name="connsiteY33" fmla="*/ 756597 h 2492528"/>
              <a:gd name="connsiteX34" fmla="*/ 2770701 w 6819759"/>
              <a:gd name="connsiteY34" fmla="*/ 789935 h 2492528"/>
              <a:gd name="connsiteX35" fmla="*/ 2792132 w 6819759"/>
              <a:gd name="connsiteY35" fmla="*/ 789935 h 2492528"/>
              <a:gd name="connsiteX36" fmla="*/ 2792132 w 6819759"/>
              <a:gd name="connsiteY36" fmla="*/ 830416 h 2492528"/>
              <a:gd name="connsiteX37" fmla="*/ 2811182 w 6819759"/>
              <a:gd name="connsiteY37" fmla="*/ 828035 h 2492528"/>
              <a:gd name="connsiteX38" fmla="*/ 2811183 w 6819759"/>
              <a:gd name="connsiteY38" fmla="*/ 858991 h 2492528"/>
              <a:gd name="connsiteX39" fmla="*/ 2825470 w 6819759"/>
              <a:gd name="connsiteY39" fmla="*/ 863753 h 2492528"/>
              <a:gd name="connsiteX40" fmla="*/ 2827851 w 6819759"/>
              <a:gd name="connsiteY40" fmla="*/ 897091 h 2492528"/>
              <a:gd name="connsiteX41" fmla="*/ 2899288 w 6819759"/>
              <a:gd name="connsiteY41" fmla="*/ 894710 h 2492528"/>
              <a:gd name="connsiteX42" fmla="*/ 2904051 w 6819759"/>
              <a:gd name="connsiteY42" fmla="*/ 925666 h 2492528"/>
              <a:gd name="connsiteX43" fmla="*/ 2911195 w 6819759"/>
              <a:gd name="connsiteY43" fmla="*/ 925666 h 2492528"/>
              <a:gd name="connsiteX44" fmla="*/ 2911195 w 6819759"/>
              <a:gd name="connsiteY44" fmla="*/ 959003 h 2492528"/>
              <a:gd name="connsiteX45" fmla="*/ 2920720 w 6819759"/>
              <a:gd name="connsiteY45" fmla="*/ 959003 h 2492528"/>
              <a:gd name="connsiteX46" fmla="*/ 2930245 w 6819759"/>
              <a:gd name="connsiteY46" fmla="*/ 997103 h 2492528"/>
              <a:gd name="connsiteX47" fmla="*/ 2935007 w 6819759"/>
              <a:gd name="connsiteY47" fmla="*/ 992341 h 2492528"/>
              <a:gd name="connsiteX48" fmla="*/ 2942151 w 6819759"/>
              <a:gd name="connsiteY48" fmla="*/ 1032822 h 2492528"/>
              <a:gd name="connsiteX49" fmla="*/ 3075501 w 6819759"/>
              <a:gd name="connsiteY49" fmla="*/ 1035204 h 2492528"/>
              <a:gd name="connsiteX50" fmla="*/ 3075501 w 6819759"/>
              <a:gd name="connsiteY50" fmla="*/ 1068541 h 2492528"/>
              <a:gd name="connsiteX51" fmla="*/ 3154082 w 6819759"/>
              <a:gd name="connsiteY51" fmla="*/ 1070922 h 2492528"/>
              <a:gd name="connsiteX52" fmla="*/ 3158845 w 6819759"/>
              <a:gd name="connsiteY52" fmla="*/ 1170935 h 2492528"/>
              <a:gd name="connsiteX53" fmla="*/ 3182657 w 6819759"/>
              <a:gd name="connsiteY53" fmla="*/ 1173316 h 2492528"/>
              <a:gd name="connsiteX54" fmla="*/ 3187420 w 6819759"/>
              <a:gd name="connsiteY54" fmla="*/ 1201891 h 2492528"/>
              <a:gd name="connsiteX55" fmla="*/ 3270763 w 6819759"/>
              <a:gd name="connsiteY55" fmla="*/ 1204272 h 2492528"/>
              <a:gd name="connsiteX56" fmla="*/ 3270763 w 6819759"/>
              <a:gd name="connsiteY56" fmla="*/ 1237610 h 2492528"/>
              <a:gd name="connsiteX57" fmla="*/ 3337438 w 6819759"/>
              <a:gd name="connsiteY57" fmla="*/ 1242373 h 2492528"/>
              <a:gd name="connsiteX58" fmla="*/ 3344582 w 6819759"/>
              <a:gd name="connsiteY58" fmla="*/ 1280472 h 2492528"/>
              <a:gd name="connsiteX59" fmla="*/ 3346963 w 6819759"/>
              <a:gd name="connsiteY59" fmla="*/ 1278091 h 2492528"/>
              <a:gd name="connsiteX60" fmla="*/ 3346963 w 6819759"/>
              <a:gd name="connsiteY60" fmla="*/ 1318572 h 2492528"/>
              <a:gd name="connsiteX61" fmla="*/ 3366013 w 6819759"/>
              <a:gd name="connsiteY61" fmla="*/ 1316191 h 2492528"/>
              <a:gd name="connsiteX62" fmla="*/ 3370776 w 6819759"/>
              <a:gd name="connsiteY62" fmla="*/ 1349528 h 2492528"/>
              <a:gd name="connsiteX63" fmla="*/ 3377920 w 6819759"/>
              <a:gd name="connsiteY63" fmla="*/ 1347147 h 2492528"/>
              <a:gd name="connsiteX64" fmla="*/ 3382682 w 6819759"/>
              <a:gd name="connsiteY64" fmla="*/ 1382865 h 2492528"/>
              <a:gd name="connsiteX65" fmla="*/ 3425545 w 6819759"/>
              <a:gd name="connsiteY65" fmla="*/ 1385247 h 2492528"/>
              <a:gd name="connsiteX66" fmla="*/ 3435070 w 6819759"/>
              <a:gd name="connsiteY66" fmla="*/ 1418585 h 2492528"/>
              <a:gd name="connsiteX67" fmla="*/ 3489838 w 6819759"/>
              <a:gd name="connsiteY67" fmla="*/ 1416203 h 2492528"/>
              <a:gd name="connsiteX68" fmla="*/ 3492220 w 6819759"/>
              <a:gd name="connsiteY68" fmla="*/ 1494785 h 2492528"/>
              <a:gd name="connsiteX69" fmla="*/ 3606520 w 6819759"/>
              <a:gd name="connsiteY69" fmla="*/ 1499547 h 2492528"/>
              <a:gd name="connsiteX70" fmla="*/ 3606520 w 6819759"/>
              <a:gd name="connsiteY70" fmla="*/ 1530503 h 2492528"/>
              <a:gd name="connsiteX71" fmla="*/ 3627951 w 6819759"/>
              <a:gd name="connsiteY71" fmla="*/ 1530503 h 2492528"/>
              <a:gd name="connsiteX72" fmla="*/ 3639857 w 6819759"/>
              <a:gd name="connsiteY72" fmla="*/ 1566222 h 2492528"/>
              <a:gd name="connsiteX73" fmla="*/ 3756539 w 6819759"/>
              <a:gd name="connsiteY73" fmla="*/ 1570985 h 2492528"/>
              <a:gd name="connsiteX74" fmla="*/ 3758920 w 6819759"/>
              <a:gd name="connsiteY74" fmla="*/ 1606703 h 2492528"/>
              <a:gd name="connsiteX75" fmla="*/ 3844645 w 6819759"/>
              <a:gd name="connsiteY75" fmla="*/ 1611466 h 2492528"/>
              <a:gd name="connsiteX76" fmla="*/ 3847026 w 6819759"/>
              <a:gd name="connsiteY76" fmla="*/ 1644803 h 2492528"/>
              <a:gd name="connsiteX77" fmla="*/ 3939895 w 6819759"/>
              <a:gd name="connsiteY77" fmla="*/ 1649566 h 2492528"/>
              <a:gd name="connsiteX78" fmla="*/ 3942276 w 6819759"/>
              <a:gd name="connsiteY78" fmla="*/ 1687666 h 2492528"/>
              <a:gd name="connsiteX79" fmla="*/ 3973232 w 6819759"/>
              <a:gd name="connsiteY79" fmla="*/ 1687666 h 2492528"/>
              <a:gd name="connsiteX80" fmla="*/ 3975613 w 6819759"/>
              <a:gd name="connsiteY80" fmla="*/ 1721003 h 2492528"/>
              <a:gd name="connsiteX81" fmla="*/ 4425670 w 6819759"/>
              <a:gd name="connsiteY81" fmla="*/ 1725766 h 2492528"/>
              <a:gd name="connsiteX82" fmla="*/ 4435195 w 6819759"/>
              <a:gd name="connsiteY82" fmla="*/ 1780535 h 2492528"/>
              <a:gd name="connsiteX83" fmla="*/ 4592357 w 6819759"/>
              <a:gd name="connsiteY83" fmla="*/ 1773391 h 2492528"/>
              <a:gd name="connsiteX84" fmla="*/ 4594738 w 6819759"/>
              <a:gd name="connsiteY84" fmla="*/ 1823397 h 2492528"/>
              <a:gd name="connsiteX85" fmla="*/ 5206720 w 6819759"/>
              <a:gd name="connsiteY85" fmla="*/ 1828159 h 2492528"/>
              <a:gd name="connsiteX86" fmla="*/ 5213864 w 6819759"/>
              <a:gd name="connsiteY86" fmla="*/ 1923410 h 2492528"/>
              <a:gd name="connsiteX87" fmla="*/ 5251963 w 6819759"/>
              <a:gd name="connsiteY87" fmla="*/ 1921028 h 2492528"/>
              <a:gd name="connsiteX88" fmla="*/ 5256726 w 6819759"/>
              <a:gd name="connsiteY88" fmla="*/ 2011516 h 2492528"/>
              <a:gd name="connsiteX89" fmla="*/ 5916332 w 6819759"/>
              <a:gd name="connsiteY89" fmla="*/ 2018660 h 2492528"/>
              <a:gd name="connsiteX90" fmla="*/ 5921095 w 6819759"/>
              <a:gd name="connsiteY90" fmla="*/ 2135341 h 2492528"/>
              <a:gd name="connsiteX91" fmla="*/ 6640232 w 6819759"/>
              <a:gd name="connsiteY91" fmla="*/ 2132960 h 2492528"/>
              <a:gd name="connsiteX92" fmla="*/ 6635470 w 6819759"/>
              <a:gd name="connsiteY92" fmla="*/ 2492528 h 2492528"/>
              <a:gd name="connsiteX93" fmla="*/ 6819759 w 6819759"/>
              <a:gd name="connsiteY93" fmla="*/ 2485798 h 2492528"/>
              <a:gd name="connsiteX0" fmla="*/ 0 w 6819759"/>
              <a:gd name="connsiteY0" fmla="*/ 0 h 2492528"/>
              <a:gd name="connsiteX1" fmla="*/ 1072644 w 6819759"/>
              <a:gd name="connsiteY1" fmla="*/ 2156 h 2492528"/>
              <a:gd name="connsiteX2" fmla="*/ 1075213 w 6819759"/>
              <a:gd name="connsiteY2" fmla="*/ 33604 h 2492528"/>
              <a:gd name="connsiteX3" fmla="*/ 1570551 w 6819759"/>
              <a:gd name="connsiteY3" fmla="*/ 35078 h 2492528"/>
              <a:gd name="connsiteX4" fmla="*/ 1572932 w 6819759"/>
              <a:gd name="connsiteY4" fmla="*/ 63653 h 2492528"/>
              <a:gd name="connsiteX5" fmla="*/ 2089663 w 6819759"/>
              <a:gd name="connsiteY5" fmla="*/ 63653 h 2492528"/>
              <a:gd name="connsiteX6" fmla="*/ 2092045 w 6819759"/>
              <a:gd name="connsiteY6" fmla="*/ 142234 h 2492528"/>
              <a:gd name="connsiteX7" fmla="*/ 2168245 w 6819759"/>
              <a:gd name="connsiteY7" fmla="*/ 144616 h 2492528"/>
              <a:gd name="connsiteX8" fmla="*/ 2173007 w 6819759"/>
              <a:gd name="connsiteY8" fmla="*/ 177953 h 2492528"/>
              <a:gd name="connsiteX9" fmla="*/ 2251588 w 6819759"/>
              <a:gd name="connsiteY9" fmla="*/ 185097 h 2492528"/>
              <a:gd name="connsiteX10" fmla="*/ 2253970 w 6819759"/>
              <a:gd name="connsiteY10" fmla="*/ 223197 h 2492528"/>
              <a:gd name="connsiteX11" fmla="*/ 2344457 w 6819759"/>
              <a:gd name="connsiteY11" fmla="*/ 225578 h 2492528"/>
              <a:gd name="connsiteX12" fmla="*/ 2346838 w 6819759"/>
              <a:gd name="connsiteY12" fmla="*/ 256535 h 2492528"/>
              <a:gd name="connsiteX13" fmla="*/ 2370651 w 6819759"/>
              <a:gd name="connsiteY13" fmla="*/ 258916 h 2492528"/>
              <a:gd name="connsiteX14" fmla="*/ 2373032 w 6819759"/>
              <a:gd name="connsiteY14" fmla="*/ 297016 h 2492528"/>
              <a:gd name="connsiteX15" fmla="*/ 2418276 w 6819759"/>
              <a:gd name="connsiteY15" fmla="*/ 299397 h 2492528"/>
              <a:gd name="connsiteX16" fmla="*/ 2423038 w 6819759"/>
              <a:gd name="connsiteY16" fmla="*/ 316066 h 2492528"/>
              <a:gd name="connsiteX17" fmla="*/ 2482570 w 6819759"/>
              <a:gd name="connsiteY17" fmla="*/ 318447 h 2492528"/>
              <a:gd name="connsiteX18" fmla="*/ 2484951 w 6819759"/>
              <a:gd name="connsiteY18" fmla="*/ 342260 h 2492528"/>
              <a:gd name="connsiteX19" fmla="*/ 2492095 w 6819759"/>
              <a:gd name="connsiteY19" fmla="*/ 344641 h 2492528"/>
              <a:gd name="connsiteX20" fmla="*/ 2492095 w 6819759"/>
              <a:gd name="connsiteY20" fmla="*/ 382741 h 2492528"/>
              <a:gd name="connsiteX21" fmla="*/ 2513526 w 6819759"/>
              <a:gd name="connsiteY21" fmla="*/ 382741 h 2492528"/>
              <a:gd name="connsiteX22" fmla="*/ 2518288 w 6819759"/>
              <a:gd name="connsiteY22" fmla="*/ 477991 h 2492528"/>
              <a:gd name="connsiteX23" fmla="*/ 2527813 w 6819759"/>
              <a:gd name="connsiteY23" fmla="*/ 477991 h 2492528"/>
              <a:gd name="connsiteX24" fmla="*/ 2527813 w 6819759"/>
              <a:gd name="connsiteY24" fmla="*/ 516091 h 2492528"/>
              <a:gd name="connsiteX25" fmla="*/ 2558770 w 6819759"/>
              <a:gd name="connsiteY25" fmla="*/ 520853 h 2492528"/>
              <a:gd name="connsiteX26" fmla="*/ 2563532 w 6819759"/>
              <a:gd name="connsiteY26" fmla="*/ 585147 h 2492528"/>
              <a:gd name="connsiteX27" fmla="*/ 2570676 w 6819759"/>
              <a:gd name="connsiteY27" fmla="*/ 585147 h 2492528"/>
              <a:gd name="connsiteX28" fmla="*/ 2573057 w 6819759"/>
              <a:gd name="connsiteY28" fmla="*/ 618485 h 2492528"/>
              <a:gd name="connsiteX29" fmla="*/ 2723076 w 6819759"/>
              <a:gd name="connsiteY29" fmla="*/ 623247 h 2492528"/>
              <a:gd name="connsiteX30" fmla="*/ 2723076 w 6819759"/>
              <a:gd name="connsiteY30" fmla="*/ 687541 h 2492528"/>
              <a:gd name="connsiteX31" fmla="*/ 2739745 w 6819759"/>
              <a:gd name="connsiteY31" fmla="*/ 687541 h 2492528"/>
              <a:gd name="connsiteX32" fmla="*/ 2746888 w 6819759"/>
              <a:gd name="connsiteY32" fmla="*/ 756597 h 2492528"/>
              <a:gd name="connsiteX33" fmla="*/ 2768320 w 6819759"/>
              <a:gd name="connsiteY33" fmla="*/ 756597 h 2492528"/>
              <a:gd name="connsiteX34" fmla="*/ 2770701 w 6819759"/>
              <a:gd name="connsiteY34" fmla="*/ 789935 h 2492528"/>
              <a:gd name="connsiteX35" fmla="*/ 2792132 w 6819759"/>
              <a:gd name="connsiteY35" fmla="*/ 789935 h 2492528"/>
              <a:gd name="connsiteX36" fmla="*/ 2792132 w 6819759"/>
              <a:gd name="connsiteY36" fmla="*/ 830416 h 2492528"/>
              <a:gd name="connsiteX37" fmla="*/ 2811182 w 6819759"/>
              <a:gd name="connsiteY37" fmla="*/ 828035 h 2492528"/>
              <a:gd name="connsiteX38" fmla="*/ 2811183 w 6819759"/>
              <a:gd name="connsiteY38" fmla="*/ 858991 h 2492528"/>
              <a:gd name="connsiteX39" fmla="*/ 2825470 w 6819759"/>
              <a:gd name="connsiteY39" fmla="*/ 863753 h 2492528"/>
              <a:gd name="connsiteX40" fmla="*/ 2827851 w 6819759"/>
              <a:gd name="connsiteY40" fmla="*/ 897091 h 2492528"/>
              <a:gd name="connsiteX41" fmla="*/ 2899288 w 6819759"/>
              <a:gd name="connsiteY41" fmla="*/ 894710 h 2492528"/>
              <a:gd name="connsiteX42" fmla="*/ 2904051 w 6819759"/>
              <a:gd name="connsiteY42" fmla="*/ 925666 h 2492528"/>
              <a:gd name="connsiteX43" fmla="*/ 2911195 w 6819759"/>
              <a:gd name="connsiteY43" fmla="*/ 925666 h 2492528"/>
              <a:gd name="connsiteX44" fmla="*/ 2911195 w 6819759"/>
              <a:gd name="connsiteY44" fmla="*/ 959003 h 2492528"/>
              <a:gd name="connsiteX45" fmla="*/ 2920720 w 6819759"/>
              <a:gd name="connsiteY45" fmla="*/ 959003 h 2492528"/>
              <a:gd name="connsiteX46" fmla="*/ 2930245 w 6819759"/>
              <a:gd name="connsiteY46" fmla="*/ 997103 h 2492528"/>
              <a:gd name="connsiteX47" fmla="*/ 2935007 w 6819759"/>
              <a:gd name="connsiteY47" fmla="*/ 992341 h 2492528"/>
              <a:gd name="connsiteX48" fmla="*/ 2942151 w 6819759"/>
              <a:gd name="connsiteY48" fmla="*/ 1032822 h 2492528"/>
              <a:gd name="connsiteX49" fmla="*/ 3075501 w 6819759"/>
              <a:gd name="connsiteY49" fmla="*/ 1035204 h 2492528"/>
              <a:gd name="connsiteX50" fmla="*/ 3075501 w 6819759"/>
              <a:gd name="connsiteY50" fmla="*/ 1068541 h 2492528"/>
              <a:gd name="connsiteX51" fmla="*/ 3154082 w 6819759"/>
              <a:gd name="connsiteY51" fmla="*/ 1070922 h 2492528"/>
              <a:gd name="connsiteX52" fmla="*/ 3158845 w 6819759"/>
              <a:gd name="connsiteY52" fmla="*/ 1170935 h 2492528"/>
              <a:gd name="connsiteX53" fmla="*/ 3182657 w 6819759"/>
              <a:gd name="connsiteY53" fmla="*/ 1173316 h 2492528"/>
              <a:gd name="connsiteX54" fmla="*/ 3187420 w 6819759"/>
              <a:gd name="connsiteY54" fmla="*/ 1201891 h 2492528"/>
              <a:gd name="connsiteX55" fmla="*/ 3270763 w 6819759"/>
              <a:gd name="connsiteY55" fmla="*/ 1204272 h 2492528"/>
              <a:gd name="connsiteX56" fmla="*/ 3270763 w 6819759"/>
              <a:gd name="connsiteY56" fmla="*/ 1237610 h 2492528"/>
              <a:gd name="connsiteX57" fmla="*/ 3337438 w 6819759"/>
              <a:gd name="connsiteY57" fmla="*/ 1242373 h 2492528"/>
              <a:gd name="connsiteX58" fmla="*/ 3344582 w 6819759"/>
              <a:gd name="connsiteY58" fmla="*/ 1280472 h 2492528"/>
              <a:gd name="connsiteX59" fmla="*/ 3346963 w 6819759"/>
              <a:gd name="connsiteY59" fmla="*/ 1278091 h 2492528"/>
              <a:gd name="connsiteX60" fmla="*/ 3346963 w 6819759"/>
              <a:gd name="connsiteY60" fmla="*/ 1318572 h 2492528"/>
              <a:gd name="connsiteX61" fmla="*/ 3366013 w 6819759"/>
              <a:gd name="connsiteY61" fmla="*/ 1316191 h 2492528"/>
              <a:gd name="connsiteX62" fmla="*/ 3370776 w 6819759"/>
              <a:gd name="connsiteY62" fmla="*/ 1349528 h 2492528"/>
              <a:gd name="connsiteX63" fmla="*/ 3377920 w 6819759"/>
              <a:gd name="connsiteY63" fmla="*/ 1347147 h 2492528"/>
              <a:gd name="connsiteX64" fmla="*/ 3382682 w 6819759"/>
              <a:gd name="connsiteY64" fmla="*/ 1382865 h 2492528"/>
              <a:gd name="connsiteX65" fmla="*/ 3425545 w 6819759"/>
              <a:gd name="connsiteY65" fmla="*/ 1385247 h 2492528"/>
              <a:gd name="connsiteX66" fmla="*/ 3435070 w 6819759"/>
              <a:gd name="connsiteY66" fmla="*/ 1418585 h 2492528"/>
              <a:gd name="connsiteX67" fmla="*/ 3489838 w 6819759"/>
              <a:gd name="connsiteY67" fmla="*/ 1416203 h 2492528"/>
              <a:gd name="connsiteX68" fmla="*/ 3492220 w 6819759"/>
              <a:gd name="connsiteY68" fmla="*/ 1494785 h 2492528"/>
              <a:gd name="connsiteX69" fmla="*/ 3606520 w 6819759"/>
              <a:gd name="connsiteY69" fmla="*/ 1499547 h 2492528"/>
              <a:gd name="connsiteX70" fmla="*/ 3606520 w 6819759"/>
              <a:gd name="connsiteY70" fmla="*/ 1530503 h 2492528"/>
              <a:gd name="connsiteX71" fmla="*/ 3627951 w 6819759"/>
              <a:gd name="connsiteY71" fmla="*/ 1530503 h 2492528"/>
              <a:gd name="connsiteX72" fmla="*/ 3639857 w 6819759"/>
              <a:gd name="connsiteY72" fmla="*/ 1566222 h 2492528"/>
              <a:gd name="connsiteX73" fmla="*/ 3756539 w 6819759"/>
              <a:gd name="connsiteY73" fmla="*/ 1570985 h 2492528"/>
              <a:gd name="connsiteX74" fmla="*/ 3758920 w 6819759"/>
              <a:gd name="connsiteY74" fmla="*/ 1606703 h 2492528"/>
              <a:gd name="connsiteX75" fmla="*/ 3844645 w 6819759"/>
              <a:gd name="connsiteY75" fmla="*/ 1611466 h 2492528"/>
              <a:gd name="connsiteX76" fmla="*/ 3847026 w 6819759"/>
              <a:gd name="connsiteY76" fmla="*/ 1644803 h 2492528"/>
              <a:gd name="connsiteX77" fmla="*/ 3939895 w 6819759"/>
              <a:gd name="connsiteY77" fmla="*/ 1649566 h 2492528"/>
              <a:gd name="connsiteX78" fmla="*/ 3942276 w 6819759"/>
              <a:gd name="connsiteY78" fmla="*/ 1687666 h 2492528"/>
              <a:gd name="connsiteX79" fmla="*/ 3973232 w 6819759"/>
              <a:gd name="connsiteY79" fmla="*/ 1687666 h 2492528"/>
              <a:gd name="connsiteX80" fmla="*/ 3975613 w 6819759"/>
              <a:gd name="connsiteY80" fmla="*/ 1721003 h 2492528"/>
              <a:gd name="connsiteX81" fmla="*/ 4425670 w 6819759"/>
              <a:gd name="connsiteY81" fmla="*/ 1725766 h 2492528"/>
              <a:gd name="connsiteX82" fmla="*/ 4428052 w 6819759"/>
              <a:gd name="connsiteY82" fmla="*/ 1780535 h 2492528"/>
              <a:gd name="connsiteX83" fmla="*/ 4592357 w 6819759"/>
              <a:gd name="connsiteY83" fmla="*/ 1773391 h 2492528"/>
              <a:gd name="connsiteX84" fmla="*/ 4594738 w 6819759"/>
              <a:gd name="connsiteY84" fmla="*/ 1823397 h 2492528"/>
              <a:gd name="connsiteX85" fmla="*/ 5206720 w 6819759"/>
              <a:gd name="connsiteY85" fmla="*/ 1828159 h 2492528"/>
              <a:gd name="connsiteX86" fmla="*/ 5213864 w 6819759"/>
              <a:gd name="connsiteY86" fmla="*/ 1923410 h 2492528"/>
              <a:gd name="connsiteX87" fmla="*/ 5251963 w 6819759"/>
              <a:gd name="connsiteY87" fmla="*/ 1921028 h 2492528"/>
              <a:gd name="connsiteX88" fmla="*/ 5256726 w 6819759"/>
              <a:gd name="connsiteY88" fmla="*/ 2011516 h 2492528"/>
              <a:gd name="connsiteX89" fmla="*/ 5916332 w 6819759"/>
              <a:gd name="connsiteY89" fmla="*/ 2018660 h 2492528"/>
              <a:gd name="connsiteX90" fmla="*/ 5921095 w 6819759"/>
              <a:gd name="connsiteY90" fmla="*/ 2135341 h 2492528"/>
              <a:gd name="connsiteX91" fmla="*/ 6640232 w 6819759"/>
              <a:gd name="connsiteY91" fmla="*/ 2132960 h 2492528"/>
              <a:gd name="connsiteX92" fmla="*/ 6635470 w 6819759"/>
              <a:gd name="connsiteY92" fmla="*/ 2492528 h 2492528"/>
              <a:gd name="connsiteX93" fmla="*/ 6819759 w 6819759"/>
              <a:gd name="connsiteY93" fmla="*/ 2485798 h 249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819759" h="2492528">
                <a:moveTo>
                  <a:pt x="0" y="0"/>
                </a:moveTo>
                <a:lnTo>
                  <a:pt x="1072644" y="2156"/>
                </a:lnTo>
                <a:cubicBezTo>
                  <a:pt x="1075869" y="2962"/>
                  <a:pt x="1071988" y="32798"/>
                  <a:pt x="1075213" y="33604"/>
                </a:cubicBezTo>
                <a:cubicBezTo>
                  <a:pt x="1090307" y="39652"/>
                  <a:pt x="1555457" y="29030"/>
                  <a:pt x="1570551" y="35078"/>
                </a:cubicBezTo>
                <a:cubicBezTo>
                  <a:pt x="1574520" y="35078"/>
                  <a:pt x="1568963" y="63653"/>
                  <a:pt x="1572932" y="63653"/>
                </a:cubicBezTo>
                <a:cubicBezTo>
                  <a:pt x="1576107" y="65241"/>
                  <a:pt x="2086488" y="62065"/>
                  <a:pt x="2089663" y="63653"/>
                </a:cubicBezTo>
                <a:cubicBezTo>
                  <a:pt x="2093632" y="65241"/>
                  <a:pt x="2088076" y="140646"/>
                  <a:pt x="2092045" y="142234"/>
                </a:cubicBezTo>
                <a:cubicBezTo>
                  <a:pt x="2101570" y="145409"/>
                  <a:pt x="2158720" y="141441"/>
                  <a:pt x="2168245" y="144616"/>
                </a:cubicBezTo>
                <a:cubicBezTo>
                  <a:pt x="2174595" y="146997"/>
                  <a:pt x="2166657" y="175572"/>
                  <a:pt x="2173007" y="177953"/>
                </a:cubicBezTo>
                <a:cubicBezTo>
                  <a:pt x="2175388" y="180334"/>
                  <a:pt x="2249207" y="182716"/>
                  <a:pt x="2251588" y="185097"/>
                </a:cubicBezTo>
                <a:cubicBezTo>
                  <a:pt x="2257144" y="186685"/>
                  <a:pt x="2248414" y="221609"/>
                  <a:pt x="2253970" y="223197"/>
                </a:cubicBezTo>
                <a:cubicBezTo>
                  <a:pt x="2263495" y="226372"/>
                  <a:pt x="2334932" y="222403"/>
                  <a:pt x="2344457" y="225578"/>
                </a:cubicBezTo>
                <a:cubicBezTo>
                  <a:pt x="2347632" y="226372"/>
                  <a:pt x="2343663" y="255741"/>
                  <a:pt x="2346838" y="256535"/>
                </a:cubicBezTo>
                <a:cubicBezTo>
                  <a:pt x="2350013" y="256535"/>
                  <a:pt x="2367476" y="258916"/>
                  <a:pt x="2370651" y="258916"/>
                </a:cubicBezTo>
                <a:cubicBezTo>
                  <a:pt x="2375413" y="261297"/>
                  <a:pt x="2368270" y="294635"/>
                  <a:pt x="2373032" y="297016"/>
                </a:cubicBezTo>
                <a:cubicBezTo>
                  <a:pt x="2377001" y="298603"/>
                  <a:pt x="2414307" y="297810"/>
                  <a:pt x="2418276" y="299397"/>
                </a:cubicBezTo>
                <a:cubicBezTo>
                  <a:pt x="2423038" y="300985"/>
                  <a:pt x="2418276" y="314478"/>
                  <a:pt x="2423038" y="316066"/>
                </a:cubicBezTo>
                <a:cubicBezTo>
                  <a:pt x="2431769" y="320828"/>
                  <a:pt x="2473839" y="313685"/>
                  <a:pt x="2482570" y="318447"/>
                </a:cubicBezTo>
                <a:cubicBezTo>
                  <a:pt x="2486539" y="320828"/>
                  <a:pt x="2480982" y="339879"/>
                  <a:pt x="2484951" y="342260"/>
                </a:cubicBezTo>
                <a:cubicBezTo>
                  <a:pt x="2488920" y="345435"/>
                  <a:pt x="2488126" y="341466"/>
                  <a:pt x="2492095" y="344641"/>
                </a:cubicBezTo>
                <a:cubicBezTo>
                  <a:pt x="2495270" y="347022"/>
                  <a:pt x="2488920" y="380360"/>
                  <a:pt x="2492095" y="382741"/>
                </a:cubicBezTo>
                <a:lnTo>
                  <a:pt x="2513526" y="382741"/>
                </a:lnTo>
                <a:cubicBezTo>
                  <a:pt x="2522257" y="385916"/>
                  <a:pt x="2509557" y="474816"/>
                  <a:pt x="2518288" y="477991"/>
                </a:cubicBezTo>
                <a:cubicBezTo>
                  <a:pt x="2523844" y="479578"/>
                  <a:pt x="2522257" y="476404"/>
                  <a:pt x="2527813" y="477991"/>
                </a:cubicBezTo>
                <a:cubicBezTo>
                  <a:pt x="2530194" y="478785"/>
                  <a:pt x="2525432" y="515297"/>
                  <a:pt x="2527813" y="516091"/>
                </a:cubicBezTo>
                <a:cubicBezTo>
                  <a:pt x="2532576" y="519266"/>
                  <a:pt x="2554007" y="517678"/>
                  <a:pt x="2558770" y="520853"/>
                </a:cubicBezTo>
                <a:cubicBezTo>
                  <a:pt x="2561945" y="522441"/>
                  <a:pt x="2560357" y="583559"/>
                  <a:pt x="2563532" y="585147"/>
                </a:cubicBezTo>
                <a:cubicBezTo>
                  <a:pt x="2569882" y="585941"/>
                  <a:pt x="2564326" y="584353"/>
                  <a:pt x="2570676" y="585147"/>
                </a:cubicBezTo>
                <a:cubicBezTo>
                  <a:pt x="2573851" y="586735"/>
                  <a:pt x="2569882" y="616897"/>
                  <a:pt x="2573057" y="618485"/>
                </a:cubicBezTo>
                <a:cubicBezTo>
                  <a:pt x="2580995" y="622454"/>
                  <a:pt x="2715138" y="619278"/>
                  <a:pt x="2723076" y="623247"/>
                </a:cubicBezTo>
                <a:cubicBezTo>
                  <a:pt x="2725457" y="624041"/>
                  <a:pt x="2720695" y="686747"/>
                  <a:pt x="2723076" y="687541"/>
                </a:cubicBezTo>
                <a:cubicBezTo>
                  <a:pt x="2725457" y="689128"/>
                  <a:pt x="2737364" y="685954"/>
                  <a:pt x="2739745" y="687541"/>
                </a:cubicBezTo>
                <a:cubicBezTo>
                  <a:pt x="2742126" y="689128"/>
                  <a:pt x="2743316" y="744691"/>
                  <a:pt x="2746888" y="756597"/>
                </a:cubicBezTo>
                <a:cubicBezTo>
                  <a:pt x="2751651" y="757391"/>
                  <a:pt x="2763557" y="755803"/>
                  <a:pt x="2768320" y="756597"/>
                </a:cubicBezTo>
                <a:cubicBezTo>
                  <a:pt x="2772289" y="758978"/>
                  <a:pt x="2766732" y="787554"/>
                  <a:pt x="2770701" y="789935"/>
                </a:cubicBezTo>
                <a:lnTo>
                  <a:pt x="2792132" y="789935"/>
                </a:lnTo>
                <a:cubicBezTo>
                  <a:pt x="2794513" y="789935"/>
                  <a:pt x="2789751" y="830416"/>
                  <a:pt x="2792132" y="830416"/>
                </a:cubicBezTo>
                <a:cubicBezTo>
                  <a:pt x="2798482" y="833591"/>
                  <a:pt x="2804832" y="824860"/>
                  <a:pt x="2811182" y="828035"/>
                </a:cubicBezTo>
                <a:cubicBezTo>
                  <a:pt x="2814357" y="828829"/>
                  <a:pt x="2808008" y="858197"/>
                  <a:pt x="2811183" y="858991"/>
                </a:cubicBezTo>
                <a:cubicBezTo>
                  <a:pt x="2819120" y="863753"/>
                  <a:pt x="2817533" y="858991"/>
                  <a:pt x="2825470" y="863753"/>
                </a:cubicBezTo>
                <a:cubicBezTo>
                  <a:pt x="2831026" y="865341"/>
                  <a:pt x="2822295" y="895503"/>
                  <a:pt x="2827851" y="897091"/>
                </a:cubicBezTo>
                <a:cubicBezTo>
                  <a:pt x="2832614" y="898678"/>
                  <a:pt x="2894525" y="893123"/>
                  <a:pt x="2899288" y="894710"/>
                </a:cubicBezTo>
                <a:cubicBezTo>
                  <a:pt x="2902463" y="895504"/>
                  <a:pt x="2900876" y="924872"/>
                  <a:pt x="2904051" y="925666"/>
                </a:cubicBezTo>
                <a:cubicBezTo>
                  <a:pt x="2908020" y="927253"/>
                  <a:pt x="2907226" y="924079"/>
                  <a:pt x="2911195" y="925666"/>
                </a:cubicBezTo>
                <a:lnTo>
                  <a:pt x="2911195" y="959003"/>
                </a:lnTo>
                <a:cubicBezTo>
                  <a:pt x="2920720" y="962178"/>
                  <a:pt x="2911195" y="955828"/>
                  <a:pt x="2920720" y="959003"/>
                </a:cubicBezTo>
                <a:cubicBezTo>
                  <a:pt x="2925482" y="960591"/>
                  <a:pt x="2925483" y="995515"/>
                  <a:pt x="2930245" y="997103"/>
                </a:cubicBezTo>
                <a:cubicBezTo>
                  <a:pt x="2933420" y="997897"/>
                  <a:pt x="2931832" y="991547"/>
                  <a:pt x="2935007" y="992341"/>
                </a:cubicBezTo>
                <a:cubicBezTo>
                  <a:pt x="2938976" y="993135"/>
                  <a:pt x="2938182" y="1032028"/>
                  <a:pt x="2942151" y="1032822"/>
                </a:cubicBezTo>
                <a:cubicBezTo>
                  <a:pt x="2952470" y="1037585"/>
                  <a:pt x="3065182" y="1030441"/>
                  <a:pt x="3075501" y="1035204"/>
                </a:cubicBezTo>
                <a:cubicBezTo>
                  <a:pt x="3078676" y="1036791"/>
                  <a:pt x="3072326" y="1066954"/>
                  <a:pt x="3075501" y="1068541"/>
                </a:cubicBezTo>
                <a:cubicBezTo>
                  <a:pt x="3084232" y="1071716"/>
                  <a:pt x="3145351" y="1067747"/>
                  <a:pt x="3154082" y="1070922"/>
                </a:cubicBezTo>
                <a:cubicBezTo>
                  <a:pt x="3158051" y="1072510"/>
                  <a:pt x="3154876" y="1169347"/>
                  <a:pt x="3158845" y="1170935"/>
                </a:cubicBezTo>
                <a:cubicBezTo>
                  <a:pt x="3166782" y="1174110"/>
                  <a:pt x="3174720" y="1170141"/>
                  <a:pt x="3182657" y="1173316"/>
                </a:cubicBezTo>
                <a:cubicBezTo>
                  <a:pt x="3188213" y="1174903"/>
                  <a:pt x="3181864" y="1200304"/>
                  <a:pt x="3187420" y="1201891"/>
                </a:cubicBezTo>
                <a:cubicBezTo>
                  <a:pt x="3196151" y="1204272"/>
                  <a:pt x="3262032" y="1201891"/>
                  <a:pt x="3270763" y="1204272"/>
                </a:cubicBezTo>
                <a:cubicBezTo>
                  <a:pt x="3276319" y="1205860"/>
                  <a:pt x="3265207" y="1236022"/>
                  <a:pt x="3270763" y="1237610"/>
                </a:cubicBezTo>
                <a:cubicBezTo>
                  <a:pt x="3278701" y="1240785"/>
                  <a:pt x="3329500" y="1239198"/>
                  <a:pt x="3337438" y="1242373"/>
                </a:cubicBezTo>
                <a:cubicBezTo>
                  <a:pt x="3344582" y="1244754"/>
                  <a:pt x="3337438" y="1278091"/>
                  <a:pt x="3344582" y="1280472"/>
                </a:cubicBezTo>
                <a:cubicBezTo>
                  <a:pt x="3349345" y="1282853"/>
                  <a:pt x="3342200" y="1275710"/>
                  <a:pt x="3346963" y="1278091"/>
                </a:cubicBezTo>
                <a:cubicBezTo>
                  <a:pt x="3351726" y="1281266"/>
                  <a:pt x="3342200" y="1315397"/>
                  <a:pt x="3346963" y="1318572"/>
                </a:cubicBezTo>
                <a:cubicBezTo>
                  <a:pt x="3350932" y="1319366"/>
                  <a:pt x="3362044" y="1315397"/>
                  <a:pt x="3366013" y="1316191"/>
                </a:cubicBezTo>
                <a:cubicBezTo>
                  <a:pt x="3369188" y="1316985"/>
                  <a:pt x="3367601" y="1348734"/>
                  <a:pt x="3370776" y="1349528"/>
                </a:cubicBezTo>
                <a:cubicBezTo>
                  <a:pt x="3377126" y="1350322"/>
                  <a:pt x="3371570" y="1346353"/>
                  <a:pt x="3377920" y="1347147"/>
                </a:cubicBezTo>
                <a:cubicBezTo>
                  <a:pt x="3381095" y="1348735"/>
                  <a:pt x="3379507" y="1381277"/>
                  <a:pt x="3382682" y="1382865"/>
                </a:cubicBezTo>
                <a:cubicBezTo>
                  <a:pt x="3389826" y="1385247"/>
                  <a:pt x="3418401" y="1382865"/>
                  <a:pt x="3425545" y="1385247"/>
                </a:cubicBezTo>
                <a:cubicBezTo>
                  <a:pt x="3430307" y="1386041"/>
                  <a:pt x="3430308" y="1417791"/>
                  <a:pt x="3435070" y="1418585"/>
                </a:cubicBezTo>
                <a:cubicBezTo>
                  <a:pt x="3439832" y="1420172"/>
                  <a:pt x="3485076" y="1414616"/>
                  <a:pt x="3489838" y="1416203"/>
                </a:cubicBezTo>
                <a:cubicBezTo>
                  <a:pt x="3494601" y="1416997"/>
                  <a:pt x="3487457" y="1493991"/>
                  <a:pt x="3492220" y="1494785"/>
                </a:cubicBezTo>
                <a:cubicBezTo>
                  <a:pt x="3505714" y="1499547"/>
                  <a:pt x="3593026" y="1494785"/>
                  <a:pt x="3606520" y="1499547"/>
                </a:cubicBezTo>
                <a:cubicBezTo>
                  <a:pt x="3609695" y="1500341"/>
                  <a:pt x="3603345" y="1529709"/>
                  <a:pt x="3606520" y="1530503"/>
                </a:cubicBezTo>
                <a:cubicBezTo>
                  <a:pt x="3612076" y="1531297"/>
                  <a:pt x="3622395" y="1529709"/>
                  <a:pt x="3627951" y="1530503"/>
                </a:cubicBezTo>
                <a:cubicBezTo>
                  <a:pt x="3637476" y="1532091"/>
                  <a:pt x="3630332" y="1564634"/>
                  <a:pt x="3639857" y="1566222"/>
                </a:cubicBezTo>
                <a:cubicBezTo>
                  <a:pt x="3650970" y="1570191"/>
                  <a:pt x="3745426" y="1567016"/>
                  <a:pt x="3756539" y="1570985"/>
                </a:cubicBezTo>
                <a:cubicBezTo>
                  <a:pt x="3760508" y="1570985"/>
                  <a:pt x="3754951" y="1606703"/>
                  <a:pt x="3758920" y="1606703"/>
                </a:cubicBezTo>
                <a:cubicBezTo>
                  <a:pt x="3769239" y="1608291"/>
                  <a:pt x="3834326" y="1609878"/>
                  <a:pt x="3844645" y="1611466"/>
                </a:cubicBezTo>
                <a:cubicBezTo>
                  <a:pt x="3850201" y="1612260"/>
                  <a:pt x="3841470" y="1644009"/>
                  <a:pt x="3847026" y="1644803"/>
                </a:cubicBezTo>
                <a:cubicBezTo>
                  <a:pt x="3861313" y="1648772"/>
                  <a:pt x="3925608" y="1645597"/>
                  <a:pt x="3939895" y="1649566"/>
                </a:cubicBezTo>
                <a:cubicBezTo>
                  <a:pt x="3947039" y="1649566"/>
                  <a:pt x="3935132" y="1687666"/>
                  <a:pt x="3942276" y="1687666"/>
                </a:cubicBezTo>
                <a:cubicBezTo>
                  <a:pt x="3948626" y="1688460"/>
                  <a:pt x="3966882" y="1686872"/>
                  <a:pt x="3973232" y="1687666"/>
                </a:cubicBezTo>
                <a:cubicBezTo>
                  <a:pt x="3976407" y="1687666"/>
                  <a:pt x="3972438" y="1721003"/>
                  <a:pt x="3975613" y="1721003"/>
                </a:cubicBezTo>
                <a:cubicBezTo>
                  <a:pt x="3981169" y="1721797"/>
                  <a:pt x="4420114" y="1724972"/>
                  <a:pt x="4425670" y="1725766"/>
                </a:cubicBezTo>
                <a:cubicBezTo>
                  <a:pt x="4430432" y="1727353"/>
                  <a:pt x="4423290" y="1778948"/>
                  <a:pt x="4428052" y="1780535"/>
                </a:cubicBezTo>
                <a:cubicBezTo>
                  <a:pt x="4437577" y="1782122"/>
                  <a:pt x="4582832" y="1771804"/>
                  <a:pt x="4592357" y="1773391"/>
                </a:cubicBezTo>
                <a:lnTo>
                  <a:pt x="4594738" y="1823397"/>
                </a:lnTo>
                <a:cubicBezTo>
                  <a:pt x="4606644" y="1827366"/>
                  <a:pt x="5194814" y="1824190"/>
                  <a:pt x="5206720" y="1828159"/>
                </a:cubicBezTo>
                <a:cubicBezTo>
                  <a:pt x="5215451" y="1832922"/>
                  <a:pt x="5205133" y="1918647"/>
                  <a:pt x="5213864" y="1923410"/>
                </a:cubicBezTo>
                <a:cubicBezTo>
                  <a:pt x="5219420" y="1926585"/>
                  <a:pt x="5246407" y="1917853"/>
                  <a:pt x="5251963" y="1921028"/>
                </a:cubicBezTo>
                <a:lnTo>
                  <a:pt x="5256726" y="2011516"/>
                </a:lnTo>
                <a:cubicBezTo>
                  <a:pt x="5278951" y="2018660"/>
                  <a:pt x="5894107" y="2011516"/>
                  <a:pt x="5916332" y="2018660"/>
                </a:cubicBezTo>
                <a:lnTo>
                  <a:pt x="5921095" y="2135341"/>
                </a:lnTo>
                <a:cubicBezTo>
                  <a:pt x="5931414" y="2140103"/>
                  <a:pt x="6629913" y="2128198"/>
                  <a:pt x="6640232" y="2132960"/>
                </a:cubicBezTo>
                <a:cubicBezTo>
                  <a:pt x="6641820" y="2135341"/>
                  <a:pt x="6633882" y="2490147"/>
                  <a:pt x="6635470" y="2492528"/>
                </a:cubicBezTo>
                <a:lnTo>
                  <a:pt x="6819759" y="2485798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8" name="Rectangle 2057"/>
          <p:cNvSpPr/>
          <p:nvPr/>
        </p:nvSpPr>
        <p:spPr>
          <a:xfrm>
            <a:off x="8302923" y="4312789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061075" y="3959796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30548" y="3959796"/>
            <a:ext cx="94907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42543" y="3959796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91381" y="3836618"/>
            <a:ext cx="109728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13812" y="3658647"/>
            <a:ext cx="109728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39880" y="3658647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67618" y="3658647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558106" y="3658647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76678" y="3658647"/>
            <a:ext cx="64008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19175" y="3596543"/>
            <a:ext cx="94517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503069" y="3552110"/>
            <a:ext cx="145507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770914" y="3552110"/>
            <a:ext cx="94517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906517" y="3552110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195967" y="3396806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044958" y="3322988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67510" y="3065309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685305" y="3025699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330228" y="2720899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189734" y="2444674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84921" y="2135111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830057" y="2107679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802625" y="2080247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61912" y="2080247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583318" y="1906416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583318" y="1933848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555886" y="1882781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508486" y="1882781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03668" y="1827917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0" name="Isosceles Triangle 129"/>
          <p:cNvSpPr/>
          <p:nvPr/>
        </p:nvSpPr>
        <p:spPr>
          <a:xfrm>
            <a:off x="3911439" y="2258638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1" name="Isosceles Triangle 130"/>
          <p:cNvSpPr/>
          <p:nvPr/>
        </p:nvSpPr>
        <p:spPr>
          <a:xfrm>
            <a:off x="4301711" y="2888764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2" name="Isosceles Triangle 131"/>
          <p:cNvSpPr/>
          <p:nvPr/>
        </p:nvSpPr>
        <p:spPr>
          <a:xfrm>
            <a:off x="4405805" y="3021980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3" name="Isosceles Triangle 132"/>
          <p:cNvSpPr/>
          <p:nvPr/>
        </p:nvSpPr>
        <p:spPr>
          <a:xfrm>
            <a:off x="4455593" y="3053660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4" name="Isosceles Triangle 133"/>
          <p:cNvSpPr/>
          <p:nvPr/>
        </p:nvSpPr>
        <p:spPr>
          <a:xfrm>
            <a:off x="4478219" y="3058178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5" name="Isosceles Triangle 134"/>
          <p:cNvSpPr/>
          <p:nvPr/>
        </p:nvSpPr>
        <p:spPr>
          <a:xfrm>
            <a:off x="4503863" y="3126074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6" name="Isosceles Triangle 135"/>
          <p:cNvSpPr/>
          <p:nvPr/>
        </p:nvSpPr>
        <p:spPr>
          <a:xfrm>
            <a:off x="4865188" y="3454055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7" name="Isosceles Triangle 136"/>
          <p:cNvSpPr/>
          <p:nvPr/>
        </p:nvSpPr>
        <p:spPr>
          <a:xfrm>
            <a:off x="5006303" y="3532863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8" name="Isosceles Triangle 137"/>
          <p:cNvSpPr/>
          <p:nvPr/>
        </p:nvSpPr>
        <p:spPr>
          <a:xfrm>
            <a:off x="5045157" y="3579542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9" name="Isosceles Triangle 138"/>
          <p:cNvSpPr/>
          <p:nvPr/>
        </p:nvSpPr>
        <p:spPr>
          <a:xfrm>
            <a:off x="5607987" y="3862060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0" name="Isosceles Triangle 139"/>
          <p:cNvSpPr/>
          <p:nvPr/>
        </p:nvSpPr>
        <p:spPr>
          <a:xfrm>
            <a:off x="5830810" y="3911585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1" name="Isosceles Triangle 140"/>
          <p:cNvSpPr/>
          <p:nvPr/>
        </p:nvSpPr>
        <p:spPr>
          <a:xfrm>
            <a:off x="5912625" y="3959796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Isosceles Triangle 141"/>
          <p:cNvSpPr/>
          <p:nvPr/>
        </p:nvSpPr>
        <p:spPr>
          <a:xfrm>
            <a:off x="5978712" y="4011642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3" name="Isosceles Triangle 142"/>
          <p:cNvSpPr/>
          <p:nvPr/>
        </p:nvSpPr>
        <p:spPr>
          <a:xfrm>
            <a:off x="6304555" y="4120057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Isosceles Triangle 143"/>
          <p:cNvSpPr/>
          <p:nvPr/>
        </p:nvSpPr>
        <p:spPr>
          <a:xfrm>
            <a:off x="6518127" y="4237146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Isosceles Triangle 144"/>
          <p:cNvSpPr/>
          <p:nvPr/>
        </p:nvSpPr>
        <p:spPr>
          <a:xfrm>
            <a:off x="7215613" y="4322190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6" name="Isosceles Triangle 145"/>
          <p:cNvSpPr/>
          <p:nvPr/>
        </p:nvSpPr>
        <p:spPr>
          <a:xfrm>
            <a:off x="7965947" y="4556695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7" name="Freeform 2056"/>
          <p:cNvSpPr/>
          <p:nvPr/>
        </p:nvSpPr>
        <p:spPr>
          <a:xfrm>
            <a:off x="1523956" y="1850489"/>
            <a:ext cx="6489405" cy="2741177"/>
          </a:xfrm>
          <a:custGeom>
            <a:avLst/>
            <a:gdLst>
              <a:gd name="connsiteX0" fmla="*/ 0 w 6482994"/>
              <a:gd name="connsiteY0" fmla="*/ 0 h 2763749"/>
              <a:gd name="connsiteX1" fmla="*/ 6482994 w 6482994"/>
              <a:gd name="connsiteY1" fmla="*/ 2763749 h 2763749"/>
              <a:gd name="connsiteX2" fmla="*/ 6482994 w 6482994"/>
              <a:gd name="connsiteY2" fmla="*/ 2763749 h 2763749"/>
              <a:gd name="connsiteX0" fmla="*/ 0 w 6490218"/>
              <a:gd name="connsiteY0" fmla="*/ 0 h 2768522"/>
              <a:gd name="connsiteX1" fmla="*/ 6490218 w 6490218"/>
              <a:gd name="connsiteY1" fmla="*/ 2768522 h 2768522"/>
              <a:gd name="connsiteX2" fmla="*/ 6490218 w 6490218"/>
              <a:gd name="connsiteY2" fmla="*/ 2768522 h 2768522"/>
              <a:gd name="connsiteX0" fmla="*/ 0 w 6490218"/>
              <a:gd name="connsiteY0" fmla="*/ 0 h 2768522"/>
              <a:gd name="connsiteX1" fmla="*/ 354029 w 6490218"/>
              <a:gd name="connsiteY1" fmla="*/ 147696 h 2768522"/>
              <a:gd name="connsiteX2" fmla="*/ 6490218 w 6490218"/>
              <a:gd name="connsiteY2" fmla="*/ 2768522 h 2768522"/>
              <a:gd name="connsiteX3" fmla="*/ 6490218 w 6490218"/>
              <a:gd name="connsiteY3" fmla="*/ 2768522 h 2768522"/>
              <a:gd name="connsiteX0" fmla="*/ 0 w 6490218"/>
              <a:gd name="connsiteY0" fmla="*/ 0 h 2768522"/>
              <a:gd name="connsiteX1" fmla="*/ 1481000 w 6490218"/>
              <a:gd name="connsiteY1" fmla="*/ 4515 h 2768522"/>
              <a:gd name="connsiteX2" fmla="*/ 6490218 w 6490218"/>
              <a:gd name="connsiteY2" fmla="*/ 2768522 h 2768522"/>
              <a:gd name="connsiteX3" fmla="*/ 6490218 w 6490218"/>
              <a:gd name="connsiteY3" fmla="*/ 2768522 h 2768522"/>
              <a:gd name="connsiteX0" fmla="*/ 0 w 6490218"/>
              <a:gd name="connsiteY0" fmla="*/ 0 h 2768522"/>
              <a:gd name="connsiteX1" fmla="*/ 1481000 w 6490218"/>
              <a:gd name="connsiteY1" fmla="*/ 4515 h 2768522"/>
              <a:gd name="connsiteX2" fmla="*/ 1493040 w 6490218"/>
              <a:gd name="connsiteY2" fmla="*/ 42696 h 2768522"/>
              <a:gd name="connsiteX3" fmla="*/ 6490218 w 6490218"/>
              <a:gd name="connsiteY3" fmla="*/ 2768522 h 2768522"/>
              <a:gd name="connsiteX4" fmla="*/ 6490218 w 6490218"/>
              <a:gd name="connsiteY4" fmla="*/ 2768522 h 2768522"/>
              <a:gd name="connsiteX0" fmla="*/ 0 w 6490218"/>
              <a:gd name="connsiteY0" fmla="*/ 0 h 2768522"/>
              <a:gd name="connsiteX1" fmla="*/ 1481000 w 6490218"/>
              <a:gd name="connsiteY1" fmla="*/ 4515 h 2768522"/>
              <a:gd name="connsiteX2" fmla="*/ 1493040 w 6490218"/>
              <a:gd name="connsiteY2" fmla="*/ 42696 h 2768522"/>
              <a:gd name="connsiteX3" fmla="*/ 6490218 w 6490218"/>
              <a:gd name="connsiteY3" fmla="*/ 2768522 h 2768522"/>
              <a:gd name="connsiteX4" fmla="*/ 6490218 w 6490218"/>
              <a:gd name="connsiteY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42696 h 2768522"/>
              <a:gd name="connsiteX3" fmla="*/ 6490218 w 6490218"/>
              <a:gd name="connsiteY3" fmla="*/ 2768522 h 2768522"/>
              <a:gd name="connsiteX4" fmla="*/ 6490218 w 6490218"/>
              <a:gd name="connsiteY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42696 h 2768522"/>
              <a:gd name="connsiteX3" fmla="*/ 1707357 w 6490218"/>
              <a:gd name="connsiteY3" fmla="*/ 35537 h 2768522"/>
              <a:gd name="connsiteX4" fmla="*/ 6490218 w 6490218"/>
              <a:gd name="connsiteY4" fmla="*/ 2768522 h 2768522"/>
              <a:gd name="connsiteX5" fmla="*/ 6490218 w 6490218"/>
              <a:gd name="connsiteY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6490218 w 6490218"/>
              <a:gd name="connsiteY4" fmla="*/ 2768522 h 2768522"/>
              <a:gd name="connsiteX5" fmla="*/ 6490218 w 6490218"/>
              <a:gd name="connsiteY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12173 w 6490218"/>
              <a:gd name="connsiteY4" fmla="*/ 68946 h 2768522"/>
              <a:gd name="connsiteX5" fmla="*/ 6490218 w 6490218"/>
              <a:gd name="connsiteY5" fmla="*/ 2768522 h 2768522"/>
              <a:gd name="connsiteX6" fmla="*/ 6490218 w 6490218"/>
              <a:gd name="connsiteY6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12173 w 6490218"/>
              <a:gd name="connsiteY4" fmla="*/ 68946 h 2768522"/>
              <a:gd name="connsiteX5" fmla="*/ 1736253 w 6490218"/>
              <a:gd name="connsiteY5" fmla="*/ 68946 h 2768522"/>
              <a:gd name="connsiteX6" fmla="*/ 6490218 w 6490218"/>
              <a:gd name="connsiteY6" fmla="*/ 2768522 h 2768522"/>
              <a:gd name="connsiteX7" fmla="*/ 6490218 w 6490218"/>
              <a:gd name="connsiteY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12173 w 6490218"/>
              <a:gd name="connsiteY4" fmla="*/ 68946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6490218 w 6490218"/>
              <a:gd name="connsiteY7" fmla="*/ 2768522 h 2768522"/>
              <a:gd name="connsiteX8" fmla="*/ 6490218 w 6490218"/>
              <a:gd name="connsiteY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12173 w 6490218"/>
              <a:gd name="connsiteY4" fmla="*/ 68946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6490218 w 6490218"/>
              <a:gd name="connsiteY8" fmla="*/ 2768522 h 2768522"/>
              <a:gd name="connsiteX9" fmla="*/ 6490218 w 6490218"/>
              <a:gd name="connsiteY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12173 w 6490218"/>
              <a:gd name="connsiteY4" fmla="*/ 68946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6490218 w 6490218"/>
              <a:gd name="connsiteY9" fmla="*/ 2768522 h 2768522"/>
              <a:gd name="connsiteX10" fmla="*/ 6490218 w 6490218"/>
              <a:gd name="connsiteY1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12173 w 6490218"/>
              <a:gd name="connsiteY4" fmla="*/ 68946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6490218 w 6490218"/>
              <a:gd name="connsiteY10" fmla="*/ 2768522 h 2768522"/>
              <a:gd name="connsiteX11" fmla="*/ 6490218 w 6490218"/>
              <a:gd name="connsiteY11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12173 w 6490218"/>
              <a:gd name="connsiteY4" fmla="*/ 68946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93785 w 6490218"/>
              <a:gd name="connsiteY10" fmla="*/ 181104 h 2768522"/>
              <a:gd name="connsiteX11" fmla="*/ 6490218 w 6490218"/>
              <a:gd name="connsiteY11" fmla="*/ 2768522 h 2768522"/>
              <a:gd name="connsiteX12" fmla="*/ 6490218 w 6490218"/>
              <a:gd name="connsiteY1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12173 w 6490218"/>
              <a:gd name="connsiteY4" fmla="*/ 68946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93785 w 6490218"/>
              <a:gd name="connsiteY10" fmla="*/ 181104 h 2768522"/>
              <a:gd name="connsiteX11" fmla="*/ 2232313 w 6490218"/>
              <a:gd name="connsiteY11" fmla="*/ 183491 h 2768522"/>
              <a:gd name="connsiteX12" fmla="*/ 6490218 w 6490218"/>
              <a:gd name="connsiteY12" fmla="*/ 2768522 h 2768522"/>
              <a:gd name="connsiteX13" fmla="*/ 6490218 w 6490218"/>
              <a:gd name="connsiteY1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12173 w 6490218"/>
              <a:gd name="connsiteY4" fmla="*/ 68946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6490218 w 6490218"/>
              <a:gd name="connsiteY12" fmla="*/ 2768522 h 2768522"/>
              <a:gd name="connsiteX13" fmla="*/ 6490218 w 6490218"/>
              <a:gd name="connsiteY1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12173 w 6490218"/>
              <a:gd name="connsiteY4" fmla="*/ 68946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6490218 w 6490218"/>
              <a:gd name="connsiteY12" fmla="*/ 2768522 h 2768522"/>
              <a:gd name="connsiteX13" fmla="*/ 6490218 w 6490218"/>
              <a:gd name="connsiteY1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12173 w 6490218"/>
              <a:gd name="connsiteY4" fmla="*/ 68946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6490218 w 6490218"/>
              <a:gd name="connsiteY12" fmla="*/ 2768522 h 2768522"/>
              <a:gd name="connsiteX13" fmla="*/ 6490218 w 6490218"/>
              <a:gd name="connsiteY1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6490218 w 6490218"/>
              <a:gd name="connsiteY12" fmla="*/ 2768522 h 2768522"/>
              <a:gd name="connsiteX13" fmla="*/ 6490218 w 6490218"/>
              <a:gd name="connsiteY1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9538 w 6490218"/>
              <a:gd name="connsiteY12" fmla="*/ 257467 h 2768522"/>
              <a:gd name="connsiteX13" fmla="*/ 6490218 w 6490218"/>
              <a:gd name="connsiteY13" fmla="*/ 2768522 h 2768522"/>
              <a:gd name="connsiteX14" fmla="*/ 6490218 w 6490218"/>
              <a:gd name="connsiteY1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9538 w 6490218"/>
              <a:gd name="connsiteY12" fmla="*/ 257467 h 2768522"/>
              <a:gd name="connsiteX13" fmla="*/ 2386429 w 6490218"/>
              <a:gd name="connsiteY13" fmla="*/ 276558 h 2768522"/>
              <a:gd name="connsiteX14" fmla="*/ 6490218 w 6490218"/>
              <a:gd name="connsiteY14" fmla="*/ 2768522 h 2768522"/>
              <a:gd name="connsiteX15" fmla="*/ 6490218 w 6490218"/>
              <a:gd name="connsiteY1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6490218 w 6490218"/>
              <a:gd name="connsiteY14" fmla="*/ 2768522 h 2768522"/>
              <a:gd name="connsiteX15" fmla="*/ 6490218 w 6490218"/>
              <a:gd name="connsiteY1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6490218 w 6490218"/>
              <a:gd name="connsiteY15" fmla="*/ 2768522 h 2768522"/>
              <a:gd name="connsiteX16" fmla="*/ 6490218 w 6490218"/>
              <a:gd name="connsiteY16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6490218 w 6490218"/>
              <a:gd name="connsiteY16" fmla="*/ 2768522 h 2768522"/>
              <a:gd name="connsiteX17" fmla="*/ 6490218 w 6490218"/>
              <a:gd name="connsiteY1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6490218 w 6490218"/>
              <a:gd name="connsiteY17" fmla="*/ 2768522 h 2768522"/>
              <a:gd name="connsiteX18" fmla="*/ 6490218 w 6490218"/>
              <a:gd name="connsiteY1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5159 w 6490218"/>
              <a:gd name="connsiteY17" fmla="*/ 550988 h 2768522"/>
              <a:gd name="connsiteX18" fmla="*/ 6490218 w 6490218"/>
              <a:gd name="connsiteY18" fmla="*/ 2768522 h 2768522"/>
              <a:gd name="connsiteX19" fmla="*/ 6490218 w 6490218"/>
              <a:gd name="connsiteY1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6490218 w 6490218"/>
              <a:gd name="connsiteY18" fmla="*/ 2768522 h 2768522"/>
              <a:gd name="connsiteX19" fmla="*/ 6490218 w 6490218"/>
              <a:gd name="connsiteY1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6490218 w 6490218"/>
              <a:gd name="connsiteY19" fmla="*/ 2768522 h 2768522"/>
              <a:gd name="connsiteX20" fmla="*/ 6490218 w 6490218"/>
              <a:gd name="connsiteY2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30912 w 6490218"/>
              <a:gd name="connsiteY19" fmla="*/ 644056 h 2768522"/>
              <a:gd name="connsiteX20" fmla="*/ 6490218 w 6490218"/>
              <a:gd name="connsiteY20" fmla="*/ 2768522 h 2768522"/>
              <a:gd name="connsiteX21" fmla="*/ 6490218 w 6490218"/>
              <a:gd name="connsiteY21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6490218 w 6490218"/>
              <a:gd name="connsiteY20" fmla="*/ 2768522 h 2768522"/>
              <a:gd name="connsiteX21" fmla="*/ 6490218 w 6490218"/>
              <a:gd name="connsiteY21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6490218 w 6490218"/>
              <a:gd name="connsiteY21" fmla="*/ 2768522 h 2768522"/>
              <a:gd name="connsiteX22" fmla="*/ 6490218 w 6490218"/>
              <a:gd name="connsiteY2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6490218 w 6490218"/>
              <a:gd name="connsiteY22" fmla="*/ 2768522 h 2768522"/>
              <a:gd name="connsiteX23" fmla="*/ 6490218 w 6490218"/>
              <a:gd name="connsiteY2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59809 w 6490218"/>
              <a:gd name="connsiteY22" fmla="*/ 710874 h 2768522"/>
              <a:gd name="connsiteX23" fmla="*/ 6490218 w 6490218"/>
              <a:gd name="connsiteY23" fmla="*/ 2768522 h 2768522"/>
              <a:gd name="connsiteX24" fmla="*/ 6490218 w 6490218"/>
              <a:gd name="connsiteY2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6490218 w 6490218"/>
              <a:gd name="connsiteY24" fmla="*/ 2768522 h 2768522"/>
              <a:gd name="connsiteX25" fmla="*/ 6490218 w 6490218"/>
              <a:gd name="connsiteY2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6490218 w 6490218"/>
              <a:gd name="connsiteY24" fmla="*/ 2768522 h 2768522"/>
              <a:gd name="connsiteX25" fmla="*/ 6490218 w 6490218"/>
              <a:gd name="connsiteY2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6490218 w 6490218"/>
              <a:gd name="connsiteY25" fmla="*/ 2768522 h 2768522"/>
              <a:gd name="connsiteX26" fmla="*/ 6490218 w 6490218"/>
              <a:gd name="connsiteY26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34459 w 6490218"/>
              <a:gd name="connsiteY25" fmla="*/ 749055 h 2768522"/>
              <a:gd name="connsiteX26" fmla="*/ 6490218 w 6490218"/>
              <a:gd name="connsiteY26" fmla="*/ 2768522 h 2768522"/>
              <a:gd name="connsiteX27" fmla="*/ 6490218 w 6490218"/>
              <a:gd name="connsiteY2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34459 w 6490218"/>
              <a:gd name="connsiteY25" fmla="*/ 749055 h 2768522"/>
              <a:gd name="connsiteX26" fmla="*/ 2634459 w 6490218"/>
              <a:gd name="connsiteY26" fmla="*/ 772918 h 2768522"/>
              <a:gd name="connsiteX27" fmla="*/ 6490218 w 6490218"/>
              <a:gd name="connsiteY27" fmla="*/ 2768522 h 2768522"/>
              <a:gd name="connsiteX28" fmla="*/ 6490218 w 6490218"/>
              <a:gd name="connsiteY2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6490218 w 6490218"/>
              <a:gd name="connsiteY27" fmla="*/ 2768522 h 2768522"/>
              <a:gd name="connsiteX28" fmla="*/ 6490218 w 6490218"/>
              <a:gd name="connsiteY2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2418 w 6490218"/>
              <a:gd name="connsiteY27" fmla="*/ 885077 h 2768522"/>
              <a:gd name="connsiteX28" fmla="*/ 6490218 w 6490218"/>
              <a:gd name="connsiteY28" fmla="*/ 2768522 h 2768522"/>
              <a:gd name="connsiteX29" fmla="*/ 6490218 w 6490218"/>
              <a:gd name="connsiteY2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6490218 w 6490218"/>
              <a:gd name="connsiteY29" fmla="*/ 2768522 h 2768522"/>
              <a:gd name="connsiteX30" fmla="*/ 6490218 w 6490218"/>
              <a:gd name="connsiteY3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6490218 w 6490218"/>
              <a:gd name="connsiteY29" fmla="*/ 2768522 h 2768522"/>
              <a:gd name="connsiteX30" fmla="*/ 6490218 w 6490218"/>
              <a:gd name="connsiteY3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6490218 w 6490218"/>
              <a:gd name="connsiteY30" fmla="*/ 2768522 h 2768522"/>
              <a:gd name="connsiteX31" fmla="*/ 6490218 w 6490218"/>
              <a:gd name="connsiteY31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6490218 w 6490218"/>
              <a:gd name="connsiteY31" fmla="*/ 2768522 h 2768522"/>
              <a:gd name="connsiteX32" fmla="*/ 6490218 w 6490218"/>
              <a:gd name="connsiteY3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6490218 w 6490218"/>
              <a:gd name="connsiteY32" fmla="*/ 2768522 h 2768522"/>
              <a:gd name="connsiteX33" fmla="*/ 6490218 w 6490218"/>
              <a:gd name="connsiteY3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6490218 w 6490218"/>
              <a:gd name="connsiteY33" fmla="*/ 2768522 h 2768522"/>
              <a:gd name="connsiteX34" fmla="*/ 6490218 w 6490218"/>
              <a:gd name="connsiteY3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6490218 w 6490218"/>
              <a:gd name="connsiteY34" fmla="*/ 2768522 h 2768522"/>
              <a:gd name="connsiteX35" fmla="*/ 6490218 w 6490218"/>
              <a:gd name="connsiteY3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6490218 w 6490218"/>
              <a:gd name="connsiteY35" fmla="*/ 2768522 h 2768522"/>
              <a:gd name="connsiteX36" fmla="*/ 6490218 w 6490218"/>
              <a:gd name="connsiteY36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6490218 w 6490218"/>
              <a:gd name="connsiteY36" fmla="*/ 2768522 h 2768522"/>
              <a:gd name="connsiteX37" fmla="*/ 6490218 w 6490218"/>
              <a:gd name="connsiteY3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6490218 w 6490218"/>
              <a:gd name="connsiteY37" fmla="*/ 2768522 h 2768522"/>
              <a:gd name="connsiteX38" fmla="*/ 6490218 w 6490218"/>
              <a:gd name="connsiteY3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6490218 w 6490218"/>
              <a:gd name="connsiteY38" fmla="*/ 2768522 h 2768522"/>
              <a:gd name="connsiteX39" fmla="*/ 6490218 w 6490218"/>
              <a:gd name="connsiteY3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6490218 w 6490218"/>
              <a:gd name="connsiteY39" fmla="*/ 2768522 h 2768522"/>
              <a:gd name="connsiteX40" fmla="*/ 6490218 w 6490218"/>
              <a:gd name="connsiteY4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6490218 w 6490218"/>
              <a:gd name="connsiteY40" fmla="*/ 2768522 h 2768522"/>
              <a:gd name="connsiteX41" fmla="*/ 6490218 w 6490218"/>
              <a:gd name="connsiteY41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2978811 w 6490218"/>
              <a:gd name="connsiteY40" fmla="*/ 1231097 h 2768522"/>
              <a:gd name="connsiteX41" fmla="*/ 6490218 w 6490218"/>
              <a:gd name="connsiteY41" fmla="*/ 2768522 h 2768522"/>
              <a:gd name="connsiteX42" fmla="*/ 6490218 w 6490218"/>
              <a:gd name="connsiteY4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6490218 w 6490218"/>
              <a:gd name="connsiteY41" fmla="*/ 2768522 h 2768522"/>
              <a:gd name="connsiteX42" fmla="*/ 6490218 w 6490218"/>
              <a:gd name="connsiteY4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6490218 w 6490218"/>
              <a:gd name="connsiteY42" fmla="*/ 2768522 h 2768522"/>
              <a:gd name="connsiteX43" fmla="*/ 6490218 w 6490218"/>
              <a:gd name="connsiteY4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67909 w 6490218"/>
              <a:gd name="connsiteY42" fmla="*/ 1333710 h 2768522"/>
              <a:gd name="connsiteX43" fmla="*/ 6490218 w 6490218"/>
              <a:gd name="connsiteY43" fmla="*/ 2768522 h 2768522"/>
              <a:gd name="connsiteX44" fmla="*/ 6490218 w 6490218"/>
              <a:gd name="connsiteY4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67909 w 6490218"/>
              <a:gd name="connsiteY42" fmla="*/ 1333710 h 2768522"/>
              <a:gd name="connsiteX43" fmla="*/ 3065501 w 6490218"/>
              <a:gd name="connsiteY43" fmla="*/ 1390983 h 2768522"/>
              <a:gd name="connsiteX44" fmla="*/ 6490218 w 6490218"/>
              <a:gd name="connsiteY44" fmla="*/ 2768522 h 2768522"/>
              <a:gd name="connsiteX45" fmla="*/ 6490218 w 6490218"/>
              <a:gd name="connsiteY4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6490218 w 6490218"/>
              <a:gd name="connsiteY44" fmla="*/ 2768522 h 2768522"/>
              <a:gd name="connsiteX45" fmla="*/ 6490218 w 6490218"/>
              <a:gd name="connsiteY4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6490218 w 6490218"/>
              <a:gd name="connsiteY45" fmla="*/ 2768522 h 2768522"/>
              <a:gd name="connsiteX46" fmla="*/ 6490218 w 6490218"/>
              <a:gd name="connsiteY46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6490218 w 6490218"/>
              <a:gd name="connsiteY46" fmla="*/ 2768522 h 2768522"/>
              <a:gd name="connsiteX47" fmla="*/ 6490218 w 6490218"/>
              <a:gd name="connsiteY4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6490218 w 6490218"/>
              <a:gd name="connsiteY47" fmla="*/ 2768522 h 2768522"/>
              <a:gd name="connsiteX48" fmla="*/ 6490218 w 6490218"/>
              <a:gd name="connsiteY4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6490218 w 6490218"/>
              <a:gd name="connsiteY48" fmla="*/ 2768522 h 2768522"/>
              <a:gd name="connsiteX49" fmla="*/ 6490218 w 6490218"/>
              <a:gd name="connsiteY4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4967 w 6490218"/>
              <a:gd name="connsiteY48" fmla="*/ 1462574 h 2768522"/>
              <a:gd name="connsiteX49" fmla="*/ 6490218 w 6490218"/>
              <a:gd name="connsiteY49" fmla="*/ 2768522 h 2768522"/>
              <a:gd name="connsiteX50" fmla="*/ 6490218 w 6490218"/>
              <a:gd name="connsiteY5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6490218 w 6490218"/>
              <a:gd name="connsiteY49" fmla="*/ 2768522 h 2768522"/>
              <a:gd name="connsiteX50" fmla="*/ 6490218 w 6490218"/>
              <a:gd name="connsiteY5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6490218 w 6490218"/>
              <a:gd name="connsiteY50" fmla="*/ 2768522 h 2768522"/>
              <a:gd name="connsiteX51" fmla="*/ 6490218 w 6490218"/>
              <a:gd name="connsiteY51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6490218 w 6490218"/>
              <a:gd name="connsiteY51" fmla="*/ 2768522 h 2768522"/>
              <a:gd name="connsiteX52" fmla="*/ 6490218 w 6490218"/>
              <a:gd name="connsiteY5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6490218 w 6490218"/>
              <a:gd name="connsiteY52" fmla="*/ 2768522 h 2768522"/>
              <a:gd name="connsiteX53" fmla="*/ 6490218 w 6490218"/>
              <a:gd name="connsiteY5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6490218 w 6490218"/>
              <a:gd name="connsiteY53" fmla="*/ 2768522 h 2768522"/>
              <a:gd name="connsiteX54" fmla="*/ 6490218 w 6490218"/>
              <a:gd name="connsiteY5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6490218 w 6490218"/>
              <a:gd name="connsiteY54" fmla="*/ 2768522 h 2768522"/>
              <a:gd name="connsiteX55" fmla="*/ 6490218 w 6490218"/>
              <a:gd name="connsiteY5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06175 w 6490218"/>
              <a:gd name="connsiteY54" fmla="*/ 1646322 h 2768522"/>
              <a:gd name="connsiteX55" fmla="*/ 6490218 w 6490218"/>
              <a:gd name="connsiteY55" fmla="*/ 2768522 h 2768522"/>
              <a:gd name="connsiteX56" fmla="*/ 6490218 w 6490218"/>
              <a:gd name="connsiteY56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06175 w 6490218"/>
              <a:gd name="connsiteY54" fmla="*/ 1646322 h 2768522"/>
              <a:gd name="connsiteX55" fmla="*/ 3525440 w 6490218"/>
              <a:gd name="connsiteY55" fmla="*/ 1720299 h 2768522"/>
              <a:gd name="connsiteX56" fmla="*/ 6490218 w 6490218"/>
              <a:gd name="connsiteY56" fmla="*/ 2768522 h 2768522"/>
              <a:gd name="connsiteX57" fmla="*/ 6490218 w 6490218"/>
              <a:gd name="connsiteY5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6490218 w 6490218"/>
              <a:gd name="connsiteY56" fmla="*/ 2768522 h 2768522"/>
              <a:gd name="connsiteX57" fmla="*/ 6490218 w 6490218"/>
              <a:gd name="connsiteY5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6490218 w 6490218"/>
              <a:gd name="connsiteY57" fmla="*/ 2768522 h 2768522"/>
              <a:gd name="connsiteX58" fmla="*/ 6490218 w 6490218"/>
              <a:gd name="connsiteY5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6490218 w 6490218"/>
              <a:gd name="connsiteY58" fmla="*/ 2768522 h 2768522"/>
              <a:gd name="connsiteX59" fmla="*/ 6490218 w 6490218"/>
              <a:gd name="connsiteY5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6490218 w 6490218"/>
              <a:gd name="connsiteY59" fmla="*/ 2768522 h 2768522"/>
              <a:gd name="connsiteX60" fmla="*/ 6490218 w 6490218"/>
              <a:gd name="connsiteY6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6490218 w 6490218"/>
              <a:gd name="connsiteY60" fmla="*/ 2768522 h 2768522"/>
              <a:gd name="connsiteX61" fmla="*/ 6490218 w 6490218"/>
              <a:gd name="connsiteY61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6490218 w 6490218"/>
              <a:gd name="connsiteY61" fmla="*/ 2768522 h 2768522"/>
              <a:gd name="connsiteX62" fmla="*/ 6490218 w 6490218"/>
              <a:gd name="connsiteY6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6490218 w 6490218"/>
              <a:gd name="connsiteY62" fmla="*/ 2768522 h 2768522"/>
              <a:gd name="connsiteX63" fmla="*/ 6490218 w 6490218"/>
              <a:gd name="connsiteY6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6490218 w 6490218"/>
              <a:gd name="connsiteY63" fmla="*/ 2768522 h 2768522"/>
              <a:gd name="connsiteX64" fmla="*/ 6490218 w 6490218"/>
              <a:gd name="connsiteY6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6490218 w 6490218"/>
              <a:gd name="connsiteY64" fmla="*/ 2768522 h 2768522"/>
              <a:gd name="connsiteX65" fmla="*/ 6490218 w 6490218"/>
              <a:gd name="connsiteY6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6490218 w 6490218"/>
              <a:gd name="connsiteY65" fmla="*/ 2768522 h 2768522"/>
              <a:gd name="connsiteX66" fmla="*/ 6490218 w 6490218"/>
              <a:gd name="connsiteY66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6490218 w 6490218"/>
              <a:gd name="connsiteY66" fmla="*/ 2768522 h 2768522"/>
              <a:gd name="connsiteX67" fmla="*/ 6490218 w 6490218"/>
              <a:gd name="connsiteY6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6490218 w 6490218"/>
              <a:gd name="connsiteY67" fmla="*/ 2768522 h 2768522"/>
              <a:gd name="connsiteX68" fmla="*/ 6490218 w 6490218"/>
              <a:gd name="connsiteY6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6490218 w 6490218"/>
              <a:gd name="connsiteY68" fmla="*/ 2768522 h 2768522"/>
              <a:gd name="connsiteX69" fmla="*/ 6490218 w 6490218"/>
              <a:gd name="connsiteY6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6490218 w 6490218"/>
              <a:gd name="connsiteY69" fmla="*/ 2768522 h 2768522"/>
              <a:gd name="connsiteX70" fmla="*/ 6490218 w 6490218"/>
              <a:gd name="connsiteY7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6490218 w 6490218"/>
              <a:gd name="connsiteY70" fmla="*/ 2768522 h 2768522"/>
              <a:gd name="connsiteX71" fmla="*/ 6490218 w 6490218"/>
              <a:gd name="connsiteY71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6490218 w 6490218"/>
              <a:gd name="connsiteY71" fmla="*/ 2768522 h 2768522"/>
              <a:gd name="connsiteX72" fmla="*/ 6490218 w 6490218"/>
              <a:gd name="connsiteY7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6490218 w 6490218"/>
              <a:gd name="connsiteY72" fmla="*/ 2768522 h 2768522"/>
              <a:gd name="connsiteX73" fmla="*/ 6490218 w 6490218"/>
              <a:gd name="connsiteY7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6490218 w 6490218"/>
              <a:gd name="connsiteY73" fmla="*/ 2768522 h 2768522"/>
              <a:gd name="connsiteX74" fmla="*/ 6490218 w 6490218"/>
              <a:gd name="connsiteY7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6490218 w 6490218"/>
              <a:gd name="connsiteY74" fmla="*/ 2768522 h 2768522"/>
              <a:gd name="connsiteX75" fmla="*/ 6490218 w 6490218"/>
              <a:gd name="connsiteY7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6490218 w 6490218"/>
              <a:gd name="connsiteY75" fmla="*/ 2768522 h 2768522"/>
              <a:gd name="connsiteX76" fmla="*/ 6490218 w 6490218"/>
              <a:gd name="connsiteY76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6490218 w 6490218"/>
              <a:gd name="connsiteY76" fmla="*/ 2768522 h 2768522"/>
              <a:gd name="connsiteX77" fmla="*/ 6490218 w 6490218"/>
              <a:gd name="connsiteY7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74346 w 6490218"/>
              <a:gd name="connsiteY76" fmla="*/ 2102115 h 2768522"/>
              <a:gd name="connsiteX77" fmla="*/ 6490218 w 6490218"/>
              <a:gd name="connsiteY77" fmla="*/ 2768522 h 2768522"/>
              <a:gd name="connsiteX78" fmla="*/ 6490218 w 6490218"/>
              <a:gd name="connsiteY7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6490218 w 6490218"/>
              <a:gd name="connsiteY77" fmla="*/ 2768522 h 2768522"/>
              <a:gd name="connsiteX78" fmla="*/ 6490218 w 6490218"/>
              <a:gd name="connsiteY7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6490218 w 6490218"/>
              <a:gd name="connsiteY78" fmla="*/ 2768522 h 2768522"/>
              <a:gd name="connsiteX79" fmla="*/ 6490218 w 6490218"/>
              <a:gd name="connsiteY7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6490218 w 6490218"/>
              <a:gd name="connsiteY78" fmla="*/ 2768522 h 2768522"/>
              <a:gd name="connsiteX79" fmla="*/ 6490218 w 6490218"/>
              <a:gd name="connsiteY7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6490218 w 6490218"/>
              <a:gd name="connsiteY79" fmla="*/ 2768522 h 2768522"/>
              <a:gd name="connsiteX80" fmla="*/ 6490218 w 6490218"/>
              <a:gd name="connsiteY8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93479 w 6490218"/>
              <a:gd name="connsiteY79" fmla="*/ 2149842 h 2768522"/>
              <a:gd name="connsiteX80" fmla="*/ 6490218 w 6490218"/>
              <a:gd name="connsiteY80" fmla="*/ 2768522 h 2768522"/>
              <a:gd name="connsiteX81" fmla="*/ 6490218 w 6490218"/>
              <a:gd name="connsiteY81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93479 w 6490218"/>
              <a:gd name="connsiteY79" fmla="*/ 2149842 h 2768522"/>
              <a:gd name="connsiteX80" fmla="*/ 4507927 w 6490218"/>
              <a:gd name="connsiteY80" fmla="*/ 2197569 h 2768522"/>
              <a:gd name="connsiteX81" fmla="*/ 6490218 w 6490218"/>
              <a:gd name="connsiteY81" fmla="*/ 2768522 h 2768522"/>
              <a:gd name="connsiteX82" fmla="*/ 6490218 w 6490218"/>
              <a:gd name="connsiteY8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6490218 w 6490218"/>
              <a:gd name="connsiteY81" fmla="*/ 2768522 h 2768522"/>
              <a:gd name="connsiteX82" fmla="*/ 6490218 w 6490218"/>
              <a:gd name="connsiteY8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71675 w 6490218"/>
              <a:gd name="connsiteY81" fmla="*/ 2199955 h 2768522"/>
              <a:gd name="connsiteX82" fmla="*/ 6490218 w 6490218"/>
              <a:gd name="connsiteY82" fmla="*/ 2768522 h 2768522"/>
              <a:gd name="connsiteX83" fmla="*/ 6490218 w 6490218"/>
              <a:gd name="connsiteY8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71675 w 6490218"/>
              <a:gd name="connsiteY81" fmla="*/ 2199955 h 2768522"/>
              <a:gd name="connsiteX82" fmla="*/ 4666859 w 6490218"/>
              <a:gd name="connsiteY82" fmla="*/ 2238137 h 2768522"/>
              <a:gd name="connsiteX83" fmla="*/ 6490218 w 6490218"/>
              <a:gd name="connsiteY83" fmla="*/ 2768522 h 2768522"/>
              <a:gd name="connsiteX84" fmla="*/ 6490218 w 6490218"/>
              <a:gd name="connsiteY8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6490218 w 6490218"/>
              <a:gd name="connsiteY83" fmla="*/ 2768522 h 2768522"/>
              <a:gd name="connsiteX84" fmla="*/ 6490218 w 6490218"/>
              <a:gd name="connsiteY8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6490218 w 6490218"/>
              <a:gd name="connsiteY84" fmla="*/ 2768522 h 2768522"/>
              <a:gd name="connsiteX85" fmla="*/ 6490218 w 6490218"/>
              <a:gd name="connsiteY8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30607 w 6490218"/>
              <a:gd name="connsiteY84" fmla="*/ 2250068 h 2768522"/>
              <a:gd name="connsiteX85" fmla="*/ 6490218 w 6490218"/>
              <a:gd name="connsiteY85" fmla="*/ 2768522 h 2768522"/>
              <a:gd name="connsiteX86" fmla="*/ 6490218 w 6490218"/>
              <a:gd name="connsiteY86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30607 w 6490218"/>
              <a:gd name="connsiteY84" fmla="*/ 2250068 h 2768522"/>
              <a:gd name="connsiteX85" fmla="*/ 4852279 w 6490218"/>
              <a:gd name="connsiteY85" fmla="*/ 2290636 h 2768522"/>
              <a:gd name="connsiteX86" fmla="*/ 6490218 w 6490218"/>
              <a:gd name="connsiteY86" fmla="*/ 2768522 h 2768522"/>
              <a:gd name="connsiteX87" fmla="*/ 6490218 w 6490218"/>
              <a:gd name="connsiteY8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30607 w 6490218"/>
              <a:gd name="connsiteY84" fmla="*/ 2250068 h 2768522"/>
              <a:gd name="connsiteX85" fmla="*/ 4852279 w 6490218"/>
              <a:gd name="connsiteY85" fmla="*/ 2290636 h 2768522"/>
              <a:gd name="connsiteX86" fmla="*/ 4854687 w 6490218"/>
              <a:gd name="connsiteY86" fmla="*/ 2316886 h 2768522"/>
              <a:gd name="connsiteX87" fmla="*/ 6490218 w 6490218"/>
              <a:gd name="connsiteY87" fmla="*/ 2768522 h 2768522"/>
              <a:gd name="connsiteX88" fmla="*/ 6490218 w 6490218"/>
              <a:gd name="connsiteY8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30607 w 6490218"/>
              <a:gd name="connsiteY84" fmla="*/ 2250068 h 2768522"/>
              <a:gd name="connsiteX85" fmla="*/ 4842647 w 6490218"/>
              <a:gd name="connsiteY85" fmla="*/ 2283477 h 2768522"/>
              <a:gd name="connsiteX86" fmla="*/ 4854687 w 6490218"/>
              <a:gd name="connsiteY86" fmla="*/ 2316886 h 2768522"/>
              <a:gd name="connsiteX87" fmla="*/ 6490218 w 6490218"/>
              <a:gd name="connsiteY87" fmla="*/ 2768522 h 2768522"/>
              <a:gd name="connsiteX88" fmla="*/ 6490218 w 6490218"/>
              <a:gd name="connsiteY8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4687 w 6490218"/>
              <a:gd name="connsiteY86" fmla="*/ 2316886 h 2768522"/>
              <a:gd name="connsiteX87" fmla="*/ 6490218 w 6490218"/>
              <a:gd name="connsiteY87" fmla="*/ 2768522 h 2768522"/>
              <a:gd name="connsiteX88" fmla="*/ 6490218 w 6490218"/>
              <a:gd name="connsiteY8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4687 w 6490218"/>
              <a:gd name="connsiteY86" fmla="*/ 2316886 h 2768522"/>
              <a:gd name="connsiteX87" fmla="*/ 6490218 w 6490218"/>
              <a:gd name="connsiteY87" fmla="*/ 2768522 h 2768522"/>
              <a:gd name="connsiteX88" fmla="*/ 6490218 w 6490218"/>
              <a:gd name="connsiteY8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4687 w 6490218"/>
              <a:gd name="connsiteY86" fmla="*/ 2316886 h 2768522"/>
              <a:gd name="connsiteX87" fmla="*/ 4955826 w 6490218"/>
              <a:gd name="connsiteY87" fmla="*/ 2309727 h 2768522"/>
              <a:gd name="connsiteX88" fmla="*/ 6490218 w 6490218"/>
              <a:gd name="connsiteY88" fmla="*/ 2768522 h 2768522"/>
              <a:gd name="connsiteX89" fmla="*/ 6490218 w 6490218"/>
              <a:gd name="connsiteY8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6490218 w 6490218"/>
              <a:gd name="connsiteY88" fmla="*/ 2768522 h 2768522"/>
              <a:gd name="connsiteX89" fmla="*/ 6490218 w 6490218"/>
              <a:gd name="connsiteY89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59841 h 2768522"/>
              <a:gd name="connsiteX89" fmla="*/ 6490218 w 6490218"/>
              <a:gd name="connsiteY89" fmla="*/ 2768522 h 2768522"/>
              <a:gd name="connsiteX90" fmla="*/ 6490218 w 6490218"/>
              <a:gd name="connsiteY9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6490218 w 6490218"/>
              <a:gd name="connsiteY89" fmla="*/ 2768522 h 2768522"/>
              <a:gd name="connsiteX90" fmla="*/ 6490218 w 6490218"/>
              <a:gd name="connsiteY90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112349 w 6490218"/>
              <a:gd name="connsiteY89" fmla="*/ 2369386 h 2768522"/>
              <a:gd name="connsiteX90" fmla="*/ 6490218 w 6490218"/>
              <a:gd name="connsiteY90" fmla="*/ 2768522 h 2768522"/>
              <a:gd name="connsiteX91" fmla="*/ 6490218 w 6490218"/>
              <a:gd name="connsiteY91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83453 w 6490218"/>
              <a:gd name="connsiteY89" fmla="*/ 2369386 h 2768522"/>
              <a:gd name="connsiteX90" fmla="*/ 6490218 w 6490218"/>
              <a:gd name="connsiteY90" fmla="*/ 2768522 h 2768522"/>
              <a:gd name="connsiteX91" fmla="*/ 6490218 w 6490218"/>
              <a:gd name="connsiteY91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83453 w 6490218"/>
              <a:gd name="connsiteY89" fmla="*/ 2369386 h 2768522"/>
              <a:gd name="connsiteX90" fmla="*/ 5083453 w 6490218"/>
              <a:gd name="connsiteY90" fmla="*/ 2429045 h 2768522"/>
              <a:gd name="connsiteX91" fmla="*/ 6490218 w 6490218"/>
              <a:gd name="connsiteY91" fmla="*/ 2768522 h 2768522"/>
              <a:gd name="connsiteX92" fmla="*/ 6490218 w 6490218"/>
              <a:gd name="connsiteY9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78638 w 6490218"/>
              <a:gd name="connsiteY89" fmla="*/ 2371772 h 2768522"/>
              <a:gd name="connsiteX90" fmla="*/ 5083453 w 6490218"/>
              <a:gd name="connsiteY90" fmla="*/ 2429045 h 2768522"/>
              <a:gd name="connsiteX91" fmla="*/ 6490218 w 6490218"/>
              <a:gd name="connsiteY91" fmla="*/ 2768522 h 2768522"/>
              <a:gd name="connsiteX92" fmla="*/ 6490218 w 6490218"/>
              <a:gd name="connsiteY92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78638 w 6490218"/>
              <a:gd name="connsiteY89" fmla="*/ 2371772 h 2768522"/>
              <a:gd name="connsiteX90" fmla="*/ 5083453 w 6490218"/>
              <a:gd name="connsiteY90" fmla="*/ 2429045 h 2768522"/>
              <a:gd name="connsiteX91" fmla="*/ 5148470 w 6490218"/>
              <a:gd name="connsiteY91" fmla="*/ 2431431 h 2768522"/>
              <a:gd name="connsiteX92" fmla="*/ 6490218 w 6490218"/>
              <a:gd name="connsiteY92" fmla="*/ 2768522 h 2768522"/>
              <a:gd name="connsiteX93" fmla="*/ 6490218 w 6490218"/>
              <a:gd name="connsiteY93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78638 w 6490218"/>
              <a:gd name="connsiteY89" fmla="*/ 2371772 h 2768522"/>
              <a:gd name="connsiteX90" fmla="*/ 5083453 w 6490218"/>
              <a:gd name="connsiteY90" fmla="*/ 2429045 h 2768522"/>
              <a:gd name="connsiteX91" fmla="*/ 5148470 w 6490218"/>
              <a:gd name="connsiteY91" fmla="*/ 2431431 h 2768522"/>
              <a:gd name="connsiteX92" fmla="*/ 5179775 w 6490218"/>
              <a:gd name="connsiteY92" fmla="*/ 2440976 h 2768522"/>
              <a:gd name="connsiteX93" fmla="*/ 6490218 w 6490218"/>
              <a:gd name="connsiteY93" fmla="*/ 2768522 h 2768522"/>
              <a:gd name="connsiteX94" fmla="*/ 6490218 w 6490218"/>
              <a:gd name="connsiteY94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78638 w 6490218"/>
              <a:gd name="connsiteY89" fmla="*/ 2371772 h 2768522"/>
              <a:gd name="connsiteX90" fmla="*/ 5083453 w 6490218"/>
              <a:gd name="connsiteY90" fmla="*/ 2429045 h 2768522"/>
              <a:gd name="connsiteX91" fmla="*/ 5148470 w 6490218"/>
              <a:gd name="connsiteY91" fmla="*/ 2431431 h 2768522"/>
              <a:gd name="connsiteX92" fmla="*/ 5179775 w 6490218"/>
              <a:gd name="connsiteY92" fmla="*/ 2440976 h 2768522"/>
              <a:gd name="connsiteX93" fmla="*/ 5184591 w 6490218"/>
              <a:gd name="connsiteY93" fmla="*/ 2507794 h 2768522"/>
              <a:gd name="connsiteX94" fmla="*/ 6490218 w 6490218"/>
              <a:gd name="connsiteY94" fmla="*/ 2768522 h 2768522"/>
              <a:gd name="connsiteX95" fmla="*/ 6490218 w 6490218"/>
              <a:gd name="connsiteY95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78638 w 6490218"/>
              <a:gd name="connsiteY89" fmla="*/ 2371772 h 2768522"/>
              <a:gd name="connsiteX90" fmla="*/ 5083453 w 6490218"/>
              <a:gd name="connsiteY90" fmla="*/ 2429045 h 2768522"/>
              <a:gd name="connsiteX91" fmla="*/ 5148470 w 6490218"/>
              <a:gd name="connsiteY91" fmla="*/ 2431431 h 2768522"/>
              <a:gd name="connsiteX92" fmla="*/ 5179775 w 6490218"/>
              <a:gd name="connsiteY92" fmla="*/ 2440976 h 2768522"/>
              <a:gd name="connsiteX93" fmla="*/ 5184591 w 6490218"/>
              <a:gd name="connsiteY93" fmla="*/ 2507794 h 2768522"/>
              <a:gd name="connsiteX94" fmla="*/ 5974433 w 6490218"/>
              <a:gd name="connsiteY94" fmla="*/ 2514953 h 2768522"/>
              <a:gd name="connsiteX95" fmla="*/ 6490218 w 6490218"/>
              <a:gd name="connsiteY95" fmla="*/ 2768522 h 2768522"/>
              <a:gd name="connsiteX96" fmla="*/ 6490218 w 6490218"/>
              <a:gd name="connsiteY96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78638 w 6490218"/>
              <a:gd name="connsiteY89" fmla="*/ 2371772 h 2768522"/>
              <a:gd name="connsiteX90" fmla="*/ 5083453 w 6490218"/>
              <a:gd name="connsiteY90" fmla="*/ 2429045 h 2768522"/>
              <a:gd name="connsiteX91" fmla="*/ 5148470 w 6490218"/>
              <a:gd name="connsiteY91" fmla="*/ 2431431 h 2768522"/>
              <a:gd name="connsiteX92" fmla="*/ 5179775 w 6490218"/>
              <a:gd name="connsiteY92" fmla="*/ 2440976 h 2768522"/>
              <a:gd name="connsiteX93" fmla="*/ 5184591 w 6490218"/>
              <a:gd name="connsiteY93" fmla="*/ 2507794 h 2768522"/>
              <a:gd name="connsiteX94" fmla="*/ 5974433 w 6490218"/>
              <a:gd name="connsiteY94" fmla="*/ 2514953 h 2768522"/>
              <a:gd name="connsiteX95" fmla="*/ 5986474 w 6490218"/>
              <a:gd name="connsiteY95" fmla="*/ 2622339 h 2768522"/>
              <a:gd name="connsiteX96" fmla="*/ 6490218 w 6490218"/>
              <a:gd name="connsiteY96" fmla="*/ 2768522 h 2768522"/>
              <a:gd name="connsiteX97" fmla="*/ 6490218 w 6490218"/>
              <a:gd name="connsiteY9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78638 w 6490218"/>
              <a:gd name="connsiteY89" fmla="*/ 2371772 h 2768522"/>
              <a:gd name="connsiteX90" fmla="*/ 5083453 w 6490218"/>
              <a:gd name="connsiteY90" fmla="*/ 2429045 h 2768522"/>
              <a:gd name="connsiteX91" fmla="*/ 5148470 w 6490218"/>
              <a:gd name="connsiteY91" fmla="*/ 2431431 h 2768522"/>
              <a:gd name="connsiteX92" fmla="*/ 5179775 w 6490218"/>
              <a:gd name="connsiteY92" fmla="*/ 2440976 h 2768522"/>
              <a:gd name="connsiteX93" fmla="*/ 5184591 w 6490218"/>
              <a:gd name="connsiteY93" fmla="*/ 2507794 h 2768522"/>
              <a:gd name="connsiteX94" fmla="*/ 5986473 w 6490218"/>
              <a:gd name="connsiteY94" fmla="*/ 2514953 h 2768522"/>
              <a:gd name="connsiteX95" fmla="*/ 5986474 w 6490218"/>
              <a:gd name="connsiteY95" fmla="*/ 2622339 h 2768522"/>
              <a:gd name="connsiteX96" fmla="*/ 6490218 w 6490218"/>
              <a:gd name="connsiteY96" fmla="*/ 2768522 h 2768522"/>
              <a:gd name="connsiteX97" fmla="*/ 6490218 w 6490218"/>
              <a:gd name="connsiteY97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78638 w 6490218"/>
              <a:gd name="connsiteY89" fmla="*/ 2371772 h 2768522"/>
              <a:gd name="connsiteX90" fmla="*/ 5083453 w 6490218"/>
              <a:gd name="connsiteY90" fmla="*/ 2429045 h 2768522"/>
              <a:gd name="connsiteX91" fmla="*/ 5148470 w 6490218"/>
              <a:gd name="connsiteY91" fmla="*/ 2431431 h 2768522"/>
              <a:gd name="connsiteX92" fmla="*/ 5179775 w 6490218"/>
              <a:gd name="connsiteY92" fmla="*/ 2440976 h 2768522"/>
              <a:gd name="connsiteX93" fmla="*/ 5184591 w 6490218"/>
              <a:gd name="connsiteY93" fmla="*/ 2507794 h 2768522"/>
              <a:gd name="connsiteX94" fmla="*/ 5986473 w 6490218"/>
              <a:gd name="connsiteY94" fmla="*/ 2514953 h 2768522"/>
              <a:gd name="connsiteX95" fmla="*/ 5986474 w 6490218"/>
              <a:gd name="connsiteY95" fmla="*/ 2622339 h 2768522"/>
              <a:gd name="connsiteX96" fmla="*/ 6236912 w 6490218"/>
              <a:gd name="connsiteY96" fmla="*/ 2627112 h 2768522"/>
              <a:gd name="connsiteX97" fmla="*/ 6490218 w 6490218"/>
              <a:gd name="connsiteY97" fmla="*/ 2768522 h 2768522"/>
              <a:gd name="connsiteX98" fmla="*/ 6490218 w 6490218"/>
              <a:gd name="connsiteY9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78638 w 6490218"/>
              <a:gd name="connsiteY89" fmla="*/ 2371772 h 2768522"/>
              <a:gd name="connsiteX90" fmla="*/ 5083453 w 6490218"/>
              <a:gd name="connsiteY90" fmla="*/ 2429045 h 2768522"/>
              <a:gd name="connsiteX91" fmla="*/ 5148470 w 6490218"/>
              <a:gd name="connsiteY91" fmla="*/ 2431431 h 2768522"/>
              <a:gd name="connsiteX92" fmla="*/ 5179775 w 6490218"/>
              <a:gd name="connsiteY92" fmla="*/ 2440976 h 2768522"/>
              <a:gd name="connsiteX93" fmla="*/ 5184591 w 6490218"/>
              <a:gd name="connsiteY93" fmla="*/ 2507794 h 2768522"/>
              <a:gd name="connsiteX94" fmla="*/ 5986473 w 6490218"/>
              <a:gd name="connsiteY94" fmla="*/ 2514953 h 2768522"/>
              <a:gd name="connsiteX95" fmla="*/ 5986474 w 6490218"/>
              <a:gd name="connsiteY95" fmla="*/ 2622339 h 2768522"/>
              <a:gd name="connsiteX96" fmla="*/ 6236912 w 6490218"/>
              <a:gd name="connsiteY96" fmla="*/ 2627112 h 2768522"/>
              <a:gd name="connsiteX97" fmla="*/ 6490218 w 6490218"/>
              <a:gd name="connsiteY97" fmla="*/ 2768522 h 2768522"/>
              <a:gd name="connsiteX98" fmla="*/ 6490218 w 6490218"/>
              <a:gd name="connsiteY98" fmla="*/ 2768522 h 2768522"/>
              <a:gd name="connsiteX0" fmla="*/ 0 w 6490218"/>
              <a:gd name="connsiteY0" fmla="*/ 0 h 2768522"/>
              <a:gd name="connsiteX1" fmla="*/ 1488224 w 6490218"/>
              <a:gd name="connsiteY1" fmla="*/ 4515 h 2768522"/>
              <a:gd name="connsiteX2" fmla="*/ 1493040 w 6490218"/>
              <a:gd name="connsiteY2" fmla="*/ 33151 h 2768522"/>
              <a:gd name="connsiteX3" fmla="*/ 1707357 w 6490218"/>
              <a:gd name="connsiteY3" fmla="*/ 35537 h 2768522"/>
              <a:gd name="connsiteX4" fmla="*/ 1709764 w 6490218"/>
              <a:gd name="connsiteY4" fmla="*/ 66560 h 2768522"/>
              <a:gd name="connsiteX5" fmla="*/ 1736253 w 6490218"/>
              <a:gd name="connsiteY5" fmla="*/ 68946 h 2768522"/>
              <a:gd name="connsiteX6" fmla="*/ 1743478 w 6490218"/>
              <a:gd name="connsiteY6" fmla="*/ 97582 h 2768522"/>
              <a:gd name="connsiteX7" fmla="*/ 2107094 w 6490218"/>
              <a:gd name="connsiteY7" fmla="*/ 90423 h 2768522"/>
              <a:gd name="connsiteX8" fmla="*/ 2114319 w 6490218"/>
              <a:gd name="connsiteY8" fmla="*/ 142922 h 2768522"/>
              <a:gd name="connsiteX9" fmla="*/ 2181744 w 6490218"/>
              <a:gd name="connsiteY9" fmla="*/ 147696 h 2768522"/>
              <a:gd name="connsiteX10" fmla="*/ 2184153 w 6490218"/>
              <a:gd name="connsiteY10" fmla="*/ 183490 h 2768522"/>
              <a:gd name="connsiteX11" fmla="*/ 2232313 w 6490218"/>
              <a:gd name="connsiteY11" fmla="*/ 183491 h 2768522"/>
              <a:gd name="connsiteX12" fmla="*/ 2237130 w 6490218"/>
              <a:gd name="connsiteY12" fmla="*/ 271785 h 2768522"/>
              <a:gd name="connsiteX13" fmla="*/ 2386429 w 6490218"/>
              <a:gd name="connsiteY13" fmla="*/ 276558 h 2768522"/>
              <a:gd name="connsiteX14" fmla="*/ 2415326 w 6490218"/>
              <a:gd name="connsiteY14" fmla="*/ 410193 h 2768522"/>
              <a:gd name="connsiteX15" fmla="*/ 2444222 w 6490218"/>
              <a:gd name="connsiteY15" fmla="*/ 448375 h 2768522"/>
              <a:gd name="connsiteX16" fmla="*/ 2465895 w 6490218"/>
              <a:gd name="connsiteY16" fmla="*/ 445989 h 2768522"/>
              <a:gd name="connsiteX17" fmla="*/ 2487567 w 6490218"/>
              <a:gd name="connsiteY17" fmla="*/ 577238 h 2768522"/>
              <a:gd name="connsiteX18" fmla="*/ 2511648 w 6490218"/>
              <a:gd name="connsiteY18" fmla="*/ 577238 h 2768522"/>
              <a:gd name="connsiteX19" fmla="*/ 2516465 w 6490218"/>
              <a:gd name="connsiteY19" fmla="*/ 613033 h 2768522"/>
              <a:gd name="connsiteX20" fmla="*/ 2535728 w 6490218"/>
              <a:gd name="connsiteY20" fmla="*/ 636897 h 2768522"/>
              <a:gd name="connsiteX21" fmla="*/ 2538137 w 6490218"/>
              <a:gd name="connsiteY21" fmla="*/ 670306 h 2768522"/>
              <a:gd name="connsiteX22" fmla="*/ 2540545 w 6490218"/>
              <a:gd name="connsiteY22" fmla="*/ 689397 h 2768522"/>
              <a:gd name="connsiteX23" fmla="*/ 2559809 w 6490218"/>
              <a:gd name="connsiteY23" fmla="*/ 710874 h 2768522"/>
              <a:gd name="connsiteX24" fmla="*/ 2586298 w 6490218"/>
              <a:gd name="connsiteY24" fmla="*/ 734737 h 2768522"/>
              <a:gd name="connsiteX25" fmla="*/ 2627235 w 6490218"/>
              <a:gd name="connsiteY25" fmla="*/ 756215 h 2768522"/>
              <a:gd name="connsiteX26" fmla="*/ 2634459 w 6490218"/>
              <a:gd name="connsiteY26" fmla="*/ 772918 h 2768522"/>
              <a:gd name="connsiteX27" fmla="*/ 2629643 w 6490218"/>
              <a:gd name="connsiteY27" fmla="*/ 837350 h 2768522"/>
              <a:gd name="connsiteX28" fmla="*/ 2622418 w 6490218"/>
              <a:gd name="connsiteY28" fmla="*/ 885077 h 2768522"/>
              <a:gd name="connsiteX29" fmla="*/ 2653724 w 6490218"/>
              <a:gd name="connsiteY29" fmla="*/ 908941 h 2768522"/>
              <a:gd name="connsiteX30" fmla="*/ 2675396 w 6490218"/>
              <a:gd name="connsiteY30" fmla="*/ 906554 h 2768522"/>
              <a:gd name="connsiteX31" fmla="*/ 2685028 w 6490218"/>
              <a:gd name="connsiteY31" fmla="*/ 942349 h 2768522"/>
              <a:gd name="connsiteX32" fmla="*/ 2718740 w 6490218"/>
              <a:gd name="connsiteY32" fmla="*/ 944735 h 2768522"/>
              <a:gd name="connsiteX33" fmla="*/ 2735597 w 6490218"/>
              <a:gd name="connsiteY33" fmla="*/ 975759 h 2768522"/>
              <a:gd name="connsiteX34" fmla="*/ 2757269 w 6490218"/>
              <a:gd name="connsiteY34" fmla="*/ 999622 h 2768522"/>
              <a:gd name="connsiteX35" fmla="*/ 2766902 w 6490218"/>
              <a:gd name="connsiteY35" fmla="*/ 1083144 h 2768522"/>
              <a:gd name="connsiteX36" fmla="*/ 2856000 w 6490218"/>
              <a:gd name="connsiteY36" fmla="*/ 1073599 h 2768522"/>
              <a:gd name="connsiteX37" fmla="*/ 2880080 w 6490218"/>
              <a:gd name="connsiteY37" fmla="*/ 1118940 h 2768522"/>
              <a:gd name="connsiteX38" fmla="*/ 2904162 w 6490218"/>
              <a:gd name="connsiteY38" fmla="*/ 1154734 h 2768522"/>
              <a:gd name="connsiteX39" fmla="*/ 2933058 w 6490218"/>
              <a:gd name="connsiteY39" fmla="*/ 1226325 h 2768522"/>
              <a:gd name="connsiteX40" fmla="*/ 3000484 w 6490218"/>
              <a:gd name="connsiteY40" fmla="*/ 1233483 h 2768522"/>
              <a:gd name="connsiteX41" fmla="*/ 3029380 w 6490218"/>
              <a:gd name="connsiteY41" fmla="*/ 1281211 h 2768522"/>
              <a:gd name="connsiteX42" fmla="*/ 3058277 w 6490218"/>
              <a:gd name="connsiteY42" fmla="*/ 1333710 h 2768522"/>
              <a:gd name="connsiteX43" fmla="*/ 3065501 w 6490218"/>
              <a:gd name="connsiteY43" fmla="*/ 1390983 h 2768522"/>
              <a:gd name="connsiteX44" fmla="*/ 3091989 w 6490218"/>
              <a:gd name="connsiteY44" fmla="*/ 1388597 h 2768522"/>
              <a:gd name="connsiteX45" fmla="*/ 3094397 w 6490218"/>
              <a:gd name="connsiteY45" fmla="*/ 1422005 h 2768522"/>
              <a:gd name="connsiteX46" fmla="*/ 3123294 w 6490218"/>
              <a:gd name="connsiteY46" fmla="*/ 1424392 h 2768522"/>
              <a:gd name="connsiteX47" fmla="*/ 3130518 w 6490218"/>
              <a:gd name="connsiteY47" fmla="*/ 1464960 h 2768522"/>
              <a:gd name="connsiteX48" fmla="*/ 3149783 w 6490218"/>
              <a:gd name="connsiteY48" fmla="*/ 1464960 h 2768522"/>
              <a:gd name="connsiteX49" fmla="*/ 3164232 w 6490218"/>
              <a:gd name="connsiteY49" fmla="*/ 1498368 h 2768522"/>
              <a:gd name="connsiteX50" fmla="*/ 3212393 w 6490218"/>
              <a:gd name="connsiteY50" fmla="*/ 1503141 h 2768522"/>
              <a:gd name="connsiteX51" fmla="*/ 3231657 w 6490218"/>
              <a:gd name="connsiteY51" fmla="*/ 1572345 h 2768522"/>
              <a:gd name="connsiteX52" fmla="*/ 3349652 w 6490218"/>
              <a:gd name="connsiteY52" fmla="*/ 1569959 h 2768522"/>
              <a:gd name="connsiteX53" fmla="*/ 3373732 w 6490218"/>
              <a:gd name="connsiteY53" fmla="*/ 1646322 h 2768522"/>
              <a:gd name="connsiteX54" fmla="*/ 3513400 w 6490218"/>
              <a:gd name="connsiteY54" fmla="*/ 1646322 h 2768522"/>
              <a:gd name="connsiteX55" fmla="*/ 3525440 w 6490218"/>
              <a:gd name="connsiteY55" fmla="*/ 1720299 h 2768522"/>
              <a:gd name="connsiteX56" fmla="*/ 3580825 w 6490218"/>
              <a:gd name="connsiteY56" fmla="*/ 1717912 h 2768522"/>
              <a:gd name="connsiteX57" fmla="*/ 3609722 w 6490218"/>
              <a:gd name="connsiteY57" fmla="*/ 1803821 h 2768522"/>
              <a:gd name="connsiteX58" fmla="*/ 3626579 w 6490218"/>
              <a:gd name="connsiteY58" fmla="*/ 1803821 h 2768522"/>
              <a:gd name="connsiteX59" fmla="*/ 3633802 w 6490218"/>
              <a:gd name="connsiteY59" fmla="*/ 1837230 h 2768522"/>
              <a:gd name="connsiteX60" fmla="*/ 3672331 w 6490218"/>
              <a:gd name="connsiteY60" fmla="*/ 1837230 h 2768522"/>
              <a:gd name="connsiteX61" fmla="*/ 3674740 w 6490218"/>
              <a:gd name="connsiteY61" fmla="*/ 1844390 h 2768522"/>
              <a:gd name="connsiteX62" fmla="*/ 3727716 w 6490218"/>
              <a:gd name="connsiteY62" fmla="*/ 1842002 h 2768522"/>
              <a:gd name="connsiteX63" fmla="*/ 3790326 w 6490218"/>
              <a:gd name="connsiteY63" fmla="*/ 1844390 h 2768522"/>
              <a:gd name="connsiteX64" fmla="*/ 3852935 w 6490218"/>
              <a:gd name="connsiteY64" fmla="*/ 1846776 h 2768522"/>
              <a:gd name="connsiteX65" fmla="*/ 3872200 w 6490218"/>
              <a:gd name="connsiteY65" fmla="*/ 1849162 h 2768522"/>
              <a:gd name="connsiteX66" fmla="*/ 3877016 w 6490218"/>
              <a:gd name="connsiteY66" fmla="*/ 1887343 h 2768522"/>
              <a:gd name="connsiteX67" fmla="*/ 3903504 w 6490218"/>
              <a:gd name="connsiteY67" fmla="*/ 1887343 h 2768522"/>
              <a:gd name="connsiteX68" fmla="*/ 3922769 w 6490218"/>
              <a:gd name="connsiteY68" fmla="*/ 1908820 h 2768522"/>
              <a:gd name="connsiteX69" fmla="*/ 3942033 w 6490218"/>
              <a:gd name="connsiteY69" fmla="*/ 1930298 h 2768522"/>
              <a:gd name="connsiteX70" fmla="*/ 3985379 w 6490218"/>
              <a:gd name="connsiteY70" fmla="*/ 1930298 h 2768522"/>
              <a:gd name="connsiteX71" fmla="*/ 4004643 w 6490218"/>
              <a:gd name="connsiteY71" fmla="*/ 1939844 h 2768522"/>
              <a:gd name="connsiteX72" fmla="*/ 4007051 w 6490218"/>
              <a:gd name="connsiteY72" fmla="*/ 2009047 h 2768522"/>
              <a:gd name="connsiteX73" fmla="*/ 4151534 w 6490218"/>
              <a:gd name="connsiteY73" fmla="*/ 2009047 h 2768522"/>
              <a:gd name="connsiteX74" fmla="*/ 4163574 w 6490218"/>
              <a:gd name="connsiteY74" fmla="*/ 2059160 h 2768522"/>
              <a:gd name="connsiteX75" fmla="*/ 4243041 w 6490218"/>
              <a:gd name="connsiteY75" fmla="*/ 2056774 h 2768522"/>
              <a:gd name="connsiteX76" fmla="*/ 4262307 w 6490218"/>
              <a:gd name="connsiteY76" fmla="*/ 2094957 h 2768522"/>
              <a:gd name="connsiteX77" fmla="*/ 4459766 w 6490218"/>
              <a:gd name="connsiteY77" fmla="*/ 2106887 h 2768522"/>
              <a:gd name="connsiteX78" fmla="*/ 4471806 w 6490218"/>
              <a:gd name="connsiteY78" fmla="*/ 2152228 h 2768522"/>
              <a:gd name="connsiteX79" fmla="*/ 4486255 w 6490218"/>
              <a:gd name="connsiteY79" fmla="*/ 2152229 h 2768522"/>
              <a:gd name="connsiteX80" fmla="*/ 4507927 w 6490218"/>
              <a:gd name="connsiteY80" fmla="*/ 2197569 h 2768522"/>
              <a:gd name="connsiteX81" fmla="*/ 4659635 w 6490218"/>
              <a:gd name="connsiteY81" fmla="*/ 2199955 h 2768522"/>
              <a:gd name="connsiteX82" fmla="*/ 4666859 w 6490218"/>
              <a:gd name="connsiteY82" fmla="*/ 2238137 h 2768522"/>
              <a:gd name="connsiteX83" fmla="*/ 4688531 w 6490218"/>
              <a:gd name="connsiteY83" fmla="*/ 2247682 h 2768522"/>
              <a:gd name="connsiteX84" fmla="*/ 4823383 w 6490218"/>
              <a:gd name="connsiteY84" fmla="*/ 2250068 h 2768522"/>
              <a:gd name="connsiteX85" fmla="*/ 4842647 w 6490218"/>
              <a:gd name="connsiteY85" fmla="*/ 2283477 h 2768522"/>
              <a:gd name="connsiteX86" fmla="*/ 4852279 w 6490218"/>
              <a:gd name="connsiteY86" fmla="*/ 2307341 h 2768522"/>
              <a:gd name="connsiteX87" fmla="*/ 4955826 w 6490218"/>
              <a:gd name="connsiteY87" fmla="*/ 2309727 h 2768522"/>
              <a:gd name="connsiteX88" fmla="*/ 4965458 w 6490218"/>
              <a:gd name="connsiteY88" fmla="*/ 2367000 h 2768522"/>
              <a:gd name="connsiteX89" fmla="*/ 5078638 w 6490218"/>
              <a:gd name="connsiteY89" fmla="*/ 2371772 h 2768522"/>
              <a:gd name="connsiteX90" fmla="*/ 5083453 w 6490218"/>
              <a:gd name="connsiteY90" fmla="*/ 2429045 h 2768522"/>
              <a:gd name="connsiteX91" fmla="*/ 5148470 w 6490218"/>
              <a:gd name="connsiteY91" fmla="*/ 2431431 h 2768522"/>
              <a:gd name="connsiteX92" fmla="*/ 5179775 w 6490218"/>
              <a:gd name="connsiteY92" fmla="*/ 2440976 h 2768522"/>
              <a:gd name="connsiteX93" fmla="*/ 5184591 w 6490218"/>
              <a:gd name="connsiteY93" fmla="*/ 2507794 h 2768522"/>
              <a:gd name="connsiteX94" fmla="*/ 5986473 w 6490218"/>
              <a:gd name="connsiteY94" fmla="*/ 2514953 h 2768522"/>
              <a:gd name="connsiteX95" fmla="*/ 5986474 w 6490218"/>
              <a:gd name="connsiteY95" fmla="*/ 2622339 h 2768522"/>
              <a:gd name="connsiteX96" fmla="*/ 6236912 w 6490218"/>
              <a:gd name="connsiteY96" fmla="*/ 2627112 h 2768522"/>
              <a:gd name="connsiteX97" fmla="*/ 6236912 w 6490218"/>
              <a:gd name="connsiteY97" fmla="*/ 2734497 h 2768522"/>
              <a:gd name="connsiteX98" fmla="*/ 6490218 w 6490218"/>
              <a:gd name="connsiteY98" fmla="*/ 2768522 h 2768522"/>
              <a:gd name="connsiteX99" fmla="*/ 6490218 w 6490218"/>
              <a:gd name="connsiteY99" fmla="*/ 2768522 h 2768522"/>
              <a:gd name="connsiteX0" fmla="*/ 0 w 6562459"/>
              <a:gd name="connsiteY0" fmla="*/ 0 h 2768704"/>
              <a:gd name="connsiteX1" fmla="*/ 1488224 w 6562459"/>
              <a:gd name="connsiteY1" fmla="*/ 4515 h 2768704"/>
              <a:gd name="connsiteX2" fmla="*/ 1493040 w 6562459"/>
              <a:gd name="connsiteY2" fmla="*/ 33151 h 2768704"/>
              <a:gd name="connsiteX3" fmla="*/ 1707357 w 6562459"/>
              <a:gd name="connsiteY3" fmla="*/ 35537 h 2768704"/>
              <a:gd name="connsiteX4" fmla="*/ 1709764 w 6562459"/>
              <a:gd name="connsiteY4" fmla="*/ 66560 h 2768704"/>
              <a:gd name="connsiteX5" fmla="*/ 1736253 w 6562459"/>
              <a:gd name="connsiteY5" fmla="*/ 68946 h 2768704"/>
              <a:gd name="connsiteX6" fmla="*/ 1743478 w 6562459"/>
              <a:gd name="connsiteY6" fmla="*/ 97582 h 2768704"/>
              <a:gd name="connsiteX7" fmla="*/ 2107094 w 6562459"/>
              <a:gd name="connsiteY7" fmla="*/ 90423 h 2768704"/>
              <a:gd name="connsiteX8" fmla="*/ 2114319 w 6562459"/>
              <a:gd name="connsiteY8" fmla="*/ 142922 h 2768704"/>
              <a:gd name="connsiteX9" fmla="*/ 2181744 w 6562459"/>
              <a:gd name="connsiteY9" fmla="*/ 147696 h 2768704"/>
              <a:gd name="connsiteX10" fmla="*/ 2184153 w 6562459"/>
              <a:gd name="connsiteY10" fmla="*/ 183490 h 2768704"/>
              <a:gd name="connsiteX11" fmla="*/ 2232313 w 6562459"/>
              <a:gd name="connsiteY11" fmla="*/ 183491 h 2768704"/>
              <a:gd name="connsiteX12" fmla="*/ 2237130 w 6562459"/>
              <a:gd name="connsiteY12" fmla="*/ 271785 h 2768704"/>
              <a:gd name="connsiteX13" fmla="*/ 2386429 w 6562459"/>
              <a:gd name="connsiteY13" fmla="*/ 276558 h 2768704"/>
              <a:gd name="connsiteX14" fmla="*/ 2415326 w 6562459"/>
              <a:gd name="connsiteY14" fmla="*/ 410193 h 2768704"/>
              <a:gd name="connsiteX15" fmla="*/ 2444222 w 6562459"/>
              <a:gd name="connsiteY15" fmla="*/ 448375 h 2768704"/>
              <a:gd name="connsiteX16" fmla="*/ 2465895 w 6562459"/>
              <a:gd name="connsiteY16" fmla="*/ 445989 h 2768704"/>
              <a:gd name="connsiteX17" fmla="*/ 2487567 w 6562459"/>
              <a:gd name="connsiteY17" fmla="*/ 577238 h 2768704"/>
              <a:gd name="connsiteX18" fmla="*/ 2511648 w 6562459"/>
              <a:gd name="connsiteY18" fmla="*/ 577238 h 2768704"/>
              <a:gd name="connsiteX19" fmla="*/ 2516465 w 6562459"/>
              <a:gd name="connsiteY19" fmla="*/ 613033 h 2768704"/>
              <a:gd name="connsiteX20" fmla="*/ 2535728 w 6562459"/>
              <a:gd name="connsiteY20" fmla="*/ 636897 h 2768704"/>
              <a:gd name="connsiteX21" fmla="*/ 2538137 w 6562459"/>
              <a:gd name="connsiteY21" fmla="*/ 670306 h 2768704"/>
              <a:gd name="connsiteX22" fmla="*/ 2540545 w 6562459"/>
              <a:gd name="connsiteY22" fmla="*/ 689397 h 2768704"/>
              <a:gd name="connsiteX23" fmla="*/ 2559809 w 6562459"/>
              <a:gd name="connsiteY23" fmla="*/ 710874 h 2768704"/>
              <a:gd name="connsiteX24" fmla="*/ 2586298 w 6562459"/>
              <a:gd name="connsiteY24" fmla="*/ 734737 h 2768704"/>
              <a:gd name="connsiteX25" fmla="*/ 2627235 w 6562459"/>
              <a:gd name="connsiteY25" fmla="*/ 756215 h 2768704"/>
              <a:gd name="connsiteX26" fmla="*/ 2634459 w 6562459"/>
              <a:gd name="connsiteY26" fmla="*/ 772918 h 2768704"/>
              <a:gd name="connsiteX27" fmla="*/ 2629643 w 6562459"/>
              <a:gd name="connsiteY27" fmla="*/ 837350 h 2768704"/>
              <a:gd name="connsiteX28" fmla="*/ 2622418 w 6562459"/>
              <a:gd name="connsiteY28" fmla="*/ 885077 h 2768704"/>
              <a:gd name="connsiteX29" fmla="*/ 2653724 w 6562459"/>
              <a:gd name="connsiteY29" fmla="*/ 908941 h 2768704"/>
              <a:gd name="connsiteX30" fmla="*/ 2675396 w 6562459"/>
              <a:gd name="connsiteY30" fmla="*/ 906554 h 2768704"/>
              <a:gd name="connsiteX31" fmla="*/ 2685028 w 6562459"/>
              <a:gd name="connsiteY31" fmla="*/ 942349 h 2768704"/>
              <a:gd name="connsiteX32" fmla="*/ 2718740 w 6562459"/>
              <a:gd name="connsiteY32" fmla="*/ 944735 h 2768704"/>
              <a:gd name="connsiteX33" fmla="*/ 2735597 w 6562459"/>
              <a:gd name="connsiteY33" fmla="*/ 975759 h 2768704"/>
              <a:gd name="connsiteX34" fmla="*/ 2757269 w 6562459"/>
              <a:gd name="connsiteY34" fmla="*/ 999622 h 2768704"/>
              <a:gd name="connsiteX35" fmla="*/ 2766902 w 6562459"/>
              <a:gd name="connsiteY35" fmla="*/ 1083144 h 2768704"/>
              <a:gd name="connsiteX36" fmla="*/ 2856000 w 6562459"/>
              <a:gd name="connsiteY36" fmla="*/ 1073599 h 2768704"/>
              <a:gd name="connsiteX37" fmla="*/ 2880080 w 6562459"/>
              <a:gd name="connsiteY37" fmla="*/ 1118940 h 2768704"/>
              <a:gd name="connsiteX38" fmla="*/ 2904162 w 6562459"/>
              <a:gd name="connsiteY38" fmla="*/ 1154734 h 2768704"/>
              <a:gd name="connsiteX39" fmla="*/ 2933058 w 6562459"/>
              <a:gd name="connsiteY39" fmla="*/ 1226325 h 2768704"/>
              <a:gd name="connsiteX40" fmla="*/ 3000484 w 6562459"/>
              <a:gd name="connsiteY40" fmla="*/ 1233483 h 2768704"/>
              <a:gd name="connsiteX41" fmla="*/ 3029380 w 6562459"/>
              <a:gd name="connsiteY41" fmla="*/ 1281211 h 2768704"/>
              <a:gd name="connsiteX42" fmla="*/ 3058277 w 6562459"/>
              <a:gd name="connsiteY42" fmla="*/ 1333710 h 2768704"/>
              <a:gd name="connsiteX43" fmla="*/ 3065501 w 6562459"/>
              <a:gd name="connsiteY43" fmla="*/ 1390983 h 2768704"/>
              <a:gd name="connsiteX44" fmla="*/ 3091989 w 6562459"/>
              <a:gd name="connsiteY44" fmla="*/ 1388597 h 2768704"/>
              <a:gd name="connsiteX45" fmla="*/ 3094397 w 6562459"/>
              <a:gd name="connsiteY45" fmla="*/ 1422005 h 2768704"/>
              <a:gd name="connsiteX46" fmla="*/ 3123294 w 6562459"/>
              <a:gd name="connsiteY46" fmla="*/ 1424392 h 2768704"/>
              <a:gd name="connsiteX47" fmla="*/ 3130518 w 6562459"/>
              <a:gd name="connsiteY47" fmla="*/ 1464960 h 2768704"/>
              <a:gd name="connsiteX48" fmla="*/ 3149783 w 6562459"/>
              <a:gd name="connsiteY48" fmla="*/ 1464960 h 2768704"/>
              <a:gd name="connsiteX49" fmla="*/ 3164232 w 6562459"/>
              <a:gd name="connsiteY49" fmla="*/ 1498368 h 2768704"/>
              <a:gd name="connsiteX50" fmla="*/ 3212393 w 6562459"/>
              <a:gd name="connsiteY50" fmla="*/ 1503141 h 2768704"/>
              <a:gd name="connsiteX51" fmla="*/ 3231657 w 6562459"/>
              <a:gd name="connsiteY51" fmla="*/ 1572345 h 2768704"/>
              <a:gd name="connsiteX52" fmla="*/ 3349652 w 6562459"/>
              <a:gd name="connsiteY52" fmla="*/ 1569959 h 2768704"/>
              <a:gd name="connsiteX53" fmla="*/ 3373732 w 6562459"/>
              <a:gd name="connsiteY53" fmla="*/ 1646322 h 2768704"/>
              <a:gd name="connsiteX54" fmla="*/ 3513400 w 6562459"/>
              <a:gd name="connsiteY54" fmla="*/ 1646322 h 2768704"/>
              <a:gd name="connsiteX55" fmla="*/ 3525440 w 6562459"/>
              <a:gd name="connsiteY55" fmla="*/ 1720299 h 2768704"/>
              <a:gd name="connsiteX56" fmla="*/ 3580825 w 6562459"/>
              <a:gd name="connsiteY56" fmla="*/ 1717912 h 2768704"/>
              <a:gd name="connsiteX57" fmla="*/ 3609722 w 6562459"/>
              <a:gd name="connsiteY57" fmla="*/ 1803821 h 2768704"/>
              <a:gd name="connsiteX58" fmla="*/ 3626579 w 6562459"/>
              <a:gd name="connsiteY58" fmla="*/ 1803821 h 2768704"/>
              <a:gd name="connsiteX59" fmla="*/ 3633802 w 6562459"/>
              <a:gd name="connsiteY59" fmla="*/ 1837230 h 2768704"/>
              <a:gd name="connsiteX60" fmla="*/ 3672331 w 6562459"/>
              <a:gd name="connsiteY60" fmla="*/ 1837230 h 2768704"/>
              <a:gd name="connsiteX61" fmla="*/ 3674740 w 6562459"/>
              <a:gd name="connsiteY61" fmla="*/ 1844390 h 2768704"/>
              <a:gd name="connsiteX62" fmla="*/ 3727716 w 6562459"/>
              <a:gd name="connsiteY62" fmla="*/ 1842002 h 2768704"/>
              <a:gd name="connsiteX63" fmla="*/ 3790326 w 6562459"/>
              <a:gd name="connsiteY63" fmla="*/ 1844390 h 2768704"/>
              <a:gd name="connsiteX64" fmla="*/ 3852935 w 6562459"/>
              <a:gd name="connsiteY64" fmla="*/ 1846776 h 2768704"/>
              <a:gd name="connsiteX65" fmla="*/ 3872200 w 6562459"/>
              <a:gd name="connsiteY65" fmla="*/ 1849162 h 2768704"/>
              <a:gd name="connsiteX66" fmla="*/ 3877016 w 6562459"/>
              <a:gd name="connsiteY66" fmla="*/ 1887343 h 2768704"/>
              <a:gd name="connsiteX67" fmla="*/ 3903504 w 6562459"/>
              <a:gd name="connsiteY67" fmla="*/ 1887343 h 2768704"/>
              <a:gd name="connsiteX68" fmla="*/ 3922769 w 6562459"/>
              <a:gd name="connsiteY68" fmla="*/ 1908820 h 2768704"/>
              <a:gd name="connsiteX69" fmla="*/ 3942033 w 6562459"/>
              <a:gd name="connsiteY69" fmla="*/ 1930298 h 2768704"/>
              <a:gd name="connsiteX70" fmla="*/ 3985379 w 6562459"/>
              <a:gd name="connsiteY70" fmla="*/ 1930298 h 2768704"/>
              <a:gd name="connsiteX71" fmla="*/ 4004643 w 6562459"/>
              <a:gd name="connsiteY71" fmla="*/ 1939844 h 2768704"/>
              <a:gd name="connsiteX72" fmla="*/ 4007051 w 6562459"/>
              <a:gd name="connsiteY72" fmla="*/ 2009047 h 2768704"/>
              <a:gd name="connsiteX73" fmla="*/ 4151534 w 6562459"/>
              <a:gd name="connsiteY73" fmla="*/ 2009047 h 2768704"/>
              <a:gd name="connsiteX74" fmla="*/ 4163574 w 6562459"/>
              <a:gd name="connsiteY74" fmla="*/ 2059160 h 2768704"/>
              <a:gd name="connsiteX75" fmla="*/ 4243041 w 6562459"/>
              <a:gd name="connsiteY75" fmla="*/ 2056774 h 2768704"/>
              <a:gd name="connsiteX76" fmla="*/ 4262307 w 6562459"/>
              <a:gd name="connsiteY76" fmla="*/ 2094957 h 2768704"/>
              <a:gd name="connsiteX77" fmla="*/ 4459766 w 6562459"/>
              <a:gd name="connsiteY77" fmla="*/ 2106887 h 2768704"/>
              <a:gd name="connsiteX78" fmla="*/ 4471806 w 6562459"/>
              <a:gd name="connsiteY78" fmla="*/ 2152228 h 2768704"/>
              <a:gd name="connsiteX79" fmla="*/ 4486255 w 6562459"/>
              <a:gd name="connsiteY79" fmla="*/ 2152229 h 2768704"/>
              <a:gd name="connsiteX80" fmla="*/ 4507927 w 6562459"/>
              <a:gd name="connsiteY80" fmla="*/ 2197569 h 2768704"/>
              <a:gd name="connsiteX81" fmla="*/ 4659635 w 6562459"/>
              <a:gd name="connsiteY81" fmla="*/ 2199955 h 2768704"/>
              <a:gd name="connsiteX82" fmla="*/ 4666859 w 6562459"/>
              <a:gd name="connsiteY82" fmla="*/ 2238137 h 2768704"/>
              <a:gd name="connsiteX83" fmla="*/ 4688531 w 6562459"/>
              <a:gd name="connsiteY83" fmla="*/ 2247682 h 2768704"/>
              <a:gd name="connsiteX84" fmla="*/ 4823383 w 6562459"/>
              <a:gd name="connsiteY84" fmla="*/ 2250068 h 2768704"/>
              <a:gd name="connsiteX85" fmla="*/ 4842647 w 6562459"/>
              <a:gd name="connsiteY85" fmla="*/ 2283477 h 2768704"/>
              <a:gd name="connsiteX86" fmla="*/ 4852279 w 6562459"/>
              <a:gd name="connsiteY86" fmla="*/ 2307341 h 2768704"/>
              <a:gd name="connsiteX87" fmla="*/ 4955826 w 6562459"/>
              <a:gd name="connsiteY87" fmla="*/ 2309727 h 2768704"/>
              <a:gd name="connsiteX88" fmla="*/ 4965458 w 6562459"/>
              <a:gd name="connsiteY88" fmla="*/ 2367000 h 2768704"/>
              <a:gd name="connsiteX89" fmla="*/ 5078638 w 6562459"/>
              <a:gd name="connsiteY89" fmla="*/ 2371772 h 2768704"/>
              <a:gd name="connsiteX90" fmla="*/ 5083453 w 6562459"/>
              <a:gd name="connsiteY90" fmla="*/ 2429045 h 2768704"/>
              <a:gd name="connsiteX91" fmla="*/ 5148470 w 6562459"/>
              <a:gd name="connsiteY91" fmla="*/ 2431431 h 2768704"/>
              <a:gd name="connsiteX92" fmla="*/ 5179775 w 6562459"/>
              <a:gd name="connsiteY92" fmla="*/ 2440976 h 2768704"/>
              <a:gd name="connsiteX93" fmla="*/ 5184591 w 6562459"/>
              <a:gd name="connsiteY93" fmla="*/ 2507794 h 2768704"/>
              <a:gd name="connsiteX94" fmla="*/ 5986473 w 6562459"/>
              <a:gd name="connsiteY94" fmla="*/ 2514953 h 2768704"/>
              <a:gd name="connsiteX95" fmla="*/ 5986474 w 6562459"/>
              <a:gd name="connsiteY95" fmla="*/ 2622339 h 2768704"/>
              <a:gd name="connsiteX96" fmla="*/ 6236912 w 6562459"/>
              <a:gd name="connsiteY96" fmla="*/ 2627112 h 2768704"/>
              <a:gd name="connsiteX97" fmla="*/ 6236912 w 6562459"/>
              <a:gd name="connsiteY97" fmla="*/ 2734497 h 2768704"/>
              <a:gd name="connsiteX98" fmla="*/ 6490218 w 6562459"/>
              <a:gd name="connsiteY98" fmla="*/ 2768522 h 2768704"/>
              <a:gd name="connsiteX99" fmla="*/ 6562459 w 6562459"/>
              <a:gd name="connsiteY99" fmla="*/ 2747045 h 2768704"/>
              <a:gd name="connsiteX0" fmla="*/ 0 w 6562459"/>
              <a:gd name="connsiteY0" fmla="*/ 0 h 2747322"/>
              <a:gd name="connsiteX1" fmla="*/ 1488224 w 6562459"/>
              <a:gd name="connsiteY1" fmla="*/ 4515 h 2747322"/>
              <a:gd name="connsiteX2" fmla="*/ 1493040 w 6562459"/>
              <a:gd name="connsiteY2" fmla="*/ 33151 h 2747322"/>
              <a:gd name="connsiteX3" fmla="*/ 1707357 w 6562459"/>
              <a:gd name="connsiteY3" fmla="*/ 35537 h 2747322"/>
              <a:gd name="connsiteX4" fmla="*/ 1709764 w 6562459"/>
              <a:gd name="connsiteY4" fmla="*/ 66560 h 2747322"/>
              <a:gd name="connsiteX5" fmla="*/ 1736253 w 6562459"/>
              <a:gd name="connsiteY5" fmla="*/ 68946 h 2747322"/>
              <a:gd name="connsiteX6" fmla="*/ 1743478 w 6562459"/>
              <a:gd name="connsiteY6" fmla="*/ 97582 h 2747322"/>
              <a:gd name="connsiteX7" fmla="*/ 2107094 w 6562459"/>
              <a:gd name="connsiteY7" fmla="*/ 90423 h 2747322"/>
              <a:gd name="connsiteX8" fmla="*/ 2114319 w 6562459"/>
              <a:gd name="connsiteY8" fmla="*/ 142922 h 2747322"/>
              <a:gd name="connsiteX9" fmla="*/ 2181744 w 6562459"/>
              <a:gd name="connsiteY9" fmla="*/ 147696 h 2747322"/>
              <a:gd name="connsiteX10" fmla="*/ 2184153 w 6562459"/>
              <a:gd name="connsiteY10" fmla="*/ 183490 h 2747322"/>
              <a:gd name="connsiteX11" fmla="*/ 2232313 w 6562459"/>
              <a:gd name="connsiteY11" fmla="*/ 183491 h 2747322"/>
              <a:gd name="connsiteX12" fmla="*/ 2237130 w 6562459"/>
              <a:gd name="connsiteY12" fmla="*/ 271785 h 2747322"/>
              <a:gd name="connsiteX13" fmla="*/ 2386429 w 6562459"/>
              <a:gd name="connsiteY13" fmla="*/ 276558 h 2747322"/>
              <a:gd name="connsiteX14" fmla="*/ 2415326 w 6562459"/>
              <a:gd name="connsiteY14" fmla="*/ 410193 h 2747322"/>
              <a:gd name="connsiteX15" fmla="*/ 2444222 w 6562459"/>
              <a:gd name="connsiteY15" fmla="*/ 448375 h 2747322"/>
              <a:gd name="connsiteX16" fmla="*/ 2465895 w 6562459"/>
              <a:gd name="connsiteY16" fmla="*/ 445989 h 2747322"/>
              <a:gd name="connsiteX17" fmla="*/ 2487567 w 6562459"/>
              <a:gd name="connsiteY17" fmla="*/ 577238 h 2747322"/>
              <a:gd name="connsiteX18" fmla="*/ 2511648 w 6562459"/>
              <a:gd name="connsiteY18" fmla="*/ 577238 h 2747322"/>
              <a:gd name="connsiteX19" fmla="*/ 2516465 w 6562459"/>
              <a:gd name="connsiteY19" fmla="*/ 613033 h 2747322"/>
              <a:gd name="connsiteX20" fmla="*/ 2535728 w 6562459"/>
              <a:gd name="connsiteY20" fmla="*/ 636897 h 2747322"/>
              <a:gd name="connsiteX21" fmla="*/ 2538137 w 6562459"/>
              <a:gd name="connsiteY21" fmla="*/ 670306 h 2747322"/>
              <a:gd name="connsiteX22" fmla="*/ 2540545 w 6562459"/>
              <a:gd name="connsiteY22" fmla="*/ 689397 h 2747322"/>
              <a:gd name="connsiteX23" fmla="*/ 2559809 w 6562459"/>
              <a:gd name="connsiteY23" fmla="*/ 710874 h 2747322"/>
              <a:gd name="connsiteX24" fmla="*/ 2586298 w 6562459"/>
              <a:gd name="connsiteY24" fmla="*/ 734737 h 2747322"/>
              <a:gd name="connsiteX25" fmla="*/ 2627235 w 6562459"/>
              <a:gd name="connsiteY25" fmla="*/ 756215 h 2747322"/>
              <a:gd name="connsiteX26" fmla="*/ 2634459 w 6562459"/>
              <a:gd name="connsiteY26" fmla="*/ 772918 h 2747322"/>
              <a:gd name="connsiteX27" fmla="*/ 2629643 w 6562459"/>
              <a:gd name="connsiteY27" fmla="*/ 837350 h 2747322"/>
              <a:gd name="connsiteX28" fmla="*/ 2622418 w 6562459"/>
              <a:gd name="connsiteY28" fmla="*/ 885077 h 2747322"/>
              <a:gd name="connsiteX29" fmla="*/ 2653724 w 6562459"/>
              <a:gd name="connsiteY29" fmla="*/ 908941 h 2747322"/>
              <a:gd name="connsiteX30" fmla="*/ 2675396 w 6562459"/>
              <a:gd name="connsiteY30" fmla="*/ 906554 h 2747322"/>
              <a:gd name="connsiteX31" fmla="*/ 2685028 w 6562459"/>
              <a:gd name="connsiteY31" fmla="*/ 942349 h 2747322"/>
              <a:gd name="connsiteX32" fmla="*/ 2718740 w 6562459"/>
              <a:gd name="connsiteY32" fmla="*/ 944735 h 2747322"/>
              <a:gd name="connsiteX33" fmla="*/ 2735597 w 6562459"/>
              <a:gd name="connsiteY33" fmla="*/ 975759 h 2747322"/>
              <a:gd name="connsiteX34" fmla="*/ 2757269 w 6562459"/>
              <a:gd name="connsiteY34" fmla="*/ 999622 h 2747322"/>
              <a:gd name="connsiteX35" fmla="*/ 2766902 w 6562459"/>
              <a:gd name="connsiteY35" fmla="*/ 1083144 h 2747322"/>
              <a:gd name="connsiteX36" fmla="*/ 2856000 w 6562459"/>
              <a:gd name="connsiteY36" fmla="*/ 1073599 h 2747322"/>
              <a:gd name="connsiteX37" fmla="*/ 2880080 w 6562459"/>
              <a:gd name="connsiteY37" fmla="*/ 1118940 h 2747322"/>
              <a:gd name="connsiteX38" fmla="*/ 2904162 w 6562459"/>
              <a:gd name="connsiteY38" fmla="*/ 1154734 h 2747322"/>
              <a:gd name="connsiteX39" fmla="*/ 2933058 w 6562459"/>
              <a:gd name="connsiteY39" fmla="*/ 1226325 h 2747322"/>
              <a:gd name="connsiteX40" fmla="*/ 3000484 w 6562459"/>
              <a:gd name="connsiteY40" fmla="*/ 1233483 h 2747322"/>
              <a:gd name="connsiteX41" fmla="*/ 3029380 w 6562459"/>
              <a:gd name="connsiteY41" fmla="*/ 1281211 h 2747322"/>
              <a:gd name="connsiteX42" fmla="*/ 3058277 w 6562459"/>
              <a:gd name="connsiteY42" fmla="*/ 1333710 h 2747322"/>
              <a:gd name="connsiteX43" fmla="*/ 3065501 w 6562459"/>
              <a:gd name="connsiteY43" fmla="*/ 1390983 h 2747322"/>
              <a:gd name="connsiteX44" fmla="*/ 3091989 w 6562459"/>
              <a:gd name="connsiteY44" fmla="*/ 1388597 h 2747322"/>
              <a:gd name="connsiteX45" fmla="*/ 3094397 w 6562459"/>
              <a:gd name="connsiteY45" fmla="*/ 1422005 h 2747322"/>
              <a:gd name="connsiteX46" fmla="*/ 3123294 w 6562459"/>
              <a:gd name="connsiteY46" fmla="*/ 1424392 h 2747322"/>
              <a:gd name="connsiteX47" fmla="*/ 3130518 w 6562459"/>
              <a:gd name="connsiteY47" fmla="*/ 1464960 h 2747322"/>
              <a:gd name="connsiteX48" fmla="*/ 3149783 w 6562459"/>
              <a:gd name="connsiteY48" fmla="*/ 1464960 h 2747322"/>
              <a:gd name="connsiteX49" fmla="*/ 3164232 w 6562459"/>
              <a:gd name="connsiteY49" fmla="*/ 1498368 h 2747322"/>
              <a:gd name="connsiteX50" fmla="*/ 3212393 w 6562459"/>
              <a:gd name="connsiteY50" fmla="*/ 1503141 h 2747322"/>
              <a:gd name="connsiteX51" fmla="*/ 3231657 w 6562459"/>
              <a:gd name="connsiteY51" fmla="*/ 1572345 h 2747322"/>
              <a:gd name="connsiteX52" fmla="*/ 3349652 w 6562459"/>
              <a:gd name="connsiteY52" fmla="*/ 1569959 h 2747322"/>
              <a:gd name="connsiteX53" fmla="*/ 3373732 w 6562459"/>
              <a:gd name="connsiteY53" fmla="*/ 1646322 h 2747322"/>
              <a:gd name="connsiteX54" fmla="*/ 3513400 w 6562459"/>
              <a:gd name="connsiteY54" fmla="*/ 1646322 h 2747322"/>
              <a:gd name="connsiteX55" fmla="*/ 3525440 w 6562459"/>
              <a:gd name="connsiteY55" fmla="*/ 1720299 h 2747322"/>
              <a:gd name="connsiteX56" fmla="*/ 3580825 w 6562459"/>
              <a:gd name="connsiteY56" fmla="*/ 1717912 h 2747322"/>
              <a:gd name="connsiteX57" fmla="*/ 3609722 w 6562459"/>
              <a:gd name="connsiteY57" fmla="*/ 1803821 h 2747322"/>
              <a:gd name="connsiteX58" fmla="*/ 3626579 w 6562459"/>
              <a:gd name="connsiteY58" fmla="*/ 1803821 h 2747322"/>
              <a:gd name="connsiteX59" fmla="*/ 3633802 w 6562459"/>
              <a:gd name="connsiteY59" fmla="*/ 1837230 h 2747322"/>
              <a:gd name="connsiteX60" fmla="*/ 3672331 w 6562459"/>
              <a:gd name="connsiteY60" fmla="*/ 1837230 h 2747322"/>
              <a:gd name="connsiteX61" fmla="*/ 3674740 w 6562459"/>
              <a:gd name="connsiteY61" fmla="*/ 1844390 h 2747322"/>
              <a:gd name="connsiteX62" fmla="*/ 3727716 w 6562459"/>
              <a:gd name="connsiteY62" fmla="*/ 1842002 h 2747322"/>
              <a:gd name="connsiteX63" fmla="*/ 3790326 w 6562459"/>
              <a:gd name="connsiteY63" fmla="*/ 1844390 h 2747322"/>
              <a:gd name="connsiteX64" fmla="*/ 3852935 w 6562459"/>
              <a:gd name="connsiteY64" fmla="*/ 1846776 h 2747322"/>
              <a:gd name="connsiteX65" fmla="*/ 3872200 w 6562459"/>
              <a:gd name="connsiteY65" fmla="*/ 1849162 h 2747322"/>
              <a:gd name="connsiteX66" fmla="*/ 3877016 w 6562459"/>
              <a:gd name="connsiteY66" fmla="*/ 1887343 h 2747322"/>
              <a:gd name="connsiteX67" fmla="*/ 3903504 w 6562459"/>
              <a:gd name="connsiteY67" fmla="*/ 1887343 h 2747322"/>
              <a:gd name="connsiteX68" fmla="*/ 3922769 w 6562459"/>
              <a:gd name="connsiteY68" fmla="*/ 1908820 h 2747322"/>
              <a:gd name="connsiteX69" fmla="*/ 3942033 w 6562459"/>
              <a:gd name="connsiteY69" fmla="*/ 1930298 h 2747322"/>
              <a:gd name="connsiteX70" fmla="*/ 3985379 w 6562459"/>
              <a:gd name="connsiteY70" fmla="*/ 1930298 h 2747322"/>
              <a:gd name="connsiteX71" fmla="*/ 4004643 w 6562459"/>
              <a:gd name="connsiteY71" fmla="*/ 1939844 h 2747322"/>
              <a:gd name="connsiteX72" fmla="*/ 4007051 w 6562459"/>
              <a:gd name="connsiteY72" fmla="*/ 2009047 h 2747322"/>
              <a:gd name="connsiteX73" fmla="*/ 4151534 w 6562459"/>
              <a:gd name="connsiteY73" fmla="*/ 2009047 h 2747322"/>
              <a:gd name="connsiteX74" fmla="*/ 4163574 w 6562459"/>
              <a:gd name="connsiteY74" fmla="*/ 2059160 h 2747322"/>
              <a:gd name="connsiteX75" fmla="*/ 4243041 w 6562459"/>
              <a:gd name="connsiteY75" fmla="*/ 2056774 h 2747322"/>
              <a:gd name="connsiteX76" fmla="*/ 4262307 w 6562459"/>
              <a:gd name="connsiteY76" fmla="*/ 2094957 h 2747322"/>
              <a:gd name="connsiteX77" fmla="*/ 4459766 w 6562459"/>
              <a:gd name="connsiteY77" fmla="*/ 2106887 h 2747322"/>
              <a:gd name="connsiteX78" fmla="*/ 4471806 w 6562459"/>
              <a:gd name="connsiteY78" fmla="*/ 2152228 h 2747322"/>
              <a:gd name="connsiteX79" fmla="*/ 4486255 w 6562459"/>
              <a:gd name="connsiteY79" fmla="*/ 2152229 h 2747322"/>
              <a:gd name="connsiteX80" fmla="*/ 4507927 w 6562459"/>
              <a:gd name="connsiteY80" fmla="*/ 2197569 h 2747322"/>
              <a:gd name="connsiteX81" fmla="*/ 4659635 w 6562459"/>
              <a:gd name="connsiteY81" fmla="*/ 2199955 h 2747322"/>
              <a:gd name="connsiteX82" fmla="*/ 4666859 w 6562459"/>
              <a:gd name="connsiteY82" fmla="*/ 2238137 h 2747322"/>
              <a:gd name="connsiteX83" fmla="*/ 4688531 w 6562459"/>
              <a:gd name="connsiteY83" fmla="*/ 2247682 h 2747322"/>
              <a:gd name="connsiteX84" fmla="*/ 4823383 w 6562459"/>
              <a:gd name="connsiteY84" fmla="*/ 2250068 h 2747322"/>
              <a:gd name="connsiteX85" fmla="*/ 4842647 w 6562459"/>
              <a:gd name="connsiteY85" fmla="*/ 2283477 h 2747322"/>
              <a:gd name="connsiteX86" fmla="*/ 4852279 w 6562459"/>
              <a:gd name="connsiteY86" fmla="*/ 2307341 h 2747322"/>
              <a:gd name="connsiteX87" fmla="*/ 4955826 w 6562459"/>
              <a:gd name="connsiteY87" fmla="*/ 2309727 h 2747322"/>
              <a:gd name="connsiteX88" fmla="*/ 4965458 w 6562459"/>
              <a:gd name="connsiteY88" fmla="*/ 2367000 h 2747322"/>
              <a:gd name="connsiteX89" fmla="*/ 5078638 w 6562459"/>
              <a:gd name="connsiteY89" fmla="*/ 2371772 h 2747322"/>
              <a:gd name="connsiteX90" fmla="*/ 5083453 w 6562459"/>
              <a:gd name="connsiteY90" fmla="*/ 2429045 h 2747322"/>
              <a:gd name="connsiteX91" fmla="*/ 5148470 w 6562459"/>
              <a:gd name="connsiteY91" fmla="*/ 2431431 h 2747322"/>
              <a:gd name="connsiteX92" fmla="*/ 5179775 w 6562459"/>
              <a:gd name="connsiteY92" fmla="*/ 2440976 h 2747322"/>
              <a:gd name="connsiteX93" fmla="*/ 5184591 w 6562459"/>
              <a:gd name="connsiteY93" fmla="*/ 2507794 h 2747322"/>
              <a:gd name="connsiteX94" fmla="*/ 5986473 w 6562459"/>
              <a:gd name="connsiteY94" fmla="*/ 2514953 h 2747322"/>
              <a:gd name="connsiteX95" fmla="*/ 5986474 w 6562459"/>
              <a:gd name="connsiteY95" fmla="*/ 2622339 h 2747322"/>
              <a:gd name="connsiteX96" fmla="*/ 6236912 w 6562459"/>
              <a:gd name="connsiteY96" fmla="*/ 2627112 h 2747322"/>
              <a:gd name="connsiteX97" fmla="*/ 6236912 w 6562459"/>
              <a:gd name="connsiteY97" fmla="*/ 2734497 h 2747322"/>
              <a:gd name="connsiteX98" fmla="*/ 6562459 w 6562459"/>
              <a:gd name="connsiteY98" fmla="*/ 2747045 h 2747322"/>
              <a:gd name="connsiteX0" fmla="*/ 0 w 6562459"/>
              <a:gd name="connsiteY0" fmla="*/ 0 h 2747045"/>
              <a:gd name="connsiteX1" fmla="*/ 1488224 w 6562459"/>
              <a:gd name="connsiteY1" fmla="*/ 4515 h 2747045"/>
              <a:gd name="connsiteX2" fmla="*/ 1493040 w 6562459"/>
              <a:gd name="connsiteY2" fmla="*/ 33151 h 2747045"/>
              <a:gd name="connsiteX3" fmla="*/ 1707357 w 6562459"/>
              <a:gd name="connsiteY3" fmla="*/ 35537 h 2747045"/>
              <a:gd name="connsiteX4" fmla="*/ 1709764 w 6562459"/>
              <a:gd name="connsiteY4" fmla="*/ 66560 h 2747045"/>
              <a:gd name="connsiteX5" fmla="*/ 1736253 w 6562459"/>
              <a:gd name="connsiteY5" fmla="*/ 68946 h 2747045"/>
              <a:gd name="connsiteX6" fmla="*/ 1743478 w 6562459"/>
              <a:gd name="connsiteY6" fmla="*/ 97582 h 2747045"/>
              <a:gd name="connsiteX7" fmla="*/ 2107094 w 6562459"/>
              <a:gd name="connsiteY7" fmla="*/ 90423 h 2747045"/>
              <a:gd name="connsiteX8" fmla="*/ 2114319 w 6562459"/>
              <a:gd name="connsiteY8" fmla="*/ 142922 h 2747045"/>
              <a:gd name="connsiteX9" fmla="*/ 2181744 w 6562459"/>
              <a:gd name="connsiteY9" fmla="*/ 147696 h 2747045"/>
              <a:gd name="connsiteX10" fmla="*/ 2184153 w 6562459"/>
              <a:gd name="connsiteY10" fmla="*/ 183490 h 2747045"/>
              <a:gd name="connsiteX11" fmla="*/ 2232313 w 6562459"/>
              <a:gd name="connsiteY11" fmla="*/ 183491 h 2747045"/>
              <a:gd name="connsiteX12" fmla="*/ 2237130 w 6562459"/>
              <a:gd name="connsiteY12" fmla="*/ 271785 h 2747045"/>
              <a:gd name="connsiteX13" fmla="*/ 2386429 w 6562459"/>
              <a:gd name="connsiteY13" fmla="*/ 276558 h 2747045"/>
              <a:gd name="connsiteX14" fmla="*/ 2415326 w 6562459"/>
              <a:gd name="connsiteY14" fmla="*/ 410193 h 2747045"/>
              <a:gd name="connsiteX15" fmla="*/ 2444222 w 6562459"/>
              <a:gd name="connsiteY15" fmla="*/ 448375 h 2747045"/>
              <a:gd name="connsiteX16" fmla="*/ 2465895 w 6562459"/>
              <a:gd name="connsiteY16" fmla="*/ 445989 h 2747045"/>
              <a:gd name="connsiteX17" fmla="*/ 2487567 w 6562459"/>
              <a:gd name="connsiteY17" fmla="*/ 577238 h 2747045"/>
              <a:gd name="connsiteX18" fmla="*/ 2511648 w 6562459"/>
              <a:gd name="connsiteY18" fmla="*/ 577238 h 2747045"/>
              <a:gd name="connsiteX19" fmla="*/ 2516465 w 6562459"/>
              <a:gd name="connsiteY19" fmla="*/ 613033 h 2747045"/>
              <a:gd name="connsiteX20" fmla="*/ 2535728 w 6562459"/>
              <a:gd name="connsiteY20" fmla="*/ 636897 h 2747045"/>
              <a:gd name="connsiteX21" fmla="*/ 2538137 w 6562459"/>
              <a:gd name="connsiteY21" fmla="*/ 670306 h 2747045"/>
              <a:gd name="connsiteX22" fmla="*/ 2540545 w 6562459"/>
              <a:gd name="connsiteY22" fmla="*/ 689397 h 2747045"/>
              <a:gd name="connsiteX23" fmla="*/ 2559809 w 6562459"/>
              <a:gd name="connsiteY23" fmla="*/ 710874 h 2747045"/>
              <a:gd name="connsiteX24" fmla="*/ 2586298 w 6562459"/>
              <a:gd name="connsiteY24" fmla="*/ 734737 h 2747045"/>
              <a:gd name="connsiteX25" fmla="*/ 2627235 w 6562459"/>
              <a:gd name="connsiteY25" fmla="*/ 756215 h 2747045"/>
              <a:gd name="connsiteX26" fmla="*/ 2634459 w 6562459"/>
              <a:gd name="connsiteY26" fmla="*/ 772918 h 2747045"/>
              <a:gd name="connsiteX27" fmla="*/ 2629643 w 6562459"/>
              <a:gd name="connsiteY27" fmla="*/ 837350 h 2747045"/>
              <a:gd name="connsiteX28" fmla="*/ 2622418 w 6562459"/>
              <a:gd name="connsiteY28" fmla="*/ 885077 h 2747045"/>
              <a:gd name="connsiteX29" fmla="*/ 2653724 w 6562459"/>
              <a:gd name="connsiteY29" fmla="*/ 908941 h 2747045"/>
              <a:gd name="connsiteX30" fmla="*/ 2675396 w 6562459"/>
              <a:gd name="connsiteY30" fmla="*/ 906554 h 2747045"/>
              <a:gd name="connsiteX31" fmla="*/ 2685028 w 6562459"/>
              <a:gd name="connsiteY31" fmla="*/ 942349 h 2747045"/>
              <a:gd name="connsiteX32" fmla="*/ 2718740 w 6562459"/>
              <a:gd name="connsiteY32" fmla="*/ 944735 h 2747045"/>
              <a:gd name="connsiteX33" fmla="*/ 2735597 w 6562459"/>
              <a:gd name="connsiteY33" fmla="*/ 975759 h 2747045"/>
              <a:gd name="connsiteX34" fmla="*/ 2757269 w 6562459"/>
              <a:gd name="connsiteY34" fmla="*/ 999622 h 2747045"/>
              <a:gd name="connsiteX35" fmla="*/ 2766902 w 6562459"/>
              <a:gd name="connsiteY35" fmla="*/ 1083144 h 2747045"/>
              <a:gd name="connsiteX36" fmla="*/ 2856000 w 6562459"/>
              <a:gd name="connsiteY36" fmla="*/ 1073599 h 2747045"/>
              <a:gd name="connsiteX37" fmla="*/ 2880080 w 6562459"/>
              <a:gd name="connsiteY37" fmla="*/ 1118940 h 2747045"/>
              <a:gd name="connsiteX38" fmla="*/ 2904162 w 6562459"/>
              <a:gd name="connsiteY38" fmla="*/ 1154734 h 2747045"/>
              <a:gd name="connsiteX39" fmla="*/ 2933058 w 6562459"/>
              <a:gd name="connsiteY39" fmla="*/ 1226325 h 2747045"/>
              <a:gd name="connsiteX40" fmla="*/ 3000484 w 6562459"/>
              <a:gd name="connsiteY40" fmla="*/ 1233483 h 2747045"/>
              <a:gd name="connsiteX41" fmla="*/ 3029380 w 6562459"/>
              <a:gd name="connsiteY41" fmla="*/ 1281211 h 2747045"/>
              <a:gd name="connsiteX42" fmla="*/ 3058277 w 6562459"/>
              <a:gd name="connsiteY42" fmla="*/ 1333710 h 2747045"/>
              <a:gd name="connsiteX43" fmla="*/ 3065501 w 6562459"/>
              <a:gd name="connsiteY43" fmla="*/ 1390983 h 2747045"/>
              <a:gd name="connsiteX44" fmla="*/ 3091989 w 6562459"/>
              <a:gd name="connsiteY44" fmla="*/ 1388597 h 2747045"/>
              <a:gd name="connsiteX45" fmla="*/ 3094397 w 6562459"/>
              <a:gd name="connsiteY45" fmla="*/ 1422005 h 2747045"/>
              <a:gd name="connsiteX46" fmla="*/ 3123294 w 6562459"/>
              <a:gd name="connsiteY46" fmla="*/ 1424392 h 2747045"/>
              <a:gd name="connsiteX47" fmla="*/ 3130518 w 6562459"/>
              <a:gd name="connsiteY47" fmla="*/ 1464960 h 2747045"/>
              <a:gd name="connsiteX48" fmla="*/ 3149783 w 6562459"/>
              <a:gd name="connsiteY48" fmla="*/ 1464960 h 2747045"/>
              <a:gd name="connsiteX49" fmla="*/ 3164232 w 6562459"/>
              <a:gd name="connsiteY49" fmla="*/ 1498368 h 2747045"/>
              <a:gd name="connsiteX50" fmla="*/ 3212393 w 6562459"/>
              <a:gd name="connsiteY50" fmla="*/ 1503141 h 2747045"/>
              <a:gd name="connsiteX51" fmla="*/ 3231657 w 6562459"/>
              <a:gd name="connsiteY51" fmla="*/ 1572345 h 2747045"/>
              <a:gd name="connsiteX52" fmla="*/ 3349652 w 6562459"/>
              <a:gd name="connsiteY52" fmla="*/ 1569959 h 2747045"/>
              <a:gd name="connsiteX53" fmla="*/ 3373732 w 6562459"/>
              <a:gd name="connsiteY53" fmla="*/ 1646322 h 2747045"/>
              <a:gd name="connsiteX54" fmla="*/ 3513400 w 6562459"/>
              <a:gd name="connsiteY54" fmla="*/ 1646322 h 2747045"/>
              <a:gd name="connsiteX55" fmla="*/ 3525440 w 6562459"/>
              <a:gd name="connsiteY55" fmla="*/ 1720299 h 2747045"/>
              <a:gd name="connsiteX56" fmla="*/ 3580825 w 6562459"/>
              <a:gd name="connsiteY56" fmla="*/ 1717912 h 2747045"/>
              <a:gd name="connsiteX57" fmla="*/ 3609722 w 6562459"/>
              <a:gd name="connsiteY57" fmla="*/ 1803821 h 2747045"/>
              <a:gd name="connsiteX58" fmla="*/ 3626579 w 6562459"/>
              <a:gd name="connsiteY58" fmla="*/ 1803821 h 2747045"/>
              <a:gd name="connsiteX59" fmla="*/ 3633802 w 6562459"/>
              <a:gd name="connsiteY59" fmla="*/ 1837230 h 2747045"/>
              <a:gd name="connsiteX60" fmla="*/ 3672331 w 6562459"/>
              <a:gd name="connsiteY60" fmla="*/ 1837230 h 2747045"/>
              <a:gd name="connsiteX61" fmla="*/ 3674740 w 6562459"/>
              <a:gd name="connsiteY61" fmla="*/ 1844390 h 2747045"/>
              <a:gd name="connsiteX62" fmla="*/ 3727716 w 6562459"/>
              <a:gd name="connsiteY62" fmla="*/ 1842002 h 2747045"/>
              <a:gd name="connsiteX63" fmla="*/ 3790326 w 6562459"/>
              <a:gd name="connsiteY63" fmla="*/ 1844390 h 2747045"/>
              <a:gd name="connsiteX64" fmla="*/ 3852935 w 6562459"/>
              <a:gd name="connsiteY64" fmla="*/ 1846776 h 2747045"/>
              <a:gd name="connsiteX65" fmla="*/ 3872200 w 6562459"/>
              <a:gd name="connsiteY65" fmla="*/ 1849162 h 2747045"/>
              <a:gd name="connsiteX66" fmla="*/ 3877016 w 6562459"/>
              <a:gd name="connsiteY66" fmla="*/ 1887343 h 2747045"/>
              <a:gd name="connsiteX67" fmla="*/ 3903504 w 6562459"/>
              <a:gd name="connsiteY67" fmla="*/ 1887343 h 2747045"/>
              <a:gd name="connsiteX68" fmla="*/ 3922769 w 6562459"/>
              <a:gd name="connsiteY68" fmla="*/ 1908820 h 2747045"/>
              <a:gd name="connsiteX69" fmla="*/ 3942033 w 6562459"/>
              <a:gd name="connsiteY69" fmla="*/ 1930298 h 2747045"/>
              <a:gd name="connsiteX70" fmla="*/ 3985379 w 6562459"/>
              <a:gd name="connsiteY70" fmla="*/ 1930298 h 2747045"/>
              <a:gd name="connsiteX71" fmla="*/ 4004643 w 6562459"/>
              <a:gd name="connsiteY71" fmla="*/ 1939844 h 2747045"/>
              <a:gd name="connsiteX72" fmla="*/ 4007051 w 6562459"/>
              <a:gd name="connsiteY72" fmla="*/ 2009047 h 2747045"/>
              <a:gd name="connsiteX73" fmla="*/ 4151534 w 6562459"/>
              <a:gd name="connsiteY73" fmla="*/ 2009047 h 2747045"/>
              <a:gd name="connsiteX74" fmla="*/ 4163574 w 6562459"/>
              <a:gd name="connsiteY74" fmla="*/ 2059160 h 2747045"/>
              <a:gd name="connsiteX75" fmla="*/ 4243041 w 6562459"/>
              <a:gd name="connsiteY75" fmla="*/ 2056774 h 2747045"/>
              <a:gd name="connsiteX76" fmla="*/ 4262307 w 6562459"/>
              <a:gd name="connsiteY76" fmla="*/ 2094957 h 2747045"/>
              <a:gd name="connsiteX77" fmla="*/ 4459766 w 6562459"/>
              <a:gd name="connsiteY77" fmla="*/ 2106887 h 2747045"/>
              <a:gd name="connsiteX78" fmla="*/ 4471806 w 6562459"/>
              <a:gd name="connsiteY78" fmla="*/ 2152228 h 2747045"/>
              <a:gd name="connsiteX79" fmla="*/ 4486255 w 6562459"/>
              <a:gd name="connsiteY79" fmla="*/ 2152229 h 2747045"/>
              <a:gd name="connsiteX80" fmla="*/ 4507927 w 6562459"/>
              <a:gd name="connsiteY80" fmla="*/ 2197569 h 2747045"/>
              <a:gd name="connsiteX81" fmla="*/ 4659635 w 6562459"/>
              <a:gd name="connsiteY81" fmla="*/ 2199955 h 2747045"/>
              <a:gd name="connsiteX82" fmla="*/ 4666859 w 6562459"/>
              <a:gd name="connsiteY82" fmla="*/ 2238137 h 2747045"/>
              <a:gd name="connsiteX83" fmla="*/ 4688531 w 6562459"/>
              <a:gd name="connsiteY83" fmla="*/ 2247682 h 2747045"/>
              <a:gd name="connsiteX84" fmla="*/ 4823383 w 6562459"/>
              <a:gd name="connsiteY84" fmla="*/ 2250068 h 2747045"/>
              <a:gd name="connsiteX85" fmla="*/ 4842647 w 6562459"/>
              <a:gd name="connsiteY85" fmla="*/ 2283477 h 2747045"/>
              <a:gd name="connsiteX86" fmla="*/ 4852279 w 6562459"/>
              <a:gd name="connsiteY86" fmla="*/ 2307341 h 2747045"/>
              <a:gd name="connsiteX87" fmla="*/ 4955826 w 6562459"/>
              <a:gd name="connsiteY87" fmla="*/ 2309727 h 2747045"/>
              <a:gd name="connsiteX88" fmla="*/ 4965458 w 6562459"/>
              <a:gd name="connsiteY88" fmla="*/ 2367000 h 2747045"/>
              <a:gd name="connsiteX89" fmla="*/ 5078638 w 6562459"/>
              <a:gd name="connsiteY89" fmla="*/ 2371772 h 2747045"/>
              <a:gd name="connsiteX90" fmla="*/ 5083453 w 6562459"/>
              <a:gd name="connsiteY90" fmla="*/ 2429045 h 2747045"/>
              <a:gd name="connsiteX91" fmla="*/ 5148470 w 6562459"/>
              <a:gd name="connsiteY91" fmla="*/ 2431431 h 2747045"/>
              <a:gd name="connsiteX92" fmla="*/ 5179775 w 6562459"/>
              <a:gd name="connsiteY92" fmla="*/ 2440976 h 2747045"/>
              <a:gd name="connsiteX93" fmla="*/ 5184591 w 6562459"/>
              <a:gd name="connsiteY93" fmla="*/ 2507794 h 2747045"/>
              <a:gd name="connsiteX94" fmla="*/ 5986473 w 6562459"/>
              <a:gd name="connsiteY94" fmla="*/ 2514953 h 2747045"/>
              <a:gd name="connsiteX95" fmla="*/ 5986474 w 6562459"/>
              <a:gd name="connsiteY95" fmla="*/ 2622339 h 2747045"/>
              <a:gd name="connsiteX96" fmla="*/ 6236912 w 6562459"/>
              <a:gd name="connsiteY96" fmla="*/ 2627112 h 2747045"/>
              <a:gd name="connsiteX97" fmla="*/ 6236912 w 6562459"/>
              <a:gd name="connsiteY97" fmla="*/ 2734497 h 2747045"/>
              <a:gd name="connsiteX98" fmla="*/ 6562459 w 6562459"/>
              <a:gd name="connsiteY98" fmla="*/ 2747045 h 2747045"/>
              <a:gd name="connsiteX0" fmla="*/ 0 w 6562459"/>
              <a:gd name="connsiteY0" fmla="*/ 0 h 2747045"/>
              <a:gd name="connsiteX1" fmla="*/ 1488224 w 6562459"/>
              <a:gd name="connsiteY1" fmla="*/ 4515 h 2747045"/>
              <a:gd name="connsiteX2" fmla="*/ 1493040 w 6562459"/>
              <a:gd name="connsiteY2" fmla="*/ 33151 h 2747045"/>
              <a:gd name="connsiteX3" fmla="*/ 1707357 w 6562459"/>
              <a:gd name="connsiteY3" fmla="*/ 35537 h 2747045"/>
              <a:gd name="connsiteX4" fmla="*/ 1709764 w 6562459"/>
              <a:gd name="connsiteY4" fmla="*/ 66560 h 2747045"/>
              <a:gd name="connsiteX5" fmla="*/ 1736253 w 6562459"/>
              <a:gd name="connsiteY5" fmla="*/ 68946 h 2747045"/>
              <a:gd name="connsiteX6" fmla="*/ 1743478 w 6562459"/>
              <a:gd name="connsiteY6" fmla="*/ 97582 h 2747045"/>
              <a:gd name="connsiteX7" fmla="*/ 2107094 w 6562459"/>
              <a:gd name="connsiteY7" fmla="*/ 90423 h 2747045"/>
              <a:gd name="connsiteX8" fmla="*/ 2114319 w 6562459"/>
              <a:gd name="connsiteY8" fmla="*/ 142922 h 2747045"/>
              <a:gd name="connsiteX9" fmla="*/ 2181744 w 6562459"/>
              <a:gd name="connsiteY9" fmla="*/ 147696 h 2747045"/>
              <a:gd name="connsiteX10" fmla="*/ 2184153 w 6562459"/>
              <a:gd name="connsiteY10" fmla="*/ 183490 h 2747045"/>
              <a:gd name="connsiteX11" fmla="*/ 2232313 w 6562459"/>
              <a:gd name="connsiteY11" fmla="*/ 183491 h 2747045"/>
              <a:gd name="connsiteX12" fmla="*/ 2237130 w 6562459"/>
              <a:gd name="connsiteY12" fmla="*/ 271785 h 2747045"/>
              <a:gd name="connsiteX13" fmla="*/ 2386429 w 6562459"/>
              <a:gd name="connsiteY13" fmla="*/ 276558 h 2747045"/>
              <a:gd name="connsiteX14" fmla="*/ 2415326 w 6562459"/>
              <a:gd name="connsiteY14" fmla="*/ 410193 h 2747045"/>
              <a:gd name="connsiteX15" fmla="*/ 2444222 w 6562459"/>
              <a:gd name="connsiteY15" fmla="*/ 448375 h 2747045"/>
              <a:gd name="connsiteX16" fmla="*/ 2465895 w 6562459"/>
              <a:gd name="connsiteY16" fmla="*/ 445989 h 2747045"/>
              <a:gd name="connsiteX17" fmla="*/ 2487567 w 6562459"/>
              <a:gd name="connsiteY17" fmla="*/ 577238 h 2747045"/>
              <a:gd name="connsiteX18" fmla="*/ 2511648 w 6562459"/>
              <a:gd name="connsiteY18" fmla="*/ 577238 h 2747045"/>
              <a:gd name="connsiteX19" fmla="*/ 2516465 w 6562459"/>
              <a:gd name="connsiteY19" fmla="*/ 613033 h 2747045"/>
              <a:gd name="connsiteX20" fmla="*/ 2535728 w 6562459"/>
              <a:gd name="connsiteY20" fmla="*/ 636897 h 2747045"/>
              <a:gd name="connsiteX21" fmla="*/ 2538137 w 6562459"/>
              <a:gd name="connsiteY21" fmla="*/ 670306 h 2747045"/>
              <a:gd name="connsiteX22" fmla="*/ 2540545 w 6562459"/>
              <a:gd name="connsiteY22" fmla="*/ 689397 h 2747045"/>
              <a:gd name="connsiteX23" fmla="*/ 2559809 w 6562459"/>
              <a:gd name="connsiteY23" fmla="*/ 710874 h 2747045"/>
              <a:gd name="connsiteX24" fmla="*/ 2586298 w 6562459"/>
              <a:gd name="connsiteY24" fmla="*/ 734737 h 2747045"/>
              <a:gd name="connsiteX25" fmla="*/ 2627235 w 6562459"/>
              <a:gd name="connsiteY25" fmla="*/ 756215 h 2747045"/>
              <a:gd name="connsiteX26" fmla="*/ 2634459 w 6562459"/>
              <a:gd name="connsiteY26" fmla="*/ 772918 h 2747045"/>
              <a:gd name="connsiteX27" fmla="*/ 2629643 w 6562459"/>
              <a:gd name="connsiteY27" fmla="*/ 837350 h 2747045"/>
              <a:gd name="connsiteX28" fmla="*/ 2622418 w 6562459"/>
              <a:gd name="connsiteY28" fmla="*/ 885077 h 2747045"/>
              <a:gd name="connsiteX29" fmla="*/ 2653724 w 6562459"/>
              <a:gd name="connsiteY29" fmla="*/ 908941 h 2747045"/>
              <a:gd name="connsiteX30" fmla="*/ 2675396 w 6562459"/>
              <a:gd name="connsiteY30" fmla="*/ 906554 h 2747045"/>
              <a:gd name="connsiteX31" fmla="*/ 2685028 w 6562459"/>
              <a:gd name="connsiteY31" fmla="*/ 942349 h 2747045"/>
              <a:gd name="connsiteX32" fmla="*/ 2718740 w 6562459"/>
              <a:gd name="connsiteY32" fmla="*/ 944735 h 2747045"/>
              <a:gd name="connsiteX33" fmla="*/ 2735597 w 6562459"/>
              <a:gd name="connsiteY33" fmla="*/ 975759 h 2747045"/>
              <a:gd name="connsiteX34" fmla="*/ 2757269 w 6562459"/>
              <a:gd name="connsiteY34" fmla="*/ 999622 h 2747045"/>
              <a:gd name="connsiteX35" fmla="*/ 2766902 w 6562459"/>
              <a:gd name="connsiteY35" fmla="*/ 1083144 h 2747045"/>
              <a:gd name="connsiteX36" fmla="*/ 2856000 w 6562459"/>
              <a:gd name="connsiteY36" fmla="*/ 1073599 h 2747045"/>
              <a:gd name="connsiteX37" fmla="*/ 2880080 w 6562459"/>
              <a:gd name="connsiteY37" fmla="*/ 1118940 h 2747045"/>
              <a:gd name="connsiteX38" fmla="*/ 2904162 w 6562459"/>
              <a:gd name="connsiteY38" fmla="*/ 1154734 h 2747045"/>
              <a:gd name="connsiteX39" fmla="*/ 2933058 w 6562459"/>
              <a:gd name="connsiteY39" fmla="*/ 1226325 h 2747045"/>
              <a:gd name="connsiteX40" fmla="*/ 3000484 w 6562459"/>
              <a:gd name="connsiteY40" fmla="*/ 1233483 h 2747045"/>
              <a:gd name="connsiteX41" fmla="*/ 3029380 w 6562459"/>
              <a:gd name="connsiteY41" fmla="*/ 1281211 h 2747045"/>
              <a:gd name="connsiteX42" fmla="*/ 3058277 w 6562459"/>
              <a:gd name="connsiteY42" fmla="*/ 1333710 h 2747045"/>
              <a:gd name="connsiteX43" fmla="*/ 3065501 w 6562459"/>
              <a:gd name="connsiteY43" fmla="*/ 1390983 h 2747045"/>
              <a:gd name="connsiteX44" fmla="*/ 3091989 w 6562459"/>
              <a:gd name="connsiteY44" fmla="*/ 1388597 h 2747045"/>
              <a:gd name="connsiteX45" fmla="*/ 3094397 w 6562459"/>
              <a:gd name="connsiteY45" fmla="*/ 1422005 h 2747045"/>
              <a:gd name="connsiteX46" fmla="*/ 3123294 w 6562459"/>
              <a:gd name="connsiteY46" fmla="*/ 1424392 h 2747045"/>
              <a:gd name="connsiteX47" fmla="*/ 3130518 w 6562459"/>
              <a:gd name="connsiteY47" fmla="*/ 1464960 h 2747045"/>
              <a:gd name="connsiteX48" fmla="*/ 3149783 w 6562459"/>
              <a:gd name="connsiteY48" fmla="*/ 1464960 h 2747045"/>
              <a:gd name="connsiteX49" fmla="*/ 3164232 w 6562459"/>
              <a:gd name="connsiteY49" fmla="*/ 1498368 h 2747045"/>
              <a:gd name="connsiteX50" fmla="*/ 3212393 w 6562459"/>
              <a:gd name="connsiteY50" fmla="*/ 1503141 h 2747045"/>
              <a:gd name="connsiteX51" fmla="*/ 3231657 w 6562459"/>
              <a:gd name="connsiteY51" fmla="*/ 1572345 h 2747045"/>
              <a:gd name="connsiteX52" fmla="*/ 3349652 w 6562459"/>
              <a:gd name="connsiteY52" fmla="*/ 1569959 h 2747045"/>
              <a:gd name="connsiteX53" fmla="*/ 3373732 w 6562459"/>
              <a:gd name="connsiteY53" fmla="*/ 1646322 h 2747045"/>
              <a:gd name="connsiteX54" fmla="*/ 3513400 w 6562459"/>
              <a:gd name="connsiteY54" fmla="*/ 1646322 h 2747045"/>
              <a:gd name="connsiteX55" fmla="*/ 3525440 w 6562459"/>
              <a:gd name="connsiteY55" fmla="*/ 1720299 h 2747045"/>
              <a:gd name="connsiteX56" fmla="*/ 3580825 w 6562459"/>
              <a:gd name="connsiteY56" fmla="*/ 1717912 h 2747045"/>
              <a:gd name="connsiteX57" fmla="*/ 3609722 w 6562459"/>
              <a:gd name="connsiteY57" fmla="*/ 1803821 h 2747045"/>
              <a:gd name="connsiteX58" fmla="*/ 3626579 w 6562459"/>
              <a:gd name="connsiteY58" fmla="*/ 1803821 h 2747045"/>
              <a:gd name="connsiteX59" fmla="*/ 3633802 w 6562459"/>
              <a:gd name="connsiteY59" fmla="*/ 1837230 h 2747045"/>
              <a:gd name="connsiteX60" fmla="*/ 3672331 w 6562459"/>
              <a:gd name="connsiteY60" fmla="*/ 1837230 h 2747045"/>
              <a:gd name="connsiteX61" fmla="*/ 3674740 w 6562459"/>
              <a:gd name="connsiteY61" fmla="*/ 1844390 h 2747045"/>
              <a:gd name="connsiteX62" fmla="*/ 3727716 w 6562459"/>
              <a:gd name="connsiteY62" fmla="*/ 1842002 h 2747045"/>
              <a:gd name="connsiteX63" fmla="*/ 3790326 w 6562459"/>
              <a:gd name="connsiteY63" fmla="*/ 1844390 h 2747045"/>
              <a:gd name="connsiteX64" fmla="*/ 3852935 w 6562459"/>
              <a:gd name="connsiteY64" fmla="*/ 1846776 h 2747045"/>
              <a:gd name="connsiteX65" fmla="*/ 3872200 w 6562459"/>
              <a:gd name="connsiteY65" fmla="*/ 1849162 h 2747045"/>
              <a:gd name="connsiteX66" fmla="*/ 3877016 w 6562459"/>
              <a:gd name="connsiteY66" fmla="*/ 1887343 h 2747045"/>
              <a:gd name="connsiteX67" fmla="*/ 3903504 w 6562459"/>
              <a:gd name="connsiteY67" fmla="*/ 1887343 h 2747045"/>
              <a:gd name="connsiteX68" fmla="*/ 3922769 w 6562459"/>
              <a:gd name="connsiteY68" fmla="*/ 1908820 h 2747045"/>
              <a:gd name="connsiteX69" fmla="*/ 3942033 w 6562459"/>
              <a:gd name="connsiteY69" fmla="*/ 1930298 h 2747045"/>
              <a:gd name="connsiteX70" fmla="*/ 3985379 w 6562459"/>
              <a:gd name="connsiteY70" fmla="*/ 1930298 h 2747045"/>
              <a:gd name="connsiteX71" fmla="*/ 4004643 w 6562459"/>
              <a:gd name="connsiteY71" fmla="*/ 1939844 h 2747045"/>
              <a:gd name="connsiteX72" fmla="*/ 4007051 w 6562459"/>
              <a:gd name="connsiteY72" fmla="*/ 2009047 h 2747045"/>
              <a:gd name="connsiteX73" fmla="*/ 4151534 w 6562459"/>
              <a:gd name="connsiteY73" fmla="*/ 2009047 h 2747045"/>
              <a:gd name="connsiteX74" fmla="*/ 4163574 w 6562459"/>
              <a:gd name="connsiteY74" fmla="*/ 2059160 h 2747045"/>
              <a:gd name="connsiteX75" fmla="*/ 4243041 w 6562459"/>
              <a:gd name="connsiteY75" fmla="*/ 2056774 h 2747045"/>
              <a:gd name="connsiteX76" fmla="*/ 4262307 w 6562459"/>
              <a:gd name="connsiteY76" fmla="*/ 2094957 h 2747045"/>
              <a:gd name="connsiteX77" fmla="*/ 4459766 w 6562459"/>
              <a:gd name="connsiteY77" fmla="*/ 2106887 h 2747045"/>
              <a:gd name="connsiteX78" fmla="*/ 4471806 w 6562459"/>
              <a:gd name="connsiteY78" fmla="*/ 2152228 h 2747045"/>
              <a:gd name="connsiteX79" fmla="*/ 4486255 w 6562459"/>
              <a:gd name="connsiteY79" fmla="*/ 2152229 h 2747045"/>
              <a:gd name="connsiteX80" fmla="*/ 4507927 w 6562459"/>
              <a:gd name="connsiteY80" fmla="*/ 2197569 h 2747045"/>
              <a:gd name="connsiteX81" fmla="*/ 4659635 w 6562459"/>
              <a:gd name="connsiteY81" fmla="*/ 2199955 h 2747045"/>
              <a:gd name="connsiteX82" fmla="*/ 4666859 w 6562459"/>
              <a:gd name="connsiteY82" fmla="*/ 2238137 h 2747045"/>
              <a:gd name="connsiteX83" fmla="*/ 4688531 w 6562459"/>
              <a:gd name="connsiteY83" fmla="*/ 2247682 h 2747045"/>
              <a:gd name="connsiteX84" fmla="*/ 4823383 w 6562459"/>
              <a:gd name="connsiteY84" fmla="*/ 2250068 h 2747045"/>
              <a:gd name="connsiteX85" fmla="*/ 4842647 w 6562459"/>
              <a:gd name="connsiteY85" fmla="*/ 2283477 h 2747045"/>
              <a:gd name="connsiteX86" fmla="*/ 4852279 w 6562459"/>
              <a:gd name="connsiteY86" fmla="*/ 2307341 h 2747045"/>
              <a:gd name="connsiteX87" fmla="*/ 4955826 w 6562459"/>
              <a:gd name="connsiteY87" fmla="*/ 2309727 h 2747045"/>
              <a:gd name="connsiteX88" fmla="*/ 4965458 w 6562459"/>
              <a:gd name="connsiteY88" fmla="*/ 2367000 h 2747045"/>
              <a:gd name="connsiteX89" fmla="*/ 5078638 w 6562459"/>
              <a:gd name="connsiteY89" fmla="*/ 2371772 h 2747045"/>
              <a:gd name="connsiteX90" fmla="*/ 5083453 w 6562459"/>
              <a:gd name="connsiteY90" fmla="*/ 2429045 h 2747045"/>
              <a:gd name="connsiteX91" fmla="*/ 5148470 w 6562459"/>
              <a:gd name="connsiteY91" fmla="*/ 2431431 h 2747045"/>
              <a:gd name="connsiteX92" fmla="*/ 5179775 w 6562459"/>
              <a:gd name="connsiteY92" fmla="*/ 2440976 h 2747045"/>
              <a:gd name="connsiteX93" fmla="*/ 5184591 w 6562459"/>
              <a:gd name="connsiteY93" fmla="*/ 2507794 h 2747045"/>
              <a:gd name="connsiteX94" fmla="*/ 5986473 w 6562459"/>
              <a:gd name="connsiteY94" fmla="*/ 2514953 h 2747045"/>
              <a:gd name="connsiteX95" fmla="*/ 5986474 w 6562459"/>
              <a:gd name="connsiteY95" fmla="*/ 2622339 h 2747045"/>
              <a:gd name="connsiteX96" fmla="*/ 6236912 w 6562459"/>
              <a:gd name="connsiteY96" fmla="*/ 2627112 h 2747045"/>
              <a:gd name="connsiteX97" fmla="*/ 6244135 w 6562459"/>
              <a:gd name="connsiteY97" fmla="*/ 2736884 h 2747045"/>
              <a:gd name="connsiteX98" fmla="*/ 6562459 w 6562459"/>
              <a:gd name="connsiteY98" fmla="*/ 2747045 h 27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562459" h="2747045">
                <a:moveTo>
                  <a:pt x="0" y="0"/>
                </a:moveTo>
                <a:lnTo>
                  <a:pt x="1488224" y="4515"/>
                </a:lnTo>
                <a:lnTo>
                  <a:pt x="1493040" y="33151"/>
                </a:lnTo>
                <a:cubicBezTo>
                  <a:pt x="1498659" y="37924"/>
                  <a:pt x="1701738" y="30764"/>
                  <a:pt x="1707357" y="35537"/>
                </a:cubicBezTo>
                <a:lnTo>
                  <a:pt x="1709764" y="66560"/>
                </a:lnTo>
                <a:lnTo>
                  <a:pt x="1736253" y="68946"/>
                </a:lnTo>
                <a:cubicBezTo>
                  <a:pt x="1745083" y="74514"/>
                  <a:pt x="1734648" y="92014"/>
                  <a:pt x="1743478" y="97582"/>
                </a:cubicBezTo>
                <a:cubicBezTo>
                  <a:pt x="1748294" y="99968"/>
                  <a:pt x="2102278" y="88037"/>
                  <a:pt x="2107094" y="90423"/>
                </a:cubicBezTo>
                <a:cubicBezTo>
                  <a:pt x="2111910" y="94400"/>
                  <a:pt x="2109503" y="138945"/>
                  <a:pt x="2114319" y="142922"/>
                </a:cubicBezTo>
                <a:cubicBezTo>
                  <a:pt x="2120740" y="145309"/>
                  <a:pt x="2175323" y="145309"/>
                  <a:pt x="2181744" y="147696"/>
                </a:cubicBezTo>
                <a:cubicBezTo>
                  <a:pt x="2187363" y="150878"/>
                  <a:pt x="2178534" y="180308"/>
                  <a:pt x="2184153" y="183490"/>
                </a:cubicBezTo>
                <a:cubicBezTo>
                  <a:pt x="2190574" y="185876"/>
                  <a:pt x="2225892" y="181105"/>
                  <a:pt x="2232313" y="183491"/>
                </a:cubicBezTo>
                <a:cubicBezTo>
                  <a:pt x="2237129" y="184286"/>
                  <a:pt x="2232314" y="270990"/>
                  <a:pt x="2237130" y="271785"/>
                </a:cubicBezTo>
                <a:cubicBezTo>
                  <a:pt x="2245959" y="278149"/>
                  <a:pt x="2377600" y="270194"/>
                  <a:pt x="2386429" y="276558"/>
                </a:cubicBezTo>
                <a:cubicBezTo>
                  <a:pt x="2392851" y="278944"/>
                  <a:pt x="2408904" y="407807"/>
                  <a:pt x="2415326" y="410193"/>
                </a:cubicBezTo>
                <a:cubicBezTo>
                  <a:pt x="2420142" y="414171"/>
                  <a:pt x="2439406" y="444397"/>
                  <a:pt x="2444222" y="448375"/>
                </a:cubicBezTo>
                <a:cubicBezTo>
                  <a:pt x="2453052" y="452352"/>
                  <a:pt x="2457065" y="442012"/>
                  <a:pt x="2465895" y="445989"/>
                </a:cubicBezTo>
                <a:cubicBezTo>
                  <a:pt x="2470711" y="448375"/>
                  <a:pt x="2482751" y="574852"/>
                  <a:pt x="2487567" y="577238"/>
                </a:cubicBezTo>
                <a:cubicBezTo>
                  <a:pt x="2492383" y="578829"/>
                  <a:pt x="2506832" y="575647"/>
                  <a:pt x="2511648" y="577238"/>
                </a:cubicBezTo>
                <a:cubicBezTo>
                  <a:pt x="2515661" y="578829"/>
                  <a:pt x="2512452" y="611442"/>
                  <a:pt x="2516465" y="613033"/>
                </a:cubicBezTo>
                <a:cubicBezTo>
                  <a:pt x="2519675" y="616215"/>
                  <a:pt x="2532518" y="633715"/>
                  <a:pt x="2535728" y="636897"/>
                </a:cubicBezTo>
                <a:cubicBezTo>
                  <a:pt x="2540544" y="640079"/>
                  <a:pt x="2533321" y="667124"/>
                  <a:pt x="2538137" y="670306"/>
                </a:cubicBezTo>
                <a:cubicBezTo>
                  <a:pt x="2539341" y="677863"/>
                  <a:pt x="2536933" y="682636"/>
                  <a:pt x="2540545" y="689397"/>
                </a:cubicBezTo>
                <a:lnTo>
                  <a:pt x="2559809" y="710874"/>
                </a:lnTo>
                <a:cubicBezTo>
                  <a:pt x="2567033" y="712465"/>
                  <a:pt x="2579074" y="733146"/>
                  <a:pt x="2586298" y="734737"/>
                </a:cubicBezTo>
                <a:cubicBezTo>
                  <a:pt x="2595127" y="737919"/>
                  <a:pt x="2618406" y="753033"/>
                  <a:pt x="2627235" y="756215"/>
                </a:cubicBezTo>
                <a:cubicBezTo>
                  <a:pt x="2630446" y="759397"/>
                  <a:pt x="2631248" y="769736"/>
                  <a:pt x="2634459" y="772918"/>
                </a:cubicBezTo>
                <a:cubicBezTo>
                  <a:pt x="2635663" y="778884"/>
                  <a:pt x="2631650" y="818657"/>
                  <a:pt x="2629643" y="837350"/>
                </a:cubicBezTo>
                <a:lnTo>
                  <a:pt x="2622418" y="885077"/>
                </a:lnTo>
                <a:cubicBezTo>
                  <a:pt x="2626432" y="885872"/>
                  <a:pt x="2649710" y="908146"/>
                  <a:pt x="2653724" y="908941"/>
                </a:cubicBezTo>
                <a:cubicBezTo>
                  <a:pt x="2661751" y="912918"/>
                  <a:pt x="2667369" y="902577"/>
                  <a:pt x="2675396" y="906554"/>
                </a:cubicBezTo>
                <a:cubicBezTo>
                  <a:pt x="2680212" y="909736"/>
                  <a:pt x="2680212" y="939167"/>
                  <a:pt x="2685028" y="942349"/>
                </a:cubicBezTo>
                <a:cubicBezTo>
                  <a:pt x="2688239" y="943940"/>
                  <a:pt x="2715529" y="943144"/>
                  <a:pt x="2718740" y="944735"/>
                </a:cubicBezTo>
                <a:cubicBezTo>
                  <a:pt x="2723556" y="945531"/>
                  <a:pt x="2730781" y="974963"/>
                  <a:pt x="2735597" y="975759"/>
                </a:cubicBezTo>
                <a:cubicBezTo>
                  <a:pt x="2741216" y="979736"/>
                  <a:pt x="2751650" y="995645"/>
                  <a:pt x="2757269" y="999622"/>
                </a:cubicBezTo>
                <a:cubicBezTo>
                  <a:pt x="2766099" y="1004395"/>
                  <a:pt x="2758072" y="1078371"/>
                  <a:pt x="2766902" y="1083144"/>
                </a:cubicBezTo>
                <a:cubicBezTo>
                  <a:pt x="2777337" y="1086326"/>
                  <a:pt x="2845565" y="1070417"/>
                  <a:pt x="2856000" y="1073599"/>
                </a:cubicBezTo>
                <a:cubicBezTo>
                  <a:pt x="2864027" y="1077576"/>
                  <a:pt x="2872053" y="1114963"/>
                  <a:pt x="2880080" y="1118940"/>
                </a:cubicBezTo>
                <a:cubicBezTo>
                  <a:pt x="2886502" y="1122917"/>
                  <a:pt x="2897740" y="1150757"/>
                  <a:pt x="2904162" y="1154734"/>
                </a:cubicBezTo>
                <a:cubicBezTo>
                  <a:pt x="2908978" y="1156325"/>
                  <a:pt x="2928242" y="1224734"/>
                  <a:pt x="2933058" y="1226325"/>
                </a:cubicBezTo>
                <a:cubicBezTo>
                  <a:pt x="2940282" y="1228711"/>
                  <a:pt x="2993260" y="1231097"/>
                  <a:pt x="3000484" y="1233483"/>
                </a:cubicBezTo>
                <a:cubicBezTo>
                  <a:pt x="3007708" y="1235074"/>
                  <a:pt x="3022156" y="1279620"/>
                  <a:pt x="3029380" y="1281211"/>
                </a:cubicBezTo>
                <a:cubicBezTo>
                  <a:pt x="3039815" y="1284393"/>
                  <a:pt x="3047842" y="1330528"/>
                  <a:pt x="3058277" y="1333710"/>
                </a:cubicBezTo>
                <a:cubicBezTo>
                  <a:pt x="3063896" y="1337687"/>
                  <a:pt x="3059882" y="1387006"/>
                  <a:pt x="3065501" y="1390983"/>
                </a:cubicBezTo>
                <a:cubicBezTo>
                  <a:pt x="3069515" y="1391778"/>
                  <a:pt x="3087975" y="1387802"/>
                  <a:pt x="3091989" y="1388597"/>
                </a:cubicBezTo>
                <a:cubicBezTo>
                  <a:pt x="3095200" y="1389392"/>
                  <a:pt x="3091186" y="1421210"/>
                  <a:pt x="3094397" y="1422005"/>
                </a:cubicBezTo>
                <a:cubicBezTo>
                  <a:pt x="3104029" y="1424391"/>
                  <a:pt x="3113662" y="1422006"/>
                  <a:pt x="3123294" y="1424392"/>
                </a:cubicBezTo>
                <a:cubicBezTo>
                  <a:pt x="3128110" y="1425983"/>
                  <a:pt x="3125702" y="1463369"/>
                  <a:pt x="3130518" y="1464960"/>
                </a:cubicBezTo>
                <a:cubicBezTo>
                  <a:pt x="3134531" y="1467346"/>
                  <a:pt x="3145770" y="1462574"/>
                  <a:pt x="3149783" y="1464960"/>
                </a:cubicBezTo>
                <a:cubicBezTo>
                  <a:pt x="3154599" y="1466551"/>
                  <a:pt x="3159416" y="1496777"/>
                  <a:pt x="3164232" y="1498368"/>
                </a:cubicBezTo>
                <a:cubicBezTo>
                  <a:pt x="3174667" y="1501550"/>
                  <a:pt x="3201958" y="1499959"/>
                  <a:pt x="3212393" y="1503141"/>
                </a:cubicBezTo>
                <a:cubicBezTo>
                  <a:pt x="3216406" y="1503141"/>
                  <a:pt x="3227644" y="1572345"/>
                  <a:pt x="3231657" y="1572345"/>
                </a:cubicBezTo>
                <a:cubicBezTo>
                  <a:pt x="3245303" y="1577118"/>
                  <a:pt x="3336006" y="1565186"/>
                  <a:pt x="3349652" y="1569959"/>
                </a:cubicBezTo>
                <a:cubicBezTo>
                  <a:pt x="3356876" y="1571550"/>
                  <a:pt x="3366508" y="1644731"/>
                  <a:pt x="3373732" y="1646322"/>
                </a:cubicBezTo>
                <a:cubicBezTo>
                  <a:pt x="3388180" y="1649504"/>
                  <a:pt x="3498952" y="1643140"/>
                  <a:pt x="3513400" y="1646322"/>
                </a:cubicBezTo>
                <a:cubicBezTo>
                  <a:pt x="3520624" y="1648709"/>
                  <a:pt x="3518216" y="1717912"/>
                  <a:pt x="3525440" y="1720299"/>
                </a:cubicBezTo>
                <a:cubicBezTo>
                  <a:pt x="3530256" y="1721890"/>
                  <a:pt x="3576009" y="1716321"/>
                  <a:pt x="3580825" y="1717912"/>
                </a:cubicBezTo>
                <a:cubicBezTo>
                  <a:pt x="3583233" y="1718708"/>
                  <a:pt x="3607314" y="1803025"/>
                  <a:pt x="3609722" y="1803821"/>
                </a:cubicBezTo>
                <a:cubicBezTo>
                  <a:pt x="3615341" y="1804617"/>
                  <a:pt x="3620960" y="1803025"/>
                  <a:pt x="3626579" y="1803821"/>
                </a:cubicBezTo>
                <a:cubicBezTo>
                  <a:pt x="3631395" y="1806207"/>
                  <a:pt x="3628986" y="1834844"/>
                  <a:pt x="3633802" y="1837230"/>
                </a:cubicBezTo>
                <a:cubicBezTo>
                  <a:pt x="3640223" y="1839617"/>
                  <a:pt x="3665910" y="1834843"/>
                  <a:pt x="3672331" y="1837230"/>
                </a:cubicBezTo>
                <a:cubicBezTo>
                  <a:pt x="3680358" y="1841207"/>
                  <a:pt x="3666713" y="1840413"/>
                  <a:pt x="3674740" y="1844390"/>
                </a:cubicBezTo>
                <a:cubicBezTo>
                  <a:pt x="3683569" y="1845185"/>
                  <a:pt x="3718887" y="1841207"/>
                  <a:pt x="3727716" y="1842002"/>
                </a:cubicBezTo>
                <a:cubicBezTo>
                  <a:pt x="3736546" y="1843593"/>
                  <a:pt x="3781496" y="1842799"/>
                  <a:pt x="3790326" y="1844390"/>
                </a:cubicBezTo>
                <a:cubicBezTo>
                  <a:pt x="3799155" y="1845981"/>
                  <a:pt x="3840494" y="1846776"/>
                  <a:pt x="3852935" y="1846776"/>
                </a:cubicBezTo>
                <a:cubicBezTo>
                  <a:pt x="3856948" y="1845981"/>
                  <a:pt x="3868187" y="1849957"/>
                  <a:pt x="3872200" y="1849162"/>
                </a:cubicBezTo>
                <a:cubicBezTo>
                  <a:pt x="3878621" y="1852344"/>
                  <a:pt x="3870595" y="1884161"/>
                  <a:pt x="3877016" y="1887343"/>
                </a:cubicBezTo>
                <a:lnTo>
                  <a:pt x="3903504" y="1887343"/>
                </a:lnTo>
                <a:cubicBezTo>
                  <a:pt x="3909123" y="1888138"/>
                  <a:pt x="3917150" y="1908025"/>
                  <a:pt x="3922769" y="1908820"/>
                </a:cubicBezTo>
                <a:cubicBezTo>
                  <a:pt x="3930796" y="1912798"/>
                  <a:pt x="3934006" y="1926320"/>
                  <a:pt x="3942033" y="1930298"/>
                </a:cubicBezTo>
                <a:lnTo>
                  <a:pt x="3985379" y="1930298"/>
                </a:lnTo>
                <a:cubicBezTo>
                  <a:pt x="3991800" y="1931093"/>
                  <a:pt x="3998222" y="1939049"/>
                  <a:pt x="4004643" y="1939844"/>
                </a:cubicBezTo>
                <a:cubicBezTo>
                  <a:pt x="4009459" y="1941435"/>
                  <a:pt x="4002235" y="2007456"/>
                  <a:pt x="4007051" y="2009047"/>
                </a:cubicBezTo>
                <a:cubicBezTo>
                  <a:pt x="4018289" y="2010638"/>
                  <a:pt x="4140296" y="2007456"/>
                  <a:pt x="4151534" y="2009047"/>
                </a:cubicBezTo>
                <a:cubicBezTo>
                  <a:pt x="4154745" y="2009842"/>
                  <a:pt x="4160363" y="2058365"/>
                  <a:pt x="4163574" y="2059160"/>
                </a:cubicBezTo>
                <a:cubicBezTo>
                  <a:pt x="4171601" y="2060751"/>
                  <a:pt x="4235014" y="2055183"/>
                  <a:pt x="4243041" y="2056774"/>
                </a:cubicBezTo>
                <a:cubicBezTo>
                  <a:pt x="4252673" y="2059161"/>
                  <a:pt x="4252675" y="2092570"/>
                  <a:pt x="4262307" y="2094957"/>
                </a:cubicBezTo>
                <a:cubicBezTo>
                  <a:pt x="4279965" y="2098934"/>
                  <a:pt x="4442108" y="2102910"/>
                  <a:pt x="4459766" y="2106887"/>
                </a:cubicBezTo>
                <a:cubicBezTo>
                  <a:pt x="4465385" y="2106887"/>
                  <a:pt x="4466187" y="2152228"/>
                  <a:pt x="4471806" y="2152228"/>
                </a:cubicBezTo>
                <a:cubicBezTo>
                  <a:pt x="4478227" y="2154615"/>
                  <a:pt x="4479834" y="2149842"/>
                  <a:pt x="4486255" y="2152229"/>
                </a:cubicBezTo>
                <a:cubicBezTo>
                  <a:pt x="4491071" y="2153024"/>
                  <a:pt x="4503111" y="2196774"/>
                  <a:pt x="4507927" y="2197569"/>
                </a:cubicBezTo>
                <a:cubicBezTo>
                  <a:pt x="4525586" y="2200751"/>
                  <a:pt x="4641976" y="2196773"/>
                  <a:pt x="4659635" y="2199955"/>
                </a:cubicBezTo>
                <a:cubicBezTo>
                  <a:pt x="4662043" y="2201546"/>
                  <a:pt x="4664451" y="2236546"/>
                  <a:pt x="4666859" y="2238137"/>
                </a:cubicBezTo>
                <a:cubicBezTo>
                  <a:pt x="4678096" y="2241319"/>
                  <a:pt x="4677294" y="2244500"/>
                  <a:pt x="4688531" y="2247682"/>
                </a:cubicBezTo>
                <a:cubicBezTo>
                  <a:pt x="4701374" y="2250069"/>
                  <a:pt x="4810540" y="2247681"/>
                  <a:pt x="4823383" y="2250068"/>
                </a:cubicBezTo>
                <a:cubicBezTo>
                  <a:pt x="4829002" y="2251659"/>
                  <a:pt x="4837028" y="2281886"/>
                  <a:pt x="4842647" y="2283477"/>
                </a:cubicBezTo>
                <a:lnTo>
                  <a:pt x="4852279" y="2307341"/>
                </a:lnTo>
                <a:cubicBezTo>
                  <a:pt x="4860306" y="2308136"/>
                  <a:pt x="4947799" y="2308932"/>
                  <a:pt x="4955826" y="2309727"/>
                </a:cubicBezTo>
                <a:cubicBezTo>
                  <a:pt x="4963050" y="2311318"/>
                  <a:pt x="4958234" y="2365409"/>
                  <a:pt x="4965458" y="2367000"/>
                </a:cubicBezTo>
                <a:cubicBezTo>
                  <a:pt x="4971077" y="2367795"/>
                  <a:pt x="5073019" y="2370977"/>
                  <a:pt x="5078638" y="2371772"/>
                </a:cubicBezTo>
                <a:cubicBezTo>
                  <a:pt x="5087468" y="2374954"/>
                  <a:pt x="5074623" y="2425863"/>
                  <a:pt x="5083453" y="2429045"/>
                </a:cubicBezTo>
                <a:cubicBezTo>
                  <a:pt x="5093085" y="2432227"/>
                  <a:pt x="5138838" y="2428249"/>
                  <a:pt x="5148470" y="2431431"/>
                </a:cubicBezTo>
                <a:cubicBezTo>
                  <a:pt x="5154892" y="2432226"/>
                  <a:pt x="5173353" y="2440181"/>
                  <a:pt x="5179775" y="2440976"/>
                </a:cubicBezTo>
                <a:cubicBezTo>
                  <a:pt x="5189407" y="2444158"/>
                  <a:pt x="5174959" y="2504612"/>
                  <a:pt x="5184591" y="2507794"/>
                </a:cubicBezTo>
                <a:cubicBezTo>
                  <a:pt x="5249609" y="2520521"/>
                  <a:pt x="5921455" y="2502226"/>
                  <a:pt x="5986473" y="2514953"/>
                </a:cubicBezTo>
                <a:cubicBezTo>
                  <a:pt x="5986473" y="2550748"/>
                  <a:pt x="5986474" y="2586544"/>
                  <a:pt x="5986474" y="2622339"/>
                </a:cubicBezTo>
                <a:cubicBezTo>
                  <a:pt x="5998514" y="2627112"/>
                  <a:pt x="6224872" y="2622339"/>
                  <a:pt x="6236912" y="2627112"/>
                </a:cubicBezTo>
                <a:cubicBezTo>
                  <a:pt x="6240123" y="2627907"/>
                  <a:pt x="6240924" y="2736089"/>
                  <a:pt x="6244135" y="2736884"/>
                </a:cubicBezTo>
                <a:lnTo>
                  <a:pt x="6562459" y="2747045"/>
                </a:lnTo>
              </a:path>
            </a:pathLst>
          </a:cu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03835" y="3030052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2" name="Isosceles Triangle 151"/>
          <p:cNvSpPr/>
          <p:nvPr/>
        </p:nvSpPr>
        <p:spPr>
          <a:xfrm>
            <a:off x="1774543" y="3021345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690582" y="3170117"/>
            <a:ext cx="54864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4" name="Isosceles Triangle 153"/>
          <p:cNvSpPr/>
          <p:nvPr/>
        </p:nvSpPr>
        <p:spPr>
          <a:xfrm>
            <a:off x="1689270" y="3286849"/>
            <a:ext cx="57033" cy="635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47 CuadroTexto"/>
          <p:cNvSpPr txBox="1">
            <a:spLocks noChangeArrowheads="1"/>
          </p:cNvSpPr>
          <p:nvPr/>
        </p:nvSpPr>
        <p:spPr bwMode="auto">
          <a:xfrm>
            <a:off x="4445572" y="1363577"/>
            <a:ext cx="4698428" cy="55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Refractory to BTZ &amp; IMiD</a:t>
            </a:r>
            <a:r>
              <a:rPr lang="en-US" sz="1800" baseline="30000" dirty="0" smtClean="0">
                <a:solidFill>
                  <a:srgbClr val="FFFFFF"/>
                </a:solidFill>
              </a:rPr>
              <a:t>2</a:t>
            </a:r>
            <a:endParaRPr lang="en-US" sz="1800" dirty="0" smtClean="0">
              <a:solidFill>
                <a:srgbClr val="FFFFFF"/>
              </a:solidFill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b="0" dirty="0">
              <a:solidFill>
                <a:srgbClr val="FFFF00"/>
              </a:solidFill>
            </a:endParaRPr>
          </a:p>
        </p:txBody>
      </p:sp>
      <p:sp>
        <p:nvSpPr>
          <p:cNvPr id="62" name="47 CuadroTexto"/>
          <p:cNvSpPr txBox="1">
            <a:spLocks noChangeArrowheads="1"/>
          </p:cNvSpPr>
          <p:nvPr/>
        </p:nvSpPr>
        <p:spPr bwMode="auto">
          <a:xfrm>
            <a:off x="418822" y="5353400"/>
            <a:ext cx="82679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0" i="1" dirty="0">
                <a:solidFill>
                  <a:srgbClr val="FFFFFF"/>
                </a:solidFill>
              </a:rPr>
              <a:t>Despite the benefit observed with </a:t>
            </a:r>
            <a:r>
              <a:rPr lang="en-US" sz="2000" b="0" i="1" dirty="0">
                <a:solidFill>
                  <a:srgbClr val="FF9900"/>
                </a:solidFill>
              </a:rPr>
              <a:t>novel agents</a:t>
            </a:r>
            <a:r>
              <a:rPr lang="en-US" sz="2000" b="0" i="1" dirty="0">
                <a:solidFill>
                  <a:srgbClr val="FFFFFF"/>
                </a:solidFill>
              </a:rPr>
              <a:t> in the last years</a:t>
            </a:r>
            <a:r>
              <a:rPr lang="en-US" sz="2000" b="0" i="1" dirty="0" smtClean="0">
                <a:solidFill>
                  <a:srgbClr val="FFFFFF"/>
                </a:solidFill>
              </a:rPr>
              <a:t>,</a:t>
            </a:r>
            <a:br>
              <a:rPr lang="en-US" sz="2000" b="0" i="1" dirty="0" smtClean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… </a:t>
            </a:r>
            <a:r>
              <a:rPr lang="en-US" sz="2000" b="0" i="1" dirty="0">
                <a:solidFill>
                  <a:srgbClr val="66FF33"/>
                </a:solidFill>
              </a:rPr>
              <a:t>other drugs are still needed</a:t>
            </a:r>
            <a:r>
              <a:rPr lang="en-US" sz="2000" b="0" i="1" dirty="0">
                <a:solidFill>
                  <a:srgbClr val="FFFFFF"/>
                </a:solidFill>
              </a:rPr>
              <a:t> for relapsed/refractory </a:t>
            </a:r>
            <a:r>
              <a:rPr lang="en-US" sz="2000" b="0" i="1" dirty="0" smtClean="0">
                <a:solidFill>
                  <a:srgbClr val="FFFFFF"/>
                </a:solidFill>
              </a:rPr>
              <a:t>patients </a:t>
            </a:r>
            <a:endParaRPr lang="en-US" sz="2000" b="0" i="1" dirty="0">
              <a:solidFill>
                <a:srgbClr val="00FFF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463732"/>
            <a:ext cx="9144000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09828"/>
                </a:solidFill>
              </a:rPr>
              <a:t>PANORAMA 1: </a:t>
            </a:r>
            <a:r>
              <a:rPr lang="en-US" sz="3200" b="1" dirty="0" smtClean="0">
                <a:solidFill>
                  <a:srgbClr val="F09828"/>
                </a:solidFill>
              </a:rPr>
              <a:t/>
            </a:r>
            <a:br>
              <a:rPr lang="en-US" sz="3200" b="1" dirty="0" smtClean="0">
                <a:solidFill>
                  <a:srgbClr val="F09828"/>
                </a:solidFill>
              </a:rPr>
            </a:br>
            <a:r>
              <a:rPr lang="en-US" sz="3200" b="1" dirty="0" smtClean="0">
                <a:solidFill>
                  <a:srgbClr val="F09828"/>
                </a:solidFill>
                <a:latin typeface="Arial" charset="0"/>
                <a:cs typeface="Arial" charset="0"/>
              </a:rPr>
              <a:t>Outcome </a:t>
            </a:r>
            <a:r>
              <a:rPr lang="en-US" sz="3200" b="1" dirty="0" smtClean="0">
                <a:solidFill>
                  <a:srgbClr val="F09828"/>
                </a:solidFill>
                <a:latin typeface="Arial" charset="0"/>
                <a:cs typeface="Arial" charset="0"/>
              </a:rPr>
              <a:t>of Myeloma  Patients</a:t>
            </a:r>
            <a:endParaRPr lang="en-US" sz="3200" b="1" dirty="0">
              <a:solidFill>
                <a:srgbClr val="F09828"/>
              </a:solidFill>
              <a:latin typeface="Arial" charset="0"/>
              <a:cs typeface="Arial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18822" y="1278672"/>
            <a:ext cx="3381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Arial" charset="0"/>
              </a:rPr>
              <a:t>Changes in OS from 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1970-2006</a:t>
            </a:r>
            <a:r>
              <a:rPr lang="en-US" b="1" baseline="300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1</a:t>
            </a:r>
            <a:endParaRPr lang="en-GB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35" y="2017119"/>
            <a:ext cx="3836250" cy="250875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721564" y="2430716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80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21564" y="2926849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60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21564" y="3422982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40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1564" y="3919115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20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06523" y="4415249"/>
            <a:ext cx="8495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0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36605" y="1934583"/>
            <a:ext cx="25487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100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3918284" y="3153545"/>
            <a:ext cx="109645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Patients, %</a:t>
            </a:r>
            <a:endParaRPr lang="en-US" sz="16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43702" y="2363376"/>
            <a:ext cx="1048364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Overall survival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60877" y="4648449"/>
            <a:ext cx="8496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0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80387" y="4648449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12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55611" y="4648449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24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30835" y="4648449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36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06059" y="4648449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48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781281" y="4648449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60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230473" y="4876800"/>
            <a:ext cx="3373809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Duration From Time Zero, months</a:t>
            </a:r>
            <a:endParaRPr lang="en-US" sz="16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21077" y="2363376"/>
            <a:ext cx="55303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170/286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03758" y="2363376"/>
            <a:ext cx="8495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9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40391" y="2363376"/>
            <a:ext cx="3973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(7-11)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43702" y="2555314"/>
            <a:ext cx="127118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Event-free </a:t>
            </a:r>
            <a:r>
              <a:rPr lang="en-US" sz="1200" dirty="0">
                <a:solidFill>
                  <a:srgbClr val="FFFFFF"/>
                </a:solidFill>
                <a:latin typeface="Arial" charset="0"/>
                <a:cs typeface="Arial" charset="0"/>
              </a:rPr>
              <a:t>s</a:t>
            </a: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urvival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21078" y="2555314"/>
            <a:ext cx="55303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217/286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03758" y="2555314"/>
            <a:ext cx="8495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5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477163" y="2555314"/>
            <a:ext cx="32380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(4-6)</a:t>
            </a:r>
            <a:endParaRPr lang="en-US" sz="12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47342" y="1959618"/>
            <a:ext cx="70051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Events/N </a:t>
            </a:r>
            <a:endParaRPr lang="en-US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75931" y="1774952"/>
            <a:ext cx="573875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Median </a:t>
            </a:r>
            <a:br>
              <a:rPr lang="en-U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U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(range),</a:t>
            </a:r>
            <a:br>
              <a:rPr lang="en-US" sz="1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US" sz="12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Mos</a:t>
            </a:r>
            <a:endParaRPr lang="en-US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5590413" y="2467755"/>
            <a:ext cx="274320" cy="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rgbClr val="EA802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Straight Connector 94"/>
          <p:cNvCxnSpPr/>
          <p:nvPr/>
        </p:nvCxnSpPr>
        <p:spPr bwMode="auto">
          <a:xfrm>
            <a:off x="5590413" y="2654549"/>
            <a:ext cx="274320" cy="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rgbClr val="E24E2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Rectangle 59"/>
          <p:cNvSpPr/>
          <p:nvPr/>
        </p:nvSpPr>
        <p:spPr>
          <a:xfrm>
            <a:off x="364034" y="6191807"/>
            <a:ext cx="8246565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205" eaLnBrk="0" fontAlgn="base" hangingPunct="0">
              <a:lnSpc>
                <a:spcPct val="95000"/>
              </a:lnSpc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1. Kumar </a:t>
            </a:r>
            <a:r>
              <a:rPr lang="en-US" sz="1000" b="1" dirty="0">
                <a:solidFill>
                  <a:schemeClr val="bg1"/>
                </a:solidFill>
                <a:latin typeface="Arial" charset="0"/>
                <a:cs typeface="Arial" charset="0"/>
              </a:rPr>
              <a:t>SK, et al. </a:t>
            </a:r>
            <a:r>
              <a:rPr lang="en-US" sz="10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Blood</a:t>
            </a:r>
            <a:r>
              <a:rPr lang="en-US" sz="1000" b="1" dirty="0">
                <a:solidFill>
                  <a:schemeClr val="bg1"/>
                </a:solidFill>
                <a:latin typeface="Arial" charset="0"/>
                <a:cs typeface="Arial" charset="0"/>
              </a:rPr>
              <a:t>. </a:t>
            </a:r>
            <a:r>
              <a:rPr lang="en-US" sz="1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2008;111:2516-2520</a:t>
            </a:r>
            <a:r>
              <a:rPr lang="en-US" sz="10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2. </a:t>
            </a:r>
            <a:r>
              <a:rPr lang="en-US" sz="1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Kumar </a:t>
            </a:r>
            <a:r>
              <a:rPr lang="en-US" sz="1000" b="1" dirty="0">
                <a:solidFill>
                  <a:schemeClr val="bg1"/>
                </a:solidFill>
                <a:latin typeface="Arial" charset="0"/>
                <a:cs typeface="Arial" charset="0"/>
              </a:rPr>
              <a:t>SK, et al. </a:t>
            </a:r>
            <a:r>
              <a:rPr lang="en-US" sz="10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Leukemia</a:t>
            </a:r>
            <a:r>
              <a:rPr lang="en-US" sz="1000" b="1" dirty="0">
                <a:solidFill>
                  <a:schemeClr val="bg1"/>
                </a:solidFill>
                <a:latin typeface="Arial" charset="0"/>
                <a:cs typeface="Arial" charset="0"/>
              </a:rPr>
              <a:t>. 2012;26:149-157.</a:t>
            </a:r>
            <a:endParaRPr lang="en-US" sz="10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Line 40"/>
          <p:cNvSpPr>
            <a:spLocks noChangeShapeType="1"/>
          </p:cNvSpPr>
          <p:nvPr/>
        </p:nvSpPr>
        <p:spPr bwMode="auto">
          <a:xfrm>
            <a:off x="884277" y="1835354"/>
            <a:ext cx="0" cy="2785648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668774" y="1783080"/>
            <a:ext cx="147967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defTabSz="914400"/>
            <a:r>
              <a:rPr lang="en-US" sz="1200" dirty="0">
                <a:solidFill>
                  <a:srgbClr val="FFFFFF"/>
                </a:solidFill>
              </a:rPr>
              <a:t>100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77" y="1828978"/>
            <a:ext cx="2523656" cy="25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782467" y="4876800"/>
            <a:ext cx="3124060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914400"/>
            <a:r>
              <a:rPr lang="en-US" sz="1600" b="1" dirty="0" smtClean="0">
                <a:solidFill>
                  <a:srgbClr val="FFFFFF"/>
                </a:solidFill>
              </a:rPr>
              <a:t>Time From Diagnosis, months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04" name="Line 41"/>
          <p:cNvSpPr>
            <a:spLocks noChangeShapeType="1"/>
          </p:cNvSpPr>
          <p:nvPr/>
        </p:nvSpPr>
        <p:spPr bwMode="auto">
          <a:xfrm>
            <a:off x="837415" y="4521698"/>
            <a:ext cx="46862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837415" y="3990676"/>
            <a:ext cx="46862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6" name="Line 45"/>
          <p:cNvSpPr>
            <a:spLocks noChangeShapeType="1"/>
          </p:cNvSpPr>
          <p:nvPr/>
        </p:nvSpPr>
        <p:spPr bwMode="auto">
          <a:xfrm>
            <a:off x="837415" y="3457443"/>
            <a:ext cx="46862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7" name="Line 47"/>
          <p:cNvSpPr>
            <a:spLocks noChangeShapeType="1"/>
          </p:cNvSpPr>
          <p:nvPr/>
        </p:nvSpPr>
        <p:spPr bwMode="auto">
          <a:xfrm>
            <a:off x="837415" y="2924209"/>
            <a:ext cx="46862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8" name="Line 49"/>
          <p:cNvSpPr>
            <a:spLocks noChangeShapeType="1"/>
          </p:cNvSpPr>
          <p:nvPr/>
        </p:nvSpPr>
        <p:spPr bwMode="auto">
          <a:xfrm>
            <a:off x="837415" y="2390975"/>
            <a:ext cx="46862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9" name="Line 51"/>
          <p:cNvSpPr>
            <a:spLocks noChangeShapeType="1"/>
          </p:cNvSpPr>
          <p:nvPr/>
        </p:nvSpPr>
        <p:spPr bwMode="auto">
          <a:xfrm>
            <a:off x="837415" y="1888221"/>
            <a:ext cx="46862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0" name="Line 56"/>
          <p:cNvSpPr>
            <a:spLocks noChangeShapeType="1"/>
          </p:cNvSpPr>
          <p:nvPr/>
        </p:nvSpPr>
        <p:spPr bwMode="auto">
          <a:xfrm>
            <a:off x="884277" y="4521698"/>
            <a:ext cx="3001923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1" name="Line 57"/>
          <p:cNvSpPr>
            <a:spLocks noChangeShapeType="1"/>
          </p:cNvSpPr>
          <p:nvPr/>
        </p:nvSpPr>
        <p:spPr bwMode="auto">
          <a:xfrm flipV="1">
            <a:off x="884277" y="4521698"/>
            <a:ext cx="0" cy="77441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2" name="Line 58"/>
          <p:cNvSpPr>
            <a:spLocks noChangeShapeType="1"/>
          </p:cNvSpPr>
          <p:nvPr/>
        </p:nvSpPr>
        <p:spPr bwMode="auto">
          <a:xfrm flipV="1">
            <a:off x="1301900" y="4521698"/>
            <a:ext cx="0" cy="77441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3" name="Line 59"/>
          <p:cNvSpPr>
            <a:spLocks noChangeShapeType="1"/>
          </p:cNvSpPr>
          <p:nvPr/>
        </p:nvSpPr>
        <p:spPr bwMode="auto">
          <a:xfrm flipV="1">
            <a:off x="2137146" y="4521698"/>
            <a:ext cx="0" cy="77441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4" name="Line 60"/>
          <p:cNvSpPr>
            <a:spLocks noChangeShapeType="1"/>
          </p:cNvSpPr>
          <p:nvPr/>
        </p:nvSpPr>
        <p:spPr bwMode="auto">
          <a:xfrm flipV="1">
            <a:off x="2972392" y="4521698"/>
            <a:ext cx="0" cy="77441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5" name="Line 61"/>
          <p:cNvSpPr>
            <a:spLocks noChangeShapeType="1"/>
          </p:cNvSpPr>
          <p:nvPr/>
        </p:nvSpPr>
        <p:spPr bwMode="auto">
          <a:xfrm flipV="1">
            <a:off x="3807638" y="4521698"/>
            <a:ext cx="0" cy="77441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767419" y="4397793"/>
            <a:ext cx="49322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defTabSz="914400"/>
            <a:r>
              <a:rPr lang="en-US" sz="12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718096" y="3866771"/>
            <a:ext cx="98645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defTabSz="914400"/>
            <a:r>
              <a:rPr lang="en-US" sz="1200" dirty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718096" y="3333538"/>
            <a:ext cx="98645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defTabSz="914400"/>
            <a:r>
              <a:rPr lang="en-US" sz="1200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718096" y="2802517"/>
            <a:ext cx="98645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defTabSz="914400"/>
            <a:r>
              <a:rPr lang="en-US" sz="1200" dirty="0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718096" y="2269282"/>
            <a:ext cx="98645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defTabSz="914400"/>
            <a:r>
              <a:rPr lang="en-US" sz="1200" dirty="0">
                <a:solidFill>
                  <a:srgbClr val="FFFFFF"/>
                </a:solidFill>
              </a:rPr>
              <a:t>80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849278" y="4612414"/>
            <a:ext cx="49322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914400"/>
            <a:r>
              <a:rPr lang="en-US" sz="12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1239484" y="4612414"/>
            <a:ext cx="98645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914400"/>
            <a:r>
              <a:rPr lang="en-US" sz="1200" dirty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661242" y="4612414"/>
            <a:ext cx="98645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914400"/>
            <a:r>
              <a:rPr lang="en-US" sz="1200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091269" y="4612414"/>
            <a:ext cx="98645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914400"/>
            <a:r>
              <a:rPr lang="en-US" sz="1200" dirty="0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 rot="16200000">
            <a:off x="-584451" y="3061077"/>
            <a:ext cx="19203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914400"/>
            <a:r>
              <a:rPr lang="en-US" sz="1600" b="1" dirty="0">
                <a:solidFill>
                  <a:srgbClr val="FFFFFF"/>
                </a:solidFill>
              </a:rPr>
              <a:t>Overall </a:t>
            </a:r>
            <a:r>
              <a:rPr lang="en-US" sz="1600" b="1" dirty="0" smtClean="0">
                <a:solidFill>
                  <a:srgbClr val="FFFFFF"/>
                </a:solidFill>
              </a:rPr>
              <a:t>Survival, %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506135" y="4612413"/>
            <a:ext cx="98645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914400"/>
            <a:r>
              <a:rPr lang="en-US" sz="1200" dirty="0">
                <a:solidFill>
                  <a:srgbClr val="FFFFFF"/>
                </a:solidFill>
              </a:rPr>
              <a:t>80</a:t>
            </a: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2890827" y="4612414"/>
            <a:ext cx="147967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914400"/>
            <a:r>
              <a:rPr lang="en-US" sz="1200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3292600" y="4612414"/>
            <a:ext cx="147967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914400"/>
            <a:r>
              <a:rPr lang="en-US" sz="1200" dirty="0">
                <a:solidFill>
                  <a:srgbClr val="FFFFFF"/>
                </a:solidFill>
              </a:rPr>
              <a:t>120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3724695" y="4612414"/>
            <a:ext cx="147967" cy="1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914400"/>
            <a:r>
              <a:rPr lang="en-US" sz="1200" dirty="0">
                <a:solidFill>
                  <a:srgbClr val="FFFFFF"/>
                </a:solidFill>
              </a:rPr>
              <a:t>140</a:t>
            </a:r>
          </a:p>
        </p:txBody>
      </p:sp>
      <p:sp>
        <p:nvSpPr>
          <p:cNvPr id="130" name="Line 58"/>
          <p:cNvSpPr>
            <a:spLocks noChangeShapeType="1"/>
          </p:cNvSpPr>
          <p:nvPr/>
        </p:nvSpPr>
        <p:spPr bwMode="auto">
          <a:xfrm flipV="1">
            <a:off x="1719523" y="4521698"/>
            <a:ext cx="0" cy="77441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1" name="Line 59"/>
          <p:cNvSpPr>
            <a:spLocks noChangeShapeType="1"/>
          </p:cNvSpPr>
          <p:nvPr/>
        </p:nvSpPr>
        <p:spPr bwMode="auto">
          <a:xfrm flipV="1">
            <a:off x="2554769" y="4521698"/>
            <a:ext cx="0" cy="77441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2" name="Line 60"/>
          <p:cNvSpPr>
            <a:spLocks noChangeShapeType="1"/>
          </p:cNvSpPr>
          <p:nvPr/>
        </p:nvSpPr>
        <p:spPr bwMode="auto">
          <a:xfrm flipV="1">
            <a:off x="3390014" y="4521698"/>
            <a:ext cx="0" cy="77441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3044060" y="1910446"/>
            <a:ext cx="620150" cy="1148518"/>
            <a:chOff x="3669566" y="3930477"/>
            <a:chExt cx="715053" cy="823514"/>
          </a:xfrm>
        </p:grpSpPr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3975593" y="3930477"/>
              <a:ext cx="409026" cy="823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400">
                <a:lnSpc>
                  <a:spcPts val="900"/>
                </a:lnSpc>
              </a:pPr>
              <a:r>
                <a:rPr lang="en-US" sz="1000" dirty="0" smtClean="0">
                  <a:solidFill>
                    <a:srgbClr val="FFFFFF"/>
                  </a:solidFill>
                </a:rPr>
                <a:t>1971-1976</a:t>
              </a:r>
              <a:r>
                <a:rPr lang="en-US" sz="1000" dirty="0">
                  <a:solidFill>
                    <a:srgbClr val="FFFFFF"/>
                  </a:solidFill>
                </a:rPr>
                <a:t/>
              </a:r>
              <a:br>
                <a:rPr lang="en-US" sz="1000" dirty="0">
                  <a:solidFill>
                    <a:srgbClr val="FFFFFF"/>
                  </a:solidFill>
                </a:rPr>
              </a:br>
              <a:endParaRPr lang="en-US" sz="1000" dirty="0" smtClean="0">
                <a:solidFill>
                  <a:srgbClr val="FFFFFF"/>
                </a:solidFill>
              </a:endParaRPr>
            </a:p>
            <a:p>
              <a:pPr defTabSz="914400">
                <a:lnSpc>
                  <a:spcPts val="900"/>
                </a:lnSpc>
              </a:pPr>
              <a:r>
                <a:rPr lang="en-US" sz="1000" dirty="0" smtClean="0">
                  <a:solidFill>
                    <a:srgbClr val="FFFFFF"/>
                  </a:solidFill>
                </a:rPr>
                <a:t>1977-1982</a:t>
              </a:r>
              <a:r>
                <a:rPr lang="en-US" sz="1000" dirty="0">
                  <a:solidFill>
                    <a:srgbClr val="FFFFFF"/>
                  </a:solidFill>
                </a:rPr>
                <a:t/>
              </a:r>
              <a:br>
                <a:rPr lang="en-US" sz="1000" dirty="0">
                  <a:solidFill>
                    <a:srgbClr val="FFFFFF"/>
                  </a:solidFill>
                </a:rPr>
              </a:br>
              <a:endParaRPr lang="en-US" sz="1000" dirty="0" smtClean="0">
                <a:solidFill>
                  <a:srgbClr val="FFFFFF"/>
                </a:solidFill>
              </a:endParaRPr>
            </a:p>
            <a:p>
              <a:pPr defTabSz="914400">
                <a:lnSpc>
                  <a:spcPts val="900"/>
                </a:lnSpc>
              </a:pPr>
              <a:r>
                <a:rPr lang="en-US" sz="1000" dirty="0" smtClean="0">
                  <a:solidFill>
                    <a:srgbClr val="FFFFFF"/>
                  </a:solidFill>
                </a:rPr>
                <a:t>1983-1988</a:t>
              </a:r>
            </a:p>
            <a:p>
              <a:pPr defTabSz="914400">
                <a:lnSpc>
                  <a:spcPts val="900"/>
                </a:lnSpc>
              </a:pPr>
              <a:endParaRPr lang="en-US" sz="1000" dirty="0" smtClean="0">
                <a:solidFill>
                  <a:srgbClr val="FFFFFF"/>
                </a:solidFill>
              </a:endParaRPr>
            </a:p>
            <a:p>
              <a:pPr defTabSz="914400">
                <a:lnSpc>
                  <a:spcPts val="900"/>
                </a:lnSpc>
              </a:pPr>
              <a:r>
                <a:rPr lang="en-US" sz="1000" dirty="0" smtClean="0">
                  <a:solidFill>
                    <a:srgbClr val="FFFFFF"/>
                  </a:solidFill>
                </a:rPr>
                <a:t>1989-1994</a:t>
              </a:r>
              <a:br>
                <a:rPr lang="en-US" sz="1000" dirty="0" smtClean="0">
                  <a:solidFill>
                    <a:srgbClr val="FFFFFF"/>
                  </a:solidFill>
                </a:rPr>
              </a:br>
              <a:endParaRPr lang="en-US" sz="1000" dirty="0" smtClean="0">
                <a:solidFill>
                  <a:srgbClr val="FFFFFF"/>
                </a:solidFill>
              </a:endParaRPr>
            </a:p>
            <a:p>
              <a:pPr defTabSz="914400">
                <a:lnSpc>
                  <a:spcPts val="900"/>
                </a:lnSpc>
              </a:pPr>
              <a:r>
                <a:rPr lang="en-US" sz="1000" dirty="0" smtClean="0">
                  <a:solidFill>
                    <a:srgbClr val="FFFFFF"/>
                  </a:solidFill>
                </a:rPr>
                <a:t>1995-2000</a:t>
              </a:r>
              <a:r>
                <a:rPr lang="en-US" sz="1000" dirty="0">
                  <a:solidFill>
                    <a:srgbClr val="FFFFFF"/>
                  </a:solidFill>
                </a:rPr>
                <a:t/>
              </a:r>
              <a:br>
                <a:rPr lang="en-US" sz="1000" dirty="0">
                  <a:solidFill>
                    <a:srgbClr val="FFFFFF"/>
                  </a:solidFill>
                </a:rPr>
              </a:br>
              <a:endParaRPr lang="en-US" sz="1000" dirty="0" smtClean="0">
                <a:solidFill>
                  <a:srgbClr val="FFFFFF"/>
                </a:solidFill>
              </a:endParaRPr>
            </a:p>
            <a:p>
              <a:pPr defTabSz="914400">
                <a:lnSpc>
                  <a:spcPts val="900"/>
                </a:lnSpc>
              </a:pPr>
              <a:r>
                <a:rPr lang="en-US" sz="1000" dirty="0" smtClean="0">
                  <a:solidFill>
                    <a:srgbClr val="FFFFFF"/>
                  </a:solidFill>
                </a:rPr>
                <a:t>2001-2006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135" name="Straight Connector 134"/>
            <p:cNvCxnSpPr>
              <a:cxnSpLocks noChangeShapeType="1"/>
            </p:cNvCxnSpPr>
            <p:nvPr/>
          </p:nvCxnSpPr>
          <p:spPr bwMode="auto">
            <a:xfrm>
              <a:off x="3669566" y="3948554"/>
              <a:ext cx="271191" cy="0"/>
            </a:xfrm>
            <a:prstGeom prst="line">
              <a:avLst/>
            </a:prstGeom>
            <a:noFill/>
            <a:ln w="25400" algn="ctr">
              <a:solidFill>
                <a:srgbClr val="C9C2D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135"/>
            <p:cNvCxnSpPr>
              <a:cxnSpLocks noChangeShapeType="1"/>
            </p:cNvCxnSpPr>
            <p:nvPr/>
          </p:nvCxnSpPr>
          <p:spPr bwMode="auto">
            <a:xfrm>
              <a:off x="3669566" y="4100954"/>
              <a:ext cx="271191" cy="0"/>
            </a:xfrm>
            <a:prstGeom prst="line">
              <a:avLst/>
            </a:prstGeom>
            <a:noFill/>
            <a:ln w="25400" algn="ctr">
              <a:solidFill>
                <a:srgbClr val="FCAF1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Straight Connector 136"/>
            <p:cNvCxnSpPr>
              <a:cxnSpLocks noChangeShapeType="1"/>
            </p:cNvCxnSpPr>
            <p:nvPr/>
          </p:nvCxnSpPr>
          <p:spPr bwMode="auto">
            <a:xfrm>
              <a:off x="3669566" y="4253354"/>
              <a:ext cx="271191" cy="0"/>
            </a:xfrm>
            <a:prstGeom prst="line">
              <a:avLst/>
            </a:prstGeom>
            <a:noFill/>
            <a:ln w="25400" algn="ctr">
              <a:solidFill>
                <a:srgbClr val="EC80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3669566" y="4405754"/>
              <a:ext cx="271191" cy="0"/>
            </a:xfrm>
            <a:prstGeom prst="line">
              <a:avLst/>
            </a:prstGeom>
            <a:noFill/>
            <a:ln w="25400" algn="ctr">
              <a:solidFill>
                <a:srgbClr val="E44C1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38"/>
            <p:cNvCxnSpPr>
              <a:cxnSpLocks noChangeShapeType="1"/>
            </p:cNvCxnSpPr>
            <p:nvPr/>
          </p:nvCxnSpPr>
          <p:spPr bwMode="auto">
            <a:xfrm>
              <a:off x="3669566" y="4558154"/>
              <a:ext cx="271191" cy="0"/>
            </a:xfrm>
            <a:prstGeom prst="line">
              <a:avLst/>
            </a:prstGeom>
            <a:noFill/>
            <a:ln w="25400" algn="ctr">
              <a:solidFill>
                <a:srgbClr val="92322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>
              <a:cxnSpLocks noChangeShapeType="1"/>
            </p:cNvCxnSpPr>
            <p:nvPr/>
          </p:nvCxnSpPr>
          <p:spPr bwMode="auto">
            <a:xfrm>
              <a:off x="3669566" y="4710554"/>
              <a:ext cx="271191" cy="0"/>
            </a:xfrm>
            <a:prstGeom prst="line">
              <a:avLst/>
            </a:prstGeom>
            <a:noFill/>
            <a:ln w="25400" algn="ctr">
              <a:solidFill>
                <a:srgbClr val="63432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1" name="Line 56"/>
          <p:cNvSpPr>
            <a:spLocks noChangeShapeType="1"/>
          </p:cNvSpPr>
          <p:nvPr/>
        </p:nvSpPr>
        <p:spPr bwMode="auto">
          <a:xfrm>
            <a:off x="4994520" y="4516211"/>
            <a:ext cx="3930388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2" name="Line 56"/>
          <p:cNvSpPr>
            <a:spLocks noChangeShapeType="1"/>
          </p:cNvSpPr>
          <p:nvPr/>
        </p:nvSpPr>
        <p:spPr bwMode="auto">
          <a:xfrm flipV="1">
            <a:off x="4995900" y="1979621"/>
            <a:ext cx="0" cy="2544888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" name="Line 56"/>
          <p:cNvSpPr>
            <a:spLocks noChangeShapeType="1"/>
          </p:cNvSpPr>
          <p:nvPr/>
        </p:nvSpPr>
        <p:spPr bwMode="auto">
          <a:xfrm>
            <a:off x="4905388" y="2057396"/>
            <a:ext cx="85708" cy="2503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5" name="Line 56"/>
          <p:cNvSpPr>
            <a:spLocks noChangeShapeType="1"/>
          </p:cNvSpPr>
          <p:nvPr/>
        </p:nvSpPr>
        <p:spPr bwMode="auto">
          <a:xfrm>
            <a:off x="4905388" y="2528889"/>
            <a:ext cx="85708" cy="2503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6" name="Line 56"/>
          <p:cNvSpPr>
            <a:spLocks noChangeShapeType="1"/>
          </p:cNvSpPr>
          <p:nvPr/>
        </p:nvSpPr>
        <p:spPr bwMode="auto">
          <a:xfrm>
            <a:off x="4905388" y="3026445"/>
            <a:ext cx="85708" cy="2503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7" name="Line 56"/>
          <p:cNvSpPr>
            <a:spLocks noChangeShapeType="1"/>
          </p:cNvSpPr>
          <p:nvPr/>
        </p:nvSpPr>
        <p:spPr bwMode="auto">
          <a:xfrm>
            <a:off x="4905388" y="3515909"/>
            <a:ext cx="85708" cy="2503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8" name="Line 56"/>
          <p:cNvSpPr>
            <a:spLocks noChangeShapeType="1"/>
          </p:cNvSpPr>
          <p:nvPr/>
        </p:nvSpPr>
        <p:spPr bwMode="auto">
          <a:xfrm>
            <a:off x="4905388" y="4026087"/>
            <a:ext cx="85708" cy="2503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9" name="Line 56"/>
          <p:cNvSpPr>
            <a:spLocks noChangeShapeType="1"/>
          </p:cNvSpPr>
          <p:nvPr/>
        </p:nvSpPr>
        <p:spPr bwMode="auto">
          <a:xfrm>
            <a:off x="4905388" y="4510737"/>
            <a:ext cx="85708" cy="2503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0" name="Line 56"/>
          <p:cNvSpPr>
            <a:spLocks noChangeShapeType="1"/>
          </p:cNvSpPr>
          <p:nvPr/>
        </p:nvSpPr>
        <p:spPr bwMode="auto">
          <a:xfrm rot="5400000">
            <a:off x="4957775" y="4562470"/>
            <a:ext cx="8571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1" name="Line 56"/>
          <p:cNvSpPr>
            <a:spLocks noChangeShapeType="1"/>
          </p:cNvSpPr>
          <p:nvPr/>
        </p:nvSpPr>
        <p:spPr bwMode="auto">
          <a:xfrm rot="5400000">
            <a:off x="5743582" y="4562470"/>
            <a:ext cx="8571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2" name="Line 56"/>
          <p:cNvSpPr>
            <a:spLocks noChangeShapeType="1"/>
          </p:cNvSpPr>
          <p:nvPr/>
        </p:nvSpPr>
        <p:spPr bwMode="auto">
          <a:xfrm rot="5400000">
            <a:off x="6510345" y="4562470"/>
            <a:ext cx="8571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" name="Line 56"/>
          <p:cNvSpPr>
            <a:spLocks noChangeShapeType="1"/>
          </p:cNvSpPr>
          <p:nvPr/>
        </p:nvSpPr>
        <p:spPr bwMode="auto">
          <a:xfrm rot="5400000">
            <a:off x="7281871" y="4562470"/>
            <a:ext cx="8571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4" name="Line 56"/>
          <p:cNvSpPr>
            <a:spLocks noChangeShapeType="1"/>
          </p:cNvSpPr>
          <p:nvPr/>
        </p:nvSpPr>
        <p:spPr bwMode="auto">
          <a:xfrm rot="5400000">
            <a:off x="8058159" y="4562470"/>
            <a:ext cx="8571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5" name="Line 56"/>
          <p:cNvSpPr>
            <a:spLocks noChangeShapeType="1"/>
          </p:cNvSpPr>
          <p:nvPr/>
        </p:nvSpPr>
        <p:spPr bwMode="auto">
          <a:xfrm rot="5400000">
            <a:off x="8834441" y="4562470"/>
            <a:ext cx="8571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San-Miguel </a:t>
            </a:r>
            <a:r>
              <a:rPr lang="en-US" sz="1200" b="1" dirty="0" smtClean="0">
                <a:solidFill>
                  <a:schemeClr val="bg1"/>
                </a:solidFill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4742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68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967"/>
            <a:ext cx="91440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09828"/>
                </a:solidFill>
              </a:rPr>
              <a:t>Summary of Adverse Events </a:t>
            </a:r>
            <a:r>
              <a:rPr lang="en-US" b="1" dirty="0" smtClean="0">
                <a:solidFill>
                  <a:srgbClr val="F09828"/>
                </a:solidFill>
              </a:rPr>
              <a:t>by </a:t>
            </a:r>
            <a:br>
              <a:rPr lang="en-US" b="1" dirty="0" smtClean="0">
                <a:solidFill>
                  <a:srgbClr val="F09828"/>
                </a:solidFill>
              </a:rPr>
            </a:br>
            <a:r>
              <a:rPr lang="en-US" b="1" dirty="0" smtClean="0">
                <a:solidFill>
                  <a:srgbClr val="F09828"/>
                </a:solidFill>
              </a:rPr>
              <a:t>Treatment </a:t>
            </a:r>
            <a:r>
              <a:rPr lang="en-US" b="1" dirty="0">
                <a:solidFill>
                  <a:srgbClr val="F09828"/>
                </a:solidFill>
              </a:rPr>
              <a:t>Phase </a:t>
            </a:r>
            <a:r>
              <a:rPr lang="en-US" b="1" dirty="0" smtClean="0">
                <a:solidFill>
                  <a:srgbClr val="F09828"/>
                </a:solidFill>
              </a:rPr>
              <a:t>(</a:t>
            </a:r>
            <a:r>
              <a:rPr lang="en-US" b="1" dirty="0" smtClean="0">
                <a:solidFill>
                  <a:srgbClr val="F09828"/>
                </a:solidFill>
              </a:rPr>
              <a:t>Occurring </a:t>
            </a:r>
            <a:r>
              <a:rPr lang="en-US" b="1" dirty="0">
                <a:solidFill>
                  <a:srgbClr val="F09828"/>
                </a:solidFill>
              </a:rPr>
              <a:t>in </a:t>
            </a:r>
            <a:r>
              <a:rPr lang="en-US" b="1" dirty="0" smtClean="0">
                <a:solidFill>
                  <a:srgbClr val="F09828"/>
                </a:solidFill>
              </a:rPr>
              <a:t>&gt;30</a:t>
            </a:r>
            <a:r>
              <a:rPr lang="en-US" b="1" dirty="0">
                <a:solidFill>
                  <a:srgbClr val="F09828"/>
                </a:solidFill>
              </a:rPr>
              <a:t>% of </a:t>
            </a:r>
            <a:r>
              <a:rPr lang="en-US" b="1" dirty="0" smtClean="0">
                <a:solidFill>
                  <a:srgbClr val="F09828"/>
                </a:solidFill>
              </a:rPr>
              <a:t>Patients </a:t>
            </a:r>
            <a:r>
              <a:rPr lang="en-US" b="1" dirty="0">
                <a:solidFill>
                  <a:srgbClr val="F09828"/>
                </a:solidFill>
              </a:rPr>
              <a:t>in </a:t>
            </a:r>
            <a:r>
              <a:rPr lang="en-US" b="1" dirty="0" smtClean="0">
                <a:solidFill>
                  <a:srgbClr val="F09828"/>
                </a:solidFill>
              </a:rPr>
              <a:t>Either Arm</a:t>
            </a:r>
            <a:r>
              <a:rPr lang="en-US" b="1" dirty="0">
                <a:solidFill>
                  <a:srgbClr val="F09828"/>
                </a:solidFill>
              </a:rPr>
              <a:t>)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993030"/>
              </p:ext>
            </p:extLst>
          </p:nvPr>
        </p:nvGraphicFramePr>
        <p:xfrm>
          <a:off x="356565" y="1752600"/>
          <a:ext cx="8330235" cy="330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349"/>
                <a:gridCol w="870857"/>
                <a:gridCol w="943429"/>
                <a:gridCol w="756565"/>
                <a:gridCol w="834207"/>
                <a:gridCol w="834207"/>
                <a:gridCol w="834207"/>
                <a:gridCol w="834207"/>
                <a:gridCol w="834207"/>
              </a:tblGrid>
              <a:tr h="271021">
                <a:tc>
                  <a:txBody>
                    <a:bodyPr/>
                    <a:lstStyle/>
                    <a:p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TP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TP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860">
                <a:tc>
                  <a:txBody>
                    <a:bodyPr/>
                    <a:lstStyle/>
                    <a:p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PAN+BTZ+Dex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/>
                      </a:r>
                      <a:b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</a:br>
                      <a: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n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 = 381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Pbo+BTZ+Dex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/>
                      </a:r>
                      <a:b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</a:br>
                      <a: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n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 = 377</a:t>
                      </a:r>
                      <a:endParaRPr lang="en-US" sz="13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PAN+BTZ+Dex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/>
                      </a:r>
                      <a:b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</a:br>
                      <a: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n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 = 168</a:t>
                      </a:r>
                      <a:r>
                        <a:rPr lang="en-US" sz="13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en-US" sz="13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Pbo+BTZ+Dex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/>
                      </a:r>
                      <a:b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</a:br>
                      <a: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n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 = 193</a:t>
                      </a:r>
                      <a:r>
                        <a:rPr lang="en-US" sz="13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en-US" sz="13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102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Preferred 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sz="13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term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All grades, 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Grades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3/4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b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All 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grade, 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Grades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3/4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b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All grades,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Grades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3/4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b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All grades,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Grades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3/4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b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71021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Diarrhea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65.9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24.1</a:t>
                      </a:r>
                      <a:endParaRPr lang="en-US" sz="1300" b="1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38.2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8.0</a:t>
                      </a:r>
                      <a:endParaRPr lang="en-US" sz="1300" b="1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29.8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99CCFF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7.1</a:t>
                      </a:r>
                      <a:endParaRPr lang="en-US" sz="1300" b="1" dirty="0">
                        <a:solidFill>
                          <a:srgbClr val="99CCFF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20.2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99CCFF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0.0</a:t>
                      </a:r>
                      <a:endParaRPr lang="en-US" sz="1300" b="1" dirty="0">
                        <a:solidFill>
                          <a:srgbClr val="99CCFF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21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Thombocytopenia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64.3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56.7</a:t>
                      </a:r>
                      <a:endParaRPr lang="en-US" sz="1300" b="1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40.1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24.4</a:t>
                      </a:r>
                      <a:endParaRPr lang="en-US" sz="1300" b="1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18.5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99CCFF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6.0</a:t>
                      </a:r>
                      <a:endParaRPr lang="en-US" sz="1300" b="1" dirty="0">
                        <a:solidFill>
                          <a:srgbClr val="99CCFF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5.2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99CCFF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1.0</a:t>
                      </a:r>
                      <a:endParaRPr lang="en-US" sz="1300" b="1" dirty="0">
                        <a:solidFill>
                          <a:srgbClr val="99CCFF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21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Anemia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39.9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15.5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31.8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15.1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13.7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3.0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9.3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3.6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21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Fatigue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39.6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16.3</a:t>
                      </a:r>
                      <a:endParaRPr lang="en-US" sz="1300" b="1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28.9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8.8</a:t>
                      </a:r>
                      <a:endParaRPr lang="en-US" sz="1300" b="1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8.9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99CCFF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1.8</a:t>
                      </a:r>
                      <a:endParaRPr lang="en-US" sz="1300" b="1" dirty="0">
                        <a:solidFill>
                          <a:srgbClr val="99CCFF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4.7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rgbClr val="99CCFF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0.0</a:t>
                      </a:r>
                      <a:endParaRPr lang="en-US" sz="1300" b="1" dirty="0">
                        <a:solidFill>
                          <a:srgbClr val="99CCFF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21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Nausea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35.2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5.5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19.4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5.4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0.0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4.7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0.0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21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Neuropathy peripheral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29.4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6.0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32.9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4.8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6.5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3.0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11.9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1.6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21">
                <a:tc>
                  <a:txBody>
                    <a:bodyPr/>
                    <a:lstStyle/>
                    <a:p>
                      <a:pPr marL="0" marR="0">
                        <a:lnSpc>
                          <a:spcPts val="117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</a:rPr>
                        <a:t>Constipation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26.0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1.0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31.8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1.1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3.6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0.0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5.7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Times New Roman"/>
                        </a:rPr>
                        <a:t>0.0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5602" y="5110795"/>
            <a:ext cx="8229600" cy="71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sz="11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One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patient randomly assigned to receive panobinostat was given placebo during cycles 1 and 2 because of a misallocation error; the patient was subsequently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given panobinostat 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from cycle 3 until discontinuation of treatment, but was included in the placebo group for the safety analysis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1100" baseline="30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051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" y="328472"/>
            <a:ext cx="9163050" cy="1143000"/>
          </a:xfrm>
        </p:spPr>
        <p:txBody>
          <a:bodyPr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600" b="1" dirty="0" smtClean="0">
                <a:solidFill>
                  <a:srgbClr val="F09828"/>
                </a:solidFill>
              </a:rPr>
              <a:t>Summary </a:t>
            </a:r>
            <a:r>
              <a:rPr lang="en-US" sz="2600" b="1" dirty="0">
                <a:solidFill>
                  <a:srgbClr val="F09828"/>
                </a:solidFill>
              </a:rPr>
              <a:t>of </a:t>
            </a:r>
            <a:r>
              <a:rPr lang="en-US" sz="2600" b="1" dirty="0" smtClean="0">
                <a:solidFill>
                  <a:srgbClr val="F09828"/>
                </a:solidFill>
              </a:rPr>
              <a:t>AEs </a:t>
            </a:r>
            <a:r>
              <a:rPr lang="en-US" sz="2600" b="1" dirty="0">
                <a:solidFill>
                  <a:srgbClr val="F09828"/>
                </a:solidFill>
              </a:rPr>
              <a:t>b</a:t>
            </a:r>
            <a:r>
              <a:rPr lang="en-US" sz="2600" b="1" dirty="0" smtClean="0">
                <a:solidFill>
                  <a:srgbClr val="F09828"/>
                </a:solidFill>
              </a:rPr>
              <a:t>y </a:t>
            </a:r>
            <a:r>
              <a:rPr lang="en-US" sz="2600" b="1" dirty="0">
                <a:solidFill>
                  <a:srgbClr val="F09828"/>
                </a:solidFill>
              </a:rPr>
              <a:t>Treatment Phase </a:t>
            </a:r>
            <a:r>
              <a:rPr lang="en-US" sz="2600" b="1" dirty="0" smtClean="0">
                <a:solidFill>
                  <a:srgbClr val="F09828"/>
                </a:solidFill>
              </a:rPr>
              <a:t/>
            </a:r>
            <a:br>
              <a:rPr lang="en-US" sz="2600" b="1" dirty="0" smtClean="0">
                <a:solidFill>
                  <a:srgbClr val="F09828"/>
                </a:solidFill>
              </a:rPr>
            </a:br>
            <a:r>
              <a:rPr lang="en-US" sz="2600" b="1" dirty="0" smtClean="0">
                <a:solidFill>
                  <a:srgbClr val="F09828"/>
                </a:solidFill>
              </a:rPr>
              <a:t>Among </a:t>
            </a:r>
            <a:r>
              <a:rPr lang="en-US" sz="2600" b="1" dirty="0">
                <a:solidFill>
                  <a:srgbClr val="F09828"/>
                </a:solidFill>
              </a:rPr>
              <a:t>Patients Who Completed TP2 </a:t>
            </a:r>
            <a:r>
              <a:rPr lang="en-US" sz="2600" b="1" dirty="0" smtClean="0">
                <a:solidFill>
                  <a:srgbClr val="F09828"/>
                </a:solidFill>
              </a:rPr>
              <a:t/>
            </a:r>
            <a:br>
              <a:rPr lang="en-US" sz="2600" b="1" dirty="0" smtClean="0">
                <a:solidFill>
                  <a:srgbClr val="F09828"/>
                </a:solidFill>
              </a:rPr>
            </a:br>
            <a:r>
              <a:rPr lang="en-US" sz="2600" b="1" dirty="0" smtClean="0">
                <a:solidFill>
                  <a:srgbClr val="F09828"/>
                </a:solidFill>
              </a:rPr>
              <a:t>(Occurring </a:t>
            </a:r>
            <a:r>
              <a:rPr lang="en-US" sz="2600" b="1" dirty="0">
                <a:solidFill>
                  <a:srgbClr val="F09828"/>
                </a:solidFill>
              </a:rPr>
              <a:t>in </a:t>
            </a:r>
            <a:r>
              <a:rPr lang="en-US" sz="2600" b="1" dirty="0" smtClean="0">
                <a:solidFill>
                  <a:srgbClr val="F09828"/>
                </a:solidFill>
              </a:rPr>
              <a:t>&gt;30</a:t>
            </a:r>
            <a:r>
              <a:rPr lang="en-US" sz="2600" b="1" dirty="0">
                <a:solidFill>
                  <a:srgbClr val="F09828"/>
                </a:solidFill>
              </a:rPr>
              <a:t>% of </a:t>
            </a:r>
            <a:r>
              <a:rPr lang="en-US" sz="2600" b="1" dirty="0" smtClean="0">
                <a:solidFill>
                  <a:srgbClr val="F09828"/>
                </a:solidFill>
              </a:rPr>
              <a:t>Patients </a:t>
            </a:r>
            <a:r>
              <a:rPr lang="en-US" sz="2600" b="1" dirty="0">
                <a:solidFill>
                  <a:srgbClr val="F09828"/>
                </a:solidFill>
              </a:rPr>
              <a:t>in </a:t>
            </a:r>
            <a:r>
              <a:rPr lang="en-US" sz="2600" b="1" dirty="0" smtClean="0">
                <a:solidFill>
                  <a:srgbClr val="F09828"/>
                </a:solidFill>
              </a:rPr>
              <a:t>Either Arm</a:t>
            </a:r>
            <a:r>
              <a:rPr lang="en-US" sz="2600" b="1" dirty="0">
                <a:solidFill>
                  <a:srgbClr val="F09828"/>
                </a:solidFill>
              </a:rPr>
              <a:t>)</a:t>
            </a:r>
            <a:br>
              <a:rPr lang="en-US" sz="2600" b="1" dirty="0">
                <a:solidFill>
                  <a:srgbClr val="F09828"/>
                </a:solidFill>
              </a:rPr>
            </a:br>
            <a:endParaRPr lang="en-US" sz="2600" b="1" dirty="0">
              <a:solidFill>
                <a:srgbClr val="F09828"/>
              </a:solidFill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786585"/>
              </p:ext>
            </p:extLst>
          </p:nvPr>
        </p:nvGraphicFramePr>
        <p:xfrm>
          <a:off x="326575" y="1414886"/>
          <a:ext cx="8541656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142"/>
                <a:gridCol w="783771"/>
                <a:gridCol w="849996"/>
                <a:gridCol w="887034"/>
                <a:gridCol w="773942"/>
                <a:gridCol w="914400"/>
                <a:gridCol w="754743"/>
                <a:gridCol w="885371"/>
                <a:gridCol w="769257"/>
              </a:tblGrid>
              <a:tr h="248419">
                <a:tc>
                  <a:txBody>
                    <a:bodyPr/>
                    <a:lstStyle/>
                    <a:p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TP1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TP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3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en-US" sz="13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390">
                <a:tc>
                  <a:txBody>
                    <a:bodyPr/>
                    <a:lstStyle/>
                    <a:p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+mn-cs"/>
                        </a:rPr>
                        <a:t>PAN+BTZ+Dex</a:t>
                      </a:r>
                      <a:endParaRPr lang="en-US" sz="13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+mn-cs"/>
                      </a:endParaRPr>
                    </a:p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 = 102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+mn-cs"/>
                        </a:rPr>
                        <a:t>Pbo+BTZ+Dex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+mn-cs"/>
                        </a:rPr>
                        <a:t/>
                      </a:r>
                      <a:br>
                        <a:rPr lang="en-US" sz="1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+mn-cs"/>
                        </a:rPr>
                      </a:b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+mn-cs"/>
                        </a:rPr>
                        <a:t>n = 102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+mn-cs"/>
                        </a:rPr>
                        <a:t>PAN+BTZ+Dex</a:t>
                      </a:r>
                      <a:endParaRPr lang="en-US" sz="13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+mn-cs"/>
                      </a:endParaRPr>
                    </a:p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 = 102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+mn-cs"/>
                        </a:rPr>
                        <a:t>Pbo+BTZ+Dex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+mn-cs"/>
                        </a:rPr>
                        <a:t/>
                      </a:r>
                      <a:br>
                        <a:rPr lang="en-US" sz="1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+mn-cs"/>
                        </a:rPr>
                      </a:b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+mn-cs"/>
                        </a:rPr>
                        <a:t>n = 102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36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Preferred Term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All grades, 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Grades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3/4, </a:t>
                      </a:r>
                    </a:p>
                    <a:p>
                      <a:pPr algn="ctr"/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All grades, 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Grades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3/4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endParaRPr lang="en-US" sz="13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All grades,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Grades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3/4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All grades,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Grades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3/4, </a:t>
                      </a:r>
                      <a:endParaRPr lang="en-US" sz="13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4841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Diarrhea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74.5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25.5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35.3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5.9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32.4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8.8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21.6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841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Thrombocytopenia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60.8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47.1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30.4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10.8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21.6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5.9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6.9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841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Fatigue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44.1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14.7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27.5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3.9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9.8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2.0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5.9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841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Peripheral edema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37.3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1.0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25.5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11.8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7.8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841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Neuropathy</a:t>
                      </a:r>
                      <a:r>
                        <a:rPr lang="en-US" sz="1300" b="0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peripheral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36.3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7.8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34.3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2.9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13.7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841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Neutropenia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32.4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21.6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11.8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7.8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20.6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12.7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4.9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841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Anemia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32.4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7.8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22.5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6.9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5.9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841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Nausea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31.4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3.9</a:t>
                      </a:r>
                      <a:endParaRPr lang="en-US" sz="1300" b="0" dirty="0">
                        <a:solidFill>
                          <a:srgbClr val="FFFF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16.7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4.9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841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Constipation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28.4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1.0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31.4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5.9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0.0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8314" y="5481600"/>
            <a:ext cx="459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Newly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occurring or worsening adverse events</a:t>
            </a:r>
          </a:p>
          <a:p>
            <a:endParaRPr lang="en-US" sz="1200" baseline="30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3350" y="5706170"/>
            <a:ext cx="8229600" cy="121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9828"/>
              </a:buClr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Among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patients in the PAN-BTZ-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</a:rPr>
              <a:t>Dex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 arm who completed TP2, the incidence of newly occurring or worsening grade 3/4 AEs decreased in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TP2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>
              <a:buClr>
                <a:srgbClr val="F09828"/>
              </a:buClr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Thrombocytopenia (47.1% vs 5.9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%); diarrhea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(25.5% vs 8.8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%); neutropenia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(21.6% vs 12.7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%)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056"/>
            <a:ext cx="91440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b="1" dirty="0" smtClean="0">
                <a:solidFill>
                  <a:srgbClr val="F09828"/>
                </a:solidFill>
              </a:rPr>
              <a:t>Phase </a:t>
            </a:r>
            <a:r>
              <a:rPr lang="en-US" b="1" dirty="0">
                <a:solidFill>
                  <a:srgbClr val="F09828"/>
                </a:solidFill>
              </a:rPr>
              <a:t>I</a:t>
            </a:r>
            <a:r>
              <a:rPr lang="en-US" b="1" dirty="0" smtClean="0">
                <a:solidFill>
                  <a:srgbClr val="F09828"/>
                </a:solidFill>
              </a:rPr>
              <a:t> </a:t>
            </a:r>
            <a:r>
              <a:rPr lang="en-US" b="1" dirty="0" smtClean="0">
                <a:solidFill>
                  <a:srgbClr val="F09828"/>
                </a:solidFill>
              </a:rPr>
              <a:t>Experience: Incidence of Diarrhea </a:t>
            </a:r>
            <a:r>
              <a:rPr lang="en-US" b="1" dirty="0" smtClean="0">
                <a:solidFill>
                  <a:srgbClr val="F09828"/>
                </a:solidFill>
              </a:rPr>
              <a:t/>
            </a:r>
            <a:br>
              <a:rPr lang="en-US" b="1" dirty="0" smtClean="0">
                <a:solidFill>
                  <a:srgbClr val="F09828"/>
                </a:solidFill>
              </a:rPr>
            </a:br>
            <a:r>
              <a:rPr lang="en-US" b="1" dirty="0" smtClean="0">
                <a:solidFill>
                  <a:srgbClr val="F09828"/>
                </a:solidFill>
              </a:rPr>
              <a:t>b</a:t>
            </a:r>
            <a:r>
              <a:rPr lang="en-US" b="1" dirty="0" smtClean="0">
                <a:solidFill>
                  <a:srgbClr val="F09828"/>
                </a:solidFill>
              </a:rPr>
              <a:t>y </a:t>
            </a:r>
            <a:r>
              <a:rPr lang="en-US" b="1" dirty="0" smtClean="0">
                <a:solidFill>
                  <a:srgbClr val="F09828"/>
                </a:solidFill>
              </a:rPr>
              <a:t>Dose Cohort (B2207 Study PAN + </a:t>
            </a:r>
            <a:r>
              <a:rPr lang="en-US" b="1" dirty="0" err="1" smtClean="0">
                <a:solidFill>
                  <a:srgbClr val="F09828"/>
                </a:solidFill>
              </a:rPr>
              <a:t>Dex</a:t>
            </a:r>
            <a:r>
              <a:rPr lang="en-US" b="1" dirty="0" smtClean="0">
                <a:solidFill>
                  <a:srgbClr val="F09828"/>
                </a:solidFill>
              </a:rPr>
              <a:t>)</a:t>
            </a:r>
            <a:endParaRPr lang="en-US" b="1" dirty="0">
              <a:solidFill>
                <a:srgbClr val="F0982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6513" y="1755445"/>
            <a:ext cx="948875" cy="2670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4319"/>
              </p:ext>
            </p:extLst>
          </p:nvPr>
        </p:nvGraphicFramePr>
        <p:xfrm>
          <a:off x="1128640" y="4573183"/>
          <a:ext cx="6424684" cy="72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506525"/>
              </p:ext>
            </p:extLst>
          </p:nvPr>
        </p:nvGraphicFramePr>
        <p:xfrm>
          <a:off x="1060402" y="5278033"/>
          <a:ext cx="6531022" cy="80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731625"/>
              </p:ext>
            </p:extLst>
          </p:nvPr>
        </p:nvGraphicFramePr>
        <p:xfrm>
          <a:off x="161924" y="1328332"/>
          <a:ext cx="8820151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24"/>
          <p:cNvSpPr txBox="1"/>
          <p:nvPr/>
        </p:nvSpPr>
        <p:spPr>
          <a:xfrm>
            <a:off x="7496174" y="4575780"/>
            <a:ext cx="125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PAN dose</a:t>
            </a:r>
          </a:p>
          <a:p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(mg/day)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25"/>
          <p:cNvSpPr txBox="1"/>
          <p:nvPr/>
        </p:nvSpPr>
        <p:spPr>
          <a:xfrm>
            <a:off x="7496174" y="5373322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BTZ dose</a:t>
            </a:r>
          </a:p>
          <a:p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(mg/m</a:t>
            </a:r>
            <a:r>
              <a:rPr lang="en-US" sz="1800" b="1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12930" y="1755445"/>
            <a:ext cx="0" cy="421624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7"/>
          <p:cNvSpPr txBox="1"/>
          <p:nvPr/>
        </p:nvSpPr>
        <p:spPr>
          <a:xfrm>
            <a:off x="1436599" y="601437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 = 7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2431506" y="601437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 = 7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29"/>
          <p:cNvSpPr txBox="1"/>
          <p:nvPr/>
        </p:nvSpPr>
        <p:spPr>
          <a:xfrm>
            <a:off x="3307230" y="601437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 = 17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4551450" y="601437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 = 9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31"/>
          <p:cNvSpPr txBox="1"/>
          <p:nvPr/>
        </p:nvSpPr>
        <p:spPr>
          <a:xfrm>
            <a:off x="5590950" y="601437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 = 7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32"/>
          <p:cNvSpPr txBox="1"/>
          <p:nvPr/>
        </p:nvSpPr>
        <p:spPr>
          <a:xfrm>
            <a:off x="6657766" y="601664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 = 15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6114963" y="1142532"/>
            <a:ext cx="159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Dose Expansion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2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wks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on/ 1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wk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off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4500"/>
            <a:ext cx="9144000" cy="1143000"/>
          </a:xfrm>
        </p:spPr>
        <p:txBody>
          <a:bodyPr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09828"/>
                </a:solidFill>
              </a:rPr>
              <a:t>Clinical Impact of Diarrhea in the </a:t>
            </a:r>
            <a:r>
              <a:rPr lang="en-US" b="1" dirty="0" smtClean="0">
                <a:solidFill>
                  <a:srgbClr val="F09828"/>
                </a:solidFill>
              </a:rPr>
              <a:t/>
            </a:r>
            <a:br>
              <a:rPr lang="en-US" b="1" dirty="0" smtClean="0">
                <a:solidFill>
                  <a:srgbClr val="F09828"/>
                </a:solidFill>
              </a:rPr>
            </a:br>
            <a:r>
              <a:rPr lang="en-US" b="1" dirty="0" smtClean="0">
                <a:solidFill>
                  <a:srgbClr val="F09828"/>
                </a:solidFill>
              </a:rPr>
              <a:t>PANORAMA </a:t>
            </a:r>
            <a:r>
              <a:rPr lang="en-US" b="1" dirty="0">
                <a:solidFill>
                  <a:srgbClr val="F09828"/>
                </a:solidFill>
              </a:rPr>
              <a:t>1 </a:t>
            </a:r>
            <a:r>
              <a:rPr lang="en-US" b="1" dirty="0" smtClean="0">
                <a:solidFill>
                  <a:srgbClr val="F09828"/>
                </a:solidFill>
              </a:rPr>
              <a:t>Study</a:t>
            </a:r>
            <a:endParaRPr lang="en-US" b="1" dirty="0">
              <a:solidFill>
                <a:srgbClr val="F09828"/>
              </a:solidFill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824071"/>
              </p:ext>
            </p:extLst>
          </p:nvPr>
        </p:nvGraphicFramePr>
        <p:xfrm>
          <a:off x="457200" y="1437837"/>
          <a:ext cx="8229600" cy="48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57"/>
                <a:gridCol w="1623179"/>
                <a:gridCol w="1519164"/>
              </a:tblGrid>
              <a:tr h="4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37160" marR="13716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PAN-BTZ-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 = 381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37160" marR="13716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Pbo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-BTZ-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Dex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 = 377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37160" marR="13716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Any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grade, 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Grade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3/4 AE, 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lang="en-US" sz="1400" b="1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Grade 3 AE</a:t>
                      </a:r>
                    </a:p>
                  </a:txBody>
                  <a:tcPr marL="2286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Grade 4 AE</a:t>
                      </a:r>
                    </a:p>
                  </a:txBody>
                  <a:tcPr marL="2286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Serious AEs, 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Dose adjusted/temporarily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interrupted, 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lang="en-US" sz="1400" b="1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Study drug permanently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discontinued, 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Concomitant medication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taken/nondrug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therapy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given, 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Hospitalization,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Grade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3/4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AE episodes per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patient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Median (range), 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 (1-9)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 (1-4)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episode, %</a:t>
                      </a:r>
                      <a:r>
                        <a:rPr lang="en-US" sz="1400" b="1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400" b="1" i="0" u="none" strike="noStrike" baseline="30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episodes, %</a:t>
                      </a:r>
                      <a:r>
                        <a:rPr lang="en-US" sz="1400" b="1" i="0" u="none" strike="noStrike" kern="1200" baseline="30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≥3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episodes, %</a:t>
                      </a:r>
                      <a:r>
                        <a:rPr lang="en-US" sz="1400" b="1" i="0" u="none" strike="noStrike" kern="1200" baseline="30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61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09828"/>
                </a:solidFill>
              </a:rPr>
              <a:t>Antidiarrheal Concomitant Medications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497400"/>
              </p:ext>
            </p:extLst>
          </p:nvPr>
        </p:nvGraphicFramePr>
        <p:xfrm>
          <a:off x="457201" y="1371600"/>
          <a:ext cx="8229599" cy="289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86"/>
                <a:gridCol w="2720697"/>
                <a:gridCol w="2219516"/>
              </a:tblGrid>
              <a:tr h="367938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PAN-BTZ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Dex</a:t>
                      </a:r>
                      <a:endParaRPr lang="en-US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 = 381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Pbo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-BTZ/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Dex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 = 377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7040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Total %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54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32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30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 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Loperamide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44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 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Diosmectite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 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Diphenoxylate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/atropine 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  Potassium chloride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  Ciprofloxacin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0290" marR="90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2882" y="4971010"/>
            <a:ext cx="8474075" cy="1304481"/>
          </a:xfrm>
        </p:spPr>
        <p:txBody>
          <a:bodyPr>
            <a:noAutofit/>
          </a:bodyPr>
          <a:lstStyle/>
          <a:p>
            <a:pPr>
              <a:buClr>
                <a:srgbClr val="F09828"/>
              </a:buClr>
            </a:pPr>
            <a:r>
              <a:rPr lang="en-US" sz="2000" b="1" dirty="0" smtClean="0">
                <a:solidFill>
                  <a:schemeClr val="bg1"/>
                </a:solidFill>
              </a:rPr>
              <a:t>For management of diarrhea, </a:t>
            </a:r>
            <a:r>
              <a:rPr lang="en-US" sz="2000" b="1" dirty="0" err="1" smtClean="0">
                <a:solidFill>
                  <a:schemeClr val="bg1"/>
                </a:solidFill>
              </a:rPr>
              <a:t>loperamide</a:t>
            </a:r>
            <a:r>
              <a:rPr lang="en-US" sz="2000" b="1" dirty="0" smtClean="0">
                <a:solidFill>
                  <a:schemeClr val="bg1"/>
                </a:solidFill>
              </a:rPr>
              <a:t> was most frequently administered: PAN-BTZ-</a:t>
            </a:r>
            <a:r>
              <a:rPr lang="en-US" sz="2000" b="1" dirty="0" err="1" smtClean="0">
                <a:solidFill>
                  <a:schemeClr val="bg1"/>
                </a:solidFill>
              </a:rPr>
              <a:t>Dex</a:t>
            </a:r>
            <a:r>
              <a:rPr lang="en-US" sz="2000" b="1" dirty="0" smtClean="0">
                <a:solidFill>
                  <a:schemeClr val="bg1"/>
                </a:solidFill>
              </a:rPr>
              <a:t> arm, 44%; </a:t>
            </a:r>
            <a:r>
              <a:rPr lang="en-US" sz="2000" b="1" dirty="0" err="1" smtClean="0">
                <a:solidFill>
                  <a:schemeClr val="bg1"/>
                </a:solidFill>
              </a:rPr>
              <a:t>Pbo</a:t>
            </a:r>
            <a:r>
              <a:rPr lang="en-US" sz="2000" b="1" dirty="0" smtClean="0">
                <a:solidFill>
                  <a:schemeClr val="bg1"/>
                </a:solidFill>
              </a:rPr>
              <a:t>-BTZ-</a:t>
            </a:r>
            <a:r>
              <a:rPr lang="en-US" sz="2000" b="1" dirty="0" err="1" smtClean="0">
                <a:solidFill>
                  <a:schemeClr val="bg1"/>
                </a:solidFill>
              </a:rPr>
              <a:t>Dex</a:t>
            </a:r>
            <a:r>
              <a:rPr lang="en-US" sz="2000" b="1" dirty="0" smtClean="0">
                <a:solidFill>
                  <a:schemeClr val="bg1"/>
                </a:solidFill>
              </a:rPr>
              <a:t> arm, 24%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2127"/>
            <a:ext cx="9144000" cy="1143000"/>
          </a:xfrm>
        </p:spPr>
        <p:txBody>
          <a:bodyPr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dirty="0">
                <a:solidFill>
                  <a:srgbClr val="F09828"/>
                </a:solidFill>
              </a:rPr>
              <a:t>Rate of Diarrhea Before and After the First </a:t>
            </a:r>
            <a:r>
              <a:rPr lang="en-US" sz="2800" b="1" dirty="0" smtClean="0">
                <a:solidFill>
                  <a:srgbClr val="F09828"/>
                </a:solidFill>
              </a:rPr>
              <a:t/>
            </a:r>
            <a:br>
              <a:rPr lang="en-US" sz="2800" b="1" dirty="0" smtClean="0">
                <a:solidFill>
                  <a:srgbClr val="F09828"/>
                </a:solidFill>
              </a:rPr>
            </a:br>
            <a:r>
              <a:rPr lang="en-US" sz="2800" b="1" dirty="0" smtClean="0">
                <a:solidFill>
                  <a:srgbClr val="F09828"/>
                </a:solidFill>
              </a:rPr>
              <a:t>Dose </a:t>
            </a:r>
            <a:r>
              <a:rPr lang="en-US" sz="2800" b="1" dirty="0">
                <a:solidFill>
                  <a:srgbClr val="F09828"/>
                </a:solidFill>
              </a:rPr>
              <a:t>Reduction </a:t>
            </a:r>
            <a:r>
              <a:rPr lang="en-US" sz="2800" b="1" dirty="0" smtClean="0">
                <a:solidFill>
                  <a:srgbClr val="F09828"/>
                </a:solidFill>
              </a:rPr>
              <a:t>for </a:t>
            </a:r>
            <a:r>
              <a:rPr lang="en-US" sz="2800" b="1" dirty="0">
                <a:solidFill>
                  <a:srgbClr val="F09828"/>
                </a:solidFill>
              </a:rPr>
              <a:t>Patients Who Received </a:t>
            </a:r>
            <a:r>
              <a:rPr lang="en-US" sz="2800" b="1" dirty="0" smtClean="0">
                <a:solidFill>
                  <a:srgbClr val="F09828"/>
                </a:solidFill>
              </a:rPr>
              <a:t/>
            </a:r>
            <a:br>
              <a:rPr lang="en-US" sz="2800" b="1" dirty="0" smtClean="0">
                <a:solidFill>
                  <a:srgbClr val="F09828"/>
                </a:solidFill>
              </a:rPr>
            </a:br>
            <a:r>
              <a:rPr lang="en-US" sz="2800" b="1" dirty="0" smtClean="0">
                <a:solidFill>
                  <a:srgbClr val="F09828"/>
                </a:solidFill>
              </a:rPr>
              <a:t>PAN-BTZ-</a:t>
            </a:r>
            <a:r>
              <a:rPr lang="en-US" sz="2800" b="1" dirty="0" err="1" smtClean="0">
                <a:solidFill>
                  <a:srgbClr val="F09828"/>
                </a:solidFill>
              </a:rPr>
              <a:t>Dex</a:t>
            </a:r>
            <a:r>
              <a:rPr lang="en-US" sz="2800" b="1" dirty="0" smtClean="0">
                <a:solidFill>
                  <a:srgbClr val="F09828"/>
                </a:solidFill>
              </a:rPr>
              <a:t> </a:t>
            </a:r>
            <a:r>
              <a:rPr lang="en-US" sz="2800" b="1" dirty="0">
                <a:solidFill>
                  <a:srgbClr val="F09828"/>
                </a:solidFill>
              </a:rPr>
              <a:t>in Treatment Phase </a:t>
            </a:r>
            <a:r>
              <a:rPr lang="en-US" sz="2800" b="1" dirty="0" smtClean="0">
                <a:solidFill>
                  <a:srgbClr val="F09828"/>
                </a:solidFill>
              </a:rPr>
              <a:t>I</a:t>
            </a:r>
            <a:r>
              <a:rPr lang="en-US" sz="2800" b="1" dirty="0">
                <a:solidFill>
                  <a:srgbClr val="F09828"/>
                </a:solidFill>
              </a:rPr>
              <a:t/>
            </a:r>
            <a:br>
              <a:rPr lang="en-US" sz="2800" b="1" dirty="0">
                <a:solidFill>
                  <a:srgbClr val="F09828"/>
                </a:solidFill>
              </a:rPr>
            </a:br>
            <a:endParaRPr lang="en-US" sz="2800" b="1" dirty="0">
              <a:solidFill>
                <a:srgbClr val="F09828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96775"/>
              </p:ext>
            </p:extLst>
          </p:nvPr>
        </p:nvGraphicFramePr>
        <p:xfrm>
          <a:off x="762000" y="1524000"/>
          <a:ext cx="7213072" cy="420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881149" y="5468300"/>
            <a:ext cx="73817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Rate of diarrhea decreased after the first dose reduction of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panobinostat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and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bortezomib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610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09828"/>
                </a:solidFill>
              </a:rPr>
              <a:t>Conclusions: TP1/TP2 Analysis</a:t>
            </a:r>
            <a:endParaRPr lang="en-US" b="1" dirty="0">
              <a:solidFill>
                <a:srgbClr val="F09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8340"/>
          </a:xfrm>
        </p:spPr>
        <p:txBody>
          <a:bodyPr>
            <a:noAutofit/>
          </a:bodyPr>
          <a:lstStyle/>
          <a:p>
            <a:pPr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As expected, patients who received a longer duration of treatment on the PAN-BTZ-</a:t>
            </a:r>
            <a:r>
              <a:rPr lang="en-US" sz="2000" b="1" dirty="0" err="1" smtClean="0">
                <a:solidFill>
                  <a:schemeClr val="bg1"/>
                </a:solidFill>
              </a:rPr>
              <a:t>Dex</a:t>
            </a:r>
            <a:r>
              <a:rPr lang="en-US" sz="2000" b="1" dirty="0" smtClean="0">
                <a:solidFill>
                  <a:schemeClr val="bg1"/>
                </a:solidFill>
              </a:rPr>
              <a:t> arm demonstrated improved outcomes (higher </a:t>
            </a:r>
            <a:r>
              <a:rPr lang="en-US" sz="2000" b="1" dirty="0" err="1" smtClean="0">
                <a:solidFill>
                  <a:schemeClr val="bg1"/>
                </a:solidFill>
              </a:rPr>
              <a:t>nCR</a:t>
            </a:r>
            <a:r>
              <a:rPr lang="en-US" sz="2000" b="1" dirty="0" smtClean="0">
                <a:solidFill>
                  <a:schemeClr val="bg1"/>
                </a:solidFill>
              </a:rPr>
              <a:t>/CR rate and median PFS)</a:t>
            </a:r>
          </a:p>
          <a:p>
            <a:pPr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The rate of adverse events decreased in TP2, where </a:t>
            </a:r>
            <a:r>
              <a:rPr lang="en-US" sz="2000" b="1" dirty="0" err="1" smtClean="0">
                <a:solidFill>
                  <a:schemeClr val="bg1"/>
                </a:solidFill>
              </a:rPr>
              <a:t>bortezomib</a:t>
            </a:r>
            <a:r>
              <a:rPr lang="en-US" sz="2000" b="1" dirty="0" smtClean="0">
                <a:solidFill>
                  <a:schemeClr val="bg1"/>
                </a:solidFill>
              </a:rPr>
              <a:t> and dexamethasone were administered less frequently</a:t>
            </a:r>
          </a:p>
          <a:p>
            <a:pPr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Together, these data support optimizing the management of AEs for patients who receive PAN-BTZ-</a:t>
            </a:r>
            <a:r>
              <a:rPr lang="en-US" sz="2000" b="1" dirty="0" err="1">
                <a:solidFill>
                  <a:schemeClr val="bg1"/>
                </a:solidFill>
              </a:rPr>
              <a:t>Dex</a:t>
            </a:r>
            <a:r>
              <a:rPr lang="en-US" sz="2000" b="1" dirty="0">
                <a:solidFill>
                  <a:schemeClr val="bg1"/>
                </a:solidFill>
              </a:rPr>
              <a:t> through dose adjustments or interruptions and/or supportive therapy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These data also support once-weekly administration of </a:t>
            </a:r>
            <a:r>
              <a:rPr lang="en-US" sz="2000" b="1" dirty="0" err="1">
                <a:solidFill>
                  <a:schemeClr val="bg1"/>
                </a:solidFill>
              </a:rPr>
              <a:t>bortezomib</a:t>
            </a:r>
            <a:r>
              <a:rPr lang="en-US" sz="2000" b="1" dirty="0">
                <a:solidFill>
                  <a:schemeClr val="bg1"/>
                </a:solidFill>
              </a:rPr>
              <a:t> when used in combination </a:t>
            </a:r>
            <a:r>
              <a:rPr lang="en-US" sz="2000" b="1" dirty="0" smtClean="0">
                <a:solidFill>
                  <a:schemeClr val="bg1"/>
                </a:solidFill>
              </a:rPr>
              <a:t>with </a:t>
            </a:r>
            <a:r>
              <a:rPr lang="en-US" sz="2000" b="1" dirty="0" err="1">
                <a:solidFill>
                  <a:schemeClr val="bg1"/>
                </a:solidFill>
              </a:rPr>
              <a:t>panobinostat</a:t>
            </a:r>
            <a:r>
              <a:rPr lang="en-US" sz="2000" b="1" dirty="0">
                <a:solidFill>
                  <a:schemeClr val="bg1"/>
                </a:solidFill>
              </a:rPr>
              <a:t> and </a:t>
            </a:r>
            <a:r>
              <a:rPr lang="en-US" sz="2000" b="1" dirty="0" smtClean="0">
                <a:solidFill>
                  <a:schemeClr val="bg1"/>
                </a:solidFill>
              </a:rPr>
              <a:t>dexamethasone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/>
              </a:rPr>
              <a:t>San-Miguel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4742.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40" y="1353701"/>
            <a:ext cx="994410" cy="89725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50" y="4155658"/>
            <a:ext cx="547917" cy="4943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61" y="2581698"/>
            <a:ext cx="828675" cy="747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8519"/>
            <a:ext cx="9144000" cy="802800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09828"/>
                </a:solidFill>
              </a:rPr>
              <a:t>Histone </a:t>
            </a:r>
            <a:r>
              <a:rPr lang="en-US" sz="3600" b="1" dirty="0" err="1" smtClean="0">
                <a:solidFill>
                  <a:srgbClr val="F09828"/>
                </a:solidFill>
              </a:rPr>
              <a:t>Deacetylases</a:t>
            </a:r>
            <a:r>
              <a:rPr lang="en-US" sz="3600" b="1" dirty="0" smtClean="0">
                <a:solidFill>
                  <a:srgbClr val="F09828"/>
                </a:solidFill>
              </a:rPr>
              <a:t> (</a:t>
            </a:r>
            <a:r>
              <a:rPr lang="en-US" sz="3600" b="1" dirty="0">
                <a:solidFill>
                  <a:srgbClr val="F09828"/>
                </a:solidFill>
              </a:rPr>
              <a:t>DACs)</a:t>
            </a:r>
            <a:r>
              <a:rPr lang="en-US" sz="3600" b="1" dirty="0" smtClean="0">
                <a:solidFill>
                  <a:srgbClr val="F09828"/>
                </a:solidFill>
              </a:rPr>
              <a:t>: </a:t>
            </a:r>
            <a:r>
              <a:rPr lang="en-US" sz="3600" b="1" dirty="0" smtClean="0">
                <a:solidFill>
                  <a:srgbClr val="F09828"/>
                </a:solidFill>
              </a:rPr>
              <a:t/>
            </a:r>
            <a:br>
              <a:rPr lang="en-US" sz="3600" b="1" dirty="0" smtClean="0">
                <a:solidFill>
                  <a:srgbClr val="F09828"/>
                </a:solidFill>
              </a:rPr>
            </a:br>
            <a:r>
              <a:rPr lang="en-US" sz="3600" b="1" dirty="0" smtClean="0">
                <a:solidFill>
                  <a:srgbClr val="F09828"/>
                </a:solidFill>
              </a:rPr>
              <a:t>Role </a:t>
            </a:r>
            <a:r>
              <a:rPr lang="en-US" sz="3600" b="1" dirty="0">
                <a:solidFill>
                  <a:srgbClr val="F09828"/>
                </a:solidFill>
              </a:rPr>
              <a:t>in </a:t>
            </a:r>
            <a:r>
              <a:rPr lang="en-US" sz="3600" b="1" dirty="0" smtClean="0">
                <a:solidFill>
                  <a:srgbClr val="F09828"/>
                </a:solidFill>
              </a:rPr>
              <a:t>Cancer</a:t>
            </a:r>
            <a:endParaRPr lang="en-US" sz="3600" b="1" dirty="0">
              <a:solidFill>
                <a:srgbClr val="F09828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7994" y="1563725"/>
            <a:ext cx="3994399" cy="3897468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500" b="1" dirty="0" smtClean="0">
                <a:solidFill>
                  <a:schemeClr val="bg1"/>
                </a:solidFill>
              </a:rPr>
              <a:t>DACs are a family of enzymes that regulate target protein </a:t>
            </a:r>
            <a:r>
              <a:rPr lang="en-US" sz="1500" b="1" dirty="0" smtClean="0">
                <a:solidFill>
                  <a:schemeClr val="bg1"/>
                </a:solidFill>
              </a:rPr>
              <a:t>activity through </a:t>
            </a:r>
            <a:r>
              <a:rPr lang="en-US" sz="1500" b="1" dirty="0" smtClean="0">
                <a:solidFill>
                  <a:srgbClr val="FFFF00"/>
                </a:solidFill>
              </a:rPr>
              <a:t>removal of acetyl </a:t>
            </a:r>
            <a:r>
              <a:rPr lang="en-US" sz="1500" b="1" dirty="0" smtClean="0">
                <a:solidFill>
                  <a:srgbClr val="FFFF00"/>
                </a:solidFill>
              </a:rPr>
              <a:t>groups</a:t>
            </a:r>
            <a:r>
              <a:rPr lang="en-US" sz="1500" b="1" baseline="30000" dirty="0" smtClean="0">
                <a:solidFill>
                  <a:srgbClr val="FFFF00"/>
                </a:solidFill>
              </a:rPr>
              <a:t>1</a:t>
            </a:r>
            <a:endParaRPr lang="en-US" sz="1500" b="1" dirty="0" smtClean="0">
              <a:solidFill>
                <a:schemeClr val="bg1"/>
              </a:solidFill>
            </a:endParaRPr>
          </a:p>
          <a:p>
            <a:pPr marL="285750" lvl="1">
              <a:spcBef>
                <a:spcPts val="0"/>
              </a:spcBef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500" b="1" dirty="0" err="1" smtClean="0">
                <a:solidFill>
                  <a:schemeClr val="bg1"/>
                </a:solidFill>
              </a:rPr>
              <a:t>Dysregulated</a:t>
            </a:r>
            <a:r>
              <a:rPr lang="en-US" sz="1500" b="1" dirty="0" smtClean="0">
                <a:solidFill>
                  <a:schemeClr val="bg1"/>
                </a:solidFill>
              </a:rPr>
              <a:t> DAC </a:t>
            </a:r>
            <a:r>
              <a:rPr lang="en-US" sz="1500" b="1" dirty="0">
                <a:solidFill>
                  <a:schemeClr val="bg1"/>
                </a:solidFill>
              </a:rPr>
              <a:t>activity is an </a:t>
            </a:r>
            <a:r>
              <a:rPr lang="en-US" sz="1500" b="1" dirty="0">
                <a:solidFill>
                  <a:srgbClr val="FFFFFF"/>
                </a:solidFill>
              </a:rPr>
              <a:t>epigenetic hallmark of </a:t>
            </a:r>
            <a:r>
              <a:rPr lang="en-US" sz="1500" b="1" dirty="0" smtClean="0">
                <a:solidFill>
                  <a:srgbClr val="FFFFFF"/>
                </a:solidFill>
              </a:rPr>
              <a:t>cancer (including MM) </a:t>
            </a:r>
            <a:r>
              <a:rPr lang="en-US" sz="1500" b="1" dirty="0">
                <a:solidFill>
                  <a:srgbClr val="FFFFFF"/>
                </a:solidFill>
              </a:rPr>
              <a:t>resulting in aberrant gene expression and cellular </a:t>
            </a:r>
            <a:r>
              <a:rPr lang="en-US" sz="1500" b="1" dirty="0" smtClean="0">
                <a:solidFill>
                  <a:srgbClr val="FFFFFF"/>
                </a:solidFill>
              </a:rPr>
              <a:t>signaling that promotes </a:t>
            </a:r>
            <a:r>
              <a:rPr lang="en-US" sz="1500" b="1" dirty="0" smtClean="0">
                <a:solidFill>
                  <a:srgbClr val="FFFF00"/>
                </a:solidFill>
              </a:rPr>
              <a:t>cell cycle progression, cell growth and survival, and resistance to </a:t>
            </a:r>
            <a:r>
              <a:rPr lang="en-US" sz="1500" b="1" dirty="0" smtClean="0">
                <a:solidFill>
                  <a:srgbClr val="FFFF00"/>
                </a:solidFill>
              </a:rPr>
              <a:t>apoptosis</a:t>
            </a:r>
            <a:r>
              <a:rPr lang="en-US" sz="1500" b="1" baseline="30000" dirty="0" smtClean="0">
                <a:solidFill>
                  <a:srgbClr val="FFFF00"/>
                </a:solidFill>
              </a:rPr>
              <a:t>3-5</a:t>
            </a:r>
            <a:endParaRPr lang="en-US" sz="1500" b="1" baseline="30000" dirty="0">
              <a:solidFill>
                <a:srgbClr val="FFFF00"/>
              </a:solidFill>
            </a:endParaRPr>
          </a:p>
          <a:p>
            <a:pPr marL="285750" lvl="1">
              <a:spcBef>
                <a:spcPts val="0"/>
              </a:spcBef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500" b="1" dirty="0" err="1">
                <a:solidFill>
                  <a:srgbClr val="FFFF00"/>
                </a:solidFill>
              </a:rPr>
              <a:t>Panobinostat</a:t>
            </a:r>
            <a:r>
              <a:rPr lang="en-US" sz="1500" b="1" dirty="0">
                <a:solidFill>
                  <a:srgbClr val="FFFFFF"/>
                </a:solidFill>
              </a:rPr>
              <a:t> (PAN) is a potent, oral pan-</a:t>
            </a:r>
            <a:r>
              <a:rPr lang="en-US" sz="1500" b="1" dirty="0" err="1">
                <a:solidFill>
                  <a:srgbClr val="FFFFFF"/>
                </a:solidFill>
              </a:rPr>
              <a:t>DACi</a:t>
            </a:r>
            <a:r>
              <a:rPr lang="en-US" sz="1500" b="1" dirty="0">
                <a:solidFill>
                  <a:srgbClr val="FFFFFF"/>
                </a:solidFill>
              </a:rPr>
              <a:t> that increases acetylation of proteins involved in multiple oncogenic pathways </a:t>
            </a:r>
          </a:p>
          <a:p>
            <a:pPr marL="285750" lvl="1">
              <a:spcBef>
                <a:spcPts val="0"/>
              </a:spcBef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641" y="5539560"/>
            <a:ext cx="46389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</a:rPr>
              <a:t>1. Bolden </a:t>
            </a:r>
            <a:r>
              <a:rPr lang="en-US" sz="1000" b="1" dirty="0">
                <a:solidFill>
                  <a:srgbClr val="FFFFFF"/>
                </a:solidFill>
              </a:rPr>
              <a:t>JE, et al. </a:t>
            </a:r>
            <a:r>
              <a:rPr lang="en-US" sz="1000" b="1" i="1" dirty="0">
                <a:solidFill>
                  <a:srgbClr val="FFFFFF"/>
                </a:solidFill>
              </a:rPr>
              <a:t>Nat Rev Drug </a:t>
            </a:r>
            <a:r>
              <a:rPr lang="en-US" sz="1000" b="1" i="1" dirty="0" err="1" smtClean="0">
                <a:solidFill>
                  <a:srgbClr val="FFFFFF"/>
                </a:solidFill>
              </a:rPr>
              <a:t>Discov</a:t>
            </a:r>
            <a:r>
              <a:rPr lang="en-US" sz="1000" b="1" dirty="0" smtClean="0">
                <a:solidFill>
                  <a:srgbClr val="FFFFFF"/>
                </a:solidFill>
              </a:rPr>
              <a:t>. 2006;5:769-784. </a:t>
            </a:r>
            <a:r>
              <a:rPr lang="en-US" sz="1000" b="1" dirty="0" smtClean="0">
                <a:solidFill>
                  <a:srgbClr val="FFFFFF"/>
                </a:solidFill>
              </a:rPr>
              <a:t>2. </a:t>
            </a:r>
            <a:r>
              <a:rPr lang="en-US" sz="1000" b="1" dirty="0" err="1" smtClean="0">
                <a:solidFill>
                  <a:srgbClr val="FFFFFF"/>
                </a:solidFill>
              </a:rPr>
              <a:t>Choudhary</a:t>
            </a:r>
            <a:r>
              <a:rPr lang="en-US" sz="1000" b="1" dirty="0" smtClean="0">
                <a:solidFill>
                  <a:srgbClr val="FFFFFF"/>
                </a:solidFill>
              </a:rPr>
              <a:t> </a:t>
            </a:r>
            <a:r>
              <a:rPr lang="en-US" sz="1000" b="1" dirty="0">
                <a:solidFill>
                  <a:srgbClr val="FFFFFF"/>
                </a:solidFill>
              </a:rPr>
              <a:t>C, et al. </a:t>
            </a:r>
            <a:r>
              <a:rPr lang="en-US" sz="1000" b="1" i="1" dirty="0" smtClean="0">
                <a:solidFill>
                  <a:srgbClr val="FFFFFF"/>
                </a:solidFill>
              </a:rPr>
              <a:t>Science. </a:t>
            </a:r>
            <a:r>
              <a:rPr lang="en-US" sz="1000" b="1" dirty="0" smtClean="0">
                <a:solidFill>
                  <a:srgbClr val="FFFFFF"/>
                </a:solidFill>
              </a:rPr>
              <a:t>2009;324:834-840. </a:t>
            </a:r>
            <a:r>
              <a:rPr lang="en-US" sz="1000" b="1" dirty="0" smtClean="0">
                <a:solidFill>
                  <a:srgbClr val="FFFFFF"/>
                </a:solidFill>
              </a:rPr>
              <a:t>3. West </a:t>
            </a:r>
            <a:r>
              <a:rPr lang="en-US" sz="1000" b="1" dirty="0" smtClean="0">
                <a:solidFill>
                  <a:srgbClr val="FFFFFF"/>
                </a:solidFill>
              </a:rPr>
              <a:t>AC, </a:t>
            </a:r>
            <a:r>
              <a:rPr lang="en-US" sz="1000" b="1" dirty="0">
                <a:solidFill>
                  <a:srgbClr val="FFFFFF"/>
                </a:solidFill>
              </a:rPr>
              <a:t>et al. </a:t>
            </a:r>
            <a:r>
              <a:rPr lang="en-US" sz="1000" b="1" i="1" dirty="0">
                <a:solidFill>
                  <a:srgbClr val="FFFFFF"/>
                </a:solidFill>
              </a:rPr>
              <a:t>J </a:t>
            </a:r>
            <a:r>
              <a:rPr lang="en-US" sz="1000" b="1" i="1" dirty="0" err="1" smtClean="0">
                <a:solidFill>
                  <a:srgbClr val="FFFFFF"/>
                </a:solidFill>
              </a:rPr>
              <a:t>Clin</a:t>
            </a:r>
            <a:r>
              <a:rPr lang="en-US" sz="1000" b="1" i="1" dirty="0" smtClean="0">
                <a:solidFill>
                  <a:srgbClr val="FFFFFF"/>
                </a:solidFill>
              </a:rPr>
              <a:t> </a:t>
            </a:r>
            <a:r>
              <a:rPr lang="en-US" sz="1000" b="1" i="1" dirty="0" smtClean="0">
                <a:solidFill>
                  <a:srgbClr val="FFFFFF"/>
                </a:solidFill>
              </a:rPr>
              <a:t>Invest. </a:t>
            </a:r>
            <a:r>
              <a:rPr lang="en-US" sz="1000" b="1" dirty="0" smtClean="0">
                <a:solidFill>
                  <a:srgbClr val="FFFFFF"/>
                </a:solidFill>
              </a:rPr>
              <a:t>2014;124:30-39. </a:t>
            </a:r>
            <a:r>
              <a:rPr lang="en-US" sz="1000" b="1" dirty="0" smtClean="0">
                <a:solidFill>
                  <a:srgbClr val="FFFFFF"/>
                </a:solidFill>
              </a:rPr>
              <a:t>4. </a:t>
            </a:r>
            <a:r>
              <a:rPr lang="en-US" sz="1000" b="1" dirty="0" err="1" smtClean="0">
                <a:solidFill>
                  <a:srgbClr val="FFFFFF"/>
                </a:solidFill>
              </a:rPr>
              <a:t>Gryder</a:t>
            </a:r>
            <a:r>
              <a:rPr lang="en-US" sz="1000" b="1" dirty="0" smtClean="0">
                <a:solidFill>
                  <a:srgbClr val="FFFFFF"/>
                </a:solidFill>
              </a:rPr>
              <a:t> BE, et al. </a:t>
            </a:r>
            <a:r>
              <a:rPr lang="en-US" sz="1000" b="1" i="1" dirty="0" smtClean="0">
                <a:solidFill>
                  <a:srgbClr val="FFFFFF"/>
                </a:solidFill>
              </a:rPr>
              <a:t>Future Med </a:t>
            </a:r>
            <a:r>
              <a:rPr lang="en-US" sz="1000" b="1" i="1" dirty="0" smtClean="0">
                <a:solidFill>
                  <a:srgbClr val="FFFFFF"/>
                </a:solidFill>
              </a:rPr>
              <a:t>Chem. </a:t>
            </a:r>
            <a:r>
              <a:rPr lang="en-US" sz="1000" b="1" dirty="0" smtClean="0">
                <a:solidFill>
                  <a:srgbClr val="FFFFFF"/>
                </a:solidFill>
              </a:rPr>
              <a:t>2012;4:505-524. </a:t>
            </a:r>
            <a:br>
              <a:rPr lang="en-US" sz="1000" b="1" dirty="0" smtClean="0">
                <a:solidFill>
                  <a:srgbClr val="FFFFFF"/>
                </a:solidFill>
              </a:rPr>
            </a:br>
            <a:r>
              <a:rPr lang="en-US" sz="1000" b="1" dirty="0" smtClean="0">
                <a:solidFill>
                  <a:srgbClr val="FFFFFF"/>
                </a:solidFill>
              </a:rPr>
              <a:t>5. Stimson </a:t>
            </a:r>
            <a:r>
              <a:rPr lang="en-US" sz="1000" b="1" dirty="0" smtClean="0">
                <a:solidFill>
                  <a:srgbClr val="FFFFFF"/>
                </a:solidFill>
              </a:rPr>
              <a:t>L, et al. </a:t>
            </a:r>
            <a:r>
              <a:rPr lang="en-US" sz="1000" b="1" i="1" dirty="0" smtClean="0">
                <a:solidFill>
                  <a:srgbClr val="FFFFFF"/>
                </a:solidFill>
              </a:rPr>
              <a:t>Ann </a:t>
            </a:r>
            <a:r>
              <a:rPr lang="en-US" sz="1000" b="1" i="1" dirty="0" err="1" smtClean="0">
                <a:solidFill>
                  <a:srgbClr val="FFFFFF"/>
                </a:solidFill>
              </a:rPr>
              <a:t>Oncol</a:t>
            </a:r>
            <a:r>
              <a:rPr lang="en-US" sz="1000" b="1" i="1" dirty="0" smtClean="0">
                <a:solidFill>
                  <a:srgbClr val="FFFFFF"/>
                </a:solidFill>
              </a:rPr>
              <a:t>. </a:t>
            </a:r>
            <a:r>
              <a:rPr lang="en-US" sz="1000" b="1" dirty="0" smtClean="0">
                <a:solidFill>
                  <a:srgbClr val="FFFFFF"/>
                </a:solidFill>
              </a:rPr>
              <a:t>2009;20:1293-1302.</a:t>
            </a: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20292175">
            <a:off x="5274154" y="4916062"/>
            <a:ext cx="3446585" cy="5861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6415499" y="4945369"/>
            <a:ext cx="1311574" cy="1045495"/>
          </a:xfrm>
          <a:prstGeom prst="triangle">
            <a:avLst>
              <a:gd name="adj" fmla="val 50664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8288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4786" y="6085819"/>
            <a:ext cx="1178015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MM Tumor Cells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4722328" y="1828851"/>
            <a:ext cx="1863090" cy="1062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572938" y="2299129"/>
            <a:ext cx="914400" cy="0"/>
          </a:xfrm>
          <a:prstGeom prst="straightConnector1">
            <a:avLst/>
          </a:prstGeom>
          <a:ln w="635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83354" y="2498887"/>
            <a:ext cx="914400" cy="0"/>
          </a:xfrm>
          <a:prstGeom prst="straightConnector1">
            <a:avLst/>
          </a:prstGeom>
          <a:ln w="63500" cmpd="sng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1208" y="1379059"/>
            <a:ext cx="56425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Histone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7203" y="1379059"/>
            <a:ext cx="109026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Acetyl-Histone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5197" y="1735198"/>
            <a:ext cx="30437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HAT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1385" y="2863221"/>
            <a:ext cx="44243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HDAC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6225" y="4402851"/>
            <a:ext cx="30437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HAT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65263" y="5644409"/>
            <a:ext cx="44243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HDAC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39" y="5053510"/>
            <a:ext cx="547917" cy="49438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30" y="4890575"/>
            <a:ext cx="547917" cy="49438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47" y="3829259"/>
            <a:ext cx="547917" cy="49438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78" y="3709322"/>
            <a:ext cx="547917" cy="49438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56" y="4000930"/>
            <a:ext cx="547917" cy="49438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21" y="4719850"/>
            <a:ext cx="547917" cy="49438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18" y="4000930"/>
            <a:ext cx="646367" cy="58321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229" y="3837738"/>
            <a:ext cx="646367" cy="58321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25" y="3549986"/>
            <a:ext cx="646367" cy="58321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38" y="4550902"/>
            <a:ext cx="547917" cy="49438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98" y="4605897"/>
            <a:ext cx="547917" cy="49438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26" y="4278263"/>
            <a:ext cx="547917" cy="49438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010" y="4448625"/>
            <a:ext cx="547917" cy="49438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41" y="3549986"/>
            <a:ext cx="547917" cy="4943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6789150" y="2048439"/>
            <a:ext cx="2434590" cy="105156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San-Miguel </a:t>
            </a:r>
            <a:r>
              <a:rPr lang="en-US" sz="1200" b="1" dirty="0" smtClean="0">
                <a:solidFill>
                  <a:schemeClr val="bg1"/>
                </a:solidFill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4742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28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47 CuadroTexto"/>
          <p:cNvSpPr txBox="1">
            <a:spLocks noChangeArrowheads="1"/>
          </p:cNvSpPr>
          <p:nvPr/>
        </p:nvSpPr>
        <p:spPr bwMode="auto">
          <a:xfrm>
            <a:off x="0" y="462921"/>
            <a:ext cx="9116507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09828"/>
                </a:solidFill>
              </a:rPr>
              <a:t>PANORAMA 1: </a:t>
            </a:r>
            <a:r>
              <a:rPr lang="en-US" sz="3200" b="1" dirty="0" smtClean="0">
                <a:solidFill>
                  <a:srgbClr val="F09828"/>
                </a:solidFill>
                <a:latin typeface="Arial" charset="0"/>
                <a:ea typeface="ＭＳ Ｐゴシック" charset="0"/>
                <a:cs typeface="ＭＳ Ｐゴシック" charset="0"/>
              </a:rPr>
              <a:t>Preclinical </a:t>
            </a:r>
            <a:r>
              <a:rPr lang="en-US" sz="3200" b="1" dirty="0" smtClean="0">
                <a:solidFill>
                  <a:srgbClr val="F09828"/>
                </a:solidFill>
                <a:latin typeface="Arial" charset="0"/>
                <a:ea typeface="ＭＳ Ｐゴシック" charset="0"/>
                <a:cs typeface="ＭＳ Ｐゴシック" charset="0"/>
              </a:rPr>
              <a:t>Activity of </a:t>
            </a:r>
            <a:r>
              <a:rPr lang="en-US" sz="3200" b="1" dirty="0">
                <a:solidFill>
                  <a:srgbClr val="F09828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b="1" dirty="0" smtClean="0">
                <a:solidFill>
                  <a:srgbClr val="F09828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b="1" dirty="0" smtClean="0">
                <a:solidFill>
                  <a:srgbClr val="F09828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b="1" dirty="0" smtClean="0">
                <a:solidFill>
                  <a:srgbClr val="F09828"/>
                </a:solidFill>
                <a:latin typeface="Arial" charset="0"/>
                <a:ea typeface="ＭＳ Ｐゴシック" charset="0"/>
                <a:cs typeface="ＭＳ Ｐゴシック" charset="0"/>
              </a:rPr>
              <a:t>PAN-BTZ-</a:t>
            </a:r>
            <a:r>
              <a:rPr lang="en-US" sz="3200" b="1" dirty="0" err="1" smtClean="0">
                <a:solidFill>
                  <a:srgbClr val="F09828"/>
                </a:solidFill>
                <a:latin typeface="Arial" charset="0"/>
                <a:ea typeface="ＭＳ Ｐゴシック" charset="0"/>
                <a:cs typeface="ＭＳ Ｐゴシック" charset="0"/>
              </a:rPr>
              <a:t>Dex</a:t>
            </a:r>
            <a:r>
              <a:rPr lang="en-US" sz="3200" b="1" dirty="0" smtClean="0">
                <a:solidFill>
                  <a:srgbClr val="F09828"/>
                </a:solidFill>
                <a:latin typeface="Arial" charset="0"/>
                <a:ea typeface="ＭＳ Ｐゴシック" charset="0"/>
                <a:cs typeface="ＭＳ Ｐゴシック" charset="0"/>
              </a:rPr>
              <a:t> in </a:t>
            </a:r>
            <a:r>
              <a:rPr lang="en-US" sz="3200" b="1" dirty="0">
                <a:solidFill>
                  <a:srgbClr val="F09828"/>
                </a:solidFill>
                <a:latin typeface="Arial" charset="0"/>
                <a:ea typeface="ＭＳ Ｐゴシック" charset="0"/>
                <a:cs typeface="ＭＳ Ｐゴシック" charset="0"/>
              </a:rPr>
              <a:t>MM</a:t>
            </a:r>
          </a:p>
        </p:txBody>
      </p:sp>
      <p:sp>
        <p:nvSpPr>
          <p:cNvPr id="2007" name="Text Box 77"/>
          <p:cNvSpPr txBox="1">
            <a:spLocks noChangeArrowheads="1"/>
          </p:cNvSpPr>
          <p:nvPr/>
        </p:nvSpPr>
        <p:spPr bwMode="auto">
          <a:xfrm>
            <a:off x="346433" y="6220455"/>
            <a:ext cx="8324233" cy="240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marL="342900" indent="-342900" defTabSz="914400" eaLnBrk="0" hangingPunct="0">
              <a:lnSpc>
                <a:spcPct val="95000"/>
              </a:lnSpc>
              <a:spcBef>
                <a:spcPct val="65000"/>
              </a:spcBef>
              <a:defRPr/>
            </a:pPr>
            <a:r>
              <a:rPr lang="fr-FR" sz="1000" b="1" kern="0" dirty="0" err="1">
                <a:solidFill>
                  <a:schemeClr val="bg1"/>
                </a:solidFill>
                <a:latin typeface="Arial" charset="0"/>
                <a:cs typeface="Arial" charset="0"/>
              </a:rPr>
              <a:t>Mitsiades</a:t>
            </a:r>
            <a:r>
              <a:rPr lang="fr-FR" sz="1000" b="1" kern="0" dirty="0">
                <a:solidFill>
                  <a:schemeClr val="bg1"/>
                </a:solidFill>
                <a:latin typeface="Arial" charset="0"/>
                <a:cs typeface="Arial" charset="0"/>
              </a:rPr>
              <a:t> CS, et al. </a:t>
            </a:r>
            <a:r>
              <a:rPr lang="fr-FR" sz="1000" b="1" i="1" kern="0" dirty="0">
                <a:solidFill>
                  <a:schemeClr val="bg1"/>
                </a:solidFill>
                <a:latin typeface="Arial" charset="0"/>
                <a:cs typeface="Arial" charset="0"/>
              </a:rPr>
              <a:t>Cancer </a:t>
            </a:r>
            <a:r>
              <a:rPr lang="fr-FR" sz="1000" b="1" i="1" kern="0" dirty="0" err="1">
                <a:solidFill>
                  <a:schemeClr val="bg1"/>
                </a:solidFill>
                <a:latin typeface="Arial" charset="0"/>
                <a:cs typeface="Arial" charset="0"/>
              </a:rPr>
              <a:t>Res</a:t>
            </a:r>
            <a:r>
              <a:rPr lang="fr-FR" sz="1000" b="1" kern="0" dirty="0">
                <a:solidFill>
                  <a:schemeClr val="bg1"/>
                </a:solidFill>
                <a:latin typeface="Arial" charset="0"/>
                <a:cs typeface="Arial" charset="0"/>
              </a:rPr>
              <a:t>. 2008;68(13):5216-5225</a:t>
            </a:r>
            <a:r>
              <a:rPr lang="fr-FR" sz="1000" b="1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en-US" sz="1000" b="1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pt-BR" sz="1000" b="1" kern="0" dirty="0">
                <a:solidFill>
                  <a:schemeClr val="bg1"/>
                </a:solidFill>
                <a:latin typeface="Arial" charset="0"/>
                <a:cs typeface="Arial" charset="0"/>
              </a:rPr>
              <a:t>Ocio EM, et al. </a:t>
            </a:r>
            <a:r>
              <a:rPr lang="pt-BR" sz="1000" b="1" i="1" kern="0" dirty="0">
                <a:solidFill>
                  <a:schemeClr val="bg1"/>
                </a:solidFill>
                <a:latin typeface="Arial" charset="0"/>
                <a:cs typeface="Arial" charset="0"/>
              </a:rPr>
              <a:t>Haematologica</a:t>
            </a:r>
            <a:r>
              <a:rPr lang="pt-BR" sz="1000" b="1" kern="0" dirty="0">
                <a:solidFill>
                  <a:schemeClr val="bg1"/>
                </a:solidFill>
                <a:latin typeface="Arial" charset="0"/>
                <a:cs typeface="Arial" charset="0"/>
              </a:rPr>
              <a:t>. 2010;95(5):794-803.</a:t>
            </a:r>
            <a:endParaRPr lang="en-US" sz="1000" b="1" kern="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008" name="Group 857"/>
          <p:cNvGrpSpPr>
            <a:grpSpLocks/>
          </p:cNvGrpSpPr>
          <p:nvPr/>
        </p:nvGrpSpPr>
        <p:grpSpPr bwMode="auto">
          <a:xfrm>
            <a:off x="268068" y="1424236"/>
            <a:ext cx="2887983" cy="2436812"/>
            <a:chOff x="98" y="710"/>
            <a:chExt cx="1819" cy="1535"/>
          </a:xfrm>
        </p:grpSpPr>
        <p:sp>
          <p:nvSpPr>
            <p:cNvPr id="2009" name="Rectangle 207"/>
            <p:cNvSpPr>
              <a:spLocks noChangeAspect="1" noChangeArrowheads="1"/>
            </p:cNvSpPr>
            <p:nvPr/>
          </p:nvSpPr>
          <p:spPr bwMode="auto">
            <a:xfrm>
              <a:off x="986" y="2148"/>
              <a:ext cx="15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Dex</a:t>
              </a:r>
            </a:p>
          </p:txBody>
        </p:sp>
        <p:sp>
          <p:nvSpPr>
            <p:cNvPr id="2010" name="Rectangle 208"/>
            <p:cNvSpPr>
              <a:spLocks noChangeAspect="1" noChangeArrowheads="1"/>
            </p:cNvSpPr>
            <p:nvPr/>
          </p:nvSpPr>
          <p:spPr bwMode="auto">
            <a:xfrm>
              <a:off x="1206" y="2148"/>
              <a:ext cx="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Bort+Dex</a:t>
              </a:r>
            </a:p>
          </p:txBody>
        </p:sp>
        <p:sp>
          <p:nvSpPr>
            <p:cNvPr id="2011" name="Text Box 209"/>
            <p:cNvSpPr txBox="1">
              <a:spLocks noChangeAspect="1" noChangeArrowheads="1"/>
            </p:cNvSpPr>
            <p:nvPr/>
          </p:nvSpPr>
          <p:spPr bwMode="auto">
            <a:xfrm>
              <a:off x="1237" y="1956"/>
              <a:ext cx="6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8" tIns="45715" rIns="91428" bIns="45715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50000"/>
                </a:spcBef>
                <a:defRPr/>
              </a:pPr>
              <a:r>
                <a:rPr lang="es-ES" sz="1000" b="1" kern="0" dirty="0" err="1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Panob</a:t>
              </a:r>
              <a:endParaRPr lang="es-ES" sz="1000" b="1" kern="0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12" name="Rectangle 226"/>
            <p:cNvSpPr>
              <a:spLocks noChangeAspect="1" noChangeArrowheads="1"/>
            </p:cNvSpPr>
            <p:nvPr/>
          </p:nvSpPr>
          <p:spPr bwMode="auto">
            <a:xfrm>
              <a:off x="761" y="2147"/>
              <a:ext cx="16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Bort </a:t>
              </a:r>
            </a:p>
          </p:txBody>
        </p:sp>
        <p:sp>
          <p:nvSpPr>
            <p:cNvPr id="2013" name="Text Box 227"/>
            <p:cNvSpPr txBox="1">
              <a:spLocks noChangeAspect="1" noChangeArrowheads="1"/>
            </p:cNvSpPr>
            <p:nvPr/>
          </p:nvSpPr>
          <p:spPr bwMode="auto">
            <a:xfrm rot="16200000">
              <a:off x="-419" y="1230"/>
              <a:ext cx="11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4293" tIns="52146" rIns="104293" bIns="52146">
              <a:prstTxWarp prst="textNoShape">
                <a:avLst/>
              </a:prstTxWarp>
              <a:spAutoFit/>
            </a:bodyPr>
            <a:lstStyle/>
            <a:p>
              <a:pPr algn="ctr" defTabSz="1042988" eaLnBrk="0" hangingPunct="0">
                <a:spcBef>
                  <a:spcPct val="5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MTT uptake (% control)</a:t>
              </a:r>
            </a:p>
          </p:txBody>
        </p:sp>
        <p:sp>
          <p:nvSpPr>
            <p:cNvPr id="2014" name="Line 228"/>
            <p:cNvSpPr>
              <a:spLocks noChangeAspect="1" noChangeShapeType="1"/>
            </p:cNvSpPr>
            <p:nvPr/>
          </p:nvSpPr>
          <p:spPr bwMode="auto">
            <a:xfrm>
              <a:off x="772" y="2105"/>
              <a:ext cx="17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15" name="Line 229"/>
            <p:cNvSpPr>
              <a:spLocks noChangeAspect="1" noChangeShapeType="1"/>
            </p:cNvSpPr>
            <p:nvPr/>
          </p:nvSpPr>
          <p:spPr bwMode="auto">
            <a:xfrm>
              <a:off x="1265" y="2105"/>
              <a:ext cx="17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16" name="Line 230"/>
            <p:cNvSpPr>
              <a:spLocks noChangeAspect="1" noChangeShapeType="1"/>
            </p:cNvSpPr>
            <p:nvPr/>
          </p:nvSpPr>
          <p:spPr bwMode="auto">
            <a:xfrm>
              <a:off x="1007" y="2105"/>
              <a:ext cx="17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17" name="Rectangle 232"/>
            <p:cNvSpPr>
              <a:spLocks noChangeAspect="1" noChangeArrowheads="1"/>
            </p:cNvSpPr>
            <p:nvPr/>
          </p:nvSpPr>
          <p:spPr bwMode="auto">
            <a:xfrm>
              <a:off x="355" y="1860"/>
              <a:ext cx="4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018" name="Rectangle 233"/>
            <p:cNvSpPr>
              <a:spLocks noChangeAspect="1" noChangeArrowheads="1"/>
            </p:cNvSpPr>
            <p:nvPr/>
          </p:nvSpPr>
          <p:spPr bwMode="auto">
            <a:xfrm>
              <a:off x="308" y="1666"/>
              <a:ext cx="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20</a:t>
              </a:r>
            </a:p>
          </p:txBody>
        </p:sp>
        <p:sp>
          <p:nvSpPr>
            <p:cNvPr id="2019" name="Rectangle 234"/>
            <p:cNvSpPr>
              <a:spLocks noChangeAspect="1" noChangeArrowheads="1"/>
            </p:cNvSpPr>
            <p:nvPr/>
          </p:nvSpPr>
          <p:spPr bwMode="auto">
            <a:xfrm>
              <a:off x="308" y="1484"/>
              <a:ext cx="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40</a:t>
              </a:r>
            </a:p>
          </p:txBody>
        </p:sp>
        <p:sp>
          <p:nvSpPr>
            <p:cNvPr id="2020" name="Rectangle 235"/>
            <p:cNvSpPr>
              <a:spLocks noChangeAspect="1" noChangeArrowheads="1"/>
            </p:cNvSpPr>
            <p:nvPr/>
          </p:nvSpPr>
          <p:spPr bwMode="auto">
            <a:xfrm>
              <a:off x="308" y="1293"/>
              <a:ext cx="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60</a:t>
              </a:r>
            </a:p>
          </p:txBody>
        </p:sp>
        <p:sp>
          <p:nvSpPr>
            <p:cNvPr id="2021" name="Rectangle 236"/>
            <p:cNvSpPr>
              <a:spLocks noChangeAspect="1" noChangeArrowheads="1"/>
            </p:cNvSpPr>
            <p:nvPr/>
          </p:nvSpPr>
          <p:spPr bwMode="auto">
            <a:xfrm>
              <a:off x="308" y="1101"/>
              <a:ext cx="9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80</a:t>
              </a:r>
            </a:p>
          </p:txBody>
        </p:sp>
        <p:sp>
          <p:nvSpPr>
            <p:cNvPr id="2022" name="Rectangle 237"/>
            <p:cNvSpPr>
              <a:spLocks noChangeAspect="1" noChangeArrowheads="1"/>
            </p:cNvSpPr>
            <p:nvPr/>
          </p:nvSpPr>
          <p:spPr bwMode="auto">
            <a:xfrm>
              <a:off x="278" y="907"/>
              <a:ext cx="13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100</a:t>
              </a:r>
            </a:p>
          </p:txBody>
        </p:sp>
        <p:sp>
          <p:nvSpPr>
            <p:cNvPr id="2023" name="Rectangle 238"/>
            <p:cNvSpPr>
              <a:spLocks noChangeAspect="1" noChangeArrowheads="1"/>
            </p:cNvSpPr>
            <p:nvPr/>
          </p:nvSpPr>
          <p:spPr bwMode="auto">
            <a:xfrm>
              <a:off x="278" y="710"/>
              <a:ext cx="13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120</a:t>
              </a:r>
            </a:p>
          </p:txBody>
        </p:sp>
        <p:sp>
          <p:nvSpPr>
            <p:cNvPr id="2024" name="Line 239"/>
            <p:cNvSpPr>
              <a:spLocks noChangeAspect="1" noChangeShapeType="1"/>
            </p:cNvSpPr>
            <p:nvPr/>
          </p:nvSpPr>
          <p:spPr bwMode="auto">
            <a:xfrm>
              <a:off x="443" y="1717"/>
              <a:ext cx="19" cy="1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5" name="Line 240"/>
            <p:cNvSpPr>
              <a:spLocks noChangeAspect="1" noChangeShapeType="1"/>
            </p:cNvSpPr>
            <p:nvPr/>
          </p:nvSpPr>
          <p:spPr bwMode="auto">
            <a:xfrm>
              <a:off x="443" y="1537"/>
              <a:ext cx="19" cy="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6" name="Line 241"/>
            <p:cNvSpPr>
              <a:spLocks noChangeAspect="1" noChangeShapeType="1"/>
            </p:cNvSpPr>
            <p:nvPr/>
          </p:nvSpPr>
          <p:spPr bwMode="auto">
            <a:xfrm>
              <a:off x="443" y="1343"/>
              <a:ext cx="19" cy="3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7" name="Line 242"/>
            <p:cNvSpPr>
              <a:spLocks noChangeAspect="1" noChangeShapeType="1"/>
            </p:cNvSpPr>
            <p:nvPr/>
          </p:nvSpPr>
          <p:spPr bwMode="auto">
            <a:xfrm>
              <a:off x="443" y="1151"/>
              <a:ext cx="19" cy="1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8" name="Line 243"/>
            <p:cNvSpPr>
              <a:spLocks noChangeAspect="1" noChangeShapeType="1"/>
            </p:cNvSpPr>
            <p:nvPr/>
          </p:nvSpPr>
          <p:spPr bwMode="auto">
            <a:xfrm>
              <a:off x="443" y="955"/>
              <a:ext cx="19" cy="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9" name="Line 244"/>
            <p:cNvSpPr>
              <a:spLocks noChangeAspect="1" noChangeShapeType="1"/>
            </p:cNvSpPr>
            <p:nvPr/>
          </p:nvSpPr>
          <p:spPr bwMode="auto">
            <a:xfrm>
              <a:off x="449" y="749"/>
              <a:ext cx="18" cy="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30" name="Line 245"/>
            <p:cNvSpPr>
              <a:spLocks noChangeAspect="1" noChangeShapeType="1"/>
            </p:cNvSpPr>
            <p:nvPr/>
          </p:nvSpPr>
          <p:spPr bwMode="auto">
            <a:xfrm flipV="1">
              <a:off x="725" y="1913"/>
              <a:ext cx="1" cy="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31" name="Line 246"/>
            <p:cNvSpPr>
              <a:spLocks noChangeAspect="1" noChangeShapeType="1"/>
            </p:cNvSpPr>
            <p:nvPr/>
          </p:nvSpPr>
          <p:spPr bwMode="auto">
            <a:xfrm flipV="1">
              <a:off x="973" y="1913"/>
              <a:ext cx="2" cy="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32" name="Line 247"/>
            <p:cNvSpPr>
              <a:spLocks noChangeAspect="1" noChangeShapeType="1"/>
            </p:cNvSpPr>
            <p:nvPr/>
          </p:nvSpPr>
          <p:spPr bwMode="auto">
            <a:xfrm flipV="1">
              <a:off x="1222" y="1913"/>
              <a:ext cx="2" cy="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33" name="Line 248"/>
            <p:cNvSpPr>
              <a:spLocks noChangeAspect="1" noChangeShapeType="1"/>
            </p:cNvSpPr>
            <p:nvPr/>
          </p:nvSpPr>
          <p:spPr bwMode="auto">
            <a:xfrm>
              <a:off x="466" y="726"/>
              <a:ext cx="0" cy="1208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034" name="Group 264"/>
            <p:cNvGrpSpPr>
              <a:grpSpLocks noChangeAspect="1"/>
            </p:cNvGrpSpPr>
            <p:nvPr/>
          </p:nvGrpSpPr>
          <p:grpSpPr bwMode="auto">
            <a:xfrm>
              <a:off x="644" y="1936"/>
              <a:ext cx="240" cy="171"/>
              <a:chOff x="20925" y="6340"/>
              <a:chExt cx="325" cy="204"/>
            </a:xfrm>
          </p:grpSpPr>
          <p:sp>
            <p:nvSpPr>
              <p:cNvPr id="2069" name="Text Box 265"/>
              <p:cNvSpPr txBox="1">
                <a:spLocks noChangeAspect="1" noChangeArrowheads="1"/>
              </p:cNvSpPr>
              <p:nvPr/>
            </p:nvSpPr>
            <p:spPr bwMode="auto">
              <a:xfrm>
                <a:off x="20925" y="6340"/>
                <a:ext cx="194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28" tIns="45715" rIns="91428" bIns="45715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s-ES" sz="1000" b="1" kern="0" smtClean="0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-</a:t>
                </a:r>
              </a:p>
            </p:txBody>
          </p:sp>
          <p:sp>
            <p:nvSpPr>
              <p:cNvPr id="2070" name="Text Box 266"/>
              <p:cNvSpPr txBox="1">
                <a:spLocks noChangeAspect="1" noChangeArrowheads="1"/>
              </p:cNvSpPr>
              <p:nvPr/>
            </p:nvSpPr>
            <p:spPr bwMode="auto">
              <a:xfrm>
                <a:off x="21029" y="6359"/>
                <a:ext cx="221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28" tIns="45715" rIns="91428" bIns="45715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n-US" sz="1000" b="1" kern="0" smtClean="0">
                    <a:solidFill>
                      <a:srgbClr val="FFFFFF"/>
                    </a:solidFill>
                    <a:latin typeface="Arial" charset="0"/>
                    <a:ea typeface="Times New Roman" charset="0"/>
                    <a:cs typeface="Times New Roman" charset="0"/>
                  </a:rPr>
                  <a:t>+</a:t>
                </a:r>
              </a:p>
            </p:txBody>
          </p:sp>
        </p:grpSp>
        <p:grpSp>
          <p:nvGrpSpPr>
            <p:cNvPr id="2035" name="Group 267"/>
            <p:cNvGrpSpPr>
              <a:grpSpLocks noChangeAspect="1"/>
            </p:cNvGrpSpPr>
            <p:nvPr/>
          </p:nvGrpSpPr>
          <p:grpSpPr bwMode="auto">
            <a:xfrm>
              <a:off x="881" y="1936"/>
              <a:ext cx="240" cy="171"/>
              <a:chOff x="20925" y="6340"/>
              <a:chExt cx="325" cy="204"/>
            </a:xfrm>
          </p:grpSpPr>
          <p:sp>
            <p:nvSpPr>
              <p:cNvPr id="2067" name="Text Box 268"/>
              <p:cNvSpPr txBox="1">
                <a:spLocks noChangeAspect="1" noChangeArrowheads="1"/>
              </p:cNvSpPr>
              <p:nvPr/>
            </p:nvSpPr>
            <p:spPr bwMode="auto">
              <a:xfrm>
                <a:off x="20925" y="6340"/>
                <a:ext cx="194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28" tIns="45715" rIns="91428" bIns="45715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s-ES" sz="1000" b="1" kern="0" smtClean="0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-</a:t>
                </a:r>
              </a:p>
            </p:txBody>
          </p:sp>
          <p:sp>
            <p:nvSpPr>
              <p:cNvPr id="2068" name="Text Box 269"/>
              <p:cNvSpPr txBox="1">
                <a:spLocks noChangeAspect="1" noChangeArrowheads="1"/>
              </p:cNvSpPr>
              <p:nvPr/>
            </p:nvSpPr>
            <p:spPr bwMode="auto">
              <a:xfrm>
                <a:off x="21029" y="6359"/>
                <a:ext cx="221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28" tIns="45715" rIns="91428" bIns="45715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n-US" sz="1000" b="1" kern="0" smtClean="0">
                    <a:solidFill>
                      <a:srgbClr val="FFFFFF"/>
                    </a:solidFill>
                    <a:latin typeface="Arial" charset="0"/>
                    <a:ea typeface="Times New Roman" charset="0"/>
                    <a:cs typeface="Times New Roman" charset="0"/>
                  </a:rPr>
                  <a:t>+</a:t>
                </a:r>
              </a:p>
            </p:txBody>
          </p:sp>
        </p:grpSp>
        <p:grpSp>
          <p:nvGrpSpPr>
            <p:cNvPr id="2036" name="Group 270"/>
            <p:cNvGrpSpPr>
              <a:grpSpLocks noChangeAspect="1"/>
            </p:cNvGrpSpPr>
            <p:nvPr/>
          </p:nvGrpSpPr>
          <p:grpSpPr bwMode="auto">
            <a:xfrm>
              <a:off x="1163" y="1936"/>
              <a:ext cx="239" cy="171"/>
              <a:chOff x="20925" y="6340"/>
              <a:chExt cx="322" cy="204"/>
            </a:xfrm>
          </p:grpSpPr>
          <p:sp>
            <p:nvSpPr>
              <p:cNvPr id="2065" name="Text Box 271"/>
              <p:cNvSpPr txBox="1">
                <a:spLocks noChangeAspect="1" noChangeArrowheads="1"/>
              </p:cNvSpPr>
              <p:nvPr/>
            </p:nvSpPr>
            <p:spPr bwMode="auto">
              <a:xfrm>
                <a:off x="20925" y="6340"/>
                <a:ext cx="193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28" tIns="45715" rIns="91428" bIns="45715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s-ES" sz="1000" b="1" kern="0" smtClean="0">
                    <a:solidFill>
                      <a:srgbClr val="FFFFFF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-</a:t>
                </a:r>
              </a:p>
            </p:txBody>
          </p:sp>
          <p:sp>
            <p:nvSpPr>
              <p:cNvPr id="2066" name="Text Box 272"/>
              <p:cNvSpPr txBox="1">
                <a:spLocks noChangeAspect="1" noChangeArrowheads="1"/>
              </p:cNvSpPr>
              <p:nvPr/>
            </p:nvSpPr>
            <p:spPr bwMode="auto">
              <a:xfrm>
                <a:off x="21027" y="6359"/>
                <a:ext cx="22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28" tIns="45715" rIns="91428" bIns="45715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n-US" sz="1000" b="1" kern="0" smtClean="0">
                    <a:solidFill>
                      <a:srgbClr val="FFFFFF"/>
                    </a:solidFill>
                    <a:latin typeface="Arial" charset="0"/>
                    <a:ea typeface="Times New Roman" charset="0"/>
                    <a:cs typeface="Times New Roman" charset="0"/>
                  </a:rPr>
                  <a:t>+</a:t>
                </a:r>
              </a:p>
            </p:txBody>
          </p:sp>
        </p:grpSp>
        <p:sp>
          <p:nvSpPr>
            <p:cNvPr id="2037" name="Text Box 273"/>
            <p:cNvSpPr txBox="1">
              <a:spLocks noChangeAspect="1" noChangeArrowheads="1"/>
            </p:cNvSpPr>
            <p:nvPr/>
          </p:nvSpPr>
          <p:spPr bwMode="auto">
            <a:xfrm>
              <a:off x="480" y="1920"/>
              <a:ext cx="1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8" tIns="45715" rIns="91428" bIns="45715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-</a:t>
              </a:r>
            </a:p>
          </p:txBody>
        </p:sp>
        <p:sp>
          <p:nvSpPr>
            <p:cNvPr id="2038" name="Text Box 274"/>
            <p:cNvSpPr txBox="1">
              <a:spLocks noChangeAspect="1" noChangeArrowheads="1"/>
            </p:cNvSpPr>
            <p:nvPr/>
          </p:nvSpPr>
          <p:spPr bwMode="auto">
            <a:xfrm>
              <a:off x="546" y="1937"/>
              <a:ext cx="16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8" tIns="45715" rIns="91428" bIns="45715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n-US" sz="1000" b="1" kern="0" smtClean="0">
                  <a:solidFill>
                    <a:srgbClr val="FFFFFF"/>
                  </a:solidFill>
                  <a:latin typeface="Arial" charset="0"/>
                  <a:ea typeface="Times New Roman" charset="0"/>
                  <a:cs typeface="Times New Roman" charset="0"/>
                </a:rPr>
                <a:t>+</a:t>
              </a:r>
            </a:p>
          </p:txBody>
        </p:sp>
        <p:grpSp>
          <p:nvGrpSpPr>
            <p:cNvPr id="2039" name="Group 856"/>
            <p:cNvGrpSpPr>
              <a:grpSpLocks/>
            </p:cNvGrpSpPr>
            <p:nvPr/>
          </p:nvGrpSpPr>
          <p:grpSpPr bwMode="auto">
            <a:xfrm>
              <a:off x="533" y="923"/>
              <a:ext cx="903" cy="987"/>
              <a:chOff x="1135" y="0"/>
              <a:chExt cx="800" cy="987"/>
            </a:xfrm>
          </p:grpSpPr>
          <p:sp>
            <p:nvSpPr>
              <p:cNvPr id="2041" name="Rectangle 799"/>
              <p:cNvSpPr>
                <a:spLocks noChangeArrowheads="1"/>
              </p:cNvSpPr>
              <p:nvPr/>
            </p:nvSpPr>
            <p:spPr bwMode="auto">
              <a:xfrm>
                <a:off x="1135" y="32"/>
                <a:ext cx="71" cy="95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42" name="Rectangle 800"/>
              <p:cNvSpPr>
                <a:spLocks noChangeArrowheads="1"/>
              </p:cNvSpPr>
              <p:nvPr/>
            </p:nvSpPr>
            <p:spPr bwMode="auto">
              <a:xfrm>
                <a:off x="1354" y="297"/>
                <a:ext cx="71" cy="6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43" name="Rectangle 801"/>
              <p:cNvSpPr>
                <a:spLocks noChangeArrowheads="1"/>
              </p:cNvSpPr>
              <p:nvPr/>
            </p:nvSpPr>
            <p:spPr bwMode="auto">
              <a:xfrm>
                <a:off x="1578" y="433"/>
                <a:ext cx="71" cy="55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44" name="Rectangle 802"/>
              <p:cNvSpPr>
                <a:spLocks noChangeArrowheads="1"/>
              </p:cNvSpPr>
              <p:nvPr/>
            </p:nvSpPr>
            <p:spPr bwMode="auto">
              <a:xfrm>
                <a:off x="1797" y="558"/>
                <a:ext cx="71" cy="4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45" name="Rectangle 803"/>
              <p:cNvSpPr>
                <a:spLocks noChangeArrowheads="1"/>
              </p:cNvSpPr>
              <p:nvPr/>
            </p:nvSpPr>
            <p:spPr bwMode="auto">
              <a:xfrm>
                <a:off x="1206" y="84"/>
                <a:ext cx="67" cy="903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333333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1000" b="1" kern="0" smtClean="0">
                  <a:solidFill>
                    <a:srgbClr val="66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46" name="Rectangle 804"/>
              <p:cNvSpPr>
                <a:spLocks noChangeArrowheads="1"/>
              </p:cNvSpPr>
              <p:nvPr/>
            </p:nvSpPr>
            <p:spPr bwMode="auto">
              <a:xfrm>
                <a:off x="1425" y="313"/>
                <a:ext cx="71" cy="67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333333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1000" b="1" kern="0" smtClean="0">
                  <a:solidFill>
                    <a:srgbClr val="66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47" name="Rectangle 805"/>
              <p:cNvSpPr>
                <a:spLocks noChangeArrowheads="1"/>
              </p:cNvSpPr>
              <p:nvPr/>
            </p:nvSpPr>
            <p:spPr bwMode="auto">
              <a:xfrm>
                <a:off x="1649" y="542"/>
                <a:ext cx="67" cy="445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333333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1000" b="1" kern="0" smtClean="0">
                  <a:solidFill>
                    <a:srgbClr val="66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48" name="Rectangle 806"/>
              <p:cNvSpPr>
                <a:spLocks noChangeArrowheads="1"/>
              </p:cNvSpPr>
              <p:nvPr/>
            </p:nvSpPr>
            <p:spPr bwMode="auto">
              <a:xfrm>
                <a:off x="1868" y="923"/>
                <a:ext cx="67" cy="64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49" name="Line 807"/>
              <p:cNvSpPr>
                <a:spLocks noChangeShapeType="1"/>
              </p:cNvSpPr>
              <p:nvPr/>
            </p:nvSpPr>
            <p:spPr bwMode="auto">
              <a:xfrm flipV="1">
                <a:off x="1170" y="0"/>
                <a:ext cx="0" cy="3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0" name="Line 808"/>
              <p:cNvSpPr>
                <a:spLocks noChangeShapeType="1"/>
              </p:cNvSpPr>
              <p:nvPr/>
            </p:nvSpPr>
            <p:spPr bwMode="auto">
              <a:xfrm>
                <a:off x="1159" y="0"/>
                <a:ext cx="27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1" name="Line 809"/>
              <p:cNvSpPr>
                <a:spLocks noChangeShapeType="1"/>
              </p:cNvSpPr>
              <p:nvPr/>
            </p:nvSpPr>
            <p:spPr bwMode="auto">
              <a:xfrm flipV="1">
                <a:off x="1390" y="277"/>
                <a:ext cx="0" cy="2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2" name="Line 810"/>
              <p:cNvSpPr>
                <a:spLocks noChangeShapeType="1"/>
              </p:cNvSpPr>
              <p:nvPr/>
            </p:nvSpPr>
            <p:spPr bwMode="auto">
              <a:xfrm>
                <a:off x="1378" y="277"/>
                <a:ext cx="28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3" name="Line 811"/>
              <p:cNvSpPr>
                <a:spLocks noChangeShapeType="1"/>
              </p:cNvSpPr>
              <p:nvPr/>
            </p:nvSpPr>
            <p:spPr bwMode="auto">
              <a:xfrm flipV="1">
                <a:off x="1613" y="389"/>
                <a:ext cx="0" cy="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" name="Line 812"/>
              <p:cNvSpPr>
                <a:spLocks noChangeShapeType="1"/>
              </p:cNvSpPr>
              <p:nvPr/>
            </p:nvSpPr>
            <p:spPr bwMode="auto">
              <a:xfrm>
                <a:off x="1601" y="389"/>
                <a:ext cx="28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" name="Line 813"/>
              <p:cNvSpPr>
                <a:spLocks noChangeShapeType="1"/>
              </p:cNvSpPr>
              <p:nvPr/>
            </p:nvSpPr>
            <p:spPr bwMode="auto">
              <a:xfrm flipV="1">
                <a:off x="1833" y="546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6" name="Line 814"/>
              <p:cNvSpPr>
                <a:spLocks noChangeShapeType="1"/>
              </p:cNvSpPr>
              <p:nvPr/>
            </p:nvSpPr>
            <p:spPr bwMode="auto">
              <a:xfrm>
                <a:off x="1821" y="546"/>
                <a:ext cx="27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7" name="Line 815"/>
              <p:cNvSpPr>
                <a:spLocks noChangeShapeType="1"/>
              </p:cNvSpPr>
              <p:nvPr/>
            </p:nvSpPr>
            <p:spPr bwMode="auto">
              <a:xfrm flipV="1">
                <a:off x="1237" y="56"/>
                <a:ext cx="0" cy="28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8" name="Line 816"/>
              <p:cNvSpPr>
                <a:spLocks noChangeShapeType="1"/>
              </p:cNvSpPr>
              <p:nvPr/>
            </p:nvSpPr>
            <p:spPr bwMode="auto">
              <a:xfrm>
                <a:off x="1226" y="56"/>
                <a:ext cx="27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9" name="Line 817"/>
              <p:cNvSpPr>
                <a:spLocks noChangeShapeType="1"/>
              </p:cNvSpPr>
              <p:nvPr/>
            </p:nvSpPr>
            <p:spPr bwMode="auto">
              <a:xfrm flipV="1">
                <a:off x="1461" y="305"/>
                <a:ext cx="0" cy="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60" name="Line 818"/>
              <p:cNvSpPr>
                <a:spLocks noChangeShapeType="1"/>
              </p:cNvSpPr>
              <p:nvPr/>
            </p:nvSpPr>
            <p:spPr bwMode="auto">
              <a:xfrm>
                <a:off x="1449" y="305"/>
                <a:ext cx="28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61" name="Line 819"/>
              <p:cNvSpPr>
                <a:spLocks noChangeShapeType="1"/>
              </p:cNvSpPr>
              <p:nvPr/>
            </p:nvSpPr>
            <p:spPr bwMode="auto">
              <a:xfrm flipV="1">
                <a:off x="1680" y="489"/>
                <a:ext cx="0" cy="53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62" name="Line 820"/>
              <p:cNvSpPr>
                <a:spLocks noChangeShapeType="1"/>
              </p:cNvSpPr>
              <p:nvPr/>
            </p:nvSpPr>
            <p:spPr bwMode="auto">
              <a:xfrm>
                <a:off x="1668" y="489"/>
                <a:ext cx="28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63" name="Line 821"/>
              <p:cNvSpPr>
                <a:spLocks noChangeShapeType="1"/>
              </p:cNvSpPr>
              <p:nvPr/>
            </p:nvSpPr>
            <p:spPr bwMode="auto">
              <a:xfrm flipV="1">
                <a:off x="1900" y="887"/>
                <a:ext cx="0" cy="36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64" name="Line 822"/>
              <p:cNvSpPr>
                <a:spLocks noChangeShapeType="1"/>
              </p:cNvSpPr>
              <p:nvPr/>
            </p:nvSpPr>
            <p:spPr bwMode="auto">
              <a:xfrm>
                <a:off x="1888" y="887"/>
                <a:ext cx="27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endParaRPr lang="es-ES_tradnl" sz="28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40" name="Line 263"/>
            <p:cNvSpPr>
              <a:spLocks noChangeAspect="1" noChangeShapeType="1"/>
            </p:cNvSpPr>
            <p:nvPr/>
          </p:nvSpPr>
          <p:spPr bwMode="auto">
            <a:xfrm>
              <a:off x="446" y="1913"/>
              <a:ext cx="1092" cy="1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071" name="Agrupar 355"/>
          <p:cNvGrpSpPr>
            <a:grpSpLocks/>
          </p:cNvGrpSpPr>
          <p:nvPr/>
        </p:nvGrpSpPr>
        <p:grpSpPr bwMode="auto">
          <a:xfrm>
            <a:off x="2899247" y="1484784"/>
            <a:ext cx="2739550" cy="1858950"/>
            <a:chOff x="3638823" y="1446213"/>
            <a:chExt cx="2741007" cy="1858278"/>
          </a:xfrm>
        </p:grpSpPr>
        <p:sp>
          <p:nvSpPr>
            <p:cNvPr id="2072" name="Line 6"/>
            <p:cNvSpPr>
              <a:spLocks noChangeShapeType="1"/>
            </p:cNvSpPr>
            <p:nvPr/>
          </p:nvSpPr>
          <p:spPr bwMode="auto">
            <a:xfrm>
              <a:off x="3897313" y="2590801"/>
              <a:ext cx="203676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73" name="Rectangle 7"/>
            <p:cNvSpPr>
              <a:spLocks noChangeArrowheads="1"/>
            </p:cNvSpPr>
            <p:nvPr/>
          </p:nvSpPr>
          <p:spPr bwMode="auto">
            <a:xfrm>
              <a:off x="3991766" y="2627313"/>
              <a:ext cx="71359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074" name="Line 8"/>
            <p:cNvSpPr>
              <a:spLocks noChangeShapeType="1"/>
            </p:cNvSpPr>
            <p:nvPr/>
          </p:nvSpPr>
          <p:spPr bwMode="auto">
            <a:xfrm>
              <a:off x="4040188" y="2590801"/>
              <a:ext cx="0" cy="36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75" name="Rectangle 9"/>
            <p:cNvSpPr>
              <a:spLocks noChangeArrowheads="1"/>
            </p:cNvSpPr>
            <p:nvPr/>
          </p:nvSpPr>
          <p:spPr bwMode="auto">
            <a:xfrm>
              <a:off x="4466428" y="2627313"/>
              <a:ext cx="71359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076" name="Line 10"/>
            <p:cNvSpPr>
              <a:spLocks noChangeShapeType="1"/>
            </p:cNvSpPr>
            <p:nvPr/>
          </p:nvSpPr>
          <p:spPr bwMode="auto">
            <a:xfrm>
              <a:off x="4513263" y="2590801"/>
              <a:ext cx="0" cy="365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77" name="Rectangle 11"/>
            <p:cNvSpPr>
              <a:spLocks noChangeArrowheads="1"/>
            </p:cNvSpPr>
            <p:nvPr/>
          </p:nvSpPr>
          <p:spPr bwMode="auto">
            <a:xfrm>
              <a:off x="4939499" y="2627313"/>
              <a:ext cx="71359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078" name="Line 12"/>
            <p:cNvSpPr>
              <a:spLocks noChangeShapeType="1"/>
            </p:cNvSpPr>
            <p:nvPr/>
          </p:nvSpPr>
          <p:spPr bwMode="auto">
            <a:xfrm>
              <a:off x="4986338" y="2590801"/>
              <a:ext cx="0" cy="365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79" name="Rectangle 13"/>
            <p:cNvSpPr>
              <a:spLocks noChangeArrowheads="1"/>
            </p:cNvSpPr>
            <p:nvPr/>
          </p:nvSpPr>
          <p:spPr bwMode="auto">
            <a:xfrm>
              <a:off x="5412578" y="2627313"/>
              <a:ext cx="71359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080" name="Line 14"/>
            <p:cNvSpPr>
              <a:spLocks noChangeShapeType="1"/>
            </p:cNvSpPr>
            <p:nvPr/>
          </p:nvSpPr>
          <p:spPr bwMode="auto">
            <a:xfrm>
              <a:off x="5459413" y="2590801"/>
              <a:ext cx="0" cy="365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81" name="Rectangle 15"/>
            <p:cNvSpPr>
              <a:spLocks noChangeArrowheads="1"/>
            </p:cNvSpPr>
            <p:nvPr/>
          </p:nvSpPr>
          <p:spPr bwMode="auto">
            <a:xfrm>
              <a:off x="5887238" y="2627313"/>
              <a:ext cx="71359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082" name="Line 16"/>
            <p:cNvSpPr>
              <a:spLocks noChangeShapeType="1"/>
            </p:cNvSpPr>
            <p:nvPr/>
          </p:nvSpPr>
          <p:spPr bwMode="auto">
            <a:xfrm>
              <a:off x="5934075" y="2590801"/>
              <a:ext cx="0" cy="365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83" name="Line 17"/>
            <p:cNvSpPr>
              <a:spLocks noChangeShapeType="1"/>
            </p:cNvSpPr>
            <p:nvPr/>
          </p:nvSpPr>
          <p:spPr bwMode="auto">
            <a:xfrm flipV="1">
              <a:off x="4040188" y="1509713"/>
              <a:ext cx="0" cy="11715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84" name="Line 18"/>
            <p:cNvSpPr>
              <a:spLocks noChangeShapeType="1"/>
            </p:cNvSpPr>
            <p:nvPr/>
          </p:nvSpPr>
          <p:spPr bwMode="auto">
            <a:xfrm flipH="1">
              <a:off x="3994150" y="2590801"/>
              <a:ext cx="46037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85" name="Rectangle 19"/>
            <p:cNvSpPr>
              <a:spLocks noChangeArrowheads="1"/>
            </p:cNvSpPr>
            <p:nvPr/>
          </p:nvSpPr>
          <p:spPr bwMode="auto">
            <a:xfrm>
              <a:off x="3832485" y="2527301"/>
              <a:ext cx="71359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086" name="Line 20"/>
            <p:cNvSpPr>
              <a:spLocks noChangeShapeType="1"/>
            </p:cNvSpPr>
            <p:nvPr/>
          </p:nvSpPr>
          <p:spPr bwMode="auto">
            <a:xfrm flipH="1">
              <a:off x="3994150" y="2376488"/>
              <a:ext cx="46037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87" name="Rectangle 21"/>
            <p:cNvSpPr>
              <a:spLocks noChangeArrowheads="1"/>
            </p:cNvSpPr>
            <p:nvPr/>
          </p:nvSpPr>
          <p:spPr bwMode="auto">
            <a:xfrm>
              <a:off x="3790018" y="2312988"/>
              <a:ext cx="178366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0.2</a:t>
              </a:r>
            </a:p>
          </p:txBody>
        </p:sp>
        <p:sp>
          <p:nvSpPr>
            <p:cNvPr id="2088" name="Line 22"/>
            <p:cNvSpPr>
              <a:spLocks noChangeShapeType="1"/>
            </p:cNvSpPr>
            <p:nvPr/>
          </p:nvSpPr>
          <p:spPr bwMode="auto">
            <a:xfrm flipH="1">
              <a:off x="3994150" y="2160588"/>
              <a:ext cx="46037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89" name="Rectangle 23"/>
            <p:cNvSpPr>
              <a:spLocks noChangeArrowheads="1"/>
            </p:cNvSpPr>
            <p:nvPr/>
          </p:nvSpPr>
          <p:spPr bwMode="auto">
            <a:xfrm>
              <a:off x="3790018" y="2097088"/>
              <a:ext cx="178366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0.4</a:t>
              </a:r>
            </a:p>
          </p:txBody>
        </p:sp>
        <p:sp>
          <p:nvSpPr>
            <p:cNvPr id="2090" name="Line 24"/>
            <p:cNvSpPr>
              <a:spLocks noChangeShapeType="1"/>
            </p:cNvSpPr>
            <p:nvPr/>
          </p:nvSpPr>
          <p:spPr bwMode="auto">
            <a:xfrm flipH="1">
              <a:off x="3994150" y="1944688"/>
              <a:ext cx="46037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91" name="Rectangle 25"/>
            <p:cNvSpPr>
              <a:spLocks noChangeArrowheads="1"/>
            </p:cNvSpPr>
            <p:nvPr/>
          </p:nvSpPr>
          <p:spPr bwMode="auto">
            <a:xfrm>
              <a:off x="3790018" y="1881188"/>
              <a:ext cx="178366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0.6</a:t>
              </a:r>
            </a:p>
          </p:txBody>
        </p:sp>
        <p:sp>
          <p:nvSpPr>
            <p:cNvPr id="2092" name="Line 26"/>
            <p:cNvSpPr>
              <a:spLocks noChangeShapeType="1"/>
            </p:cNvSpPr>
            <p:nvPr/>
          </p:nvSpPr>
          <p:spPr bwMode="auto">
            <a:xfrm flipH="1">
              <a:off x="3994150" y="1728788"/>
              <a:ext cx="46037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93" name="Rectangle 27"/>
            <p:cNvSpPr>
              <a:spLocks noChangeArrowheads="1"/>
            </p:cNvSpPr>
            <p:nvPr/>
          </p:nvSpPr>
          <p:spPr bwMode="auto">
            <a:xfrm>
              <a:off x="3790018" y="1665288"/>
              <a:ext cx="178366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0.8</a:t>
              </a:r>
            </a:p>
          </p:txBody>
        </p:sp>
        <p:sp>
          <p:nvSpPr>
            <p:cNvPr id="2094" name="Line 28"/>
            <p:cNvSpPr>
              <a:spLocks noChangeShapeType="1"/>
            </p:cNvSpPr>
            <p:nvPr/>
          </p:nvSpPr>
          <p:spPr bwMode="auto">
            <a:xfrm flipH="1">
              <a:off x="3994150" y="1509713"/>
              <a:ext cx="46037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95" name="Rectangle 29"/>
            <p:cNvSpPr>
              <a:spLocks noChangeArrowheads="1"/>
            </p:cNvSpPr>
            <p:nvPr/>
          </p:nvSpPr>
          <p:spPr bwMode="auto">
            <a:xfrm>
              <a:off x="3790018" y="1446213"/>
              <a:ext cx="178366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1.0</a:t>
              </a:r>
            </a:p>
          </p:txBody>
        </p:sp>
        <p:sp>
          <p:nvSpPr>
            <p:cNvPr id="2096" name="Rectangle 30"/>
            <p:cNvSpPr>
              <a:spLocks noChangeArrowheads="1"/>
            </p:cNvSpPr>
            <p:nvPr/>
          </p:nvSpPr>
          <p:spPr bwMode="auto">
            <a:xfrm>
              <a:off x="4770437" y="2755901"/>
              <a:ext cx="313754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Dose</a:t>
              </a:r>
            </a:p>
          </p:txBody>
        </p:sp>
        <p:sp>
          <p:nvSpPr>
            <p:cNvPr id="2097" name="Rectangle 31"/>
            <p:cNvSpPr>
              <a:spLocks noChangeArrowheads="1"/>
            </p:cNvSpPr>
            <p:nvPr/>
          </p:nvSpPr>
          <p:spPr bwMode="auto">
            <a:xfrm rot="16200000">
              <a:off x="3537726" y="1984392"/>
              <a:ext cx="356163" cy="153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Effect</a:t>
              </a:r>
            </a:p>
          </p:txBody>
        </p:sp>
        <p:sp>
          <p:nvSpPr>
            <p:cNvPr id="2098" name="Line 32"/>
            <p:cNvSpPr>
              <a:spLocks noChangeShapeType="1"/>
            </p:cNvSpPr>
            <p:nvPr/>
          </p:nvSpPr>
          <p:spPr bwMode="auto">
            <a:xfrm>
              <a:off x="4040188" y="2990851"/>
              <a:ext cx="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99" name="Line 33"/>
            <p:cNvSpPr>
              <a:spLocks noChangeShapeType="1"/>
            </p:cNvSpPr>
            <p:nvPr/>
          </p:nvSpPr>
          <p:spPr bwMode="auto">
            <a:xfrm>
              <a:off x="4017963" y="2967038"/>
              <a:ext cx="46037" cy="476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0" name="Line 34"/>
            <p:cNvSpPr>
              <a:spLocks noChangeShapeType="1"/>
            </p:cNvSpPr>
            <p:nvPr/>
          </p:nvSpPr>
          <p:spPr bwMode="auto">
            <a:xfrm flipV="1">
              <a:off x="4017963" y="2967038"/>
              <a:ext cx="46037" cy="476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1" name="Rectangle 35"/>
            <p:cNvSpPr>
              <a:spLocks noChangeArrowheads="1"/>
            </p:cNvSpPr>
            <p:nvPr/>
          </p:nvSpPr>
          <p:spPr bwMode="auto">
            <a:xfrm>
              <a:off x="4124326" y="2930526"/>
              <a:ext cx="730694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dirty="0" err="1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Panob+Bort</a:t>
              </a:r>
              <a:endParaRPr lang="es-ES" sz="1000" b="1" kern="0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2" name="Line 36"/>
            <p:cNvSpPr>
              <a:spLocks noChangeShapeType="1"/>
            </p:cNvSpPr>
            <p:nvPr/>
          </p:nvSpPr>
          <p:spPr bwMode="auto">
            <a:xfrm>
              <a:off x="4030663" y="3210984"/>
              <a:ext cx="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3" name="Line 37"/>
            <p:cNvSpPr>
              <a:spLocks noChangeShapeType="1"/>
            </p:cNvSpPr>
            <p:nvPr/>
          </p:nvSpPr>
          <p:spPr bwMode="auto">
            <a:xfrm>
              <a:off x="4030663" y="3187171"/>
              <a:ext cx="0" cy="476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4" name="Line 38"/>
            <p:cNvSpPr>
              <a:spLocks noChangeShapeType="1"/>
            </p:cNvSpPr>
            <p:nvPr/>
          </p:nvSpPr>
          <p:spPr bwMode="auto">
            <a:xfrm>
              <a:off x="4006850" y="3210984"/>
              <a:ext cx="47625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5" name="Rectangle 39"/>
            <p:cNvSpPr>
              <a:spLocks noChangeArrowheads="1"/>
            </p:cNvSpPr>
            <p:nvPr/>
          </p:nvSpPr>
          <p:spPr bwMode="auto">
            <a:xfrm>
              <a:off x="4072336" y="3150659"/>
              <a:ext cx="782681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dirty="0" err="1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Panob</a:t>
              </a:r>
              <a:r>
                <a:rPr lang="es-ES" sz="1000" b="1" kern="0" dirty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+ </a:t>
              </a:r>
              <a:r>
                <a:rPr lang="es-ES" sz="1000" b="1" kern="0" dirty="0" err="1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Dex</a:t>
              </a:r>
              <a:endParaRPr lang="es-ES" sz="1000" b="1" kern="0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6" name="Line 40"/>
            <p:cNvSpPr>
              <a:spLocks noChangeShapeType="1"/>
            </p:cNvSpPr>
            <p:nvPr/>
          </p:nvSpPr>
          <p:spPr bwMode="auto">
            <a:xfrm>
              <a:off x="5162899" y="3034742"/>
              <a:ext cx="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7" name="Freeform 41"/>
            <p:cNvSpPr>
              <a:spLocks/>
            </p:cNvSpPr>
            <p:nvPr/>
          </p:nvSpPr>
          <p:spPr bwMode="auto">
            <a:xfrm>
              <a:off x="5120036" y="3012517"/>
              <a:ext cx="44450" cy="44450"/>
            </a:xfrm>
            <a:custGeom>
              <a:avLst/>
              <a:gdLst>
                <a:gd name="T0" fmla="*/ 2147483647 w 28"/>
                <a:gd name="T1" fmla="*/ 2147483647 h 28"/>
                <a:gd name="T2" fmla="*/ 2147483647 w 28"/>
                <a:gd name="T3" fmla="*/ 2147483647 h 28"/>
                <a:gd name="T4" fmla="*/ 2147483647 w 28"/>
                <a:gd name="T5" fmla="*/ 2147483647 h 28"/>
                <a:gd name="T6" fmla="*/ 2147483647 w 28"/>
                <a:gd name="T7" fmla="*/ 2147483647 h 28"/>
                <a:gd name="T8" fmla="*/ 2147483647 w 28"/>
                <a:gd name="T9" fmla="*/ 0 h 28"/>
                <a:gd name="T10" fmla="*/ 2147483647 w 28"/>
                <a:gd name="T11" fmla="*/ 2147483647 h 28"/>
                <a:gd name="T12" fmla="*/ 2147483647 w 28"/>
                <a:gd name="T13" fmla="*/ 2147483647 h 28"/>
                <a:gd name="T14" fmla="*/ 2147483647 w 28"/>
                <a:gd name="T15" fmla="*/ 2147483647 h 28"/>
                <a:gd name="T16" fmla="*/ 0 w 28"/>
                <a:gd name="T17" fmla="*/ 2147483647 h 28"/>
                <a:gd name="T18" fmla="*/ 2147483647 w 28"/>
                <a:gd name="T19" fmla="*/ 2147483647 h 28"/>
                <a:gd name="T20" fmla="*/ 2147483647 w 28"/>
                <a:gd name="T21" fmla="*/ 2147483647 h 28"/>
                <a:gd name="T22" fmla="*/ 2147483647 w 28"/>
                <a:gd name="T23" fmla="*/ 2147483647 h 28"/>
                <a:gd name="T24" fmla="*/ 2147483647 w 28"/>
                <a:gd name="T25" fmla="*/ 2147483647 h 28"/>
                <a:gd name="T26" fmla="*/ 2147483647 w 28"/>
                <a:gd name="T27" fmla="*/ 2147483647 h 28"/>
                <a:gd name="T28" fmla="*/ 2147483647 w 28"/>
                <a:gd name="T29" fmla="*/ 2147483647 h 28"/>
                <a:gd name="T30" fmla="*/ 2147483647 w 28"/>
                <a:gd name="T31" fmla="*/ 2147483647 h 28"/>
                <a:gd name="T32" fmla="*/ 2147483647 w 28"/>
                <a:gd name="T33" fmla="*/ 2147483647 h 28"/>
                <a:gd name="T34" fmla="*/ 2147483647 w 28"/>
                <a:gd name="T35" fmla="*/ 2147483647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28"/>
                <a:gd name="T56" fmla="*/ 28 w 28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28">
                  <a:moveTo>
                    <a:pt x="28" y="15"/>
                  </a:moveTo>
                  <a:lnTo>
                    <a:pt x="27" y="9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5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5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8" name="Oval 42"/>
            <p:cNvSpPr>
              <a:spLocks noChangeArrowheads="1"/>
            </p:cNvSpPr>
            <p:nvPr/>
          </p:nvSpPr>
          <p:spPr bwMode="auto">
            <a:xfrm>
              <a:off x="5135911" y="3026805"/>
              <a:ext cx="17462" cy="1587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9" name="Rectangle 43"/>
            <p:cNvSpPr>
              <a:spLocks noChangeArrowheads="1"/>
            </p:cNvSpPr>
            <p:nvPr/>
          </p:nvSpPr>
          <p:spPr bwMode="auto">
            <a:xfrm>
              <a:off x="5191774" y="2938954"/>
              <a:ext cx="654373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dirty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Bort + </a:t>
              </a:r>
              <a:r>
                <a:rPr lang="es-ES" sz="1000" b="1" kern="0" dirty="0" err="1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Dex</a:t>
              </a:r>
              <a:endParaRPr lang="es-ES" sz="1000" b="1" kern="0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0" name="Line 44"/>
            <p:cNvSpPr>
              <a:spLocks noChangeShapeType="1"/>
            </p:cNvSpPr>
            <p:nvPr/>
          </p:nvSpPr>
          <p:spPr bwMode="auto">
            <a:xfrm>
              <a:off x="5120747" y="3209926"/>
              <a:ext cx="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1" name="Rectangle 45"/>
            <p:cNvSpPr>
              <a:spLocks noChangeArrowheads="1"/>
            </p:cNvSpPr>
            <p:nvPr/>
          </p:nvSpPr>
          <p:spPr bwMode="auto">
            <a:xfrm>
              <a:off x="5096934" y="3187701"/>
              <a:ext cx="44450" cy="444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2" name="Oval 46"/>
            <p:cNvSpPr>
              <a:spLocks noChangeArrowheads="1"/>
            </p:cNvSpPr>
            <p:nvPr/>
          </p:nvSpPr>
          <p:spPr bwMode="auto">
            <a:xfrm>
              <a:off x="5114397" y="3201988"/>
              <a:ext cx="15875" cy="15875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3" name="Rectangle 47"/>
            <p:cNvSpPr>
              <a:spLocks noChangeArrowheads="1"/>
            </p:cNvSpPr>
            <p:nvPr/>
          </p:nvSpPr>
          <p:spPr bwMode="auto">
            <a:xfrm>
              <a:off x="5186562" y="3149601"/>
              <a:ext cx="1193268" cy="15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dirty="0" err="1" smtClean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Panob</a:t>
              </a:r>
              <a:r>
                <a:rPr lang="es-ES" sz="1000" b="1" kern="0" dirty="0" smtClean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+ Bort + </a:t>
              </a:r>
              <a:r>
                <a:rPr lang="es-ES" sz="1000" b="1" kern="0" dirty="0" err="1" smtClean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Dex</a:t>
              </a:r>
              <a:endParaRPr lang="es-ES" sz="1000" b="1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4" name="Line 48"/>
            <p:cNvSpPr>
              <a:spLocks noChangeShapeType="1"/>
            </p:cNvSpPr>
            <p:nvPr/>
          </p:nvSpPr>
          <p:spPr bwMode="auto">
            <a:xfrm>
              <a:off x="4252913" y="2438401"/>
              <a:ext cx="47625" cy="476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5" name="Line 49"/>
            <p:cNvSpPr>
              <a:spLocks noChangeShapeType="1"/>
            </p:cNvSpPr>
            <p:nvPr/>
          </p:nvSpPr>
          <p:spPr bwMode="auto">
            <a:xfrm flipV="1">
              <a:off x="4252913" y="2438401"/>
              <a:ext cx="47625" cy="476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6" name="Line 50"/>
            <p:cNvSpPr>
              <a:spLocks noChangeShapeType="1"/>
            </p:cNvSpPr>
            <p:nvPr/>
          </p:nvSpPr>
          <p:spPr bwMode="auto">
            <a:xfrm>
              <a:off x="4489450" y="2249488"/>
              <a:ext cx="47625" cy="460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7" name="Line 51"/>
            <p:cNvSpPr>
              <a:spLocks noChangeShapeType="1"/>
            </p:cNvSpPr>
            <p:nvPr/>
          </p:nvSpPr>
          <p:spPr bwMode="auto">
            <a:xfrm flipV="1">
              <a:off x="4489450" y="2249488"/>
              <a:ext cx="47625" cy="460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8" name="Line 52"/>
            <p:cNvSpPr>
              <a:spLocks noChangeShapeType="1"/>
            </p:cNvSpPr>
            <p:nvPr/>
          </p:nvSpPr>
          <p:spPr bwMode="auto">
            <a:xfrm>
              <a:off x="4962525" y="1604963"/>
              <a:ext cx="47625" cy="460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9" name="Line 53"/>
            <p:cNvSpPr>
              <a:spLocks noChangeShapeType="1"/>
            </p:cNvSpPr>
            <p:nvPr/>
          </p:nvSpPr>
          <p:spPr bwMode="auto">
            <a:xfrm flipV="1">
              <a:off x="4962525" y="1604963"/>
              <a:ext cx="47625" cy="460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0" name="Freeform 54"/>
            <p:cNvSpPr>
              <a:spLocks/>
            </p:cNvSpPr>
            <p:nvPr/>
          </p:nvSpPr>
          <p:spPr bwMode="auto">
            <a:xfrm>
              <a:off x="4044950" y="1533526"/>
              <a:ext cx="1889125" cy="1057275"/>
            </a:xfrm>
            <a:custGeom>
              <a:avLst/>
              <a:gdLst>
                <a:gd name="T0" fmla="*/ 2147483647 w 1190"/>
                <a:gd name="T1" fmla="*/ 2147483647 h 666"/>
                <a:gd name="T2" fmla="*/ 2147483647 w 1190"/>
                <a:gd name="T3" fmla="*/ 2147483647 h 666"/>
                <a:gd name="T4" fmla="*/ 2147483647 w 1190"/>
                <a:gd name="T5" fmla="*/ 2147483647 h 666"/>
                <a:gd name="T6" fmla="*/ 2147483647 w 1190"/>
                <a:gd name="T7" fmla="*/ 2147483647 h 666"/>
                <a:gd name="T8" fmla="*/ 2147483647 w 1190"/>
                <a:gd name="T9" fmla="*/ 2147483647 h 666"/>
                <a:gd name="T10" fmla="*/ 2147483647 w 1190"/>
                <a:gd name="T11" fmla="*/ 2147483647 h 666"/>
                <a:gd name="T12" fmla="*/ 2147483647 w 1190"/>
                <a:gd name="T13" fmla="*/ 2147483647 h 666"/>
                <a:gd name="T14" fmla="*/ 2147483647 w 1190"/>
                <a:gd name="T15" fmla="*/ 2147483647 h 666"/>
                <a:gd name="T16" fmla="*/ 2147483647 w 1190"/>
                <a:gd name="T17" fmla="*/ 2147483647 h 666"/>
                <a:gd name="T18" fmla="*/ 2147483647 w 1190"/>
                <a:gd name="T19" fmla="*/ 2147483647 h 666"/>
                <a:gd name="T20" fmla="*/ 2147483647 w 1190"/>
                <a:gd name="T21" fmla="*/ 2147483647 h 666"/>
                <a:gd name="T22" fmla="*/ 2147483647 w 1190"/>
                <a:gd name="T23" fmla="*/ 2147483647 h 666"/>
                <a:gd name="T24" fmla="*/ 2147483647 w 1190"/>
                <a:gd name="T25" fmla="*/ 2147483647 h 666"/>
                <a:gd name="T26" fmla="*/ 2147483647 w 1190"/>
                <a:gd name="T27" fmla="*/ 2147483647 h 666"/>
                <a:gd name="T28" fmla="*/ 2147483647 w 1190"/>
                <a:gd name="T29" fmla="*/ 2147483647 h 666"/>
                <a:gd name="T30" fmla="*/ 2147483647 w 1190"/>
                <a:gd name="T31" fmla="*/ 2147483647 h 666"/>
                <a:gd name="T32" fmla="*/ 2147483647 w 1190"/>
                <a:gd name="T33" fmla="*/ 2147483647 h 666"/>
                <a:gd name="T34" fmla="*/ 2147483647 w 1190"/>
                <a:gd name="T35" fmla="*/ 2147483647 h 666"/>
                <a:gd name="T36" fmla="*/ 2147483647 w 1190"/>
                <a:gd name="T37" fmla="*/ 2147483647 h 666"/>
                <a:gd name="T38" fmla="*/ 2147483647 w 1190"/>
                <a:gd name="T39" fmla="*/ 2147483647 h 666"/>
                <a:gd name="T40" fmla="*/ 2147483647 w 1190"/>
                <a:gd name="T41" fmla="*/ 2147483647 h 666"/>
                <a:gd name="T42" fmla="*/ 2147483647 w 1190"/>
                <a:gd name="T43" fmla="*/ 2147483647 h 666"/>
                <a:gd name="T44" fmla="*/ 2147483647 w 1190"/>
                <a:gd name="T45" fmla="*/ 2147483647 h 666"/>
                <a:gd name="T46" fmla="*/ 2147483647 w 1190"/>
                <a:gd name="T47" fmla="*/ 2147483647 h 666"/>
                <a:gd name="T48" fmla="*/ 2147483647 w 1190"/>
                <a:gd name="T49" fmla="*/ 2147483647 h 666"/>
                <a:gd name="T50" fmla="*/ 2147483647 w 1190"/>
                <a:gd name="T51" fmla="*/ 2147483647 h 666"/>
                <a:gd name="T52" fmla="*/ 2147483647 w 1190"/>
                <a:gd name="T53" fmla="*/ 2147483647 h 666"/>
                <a:gd name="T54" fmla="*/ 2147483647 w 1190"/>
                <a:gd name="T55" fmla="*/ 2147483647 h 666"/>
                <a:gd name="T56" fmla="*/ 2147483647 w 1190"/>
                <a:gd name="T57" fmla="*/ 2147483647 h 666"/>
                <a:gd name="T58" fmla="*/ 2147483647 w 1190"/>
                <a:gd name="T59" fmla="*/ 2147483647 h 666"/>
                <a:gd name="T60" fmla="*/ 2147483647 w 1190"/>
                <a:gd name="T61" fmla="*/ 2147483647 h 666"/>
                <a:gd name="T62" fmla="*/ 2147483647 w 1190"/>
                <a:gd name="T63" fmla="*/ 2147483647 h 666"/>
                <a:gd name="T64" fmla="*/ 2147483647 w 1190"/>
                <a:gd name="T65" fmla="*/ 2147483647 h 666"/>
                <a:gd name="T66" fmla="*/ 2147483647 w 1190"/>
                <a:gd name="T67" fmla="*/ 2147483647 h 666"/>
                <a:gd name="T68" fmla="*/ 2147483647 w 1190"/>
                <a:gd name="T69" fmla="*/ 2147483647 h 666"/>
                <a:gd name="T70" fmla="*/ 2147483647 w 1190"/>
                <a:gd name="T71" fmla="*/ 2147483647 h 666"/>
                <a:gd name="T72" fmla="*/ 2147483647 w 1190"/>
                <a:gd name="T73" fmla="*/ 2147483647 h 666"/>
                <a:gd name="T74" fmla="*/ 2147483647 w 1190"/>
                <a:gd name="T75" fmla="*/ 2147483647 h 666"/>
                <a:gd name="T76" fmla="*/ 2147483647 w 1190"/>
                <a:gd name="T77" fmla="*/ 2147483647 h 666"/>
                <a:gd name="T78" fmla="*/ 2147483647 w 1190"/>
                <a:gd name="T79" fmla="*/ 2147483647 h 666"/>
                <a:gd name="T80" fmla="*/ 2147483647 w 1190"/>
                <a:gd name="T81" fmla="*/ 2147483647 h 666"/>
                <a:gd name="T82" fmla="*/ 2147483647 w 1190"/>
                <a:gd name="T83" fmla="*/ 2147483647 h 666"/>
                <a:gd name="T84" fmla="*/ 2147483647 w 1190"/>
                <a:gd name="T85" fmla="*/ 2147483647 h 666"/>
                <a:gd name="T86" fmla="*/ 2147483647 w 1190"/>
                <a:gd name="T87" fmla="*/ 2147483647 h 666"/>
                <a:gd name="T88" fmla="*/ 2147483647 w 1190"/>
                <a:gd name="T89" fmla="*/ 2147483647 h 666"/>
                <a:gd name="T90" fmla="*/ 2147483647 w 1190"/>
                <a:gd name="T91" fmla="*/ 2147483647 h 666"/>
                <a:gd name="T92" fmla="*/ 2147483647 w 1190"/>
                <a:gd name="T93" fmla="*/ 2147483647 h 666"/>
                <a:gd name="T94" fmla="*/ 2147483647 w 1190"/>
                <a:gd name="T95" fmla="*/ 2147483647 h 666"/>
                <a:gd name="T96" fmla="*/ 2147483647 w 1190"/>
                <a:gd name="T97" fmla="*/ 2147483647 h 666"/>
                <a:gd name="T98" fmla="*/ 2147483647 w 1190"/>
                <a:gd name="T99" fmla="*/ 2147483647 h 666"/>
                <a:gd name="T100" fmla="*/ 2147483647 w 1190"/>
                <a:gd name="T101" fmla="*/ 2147483647 h 666"/>
                <a:gd name="T102" fmla="*/ 2147483647 w 1190"/>
                <a:gd name="T103" fmla="*/ 2147483647 h 666"/>
                <a:gd name="T104" fmla="*/ 2147483647 w 1190"/>
                <a:gd name="T105" fmla="*/ 2147483647 h 666"/>
                <a:gd name="T106" fmla="*/ 2147483647 w 1190"/>
                <a:gd name="T107" fmla="*/ 2147483647 h 666"/>
                <a:gd name="T108" fmla="*/ 2147483647 w 1190"/>
                <a:gd name="T109" fmla="*/ 2147483647 h 666"/>
                <a:gd name="T110" fmla="*/ 2147483647 w 1190"/>
                <a:gd name="T111" fmla="*/ 2147483647 h 666"/>
                <a:gd name="T112" fmla="*/ 2147483647 w 1190"/>
                <a:gd name="T113" fmla="*/ 0 h 6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90"/>
                <a:gd name="T172" fmla="*/ 0 h 666"/>
                <a:gd name="T173" fmla="*/ 1190 w 1190"/>
                <a:gd name="T174" fmla="*/ 666 h 6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90" h="666">
                  <a:moveTo>
                    <a:pt x="0" y="666"/>
                  </a:moveTo>
                  <a:lnTo>
                    <a:pt x="3" y="666"/>
                  </a:lnTo>
                  <a:lnTo>
                    <a:pt x="6" y="666"/>
                  </a:lnTo>
                  <a:lnTo>
                    <a:pt x="9" y="666"/>
                  </a:lnTo>
                  <a:lnTo>
                    <a:pt x="12" y="666"/>
                  </a:lnTo>
                  <a:lnTo>
                    <a:pt x="15" y="666"/>
                  </a:lnTo>
                  <a:lnTo>
                    <a:pt x="18" y="666"/>
                  </a:lnTo>
                  <a:lnTo>
                    <a:pt x="21" y="666"/>
                  </a:lnTo>
                  <a:lnTo>
                    <a:pt x="24" y="666"/>
                  </a:lnTo>
                  <a:lnTo>
                    <a:pt x="27" y="666"/>
                  </a:lnTo>
                  <a:lnTo>
                    <a:pt x="30" y="666"/>
                  </a:lnTo>
                  <a:lnTo>
                    <a:pt x="33" y="666"/>
                  </a:lnTo>
                  <a:lnTo>
                    <a:pt x="36" y="666"/>
                  </a:lnTo>
                  <a:lnTo>
                    <a:pt x="39" y="665"/>
                  </a:lnTo>
                  <a:lnTo>
                    <a:pt x="42" y="665"/>
                  </a:lnTo>
                  <a:lnTo>
                    <a:pt x="44" y="665"/>
                  </a:lnTo>
                  <a:lnTo>
                    <a:pt x="47" y="665"/>
                  </a:lnTo>
                  <a:lnTo>
                    <a:pt x="50" y="664"/>
                  </a:lnTo>
                  <a:lnTo>
                    <a:pt x="53" y="664"/>
                  </a:lnTo>
                  <a:lnTo>
                    <a:pt x="56" y="664"/>
                  </a:lnTo>
                  <a:lnTo>
                    <a:pt x="59" y="662"/>
                  </a:lnTo>
                  <a:lnTo>
                    <a:pt x="62" y="662"/>
                  </a:lnTo>
                  <a:lnTo>
                    <a:pt x="65" y="661"/>
                  </a:lnTo>
                  <a:lnTo>
                    <a:pt x="68" y="659"/>
                  </a:lnTo>
                  <a:lnTo>
                    <a:pt x="71" y="659"/>
                  </a:lnTo>
                  <a:lnTo>
                    <a:pt x="74" y="658"/>
                  </a:lnTo>
                  <a:lnTo>
                    <a:pt x="77" y="656"/>
                  </a:lnTo>
                  <a:lnTo>
                    <a:pt x="80" y="656"/>
                  </a:lnTo>
                  <a:lnTo>
                    <a:pt x="83" y="655"/>
                  </a:lnTo>
                  <a:lnTo>
                    <a:pt x="86" y="653"/>
                  </a:lnTo>
                  <a:lnTo>
                    <a:pt x="89" y="652"/>
                  </a:lnTo>
                  <a:lnTo>
                    <a:pt x="92" y="650"/>
                  </a:lnTo>
                  <a:lnTo>
                    <a:pt x="95" y="649"/>
                  </a:lnTo>
                  <a:lnTo>
                    <a:pt x="98" y="647"/>
                  </a:lnTo>
                  <a:lnTo>
                    <a:pt x="100" y="644"/>
                  </a:lnTo>
                  <a:lnTo>
                    <a:pt x="103" y="643"/>
                  </a:lnTo>
                  <a:lnTo>
                    <a:pt x="106" y="641"/>
                  </a:lnTo>
                  <a:lnTo>
                    <a:pt x="109" y="638"/>
                  </a:lnTo>
                  <a:lnTo>
                    <a:pt x="112" y="637"/>
                  </a:lnTo>
                  <a:lnTo>
                    <a:pt x="115" y="634"/>
                  </a:lnTo>
                  <a:lnTo>
                    <a:pt x="118" y="632"/>
                  </a:lnTo>
                  <a:lnTo>
                    <a:pt x="121" y="630"/>
                  </a:lnTo>
                  <a:lnTo>
                    <a:pt x="124" y="627"/>
                  </a:lnTo>
                  <a:lnTo>
                    <a:pt x="127" y="625"/>
                  </a:lnTo>
                  <a:lnTo>
                    <a:pt x="130" y="622"/>
                  </a:lnTo>
                  <a:lnTo>
                    <a:pt x="133" y="619"/>
                  </a:lnTo>
                  <a:lnTo>
                    <a:pt x="136" y="616"/>
                  </a:lnTo>
                  <a:lnTo>
                    <a:pt x="139" y="613"/>
                  </a:lnTo>
                  <a:lnTo>
                    <a:pt x="142" y="610"/>
                  </a:lnTo>
                  <a:lnTo>
                    <a:pt x="145" y="607"/>
                  </a:lnTo>
                  <a:lnTo>
                    <a:pt x="148" y="603"/>
                  </a:lnTo>
                  <a:lnTo>
                    <a:pt x="151" y="600"/>
                  </a:lnTo>
                  <a:lnTo>
                    <a:pt x="154" y="597"/>
                  </a:lnTo>
                  <a:lnTo>
                    <a:pt x="156" y="593"/>
                  </a:lnTo>
                  <a:lnTo>
                    <a:pt x="159" y="590"/>
                  </a:lnTo>
                  <a:lnTo>
                    <a:pt x="162" y="585"/>
                  </a:lnTo>
                  <a:lnTo>
                    <a:pt x="165" y="582"/>
                  </a:lnTo>
                  <a:lnTo>
                    <a:pt x="168" y="578"/>
                  </a:lnTo>
                  <a:lnTo>
                    <a:pt x="171" y="573"/>
                  </a:lnTo>
                  <a:lnTo>
                    <a:pt x="174" y="569"/>
                  </a:lnTo>
                  <a:lnTo>
                    <a:pt x="177" y="566"/>
                  </a:lnTo>
                  <a:lnTo>
                    <a:pt x="180" y="562"/>
                  </a:lnTo>
                  <a:lnTo>
                    <a:pt x="183" y="557"/>
                  </a:lnTo>
                  <a:lnTo>
                    <a:pt x="186" y="553"/>
                  </a:lnTo>
                  <a:lnTo>
                    <a:pt x="189" y="548"/>
                  </a:lnTo>
                  <a:lnTo>
                    <a:pt x="192" y="544"/>
                  </a:lnTo>
                  <a:lnTo>
                    <a:pt x="195" y="539"/>
                  </a:lnTo>
                  <a:lnTo>
                    <a:pt x="198" y="535"/>
                  </a:lnTo>
                  <a:lnTo>
                    <a:pt x="201" y="529"/>
                  </a:lnTo>
                  <a:lnTo>
                    <a:pt x="204" y="525"/>
                  </a:lnTo>
                  <a:lnTo>
                    <a:pt x="207" y="520"/>
                  </a:lnTo>
                  <a:lnTo>
                    <a:pt x="210" y="516"/>
                  </a:lnTo>
                  <a:lnTo>
                    <a:pt x="212" y="510"/>
                  </a:lnTo>
                  <a:lnTo>
                    <a:pt x="215" y="505"/>
                  </a:lnTo>
                  <a:lnTo>
                    <a:pt x="218" y="501"/>
                  </a:lnTo>
                  <a:lnTo>
                    <a:pt x="221" y="495"/>
                  </a:lnTo>
                  <a:lnTo>
                    <a:pt x="224" y="491"/>
                  </a:lnTo>
                  <a:lnTo>
                    <a:pt x="227" y="486"/>
                  </a:lnTo>
                  <a:lnTo>
                    <a:pt x="230" y="480"/>
                  </a:lnTo>
                  <a:lnTo>
                    <a:pt x="233" y="476"/>
                  </a:lnTo>
                  <a:lnTo>
                    <a:pt x="236" y="470"/>
                  </a:lnTo>
                  <a:lnTo>
                    <a:pt x="239" y="466"/>
                  </a:lnTo>
                  <a:lnTo>
                    <a:pt x="242" y="460"/>
                  </a:lnTo>
                  <a:lnTo>
                    <a:pt x="245" y="455"/>
                  </a:lnTo>
                  <a:lnTo>
                    <a:pt x="248" y="449"/>
                  </a:lnTo>
                  <a:lnTo>
                    <a:pt x="251" y="445"/>
                  </a:lnTo>
                  <a:lnTo>
                    <a:pt x="254" y="439"/>
                  </a:lnTo>
                  <a:lnTo>
                    <a:pt x="257" y="435"/>
                  </a:lnTo>
                  <a:lnTo>
                    <a:pt x="260" y="429"/>
                  </a:lnTo>
                  <a:lnTo>
                    <a:pt x="263" y="424"/>
                  </a:lnTo>
                  <a:lnTo>
                    <a:pt x="266" y="418"/>
                  </a:lnTo>
                  <a:lnTo>
                    <a:pt x="269" y="414"/>
                  </a:lnTo>
                  <a:lnTo>
                    <a:pt x="271" y="408"/>
                  </a:lnTo>
                  <a:lnTo>
                    <a:pt x="274" y="404"/>
                  </a:lnTo>
                  <a:lnTo>
                    <a:pt x="277" y="399"/>
                  </a:lnTo>
                  <a:lnTo>
                    <a:pt x="280" y="393"/>
                  </a:lnTo>
                  <a:lnTo>
                    <a:pt x="283" y="389"/>
                  </a:lnTo>
                  <a:lnTo>
                    <a:pt x="286" y="383"/>
                  </a:lnTo>
                  <a:lnTo>
                    <a:pt x="289" y="378"/>
                  </a:lnTo>
                  <a:lnTo>
                    <a:pt x="292" y="374"/>
                  </a:lnTo>
                  <a:lnTo>
                    <a:pt x="295" y="368"/>
                  </a:lnTo>
                  <a:lnTo>
                    <a:pt x="298" y="364"/>
                  </a:lnTo>
                  <a:lnTo>
                    <a:pt x="301" y="359"/>
                  </a:lnTo>
                  <a:lnTo>
                    <a:pt x="304" y="353"/>
                  </a:lnTo>
                  <a:lnTo>
                    <a:pt x="307" y="349"/>
                  </a:lnTo>
                  <a:lnTo>
                    <a:pt x="310" y="344"/>
                  </a:lnTo>
                  <a:lnTo>
                    <a:pt x="313" y="340"/>
                  </a:lnTo>
                  <a:lnTo>
                    <a:pt x="316" y="336"/>
                  </a:lnTo>
                  <a:lnTo>
                    <a:pt x="319" y="330"/>
                  </a:lnTo>
                  <a:lnTo>
                    <a:pt x="322" y="325"/>
                  </a:lnTo>
                  <a:lnTo>
                    <a:pt x="325" y="321"/>
                  </a:lnTo>
                  <a:lnTo>
                    <a:pt x="327" y="316"/>
                  </a:lnTo>
                  <a:lnTo>
                    <a:pt x="330" y="312"/>
                  </a:lnTo>
                  <a:lnTo>
                    <a:pt x="333" y="308"/>
                  </a:lnTo>
                  <a:lnTo>
                    <a:pt x="336" y="303"/>
                  </a:lnTo>
                  <a:lnTo>
                    <a:pt x="339" y="299"/>
                  </a:lnTo>
                  <a:lnTo>
                    <a:pt x="342" y="294"/>
                  </a:lnTo>
                  <a:lnTo>
                    <a:pt x="345" y="290"/>
                  </a:lnTo>
                  <a:lnTo>
                    <a:pt x="348" y="287"/>
                  </a:lnTo>
                  <a:lnTo>
                    <a:pt x="351" y="282"/>
                  </a:lnTo>
                  <a:lnTo>
                    <a:pt x="354" y="278"/>
                  </a:lnTo>
                  <a:lnTo>
                    <a:pt x="357" y="274"/>
                  </a:lnTo>
                  <a:lnTo>
                    <a:pt x="360" y="271"/>
                  </a:lnTo>
                  <a:lnTo>
                    <a:pt x="363" y="266"/>
                  </a:lnTo>
                  <a:lnTo>
                    <a:pt x="366" y="262"/>
                  </a:lnTo>
                  <a:lnTo>
                    <a:pt x="369" y="259"/>
                  </a:lnTo>
                  <a:lnTo>
                    <a:pt x="372" y="254"/>
                  </a:lnTo>
                  <a:lnTo>
                    <a:pt x="375" y="250"/>
                  </a:lnTo>
                  <a:lnTo>
                    <a:pt x="378" y="247"/>
                  </a:lnTo>
                  <a:lnTo>
                    <a:pt x="381" y="243"/>
                  </a:lnTo>
                  <a:lnTo>
                    <a:pt x="383" y="240"/>
                  </a:lnTo>
                  <a:lnTo>
                    <a:pt x="386" y="237"/>
                  </a:lnTo>
                  <a:lnTo>
                    <a:pt x="389" y="232"/>
                  </a:lnTo>
                  <a:lnTo>
                    <a:pt x="392" y="229"/>
                  </a:lnTo>
                  <a:lnTo>
                    <a:pt x="395" y="226"/>
                  </a:lnTo>
                  <a:lnTo>
                    <a:pt x="398" y="222"/>
                  </a:lnTo>
                  <a:lnTo>
                    <a:pt x="401" y="219"/>
                  </a:lnTo>
                  <a:lnTo>
                    <a:pt x="404" y="216"/>
                  </a:lnTo>
                  <a:lnTo>
                    <a:pt x="407" y="213"/>
                  </a:lnTo>
                  <a:lnTo>
                    <a:pt x="410" y="209"/>
                  </a:lnTo>
                  <a:lnTo>
                    <a:pt x="413" y="206"/>
                  </a:lnTo>
                  <a:lnTo>
                    <a:pt x="416" y="203"/>
                  </a:lnTo>
                  <a:lnTo>
                    <a:pt x="419" y="200"/>
                  </a:lnTo>
                  <a:lnTo>
                    <a:pt x="422" y="197"/>
                  </a:lnTo>
                  <a:lnTo>
                    <a:pt x="425" y="194"/>
                  </a:lnTo>
                  <a:lnTo>
                    <a:pt x="428" y="191"/>
                  </a:lnTo>
                  <a:lnTo>
                    <a:pt x="431" y="188"/>
                  </a:lnTo>
                  <a:lnTo>
                    <a:pt x="434" y="185"/>
                  </a:lnTo>
                  <a:lnTo>
                    <a:pt x="437" y="182"/>
                  </a:lnTo>
                  <a:lnTo>
                    <a:pt x="440" y="179"/>
                  </a:lnTo>
                  <a:lnTo>
                    <a:pt x="442" y="178"/>
                  </a:lnTo>
                  <a:lnTo>
                    <a:pt x="445" y="175"/>
                  </a:lnTo>
                  <a:lnTo>
                    <a:pt x="448" y="172"/>
                  </a:lnTo>
                  <a:lnTo>
                    <a:pt x="451" y="169"/>
                  </a:lnTo>
                  <a:lnTo>
                    <a:pt x="454" y="167"/>
                  </a:lnTo>
                  <a:lnTo>
                    <a:pt x="457" y="164"/>
                  </a:lnTo>
                  <a:lnTo>
                    <a:pt x="460" y="161"/>
                  </a:lnTo>
                  <a:lnTo>
                    <a:pt x="463" y="160"/>
                  </a:lnTo>
                  <a:lnTo>
                    <a:pt x="466" y="157"/>
                  </a:lnTo>
                  <a:lnTo>
                    <a:pt x="469" y="154"/>
                  </a:lnTo>
                  <a:lnTo>
                    <a:pt x="472" y="152"/>
                  </a:lnTo>
                  <a:lnTo>
                    <a:pt x="475" y="149"/>
                  </a:lnTo>
                  <a:lnTo>
                    <a:pt x="478" y="148"/>
                  </a:lnTo>
                  <a:lnTo>
                    <a:pt x="481" y="145"/>
                  </a:lnTo>
                  <a:lnTo>
                    <a:pt x="484" y="144"/>
                  </a:lnTo>
                  <a:lnTo>
                    <a:pt x="487" y="141"/>
                  </a:lnTo>
                  <a:lnTo>
                    <a:pt x="490" y="139"/>
                  </a:lnTo>
                  <a:lnTo>
                    <a:pt x="493" y="136"/>
                  </a:lnTo>
                  <a:lnTo>
                    <a:pt x="496" y="135"/>
                  </a:lnTo>
                  <a:lnTo>
                    <a:pt x="498" y="133"/>
                  </a:lnTo>
                  <a:lnTo>
                    <a:pt x="501" y="130"/>
                  </a:lnTo>
                  <a:lnTo>
                    <a:pt x="504" y="129"/>
                  </a:lnTo>
                  <a:lnTo>
                    <a:pt x="507" y="127"/>
                  </a:lnTo>
                  <a:lnTo>
                    <a:pt x="510" y="124"/>
                  </a:lnTo>
                  <a:lnTo>
                    <a:pt x="513" y="123"/>
                  </a:lnTo>
                  <a:lnTo>
                    <a:pt x="516" y="121"/>
                  </a:lnTo>
                  <a:lnTo>
                    <a:pt x="519" y="120"/>
                  </a:lnTo>
                  <a:lnTo>
                    <a:pt x="522" y="117"/>
                  </a:lnTo>
                  <a:lnTo>
                    <a:pt x="525" y="115"/>
                  </a:lnTo>
                  <a:lnTo>
                    <a:pt x="528" y="114"/>
                  </a:lnTo>
                  <a:lnTo>
                    <a:pt x="531" y="113"/>
                  </a:lnTo>
                  <a:lnTo>
                    <a:pt x="534" y="111"/>
                  </a:lnTo>
                  <a:lnTo>
                    <a:pt x="537" y="110"/>
                  </a:lnTo>
                  <a:lnTo>
                    <a:pt x="540" y="108"/>
                  </a:lnTo>
                  <a:lnTo>
                    <a:pt x="543" y="107"/>
                  </a:lnTo>
                  <a:lnTo>
                    <a:pt x="546" y="104"/>
                  </a:lnTo>
                  <a:lnTo>
                    <a:pt x="549" y="102"/>
                  </a:lnTo>
                  <a:lnTo>
                    <a:pt x="552" y="101"/>
                  </a:lnTo>
                  <a:lnTo>
                    <a:pt x="554" y="99"/>
                  </a:lnTo>
                  <a:lnTo>
                    <a:pt x="557" y="98"/>
                  </a:lnTo>
                  <a:lnTo>
                    <a:pt x="560" y="96"/>
                  </a:lnTo>
                  <a:lnTo>
                    <a:pt x="563" y="95"/>
                  </a:lnTo>
                  <a:lnTo>
                    <a:pt x="566" y="93"/>
                  </a:lnTo>
                  <a:lnTo>
                    <a:pt x="569" y="93"/>
                  </a:lnTo>
                  <a:lnTo>
                    <a:pt x="572" y="92"/>
                  </a:lnTo>
                  <a:lnTo>
                    <a:pt x="575" y="90"/>
                  </a:lnTo>
                  <a:lnTo>
                    <a:pt x="578" y="89"/>
                  </a:lnTo>
                  <a:lnTo>
                    <a:pt x="581" y="87"/>
                  </a:lnTo>
                  <a:lnTo>
                    <a:pt x="584" y="86"/>
                  </a:lnTo>
                  <a:lnTo>
                    <a:pt x="587" y="84"/>
                  </a:lnTo>
                  <a:lnTo>
                    <a:pt x="590" y="83"/>
                  </a:lnTo>
                  <a:lnTo>
                    <a:pt x="593" y="83"/>
                  </a:lnTo>
                  <a:lnTo>
                    <a:pt x="596" y="82"/>
                  </a:lnTo>
                  <a:lnTo>
                    <a:pt x="599" y="80"/>
                  </a:lnTo>
                  <a:lnTo>
                    <a:pt x="602" y="79"/>
                  </a:lnTo>
                  <a:lnTo>
                    <a:pt x="605" y="77"/>
                  </a:lnTo>
                  <a:lnTo>
                    <a:pt x="608" y="77"/>
                  </a:lnTo>
                  <a:lnTo>
                    <a:pt x="611" y="76"/>
                  </a:lnTo>
                  <a:lnTo>
                    <a:pt x="613" y="74"/>
                  </a:lnTo>
                  <a:lnTo>
                    <a:pt x="616" y="73"/>
                  </a:lnTo>
                  <a:lnTo>
                    <a:pt x="619" y="73"/>
                  </a:lnTo>
                  <a:lnTo>
                    <a:pt x="622" y="71"/>
                  </a:lnTo>
                  <a:lnTo>
                    <a:pt x="625" y="70"/>
                  </a:lnTo>
                  <a:lnTo>
                    <a:pt x="628" y="70"/>
                  </a:lnTo>
                  <a:lnTo>
                    <a:pt x="631" y="68"/>
                  </a:lnTo>
                  <a:lnTo>
                    <a:pt x="634" y="67"/>
                  </a:lnTo>
                  <a:lnTo>
                    <a:pt x="637" y="67"/>
                  </a:lnTo>
                  <a:lnTo>
                    <a:pt x="640" y="65"/>
                  </a:lnTo>
                  <a:lnTo>
                    <a:pt x="643" y="64"/>
                  </a:lnTo>
                  <a:lnTo>
                    <a:pt x="646" y="64"/>
                  </a:lnTo>
                  <a:lnTo>
                    <a:pt x="649" y="62"/>
                  </a:lnTo>
                  <a:lnTo>
                    <a:pt x="652" y="61"/>
                  </a:lnTo>
                  <a:lnTo>
                    <a:pt x="655" y="61"/>
                  </a:lnTo>
                  <a:lnTo>
                    <a:pt x="658" y="59"/>
                  </a:lnTo>
                  <a:lnTo>
                    <a:pt x="661" y="59"/>
                  </a:lnTo>
                  <a:lnTo>
                    <a:pt x="664" y="58"/>
                  </a:lnTo>
                  <a:lnTo>
                    <a:pt x="667" y="58"/>
                  </a:lnTo>
                  <a:lnTo>
                    <a:pt x="669" y="56"/>
                  </a:lnTo>
                  <a:lnTo>
                    <a:pt x="672" y="55"/>
                  </a:lnTo>
                  <a:lnTo>
                    <a:pt x="675" y="55"/>
                  </a:lnTo>
                  <a:lnTo>
                    <a:pt x="678" y="53"/>
                  </a:lnTo>
                  <a:lnTo>
                    <a:pt x="681" y="53"/>
                  </a:lnTo>
                  <a:lnTo>
                    <a:pt x="684" y="52"/>
                  </a:lnTo>
                  <a:lnTo>
                    <a:pt x="687" y="52"/>
                  </a:lnTo>
                  <a:lnTo>
                    <a:pt x="690" y="50"/>
                  </a:lnTo>
                  <a:lnTo>
                    <a:pt x="693" y="50"/>
                  </a:lnTo>
                  <a:lnTo>
                    <a:pt x="696" y="49"/>
                  </a:lnTo>
                  <a:lnTo>
                    <a:pt x="699" y="49"/>
                  </a:lnTo>
                  <a:lnTo>
                    <a:pt x="702" y="48"/>
                  </a:lnTo>
                  <a:lnTo>
                    <a:pt x="705" y="48"/>
                  </a:lnTo>
                  <a:lnTo>
                    <a:pt x="708" y="46"/>
                  </a:lnTo>
                  <a:lnTo>
                    <a:pt x="711" y="46"/>
                  </a:lnTo>
                  <a:lnTo>
                    <a:pt x="714" y="46"/>
                  </a:lnTo>
                  <a:lnTo>
                    <a:pt x="717" y="45"/>
                  </a:lnTo>
                  <a:lnTo>
                    <a:pt x="720" y="45"/>
                  </a:lnTo>
                  <a:lnTo>
                    <a:pt x="723" y="43"/>
                  </a:lnTo>
                  <a:lnTo>
                    <a:pt x="725" y="43"/>
                  </a:lnTo>
                  <a:lnTo>
                    <a:pt x="728" y="42"/>
                  </a:lnTo>
                  <a:lnTo>
                    <a:pt x="731" y="42"/>
                  </a:lnTo>
                  <a:lnTo>
                    <a:pt x="734" y="42"/>
                  </a:lnTo>
                  <a:lnTo>
                    <a:pt x="737" y="40"/>
                  </a:lnTo>
                  <a:lnTo>
                    <a:pt x="740" y="40"/>
                  </a:lnTo>
                  <a:lnTo>
                    <a:pt x="743" y="39"/>
                  </a:lnTo>
                  <a:lnTo>
                    <a:pt x="746" y="39"/>
                  </a:lnTo>
                  <a:lnTo>
                    <a:pt x="749" y="39"/>
                  </a:lnTo>
                  <a:lnTo>
                    <a:pt x="752" y="37"/>
                  </a:lnTo>
                  <a:lnTo>
                    <a:pt x="755" y="37"/>
                  </a:lnTo>
                  <a:lnTo>
                    <a:pt x="758" y="37"/>
                  </a:lnTo>
                  <a:lnTo>
                    <a:pt x="761" y="36"/>
                  </a:lnTo>
                  <a:lnTo>
                    <a:pt x="764" y="36"/>
                  </a:lnTo>
                  <a:lnTo>
                    <a:pt x="767" y="34"/>
                  </a:lnTo>
                  <a:lnTo>
                    <a:pt x="770" y="34"/>
                  </a:lnTo>
                  <a:lnTo>
                    <a:pt x="773" y="34"/>
                  </a:lnTo>
                  <a:lnTo>
                    <a:pt x="776" y="33"/>
                  </a:lnTo>
                  <a:lnTo>
                    <a:pt x="779" y="33"/>
                  </a:lnTo>
                  <a:lnTo>
                    <a:pt x="781" y="33"/>
                  </a:lnTo>
                  <a:lnTo>
                    <a:pt x="784" y="31"/>
                  </a:lnTo>
                  <a:lnTo>
                    <a:pt x="787" y="31"/>
                  </a:lnTo>
                  <a:lnTo>
                    <a:pt x="790" y="31"/>
                  </a:lnTo>
                  <a:lnTo>
                    <a:pt x="793" y="30"/>
                  </a:lnTo>
                  <a:lnTo>
                    <a:pt x="796" y="30"/>
                  </a:lnTo>
                  <a:lnTo>
                    <a:pt x="799" y="30"/>
                  </a:lnTo>
                  <a:lnTo>
                    <a:pt x="802" y="30"/>
                  </a:lnTo>
                  <a:lnTo>
                    <a:pt x="805" y="28"/>
                  </a:lnTo>
                  <a:lnTo>
                    <a:pt x="808" y="28"/>
                  </a:lnTo>
                  <a:lnTo>
                    <a:pt x="811" y="28"/>
                  </a:lnTo>
                  <a:lnTo>
                    <a:pt x="814" y="27"/>
                  </a:lnTo>
                  <a:lnTo>
                    <a:pt x="817" y="27"/>
                  </a:lnTo>
                  <a:lnTo>
                    <a:pt x="820" y="27"/>
                  </a:lnTo>
                  <a:lnTo>
                    <a:pt x="823" y="27"/>
                  </a:lnTo>
                  <a:lnTo>
                    <a:pt x="826" y="25"/>
                  </a:lnTo>
                  <a:lnTo>
                    <a:pt x="829" y="25"/>
                  </a:lnTo>
                  <a:lnTo>
                    <a:pt x="832" y="25"/>
                  </a:lnTo>
                  <a:lnTo>
                    <a:pt x="835" y="25"/>
                  </a:lnTo>
                  <a:lnTo>
                    <a:pt x="838" y="24"/>
                  </a:lnTo>
                  <a:lnTo>
                    <a:pt x="840" y="24"/>
                  </a:lnTo>
                  <a:lnTo>
                    <a:pt x="843" y="24"/>
                  </a:lnTo>
                  <a:lnTo>
                    <a:pt x="846" y="24"/>
                  </a:lnTo>
                  <a:lnTo>
                    <a:pt x="849" y="22"/>
                  </a:lnTo>
                  <a:lnTo>
                    <a:pt x="852" y="22"/>
                  </a:lnTo>
                  <a:lnTo>
                    <a:pt x="855" y="22"/>
                  </a:lnTo>
                  <a:lnTo>
                    <a:pt x="858" y="22"/>
                  </a:lnTo>
                  <a:lnTo>
                    <a:pt x="861" y="21"/>
                  </a:lnTo>
                  <a:lnTo>
                    <a:pt x="864" y="21"/>
                  </a:lnTo>
                  <a:lnTo>
                    <a:pt x="867" y="21"/>
                  </a:lnTo>
                  <a:lnTo>
                    <a:pt x="870" y="21"/>
                  </a:lnTo>
                  <a:lnTo>
                    <a:pt x="873" y="19"/>
                  </a:lnTo>
                  <a:lnTo>
                    <a:pt x="876" y="19"/>
                  </a:lnTo>
                  <a:lnTo>
                    <a:pt x="879" y="19"/>
                  </a:lnTo>
                  <a:lnTo>
                    <a:pt x="882" y="19"/>
                  </a:lnTo>
                  <a:lnTo>
                    <a:pt x="885" y="19"/>
                  </a:lnTo>
                  <a:lnTo>
                    <a:pt x="888" y="18"/>
                  </a:lnTo>
                  <a:lnTo>
                    <a:pt x="891" y="18"/>
                  </a:lnTo>
                  <a:lnTo>
                    <a:pt x="894" y="18"/>
                  </a:lnTo>
                  <a:lnTo>
                    <a:pt x="896" y="18"/>
                  </a:lnTo>
                  <a:lnTo>
                    <a:pt x="899" y="18"/>
                  </a:lnTo>
                  <a:lnTo>
                    <a:pt x="902" y="17"/>
                  </a:lnTo>
                  <a:lnTo>
                    <a:pt x="905" y="17"/>
                  </a:lnTo>
                  <a:lnTo>
                    <a:pt x="908" y="17"/>
                  </a:lnTo>
                  <a:lnTo>
                    <a:pt x="911" y="17"/>
                  </a:lnTo>
                  <a:lnTo>
                    <a:pt x="914" y="17"/>
                  </a:lnTo>
                  <a:lnTo>
                    <a:pt x="917" y="17"/>
                  </a:lnTo>
                  <a:lnTo>
                    <a:pt x="920" y="15"/>
                  </a:lnTo>
                  <a:lnTo>
                    <a:pt x="923" y="15"/>
                  </a:lnTo>
                  <a:lnTo>
                    <a:pt x="926" y="15"/>
                  </a:lnTo>
                  <a:lnTo>
                    <a:pt x="929" y="15"/>
                  </a:lnTo>
                  <a:lnTo>
                    <a:pt x="932" y="15"/>
                  </a:lnTo>
                  <a:lnTo>
                    <a:pt x="935" y="14"/>
                  </a:lnTo>
                  <a:lnTo>
                    <a:pt x="938" y="14"/>
                  </a:lnTo>
                  <a:lnTo>
                    <a:pt x="941" y="14"/>
                  </a:lnTo>
                  <a:lnTo>
                    <a:pt x="944" y="14"/>
                  </a:lnTo>
                  <a:lnTo>
                    <a:pt x="947" y="14"/>
                  </a:lnTo>
                  <a:lnTo>
                    <a:pt x="950" y="14"/>
                  </a:lnTo>
                  <a:lnTo>
                    <a:pt x="952" y="12"/>
                  </a:lnTo>
                  <a:lnTo>
                    <a:pt x="955" y="12"/>
                  </a:lnTo>
                  <a:lnTo>
                    <a:pt x="958" y="12"/>
                  </a:lnTo>
                  <a:lnTo>
                    <a:pt x="961" y="12"/>
                  </a:lnTo>
                  <a:lnTo>
                    <a:pt x="964" y="12"/>
                  </a:lnTo>
                  <a:lnTo>
                    <a:pt x="967" y="12"/>
                  </a:lnTo>
                  <a:lnTo>
                    <a:pt x="970" y="12"/>
                  </a:lnTo>
                  <a:lnTo>
                    <a:pt x="973" y="11"/>
                  </a:lnTo>
                  <a:lnTo>
                    <a:pt x="976" y="11"/>
                  </a:lnTo>
                  <a:lnTo>
                    <a:pt x="979" y="11"/>
                  </a:lnTo>
                  <a:lnTo>
                    <a:pt x="982" y="11"/>
                  </a:lnTo>
                  <a:lnTo>
                    <a:pt x="985" y="11"/>
                  </a:lnTo>
                  <a:lnTo>
                    <a:pt x="988" y="11"/>
                  </a:lnTo>
                  <a:lnTo>
                    <a:pt x="991" y="11"/>
                  </a:lnTo>
                  <a:lnTo>
                    <a:pt x="994" y="9"/>
                  </a:lnTo>
                  <a:lnTo>
                    <a:pt x="997" y="9"/>
                  </a:lnTo>
                  <a:lnTo>
                    <a:pt x="1000" y="9"/>
                  </a:lnTo>
                  <a:lnTo>
                    <a:pt x="1003" y="9"/>
                  </a:lnTo>
                  <a:lnTo>
                    <a:pt x="1006" y="9"/>
                  </a:lnTo>
                  <a:lnTo>
                    <a:pt x="1009" y="9"/>
                  </a:lnTo>
                  <a:lnTo>
                    <a:pt x="1011" y="9"/>
                  </a:lnTo>
                  <a:lnTo>
                    <a:pt x="1014" y="9"/>
                  </a:lnTo>
                  <a:lnTo>
                    <a:pt x="1017" y="8"/>
                  </a:lnTo>
                  <a:lnTo>
                    <a:pt x="1020" y="8"/>
                  </a:lnTo>
                  <a:lnTo>
                    <a:pt x="1023" y="8"/>
                  </a:lnTo>
                  <a:lnTo>
                    <a:pt x="1026" y="8"/>
                  </a:lnTo>
                  <a:lnTo>
                    <a:pt x="1029" y="8"/>
                  </a:lnTo>
                  <a:lnTo>
                    <a:pt x="1032" y="8"/>
                  </a:lnTo>
                  <a:lnTo>
                    <a:pt x="1035" y="8"/>
                  </a:lnTo>
                  <a:lnTo>
                    <a:pt x="1038" y="8"/>
                  </a:lnTo>
                  <a:lnTo>
                    <a:pt x="1041" y="6"/>
                  </a:lnTo>
                  <a:lnTo>
                    <a:pt x="1044" y="6"/>
                  </a:lnTo>
                  <a:lnTo>
                    <a:pt x="1047" y="6"/>
                  </a:lnTo>
                  <a:lnTo>
                    <a:pt x="1050" y="6"/>
                  </a:lnTo>
                  <a:lnTo>
                    <a:pt x="1053" y="6"/>
                  </a:lnTo>
                  <a:lnTo>
                    <a:pt x="1056" y="6"/>
                  </a:lnTo>
                  <a:lnTo>
                    <a:pt x="1059" y="6"/>
                  </a:lnTo>
                  <a:lnTo>
                    <a:pt x="1062" y="6"/>
                  </a:lnTo>
                  <a:lnTo>
                    <a:pt x="1065" y="6"/>
                  </a:lnTo>
                  <a:lnTo>
                    <a:pt x="1067" y="5"/>
                  </a:lnTo>
                  <a:lnTo>
                    <a:pt x="1070" y="5"/>
                  </a:lnTo>
                  <a:lnTo>
                    <a:pt x="1073" y="5"/>
                  </a:lnTo>
                  <a:lnTo>
                    <a:pt x="1076" y="5"/>
                  </a:lnTo>
                  <a:lnTo>
                    <a:pt x="1079" y="5"/>
                  </a:lnTo>
                  <a:lnTo>
                    <a:pt x="1082" y="5"/>
                  </a:lnTo>
                  <a:lnTo>
                    <a:pt x="1085" y="5"/>
                  </a:lnTo>
                  <a:lnTo>
                    <a:pt x="1088" y="5"/>
                  </a:lnTo>
                  <a:lnTo>
                    <a:pt x="1091" y="5"/>
                  </a:lnTo>
                  <a:lnTo>
                    <a:pt x="1094" y="5"/>
                  </a:lnTo>
                  <a:lnTo>
                    <a:pt x="1097" y="5"/>
                  </a:lnTo>
                  <a:lnTo>
                    <a:pt x="1100" y="3"/>
                  </a:lnTo>
                  <a:lnTo>
                    <a:pt x="1103" y="3"/>
                  </a:lnTo>
                  <a:lnTo>
                    <a:pt x="1106" y="3"/>
                  </a:lnTo>
                  <a:lnTo>
                    <a:pt x="1109" y="3"/>
                  </a:lnTo>
                  <a:lnTo>
                    <a:pt x="1112" y="3"/>
                  </a:lnTo>
                  <a:lnTo>
                    <a:pt x="1115" y="3"/>
                  </a:lnTo>
                  <a:lnTo>
                    <a:pt x="1118" y="3"/>
                  </a:lnTo>
                  <a:lnTo>
                    <a:pt x="1121" y="3"/>
                  </a:lnTo>
                  <a:lnTo>
                    <a:pt x="1123" y="3"/>
                  </a:lnTo>
                  <a:lnTo>
                    <a:pt x="1126" y="3"/>
                  </a:lnTo>
                  <a:lnTo>
                    <a:pt x="1129" y="3"/>
                  </a:lnTo>
                  <a:lnTo>
                    <a:pt x="1132" y="2"/>
                  </a:lnTo>
                  <a:lnTo>
                    <a:pt x="1135" y="2"/>
                  </a:lnTo>
                  <a:lnTo>
                    <a:pt x="1138" y="2"/>
                  </a:lnTo>
                  <a:lnTo>
                    <a:pt x="1141" y="2"/>
                  </a:lnTo>
                  <a:lnTo>
                    <a:pt x="1144" y="2"/>
                  </a:lnTo>
                  <a:lnTo>
                    <a:pt x="1147" y="2"/>
                  </a:lnTo>
                  <a:lnTo>
                    <a:pt x="1150" y="2"/>
                  </a:lnTo>
                  <a:lnTo>
                    <a:pt x="1153" y="2"/>
                  </a:lnTo>
                  <a:lnTo>
                    <a:pt x="1156" y="2"/>
                  </a:lnTo>
                  <a:lnTo>
                    <a:pt x="1159" y="2"/>
                  </a:lnTo>
                  <a:lnTo>
                    <a:pt x="1162" y="2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1" y="0"/>
                  </a:lnTo>
                  <a:lnTo>
                    <a:pt x="1174" y="0"/>
                  </a:lnTo>
                  <a:lnTo>
                    <a:pt x="1177" y="0"/>
                  </a:lnTo>
                  <a:lnTo>
                    <a:pt x="1180" y="0"/>
                  </a:lnTo>
                  <a:lnTo>
                    <a:pt x="1182" y="0"/>
                  </a:lnTo>
                  <a:lnTo>
                    <a:pt x="1185" y="0"/>
                  </a:lnTo>
                  <a:lnTo>
                    <a:pt x="1190" y="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1" name="Line 55"/>
            <p:cNvSpPr>
              <a:spLocks noChangeShapeType="1"/>
            </p:cNvSpPr>
            <p:nvPr/>
          </p:nvSpPr>
          <p:spPr bwMode="auto">
            <a:xfrm>
              <a:off x="4276725" y="2103438"/>
              <a:ext cx="0" cy="476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2" name="Line 56"/>
            <p:cNvSpPr>
              <a:spLocks noChangeShapeType="1"/>
            </p:cNvSpPr>
            <p:nvPr/>
          </p:nvSpPr>
          <p:spPr bwMode="auto">
            <a:xfrm>
              <a:off x="4252913" y="2127251"/>
              <a:ext cx="47625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3" name="Line 57"/>
            <p:cNvSpPr>
              <a:spLocks noChangeShapeType="1"/>
            </p:cNvSpPr>
            <p:nvPr/>
          </p:nvSpPr>
          <p:spPr bwMode="auto">
            <a:xfrm>
              <a:off x="4513263" y="1990726"/>
              <a:ext cx="0" cy="476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4" name="Line 58"/>
            <p:cNvSpPr>
              <a:spLocks noChangeShapeType="1"/>
            </p:cNvSpPr>
            <p:nvPr/>
          </p:nvSpPr>
          <p:spPr bwMode="auto">
            <a:xfrm>
              <a:off x="4489450" y="2014538"/>
              <a:ext cx="47625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5" name="Line 59"/>
            <p:cNvSpPr>
              <a:spLocks noChangeShapeType="1"/>
            </p:cNvSpPr>
            <p:nvPr/>
          </p:nvSpPr>
          <p:spPr bwMode="auto">
            <a:xfrm>
              <a:off x="4986338" y="1951038"/>
              <a:ext cx="0" cy="476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6" name="Line 60"/>
            <p:cNvSpPr>
              <a:spLocks noChangeShapeType="1"/>
            </p:cNvSpPr>
            <p:nvPr/>
          </p:nvSpPr>
          <p:spPr bwMode="auto">
            <a:xfrm>
              <a:off x="4962525" y="1974851"/>
              <a:ext cx="47625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28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7" name="Freeform 61"/>
            <p:cNvSpPr>
              <a:spLocks/>
            </p:cNvSpPr>
            <p:nvPr/>
          </p:nvSpPr>
          <p:spPr bwMode="auto">
            <a:xfrm>
              <a:off x="4044950" y="1890713"/>
              <a:ext cx="1889125" cy="555625"/>
            </a:xfrm>
            <a:custGeom>
              <a:avLst/>
              <a:gdLst>
                <a:gd name="T0" fmla="*/ 2147483647 w 1190"/>
                <a:gd name="T1" fmla="*/ 2147483647 h 350"/>
                <a:gd name="T2" fmla="*/ 2147483647 w 1190"/>
                <a:gd name="T3" fmla="*/ 2147483647 h 350"/>
                <a:gd name="T4" fmla="*/ 2147483647 w 1190"/>
                <a:gd name="T5" fmla="*/ 2147483647 h 350"/>
                <a:gd name="T6" fmla="*/ 2147483647 w 1190"/>
                <a:gd name="T7" fmla="*/ 2147483647 h 350"/>
                <a:gd name="T8" fmla="*/ 2147483647 w 1190"/>
                <a:gd name="T9" fmla="*/ 2147483647 h 350"/>
                <a:gd name="T10" fmla="*/ 2147483647 w 1190"/>
                <a:gd name="T11" fmla="*/ 2147483647 h 350"/>
                <a:gd name="T12" fmla="*/ 2147483647 w 1190"/>
                <a:gd name="T13" fmla="*/ 2147483647 h 350"/>
                <a:gd name="T14" fmla="*/ 2147483647 w 1190"/>
                <a:gd name="T15" fmla="*/ 2147483647 h 350"/>
                <a:gd name="T16" fmla="*/ 2147483647 w 1190"/>
                <a:gd name="T17" fmla="*/ 2147483647 h 350"/>
                <a:gd name="T18" fmla="*/ 2147483647 w 1190"/>
                <a:gd name="T19" fmla="*/ 2147483647 h 350"/>
                <a:gd name="T20" fmla="*/ 2147483647 w 1190"/>
                <a:gd name="T21" fmla="*/ 2147483647 h 350"/>
                <a:gd name="T22" fmla="*/ 2147483647 w 1190"/>
                <a:gd name="T23" fmla="*/ 2147483647 h 350"/>
                <a:gd name="T24" fmla="*/ 2147483647 w 1190"/>
                <a:gd name="T25" fmla="*/ 2147483647 h 350"/>
                <a:gd name="T26" fmla="*/ 2147483647 w 1190"/>
                <a:gd name="T27" fmla="*/ 2147483647 h 350"/>
                <a:gd name="T28" fmla="*/ 2147483647 w 1190"/>
                <a:gd name="T29" fmla="*/ 2147483647 h 350"/>
                <a:gd name="T30" fmla="*/ 2147483647 w 1190"/>
                <a:gd name="T31" fmla="*/ 2147483647 h 350"/>
                <a:gd name="T32" fmla="*/ 2147483647 w 1190"/>
                <a:gd name="T33" fmla="*/ 2147483647 h 350"/>
                <a:gd name="T34" fmla="*/ 2147483647 w 1190"/>
                <a:gd name="T35" fmla="*/ 2147483647 h 350"/>
                <a:gd name="T36" fmla="*/ 2147483647 w 1190"/>
                <a:gd name="T37" fmla="*/ 2147483647 h 350"/>
                <a:gd name="T38" fmla="*/ 2147483647 w 1190"/>
                <a:gd name="T39" fmla="*/ 2147483647 h 350"/>
                <a:gd name="T40" fmla="*/ 2147483647 w 1190"/>
                <a:gd name="T41" fmla="*/ 2147483647 h 350"/>
                <a:gd name="T42" fmla="*/ 2147483647 w 1190"/>
                <a:gd name="T43" fmla="*/ 2147483647 h 350"/>
                <a:gd name="T44" fmla="*/ 2147483647 w 1190"/>
                <a:gd name="T45" fmla="*/ 2147483647 h 350"/>
                <a:gd name="T46" fmla="*/ 2147483647 w 1190"/>
                <a:gd name="T47" fmla="*/ 2147483647 h 350"/>
                <a:gd name="T48" fmla="*/ 2147483647 w 1190"/>
                <a:gd name="T49" fmla="*/ 2147483647 h 350"/>
                <a:gd name="T50" fmla="*/ 2147483647 w 1190"/>
                <a:gd name="T51" fmla="*/ 2147483647 h 350"/>
                <a:gd name="T52" fmla="*/ 2147483647 w 1190"/>
                <a:gd name="T53" fmla="*/ 2147483647 h 350"/>
                <a:gd name="T54" fmla="*/ 2147483647 w 1190"/>
                <a:gd name="T55" fmla="*/ 2147483647 h 350"/>
                <a:gd name="T56" fmla="*/ 2147483647 w 1190"/>
                <a:gd name="T57" fmla="*/ 2147483647 h 350"/>
                <a:gd name="T58" fmla="*/ 2147483647 w 1190"/>
                <a:gd name="T59" fmla="*/ 2147483647 h 350"/>
                <a:gd name="T60" fmla="*/ 2147483647 w 1190"/>
                <a:gd name="T61" fmla="*/ 2147483647 h 350"/>
                <a:gd name="T62" fmla="*/ 2147483647 w 1190"/>
                <a:gd name="T63" fmla="*/ 2147483647 h 350"/>
                <a:gd name="T64" fmla="*/ 2147483647 w 1190"/>
                <a:gd name="T65" fmla="*/ 2147483647 h 350"/>
                <a:gd name="T66" fmla="*/ 2147483647 w 1190"/>
                <a:gd name="T67" fmla="*/ 2147483647 h 350"/>
                <a:gd name="T68" fmla="*/ 2147483647 w 1190"/>
                <a:gd name="T69" fmla="*/ 2147483647 h 350"/>
                <a:gd name="T70" fmla="*/ 2147483647 w 1190"/>
                <a:gd name="T71" fmla="*/ 2147483647 h 350"/>
                <a:gd name="T72" fmla="*/ 2147483647 w 1190"/>
                <a:gd name="T73" fmla="*/ 2147483647 h 350"/>
                <a:gd name="T74" fmla="*/ 2147483647 w 1190"/>
                <a:gd name="T75" fmla="*/ 2147483647 h 350"/>
                <a:gd name="T76" fmla="*/ 2147483647 w 1190"/>
                <a:gd name="T77" fmla="*/ 2147483647 h 350"/>
                <a:gd name="T78" fmla="*/ 2147483647 w 1190"/>
                <a:gd name="T79" fmla="*/ 2147483647 h 350"/>
                <a:gd name="T80" fmla="*/ 2147483647 w 1190"/>
                <a:gd name="T81" fmla="*/ 2147483647 h 350"/>
                <a:gd name="T82" fmla="*/ 2147483647 w 1190"/>
                <a:gd name="T83" fmla="*/ 2147483647 h 350"/>
                <a:gd name="T84" fmla="*/ 2147483647 w 1190"/>
                <a:gd name="T85" fmla="*/ 2147483647 h 350"/>
                <a:gd name="T86" fmla="*/ 2147483647 w 1190"/>
                <a:gd name="T87" fmla="*/ 2147483647 h 350"/>
                <a:gd name="T88" fmla="*/ 2147483647 w 1190"/>
                <a:gd name="T89" fmla="*/ 2147483647 h 350"/>
                <a:gd name="T90" fmla="*/ 2147483647 w 1190"/>
                <a:gd name="T91" fmla="*/ 2147483647 h 350"/>
                <a:gd name="T92" fmla="*/ 2147483647 w 1190"/>
                <a:gd name="T93" fmla="*/ 2147483647 h 350"/>
                <a:gd name="T94" fmla="*/ 2147483647 w 1190"/>
                <a:gd name="T95" fmla="*/ 2147483647 h 350"/>
                <a:gd name="T96" fmla="*/ 2147483647 w 1190"/>
                <a:gd name="T97" fmla="*/ 2147483647 h 350"/>
                <a:gd name="T98" fmla="*/ 2147483647 w 1190"/>
                <a:gd name="T99" fmla="*/ 2147483647 h 350"/>
                <a:gd name="T100" fmla="*/ 2147483647 w 1190"/>
                <a:gd name="T101" fmla="*/ 2147483647 h 350"/>
                <a:gd name="T102" fmla="*/ 2147483647 w 1190"/>
                <a:gd name="T103" fmla="*/ 2147483647 h 350"/>
                <a:gd name="T104" fmla="*/ 2147483647 w 1190"/>
                <a:gd name="T105" fmla="*/ 2147483647 h 350"/>
                <a:gd name="T106" fmla="*/ 2147483647 w 1190"/>
                <a:gd name="T107" fmla="*/ 2147483647 h 350"/>
                <a:gd name="T108" fmla="*/ 2147483647 w 1190"/>
                <a:gd name="T109" fmla="*/ 2147483647 h 350"/>
                <a:gd name="T110" fmla="*/ 2147483647 w 1190"/>
                <a:gd name="T111" fmla="*/ 2147483647 h 350"/>
                <a:gd name="T112" fmla="*/ 2147483647 w 1190"/>
                <a:gd name="T113" fmla="*/ 0 h 3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90"/>
                <a:gd name="T172" fmla="*/ 0 h 350"/>
                <a:gd name="T173" fmla="*/ 1190 w 1190"/>
                <a:gd name="T174" fmla="*/ 350 h 35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90" h="350">
                  <a:moveTo>
                    <a:pt x="0" y="350"/>
                  </a:moveTo>
                  <a:lnTo>
                    <a:pt x="3" y="325"/>
                  </a:lnTo>
                  <a:lnTo>
                    <a:pt x="6" y="309"/>
                  </a:lnTo>
                  <a:lnTo>
                    <a:pt x="9" y="295"/>
                  </a:lnTo>
                  <a:lnTo>
                    <a:pt x="12" y="283"/>
                  </a:lnTo>
                  <a:lnTo>
                    <a:pt x="15" y="275"/>
                  </a:lnTo>
                  <a:lnTo>
                    <a:pt x="18" y="266"/>
                  </a:lnTo>
                  <a:lnTo>
                    <a:pt x="21" y="258"/>
                  </a:lnTo>
                  <a:lnTo>
                    <a:pt x="24" y="252"/>
                  </a:lnTo>
                  <a:lnTo>
                    <a:pt x="27" y="246"/>
                  </a:lnTo>
                  <a:lnTo>
                    <a:pt x="30" y="241"/>
                  </a:lnTo>
                  <a:lnTo>
                    <a:pt x="33" y="236"/>
                  </a:lnTo>
                  <a:lnTo>
                    <a:pt x="36" y="230"/>
                  </a:lnTo>
                  <a:lnTo>
                    <a:pt x="39" y="226"/>
                  </a:lnTo>
                  <a:lnTo>
                    <a:pt x="42" y="223"/>
                  </a:lnTo>
                  <a:lnTo>
                    <a:pt x="44" y="218"/>
                  </a:lnTo>
                  <a:lnTo>
                    <a:pt x="47" y="214"/>
                  </a:lnTo>
                  <a:lnTo>
                    <a:pt x="50" y="211"/>
                  </a:lnTo>
                  <a:lnTo>
                    <a:pt x="53" y="208"/>
                  </a:lnTo>
                  <a:lnTo>
                    <a:pt x="56" y="204"/>
                  </a:lnTo>
                  <a:lnTo>
                    <a:pt x="59" y="201"/>
                  </a:lnTo>
                  <a:lnTo>
                    <a:pt x="62" y="198"/>
                  </a:lnTo>
                  <a:lnTo>
                    <a:pt x="65" y="195"/>
                  </a:lnTo>
                  <a:lnTo>
                    <a:pt x="68" y="192"/>
                  </a:lnTo>
                  <a:lnTo>
                    <a:pt x="71" y="190"/>
                  </a:lnTo>
                  <a:lnTo>
                    <a:pt x="74" y="187"/>
                  </a:lnTo>
                  <a:lnTo>
                    <a:pt x="77" y="184"/>
                  </a:lnTo>
                  <a:lnTo>
                    <a:pt x="80" y="181"/>
                  </a:lnTo>
                  <a:lnTo>
                    <a:pt x="83" y="180"/>
                  </a:lnTo>
                  <a:lnTo>
                    <a:pt x="86" y="177"/>
                  </a:lnTo>
                  <a:lnTo>
                    <a:pt x="89" y="176"/>
                  </a:lnTo>
                  <a:lnTo>
                    <a:pt x="92" y="173"/>
                  </a:lnTo>
                  <a:lnTo>
                    <a:pt x="95" y="171"/>
                  </a:lnTo>
                  <a:lnTo>
                    <a:pt x="98" y="170"/>
                  </a:lnTo>
                  <a:lnTo>
                    <a:pt x="100" y="167"/>
                  </a:lnTo>
                  <a:lnTo>
                    <a:pt x="103" y="165"/>
                  </a:lnTo>
                  <a:lnTo>
                    <a:pt x="106" y="164"/>
                  </a:lnTo>
                  <a:lnTo>
                    <a:pt x="109" y="162"/>
                  </a:lnTo>
                  <a:lnTo>
                    <a:pt x="112" y="159"/>
                  </a:lnTo>
                  <a:lnTo>
                    <a:pt x="115" y="158"/>
                  </a:lnTo>
                  <a:lnTo>
                    <a:pt x="118" y="156"/>
                  </a:lnTo>
                  <a:lnTo>
                    <a:pt x="121" y="155"/>
                  </a:lnTo>
                  <a:lnTo>
                    <a:pt x="124" y="153"/>
                  </a:lnTo>
                  <a:lnTo>
                    <a:pt x="127" y="152"/>
                  </a:lnTo>
                  <a:lnTo>
                    <a:pt x="130" y="150"/>
                  </a:lnTo>
                  <a:lnTo>
                    <a:pt x="133" y="149"/>
                  </a:lnTo>
                  <a:lnTo>
                    <a:pt x="136" y="148"/>
                  </a:lnTo>
                  <a:lnTo>
                    <a:pt x="139" y="146"/>
                  </a:lnTo>
                  <a:lnTo>
                    <a:pt x="142" y="145"/>
                  </a:lnTo>
                  <a:lnTo>
                    <a:pt x="145" y="143"/>
                  </a:lnTo>
                  <a:lnTo>
                    <a:pt x="148" y="142"/>
                  </a:lnTo>
                  <a:lnTo>
                    <a:pt x="151" y="140"/>
                  </a:lnTo>
                  <a:lnTo>
                    <a:pt x="154" y="139"/>
                  </a:lnTo>
                  <a:lnTo>
                    <a:pt x="156" y="137"/>
                  </a:lnTo>
                  <a:lnTo>
                    <a:pt x="159" y="136"/>
                  </a:lnTo>
                  <a:lnTo>
                    <a:pt x="162" y="134"/>
                  </a:lnTo>
                  <a:lnTo>
                    <a:pt x="165" y="134"/>
                  </a:lnTo>
                  <a:lnTo>
                    <a:pt x="168" y="133"/>
                  </a:lnTo>
                  <a:lnTo>
                    <a:pt x="171" y="131"/>
                  </a:lnTo>
                  <a:lnTo>
                    <a:pt x="174" y="130"/>
                  </a:lnTo>
                  <a:lnTo>
                    <a:pt x="177" y="128"/>
                  </a:lnTo>
                  <a:lnTo>
                    <a:pt x="180" y="128"/>
                  </a:lnTo>
                  <a:lnTo>
                    <a:pt x="183" y="127"/>
                  </a:lnTo>
                  <a:lnTo>
                    <a:pt x="186" y="125"/>
                  </a:lnTo>
                  <a:lnTo>
                    <a:pt x="189" y="124"/>
                  </a:lnTo>
                  <a:lnTo>
                    <a:pt x="192" y="124"/>
                  </a:lnTo>
                  <a:lnTo>
                    <a:pt x="195" y="122"/>
                  </a:lnTo>
                  <a:lnTo>
                    <a:pt x="198" y="121"/>
                  </a:lnTo>
                  <a:lnTo>
                    <a:pt x="201" y="121"/>
                  </a:lnTo>
                  <a:lnTo>
                    <a:pt x="204" y="119"/>
                  </a:lnTo>
                  <a:lnTo>
                    <a:pt x="207" y="118"/>
                  </a:lnTo>
                  <a:lnTo>
                    <a:pt x="210" y="118"/>
                  </a:lnTo>
                  <a:lnTo>
                    <a:pt x="212" y="116"/>
                  </a:lnTo>
                  <a:lnTo>
                    <a:pt x="215" y="115"/>
                  </a:lnTo>
                  <a:lnTo>
                    <a:pt x="218" y="115"/>
                  </a:lnTo>
                  <a:lnTo>
                    <a:pt x="221" y="114"/>
                  </a:lnTo>
                  <a:lnTo>
                    <a:pt x="224" y="112"/>
                  </a:lnTo>
                  <a:lnTo>
                    <a:pt x="227" y="112"/>
                  </a:lnTo>
                  <a:lnTo>
                    <a:pt x="230" y="111"/>
                  </a:lnTo>
                  <a:lnTo>
                    <a:pt x="233" y="111"/>
                  </a:lnTo>
                  <a:lnTo>
                    <a:pt x="236" y="109"/>
                  </a:lnTo>
                  <a:lnTo>
                    <a:pt x="239" y="108"/>
                  </a:lnTo>
                  <a:lnTo>
                    <a:pt x="242" y="108"/>
                  </a:lnTo>
                  <a:lnTo>
                    <a:pt x="245" y="106"/>
                  </a:lnTo>
                  <a:lnTo>
                    <a:pt x="248" y="106"/>
                  </a:lnTo>
                  <a:lnTo>
                    <a:pt x="251" y="105"/>
                  </a:lnTo>
                  <a:lnTo>
                    <a:pt x="254" y="105"/>
                  </a:lnTo>
                  <a:lnTo>
                    <a:pt x="257" y="103"/>
                  </a:lnTo>
                  <a:lnTo>
                    <a:pt x="260" y="103"/>
                  </a:lnTo>
                  <a:lnTo>
                    <a:pt x="263" y="102"/>
                  </a:lnTo>
                  <a:lnTo>
                    <a:pt x="266" y="100"/>
                  </a:lnTo>
                  <a:lnTo>
                    <a:pt x="269" y="100"/>
                  </a:lnTo>
                  <a:lnTo>
                    <a:pt x="271" y="99"/>
                  </a:lnTo>
                  <a:lnTo>
                    <a:pt x="274" y="99"/>
                  </a:lnTo>
                  <a:lnTo>
                    <a:pt x="277" y="97"/>
                  </a:lnTo>
                  <a:lnTo>
                    <a:pt x="280" y="97"/>
                  </a:lnTo>
                  <a:lnTo>
                    <a:pt x="283" y="96"/>
                  </a:lnTo>
                  <a:lnTo>
                    <a:pt x="286" y="96"/>
                  </a:lnTo>
                  <a:lnTo>
                    <a:pt x="289" y="94"/>
                  </a:lnTo>
                  <a:lnTo>
                    <a:pt x="292" y="94"/>
                  </a:lnTo>
                  <a:lnTo>
                    <a:pt x="295" y="94"/>
                  </a:lnTo>
                  <a:lnTo>
                    <a:pt x="298" y="93"/>
                  </a:lnTo>
                  <a:lnTo>
                    <a:pt x="301" y="93"/>
                  </a:lnTo>
                  <a:lnTo>
                    <a:pt x="304" y="91"/>
                  </a:lnTo>
                  <a:lnTo>
                    <a:pt x="307" y="91"/>
                  </a:lnTo>
                  <a:lnTo>
                    <a:pt x="310" y="90"/>
                  </a:lnTo>
                  <a:lnTo>
                    <a:pt x="313" y="90"/>
                  </a:lnTo>
                  <a:lnTo>
                    <a:pt x="316" y="88"/>
                  </a:lnTo>
                  <a:lnTo>
                    <a:pt x="319" y="88"/>
                  </a:lnTo>
                  <a:lnTo>
                    <a:pt x="322" y="87"/>
                  </a:lnTo>
                  <a:lnTo>
                    <a:pt x="325" y="87"/>
                  </a:lnTo>
                  <a:lnTo>
                    <a:pt x="327" y="87"/>
                  </a:lnTo>
                  <a:lnTo>
                    <a:pt x="330" y="85"/>
                  </a:lnTo>
                  <a:lnTo>
                    <a:pt x="333" y="85"/>
                  </a:lnTo>
                  <a:lnTo>
                    <a:pt x="336" y="84"/>
                  </a:lnTo>
                  <a:lnTo>
                    <a:pt x="339" y="84"/>
                  </a:lnTo>
                  <a:lnTo>
                    <a:pt x="342" y="84"/>
                  </a:lnTo>
                  <a:lnTo>
                    <a:pt x="345" y="83"/>
                  </a:lnTo>
                  <a:lnTo>
                    <a:pt x="348" y="83"/>
                  </a:lnTo>
                  <a:lnTo>
                    <a:pt x="351" y="81"/>
                  </a:lnTo>
                  <a:lnTo>
                    <a:pt x="354" y="81"/>
                  </a:lnTo>
                  <a:lnTo>
                    <a:pt x="357" y="81"/>
                  </a:lnTo>
                  <a:lnTo>
                    <a:pt x="360" y="80"/>
                  </a:lnTo>
                  <a:lnTo>
                    <a:pt x="363" y="80"/>
                  </a:lnTo>
                  <a:lnTo>
                    <a:pt x="366" y="78"/>
                  </a:lnTo>
                  <a:lnTo>
                    <a:pt x="369" y="78"/>
                  </a:lnTo>
                  <a:lnTo>
                    <a:pt x="372" y="78"/>
                  </a:lnTo>
                  <a:lnTo>
                    <a:pt x="375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3" y="75"/>
                  </a:lnTo>
                  <a:lnTo>
                    <a:pt x="386" y="75"/>
                  </a:lnTo>
                  <a:lnTo>
                    <a:pt x="389" y="74"/>
                  </a:lnTo>
                  <a:lnTo>
                    <a:pt x="392" y="74"/>
                  </a:lnTo>
                  <a:lnTo>
                    <a:pt x="395" y="74"/>
                  </a:lnTo>
                  <a:lnTo>
                    <a:pt x="398" y="72"/>
                  </a:lnTo>
                  <a:lnTo>
                    <a:pt x="401" y="72"/>
                  </a:lnTo>
                  <a:lnTo>
                    <a:pt x="404" y="72"/>
                  </a:lnTo>
                  <a:lnTo>
                    <a:pt x="407" y="71"/>
                  </a:lnTo>
                  <a:lnTo>
                    <a:pt x="410" y="71"/>
                  </a:lnTo>
                  <a:lnTo>
                    <a:pt x="413" y="71"/>
                  </a:lnTo>
                  <a:lnTo>
                    <a:pt x="416" y="69"/>
                  </a:lnTo>
                  <a:lnTo>
                    <a:pt x="419" y="69"/>
                  </a:lnTo>
                  <a:lnTo>
                    <a:pt x="422" y="69"/>
                  </a:lnTo>
                  <a:lnTo>
                    <a:pt x="425" y="68"/>
                  </a:lnTo>
                  <a:lnTo>
                    <a:pt x="428" y="68"/>
                  </a:lnTo>
                  <a:lnTo>
                    <a:pt x="431" y="68"/>
                  </a:lnTo>
                  <a:lnTo>
                    <a:pt x="434" y="66"/>
                  </a:lnTo>
                  <a:lnTo>
                    <a:pt x="437" y="66"/>
                  </a:lnTo>
                  <a:lnTo>
                    <a:pt x="440" y="66"/>
                  </a:lnTo>
                  <a:lnTo>
                    <a:pt x="442" y="65"/>
                  </a:lnTo>
                  <a:lnTo>
                    <a:pt x="445" y="65"/>
                  </a:lnTo>
                  <a:lnTo>
                    <a:pt x="448" y="65"/>
                  </a:lnTo>
                  <a:lnTo>
                    <a:pt x="451" y="65"/>
                  </a:lnTo>
                  <a:lnTo>
                    <a:pt x="454" y="63"/>
                  </a:lnTo>
                  <a:lnTo>
                    <a:pt x="457" y="63"/>
                  </a:lnTo>
                  <a:lnTo>
                    <a:pt x="460" y="63"/>
                  </a:lnTo>
                  <a:lnTo>
                    <a:pt x="463" y="62"/>
                  </a:lnTo>
                  <a:lnTo>
                    <a:pt x="466" y="62"/>
                  </a:lnTo>
                  <a:lnTo>
                    <a:pt x="469" y="62"/>
                  </a:lnTo>
                  <a:lnTo>
                    <a:pt x="472" y="60"/>
                  </a:lnTo>
                  <a:lnTo>
                    <a:pt x="475" y="60"/>
                  </a:lnTo>
                  <a:lnTo>
                    <a:pt x="478" y="60"/>
                  </a:lnTo>
                  <a:lnTo>
                    <a:pt x="481" y="60"/>
                  </a:lnTo>
                  <a:lnTo>
                    <a:pt x="484" y="59"/>
                  </a:lnTo>
                  <a:lnTo>
                    <a:pt x="487" y="59"/>
                  </a:lnTo>
                  <a:lnTo>
                    <a:pt x="490" y="59"/>
                  </a:lnTo>
                  <a:lnTo>
                    <a:pt x="493" y="57"/>
                  </a:lnTo>
                  <a:lnTo>
                    <a:pt x="496" y="57"/>
                  </a:lnTo>
                  <a:lnTo>
                    <a:pt x="498" y="57"/>
                  </a:lnTo>
                  <a:lnTo>
                    <a:pt x="501" y="57"/>
                  </a:lnTo>
                  <a:lnTo>
                    <a:pt x="504" y="56"/>
                  </a:lnTo>
                  <a:lnTo>
                    <a:pt x="507" y="56"/>
                  </a:lnTo>
                  <a:lnTo>
                    <a:pt x="510" y="56"/>
                  </a:lnTo>
                  <a:lnTo>
                    <a:pt x="513" y="56"/>
                  </a:lnTo>
                  <a:lnTo>
                    <a:pt x="516" y="54"/>
                  </a:lnTo>
                  <a:lnTo>
                    <a:pt x="519" y="54"/>
                  </a:lnTo>
                  <a:lnTo>
                    <a:pt x="522" y="54"/>
                  </a:lnTo>
                  <a:lnTo>
                    <a:pt x="525" y="53"/>
                  </a:lnTo>
                  <a:lnTo>
                    <a:pt x="528" y="53"/>
                  </a:lnTo>
                  <a:lnTo>
                    <a:pt x="531" y="53"/>
                  </a:lnTo>
                  <a:lnTo>
                    <a:pt x="534" y="53"/>
                  </a:lnTo>
                  <a:lnTo>
                    <a:pt x="537" y="51"/>
                  </a:lnTo>
                  <a:lnTo>
                    <a:pt x="540" y="51"/>
                  </a:lnTo>
                  <a:lnTo>
                    <a:pt x="543" y="51"/>
                  </a:lnTo>
                  <a:lnTo>
                    <a:pt x="546" y="51"/>
                  </a:lnTo>
                  <a:lnTo>
                    <a:pt x="549" y="50"/>
                  </a:lnTo>
                  <a:lnTo>
                    <a:pt x="552" y="50"/>
                  </a:lnTo>
                  <a:lnTo>
                    <a:pt x="554" y="50"/>
                  </a:lnTo>
                  <a:lnTo>
                    <a:pt x="557" y="50"/>
                  </a:lnTo>
                  <a:lnTo>
                    <a:pt x="560" y="49"/>
                  </a:lnTo>
                  <a:lnTo>
                    <a:pt x="563" y="49"/>
                  </a:lnTo>
                  <a:lnTo>
                    <a:pt x="566" y="49"/>
                  </a:lnTo>
                  <a:lnTo>
                    <a:pt x="569" y="49"/>
                  </a:lnTo>
                  <a:lnTo>
                    <a:pt x="572" y="49"/>
                  </a:lnTo>
                  <a:lnTo>
                    <a:pt x="575" y="47"/>
                  </a:lnTo>
                  <a:lnTo>
                    <a:pt x="578" y="47"/>
                  </a:lnTo>
                  <a:lnTo>
                    <a:pt x="581" y="47"/>
                  </a:lnTo>
                  <a:lnTo>
                    <a:pt x="584" y="47"/>
                  </a:lnTo>
                  <a:lnTo>
                    <a:pt x="587" y="46"/>
                  </a:lnTo>
                  <a:lnTo>
                    <a:pt x="590" y="46"/>
                  </a:lnTo>
                  <a:lnTo>
                    <a:pt x="593" y="46"/>
                  </a:lnTo>
                  <a:lnTo>
                    <a:pt x="596" y="46"/>
                  </a:lnTo>
                  <a:lnTo>
                    <a:pt x="599" y="44"/>
                  </a:lnTo>
                  <a:lnTo>
                    <a:pt x="602" y="44"/>
                  </a:lnTo>
                  <a:lnTo>
                    <a:pt x="605" y="44"/>
                  </a:lnTo>
                  <a:lnTo>
                    <a:pt x="608" y="44"/>
                  </a:lnTo>
                  <a:lnTo>
                    <a:pt x="611" y="44"/>
                  </a:lnTo>
                  <a:lnTo>
                    <a:pt x="613" y="43"/>
                  </a:lnTo>
                  <a:lnTo>
                    <a:pt x="616" y="43"/>
                  </a:lnTo>
                  <a:lnTo>
                    <a:pt x="619" y="43"/>
                  </a:lnTo>
                  <a:lnTo>
                    <a:pt x="622" y="43"/>
                  </a:lnTo>
                  <a:lnTo>
                    <a:pt x="625" y="41"/>
                  </a:lnTo>
                  <a:lnTo>
                    <a:pt x="628" y="41"/>
                  </a:lnTo>
                  <a:lnTo>
                    <a:pt x="631" y="41"/>
                  </a:lnTo>
                  <a:lnTo>
                    <a:pt x="634" y="41"/>
                  </a:lnTo>
                  <a:lnTo>
                    <a:pt x="637" y="41"/>
                  </a:lnTo>
                  <a:lnTo>
                    <a:pt x="640" y="40"/>
                  </a:lnTo>
                  <a:lnTo>
                    <a:pt x="643" y="40"/>
                  </a:lnTo>
                  <a:lnTo>
                    <a:pt x="646" y="40"/>
                  </a:lnTo>
                  <a:lnTo>
                    <a:pt x="649" y="40"/>
                  </a:lnTo>
                  <a:lnTo>
                    <a:pt x="652" y="40"/>
                  </a:lnTo>
                  <a:lnTo>
                    <a:pt x="655" y="38"/>
                  </a:lnTo>
                  <a:lnTo>
                    <a:pt x="658" y="38"/>
                  </a:lnTo>
                  <a:lnTo>
                    <a:pt x="661" y="38"/>
                  </a:lnTo>
                  <a:lnTo>
                    <a:pt x="664" y="38"/>
                  </a:lnTo>
                  <a:lnTo>
                    <a:pt x="667" y="38"/>
                  </a:lnTo>
                  <a:lnTo>
                    <a:pt x="669" y="37"/>
                  </a:lnTo>
                  <a:lnTo>
                    <a:pt x="672" y="37"/>
                  </a:lnTo>
                  <a:lnTo>
                    <a:pt x="675" y="37"/>
                  </a:lnTo>
                  <a:lnTo>
                    <a:pt x="678" y="37"/>
                  </a:lnTo>
                  <a:lnTo>
                    <a:pt x="681" y="37"/>
                  </a:lnTo>
                  <a:lnTo>
                    <a:pt x="684" y="35"/>
                  </a:lnTo>
                  <a:lnTo>
                    <a:pt x="687" y="35"/>
                  </a:lnTo>
                  <a:lnTo>
                    <a:pt x="690" y="35"/>
                  </a:lnTo>
                  <a:lnTo>
                    <a:pt x="693" y="35"/>
                  </a:lnTo>
                  <a:lnTo>
                    <a:pt x="696" y="35"/>
                  </a:lnTo>
                  <a:lnTo>
                    <a:pt x="699" y="34"/>
                  </a:lnTo>
                  <a:lnTo>
                    <a:pt x="702" y="34"/>
                  </a:lnTo>
                  <a:lnTo>
                    <a:pt x="705" y="34"/>
                  </a:lnTo>
                  <a:lnTo>
                    <a:pt x="708" y="34"/>
                  </a:lnTo>
                  <a:lnTo>
                    <a:pt x="711" y="34"/>
                  </a:lnTo>
                  <a:lnTo>
                    <a:pt x="714" y="32"/>
                  </a:lnTo>
                  <a:lnTo>
                    <a:pt x="717" y="32"/>
                  </a:lnTo>
                  <a:lnTo>
                    <a:pt x="720" y="32"/>
                  </a:lnTo>
                  <a:lnTo>
                    <a:pt x="723" y="32"/>
                  </a:lnTo>
                  <a:lnTo>
                    <a:pt x="725" y="32"/>
                  </a:lnTo>
                  <a:lnTo>
                    <a:pt x="728" y="31"/>
                  </a:lnTo>
                  <a:lnTo>
                    <a:pt x="731" y="31"/>
                  </a:lnTo>
                  <a:lnTo>
                    <a:pt x="734" y="31"/>
                  </a:lnTo>
                  <a:lnTo>
                    <a:pt x="737" y="31"/>
                  </a:lnTo>
                  <a:lnTo>
                    <a:pt x="740" y="31"/>
                  </a:lnTo>
                  <a:lnTo>
                    <a:pt x="743" y="31"/>
                  </a:lnTo>
                  <a:lnTo>
                    <a:pt x="746" y="29"/>
                  </a:lnTo>
                  <a:lnTo>
                    <a:pt x="749" y="29"/>
                  </a:lnTo>
                  <a:lnTo>
                    <a:pt x="752" y="29"/>
                  </a:lnTo>
                  <a:lnTo>
                    <a:pt x="755" y="29"/>
                  </a:lnTo>
                  <a:lnTo>
                    <a:pt x="758" y="29"/>
                  </a:lnTo>
                  <a:lnTo>
                    <a:pt x="761" y="28"/>
                  </a:lnTo>
                  <a:lnTo>
                    <a:pt x="764" y="28"/>
                  </a:lnTo>
                  <a:lnTo>
                    <a:pt x="767" y="28"/>
                  </a:lnTo>
                  <a:lnTo>
                    <a:pt x="770" y="28"/>
                  </a:lnTo>
                  <a:lnTo>
                    <a:pt x="773" y="28"/>
                  </a:lnTo>
                  <a:lnTo>
                    <a:pt x="776" y="28"/>
                  </a:lnTo>
                  <a:lnTo>
                    <a:pt x="779" y="26"/>
                  </a:lnTo>
                  <a:lnTo>
                    <a:pt x="781" y="26"/>
                  </a:lnTo>
                  <a:lnTo>
                    <a:pt x="784" y="26"/>
                  </a:lnTo>
                  <a:lnTo>
                    <a:pt x="787" y="26"/>
                  </a:lnTo>
                  <a:lnTo>
                    <a:pt x="790" y="26"/>
                  </a:lnTo>
                  <a:lnTo>
                    <a:pt x="793" y="26"/>
                  </a:lnTo>
                  <a:lnTo>
                    <a:pt x="796" y="25"/>
                  </a:lnTo>
                  <a:lnTo>
                    <a:pt x="799" y="25"/>
                  </a:lnTo>
                  <a:lnTo>
                    <a:pt x="802" y="25"/>
                  </a:lnTo>
                  <a:lnTo>
                    <a:pt x="805" y="25"/>
                  </a:lnTo>
                  <a:lnTo>
                    <a:pt x="808" y="25"/>
                  </a:lnTo>
                  <a:lnTo>
                    <a:pt x="811" y="25"/>
                  </a:lnTo>
                  <a:lnTo>
                    <a:pt x="814" y="23"/>
                  </a:lnTo>
                  <a:lnTo>
                    <a:pt x="817" y="23"/>
                  </a:lnTo>
                  <a:lnTo>
                    <a:pt x="820" y="23"/>
                  </a:lnTo>
                  <a:lnTo>
                    <a:pt x="823" y="23"/>
                  </a:lnTo>
                  <a:lnTo>
                    <a:pt x="826" y="23"/>
                  </a:lnTo>
                  <a:lnTo>
                    <a:pt x="829" y="23"/>
                  </a:lnTo>
                  <a:lnTo>
                    <a:pt x="832" y="22"/>
                  </a:lnTo>
                  <a:lnTo>
                    <a:pt x="835" y="22"/>
                  </a:lnTo>
                  <a:lnTo>
                    <a:pt x="838" y="22"/>
                  </a:lnTo>
                  <a:lnTo>
                    <a:pt x="840" y="22"/>
                  </a:lnTo>
                  <a:lnTo>
                    <a:pt x="843" y="22"/>
                  </a:lnTo>
                  <a:lnTo>
                    <a:pt x="846" y="22"/>
                  </a:lnTo>
                  <a:lnTo>
                    <a:pt x="849" y="22"/>
                  </a:lnTo>
                  <a:lnTo>
                    <a:pt x="852" y="20"/>
                  </a:lnTo>
                  <a:lnTo>
                    <a:pt x="855" y="20"/>
                  </a:lnTo>
                  <a:lnTo>
                    <a:pt x="858" y="20"/>
                  </a:lnTo>
                  <a:lnTo>
                    <a:pt x="861" y="20"/>
                  </a:lnTo>
                  <a:lnTo>
                    <a:pt x="864" y="20"/>
                  </a:lnTo>
                  <a:lnTo>
                    <a:pt x="867" y="20"/>
                  </a:lnTo>
                  <a:lnTo>
                    <a:pt x="870" y="19"/>
                  </a:lnTo>
                  <a:lnTo>
                    <a:pt x="873" y="19"/>
                  </a:lnTo>
                  <a:lnTo>
                    <a:pt x="876" y="19"/>
                  </a:lnTo>
                  <a:lnTo>
                    <a:pt x="879" y="19"/>
                  </a:lnTo>
                  <a:lnTo>
                    <a:pt x="882" y="19"/>
                  </a:lnTo>
                  <a:lnTo>
                    <a:pt x="885" y="19"/>
                  </a:lnTo>
                  <a:lnTo>
                    <a:pt x="888" y="19"/>
                  </a:lnTo>
                  <a:lnTo>
                    <a:pt x="891" y="18"/>
                  </a:lnTo>
                  <a:lnTo>
                    <a:pt x="894" y="18"/>
                  </a:lnTo>
                  <a:lnTo>
                    <a:pt x="896" y="18"/>
                  </a:lnTo>
                  <a:lnTo>
                    <a:pt x="899" y="18"/>
                  </a:lnTo>
                  <a:lnTo>
                    <a:pt x="902" y="18"/>
                  </a:lnTo>
                  <a:lnTo>
                    <a:pt x="905" y="18"/>
                  </a:lnTo>
                  <a:lnTo>
                    <a:pt x="908" y="18"/>
                  </a:lnTo>
                  <a:lnTo>
                    <a:pt x="911" y="16"/>
                  </a:lnTo>
                  <a:lnTo>
                    <a:pt x="914" y="16"/>
                  </a:lnTo>
                  <a:lnTo>
                    <a:pt x="917" y="16"/>
                  </a:lnTo>
                  <a:lnTo>
                    <a:pt x="920" y="16"/>
                  </a:lnTo>
                  <a:lnTo>
                    <a:pt x="923" y="16"/>
                  </a:lnTo>
                  <a:lnTo>
                    <a:pt x="926" y="16"/>
                  </a:lnTo>
                  <a:lnTo>
                    <a:pt x="929" y="16"/>
                  </a:lnTo>
                  <a:lnTo>
                    <a:pt x="932" y="15"/>
                  </a:lnTo>
                  <a:lnTo>
                    <a:pt x="935" y="15"/>
                  </a:lnTo>
                  <a:lnTo>
                    <a:pt x="938" y="15"/>
                  </a:lnTo>
                  <a:lnTo>
                    <a:pt x="941" y="15"/>
                  </a:lnTo>
                  <a:lnTo>
                    <a:pt x="944" y="15"/>
                  </a:lnTo>
                  <a:lnTo>
                    <a:pt x="947" y="15"/>
                  </a:lnTo>
                  <a:lnTo>
                    <a:pt x="950" y="15"/>
                  </a:lnTo>
                  <a:lnTo>
                    <a:pt x="952" y="13"/>
                  </a:lnTo>
                  <a:lnTo>
                    <a:pt x="955" y="13"/>
                  </a:lnTo>
                  <a:lnTo>
                    <a:pt x="958" y="13"/>
                  </a:lnTo>
                  <a:lnTo>
                    <a:pt x="961" y="13"/>
                  </a:lnTo>
                  <a:lnTo>
                    <a:pt x="964" y="13"/>
                  </a:lnTo>
                  <a:lnTo>
                    <a:pt x="967" y="13"/>
                  </a:lnTo>
                  <a:lnTo>
                    <a:pt x="970" y="13"/>
                  </a:lnTo>
                  <a:lnTo>
                    <a:pt x="973" y="12"/>
                  </a:lnTo>
                  <a:lnTo>
                    <a:pt x="976" y="12"/>
                  </a:lnTo>
                  <a:lnTo>
                    <a:pt x="979" y="12"/>
                  </a:lnTo>
                  <a:lnTo>
                    <a:pt x="982" y="12"/>
                  </a:lnTo>
                  <a:lnTo>
                    <a:pt x="985" y="12"/>
                  </a:lnTo>
                  <a:lnTo>
                    <a:pt x="988" y="12"/>
                  </a:lnTo>
                  <a:lnTo>
                    <a:pt x="991" y="12"/>
                  </a:lnTo>
                  <a:lnTo>
                    <a:pt x="994" y="12"/>
                  </a:lnTo>
                  <a:lnTo>
                    <a:pt x="997" y="10"/>
                  </a:lnTo>
                  <a:lnTo>
                    <a:pt x="1000" y="10"/>
                  </a:lnTo>
                  <a:lnTo>
                    <a:pt x="1003" y="10"/>
                  </a:lnTo>
                  <a:lnTo>
                    <a:pt x="1006" y="10"/>
                  </a:lnTo>
                  <a:lnTo>
                    <a:pt x="1009" y="10"/>
                  </a:lnTo>
                  <a:lnTo>
                    <a:pt x="1011" y="10"/>
                  </a:lnTo>
                  <a:lnTo>
                    <a:pt x="1014" y="10"/>
                  </a:lnTo>
                  <a:lnTo>
                    <a:pt x="1017" y="10"/>
                  </a:lnTo>
                  <a:lnTo>
                    <a:pt x="1020" y="9"/>
                  </a:lnTo>
                  <a:lnTo>
                    <a:pt x="1023" y="9"/>
                  </a:lnTo>
                  <a:lnTo>
                    <a:pt x="1026" y="9"/>
                  </a:lnTo>
                  <a:lnTo>
                    <a:pt x="1029" y="9"/>
                  </a:lnTo>
                  <a:lnTo>
                    <a:pt x="1032" y="9"/>
                  </a:lnTo>
                  <a:lnTo>
                    <a:pt x="1035" y="9"/>
                  </a:lnTo>
                  <a:lnTo>
                    <a:pt x="1038" y="9"/>
                  </a:lnTo>
                  <a:lnTo>
                    <a:pt x="1041" y="9"/>
                  </a:lnTo>
                  <a:lnTo>
                    <a:pt x="1044" y="7"/>
                  </a:lnTo>
                  <a:lnTo>
                    <a:pt x="1047" y="7"/>
                  </a:lnTo>
                  <a:lnTo>
                    <a:pt x="1050" y="7"/>
                  </a:lnTo>
                  <a:lnTo>
                    <a:pt x="1053" y="7"/>
                  </a:lnTo>
                  <a:lnTo>
                    <a:pt x="1056" y="7"/>
                  </a:lnTo>
                  <a:lnTo>
                    <a:pt x="1059" y="7"/>
                  </a:lnTo>
                  <a:lnTo>
                    <a:pt x="1062" y="7"/>
                  </a:lnTo>
                  <a:lnTo>
                    <a:pt x="1065" y="7"/>
                  </a:lnTo>
                  <a:lnTo>
                    <a:pt x="1067" y="6"/>
                  </a:lnTo>
                  <a:lnTo>
                    <a:pt x="1070" y="6"/>
                  </a:lnTo>
                  <a:lnTo>
                    <a:pt x="1073" y="6"/>
                  </a:lnTo>
                  <a:lnTo>
                    <a:pt x="1076" y="6"/>
                  </a:lnTo>
                  <a:lnTo>
                    <a:pt x="1079" y="6"/>
                  </a:lnTo>
                  <a:lnTo>
                    <a:pt x="1082" y="6"/>
                  </a:lnTo>
                  <a:lnTo>
                    <a:pt x="1085" y="6"/>
                  </a:lnTo>
                  <a:lnTo>
                    <a:pt x="1088" y="6"/>
                  </a:lnTo>
                  <a:lnTo>
                    <a:pt x="1091" y="4"/>
                  </a:lnTo>
                  <a:lnTo>
                    <a:pt x="1094" y="4"/>
                  </a:lnTo>
                  <a:lnTo>
                    <a:pt x="1097" y="4"/>
                  </a:lnTo>
                  <a:lnTo>
                    <a:pt x="1100" y="4"/>
                  </a:lnTo>
                  <a:lnTo>
                    <a:pt x="1103" y="4"/>
                  </a:lnTo>
                  <a:lnTo>
                    <a:pt x="1106" y="4"/>
                  </a:lnTo>
                  <a:lnTo>
                    <a:pt x="1109" y="4"/>
                  </a:lnTo>
                  <a:lnTo>
                    <a:pt x="1112" y="4"/>
                  </a:lnTo>
                  <a:lnTo>
                    <a:pt x="1115" y="4"/>
                  </a:lnTo>
                  <a:lnTo>
                    <a:pt x="1118" y="3"/>
                  </a:lnTo>
                  <a:lnTo>
                    <a:pt x="1121" y="3"/>
                  </a:lnTo>
                  <a:lnTo>
                    <a:pt x="1123" y="3"/>
                  </a:lnTo>
                  <a:lnTo>
                    <a:pt x="1126" y="3"/>
                  </a:lnTo>
                  <a:lnTo>
                    <a:pt x="1129" y="3"/>
                  </a:lnTo>
                  <a:lnTo>
                    <a:pt x="1132" y="3"/>
                  </a:lnTo>
                  <a:lnTo>
                    <a:pt x="1135" y="3"/>
                  </a:lnTo>
                  <a:lnTo>
                    <a:pt x="1138" y="3"/>
                  </a:lnTo>
                  <a:lnTo>
                    <a:pt x="1141" y="3"/>
                  </a:lnTo>
                  <a:lnTo>
                    <a:pt x="1144" y="1"/>
                  </a:lnTo>
                  <a:lnTo>
                    <a:pt x="1147" y="1"/>
                  </a:lnTo>
                  <a:lnTo>
                    <a:pt x="1150" y="1"/>
                  </a:lnTo>
                  <a:lnTo>
                    <a:pt x="1153" y="1"/>
                  </a:lnTo>
                  <a:lnTo>
                    <a:pt x="1156" y="1"/>
                  </a:lnTo>
                  <a:lnTo>
                    <a:pt x="1159" y="1"/>
                  </a:lnTo>
                  <a:lnTo>
                    <a:pt x="1162" y="1"/>
                  </a:lnTo>
                  <a:lnTo>
                    <a:pt x="1165" y="1"/>
                  </a:lnTo>
                  <a:lnTo>
                    <a:pt x="1168" y="1"/>
                  </a:lnTo>
                  <a:lnTo>
                    <a:pt x="1171" y="0"/>
                  </a:lnTo>
                  <a:lnTo>
                    <a:pt x="1174" y="0"/>
                  </a:lnTo>
                  <a:lnTo>
                    <a:pt x="1177" y="0"/>
                  </a:lnTo>
                  <a:lnTo>
                    <a:pt x="1180" y="0"/>
                  </a:lnTo>
                  <a:lnTo>
                    <a:pt x="1182" y="0"/>
                  </a:lnTo>
                  <a:lnTo>
                    <a:pt x="1185" y="0"/>
                  </a:lnTo>
                  <a:lnTo>
                    <a:pt x="1190" y="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8" name="Freeform 62"/>
            <p:cNvSpPr>
              <a:spLocks/>
            </p:cNvSpPr>
            <p:nvPr/>
          </p:nvSpPr>
          <p:spPr bwMode="auto">
            <a:xfrm>
              <a:off x="4489450" y="2195513"/>
              <a:ext cx="44450" cy="44450"/>
            </a:xfrm>
            <a:custGeom>
              <a:avLst/>
              <a:gdLst>
                <a:gd name="T0" fmla="*/ 2147483647 w 28"/>
                <a:gd name="T1" fmla="*/ 2147483647 h 28"/>
                <a:gd name="T2" fmla="*/ 2147483647 w 28"/>
                <a:gd name="T3" fmla="*/ 2147483647 h 28"/>
                <a:gd name="T4" fmla="*/ 2147483647 w 28"/>
                <a:gd name="T5" fmla="*/ 2147483647 h 28"/>
                <a:gd name="T6" fmla="*/ 2147483647 w 28"/>
                <a:gd name="T7" fmla="*/ 2147483647 h 28"/>
                <a:gd name="T8" fmla="*/ 2147483647 w 28"/>
                <a:gd name="T9" fmla="*/ 0 h 28"/>
                <a:gd name="T10" fmla="*/ 2147483647 w 28"/>
                <a:gd name="T11" fmla="*/ 2147483647 h 28"/>
                <a:gd name="T12" fmla="*/ 2147483647 w 28"/>
                <a:gd name="T13" fmla="*/ 2147483647 h 28"/>
                <a:gd name="T14" fmla="*/ 2147483647 w 28"/>
                <a:gd name="T15" fmla="*/ 2147483647 h 28"/>
                <a:gd name="T16" fmla="*/ 0 w 28"/>
                <a:gd name="T17" fmla="*/ 2147483647 h 28"/>
                <a:gd name="T18" fmla="*/ 2147483647 w 28"/>
                <a:gd name="T19" fmla="*/ 2147483647 h 28"/>
                <a:gd name="T20" fmla="*/ 2147483647 w 28"/>
                <a:gd name="T21" fmla="*/ 2147483647 h 28"/>
                <a:gd name="T22" fmla="*/ 2147483647 w 28"/>
                <a:gd name="T23" fmla="*/ 2147483647 h 28"/>
                <a:gd name="T24" fmla="*/ 2147483647 w 28"/>
                <a:gd name="T25" fmla="*/ 2147483647 h 28"/>
                <a:gd name="T26" fmla="*/ 2147483647 w 28"/>
                <a:gd name="T27" fmla="*/ 2147483647 h 28"/>
                <a:gd name="T28" fmla="*/ 2147483647 w 28"/>
                <a:gd name="T29" fmla="*/ 2147483647 h 28"/>
                <a:gd name="T30" fmla="*/ 2147483647 w 28"/>
                <a:gd name="T31" fmla="*/ 2147483647 h 28"/>
                <a:gd name="T32" fmla="*/ 2147483647 w 28"/>
                <a:gd name="T33" fmla="*/ 2147483647 h 28"/>
                <a:gd name="T34" fmla="*/ 2147483647 w 28"/>
                <a:gd name="T35" fmla="*/ 2147483647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28"/>
                <a:gd name="T56" fmla="*/ 28 w 28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28">
                  <a:moveTo>
                    <a:pt x="28" y="15"/>
                  </a:moveTo>
                  <a:lnTo>
                    <a:pt x="27" y="9"/>
                  </a:lnTo>
                  <a:lnTo>
                    <a:pt x="24" y="4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2" y="9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5" y="23"/>
                  </a:lnTo>
                  <a:lnTo>
                    <a:pt x="9" y="26"/>
                  </a:lnTo>
                  <a:lnTo>
                    <a:pt x="15" y="28"/>
                  </a:lnTo>
                  <a:lnTo>
                    <a:pt x="19" y="26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5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9" name="Oval 63"/>
            <p:cNvSpPr>
              <a:spLocks noChangeArrowheads="1"/>
            </p:cNvSpPr>
            <p:nvPr/>
          </p:nvSpPr>
          <p:spPr bwMode="auto">
            <a:xfrm>
              <a:off x="4506913" y="2211388"/>
              <a:ext cx="15875" cy="17463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0" name="Freeform 64"/>
            <p:cNvSpPr>
              <a:spLocks/>
            </p:cNvSpPr>
            <p:nvPr/>
          </p:nvSpPr>
          <p:spPr bwMode="auto">
            <a:xfrm>
              <a:off x="4962525" y="1971676"/>
              <a:ext cx="44450" cy="46038"/>
            </a:xfrm>
            <a:custGeom>
              <a:avLst/>
              <a:gdLst>
                <a:gd name="T0" fmla="*/ 2147483647 w 28"/>
                <a:gd name="T1" fmla="*/ 2147483647 h 29"/>
                <a:gd name="T2" fmla="*/ 2147483647 w 28"/>
                <a:gd name="T3" fmla="*/ 2147483647 h 29"/>
                <a:gd name="T4" fmla="*/ 2147483647 w 28"/>
                <a:gd name="T5" fmla="*/ 2147483647 h 29"/>
                <a:gd name="T6" fmla="*/ 2147483647 w 28"/>
                <a:gd name="T7" fmla="*/ 2147483647 h 29"/>
                <a:gd name="T8" fmla="*/ 2147483647 w 28"/>
                <a:gd name="T9" fmla="*/ 0 h 29"/>
                <a:gd name="T10" fmla="*/ 2147483647 w 28"/>
                <a:gd name="T11" fmla="*/ 2147483647 h 29"/>
                <a:gd name="T12" fmla="*/ 2147483647 w 28"/>
                <a:gd name="T13" fmla="*/ 2147483647 h 29"/>
                <a:gd name="T14" fmla="*/ 2147483647 w 28"/>
                <a:gd name="T15" fmla="*/ 2147483647 h 29"/>
                <a:gd name="T16" fmla="*/ 0 w 28"/>
                <a:gd name="T17" fmla="*/ 2147483647 h 29"/>
                <a:gd name="T18" fmla="*/ 2147483647 w 28"/>
                <a:gd name="T19" fmla="*/ 2147483647 h 29"/>
                <a:gd name="T20" fmla="*/ 2147483647 w 28"/>
                <a:gd name="T21" fmla="*/ 2147483647 h 29"/>
                <a:gd name="T22" fmla="*/ 2147483647 w 28"/>
                <a:gd name="T23" fmla="*/ 2147483647 h 29"/>
                <a:gd name="T24" fmla="*/ 2147483647 w 28"/>
                <a:gd name="T25" fmla="*/ 2147483647 h 29"/>
                <a:gd name="T26" fmla="*/ 2147483647 w 28"/>
                <a:gd name="T27" fmla="*/ 2147483647 h 29"/>
                <a:gd name="T28" fmla="*/ 2147483647 w 28"/>
                <a:gd name="T29" fmla="*/ 2147483647 h 29"/>
                <a:gd name="T30" fmla="*/ 2147483647 w 28"/>
                <a:gd name="T31" fmla="*/ 2147483647 h 29"/>
                <a:gd name="T32" fmla="*/ 2147483647 w 28"/>
                <a:gd name="T33" fmla="*/ 2147483647 h 29"/>
                <a:gd name="T34" fmla="*/ 2147483647 w 28"/>
                <a:gd name="T35" fmla="*/ 2147483647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29"/>
                <a:gd name="T56" fmla="*/ 28 w 28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29">
                  <a:moveTo>
                    <a:pt x="28" y="15"/>
                  </a:moveTo>
                  <a:lnTo>
                    <a:pt x="27" y="9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5" y="29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5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1" name="Oval 65"/>
            <p:cNvSpPr>
              <a:spLocks noChangeArrowheads="1"/>
            </p:cNvSpPr>
            <p:nvPr/>
          </p:nvSpPr>
          <p:spPr bwMode="auto">
            <a:xfrm>
              <a:off x="4978400" y="1989138"/>
              <a:ext cx="17462" cy="1587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2" name="Freeform 66"/>
            <p:cNvSpPr>
              <a:spLocks/>
            </p:cNvSpPr>
            <p:nvPr/>
          </p:nvSpPr>
          <p:spPr bwMode="auto">
            <a:xfrm>
              <a:off x="5910263" y="1509713"/>
              <a:ext cx="44450" cy="46038"/>
            </a:xfrm>
            <a:custGeom>
              <a:avLst/>
              <a:gdLst>
                <a:gd name="T0" fmla="*/ 2147483647 w 28"/>
                <a:gd name="T1" fmla="*/ 2147483647 h 29"/>
                <a:gd name="T2" fmla="*/ 2147483647 w 28"/>
                <a:gd name="T3" fmla="*/ 2147483647 h 29"/>
                <a:gd name="T4" fmla="*/ 2147483647 w 28"/>
                <a:gd name="T5" fmla="*/ 2147483647 h 29"/>
                <a:gd name="T6" fmla="*/ 2147483647 w 28"/>
                <a:gd name="T7" fmla="*/ 2147483647 h 29"/>
                <a:gd name="T8" fmla="*/ 2147483647 w 28"/>
                <a:gd name="T9" fmla="*/ 0 h 29"/>
                <a:gd name="T10" fmla="*/ 2147483647 w 28"/>
                <a:gd name="T11" fmla="*/ 2147483647 h 29"/>
                <a:gd name="T12" fmla="*/ 2147483647 w 28"/>
                <a:gd name="T13" fmla="*/ 2147483647 h 29"/>
                <a:gd name="T14" fmla="*/ 2147483647 w 28"/>
                <a:gd name="T15" fmla="*/ 2147483647 h 29"/>
                <a:gd name="T16" fmla="*/ 0 w 28"/>
                <a:gd name="T17" fmla="*/ 2147483647 h 29"/>
                <a:gd name="T18" fmla="*/ 2147483647 w 28"/>
                <a:gd name="T19" fmla="*/ 2147483647 h 29"/>
                <a:gd name="T20" fmla="*/ 2147483647 w 28"/>
                <a:gd name="T21" fmla="*/ 2147483647 h 29"/>
                <a:gd name="T22" fmla="*/ 2147483647 w 28"/>
                <a:gd name="T23" fmla="*/ 2147483647 h 29"/>
                <a:gd name="T24" fmla="*/ 2147483647 w 28"/>
                <a:gd name="T25" fmla="*/ 2147483647 h 29"/>
                <a:gd name="T26" fmla="*/ 2147483647 w 28"/>
                <a:gd name="T27" fmla="*/ 2147483647 h 29"/>
                <a:gd name="T28" fmla="*/ 2147483647 w 28"/>
                <a:gd name="T29" fmla="*/ 2147483647 h 29"/>
                <a:gd name="T30" fmla="*/ 2147483647 w 28"/>
                <a:gd name="T31" fmla="*/ 2147483647 h 29"/>
                <a:gd name="T32" fmla="*/ 2147483647 w 28"/>
                <a:gd name="T33" fmla="*/ 2147483647 h 29"/>
                <a:gd name="T34" fmla="*/ 2147483647 w 28"/>
                <a:gd name="T35" fmla="*/ 2147483647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29"/>
                <a:gd name="T56" fmla="*/ 28 w 28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29">
                  <a:moveTo>
                    <a:pt x="28" y="15"/>
                  </a:moveTo>
                  <a:lnTo>
                    <a:pt x="27" y="9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5" y="29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5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3" name="Oval 67"/>
            <p:cNvSpPr>
              <a:spLocks noChangeArrowheads="1"/>
            </p:cNvSpPr>
            <p:nvPr/>
          </p:nvSpPr>
          <p:spPr bwMode="auto">
            <a:xfrm>
              <a:off x="5926138" y="1527176"/>
              <a:ext cx="17462" cy="1587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4" name="Freeform 68"/>
            <p:cNvSpPr>
              <a:spLocks/>
            </p:cNvSpPr>
            <p:nvPr/>
          </p:nvSpPr>
          <p:spPr bwMode="auto">
            <a:xfrm>
              <a:off x="4044950" y="1547813"/>
              <a:ext cx="1889125" cy="1042988"/>
            </a:xfrm>
            <a:custGeom>
              <a:avLst/>
              <a:gdLst>
                <a:gd name="T0" fmla="*/ 2147483647 w 1190"/>
                <a:gd name="T1" fmla="*/ 2147483647 h 657"/>
                <a:gd name="T2" fmla="*/ 2147483647 w 1190"/>
                <a:gd name="T3" fmla="*/ 2147483647 h 657"/>
                <a:gd name="T4" fmla="*/ 2147483647 w 1190"/>
                <a:gd name="T5" fmla="*/ 2147483647 h 657"/>
                <a:gd name="T6" fmla="*/ 2147483647 w 1190"/>
                <a:gd name="T7" fmla="*/ 2147483647 h 657"/>
                <a:gd name="T8" fmla="*/ 2147483647 w 1190"/>
                <a:gd name="T9" fmla="*/ 2147483647 h 657"/>
                <a:gd name="T10" fmla="*/ 2147483647 w 1190"/>
                <a:gd name="T11" fmla="*/ 2147483647 h 657"/>
                <a:gd name="T12" fmla="*/ 2147483647 w 1190"/>
                <a:gd name="T13" fmla="*/ 2147483647 h 657"/>
                <a:gd name="T14" fmla="*/ 2147483647 w 1190"/>
                <a:gd name="T15" fmla="*/ 2147483647 h 657"/>
                <a:gd name="T16" fmla="*/ 2147483647 w 1190"/>
                <a:gd name="T17" fmla="*/ 2147483647 h 657"/>
                <a:gd name="T18" fmla="*/ 2147483647 w 1190"/>
                <a:gd name="T19" fmla="*/ 2147483647 h 657"/>
                <a:gd name="T20" fmla="*/ 2147483647 w 1190"/>
                <a:gd name="T21" fmla="*/ 2147483647 h 657"/>
                <a:gd name="T22" fmla="*/ 2147483647 w 1190"/>
                <a:gd name="T23" fmla="*/ 2147483647 h 657"/>
                <a:gd name="T24" fmla="*/ 2147483647 w 1190"/>
                <a:gd name="T25" fmla="*/ 2147483647 h 657"/>
                <a:gd name="T26" fmla="*/ 2147483647 w 1190"/>
                <a:gd name="T27" fmla="*/ 2147483647 h 657"/>
                <a:gd name="T28" fmla="*/ 2147483647 w 1190"/>
                <a:gd name="T29" fmla="*/ 2147483647 h 657"/>
                <a:gd name="T30" fmla="*/ 2147483647 w 1190"/>
                <a:gd name="T31" fmla="*/ 2147483647 h 657"/>
                <a:gd name="T32" fmla="*/ 2147483647 w 1190"/>
                <a:gd name="T33" fmla="*/ 2147483647 h 657"/>
                <a:gd name="T34" fmla="*/ 2147483647 w 1190"/>
                <a:gd name="T35" fmla="*/ 2147483647 h 657"/>
                <a:gd name="T36" fmla="*/ 2147483647 w 1190"/>
                <a:gd name="T37" fmla="*/ 2147483647 h 657"/>
                <a:gd name="T38" fmla="*/ 2147483647 w 1190"/>
                <a:gd name="T39" fmla="*/ 2147483647 h 657"/>
                <a:gd name="T40" fmla="*/ 2147483647 w 1190"/>
                <a:gd name="T41" fmla="*/ 2147483647 h 657"/>
                <a:gd name="T42" fmla="*/ 2147483647 w 1190"/>
                <a:gd name="T43" fmla="*/ 2147483647 h 657"/>
                <a:gd name="T44" fmla="*/ 2147483647 w 1190"/>
                <a:gd name="T45" fmla="*/ 2147483647 h 657"/>
                <a:gd name="T46" fmla="*/ 2147483647 w 1190"/>
                <a:gd name="T47" fmla="*/ 2147483647 h 657"/>
                <a:gd name="T48" fmla="*/ 2147483647 w 1190"/>
                <a:gd name="T49" fmla="*/ 2147483647 h 657"/>
                <a:gd name="T50" fmla="*/ 2147483647 w 1190"/>
                <a:gd name="T51" fmla="*/ 2147483647 h 657"/>
                <a:gd name="T52" fmla="*/ 2147483647 w 1190"/>
                <a:gd name="T53" fmla="*/ 2147483647 h 657"/>
                <a:gd name="T54" fmla="*/ 2147483647 w 1190"/>
                <a:gd name="T55" fmla="*/ 2147483647 h 657"/>
                <a:gd name="T56" fmla="*/ 2147483647 w 1190"/>
                <a:gd name="T57" fmla="*/ 2147483647 h 657"/>
                <a:gd name="T58" fmla="*/ 2147483647 w 1190"/>
                <a:gd name="T59" fmla="*/ 2147483647 h 657"/>
                <a:gd name="T60" fmla="*/ 2147483647 w 1190"/>
                <a:gd name="T61" fmla="*/ 2147483647 h 657"/>
                <a:gd name="T62" fmla="*/ 2147483647 w 1190"/>
                <a:gd name="T63" fmla="*/ 2147483647 h 657"/>
                <a:gd name="T64" fmla="*/ 2147483647 w 1190"/>
                <a:gd name="T65" fmla="*/ 2147483647 h 657"/>
                <a:gd name="T66" fmla="*/ 2147483647 w 1190"/>
                <a:gd name="T67" fmla="*/ 2147483647 h 657"/>
                <a:gd name="T68" fmla="*/ 2147483647 w 1190"/>
                <a:gd name="T69" fmla="*/ 2147483647 h 657"/>
                <a:gd name="T70" fmla="*/ 2147483647 w 1190"/>
                <a:gd name="T71" fmla="*/ 2147483647 h 657"/>
                <a:gd name="T72" fmla="*/ 2147483647 w 1190"/>
                <a:gd name="T73" fmla="*/ 2147483647 h 657"/>
                <a:gd name="T74" fmla="*/ 2147483647 w 1190"/>
                <a:gd name="T75" fmla="*/ 2147483647 h 657"/>
                <a:gd name="T76" fmla="*/ 2147483647 w 1190"/>
                <a:gd name="T77" fmla="*/ 2147483647 h 657"/>
                <a:gd name="T78" fmla="*/ 2147483647 w 1190"/>
                <a:gd name="T79" fmla="*/ 2147483647 h 657"/>
                <a:gd name="T80" fmla="*/ 2147483647 w 1190"/>
                <a:gd name="T81" fmla="*/ 2147483647 h 657"/>
                <a:gd name="T82" fmla="*/ 2147483647 w 1190"/>
                <a:gd name="T83" fmla="*/ 2147483647 h 657"/>
                <a:gd name="T84" fmla="*/ 2147483647 w 1190"/>
                <a:gd name="T85" fmla="*/ 2147483647 h 657"/>
                <a:gd name="T86" fmla="*/ 2147483647 w 1190"/>
                <a:gd name="T87" fmla="*/ 2147483647 h 657"/>
                <a:gd name="T88" fmla="*/ 2147483647 w 1190"/>
                <a:gd name="T89" fmla="*/ 2147483647 h 657"/>
                <a:gd name="T90" fmla="*/ 2147483647 w 1190"/>
                <a:gd name="T91" fmla="*/ 2147483647 h 657"/>
                <a:gd name="T92" fmla="*/ 2147483647 w 1190"/>
                <a:gd name="T93" fmla="*/ 2147483647 h 657"/>
                <a:gd name="T94" fmla="*/ 2147483647 w 1190"/>
                <a:gd name="T95" fmla="*/ 2147483647 h 657"/>
                <a:gd name="T96" fmla="*/ 2147483647 w 1190"/>
                <a:gd name="T97" fmla="*/ 2147483647 h 657"/>
                <a:gd name="T98" fmla="*/ 2147483647 w 1190"/>
                <a:gd name="T99" fmla="*/ 2147483647 h 657"/>
                <a:gd name="T100" fmla="*/ 2147483647 w 1190"/>
                <a:gd name="T101" fmla="*/ 2147483647 h 657"/>
                <a:gd name="T102" fmla="*/ 2147483647 w 1190"/>
                <a:gd name="T103" fmla="*/ 2147483647 h 657"/>
                <a:gd name="T104" fmla="*/ 2147483647 w 1190"/>
                <a:gd name="T105" fmla="*/ 2147483647 h 657"/>
                <a:gd name="T106" fmla="*/ 2147483647 w 1190"/>
                <a:gd name="T107" fmla="*/ 2147483647 h 657"/>
                <a:gd name="T108" fmla="*/ 2147483647 w 1190"/>
                <a:gd name="T109" fmla="*/ 2147483647 h 657"/>
                <a:gd name="T110" fmla="*/ 2147483647 w 1190"/>
                <a:gd name="T111" fmla="*/ 2147483647 h 657"/>
                <a:gd name="T112" fmla="*/ 2147483647 w 1190"/>
                <a:gd name="T113" fmla="*/ 0 h 65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90"/>
                <a:gd name="T172" fmla="*/ 0 h 657"/>
                <a:gd name="T173" fmla="*/ 1190 w 1190"/>
                <a:gd name="T174" fmla="*/ 657 h 65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90" h="657">
                  <a:moveTo>
                    <a:pt x="0" y="657"/>
                  </a:moveTo>
                  <a:lnTo>
                    <a:pt x="3" y="657"/>
                  </a:lnTo>
                  <a:lnTo>
                    <a:pt x="6" y="657"/>
                  </a:lnTo>
                  <a:lnTo>
                    <a:pt x="9" y="657"/>
                  </a:lnTo>
                  <a:lnTo>
                    <a:pt x="12" y="657"/>
                  </a:lnTo>
                  <a:lnTo>
                    <a:pt x="15" y="657"/>
                  </a:lnTo>
                  <a:lnTo>
                    <a:pt x="18" y="657"/>
                  </a:lnTo>
                  <a:lnTo>
                    <a:pt x="21" y="657"/>
                  </a:lnTo>
                  <a:lnTo>
                    <a:pt x="24" y="657"/>
                  </a:lnTo>
                  <a:lnTo>
                    <a:pt x="27" y="657"/>
                  </a:lnTo>
                  <a:lnTo>
                    <a:pt x="30" y="657"/>
                  </a:lnTo>
                  <a:lnTo>
                    <a:pt x="33" y="657"/>
                  </a:lnTo>
                  <a:lnTo>
                    <a:pt x="36" y="657"/>
                  </a:lnTo>
                  <a:lnTo>
                    <a:pt x="39" y="657"/>
                  </a:lnTo>
                  <a:lnTo>
                    <a:pt x="42" y="657"/>
                  </a:lnTo>
                  <a:lnTo>
                    <a:pt x="44" y="657"/>
                  </a:lnTo>
                  <a:lnTo>
                    <a:pt x="47" y="657"/>
                  </a:lnTo>
                  <a:lnTo>
                    <a:pt x="50" y="657"/>
                  </a:lnTo>
                  <a:lnTo>
                    <a:pt x="53" y="657"/>
                  </a:lnTo>
                  <a:lnTo>
                    <a:pt x="56" y="657"/>
                  </a:lnTo>
                  <a:lnTo>
                    <a:pt x="59" y="657"/>
                  </a:lnTo>
                  <a:lnTo>
                    <a:pt x="62" y="656"/>
                  </a:lnTo>
                  <a:lnTo>
                    <a:pt x="65" y="656"/>
                  </a:lnTo>
                  <a:lnTo>
                    <a:pt x="68" y="656"/>
                  </a:lnTo>
                  <a:lnTo>
                    <a:pt x="71" y="656"/>
                  </a:lnTo>
                  <a:lnTo>
                    <a:pt x="74" y="656"/>
                  </a:lnTo>
                  <a:lnTo>
                    <a:pt x="77" y="655"/>
                  </a:lnTo>
                  <a:lnTo>
                    <a:pt x="80" y="655"/>
                  </a:lnTo>
                  <a:lnTo>
                    <a:pt x="83" y="655"/>
                  </a:lnTo>
                  <a:lnTo>
                    <a:pt x="86" y="653"/>
                  </a:lnTo>
                  <a:lnTo>
                    <a:pt x="89" y="653"/>
                  </a:lnTo>
                  <a:lnTo>
                    <a:pt x="92" y="653"/>
                  </a:lnTo>
                  <a:lnTo>
                    <a:pt x="95" y="652"/>
                  </a:lnTo>
                  <a:lnTo>
                    <a:pt x="98" y="652"/>
                  </a:lnTo>
                  <a:lnTo>
                    <a:pt x="100" y="652"/>
                  </a:lnTo>
                  <a:lnTo>
                    <a:pt x="103" y="650"/>
                  </a:lnTo>
                  <a:lnTo>
                    <a:pt x="106" y="650"/>
                  </a:lnTo>
                  <a:lnTo>
                    <a:pt x="109" y="649"/>
                  </a:lnTo>
                  <a:lnTo>
                    <a:pt x="112" y="649"/>
                  </a:lnTo>
                  <a:lnTo>
                    <a:pt x="115" y="647"/>
                  </a:lnTo>
                  <a:lnTo>
                    <a:pt x="118" y="646"/>
                  </a:lnTo>
                  <a:lnTo>
                    <a:pt x="121" y="646"/>
                  </a:lnTo>
                  <a:lnTo>
                    <a:pt x="124" y="644"/>
                  </a:lnTo>
                  <a:lnTo>
                    <a:pt x="127" y="643"/>
                  </a:lnTo>
                  <a:lnTo>
                    <a:pt x="130" y="641"/>
                  </a:lnTo>
                  <a:lnTo>
                    <a:pt x="133" y="641"/>
                  </a:lnTo>
                  <a:lnTo>
                    <a:pt x="136" y="640"/>
                  </a:lnTo>
                  <a:lnTo>
                    <a:pt x="139" y="638"/>
                  </a:lnTo>
                  <a:lnTo>
                    <a:pt x="142" y="637"/>
                  </a:lnTo>
                  <a:lnTo>
                    <a:pt x="145" y="635"/>
                  </a:lnTo>
                  <a:lnTo>
                    <a:pt x="148" y="634"/>
                  </a:lnTo>
                  <a:lnTo>
                    <a:pt x="151" y="632"/>
                  </a:lnTo>
                  <a:lnTo>
                    <a:pt x="154" y="631"/>
                  </a:lnTo>
                  <a:lnTo>
                    <a:pt x="156" y="629"/>
                  </a:lnTo>
                  <a:lnTo>
                    <a:pt x="159" y="628"/>
                  </a:lnTo>
                  <a:lnTo>
                    <a:pt x="162" y="626"/>
                  </a:lnTo>
                  <a:lnTo>
                    <a:pt x="165" y="625"/>
                  </a:lnTo>
                  <a:lnTo>
                    <a:pt x="168" y="622"/>
                  </a:lnTo>
                  <a:lnTo>
                    <a:pt x="171" y="621"/>
                  </a:lnTo>
                  <a:lnTo>
                    <a:pt x="174" y="619"/>
                  </a:lnTo>
                  <a:lnTo>
                    <a:pt x="177" y="616"/>
                  </a:lnTo>
                  <a:lnTo>
                    <a:pt x="180" y="615"/>
                  </a:lnTo>
                  <a:lnTo>
                    <a:pt x="183" y="612"/>
                  </a:lnTo>
                  <a:lnTo>
                    <a:pt x="186" y="610"/>
                  </a:lnTo>
                  <a:lnTo>
                    <a:pt x="189" y="607"/>
                  </a:lnTo>
                  <a:lnTo>
                    <a:pt x="192" y="606"/>
                  </a:lnTo>
                  <a:lnTo>
                    <a:pt x="195" y="603"/>
                  </a:lnTo>
                  <a:lnTo>
                    <a:pt x="198" y="600"/>
                  </a:lnTo>
                  <a:lnTo>
                    <a:pt x="201" y="598"/>
                  </a:lnTo>
                  <a:lnTo>
                    <a:pt x="204" y="595"/>
                  </a:lnTo>
                  <a:lnTo>
                    <a:pt x="207" y="592"/>
                  </a:lnTo>
                  <a:lnTo>
                    <a:pt x="210" y="590"/>
                  </a:lnTo>
                  <a:lnTo>
                    <a:pt x="212" y="587"/>
                  </a:lnTo>
                  <a:lnTo>
                    <a:pt x="215" y="584"/>
                  </a:lnTo>
                  <a:lnTo>
                    <a:pt x="218" y="581"/>
                  </a:lnTo>
                  <a:lnTo>
                    <a:pt x="221" y="578"/>
                  </a:lnTo>
                  <a:lnTo>
                    <a:pt x="224" y="575"/>
                  </a:lnTo>
                  <a:lnTo>
                    <a:pt x="227" y="572"/>
                  </a:lnTo>
                  <a:lnTo>
                    <a:pt x="230" y="569"/>
                  </a:lnTo>
                  <a:lnTo>
                    <a:pt x="233" y="566"/>
                  </a:lnTo>
                  <a:lnTo>
                    <a:pt x="236" y="563"/>
                  </a:lnTo>
                  <a:lnTo>
                    <a:pt x="239" y="560"/>
                  </a:lnTo>
                  <a:lnTo>
                    <a:pt x="242" y="556"/>
                  </a:lnTo>
                  <a:lnTo>
                    <a:pt x="245" y="553"/>
                  </a:lnTo>
                  <a:lnTo>
                    <a:pt x="248" y="550"/>
                  </a:lnTo>
                  <a:lnTo>
                    <a:pt x="251" y="545"/>
                  </a:lnTo>
                  <a:lnTo>
                    <a:pt x="254" y="542"/>
                  </a:lnTo>
                  <a:lnTo>
                    <a:pt x="257" y="539"/>
                  </a:lnTo>
                  <a:lnTo>
                    <a:pt x="260" y="535"/>
                  </a:lnTo>
                  <a:lnTo>
                    <a:pt x="263" y="532"/>
                  </a:lnTo>
                  <a:lnTo>
                    <a:pt x="266" y="527"/>
                  </a:lnTo>
                  <a:lnTo>
                    <a:pt x="269" y="525"/>
                  </a:lnTo>
                  <a:lnTo>
                    <a:pt x="271" y="520"/>
                  </a:lnTo>
                  <a:lnTo>
                    <a:pt x="274" y="516"/>
                  </a:lnTo>
                  <a:lnTo>
                    <a:pt x="277" y="513"/>
                  </a:lnTo>
                  <a:lnTo>
                    <a:pt x="280" y="508"/>
                  </a:lnTo>
                  <a:lnTo>
                    <a:pt x="283" y="504"/>
                  </a:lnTo>
                  <a:lnTo>
                    <a:pt x="286" y="501"/>
                  </a:lnTo>
                  <a:lnTo>
                    <a:pt x="289" y="496"/>
                  </a:lnTo>
                  <a:lnTo>
                    <a:pt x="292" y="492"/>
                  </a:lnTo>
                  <a:lnTo>
                    <a:pt x="295" y="489"/>
                  </a:lnTo>
                  <a:lnTo>
                    <a:pt x="298" y="485"/>
                  </a:lnTo>
                  <a:lnTo>
                    <a:pt x="301" y="480"/>
                  </a:lnTo>
                  <a:lnTo>
                    <a:pt x="304" y="476"/>
                  </a:lnTo>
                  <a:lnTo>
                    <a:pt x="307" y="471"/>
                  </a:lnTo>
                  <a:lnTo>
                    <a:pt x="310" y="468"/>
                  </a:lnTo>
                  <a:lnTo>
                    <a:pt x="313" y="464"/>
                  </a:lnTo>
                  <a:lnTo>
                    <a:pt x="316" y="460"/>
                  </a:lnTo>
                  <a:lnTo>
                    <a:pt x="319" y="455"/>
                  </a:lnTo>
                  <a:lnTo>
                    <a:pt x="322" y="451"/>
                  </a:lnTo>
                  <a:lnTo>
                    <a:pt x="325" y="446"/>
                  </a:lnTo>
                  <a:lnTo>
                    <a:pt x="327" y="442"/>
                  </a:lnTo>
                  <a:lnTo>
                    <a:pt x="330" y="439"/>
                  </a:lnTo>
                  <a:lnTo>
                    <a:pt x="333" y="434"/>
                  </a:lnTo>
                  <a:lnTo>
                    <a:pt x="336" y="430"/>
                  </a:lnTo>
                  <a:lnTo>
                    <a:pt x="339" y="426"/>
                  </a:lnTo>
                  <a:lnTo>
                    <a:pt x="342" y="421"/>
                  </a:lnTo>
                  <a:lnTo>
                    <a:pt x="345" y="417"/>
                  </a:lnTo>
                  <a:lnTo>
                    <a:pt x="348" y="412"/>
                  </a:lnTo>
                  <a:lnTo>
                    <a:pt x="351" y="408"/>
                  </a:lnTo>
                  <a:lnTo>
                    <a:pt x="354" y="403"/>
                  </a:lnTo>
                  <a:lnTo>
                    <a:pt x="357" y="400"/>
                  </a:lnTo>
                  <a:lnTo>
                    <a:pt x="360" y="396"/>
                  </a:lnTo>
                  <a:lnTo>
                    <a:pt x="363" y="392"/>
                  </a:lnTo>
                  <a:lnTo>
                    <a:pt x="366" y="387"/>
                  </a:lnTo>
                  <a:lnTo>
                    <a:pt x="369" y="383"/>
                  </a:lnTo>
                  <a:lnTo>
                    <a:pt x="372" y="378"/>
                  </a:lnTo>
                  <a:lnTo>
                    <a:pt x="375" y="374"/>
                  </a:lnTo>
                  <a:lnTo>
                    <a:pt x="378" y="371"/>
                  </a:lnTo>
                  <a:lnTo>
                    <a:pt x="381" y="366"/>
                  </a:lnTo>
                  <a:lnTo>
                    <a:pt x="383" y="362"/>
                  </a:lnTo>
                  <a:lnTo>
                    <a:pt x="386" y="358"/>
                  </a:lnTo>
                  <a:lnTo>
                    <a:pt x="389" y="355"/>
                  </a:lnTo>
                  <a:lnTo>
                    <a:pt x="392" y="350"/>
                  </a:lnTo>
                  <a:lnTo>
                    <a:pt x="395" y="346"/>
                  </a:lnTo>
                  <a:lnTo>
                    <a:pt x="398" y="341"/>
                  </a:lnTo>
                  <a:lnTo>
                    <a:pt x="401" y="338"/>
                  </a:lnTo>
                  <a:lnTo>
                    <a:pt x="404" y="334"/>
                  </a:lnTo>
                  <a:lnTo>
                    <a:pt x="407" y="330"/>
                  </a:lnTo>
                  <a:lnTo>
                    <a:pt x="410" y="327"/>
                  </a:lnTo>
                  <a:lnTo>
                    <a:pt x="413" y="322"/>
                  </a:lnTo>
                  <a:lnTo>
                    <a:pt x="416" y="318"/>
                  </a:lnTo>
                  <a:lnTo>
                    <a:pt x="419" y="315"/>
                  </a:lnTo>
                  <a:lnTo>
                    <a:pt x="422" y="310"/>
                  </a:lnTo>
                  <a:lnTo>
                    <a:pt x="425" y="306"/>
                  </a:lnTo>
                  <a:lnTo>
                    <a:pt x="428" y="303"/>
                  </a:lnTo>
                  <a:lnTo>
                    <a:pt x="431" y="299"/>
                  </a:lnTo>
                  <a:lnTo>
                    <a:pt x="434" y="296"/>
                  </a:lnTo>
                  <a:lnTo>
                    <a:pt x="437" y="291"/>
                  </a:lnTo>
                  <a:lnTo>
                    <a:pt x="440" y="288"/>
                  </a:lnTo>
                  <a:lnTo>
                    <a:pt x="442" y="284"/>
                  </a:lnTo>
                  <a:lnTo>
                    <a:pt x="445" y="281"/>
                  </a:lnTo>
                  <a:lnTo>
                    <a:pt x="448" y="278"/>
                  </a:lnTo>
                  <a:lnTo>
                    <a:pt x="451" y="273"/>
                  </a:lnTo>
                  <a:lnTo>
                    <a:pt x="454" y="270"/>
                  </a:lnTo>
                  <a:lnTo>
                    <a:pt x="457" y="267"/>
                  </a:lnTo>
                  <a:lnTo>
                    <a:pt x="460" y="263"/>
                  </a:lnTo>
                  <a:lnTo>
                    <a:pt x="463" y="260"/>
                  </a:lnTo>
                  <a:lnTo>
                    <a:pt x="466" y="257"/>
                  </a:lnTo>
                  <a:lnTo>
                    <a:pt x="469" y="253"/>
                  </a:lnTo>
                  <a:lnTo>
                    <a:pt x="472" y="250"/>
                  </a:lnTo>
                  <a:lnTo>
                    <a:pt x="475" y="247"/>
                  </a:lnTo>
                  <a:lnTo>
                    <a:pt x="478" y="244"/>
                  </a:lnTo>
                  <a:lnTo>
                    <a:pt x="481" y="241"/>
                  </a:lnTo>
                  <a:lnTo>
                    <a:pt x="484" y="236"/>
                  </a:lnTo>
                  <a:lnTo>
                    <a:pt x="487" y="234"/>
                  </a:lnTo>
                  <a:lnTo>
                    <a:pt x="490" y="231"/>
                  </a:lnTo>
                  <a:lnTo>
                    <a:pt x="493" y="228"/>
                  </a:lnTo>
                  <a:lnTo>
                    <a:pt x="496" y="225"/>
                  </a:lnTo>
                  <a:lnTo>
                    <a:pt x="498" y="222"/>
                  </a:lnTo>
                  <a:lnTo>
                    <a:pt x="501" y="219"/>
                  </a:lnTo>
                  <a:lnTo>
                    <a:pt x="504" y="216"/>
                  </a:lnTo>
                  <a:lnTo>
                    <a:pt x="507" y="213"/>
                  </a:lnTo>
                  <a:lnTo>
                    <a:pt x="510" y="210"/>
                  </a:lnTo>
                  <a:lnTo>
                    <a:pt x="513" y="207"/>
                  </a:lnTo>
                  <a:lnTo>
                    <a:pt x="516" y="204"/>
                  </a:lnTo>
                  <a:lnTo>
                    <a:pt x="519" y="202"/>
                  </a:lnTo>
                  <a:lnTo>
                    <a:pt x="522" y="200"/>
                  </a:lnTo>
                  <a:lnTo>
                    <a:pt x="525" y="197"/>
                  </a:lnTo>
                  <a:lnTo>
                    <a:pt x="528" y="194"/>
                  </a:lnTo>
                  <a:lnTo>
                    <a:pt x="531" y="191"/>
                  </a:lnTo>
                  <a:lnTo>
                    <a:pt x="534" y="189"/>
                  </a:lnTo>
                  <a:lnTo>
                    <a:pt x="537" y="186"/>
                  </a:lnTo>
                  <a:lnTo>
                    <a:pt x="540" y="183"/>
                  </a:lnTo>
                  <a:lnTo>
                    <a:pt x="543" y="180"/>
                  </a:lnTo>
                  <a:lnTo>
                    <a:pt x="546" y="179"/>
                  </a:lnTo>
                  <a:lnTo>
                    <a:pt x="549" y="176"/>
                  </a:lnTo>
                  <a:lnTo>
                    <a:pt x="552" y="173"/>
                  </a:lnTo>
                  <a:lnTo>
                    <a:pt x="554" y="171"/>
                  </a:lnTo>
                  <a:lnTo>
                    <a:pt x="557" y="169"/>
                  </a:lnTo>
                  <a:lnTo>
                    <a:pt x="560" y="167"/>
                  </a:lnTo>
                  <a:lnTo>
                    <a:pt x="563" y="164"/>
                  </a:lnTo>
                  <a:lnTo>
                    <a:pt x="566" y="163"/>
                  </a:lnTo>
                  <a:lnTo>
                    <a:pt x="569" y="160"/>
                  </a:lnTo>
                  <a:lnTo>
                    <a:pt x="572" y="158"/>
                  </a:lnTo>
                  <a:lnTo>
                    <a:pt x="575" y="155"/>
                  </a:lnTo>
                  <a:lnTo>
                    <a:pt x="578" y="154"/>
                  </a:lnTo>
                  <a:lnTo>
                    <a:pt x="581" y="151"/>
                  </a:lnTo>
                  <a:lnTo>
                    <a:pt x="584" y="149"/>
                  </a:lnTo>
                  <a:lnTo>
                    <a:pt x="587" y="146"/>
                  </a:lnTo>
                  <a:lnTo>
                    <a:pt x="590" y="145"/>
                  </a:lnTo>
                  <a:lnTo>
                    <a:pt x="593" y="143"/>
                  </a:lnTo>
                  <a:lnTo>
                    <a:pt x="596" y="140"/>
                  </a:lnTo>
                  <a:lnTo>
                    <a:pt x="599" y="139"/>
                  </a:lnTo>
                  <a:lnTo>
                    <a:pt x="602" y="137"/>
                  </a:lnTo>
                  <a:lnTo>
                    <a:pt x="605" y="135"/>
                  </a:lnTo>
                  <a:lnTo>
                    <a:pt x="608" y="133"/>
                  </a:lnTo>
                  <a:lnTo>
                    <a:pt x="611" y="132"/>
                  </a:lnTo>
                  <a:lnTo>
                    <a:pt x="613" y="130"/>
                  </a:lnTo>
                  <a:lnTo>
                    <a:pt x="616" y="127"/>
                  </a:lnTo>
                  <a:lnTo>
                    <a:pt x="619" y="126"/>
                  </a:lnTo>
                  <a:lnTo>
                    <a:pt x="622" y="124"/>
                  </a:lnTo>
                  <a:lnTo>
                    <a:pt x="625" y="123"/>
                  </a:lnTo>
                  <a:lnTo>
                    <a:pt x="628" y="121"/>
                  </a:lnTo>
                  <a:lnTo>
                    <a:pt x="631" y="118"/>
                  </a:lnTo>
                  <a:lnTo>
                    <a:pt x="634" y="117"/>
                  </a:lnTo>
                  <a:lnTo>
                    <a:pt x="637" y="115"/>
                  </a:lnTo>
                  <a:lnTo>
                    <a:pt x="640" y="114"/>
                  </a:lnTo>
                  <a:lnTo>
                    <a:pt x="643" y="112"/>
                  </a:lnTo>
                  <a:lnTo>
                    <a:pt x="646" y="111"/>
                  </a:lnTo>
                  <a:lnTo>
                    <a:pt x="649" y="109"/>
                  </a:lnTo>
                  <a:lnTo>
                    <a:pt x="652" y="108"/>
                  </a:lnTo>
                  <a:lnTo>
                    <a:pt x="655" y="106"/>
                  </a:lnTo>
                  <a:lnTo>
                    <a:pt x="658" y="105"/>
                  </a:lnTo>
                  <a:lnTo>
                    <a:pt x="661" y="104"/>
                  </a:lnTo>
                  <a:lnTo>
                    <a:pt x="664" y="102"/>
                  </a:lnTo>
                  <a:lnTo>
                    <a:pt x="667" y="101"/>
                  </a:lnTo>
                  <a:lnTo>
                    <a:pt x="669" y="99"/>
                  </a:lnTo>
                  <a:lnTo>
                    <a:pt x="672" y="98"/>
                  </a:lnTo>
                  <a:lnTo>
                    <a:pt x="675" y="96"/>
                  </a:lnTo>
                  <a:lnTo>
                    <a:pt x="678" y="95"/>
                  </a:lnTo>
                  <a:lnTo>
                    <a:pt x="681" y="93"/>
                  </a:lnTo>
                  <a:lnTo>
                    <a:pt x="684" y="92"/>
                  </a:lnTo>
                  <a:lnTo>
                    <a:pt x="687" y="90"/>
                  </a:lnTo>
                  <a:lnTo>
                    <a:pt x="690" y="89"/>
                  </a:lnTo>
                  <a:lnTo>
                    <a:pt x="693" y="89"/>
                  </a:lnTo>
                  <a:lnTo>
                    <a:pt x="696" y="87"/>
                  </a:lnTo>
                  <a:lnTo>
                    <a:pt x="699" y="86"/>
                  </a:lnTo>
                  <a:lnTo>
                    <a:pt x="702" y="84"/>
                  </a:lnTo>
                  <a:lnTo>
                    <a:pt x="705" y="83"/>
                  </a:lnTo>
                  <a:lnTo>
                    <a:pt x="708" y="81"/>
                  </a:lnTo>
                  <a:lnTo>
                    <a:pt x="711" y="81"/>
                  </a:lnTo>
                  <a:lnTo>
                    <a:pt x="714" y="80"/>
                  </a:lnTo>
                  <a:lnTo>
                    <a:pt x="717" y="78"/>
                  </a:lnTo>
                  <a:lnTo>
                    <a:pt x="720" y="77"/>
                  </a:lnTo>
                  <a:lnTo>
                    <a:pt x="723" y="77"/>
                  </a:lnTo>
                  <a:lnTo>
                    <a:pt x="725" y="75"/>
                  </a:lnTo>
                  <a:lnTo>
                    <a:pt x="728" y="74"/>
                  </a:lnTo>
                  <a:lnTo>
                    <a:pt x="731" y="73"/>
                  </a:lnTo>
                  <a:lnTo>
                    <a:pt x="734" y="73"/>
                  </a:lnTo>
                  <a:lnTo>
                    <a:pt x="737" y="71"/>
                  </a:lnTo>
                  <a:lnTo>
                    <a:pt x="740" y="70"/>
                  </a:lnTo>
                  <a:lnTo>
                    <a:pt x="743" y="68"/>
                  </a:lnTo>
                  <a:lnTo>
                    <a:pt x="746" y="68"/>
                  </a:lnTo>
                  <a:lnTo>
                    <a:pt x="749" y="67"/>
                  </a:lnTo>
                  <a:lnTo>
                    <a:pt x="752" y="65"/>
                  </a:lnTo>
                  <a:lnTo>
                    <a:pt x="755" y="65"/>
                  </a:lnTo>
                  <a:lnTo>
                    <a:pt x="758" y="64"/>
                  </a:lnTo>
                  <a:lnTo>
                    <a:pt x="761" y="64"/>
                  </a:lnTo>
                  <a:lnTo>
                    <a:pt x="764" y="62"/>
                  </a:lnTo>
                  <a:lnTo>
                    <a:pt x="767" y="61"/>
                  </a:lnTo>
                  <a:lnTo>
                    <a:pt x="770" y="61"/>
                  </a:lnTo>
                  <a:lnTo>
                    <a:pt x="773" y="59"/>
                  </a:lnTo>
                  <a:lnTo>
                    <a:pt x="776" y="58"/>
                  </a:lnTo>
                  <a:lnTo>
                    <a:pt x="779" y="58"/>
                  </a:lnTo>
                  <a:lnTo>
                    <a:pt x="781" y="56"/>
                  </a:lnTo>
                  <a:lnTo>
                    <a:pt x="784" y="56"/>
                  </a:lnTo>
                  <a:lnTo>
                    <a:pt x="787" y="55"/>
                  </a:lnTo>
                  <a:lnTo>
                    <a:pt x="790" y="55"/>
                  </a:lnTo>
                  <a:lnTo>
                    <a:pt x="793" y="53"/>
                  </a:lnTo>
                  <a:lnTo>
                    <a:pt x="796" y="53"/>
                  </a:lnTo>
                  <a:lnTo>
                    <a:pt x="799" y="52"/>
                  </a:lnTo>
                  <a:lnTo>
                    <a:pt x="802" y="50"/>
                  </a:lnTo>
                  <a:lnTo>
                    <a:pt x="805" y="50"/>
                  </a:lnTo>
                  <a:lnTo>
                    <a:pt x="808" y="49"/>
                  </a:lnTo>
                  <a:lnTo>
                    <a:pt x="811" y="49"/>
                  </a:lnTo>
                  <a:lnTo>
                    <a:pt x="814" y="47"/>
                  </a:lnTo>
                  <a:lnTo>
                    <a:pt x="817" y="47"/>
                  </a:lnTo>
                  <a:lnTo>
                    <a:pt x="820" y="46"/>
                  </a:lnTo>
                  <a:lnTo>
                    <a:pt x="823" y="46"/>
                  </a:lnTo>
                  <a:lnTo>
                    <a:pt x="826" y="44"/>
                  </a:lnTo>
                  <a:lnTo>
                    <a:pt x="829" y="44"/>
                  </a:lnTo>
                  <a:lnTo>
                    <a:pt x="832" y="44"/>
                  </a:lnTo>
                  <a:lnTo>
                    <a:pt x="835" y="43"/>
                  </a:lnTo>
                  <a:lnTo>
                    <a:pt x="838" y="43"/>
                  </a:lnTo>
                  <a:lnTo>
                    <a:pt x="840" y="41"/>
                  </a:lnTo>
                  <a:lnTo>
                    <a:pt x="843" y="41"/>
                  </a:lnTo>
                  <a:lnTo>
                    <a:pt x="846" y="40"/>
                  </a:lnTo>
                  <a:lnTo>
                    <a:pt x="849" y="40"/>
                  </a:lnTo>
                  <a:lnTo>
                    <a:pt x="852" y="39"/>
                  </a:lnTo>
                  <a:lnTo>
                    <a:pt x="855" y="39"/>
                  </a:lnTo>
                  <a:lnTo>
                    <a:pt x="858" y="39"/>
                  </a:lnTo>
                  <a:lnTo>
                    <a:pt x="861" y="37"/>
                  </a:lnTo>
                  <a:lnTo>
                    <a:pt x="864" y="37"/>
                  </a:lnTo>
                  <a:lnTo>
                    <a:pt x="867" y="36"/>
                  </a:lnTo>
                  <a:lnTo>
                    <a:pt x="870" y="36"/>
                  </a:lnTo>
                  <a:lnTo>
                    <a:pt x="873" y="36"/>
                  </a:lnTo>
                  <a:lnTo>
                    <a:pt x="876" y="34"/>
                  </a:lnTo>
                  <a:lnTo>
                    <a:pt x="879" y="34"/>
                  </a:lnTo>
                  <a:lnTo>
                    <a:pt x="882" y="33"/>
                  </a:lnTo>
                  <a:lnTo>
                    <a:pt x="885" y="33"/>
                  </a:lnTo>
                  <a:lnTo>
                    <a:pt x="888" y="33"/>
                  </a:lnTo>
                  <a:lnTo>
                    <a:pt x="891" y="31"/>
                  </a:lnTo>
                  <a:lnTo>
                    <a:pt x="894" y="31"/>
                  </a:lnTo>
                  <a:lnTo>
                    <a:pt x="896" y="31"/>
                  </a:lnTo>
                  <a:lnTo>
                    <a:pt x="899" y="30"/>
                  </a:lnTo>
                  <a:lnTo>
                    <a:pt x="902" y="30"/>
                  </a:lnTo>
                  <a:lnTo>
                    <a:pt x="905" y="30"/>
                  </a:lnTo>
                  <a:lnTo>
                    <a:pt x="908" y="28"/>
                  </a:lnTo>
                  <a:lnTo>
                    <a:pt x="911" y="28"/>
                  </a:lnTo>
                  <a:lnTo>
                    <a:pt x="914" y="28"/>
                  </a:lnTo>
                  <a:lnTo>
                    <a:pt x="917" y="27"/>
                  </a:lnTo>
                  <a:lnTo>
                    <a:pt x="920" y="27"/>
                  </a:lnTo>
                  <a:lnTo>
                    <a:pt x="923" y="27"/>
                  </a:lnTo>
                  <a:lnTo>
                    <a:pt x="926" y="25"/>
                  </a:lnTo>
                  <a:lnTo>
                    <a:pt x="929" y="25"/>
                  </a:lnTo>
                  <a:lnTo>
                    <a:pt x="932" y="25"/>
                  </a:lnTo>
                  <a:lnTo>
                    <a:pt x="935" y="24"/>
                  </a:lnTo>
                  <a:lnTo>
                    <a:pt x="938" y="24"/>
                  </a:lnTo>
                  <a:lnTo>
                    <a:pt x="941" y="24"/>
                  </a:lnTo>
                  <a:lnTo>
                    <a:pt x="944" y="22"/>
                  </a:lnTo>
                  <a:lnTo>
                    <a:pt x="947" y="22"/>
                  </a:lnTo>
                  <a:lnTo>
                    <a:pt x="950" y="22"/>
                  </a:lnTo>
                  <a:lnTo>
                    <a:pt x="952" y="22"/>
                  </a:lnTo>
                  <a:lnTo>
                    <a:pt x="955" y="21"/>
                  </a:lnTo>
                  <a:lnTo>
                    <a:pt x="958" y="21"/>
                  </a:lnTo>
                  <a:lnTo>
                    <a:pt x="961" y="21"/>
                  </a:lnTo>
                  <a:lnTo>
                    <a:pt x="964" y="21"/>
                  </a:lnTo>
                  <a:lnTo>
                    <a:pt x="967" y="19"/>
                  </a:lnTo>
                  <a:lnTo>
                    <a:pt x="970" y="19"/>
                  </a:lnTo>
                  <a:lnTo>
                    <a:pt x="973" y="19"/>
                  </a:lnTo>
                  <a:lnTo>
                    <a:pt x="976" y="18"/>
                  </a:lnTo>
                  <a:lnTo>
                    <a:pt x="979" y="18"/>
                  </a:lnTo>
                  <a:lnTo>
                    <a:pt x="982" y="18"/>
                  </a:lnTo>
                  <a:lnTo>
                    <a:pt x="985" y="18"/>
                  </a:lnTo>
                  <a:lnTo>
                    <a:pt x="988" y="16"/>
                  </a:lnTo>
                  <a:lnTo>
                    <a:pt x="991" y="16"/>
                  </a:lnTo>
                  <a:lnTo>
                    <a:pt x="994" y="16"/>
                  </a:lnTo>
                  <a:lnTo>
                    <a:pt x="997" y="16"/>
                  </a:lnTo>
                  <a:lnTo>
                    <a:pt x="1000" y="16"/>
                  </a:lnTo>
                  <a:lnTo>
                    <a:pt x="1003" y="15"/>
                  </a:lnTo>
                  <a:lnTo>
                    <a:pt x="1006" y="15"/>
                  </a:lnTo>
                  <a:lnTo>
                    <a:pt x="1009" y="15"/>
                  </a:lnTo>
                  <a:lnTo>
                    <a:pt x="1011" y="15"/>
                  </a:lnTo>
                  <a:lnTo>
                    <a:pt x="1014" y="13"/>
                  </a:lnTo>
                  <a:lnTo>
                    <a:pt x="1017" y="13"/>
                  </a:lnTo>
                  <a:lnTo>
                    <a:pt x="1020" y="13"/>
                  </a:lnTo>
                  <a:lnTo>
                    <a:pt x="1023" y="13"/>
                  </a:lnTo>
                  <a:lnTo>
                    <a:pt x="1026" y="13"/>
                  </a:lnTo>
                  <a:lnTo>
                    <a:pt x="1029" y="12"/>
                  </a:lnTo>
                  <a:lnTo>
                    <a:pt x="1032" y="12"/>
                  </a:lnTo>
                  <a:lnTo>
                    <a:pt x="1035" y="12"/>
                  </a:lnTo>
                  <a:lnTo>
                    <a:pt x="1038" y="12"/>
                  </a:lnTo>
                  <a:lnTo>
                    <a:pt x="1041" y="12"/>
                  </a:lnTo>
                  <a:lnTo>
                    <a:pt x="1044" y="10"/>
                  </a:lnTo>
                  <a:lnTo>
                    <a:pt x="1047" y="10"/>
                  </a:lnTo>
                  <a:lnTo>
                    <a:pt x="1050" y="10"/>
                  </a:lnTo>
                  <a:lnTo>
                    <a:pt x="1053" y="10"/>
                  </a:lnTo>
                  <a:lnTo>
                    <a:pt x="1056" y="10"/>
                  </a:lnTo>
                  <a:lnTo>
                    <a:pt x="1059" y="9"/>
                  </a:lnTo>
                  <a:lnTo>
                    <a:pt x="1062" y="9"/>
                  </a:lnTo>
                  <a:lnTo>
                    <a:pt x="1065" y="9"/>
                  </a:lnTo>
                  <a:lnTo>
                    <a:pt x="1067" y="9"/>
                  </a:lnTo>
                  <a:lnTo>
                    <a:pt x="1070" y="9"/>
                  </a:lnTo>
                  <a:lnTo>
                    <a:pt x="1073" y="8"/>
                  </a:lnTo>
                  <a:lnTo>
                    <a:pt x="1076" y="8"/>
                  </a:lnTo>
                  <a:lnTo>
                    <a:pt x="1079" y="8"/>
                  </a:lnTo>
                  <a:lnTo>
                    <a:pt x="1082" y="8"/>
                  </a:lnTo>
                  <a:lnTo>
                    <a:pt x="1085" y="8"/>
                  </a:lnTo>
                  <a:lnTo>
                    <a:pt x="1088" y="8"/>
                  </a:lnTo>
                  <a:lnTo>
                    <a:pt x="1091" y="6"/>
                  </a:lnTo>
                  <a:lnTo>
                    <a:pt x="1094" y="6"/>
                  </a:lnTo>
                  <a:lnTo>
                    <a:pt x="1097" y="6"/>
                  </a:lnTo>
                  <a:lnTo>
                    <a:pt x="1100" y="6"/>
                  </a:lnTo>
                  <a:lnTo>
                    <a:pt x="1103" y="6"/>
                  </a:lnTo>
                  <a:lnTo>
                    <a:pt x="1106" y="6"/>
                  </a:lnTo>
                  <a:lnTo>
                    <a:pt x="1109" y="5"/>
                  </a:lnTo>
                  <a:lnTo>
                    <a:pt x="1112" y="5"/>
                  </a:lnTo>
                  <a:lnTo>
                    <a:pt x="1115" y="5"/>
                  </a:lnTo>
                  <a:lnTo>
                    <a:pt x="1118" y="5"/>
                  </a:lnTo>
                  <a:lnTo>
                    <a:pt x="1121" y="5"/>
                  </a:lnTo>
                  <a:lnTo>
                    <a:pt x="1123" y="5"/>
                  </a:lnTo>
                  <a:lnTo>
                    <a:pt x="1126" y="5"/>
                  </a:lnTo>
                  <a:lnTo>
                    <a:pt x="1129" y="3"/>
                  </a:lnTo>
                  <a:lnTo>
                    <a:pt x="1132" y="3"/>
                  </a:lnTo>
                  <a:lnTo>
                    <a:pt x="1135" y="3"/>
                  </a:lnTo>
                  <a:lnTo>
                    <a:pt x="1138" y="3"/>
                  </a:lnTo>
                  <a:lnTo>
                    <a:pt x="1141" y="3"/>
                  </a:lnTo>
                  <a:lnTo>
                    <a:pt x="1144" y="3"/>
                  </a:lnTo>
                  <a:lnTo>
                    <a:pt x="1147" y="3"/>
                  </a:lnTo>
                  <a:lnTo>
                    <a:pt x="1150" y="2"/>
                  </a:lnTo>
                  <a:lnTo>
                    <a:pt x="1153" y="2"/>
                  </a:lnTo>
                  <a:lnTo>
                    <a:pt x="1156" y="2"/>
                  </a:lnTo>
                  <a:lnTo>
                    <a:pt x="1159" y="2"/>
                  </a:lnTo>
                  <a:lnTo>
                    <a:pt x="1162" y="2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1" y="2"/>
                  </a:lnTo>
                  <a:lnTo>
                    <a:pt x="1174" y="0"/>
                  </a:lnTo>
                  <a:lnTo>
                    <a:pt x="1177" y="0"/>
                  </a:lnTo>
                  <a:lnTo>
                    <a:pt x="1180" y="0"/>
                  </a:lnTo>
                  <a:lnTo>
                    <a:pt x="1182" y="0"/>
                  </a:lnTo>
                  <a:lnTo>
                    <a:pt x="1185" y="0"/>
                  </a:lnTo>
                  <a:lnTo>
                    <a:pt x="1190" y="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5" name="Rectangle 69"/>
            <p:cNvSpPr>
              <a:spLocks noChangeArrowheads="1"/>
            </p:cNvSpPr>
            <p:nvPr/>
          </p:nvSpPr>
          <p:spPr bwMode="auto">
            <a:xfrm>
              <a:off x="4252913" y="1573213"/>
              <a:ext cx="44450" cy="444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6" name="Oval 70"/>
            <p:cNvSpPr>
              <a:spLocks noChangeArrowheads="1"/>
            </p:cNvSpPr>
            <p:nvPr/>
          </p:nvSpPr>
          <p:spPr bwMode="auto">
            <a:xfrm>
              <a:off x="4270375" y="1590676"/>
              <a:ext cx="15875" cy="15875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7" name="Rectangle 71"/>
            <p:cNvSpPr>
              <a:spLocks noChangeArrowheads="1"/>
            </p:cNvSpPr>
            <p:nvPr/>
          </p:nvSpPr>
          <p:spPr bwMode="auto">
            <a:xfrm>
              <a:off x="4489450" y="1562101"/>
              <a:ext cx="44450" cy="444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8" name="Oval 72"/>
            <p:cNvSpPr>
              <a:spLocks noChangeArrowheads="1"/>
            </p:cNvSpPr>
            <p:nvPr/>
          </p:nvSpPr>
          <p:spPr bwMode="auto">
            <a:xfrm>
              <a:off x="4506913" y="1577976"/>
              <a:ext cx="15875" cy="17463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9" name="Rectangle 73"/>
            <p:cNvSpPr>
              <a:spLocks noChangeArrowheads="1"/>
            </p:cNvSpPr>
            <p:nvPr/>
          </p:nvSpPr>
          <p:spPr bwMode="auto">
            <a:xfrm>
              <a:off x="4962525" y="1522413"/>
              <a:ext cx="44450" cy="444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0" name="Oval 74"/>
            <p:cNvSpPr>
              <a:spLocks noChangeArrowheads="1"/>
            </p:cNvSpPr>
            <p:nvPr/>
          </p:nvSpPr>
          <p:spPr bwMode="auto">
            <a:xfrm>
              <a:off x="4978400" y="1538288"/>
              <a:ext cx="17462" cy="17463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1" name="Freeform 75"/>
            <p:cNvSpPr>
              <a:spLocks/>
            </p:cNvSpPr>
            <p:nvPr/>
          </p:nvSpPr>
          <p:spPr bwMode="auto">
            <a:xfrm>
              <a:off x="4044950" y="1536701"/>
              <a:ext cx="1889125" cy="630238"/>
            </a:xfrm>
            <a:custGeom>
              <a:avLst/>
              <a:gdLst>
                <a:gd name="T0" fmla="*/ 2147483647 w 1190"/>
                <a:gd name="T1" fmla="*/ 2147483647 h 397"/>
                <a:gd name="T2" fmla="*/ 2147483647 w 1190"/>
                <a:gd name="T3" fmla="*/ 2147483647 h 397"/>
                <a:gd name="T4" fmla="*/ 2147483647 w 1190"/>
                <a:gd name="T5" fmla="*/ 2147483647 h 397"/>
                <a:gd name="T6" fmla="*/ 2147483647 w 1190"/>
                <a:gd name="T7" fmla="*/ 2147483647 h 397"/>
                <a:gd name="T8" fmla="*/ 2147483647 w 1190"/>
                <a:gd name="T9" fmla="*/ 2147483647 h 397"/>
                <a:gd name="T10" fmla="*/ 2147483647 w 1190"/>
                <a:gd name="T11" fmla="*/ 2147483647 h 397"/>
                <a:gd name="T12" fmla="*/ 2147483647 w 1190"/>
                <a:gd name="T13" fmla="*/ 2147483647 h 397"/>
                <a:gd name="T14" fmla="*/ 2147483647 w 1190"/>
                <a:gd name="T15" fmla="*/ 2147483647 h 397"/>
                <a:gd name="T16" fmla="*/ 2147483647 w 1190"/>
                <a:gd name="T17" fmla="*/ 2147483647 h 397"/>
                <a:gd name="T18" fmla="*/ 2147483647 w 1190"/>
                <a:gd name="T19" fmla="*/ 2147483647 h 397"/>
                <a:gd name="T20" fmla="*/ 2147483647 w 1190"/>
                <a:gd name="T21" fmla="*/ 2147483647 h 397"/>
                <a:gd name="T22" fmla="*/ 2147483647 w 1190"/>
                <a:gd name="T23" fmla="*/ 2147483647 h 397"/>
                <a:gd name="T24" fmla="*/ 2147483647 w 1190"/>
                <a:gd name="T25" fmla="*/ 2147483647 h 397"/>
                <a:gd name="T26" fmla="*/ 2147483647 w 1190"/>
                <a:gd name="T27" fmla="*/ 2147483647 h 397"/>
                <a:gd name="T28" fmla="*/ 2147483647 w 1190"/>
                <a:gd name="T29" fmla="*/ 2147483647 h 397"/>
                <a:gd name="T30" fmla="*/ 2147483647 w 1190"/>
                <a:gd name="T31" fmla="*/ 2147483647 h 397"/>
                <a:gd name="T32" fmla="*/ 2147483647 w 1190"/>
                <a:gd name="T33" fmla="*/ 2147483647 h 397"/>
                <a:gd name="T34" fmla="*/ 2147483647 w 1190"/>
                <a:gd name="T35" fmla="*/ 2147483647 h 397"/>
                <a:gd name="T36" fmla="*/ 2147483647 w 1190"/>
                <a:gd name="T37" fmla="*/ 2147483647 h 397"/>
                <a:gd name="T38" fmla="*/ 2147483647 w 1190"/>
                <a:gd name="T39" fmla="*/ 2147483647 h 397"/>
                <a:gd name="T40" fmla="*/ 2147483647 w 1190"/>
                <a:gd name="T41" fmla="*/ 2147483647 h 397"/>
                <a:gd name="T42" fmla="*/ 2147483647 w 1190"/>
                <a:gd name="T43" fmla="*/ 2147483647 h 397"/>
                <a:gd name="T44" fmla="*/ 2147483647 w 1190"/>
                <a:gd name="T45" fmla="*/ 2147483647 h 397"/>
                <a:gd name="T46" fmla="*/ 2147483647 w 1190"/>
                <a:gd name="T47" fmla="*/ 2147483647 h 397"/>
                <a:gd name="T48" fmla="*/ 2147483647 w 1190"/>
                <a:gd name="T49" fmla="*/ 2147483647 h 397"/>
                <a:gd name="T50" fmla="*/ 2147483647 w 1190"/>
                <a:gd name="T51" fmla="*/ 2147483647 h 397"/>
                <a:gd name="T52" fmla="*/ 2147483647 w 1190"/>
                <a:gd name="T53" fmla="*/ 2147483647 h 397"/>
                <a:gd name="T54" fmla="*/ 2147483647 w 1190"/>
                <a:gd name="T55" fmla="*/ 2147483647 h 397"/>
                <a:gd name="T56" fmla="*/ 2147483647 w 1190"/>
                <a:gd name="T57" fmla="*/ 2147483647 h 397"/>
                <a:gd name="T58" fmla="*/ 2147483647 w 1190"/>
                <a:gd name="T59" fmla="*/ 2147483647 h 397"/>
                <a:gd name="T60" fmla="*/ 2147483647 w 1190"/>
                <a:gd name="T61" fmla="*/ 2147483647 h 397"/>
                <a:gd name="T62" fmla="*/ 2147483647 w 1190"/>
                <a:gd name="T63" fmla="*/ 2147483647 h 397"/>
                <a:gd name="T64" fmla="*/ 2147483647 w 1190"/>
                <a:gd name="T65" fmla="*/ 2147483647 h 397"/>
                <a:gd name="T66" fmla="*/ 2147483647 w 1190"/>
                <a:gd name="T67" fmla="*/ 2147483647 h 397"/>
                <a:gd name="T68" fmla="*/ 2147483647 w 1190"/>
                <a:gd name="T69" fmla="*/ 2147483647 h 397"/>
                <a:gd name="T70" fmla="*/ 2147483647 w 1190"/>
                <a:gd name="T71" fmla="*/ 2147483647 h 397"/>
                <a:gd name="T72" fmla="*/ 2147483647 w 1190"/>
                <a:gd name="T73" fmla="*/ 2147483647 h 397"/>
                <a:gd name="T74" fmla="*/ 2147483647 w 1190"/>
                <a:gd name="T75" fmla="*/ 2147483647 h 397"/>
                <a:gd name="T76" fmla="*/ 2147483647 w 1190"/>
                <a:gd name="T77" fmla="*/ 2147483647 h 397"/>
                <a:gd name="T78" fmla="*/ 2147483647 w 1190"/>
                <a:gd name="T79" fmla="*/ 2147483647 h 397"/>
                <a:gd name="T80" fmla="*/ 2147483647 w 1190"/>
                <a:gd name="T81" fmla="*/ 2147483647 h 397"/>
                <a:gd name="T82" fmla="*/ 2147483647 w 1190"/>
                <a:gd name="T83" fmla="*/ 2147483647 h 397"/>
                <a:gd name="T84" fmla="*/ 2147483647 w 1190"/>
                <a:gd name="T85" fmla="*/ 2147483647 h 397"/>
                <a:gd name="T86" fmla="*/ 2147483647 w 1190"/>
                <a:gd name="T87" fmla="*/ 2147483647 h 397"/>
                <a:gd name="T88" fmla="*/ 2147483647 w 1190"/>
                <a:gd name="T89" fmla="*/ 2147483647 h 397"/>
                <a:gd name="T90" fmla="*/ 2147483647 w 1190"/>
                <a:gd name="T91" fmla="*/ 2147483647 h 397"/>
                <a:gd name="T92" fmla="*/ 2147483647 w 1190"/>
                <a:gd name="T93" fmla="*/ 2147483647 h 397"/>
                <a:gd name="T94" fmla="*/ 2147483647 w 1190"/>
                <a:gd name="T95" fmla="*/ 2147483647 h 397"/>
                <a:gd name="T96" fmla="*/ 2147483647 w 1190"/>
                <a:gd name="T97" fmla="*/ 2147483647 h 397"/>
                <a:gd name="T98" fmla="*/ 2147483647 w 1190"/>
                <a:gd name="T99" fmla="*/ 2147483647 h 397"/>
                <a:gd name="T100" fmla="*/ 2147483647 w 1190"/>
                <a:gd name="T101" fmla="*/ 0 h 397"/>
                <a:gd name="T102" fmla="*/ 2147483647 w 1190"/>
                <a:gd name="T103" fmla="*/ 0 h 397"/>
                <a:gd name="T104" fmla="*/ 2147483647 w 1190"/>
                <a:gd name="T105" fmla="*/ 0 h 397"/>
                <a:gd name="T106" fmla="*/ 2147483647 w 1190"/>
                <a:gd name="T107" fmla="*/ 0 h 397"/>
                <a:gd name="T108" fmla="*/ 2147483647 w 1190"/>
                <a:gd name="T109" fmla="*/ 0 h 397"/>
                <a:gd name="T110" fmla="*/ 2147483647 w 1190"/>
                <a:gd name="T111" fmla="*/ 0 h 397"/>
                <a:gd name="T112" fmla="*/ 2147483647 w 1190"/>
                <a:gd name="T113" fmla="*/ 0 h 3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90"/>
                <a:gd name="T172" fmla="*/ 0 h 397"/>
                <a:gd name="T173" fmla="*/ 1190 w 1190"/>
                <a:gd name="T174" fmla="*/ 397 h 3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90" h="397">
                  <a:moveTo>
                    <a:pt x="0" y="397"/>
                  </a:moveTo>
                  <a:lnTo>
                    <a:pt x="3" y="314"/>
                  </a:lnTo>
                  <a:lnTo>
                    <a:pt x="6" y="266"/>
                  </a:lnTo>
                  <a:lnTo>
                    <a:pt x="9" y="233"/>
                  </a:lnTo>
                  <a:lnTo>
                    <a:pt x="12" y="209"/>
                  </a:lnTo>
                  <a:lnTo>
                    <a:pt x="15" y="190"/>
                  </a:lnTo>
                  <a:lnTo>
                    <a:pt x="18" y="176"/>
                  </a:lnTo>
                  <a:lnTo>
                    <a:pt x="21" y="162"/>
                  </a:lnTo>
                  <a:lnTo>
                    <a:pt x="24" y="152"/>
                  </a:lnTo>
                  <a:lnTo>
                    <a:pt x="27" y="143"/>
                  </a:lnTo>
                  <a:lnTo>
                    <a:pt x="30" y="134"/>
                  </a:lnTo>
                  <a:lnTo>
                    <a:pt x="33" y="127"/>
                  </a:lnTo>
                  <a:lnTo>
                    <a:pt x="36" y="121"/>
                  </a:lnTo>
                  <a:lnTo>
                    <a:pt x="39" y="115"/>
                  </a:lnTo>
                  <a:lnTo>
                    <a:pt x="42" y="111"/>
                  </a:lnTo>
                  <a:lnTo>
                    <a:pt x="44" y="106"/>
                  </a:lnTo>
                  <a:lnTo>
                    <a:pt x="47" y="102"/>
                  </a:lnTo>
                  <a:lnTo>
                    <a:pt x="50" y="97"/>
                  </a:lnTo>
                  <a:lnTo>
                    <a:pt x="53" y="94"/>
                  </a:lnTo>
                  <a:lnTo>
                    <a:pt x="56" y="91"/>
                  </a:lnTo>
                  <a:lnTo>
                    <a:pt x="59" y="88"/>
                  </a:lnTo>
                  <a:lnTo>
                    <a:pt x="62" y="85"/>
                  </a:lnTo>
                  <a:lnTo>
                    <a:pt x="65" y="82"/>
                  </a:lnTo>
                  <a:lnTo>
                    <a:pt x="68" y="80"/>
                  </a:lnTo>
                  <a:lnTo>
                    <a:pt x="71" y="78"/>
                  </a:lnTo>
                  <a:lnTo>
                    <a:pt x="74" y="75"/>
                  </a:lnTo>
                  <a:lnTo>
                    <a:pt x="77" y="74"/>
                  </a:lnTo>
                  <a:lnTo>
                    <a:pt x="80" y="71"/>
                  </a:lnTo>
                  <a:lnTo>
                    <a:pt x="83" y="69"/>
                  </a:lnTo>
                  <a:lnTo>
                    <a:pt x="86" y="68"/>
                  </a:lnTo>
                  <a:lnTo>
                    <a:pt x="89" y="66"/>
                  </a:lnTo>
                  <a:lnTo>
                    <a:pt x="92" y="65"/>
                  </a:lnTo>
                  <a:lnTo>
                    <a:pt x="95" y="63"/>
                  </a:lnTo>
                  <a:lnTo>
                    <a:pt x="98" y="62"/>
                  </a:lnTo>
                  <a:lnTo>
                    <a:pt x="100" y="60"/>
                  </a:lnTo>
                  <a:lnTo>
                    <a:pt x="103" y="59"/>
                  </a:lnTo>
                  <a:lnTo>
                    <a:pt x="106" y="57"/>
                  </a:lnTo>
                  <a:lnTo>
                    <a:pt x="109" y="56"/>
                  </a:lnTo>
                  <a:lnTo>
                    <a:pt x="112" y="54"/>
                  </a:lnTo>
                  <a:lnTo>
                    <a:pt x="115" y="54"/>
                  </a:lnTo>
                  <a:lnTo>
                    <a:pt x="118" y="53"/>
                  </a:lnTo>
                  <a:lnTo>
                    <a:pt x="121" y="51"/>
                  </a:lnTo>
                  <a:lnTo>
                    <a:pt x="124" y="51"/>
                  </a:lnTo>
                  <a:lnTo>
                    <a:pt x="127" y="50"/>
                  </a:lnTo>
                  <a:lnTo>
                    <a:pt x="130" y="48"/>
                  </a:lnTo>
                  <a:lnTo>
                    <a:pt x="133" y="48"/>
                  </a:lnTo>
                  <a:lnTo>
                    <a:pt x="136" y="47"/>
                  </a:lnTo>
                  <a:lnTo>
                    <a:pt x="139" y="46"/>
                  </a:lnTo>
                  <a:lnTo>
                    <a:pt x="142" y="46"/>
                  </a:lnTo>
                  <a:lnTo>
                    <a:pt x="145" y="44"/>
                  </a:lnTo>
                  <a:lnTo>
                    <a:pt x="148" y="44"/>
                  </a:lnTo>
                  <a:lnTo>
                    <a:pt x="151" y="43"/>
                  </a:lnTo>
                  <a:lnTo>
                    <a:pt x="154" y="43"/>
                  </a:lnTo>
                  <a:lnTo>
                    <a:pt x="156" y="41"/>
                  </a:lnTo>
                  <a:lnTo>
                    <a:pt x="159" y="41"/>
                  </a:lnTo>
                  <a:lnTo>
                    <a:pt x="162" y="41"/>
                  </a:lnTo>
                  <a:lnTo>
                    <a:pt x="165" y="40"/>
                  </a:lnTo>
                  <a:lnTo>
                    <a:pt x="168" y="40"/>
                  </a:lnTo>
                  <a:lnTo>
                    <a:pt x="171" y="38"/>
                  </a:lnTo>
                  <a:lnTo>
                    <a:pt x="174" y="38"/>
                  </a:lnTo>
                  <a:lnTo>
                    <a:pt x="177" y="37"/>
                  </a:lnTo>
                  <a:lnTo>
                    <a:pt x="180" y="37"/>
                  </a:lnTo>
                  <a:lnTo>
                    <a:pt x="183" y="37"/>
                  </a:lnTo>
                  <a:lnTo>
                    <a:pt x="186" y="35"/>
                  </a:lnTo>
                  <a:lnTo>
                    <a:pt x="189" y="35"/>
                  </a:lnTo>
                  <a:lnTo>
                    <a:pt x="192" y="35"/>
                  </a:lnTo>
                  <a:lnTo>
                    <a:pt x="195" y="34"/>
                  </a:lnTo>
                  <a:lnTo>
                    <a:pt x="198" y="34"/>
                  </a:lnTo>
                  <a:lnTo>
                    <a:pt x="201" y="34"/>
                  </a:lnTo>
                  <a:lnTo>
                    <a:pt x="204" y="32"/>
                  </a:lnTo>
                  <a:lnTo>
                    <a:pt x="207" y="32"/>
                  </a:lnTo>
                  <a:lnTo>
                    <a:pt x="210" y="32"/>
                  </a:lnTo>
                  <a:lnTo>
                    <a:pt x="212" y="31"/>
                  </a:lnTo>
                  <a:lnTo>
                    <a:pt x="215" y="31"/>
                  </a:lnTo>
                  <a:lnTo>
                    <a:pt x="218" y="31"/>
                  </a:lnTo>
                  <a:lnTo>
                    <a:pt x="221" y="31"/>
                  </a:lnTo>
                  <a:lnTo>
                    <a:pt x="224" y="29"/>
                  </a:lnTo>
                  <a:lnTo>
                    <a:pt x="227" y="29"/>
                  </a:lnTo>
                  <a:lnTo>
                    <a:pt x="230" y="29"/>
                  </a:lnTo>
                  <a:lnTo>
                    <a:pt x="233" y="29"/>
                  </a:lnTo>
                  <a:lnTo>
                    <a:pt x="236" y="28"/>
                  </a:lnTo>
                  <a:lnTo>
                    <a:pt x="239" y="28"/>
                  </a:lnTo>
                  <a:lnTo>
                    <a:pt x="242" y="28"/>
                  </a:lnTo>
                  <a:lnTo>
                    <a:pt x="245" y="28"/>
                  </a:lnTo>
                  <a:lnTo>
                    <a:pt x="248" y="26"/>
                  </a:lnTo>
                  <a:lnTo>
                    <a:pt x="251" y="26"/>
                  </a:lnTo>
                  <a:lnTo>
                    <a:pt x="254" y="26"/>
                  </a:lnTo>
                  <a:lnTo>
                    <a:pt x="257" y="26"/>
                  </a:lnTo>
                  <a:lnTo>
                    <a:pt x="260" y="26"/>
                  </a:lnTo>
                  <a:lnTo>
                    <a:pt x="263" y="25"/>
                  </a:lnTo>
                  <a:lnTo>
                    <a:pt x="266" y="25"/>
                  </a:lnTo>
                  <a:lnTo>
                    <a:pt x="269" y="25"/>
                  </a:lnTo>
                  <a:lnTo>
                    <a:pt x="271" y="25"/>
                  </a:lnTo>
                  <a:lnTo>
                    <a:pt x="274" y="25"/>
                  </a:lnTo>
                  <a:lnTo>
                    <a:pt x="277" y="23"/>
                  </a:lnTo>
                  <a:lnTo>
                    <a:pt x="280" y="23"/>
                  </a:lnTo>
                  <a:lnTo>
                    <a:pt x="283" y="23"/>
                  </a:lnTo>
                  <a:lnTo>
                    <a:pt x="286" y="23"/>
                  </a:lnTo>
                  <a:lnTo>
                    <a:pt x="289" y="23"/>
                  </a:lnTo>
                  <a:lnTo>
                    <a:pt x="292" y="22"/>
                  </a:lnTo>
                  <a:lnTo>
                    <a:pt x="295" y="22"/>
                  </a:lnTo>
                  <a:lnTo>
                    <a:pt x="298" y="22"/>
                  </a:lnTo>
                  <a:lnTo>
                    <a:pt x="301" y="22"/>
                  </a:lnTo>
                  <a:lnTo>
                    <a:pt x="304" y="22"/>
                  </a:lnTo>
                  <a:lnTo>
                    <a:pt x="307" y="22"/>
                  </a:lnTo>
                  <a:lnTo>
                    <a:pt x="310" y="20"/>
                  </a:lnTo>
                  <a:lnTo>
                    <a:pt x="313" y="20"/>
                  </a:lnTo>
                  <a:lnTo>
                    <a:pt x="316" y="20"/>
                  </a:lnTo>
                  <a:lnTo>
                    <a:pt x="319" y="20"/>
                  </a:lnTo>
                  <a:lnTo>
                    <a:pt x="322" y="20"/>
                  </a:lnTo>
                  <a:lnTo>
                    <a:pt x="325" y="20"/>
                  </a:lnTo>
                  <a:lnTo>
                    <a:pt x="327" y="20"/>
                  </a:lnTo>
                  <a:lnTo>
                    <a:pt x="330" y="19"/>
                  </a:lnTo>
                  <a:lnTo>
                    <a:pt x="333" y="19"/>
                  </a:lnTo>
                  <a:lnTo>
                    <a:pt x="336" y="19"/>
                  </a:lnTo>
                  <a:lnTo>
                    <a:pt x="339" y="19"/>
                  </a:lnTo>
                  <a:lnTo>
                    <a:pt x="342" y="19"/>
                  </a:lnTo>
                  <a:lnTo>
                    <a:pt x="345" y="19"/>
                  </a:lnTo>
                  <a:lnTo>
                    <a:pt x="348" y="19"/>
                  </a:lnTo>
                  <a:lnTo>
                    <a:pt x="351" y="17"/>
                  </a:lnTo>
                  <a:lnTo>
                    <a:pt x="354" y="17"/>
                  </a:lnTo>
                  <a:lnTo>
                    <a:pt x="357" y="17"/>
                  </a:lnTo>
                  <a:lnTo>
                    <a:pt x="360" y="17"/>
                  </a:lnTo>
                  <a:lnTo>
                    <a:pt x="363" y="17"/>
                  </a:lnTo>
                  <a:lnTo>
                    <a:pt x="366" y="17"/>
                  </a:lnTo>
                  <a:lnTo>
                    <a:pt x="369" y="17"/>
                  </a:lnTo>
                  <a:lnTo>
                    <a:pt x="372" y="17"/>
                  </a:lnTo>
                  <a:lnTo>
                    <a:pt x="375" y="17"/>
                  </a:lnTo>
                  <a:lnTo>
                    <a:pt x="378" y="16"/>
                  </a:lnTo>
                  <a:lnTo>
                    <a:pt x="381" y="16"/>
                  </a:lnTo>
                  <a:lnTo>
                    <a:pt x="383" y="16"/>
                  </a:lnTo>
                  <a:lnTo>
                    <a:pt x="386" y="16"/>
                  </a:lnTo>
                  <a:lnTo>
                    <a:pt x="389" y="16"/>
                  </a:lnTo>
                  <a:lnTo>
                    <a:pt x="392" y="16"/>
                  </a:lnTo>
                  <a:lnTo>
                    <a:pt x="395" y="16"/>
                  </a:lnTo>
                  <a:lnTo>
                    <a:pt x="398" y="16"/>
                  </a:lnTo>
                  <a:lnTo>
                    <a:pt x="401" y="16"/>
                  </a:lnTo>
                  <a:lnTo>
                    <a:pt x="404" y="15"/>
                  </a:lnTo>
                  <a:lnTo>
                    <a:pt x="407" y="15"/>
                  </a:lnTo>
                  <a:lnTo>
                    <a:pt x="410" y="15"/>
                  </a:lnTo>
                  <a:lnTo>
                    <a:pt x="413" y="15"/>
                  </a:lnTo>
                  <a:lnTo>
                    <a:pt x="416" y="15"/>
                  </a:lnTo>
                  <a:lnTo>
                    <a:pt x="419" y="15"/>
                  </a:lnTo>
                  <a:lnTo>
                    <a:pt x="422" y="15"/>
                  </a:lnTo>
                  <a:lnTo>
                    <a:pt x="425" y="15"/>
                  </a:lnTo>
                  <a:lnTo>
                    <a:pt x="428" y="15"/>
                  </a:lnTo>
                  <a:lnTo>
                    <a:pt x="431" y="15"/>
                  </a:lnTo>
                  <a:lnTo>
                    <a:pt x="434" y="13"/>
                  </a:lnTo>
                  <a:lnTo>
                    <a:pt x="437" y="13"/>
                  </a:lnTo>
                  <a:lnTo>
                    <a:pt x="440" y="13"/>
                  </a:lnTo>
                  <a:lnTo>
                    <a:pt x="442" y="13"/>
                  </a:lnTo>
                  <a:lnTo>
                    <a:pt x="445" y="13"/>
                  </a:lnTo>
                  <a:lnTo>
                    <a:pt x="448" y="13"/>
                  </a:lnTo>
                  <a:lnTo>
                    <a:pt x="451" y="13"/>
                  </a:lnTo>
                  <a:lnTo>
                    <a:pt x="454" y="13"/>
                  </a:lnTo>
                  <a:lnTo>
                    <a:pt x="457" y="13"/>
                  </a:lnTo>
                  <a:lnTo>
                    <a:pt x="460" y="13"/>
                  </a:lnTo>
                  <a:lnTo>
                    <a:pt x="463" y="13"/>
                  </a:lnTo>
                  <a:lnTo>
                    <a:pt x="466" y="13"/>
                  </a:lnTo>
                  <a:lnTo>
                    <a:pt x="469" y="12"/>
                  </a:lnTo>
                  <a:lnTo>
                    <a:pt x="472" y="12"/>
                  </a:lnTo>
                  <a:lnTo>
                    <a:pt x="475" y="12"/>
                  </a:lnTo>
                  <a:lnTo>
                    <a:pt x="478" y="12"/>
                  </a:lnTo>
                  <a:lnTo>
                    <a:pt x="481" y="12"/>
                  </a:lnTo>
                  <a:lnTo>
                    <a:pt x="484" y="12"/>
                  </a:lnTo>
                  <a:lnTo>
                    <a:pt x="487" y="12"/>
                  </a:lnTo>
                  <a:lnTo>
                    <a:pt x="490" y="12"/>
                  </a:lnTo>
                  <a:lnTo>
                    <a:pt x="493" y="12"/>
                  </a:lnTo>
                  <a:lnTo>
                    <a:pt x="496" y="12"/>
                  </a:lnTo>
                  <a:lnTo>
                    <a:pt x="498" y="12"/>
                  </a:lnTo>
                  <a:lnTo>
                    <a:pt x="501" y="12"/>
                  </a:lnTo>
                  <a:lnTo>
                    <a:pt x="504" y="12"/>
                  </a:lnTo>
                  <a:lnTo>
                    <a:pt x="507" y="10"/>
                  </a:lnTo>
                  <a:lnTo>
                    <a:pt x="510" y="10"/>
                  </a:lnTo>
                  <a:lnTo>
                    <a:pt x="513" y="10"/>
                  </a:lnTo>
                  <a:lnTo>
                    <a:pt x="516" y="10"/>
                  </a:lnTo>
                  <a:lnTo>
                    <a:pt x="519" y="10"/>
                  </a:lnTo>
                  <a:lnTo>
                    <a:pt x="522" y="10"/>
                  </a:lnTo>
                  <a:lnTo>
                    <a:pt x="525" y="10"/>
                  </a:lnTo>
                  <a:lnTo>
                    <a:pt x="528" y="10"/>
                  </a:lnTo>
                  <a:lnTo>
                    <a:pt x="531" y="10"/>
                  </a:lnTo>
                  <a:lnTo>
                    <a:pt x="534" y="10"/>
                  </a:lnTo>
                  <a:lnTo>
                    <a:pt x="537" y="10"/>
                  </a:lnTo>
                  <a:lnTo>
                    <a:pt x="540" y="10"/>
                  </a:lnTo>
                  <a:lnTo>
                    <a:pt x="543" y="10"/>
                  </a:lnTo>
                  <a:lnTo>
                    <a:pt x="546" y="10"/>
                  </a:lnTo>
                  <a:lnTo>
                    <a:pt x="549" y="10"/>
                  </a:lnTo>
                  <a:lnTo>
                    <a:pt x="552" y="9"/>
                  </a:lnTo>
                  <a:lnTo>
                    <a:pt x="554" y="9"/>
                  </a:lnTo>
                  <a:lnTo>
                    <a:pt x="557" y="9"/>
                  </a:lnTo>
                  <a:lnTo>
                    <a:pt x="560" y="9"/>
                  </a:lnTo>
                  <a:lnTo>
                    <a:pt x="563" y="9"/>
                  </a:lnTo>
                  <a:lnTo>
                    <a:pt x="566" y="9"/>
                  </a:lnTo>
                  <a:lnTo>
                    <a:pt x="569" y="9"/>
                  </a:lnTo>
                  <a:lnTo>
                    <a:pt x="572" y="9"/>
                  </a:lnTo>
                  <a:lnTo>
                    <a:pt x="575" y="9"/>
                  </a:lnTo>
                  <a:lnTo>
                    <a:pt x="578" y="9"/>
                  </a:lnTo>
                  <a:lnTo>
                    <a:pt x="581" y="9"/>
                  </a:lnTo>
                  <a:lnTo>
                    <a:pt x="584" y="9"/>
                  </a:lnTo>
                  <a:lnTo>
                    <a:pt x="587" y="9"/>
                  </a:lnTo>
                  <a:lnTo>
                    <a:pt x="590" y="9"/>
                  </a:lnTo>
                  <a:lnTo>
                    <a:pt x="593" y="9"/>
                  </a:lnTo>
                  <a:lnTo>
                    <a:pt x="596" y="9"/>
                  </a:lnTo>
                  <a:lnTo>
                    <a:pt x="599" y="9"/>
                  </a:lnTo>
                  <a:lnTo>
                    <a:pt x="602" y="9"/>
                  </a:lnTo>
                  <a:lnTo>
                    <a:pt x="605" y="7"/>
                  </a:lnTo>
                  <a:lnTo>
                    <a:pt x="608" y="7"/>
                  </a:lnTo>
                  <a:lnTo>
                    <a:pt x="611" y="7"/>
                  </a:lnTo>
                  <a:lnTo>
                    <a:pt x="613" y="7"/>
                  </a:lnTo>
                  <a:lnTo>
                    <a:pt x="616" y="7"/>
                  </a:lnTo>
                  <a:lnTo>
                    <a:pt x="619" y="7"/>
                  </a:lnTo>
                  <a:lnTo>
                    <a:pt x="622" y="7"/>
                  </a:lnTo>
                  <a:lnTo>
                    <a:pt x="625" y="7"/>
                  </a:lnTo>
                  <a:lnTo>
                    <a:pt x="628" y="7"/>
                  </a:lnTo>
                  <a:lnTo>
                    <a:pt x="631" y="7"/>
                  </a:lnTo>
                  <a:lnTo>
                    <a:pt x="634" y="7"/>
                  </a:lnTo>
                  <a:lnTo>
                    <a:pt x="637" y="7"/>
                  </a:lnTo>
                  <a:lnTo>
                    <a:pt x="640" y="7"/>
                  </a:lnTo>
                  <a:lnTo>
                    <a:pt x="643" y="7"/>
                  </a:lnTo>
                  <a:lnTo>
                    <a:pt x="646" y="7"/>
                  </a:lnTo>
                  <a:lnTo>
                    <a:pt x="649" y="7"/>
                  </a:lnTo>
                  <a:lnTo>
                    <a:pt x="652" y="7"/>
                  </a:lnTo>
                  <a:lnTo>
                    <a:pt x="655" y="7"/>
                  </a:lnTo>
                  <a:lnTo>
                    <a:pt x="658" y="7"/>
                  </a:lnTo>
                  <a:lnTo>
                    <a:pt x="661" y="7"/>
                  </a:lnTo>
                  <a:lnTo>
                    <a:pt x="664" y="6"/>
                  </a:lnTo>
                  <a:lnTo>
                    <a:pt x="667" y="6"/>
                  </a:lnTo>
                  <a:lnTo>
                    <a:pt x="669" y="6"/>
                  </a:lnTo>
                  <a:lnTo>
                    <a:pt x="672" y="6"/>
                  </a:lnTo>
                  <a:lnTo>
                    <a:pt x="675" y="6"/>
                  </a:lnTo>
                  <a:lnTo>
                    <a:pt x="678" y="6"/>
                  </a:lnTo>
                  <a:lnTo>
                    <a:pt x="681" y="6"/>
                  </a:lnTo>
                  <a:lnTo>
                    <a:pt x="684" y="6"/>
                  </a:lnTo>
                  <a:lnTo>
                    <a:pt x="687" y="6"/>
                  </a:lnTo>
                  <a:lnTo>
                    <a:pt x="690" y="6"/>
                  </a:lnTo>
                  <a:lnTo>
                    <a:pt x="693" y="6"/>
                  </a:lnTo>
                  <a:lnTo>
                    <a:pt x="696" y="6"/>
                  </a:lnTo>
                  <a:lnTo>
                    <a:pt x="699" y="6"/>
                  </a:lnTo>
                  <a:lnTo>
                    <a:pt x="702" y="6"/>
                  </a:lnTo>
                  <a:lnTo>
                    <a:pt x="705" y="6"/>
                  </a:lnTo>
                  <a:lnTo>
                    <a:pt x="708" y="6"/>
                  </a:lnTo>
                  <a:lnTo>
                    <a:pt x="711" y="6"/>
                  </a:lnTo>
                  <a:lnTo>
                    <a:pt x="714" y="6"/>
                  </a:lnTo>
                  <a:lnTo>
                    <a:pt x="717" y="6"/>
                  </a:lnTo>
                  <a:lnTo>
                    <a:pt x="720" y="6"/>
                  </a:lnTo>
                  <a:lnTo>
                    <a:pt x="723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31" y="6"/>
                  </a:lnTo>
                  <a:lnTo>
                    <a:pt x="734" y="4"/>
                  </a:lnTo>
                  <a:lnTo>
                    <a:pt x="737" y="4"/>
                  </a:lnTo>
                  <a:lnTo>
                    <a:pt x="740" y="4"/>
                  </a:lnTo>
                  <a:lnTo>
                    <a:pt x="743" y="4"/>
                  </a:lnTo>
                  <a:lnTo>
                    <a:pt x="746" y="4"/>
                  </a:lnTo>
                  <a:lnTo>
                    <a:pt x="749" y="4"/>
                  </a:lnTo>
                  <a:lnTo>
                    <a:pt x="752" y="4"/>
                  </a:lnTo>
                  <a:lnTo>
                    <a:pt x="755" y="4"/>
                  </a:lnTo>
                  <a:lnTo>
                    <a:pt x="758" y="4"/>
                  </a:lnTo>
                  <a:lnTo>
                    <a:pt x="761" y="4"/>
                  </a:lnTo>
                  <a:lnTo>
                    <a:pt x="764" y="4"/>
                  </a:lnTo>
                  <a:lnTo>
                    <a:pt x="767" y="4"/>
                  </a:lnTo>
                  <a:lnTo>
                    <a:pt x="770" y="4"/>
                  </a:lnTo>
                  <a:lnTo>
                    <a:pt x="773" y="4"/>
                  </a:lnTo>
                  <a:lnTo>
                    <a:pt x="776" y="4"/>
                  </a:lnTo>
                  <a:lnTo>
                    <a:pt x="779" y="4"/>
                  </a:lnTo>
                  <a:lnTo>
                    <a:pt x="781" y="4"/>
                  </a:lnTo>
                  <a:lnTo>
                    <a:pt x="784" y="4"/>
                  </a:lnTo>
                  <a:lnTo>
                    <a:pt x="787" y="4"/>
                  </a:lnTo>
                  <a:lnTo>
                    <a:pt x="790" y="4"/>
                  </a:lnTo>
                  <a:lnTo>
                    <a:pt x="793" y="4"/>
                  </a:lnTo>
                  <a:lnTo>
                    <a:pt x="796" y="4"/>
                  </a:lnTo>
                  <a:lnTo>
                    <a:pt x="799" y="4"/>
                  </a:lnTo>
                  <a:lnTo>
                    <a:pt x="802" y="4"/>
                  </a:lnTo>
                  <a:lnTo>
                    <a:pt x="805" y="4"/>
                  </a:lnTo>
                  <a:lnTo>
                    <a:pt x="808" y="4"/>
                  </a:lnTo>
                  <a:lnTo>
                    <a:pt x="811" y="4"/>
                  </a:lnTo>
                  <a:lnTo>
                    <a:pt x="814" y="4"/>
                  </a:lnTo>
                  <a:lnTo>
                    <a:pt x="817" y="4"/>
                  </a:lnTo>
                  <a:lnTo>
                    <a:pt x="820" y="3"/>
                  </a:lnTo>
                  <a:lnTo>
                    <a:pt x="823" y="3"/>
                  </a:lnTo>
                  <a:lnTo>
                    <a:pt x="826" y="3"/>
                  </a:lnTo>
                  <a:lnTo>
                    <a:pt x="829" y="3"/>
                  </a:lnTo>
                  <a:lnTo>
                    <a:pt x="832" y="3"/>
                  </a:lnTo>
                  <a:lnTo>
                    <a:pt x="835" y="3"/>
                  </a:lnTo>
                  <a:lnTo>
                    <a:pt x="838" y="3"/>
                  </a:lnTo>
                  <a:lnTo>
                    <a:pt x="840" y="3"/>
                  </a:lnTo>
                  <a:lnTo>
                    <a:pt x="843" y="3"/>
                  </a:lnTo>
                  <a:lnTo>
                    <a:pt x="846" y="3"/>
                  </a:lnTo>
                  <a:lnTo>
                    <a:pt x="849" y="3"/>
                  </a:lnTo>
                  <a:lnTo>
                    <a:pt x="852" y="3"/>
                  </a:lnTo>
                  <a:lnTo>
                    <a:pt x="855" y="3"/>
                  </a:lnTo>
                  <a:lnTo>
                    <a:pt x="858" y="3"/>
                  </a:lnTo>
                  <a:lnTo>
                    <a:pt x="861" y="3"/>
                  </a:lnTo>
                  <a:lnTo>
                    <a:pt x="864" y="3"/>
                  </a:lnTo>
                  <a:lnTo>
                    <a:pt x="867" y="3"/>
                  </a:lnTo>
                  <a:lnTo>
                    <a:pt x="870" y="3"/>
                  </a:lnTo>
                  <a:lnTo>
                    <a:pt x="873" y="3"/>
                  </a:lnTo>
                  <a:lnTo>
                    <a:pt x="876" y="3"/>
                  </a:lnTo>
                  <a:lnTo>
                    <a:pt x="879" y="3"/>
                  </a:lnTo>
                  <a:lnTo>
                    <a:pt x="882" y="3"/>
                  </a:lnTo>
                  <a:lnTo>
                    <a:pt x="885" y="3"/>
                  </a:lnTo>
                  <a:lnTo>
                    <a:pt x="888" y="3"/>
                  </a:lnTo>
                  <a:lnTo>
                    <a:pt x="891" y="3"/>
                  </a:lnTo>
                  <a:lnTo>
                    <a:pt x="894" y="3"/>
                  </a:lnTo>
                  <a:lnTo>
                    <a:pt x="896" y="3"/>
                  </a:lnTo>
                  <a:lnTo>
                    <a:pt x="899" y="3"/>
                  </a:lnTo>
                  <a:lnTo>
                    <a:pt x="902" y="3"/>
                  </a:lnTo>
                  <a:lnTo>
                    <a:pt x="905" y="3"/>
                  </a:lnTo>
                  <a:lnTo>
                    <a:pt x="908" y="3"/>
                  </a:lnTo>
                  <a:lnTo>
                    <a:pt x="911" y="3"/>
                  </a:lnTo>
                  <a:lnTo>
                    <a:pt x="914" y="3"/>
                  </a:lnTo>
                  <a:lnTo>
                    <a:pt x="917" y="3"/>
                  </a:lnTo>
                  <a:lnTo>
                    <a:pt x="920" y="1"/>
                  </a:lnTo>
                  <a:lnTo>
                    <a:pt x="923" y="1"/>
                  </a:lnTo>
                  <a:lnTo>
                    <a:pt x="926" y="1"/>
                  </a:lnTo>
                  <a:lnTo>
                    <a:pt x="929" y="1"/>
                  </a:lnTo>
                  <a:lnTo>
                    <a:pt x="932" y="1"/>
                  </a:lnTo>
                  <a:lnTo>
                    <a:pt x="935" y="1"/>
                  </a:lnTo>
                  <a:lnTo>
                    <a:pt x="938" y="1"/>
                  </a:lnTo>
                  <a:lnTo>
                    <a:pt x="941" y="1"/>
                  </a:lnTo>
                  <a:lnTo>
                    <a:pt x="944" y="1"/>
                  </a:lnTo>
                  <a:lnTo>
                    <a:pt x="947" y="1"/>
                  </a:lnTo>
                  <a:lnTo>
                    <a:pt x="950" y="1"/>
                  </a:lnTo>
                  <a:lnTo>
                    <a:pt x="952" y="1"/>
                  </a:lnTo>
                  <a:lnTo>
                    <a:pt x="955" y="1"/>
                  </a:lnTo>
                  <a:lnTo>
                    <a:pt x="958" y="1"/>
                  </a:lnTo>
                  <a:lnTo>
                    <a:pt x="961" y="1"/>
                  </a:lnTo>
                  <a:lnTo>
                    <a:pt x="964" y="1"/>
                  </a:lnTo>
                  <a:lnTo>
                    <a:pt x="967" y="1"/>
                  </a:lnTo>
                  <a:lnTo>
                    <a:pt x="970" y="1"/>
                  </a:lnTo>
                  <a:lnTo>
                    <a:pt x="973" y="1"/>
                  </a:lnTo>
                  <a:lnTo>
                    <a:pt x="976" y="1"/>
                  </a:lnTo>
                  <a:lnTo>
                    <a:pt x="979" y="1"/>
                  </a:lnTo>
                  <a:lnTo>
                    <a:pt x="982" y="1"/>
                  </a:lnTo>
                  <a:lnTo>
                    <a:pt x="985" y="1"/>
                  </a:lnTo>
                  <a:lnTo>
                    <a:pt x="988" y="1"/>
                  </a:lnTo>
                  <a:lnTo>
                    <a:pt x="991" y="1"/>
                  </a:lnTo>
                  <a:lnTo>
                    <a:pt x="994" y="1"/>
                  </a:lnTo>
                  <a:lnTo>
                    <a:pt x="997" y="1"/>
                  </a:lnTo>
                  <a:lnTo>
                    <a:pt x="1000" y="1"/>
                  </a:lnTo>
                  <a:lnTo>
                    <a:pt x="1003" y="1"/>
                  </a:lnTo>
                  <a:lnTo>
                    <a:pt x="1006" y="1"/>
                  </a:lnTo>
                  <a:lnTo>
                    <a:pt x="1009" y="1"/>
                  </a:lnTo>
                  <a:lnTo>
                    <a:pt x="1011" y="1"/>
                  </a:lnTo>
                  <a:lnTo>
                    <a:pt x="1014" y="1"/>
                  </a:lnTo>
                  <a:lnTo>
                    <a:pt x="1017" y="1"/>
                  </a:lnTo>
                  <a:lnTo>
                    <a:pt x="1020" y="1"/>
                  </a:lnTo>
                  <a:lnTo>
                    <a:pt x="1023" y="1"/>
                  </a:lnTo>
                  <a:lnTo>
                    <a:pt x="1026" y="1"/>
                  </a:lnTo>
                  <a:lnTo>
                    <a:pt x="1029" y="1"/>
                  </a:lnTo>
                  <a:lnTo>
                    <a:pt x="1032" y="1"/>
                  </a:lnTo>
                  <a:lnTo>
                    <a:pt x="1035" y="1"/>
                  </a:lnTo>
                  <a:lnTo>
                    <a:pt x="1038" y="1"/>
                  </a:lnTo>
                  <a:lnTo>
                    <a:pt x="1041" y="1"/>
                  </a:lnTo>
                  <a:lnTo>
                    <a:pt x="1044" y="1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9" y="0"/>
                  </a:lnTo>
                  <a:lnTo>
                    <a:pt x="1062" y="0"/>
                  </a:lnTo>
                  <a:lnTo>
                    <a:pt x="1065" y="0"/>
                  </a:lnTo>
                  <a:lnTo>
                    <a:pt x="1067" y="0"/>
                  </a:lnTo>
                  <a:lnTo>
                    <a:pt x="1070" y="0"/>
                  </a:lnTo>
                  <a:lnTo>
                    <a:pt x="1073" y="0"/>
                  </a:lnTo>
                  <a:lnTo>
                    <a:pt x="1076" y="0"/>
                  </a:lnTo>
                  <a:lnTo>
                    <a:pt x="1079" y="0"/>
                  </a:lnTo>
                  <a:lnTo>
                    <a:pt x="1082" y="0"/>
                  </a:lnTo>
                  <a:lnTo>
                    <a:pt x="1085" y="0"/>
                  </a:lnTo>
                  <a:lnTo>
                    <a:pt x="1088" y="0"/>
                  </a:lnTo>
                  <a:lnTo>
                    <a:pt x="1091" y="0"/>
                  </a:lnTo>
                  <a:lnTo>
                    <a:pt x="1094" y="0"/>
                  </a:lnTo>
                  <a:lnTo>
                    <a:pt x="1097" y="0"/>
                  </a:lnTo>
                  <a:lnTo>
                    <a:pt x="1100" y="0"/>
                  </a:lnTo>
                  <a:lnTo>
                    <a:pt x="1103" y="0"/>
                  </a:lnTo>
                  <a:lnTo>
                    <a:pt x="1106" y="0"/>
                  </a:lnTo>
                  <a:lnTo>
                    <a:pt x="1109" y="0"/>
                  </a:lnTo>
                  <a:lnTo>
                    <a:pt x="1112" y="0"/>
                  </a:lnTo>
                  <a:lnTo>
                    <a:pt x="1115" y="0"/>
                  </a:lnTo>
                  <a:lnTo>
                    <a:pt x="1118" y="0"/>
                  </a:lnTo>
                  <a:lnTo>
                    <a:pt x="1121" y="0"/>
                  </a:lnTo>
                  <a:lnTo>
                    <a:pt x="1123" y="0"/>
                  </a:lnTo>
                  <a:lnTo>
                    <a:pt x="1126" y="0"/>
                  </a:lnTo>
                  <a:lnTo>
                    <a:pt x="1129" y="0"/>
                  </a:lnTo>
                  <a:lnTo>
                    <a:pt x="1132" y="0"/>
                  </a:lnTo>
                  <a:lnTo>
                    <a:pt x="1135" y="0"/>
                  </a:lnTo>
                  <a:lnTo>
                    <a:pt x="1138" y="0"/>
                  </a:lnTo>
                  <a:lnTo>
                    <a:pt x="1141" y="0"/>
                  </a:lnTo>
                  <a:lnTo>
                    <a:pt x="1144" y="0"/>
                  </a:lnTo>
                  <a:lnTo>
                    <a:pt x="1147" y="0"/>
                  </a:lnTo>
                  <a:lnTo>
                    <a:pt x="1150" y="0"/>
                  </a:lnTo>
                  <a:lnTo>
                    <a:pt x="1153" y="0"/>
                  </a:lnTo>
                  <a:lnTo>
                    <a:pt x="1156" y="0"/>
                  </a:lnTo>
                  <a:lnTo>
                    <a:pt x="1159" y="0"/>
                  </a:lnTo>
                  <a:lnTo>
                    <a:pt x="1162" y="0"/>
                  </a:lnTo>
                  <a:lnTo>
                    <a:pt x="1165" y="0"/>
                  </a:lnTo>
                  <a:lnTo>
                    <a:pt x="1168" y="0"/>
                  </a:lnTo>
                  <a:lnTo>
                    <a:pt x="1171" y="0"/>
                  </a:lnTo>
                  <a:lnTo>
                    <a:pt x="1174" y="0"/>
                  </a:lnTo>
                  <a:lnTo>
                    <a:pt x="1177" y="0"/>
                  </a:lnTo>
                  <a:lnTo>
                    <a:pt x="1180" y="0"/>
                  </a:lnTo>
                  <a:lnTo>
                    <a:pt x="1182" y="0"/>
                  </a:lnTo>
                  <a:lnTo>
                    <a:pt x="1185" y="0"/>
                  </a:lnTo>
                  <a:lnTo>
                    <a:pt x="1190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endParaRPr lang="es-ES_tradnl" sz="1000" b="1" kern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142" name="Agrupar 356"/>
          <p:cNvGrpSpPr/>
          <p:nvPr/>
        </p:nvGrpSpPr>
        <p:grpSpPr>
          <a:xfrm>
            <a:off x="3036581" y="3969315"/>
            <a:ext cx="2830815" cy="2209800"/>
            <a:chOff x="5375555" y="1939925"/>
            <a:chExt cx="3866870" cy="2028825"/>
          </a:xfrm>
        </p:grpSpPr>
        <p:sp>
          <p:nvSpPr>
            <p:cNvPr id="2143" name="Rectangle 838"/>
            <p:cNvSpPr>
              <a:spLocks noChangeAspect="1" noChangeArrowheads="1"/>
            </p:cNvSpPr>
            <p:nvPr/>
          </p:nvSpPr>
          <p:spPr bwMode="auto">
            <a:xfrm>
              <a:off x="5391150" y="1939925"/>
              <a:ext cx="3851275" cy="2028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144" name="Group 839"/>
            <p:cNvGrpSpPr>
              <a:grpSpLocks noChangeAspect="1"/>
            </p:cNvGrpSpPr>
            <p:nvPr/>
          </p:nvGrpSpPr>
          <p:grpSpPr bwMode="auto">
            <a:xfrm>
              <a:off x="5375555" y="2027238"/>
              <a:ext cx="3766859" cy="1882312"/>
              <a:chOff x="835" y="1623"/>
              <a:chExt cx="2395" cy="1430"/>
            </a:xfrm>
          </p:grpSpPr>
          <p:sp>
            <p:nvSpPr>
              <p:cNvPr id="2145" name="Freeform 840"/>
              <p:cNvSpPr>
                <a:spLocks noChangeAspect="1"/>
              </p:cNvSpPr>
              <p:nvPr/>
            </p:nvSpPr>
            <p:spPr bwMode="auto">
              <a:xfrm>
                <a:off x="2222" y="1734"/>
                <a:ext cx="280" cy="1043"/>
              </a:xfrm>
              <a:custGeom>
                <a:avLst/>
                <a:gdLst>
                  <a:gd name="T0" fmla="*/ 0 w 5302"/>
                  <a:gd name="T1" fmla="*/ 0 h 6343"/>
                  <a:gd name="T2" fmla="*/ 1178 w 5302"/>
                  <a:gd name="T3" fmla="*/ 0 h 6343"/>
                  <a:gd name="T4" fmla="*/ 1178 w 5302"/>
                  <a:gd name="T5" fmla="*/ 906 h 6343"/>
                  <a:gd name="T6" fmla="*/ 2061 w 5302"/>
                  <a:gd name="T7" fmla="*/ 906 h 6343"/>
                  <a:gd name="T8" fmla="*/ 2061 w 5302"/>
                  <a:gd name="T9" fmla="*/ 1812 h 6343"/>
                  <a:gd name="T10" fmla="*/ 2651 w 5302"/>
                  <a:gd name="T11" fmla="*/ 1812 h 6343"/>
                  <a:gd name="T12" fmla="*/ 2651 w 5302"/>
                  <a:gd name="T13" fmla="*/ 2718 h 6343"/>
                  <a:gd name="T14" fmla="*/ 3240 w 5302"/>
                  <a:gd name="T15" fmla="*/ 2718 h 6343"/>
                  <a:gd name="T16" fmla="*/ 3240 w 5302"/>
                  <a:gd name="T17" fmla="*/ 3624 h 6343"/>
                  <a:gd name="T18" fmla="*/ 4123 w 5302"/>
                  <a:gd name="T19" fmla="*/ 3624 h 6343"/>
                  <a:gd name="T20" fmla="*/ 4123 w 5302"/>
                  <a:gd name="T21" fmla="*/ 5437 h 6343"/>
                  <a:gd name="T22" fmla="*/ 5302 w 5302"/>
                  <a:gd name="T23" fmla="*/ 5437 h 6343"/>
                  <a:gd name="T24" fmla="*/ 5302 w 5302"/>
                  <a:gd name="T25" fmla="*/ 6343 h 63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302"/>
                  <a:gd name="T40" fmla="*/ 0 h 6343"/>
                  <a:gd name="T41" fmla="*/ 5302 w 5302"/>
                  <a:gd name="T42" fmla="*/ 6343 h 634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302" h="6343">
                    <a:moveTo>
                      <a:pt x="0" y="0"/>
                    </a:moveTo>
                    <a:lnTo>
                      <a:pt x="1178" y="0"/>
                    </a:lnTo>
                    <a:lnTo>
                      <a:pt x="1178" y="906"/>
                    </a:lnTo>
                    <a:lnTo>
                      <a:pt x="2061" y="906"/>
                    </a:lnTo>
                    <a:lnTo>
                      <a:pt x="2061" y="1812"/>
                    </a:lnTo>
                    <a:lnTo>
                      <a:pt x="2651" y="1812"/>
                    </a:lnTo>
                    <a:lnTo>
                      <a:pt x="2651" y="2718"/>
                    </a:lnTo>
                    <a:lnTo>
                      <a:pt x="3240" y="2718"/>
                    </a:lnTo>
                    <a:lnTo>
                      <a:pt x="3240" y="3624"/>
                    </a:lnTo>
                    <a:lnTo>
                      <a:pt x="4123" y="3624"/>
                    </a:lnTo>
                    <a:lnTo>
                      <a:pt x="4123" y="5437"/>
                    </a:lnTo>
                    <a:lnTo>
                      <a:pt x="5302" y="5437"/>
                    </a:lnTo>
                    <a:lnTo>
                      <a:pt x="5302" y="6343"/>
                    </a:lnTo>
                  </a:path>
                </a:pathLst>
              </a:cu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46" name="Line 841"/>
              <p:cNvSpPr>
                <a:spLocks noChangeAspect="1" noChangeShapeType="1"/>
              </p:cNvSpPr>
              <p:nvPr/>
            </p:nvSpPr>
            <p:spPr bwMode="auto">
              <a:xfrm>
                <a:off x="1187" y="2770"/>
                <a:ext cx="204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47" name="Line 842"/>
              <p:cNvSpPr>
                <a:spLocks noChangeAspect="1" noChangeShapeType="1"/>
              </p:cNvSpPr>
              <p:nvPr/>
            </p:nvSpPr>
            <p:spPr bwMode="auto">
              <a:xfrm>
                <a:off x="1195" y="2770"/>
                <a:ext cx="0" cy="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48" name="Line 843"/>
              <p:cNvSpPr>
                <a:spLocks noChangeAspect="1" noChangeShapeType="1"/>
              </p:cNvSpPr>
              <p:nvPr/>
            </p:nvSpPr>
            <p:spPr bwMode="auto">
              <a:xfrm>
                <a:off x="1501" y="2770"/>
                <a:ext cx="0" cy="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49" name="Line 844"/>
              <p:cNvSpPr>
                <a:spLocks noChangeAspect="1" noChangeShapeType="1"/>
              </p:cNvSpPr>
              <p:nvPr/>
            </p:nvSpPr>
            <p:spPr bwMode="auto">
              <a:xfrm>
                <a:off x="1807" y="2770"/>
                <a:ext cx="0" cy="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0" name="Line 845"/>
              <p:cNvSpPr>
                <a:spLocks noChangeAspect="1" noChangeShapeType="1"/>
              </p:cNvSpPr>
              <p:nvPr/>
            </p:nvSpPr>
            <p:spPr bwMode="auto">
              <a:xfrm>
                <a:off x="2113" y="2770"/>
                <a:ext cx="0" cy="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1" name="Line 846"/>
              <p:cNvSpPr>
                <a:spLocks noChangeAspect="1" noChangeShapeType="1"/>
              </p:cNvSpPr>
              <p:nvPr/>
            </p:nvSpPr>
            <p:spPr bwMode="auto">
              <a:xfrm>
                <a:off x="2419" y="2770"/>
                <a:ext cx="0" cy="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2" name="Line 847"/>
              <p:cNvSpPr>
                <a:spLocks noChangeAspect="1" noChangeShapeType="1"/>
              </p:cNvSpPr>
              <p:nvPr/>
            </p:nvSpPr>
            <p:spPr bwMode="auto">
              <a:xfrm>
                <a:off x="2722" y="2770"/>
                <a:ext cx="0" cy="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3" name="Rectangle 848"/>
              <p:cNvSpPr>
                <a:spLocks noChangeAspect="1" noChangeArrowheads="1"/>
              </p:cNvSpPr>
              <p:nvPr/>
            </p:nvSpPr>
            <p:spPr bwMode="auto">
              <a:xfrm>
                <a:off x="1599" y="2946"/>
                <a:ext cx="94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Days of treatment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4" name="Rectangle 849"/>
              <p:cNvSpPr>
                <a:spLocks noChangeAspect="1" noChangeArrowheads="1"/>
              </p:cNvSpPr>
              <p:nvPr/>
            </p:nvSpPr>
            <p:spPr bwMode="auto">
              <a:xfrm>
                <a:off x="2944" y="2798"/>
                <a:ext cx="18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120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5" name="Rectangle 850"/>
              <p:cNvSpPr>
                <a:spLocks noChangeAspect="1" noChangeArrowheads="1"/>
              </p:cNvSpPr>
              <p:nvPr/>
            </p:nvSpPr>
            <p:spPr bwMode="auto">
              <a:xfrm>
                <a:off x="2636" y="2798"/>
                <a:ext cx="18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100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6" name="Rectangle 851"/>
              <p:cNvSpPr>
                <a:spLocks noChangeAspect="1" noChangeArrowheads="1"/>
              </p:cNvSpPr>
              <p:nvPr/>
            </p:nvSpPr>
            <p:spPr bwMode="auto">
              <a:xfrm>
                <a:off x="2367" y="2798"/>
                <a:ext cx="12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80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7" name="Rectangle 852"/>
              <p:cNvSpPr>
                <a:spLocks noChangeAspect="1" noChangeArrowheads="1"/>
              </p:cNvSpPr>
              <p:nvPr/>
            </p:nvSpPr>
            <p:spPr bwMode="auto">
              <a:xfrm>
                <a:off x="2062" y="2798"/>
                <a:ext cx="12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60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8" name="Rectangle 853"/>
              <p:cNvSpPr>
                <a:spLocks noChangeAspect="1" noChangeArrowheads="1"/>
              </p:cNvSpPr>
              <p:nvPr/>
            </p:nvSpPr>
            <p:spPr bwMode="auto">
              <a:xfrm>
                <a:off x="1759" y="2798"/>
                <a:ext cx="12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40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9" name="Rectangle 854"/>
              <p:cNvSpPr>
                <a:spLocks noChangeAspect="1" noChangeArrowheads="1"/>
              </p:cNvSpPr>
              <p:nvPr/>
            </p:nvSpPr>
            <p:spPr bwMode="auto">
              <a:xfrm>
                <a:off x="1450" y="2798"/>
                <a:ext cx="12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20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0" name="Rectangle 855"/>
              <p:cNvSpPr>
                <a:spLocks noChangeAspect="1" noChangeArrowheads="1"/>
              </p:cNvSpPr>
              <p:nvPr/>
            </p:nvSpPr>
            <p:spPr bwMode="auto">
              <a:xfrm>
                <a:off x="1177" y="2798"/>
                <a:ext cx="6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0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1" name="Line 856"/>
              <p:cNvSpPr>
                <a:spLocks noChangeAspect="1" noChangeShapeType="1"/>
              </p:cNvSpPr>
              <p:nvPr/>
            </p:nvSpPr>
            <p:spPr bwMode="auto">
              <a:xfrm>
                <a:off x="3031" y="2770"/>
                <a:ext cx="0" cy="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2" name="Line 857"/>
              <p:cNvSpPr>
                <a:spLocks noChangeAspect="1" noChangeShapeType="1"/>
              </p:cNvSpPr>
              <p:nvPr/>
            </p:nvSpPr>
            <p:spPr bwMode="auto">
              <a:xfrm>
                <a:off x="1193" y="1623"/>
                <a:ext cx="0" cy="11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3" name="Line 858"/>
              <p:cNvSpPr>
                <a:spLocks noChangeAspect="1" noChangeShapeType="1"/>
              </p:cNvSpPr>
              <p:nvPr/>
            </p:nvSpPr>
            <p:spPr bwMode="auto">
              <a:xfrm flipH="1">
                <a:off x="1155" y="2766"/>
                <a:ext cx="3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4" name="Line 859"/>
              <p:cNvSpPr>
                <a:spLocks noChangeAspect="1" noChangeShapeType="1"/>
              </p:cNvSpPr>
              <p:nvPr/>
            </p:nvSpPr>
            <p:spPr bwMode="auto">
              <a:xfrm flipH="1">
                <a:off x="1155" y="2560"/>
                <a:ext cx="3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5" name="Line 860"/>
              <p:cNvSpPr>
                <a:spLocks noChangeAspect="1" noChangeShapeType="1"/>
              </p:cNvSpPr>
              <p:nvPr/>
            </p:nvSpPr>
            <p:spPr bwMode="auto">
              <a:xfrm flipH="1">
                <a:off x="1155" y="2354"/>
                <a:ext cx="3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6" name="Line 861"/>
              <p:cNvSpPr>
                <a:spLocks noChangeAspect="1" noChangeShapeType="1"/>
              </p:cNvSpPr>
              <p:nvPr/>
            </p:nvSpPr>
            <p:spPr bwMode="auto">
              <a:xfrm flipH="1">
                <a:off x="1155" y="2148"/>
                <a:ext cx="3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7" name="Line 862"/>
              <p:cNvSpPr>
                <a:spLocks noChangeAspect="1" noChangeShapeType="1"/>
              </p:cNvSpPr>
              <p:nvPr/>
            </p:nvSpPr>
            <p:spPr bwMode="auto">
              <a:xfrm flipH="1">
                <a:off x="1155" y="1941"/>
                <a:ext cx="3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8" name="Rectangle 863"/>
              <p:cNvSpPr>
                <a:spLocks noChangeAspect="1" noChangeArrowheads="1"/>
              </p:cNvSpPr>
              <p:nvPr/>
            </p:nvSpPr>
            <p:spPr bwMode="auto">
              <a:xfrm rot="16200000">
                <a:off x="728" y="2196"/>
                <a:ext cx="34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Survival</a:t>
                </a:r>
                <a:endParaRPr lang="es-ES" sz="1000" b="1" ker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9" name="Rectangle 864"/>
              <p:cNvSpPr>
                <a:spLocks noChangeAspect="1" noChangeArrowheads="1"/>
              </p:cNvSpPr>
              <p:nvPr/>
            </p:nvSpPr>
            <p:spPr bwMode="auto">
              <a:xfrm>
                <a:off x="987" y="1706"/>
                <a:ext cx="155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1.0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70" name="Rectangle 865"/>
              <p:cNvSpPr>
                <a:spLocks noChangeAspect="1" noChangeArrowheads="1"/>
              </p:cNvSpPr>
              <p:nvPr/>
            </p:nvSpPr>
            <p:spPr bwMode="auto">
              <a:xfrm>
                <a:off x="987" y="1912"/>
                <a:ext cx="155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0.8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71" name="Rectangle 866"/>
              <p:cNvSpPr>
                <a:spLocks noChangeAspect="1" noChangeArrowheads="1"/>
              </p:cNvSpPr>
              <p:nvPr/>
            </p:nvSpPr>
            <p:spPr bwMode="auto">
              <a:xfrm>
                <a:off x="987" y="2119"/>
                <a:ext cx="155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0.6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72" name="Rectangle 867"/>
              <p:cNvSpPr>
                <a:spLocks noChangeAspect="1" noChangeArrowheads="1"/>
              </p:cNvSpPr>
              <p:nvPr/>
            </p:nvSpPr>
            <p:spPr bwMode="auto">
              <a:xfrm>
                <a:off x="987" y="2325"/>
                <a:ext cx="155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0.4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73" name="Rectangle 868"/>
              <p:cNvSpPr>
                <a:spLocks noChangeAspect="1" noChangeArrowheads="1"/>
              </p:cNvSpPr>
              <p:nvPr/>
            </p:nvSpPr>
            <p:spPr bwMode="auto">
              <a:xfrm>
                <a:off x="987" y="2532"/>
                <a:ext cx="155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0.2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74" name="Rectangle 869"/>
              <p:cNvSpPr>
                <a:spLocks noChangeAspect="1" noChangeArrowheads="1"/>
              </p:cNvSpPr>
              <p:nvPr/>
            </p:nvSpPr>
            <p:spPr bwMode="auto">
              <a:xfrm>
                <a:off x="987" y="2739"/>
                <a:ext cx="155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838200" eaLnBrk="0" hangingPunct="0">
                  <a:spcBef>
                    <a:spcPct val="50000"/>
                  </a:spcBef>
                  <a:defRPr/>
                </a:pPr>
                <a:r>
                  <a:rPr lang="es-ES" sz="10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0.0</a:t>
                </a:r>
                <a:endParaRPr lang="es-ES" sz="1000" b="1" kern="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75" name="Line 870"/>
              <p:cNvSpPr>
                <a:spLocks noChangeAspect="1" noChangeShapeType="1"/>
              </p:cNvSpPr>
              <p:nvPr/>
            </p:nvSpPr>
            <p:spPr bwMode="auto">
              <a:xfrm flipH="1">
                <a:off x="1155" y="1734"/>
                <a:ext cx="3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76" name="Freeform 871"/>
              <p:cNvSpPr>
                <a:spLocks noChangeAspect="1"/>
              </p:cNvSpPr>
              <p:nvPr/>
            </p:nvSpPr>
            <p:spPr bwMode="auto">
              <a:xfrm>
                <a:off x="1422" y="1734"/>
                <a:ext cx="276" cy="1034"/>
              </a:xfrm>
              <a:custGeom>
                <a:avLst/>
                <a:gdLst>
                  <a:gd name="T0" fmla="*/ 0 w 1104"/>
                  <a:gd name="T1" fmla="*/ 0 h 6343"/>
                  <a:gd name="T2" fmla="*/ 675 w 1104"/>
                  <a:gd name="T3" fmla="*/ 0 h 6343"/>
                  <a:gd name="T4" fmla="*/ 675 w 1104"/>
                  <a:gd name="T5" fmla="*/ 2379 h 6343"/>
                  <a:gd name="T6" fmla="*/ 981 w 1104"/>
                  <a:gd name="T7" fmla="*/ 2379 h 6343"/>
                  <a:gd name="T8" fmla="*/ 981 w 1104"/>
                  <a:gd name="T9" fmla="*/ 3370 h 6343"/>
                  <a:gd name="T10" fmla="*/ 1104 w 1104"/>
                  <a:gd name="T11" fmla="*/ 3370 h 6343"/>
                  <a:gd name="T12" fmla="*/ 1104 w 1104"/>
                  <a:gd name="T13" fmla="*/ 6343 h 63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4"/>
                  <a:gd name="T22" fmla="*/ 0 h 6343"/>
                  <a:gd name="T23" fmla="*/ 1104 w 1104"/>
                  <a:gd name="T24" fmla="*/ 6343 h 63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4" h="6343">
                    <a:moveTo>
                      <a:pt x="0" y="0"/>
                    </a:moveTo>
                    <a:lnTo>
                      <a:pt x="675" y="0"/>
                    </a:lnTo>
                    <a:lnTo>
                      <a:pt x="675" y="2379"/>
                    </a:lnTo>
                    <a:lnTo>
                      <a:pt x="981" y="2379"/>
                    </a:lnTo>
                    <a:lnTo>
                      <a:pt x="981" y="3370"/>
                    </a:lnTo>
                    <a:lnTo>
                      <a:pt x="1104" y="3370"/>
                    </a:lnTo>
                    <a:lnTo>
                      <a:pt x="1104" y="6343"/>
                    </a:lnTo>
                  </a:path>
                </a:pathLst>
              </a:custGeom>
              <a:noFill/>
              <a:ln w="25400">
                <a:solidFill>
                  <a:srgbClr val="00FF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77" name="Freeform 872"/>
              <p:cNvSpPr>
                <a:spLocks noChangeAspect="1"/>
              </p:cNvSpPr>
              <p:nvPr/>
            </p:nvSpPr>
            <p:spPr bwMode="auto">
              <a:xfrm>
                <a:off x="1422" y="1734"/>
                <a:ext cx="919" cy="1034"/>
              </a:xfrm>
              <a:custGeom>
                <a:avLst/>
                <a:gdLst>
                  <a:gd name="T0" fmla="*/ 0 w 3682"/>
                  <a:gd name="T1" fmla="*/ 0 h 6343"/>
                  <a:gd name="T2" fmla="*/ 3007 w 3682"/>
                  <a:gd name="T3" fmla="*/ 0 h 6343"/>
                  <a:gd name="T4" fmla="*/ 3007 w 3682"/>
                  <a:gd name="T5" fmla="*/ 906 h 6343"/>
                  <a:gd name="T6" fmla="*/ 3129 w 3682"/>
                  <a:gd name="T7" fmla="*/ 906 h 6343"/>
                  <a:gd name="T8" fmla="*/ 3129 w 3682"/>
                  <a:gd name="T9" fmla="*/ 1812 h 6343"/>
                  <a:gd name="T10" fmla="*/ 3252 w 3682"/>
                  <a:gd name="T11" fmla="*/ 1812 h 6343"/>
                  <a:gd name="T12" fmla="*/ 3252 w 3682"/>
                  <a:gd name="T13" fmla="*/ 2718 h 6343"/>
                  <a:gd name="T14" fmla="*/ 3436 w 3682"/>
                  <a:gd name="T15" fmla="*/ 2718 h 6343"/>
                  <a:gd name="T16" fmla="*/ 3436 w 3682"/>
                  <a:gd name="T17" fmla="*/ 4531 h 6343"/>
                  <a:gd name="T18" fmla="*/ 3682 w 3682"/>
                  <a:gd name="T19" fmla="*/ 4531 h 6343"/>
                  <a:gd name="T20" fmla="*/ 3682 w 3682"/>
                  <a:gd name="T21" fmla="*/ 6343 h 63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82"/>
                  <a:gd name="T34" fmla="*/ 0 h 6343"/>
                  <a:gd name="T35" fmla="*/ 3682 w 3682"/>
                  <a:gd name="T36" fmla="*/ 6343 h 63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82" h="6343">
                    <a:moveTo>
                      <a:pt x="0" y="0"/>
                    </a:moveTo>
                    <a:lnTo>
                      <a:pt x="3007" y="0"/>
                    </a:lnTo>
                    <a:lnTo>
                      <a:pt x="3007" y="906"/>
                    </a:lnTo>
                    <a:lnTo>
                      <a:pt x="3129" y="906"/>
                    </a:lnTo>
                    <a:lnTo>
                      <a:pt x="3129" y="1812"/>
                    </a:lnTo>
                    <a:lnTo>
                      <a:pt x="3252" y="1812"/>
                    </a:lnTo>
                    <a:lnTo>
                      <a:pt x="3252" y="2718"/>
                    </a:lnTo>
                    <a:lnTo>
                      <a:pt x="3436" y="2718"/>
                    </a:lnTo>
                    <a:lnTo>
                      <a:pt x="3436" y="4531"/>
                    </a:lnTo>
                    <a:lnTo>
                      <a:pt x="3682" y="4531"/>
                    </a:lnTo>
                    <a:lnTo>
                      <a:pt x="3682" y="6343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78" name="Freeform 873"/>
              <p:cNvSpPr>
                <a:spLocks noChangeAspect="1"/>
              </p:cNvSpPr>
              <p:nvPr/>
            </p:nvSpPr>
            <p:spPr bwMode="auto">
              <a:xfrm>
                <a:off x="1422" y="1734"/>
                <a:ext cx="428" cy="1034"/>
              </a:xfrm>
              <a:custGeom>
                <a:avLst/>
                <a:gdLst>
                  <a:gd name="T0" fmla="*/ 0 w 1718"/>
                  <a:gd name="T1" fmla="*/ 0 h 6343"/>
                  <a:gd name="T2" fmla="*/ 981 w 1718"/>
                  <a:gd name="T3" fmla="*/ 0 h 6343"/>
                  <a:gd name="T4" fmla="*/ 981 w 1718"/>
                  <a:gd name="T5" fmla="*/ 2114 h 6343"/>
                  <a:gd name="T6" fmla="*/ 1288 w 1718"/>
                  <a:gd name="T7" fmla="*/ 2114 h 6343"/>
                  <a:gd name="T8" fmla="*/ 1288 w 1718"/>
                  <a:gd name="T9" fmla="*/ 5286 h 6343"/>
                  <a:gd name="T10" fmla="*/ 1718 w 1718"/>
                  <a:gd name="T11" fmla="*/ 5286 h 6343"/>
                  <a:gd name="T12" fmla="*/ 1718 w 1718"/>
                  <a:gd name="T13" fmla="*/ 6343 h 63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18"/>
                  <a:gd name="T22" fmla="*/ 0 h 6343"/>
                  <a:gd name="T23" fmla="*/ 1718 w 1718"/>
                  <a:gd name="T24" fmla="*/ 6343 h 63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18" h="6343">
                    <a:moveTo>
                      <a:pt x="0" y="0"/>
                    </a:moveTo>
                    <a:lnTo>
                      <a:pt x="981" y="0"/>
                    </a:lnTo>
                    <a:lnTo>
                      <a:pt x="981" y="2114"/>
                    </a:lnTo>
                    <a:lnTo>
                      <a:pt x="1288" y="2114"/>
                    </a:lnTo>
                    <a:lnTo>
                      <a:pt x="1288" y="5286"/>
                    </a:lnTo>
                    <a:lnTo>
                      <a:pt x="1718" y="5286"/>
                    </a:lnTo>
                    <a:lnTo>
                      <a:pt x="1718" y="634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79" name="Freeform 874"/>
              <p:cNvSpPr>
                <a:spLocks noChangeAspect="1"/>
              </p:cNvSpPr>
              <p:nvPr/>
            </p:nvSpPr>
            <p:spPr bwMode="auto">
              <a:xfrm>
                <a:off x="1422" y="1734"/>
                <a:ext cx="671" cy="1034"/>
              </a:xfrm>
              <a:custGeom>
                <a:avLst/>
                <a:gdLst>
                  <a:gd name="T0" fmla="*/ 0 w 2700"/>
                  <a:gd name="T1" fmla="*/ 0 h 6343"/>
                  <a:gd name="T2" fmla="*/ 1841 w 2700"/>
                  <a:gd name="T3" fmla="*/ 0 h 6343"/>
                  <a:gd name="T4" fmla="*/ 1841 w 2700"/>
                  <a:gd name="T5" fmla="*/ 1812 h 6343"/>
                  <a:gd name="T6" fmla="*/ 2147 w 2700"/>
                  <a:gd name="T7" fmla="*/ 1812 h 6343"/>
                  <a:gd name="T8" fmla="*/ 2147 w 2700"/>
                  <a:gd name="T9" fmla="*/ 2718 h 6343"/>
                  <a:gd name="T10" fmla="*/ 2270 w 2700"/>
                  <a:gd name="T11" fmla="*/ 2718 h 6343"/>
                  <a:gd name="T12" fmla="*/ 2270 w 2700"/>
                  <a:gd name="T13" fmla="*/ 3624 h 6343"/>
                  <a:gd name="T14" fmla="*/ 2393 w 2700"/>
                  <a:gd name="T15" fmla="*/ 3624 h 6343"/>
                  <a:gd name="T16" fmla="*/ 2393 w 2700"/>
                  <a:gd name="T17" fmla="*/ 4531 h 6343"/>
                  <a:gd name="T18" fmla="*/ 2700 w 2700"/>
                  <a:gd name="T19" fmla="*/ 4531 h 6343"/>
                  <a:gd name="T20" fmla="*/ 2700 w 2700"/>
                  <a:gd name="T21" fmla="*/ 6343 h 63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700"/>
                  <a:gd name="T34" fmla="*/ 0 h 6343"/>
                  <a:gd name="T35" fmla="*/ 2700 w 2700"/>
                  <a:gd name="T36" fmla="*/ 6343 h 63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700" h="6343">
                    <a:moveTo>
                      <a:pt x="0" y="0"/>
                    </a:moveTo>
                    <a:lnTo>
                      <a:pt x="1841" y="0"/>
                    </a:lnTo>
                    <a:lnTo>
                      <a:pt x="1841" y="1812"/>
                    </a:lnTo>
                    <a:lnTo>
                      <a:pt x="2147" y="1812"/>
                    </a:lnTo>
                    <a:lnTo>
                      <a:pt x="2147" y="2718"/>
                    </a:lnTo>
                    <a:lnTo>
                      <a:pt x="2270" y="2718"/>
                    </a:lnTo>
                    <a:lnTo>
                      <a:pt x="2270" y="3624"/>
                    </a:lnTo>
                    <a:lnTo>
                      <a:pt x="2393" y="3624"/>
                    </a:lnTo>
                    <a:lnTo>
                      <a:pt x="2393" y="4531"/>
                    </a:lnTo>
                    <a:lnTo>
                      <a:pt x="2700" y="4531"/>
                    </a:lnTo>
                    <a:lnTo>
                      <a:pt x="2700" y="6343"/>
                    </a:lnTo>
                  </a:path>
                </a:pathLst>
              </a:cu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0" name="Freeform 875"/>
              <p:cNvSpPr>
                <a:spLocks noChangeAspect="1"/>
              </p:cNvSpPr>
              <p:nvPr/>
            </p:nvSpPr>
            <p:spPr bwMode="auto">
              <a:xfrm>
                <a:off x="1422" y="1734"/>
                <a:ext cx="1099" cy="1034"/>
              </a:xfrm>
              <a:custGeom>
                <a:avLst/>
                <a:gdLst>
                  <a:gd name="T0" fmla="*/ 0 w 4418"/>
                  <a:gd name="T1" fmla="*/ 0 h 6343"/>
                  <a:gd name="T2" fmla="*/ 2822 w 4418"/>
                  <a:gd name="T3" fmla="*/ 0 h 6343"/>
                  <a:gd name="T4" fmla="*/ 2822 w 4418"/>
                  <a:gd name="T5" fmla="*/ 1057 h 6343"/>
                  <a:gd name="T6" fmla="*/ 3682 w 4418"/>
                  <a:gd name="T7" fmla="*/ 1057 h 6343"/>
                  <a:gd name="T8" fmla="*/ 3682 w 4418"/>
                  <a:gd name="T9" fmla="*/ 3171 h 6343"/>
                  <a:gd name="T10" fmla="*/ 3988 w 4418"/>
                  <a:gd name="T11" fmla="*/ 3171 h 6343"/>
                  <a:gd name="T12" fmla="*/ 3988 w 4418"/>
                  <a:gd name="T13" fmla="*/ 4229 h 6343"/>
                  <a:gd name="T14" fmla="*/ 4295 w 4418"/>
                  <a:gd name="T15" fmla="*/ 4229 h 6343"/>
                  <a:gd name="T16" fmla="*/ 4295 w 4418"/>
                  <a:gd name="T17" fmla="*/ 5286 h 6343"/>
                  <a:gd name="T18" fmla="*/ 4418 w 4418"/>
                  <a:gd name="T19" fmla="*/ 5286 h 6343"/>
                  <a:gd name="T20" fmla="*/ 4418 w 4418"/>
                  <a:gd name="T21" fmla="*/ 6343 h 63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18"/>
                  <a:gd name="T34" fmla="*/ 0 h 6343"/>
                  <a:gd name="T35" fmla="*/ 4418 w 4418"/>
                  <a:gd name="T36" fmla="*/ 6343 h 63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18" h="6343">
                    <a:moveTo>
                      <a:pt x="0" y="0"/>
                    </a:moveTo>
                    <a:lnTo>
                      <a:pt x="2822" y="0"/>
                    </a:lnTo>
                    <a:lnTo>
                      <a:pt x="2822" y="1057"/>
                    </a:lnTo>
                    <a:lnTo>
                      <a:pt x="3682" y="1057"/>
                    </a:lnTo>
                    <a:lnTo>
                      <a:pt x="3682" y="3171"/>
                    </a:lnTo>
                    <a:lnTo>
                      <a:pt x="3988" y="3171"/>
                    </a:lnTo>
                    <a:lnTo>
                      <a:pt x="3988" y="4229"/>
                    </a:lnTo>
                    <a:lnTo>
                      <a:pt x="4295" y="4229"/>
                    </a:lnTo>
                    <a:lnTo>
                      <a:pt x="4295" y="5286"/>
                    </a:lnTo>
                    <a:lnTo>
                      <a:pt x="4418" y="5286"/>
                    </a:lnTo>
                    <a:lnTo>
                      <a:pt x="4418" y="6343"/>
                    </a:lnTo>
                  </a:path>
                </a:pathLst>
              </a:custGeom>
              <a:noFill/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" name="Freeform 876"/>
              <p:cNvSpPr>
                <a:spLocks noChangeAspect="1"/>
              </p:cNvSpPr>
              <p:nvPr/>
            </p:nvSpPr>
            <p:spPr bwMode="auto">
              <a:xfrm>
                <a:off x="1422" y="1734"/>
                <a:ext cx="1099" cy="1034"/>
              </a:xfrm>
              <a:custGeom>
                <a:avLst/>
                <a:gdLst>
                  <a:gd name="T0" fmla="*/ 0 w 4418"/>
                  <a:gd name="T1" fmla="*/ 0 h 6343"/>
                  <a:gd name="T2" fmla="*/ 1963 w 4418"/>
                  <a:gd name="T3" fmla="*/ 0 h 6343"/>
                  <a:gd name="T4" fmla="*/ 1963 w 4418"/>
                  <a:gd name="T5" fmla="*/ 1057 h 6343"/>
                  <a:gd name="T6" fmla="*/ 2147 w 4418"/>
                  <a:gd name="T7" fmla="*/ 1057 h 6343"/>
                  <a:gd name="T8" fmla="*/ 2147 w 4418"/>
                  <a:gd name="T9" fmla="*/ 2114 h 6343"/>
                  <a:gd name="T10" fmla="*/ 2270 w 4418"/>
                  <a:gd name="T11" fmla="*/ 2114 h 6343"/>
                  <a:gd name="T12" fmla="*/ 2270 w 4418"/>
                  <a:gd name="T13" fmla="*/ 4229 h 6343"/>
                  <a:gd name="T14" fmla="*/ 3007 w 4418"/>
                  <a:gd name="T15" fmla="*/ 4229 h 6343"/>
                  <a:gd name="T16" fmla="*/ 3007 w 4418"/>
                  <a:gd name="T17" fmla="*/ 5286 h 6343"/>
                  <a:gd name="T18" fmla="*/ 4418 w 4418"/>
                  <a:gd name="T19" fmla="*/ 5286 h 6343"/>
                  <a:gd name="T20" fmla="*/ 4418 w 4418"/>
                  <a:gd name="T21" fmla="*/ 6343 h 63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18"/>
                  <a:gd name="T34" fmla="*/ 0 h 6343"/>
                  <a:gd name="T35" fmla="*/ 4418 w 4418"/>
                  <a:gd name="T36" fmla="*/ 6343 h 63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18" h="6343">
                    <a:moveTo>
                      <a:pt x="0" y="0"/>
                    </a:moveTo>
                    <a:lnTo>
                      <a:pt x="1963" y="0"/>
                    </a:lnTo>
                    <a:lnTo>
                      <a:pt x="1963" y="1057"/>
                    </a:lnTo>
                    <a:lnTo>
                      <a:pt x="2147" y="1057"/>
                    </a:lnTo>
                    <a:lnTo>
                      <a:pt x="2147" y="2114"/>
                    </a:lnTo>
                    <a:lnTo>
                      <a:pt x="2270" y="2114"/>
                    </a:lnTo>
                    <a:lnTo>
                      <a:pt x="2270" y="4229"/>
                    </a:lnTo>
                    <a:lnTo>
                      <a:pt x="3007" y="4229"/>
                    </a:lnTo>
                    <a:lnTo>
                      <a:pt x="3007" y="5286"/>
                    </a:lnTo>
                    <a:lnTo>
                      <a:pt x="4418" y="5286"/>
                    </a:lnTo>
                    <a:lnTo>
                      <a:pt x="4418" y="6343"/>
                    </a:lnTo>
                  </a:path>
                </a:pathLst>
              </a:custGeom>
              <a:noFill/>
              <a:ln w="25400">
                <a:solidFill>
                  <a:srgbClr val="00FF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" name="Freeform 877"/>
              <p:cNvSpPr>
                <a:spLocks noChangeAspect="1"/>
              </p:cNvSpPr>
              <p:nvPr/>
            </p:nvSpPr>
            <p:spPr bwMode="auto">
              <a:xfrm>
                <a:off x="1422" y="1734"/>
                <a:ext cx="1609" cy="1034"/>
              </a:xfrm>
              <a:custGeom>
                <a:avLst/>
                <a:gdLst>
                  <a:gd name="T0" fmla="*/ 0 w 6443"/>
                  <a:gd name="T1" fmla="*/ 0 h 6343"/>
                  <a:gd name="T2" fmla="*/ 3866 w 6443"/>
                  <a:gd name="T3" fmla="*/ 0 h 6343"/>
                  <a:gd name="T4" fmla="*/ 3866 w 6443"/>
                  <a:gd name="T5" fmla="*/ 906 h 6343"/>
                  <a:gd name="T6" fmla="*/ 3988 w 6443"/>
                  <a:gd name="T7" fmla="*/ 906 h 6343"/>
                  <a:gd name="T8" fmla="*/ 3988 w 6443"/>
                  <a:gd name="T9" fmla="*/ 1812 h 6343"/>
                  <a:gd name="T10" fmla="*/ 4418 w 6443"/>
                  <a:gd name="T11" fmla="*/ 1812 h 6343"/>
                  <a:gd name="T12" fmla="*/ 4418 w 6443"/>
                  <a:gd name="T13" fmla="*/ 2718 h 6343"/>
                  <a:gd name="T14" fmla="*/ 4541 w 6443"/>
                  <a:gd name="T15" fmla="*/ 2718 h 6343"/>
                  <a:gd name="T16" fmla="*/ 4541 w 6443"/>
                  <a:gd name="T17" fmla="*/ 4531 h 6343"/>
                  <a:gd name="T18" fmla="*/ 5277 w 6443"/>
                  <a:gd name="T19" fmla="*/ 4531 h 6343"/>
                  <a:gd name="T20" fmla="*/ 5277 w 6443"/>
                  <a:gd name="T21" fmla="*/ 5437 h 6343"/>
                  <a:gd name="T22" fmla="*/ 6443 w 6443"/>
                  <a:gd name="T23" fmla="*/ 5437 h 6343"/>
                  <a:gd name="T24" fmla="*/ 6443 w 6443"/>
                  <a:gd name="T25" fmla="*/ 6343 h 63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443"/>
                  <a:gd name="T40" fmla="*/ 0 h 6343"/>
                  <a:gd name="T41" fmla="*/ 6443 w 6443"/>
                  <a:gd name="T42" fmla="*/ 6343 h 634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443" h="6343">
                    <a:moveTo>
                      <a:pt x="0" y="0"/>
                    </a:moveTo>
                    <a:lnTo>
                      <a:pt x="3866" y="0"/>
                    </a:lnTo>
                    <a:lnTo>
                      <a:pt x="3866" y="906"/>
                    </a:lnTo>
                    <a:lnTo>
                      <a:pt x="3988" y="906"/>
                    </a:lnTo>
                    <a:lnTo>
                      <a:pt x="3988" y="1812"/>
                    </a:lnTo>
                    <a:lnTo>
                      <a:pt x="4418" y="1812"/>
                    </a:lnTo>
                    <a:lnTo>
                      <a:pt x="4418" y="2718"/>
                    </a:lnTo>
                    <a:lnTo>
                      <a:pt x="4541" y="2718"/>
                    </a:lnTo>
                    <a:lnTo>
                      <a:pt x="4541" y="4531"/>
                    </a:lnTo>
                    <a:lnTo>
                      <a:pt x="5277" y="4531"/>
                    </a:lnTo>
                    <a:lnTo>
                      <a:pt x="5277" y="5437"/>
                    </a:lnTo>
                    <a:lnTo>
                      <a:pt x="6443" y="5437"/>
                    </a:lnTo>
                    <a:lnTo>
                      <a:pt x="6443" y="6343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3" name="Line 878"/>
              <p:cNvSpPr>
                <a:spLocks noChangeAspect="1" noChangeShapeType="1"/>
              </p:cNvSpPr>
              <p:nvPr/>
            </p:nvSpPr>
            <p:spPr bwMode="auto">
              <a:xfrm>
                <a:off x="1200" y="1734"/>
                <a:ext cx="2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4" name="Rectangle 879"/>
              <p:cNvSpPr>
                <a:spLocks noChangeAspect="1" noChangeArrowheads="1"/>
              </p:cNvSpPr>
              <p:nvPr/>
            </p:nvSpPr>
            <p:spPr bwMode="auto">
              <a:xfrm>
                <a:off x="2831" y="2518"/>
                <a:ext cx="189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s-ES" sz="8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PBD</a:t>
                </a:r>
              </a:p>
            </p:txBody>
          </p:sp>
          <p:sp>
            <p:nvSpPr>
              <p:cNvPr id="2185" name="Text Box 880"/>
              <p:cNvSpPr txBox="1">
                <a:spLocks noChangeAspect="1" noChangeArrowheads="1"/>
              </p:cNvSpPr>
              <p:nvPr/>
            </p:nvSpPr>
            <p:spPr bwMode="auto">
              <a:xfrm>
                <a:off x="2931" y="2424"/>
                <a:ext cx="226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50000"/>
                  </a:spcBef>
                  <a:defRPr/>
                </a:pPr>
                <a:r>
                  <a:rPr lang="es-ES" sz="12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**</a:t>
                </a:r>
              </a:p>
            </p:txBody>
          </p:sp>
          <p:sp>
            <p:nvSpPr>
              <p:cNvPr id="2186" name="Rectangle 881"/>
              <p:cNvSpPr>
                <a:spLocks noChangeAspect="1" noChangeArrowheads="1"/>
              </p:cNvSpPr>
              <p:nvPr/>
            </p:nvSpPr>
            <p:spPr bwMode="auto">
              <a:xfrm>
                <a:off x="1715" y="2679"/>
                <a:ext cx="67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s-ES" sz="8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2187" name="Rectangle 882"/>
              <p:cNvSpPr>
                <a:spLocks noChangeAspect="1" noChangeArrowheads="1"/>
              </p:cNvSpPr>
              <p:nvPr/>
            </p:nvSpPr>
            <p:spPr bwMode="auto">
              <a:xfrm>
                <a:off x="2368" y="2679"/>
                <a:ext cx="59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s-ES" sz="8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sp>
            <p:nvSpPr>
              <p:cNvPr id="2188" name="Rectangle 883"/>
              <p:cNvSpPr>
                <a:spLocks noChangeAspect="1" noChangeArrowheads="1"/>
              </p:cNvSpPr>
              <p:nvPr/>
            </p:nvSpPr>
            <p:spPr bwMode="auto">
              <a:xfrm>
                <a:off x="1864" y="2679"/>
                <a:ext cx="67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s-ES" sz="8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  <p:sp>
            <p:nvSpPr>
              <p:cNvPr id="2189" name="Rectangle 884"/>
              <p:cNvSpPr>
                <a:spLocks noChangeAspect="1" noChangeArrowheads="1"/>
              </p:cNvSpPr>
              <p:nvPr/>
            </p:nvSpPr>
            <p:spPr bwMode="auto">
              <a:xfrm>
                <a:off x="2119" y="2679"/>
                <a:ext cx="67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s-ES" sz="8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2190" name="Rectangle 885"/>
              <p:cNvSpPr>
                <a:spLocks noChangeAspect="1" noChangeArrowheads="1"/>
              </p:cNvSpPr>
              <p:nvPr/>
            </p:nvSpPr>
            <p:spPr bwMode="auto">
              <a:xfrm>
                <a:off x="2368" y="2082"/>
                <a:ext cx="12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s-ES" sz="8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PB</a:t>
                </a:r>
              </a:p>
            </p:txBody>
          </p:sp>
          <p:sp>
            <p:nvSpPr>
              <p:cNvPr id="2191" name="Rectangle 886"/>
              <p:cNvSpPr>
                <a:spLocks noChangeAspect="1" noChangeArrowheads="1"/>
              </p:cNvSpPr>
              <p:nvPr/>
            </p:nvSpPr>
            <p:spPr bwMode="auto">
              <a:xfrm>
                <a:off x="2495" y="2508"/>
                <a:ext cx="12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s-ES" sz="8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PD</a:t>
                </a:r>
              </a:p>
            </p:txBody>
          </p:sp>
          <p:sp>
            <p:nvSpPr>
              <p:cNvPr id="2192" name="Rectangle 887"/>
              <p:cNvSpPr>
                <a:spLocks noChangeAspect="1" noChangeArrowheads="1"/>
              </p:cNvSpPr>
              <p:nvPr/>
            </p:nvSpPr>
            <p:spPr bwMode="auto">
              <a:xfrm>
                <a:off x="2177" y="2509"/>
                <a:ext cx="13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20000"/>
                  </a:spcBef>
                  <a:defRPr/>
                </a:pPr>
                <a:r>
                  <a:rPr lang="es-ES" sz="8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BD</a:t>
                </a:r>
              </a:p>
            </p:txBody>
          </p:sp>
          <p:sp>
            <p:nvSpPr>
              <p:cNvPr id="2193" name="Text Box 888"/>
              <p:cNvSpPr txBox="1">
                <a:spLocks noChangeAspect="1" noChangeArrowheads="1"/>
              </p:cNvSpPr>
              <p:nvPr/>
            </p:nvSpPr>
            <p:spPr bwMode="auto">
              <a:xfrm>
                <a:off x="2518" y="2432"/>
                <a:ext cx="131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50000"/>
                  </a:spcBef>
                  <a:defRPr/>
                </a:pPr>
                <a:r>
                  <a:rPr lang="es-ES" sz="12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*</a:t>
                </a:r>
              </a:p>
            </p:txBody>
          </p:sp>
          <p:sp>
            <p:nvSpPr>
              <p:cNvPr id="2194" name="Text Box 889"/>
              <p:cNvSpPr txBox="1">
                <a:spLocks noChangeAspect="1" noChangeArrowheads="1"/>
              </p:cNvSpPr>
              <p:nvPr/>
            </p:nvSpPr>
            <p:spPr bwMode="auto">
              <a:xfrm>
                <a:off x="2407" y="2011"/>
                <a:ext cx="131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914400" eaLnBrk="0" hangingPunct="0">
                  <a:spcBef>
                    <a:spcPct val="50000"/>
                  </a:spcBef>
                  <a:defRPr/>
                </a:pPr>
                <a:r>
                  <a:rPr lang="es-ES" sz="1200" b="1" ker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*</a:t>
                </a:r>
              </a:p>
            </p:txBody>
          </p:sp>
        </p:grpSp>
      </p:grpSp>
      <p:grpSp>
        <p:nvGrpSpPr>
          <p:cNvPr id="2195" name="Agrupar 11029"/>
          <p:cNvGrpSpPr>
            <a:grpSpLocks/>
          </p:cNvGrpSpPr>
          <p:nvPr/>
        </p:nvGrpSpPr>
        <p:grpSpPr bwMode="auto">
          <a:xfrm>
            <a:off x="76200" y="3991034"/>
            <a:ext cx="2895600" cy="2188087"/>
            <a:chOff x="3527425" y="4479925"/>
            <a:chExt cx="3246438" cy="2028825"/>
          </a:xfrm>
        </p:grpSpPr>
        <p:sp>
          <p:nvSpPr>
            <p:cNvPr id="2196" name="Rectangle 178"/>
            <p:cNvSpPr>
              <a:spLocks noChangeAspect="1" noChangeArrowheads="1"/>
            </p:cNvSpPr>
            <p:nvPr/>
          </p:nvSpPr>
          <p:spPr bwMode="auto">
            <a:xfrm>
              <a:off x="3527425" y="4479925"/>
              <a:ext cx="3170217" cy="2028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97" name="Text Box 180"/>
            <p:cNvSpPr txBox="1">
              <a:spLocks noChangeAspect="1" noChangeArrowheads="1"/>
            </p:cNvSpPr>
            <p:nvPr/>
          </p:nvSpPr>
          <p:spPr bwMode="auto">
            <a:xfrm>
              <a:off x="6456276" y="5135563"/>
              <a:ext cx="317587" cy="428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50000"/>
                </a:spcBef>
                <a:defRPr/>
              </a:pPr>
              <a:r>
                <a:rPr lang="es-ES" sz="12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**</a:t>
              </a:r>
            </a:p>
          </p:txBody>
        </p:sp>
        <p:grpSp>
          <p:nvGrpSpPr>
            <p:cNvPr id="2198" name="Group 181"/>
            <p:cNvGrpSpPr>
              <a:grpSpLocks noChangeAspect="1"/>
            </p:cNvGrpSpPr>
            <p:nvPr/>
          </p:nvGrpSpPr>
          <p:grpSpPr bwMode="auto">
            <a:xfrm>
              <a:off x="4133787" y="4993877"/>
              <a:ext cx="2072347" cy="1022058"/>
              <a:chOff x="3231" y="428"/>
              <a:chExt cx="1354" cy="708"/>
            </a:xfrm>
          </p:grpSpPr>
          <p:sp>
            <p:nvSpPr>
              <p:cNvPr id="2738" name="Line 182"/>
              <p:cNvSpPr>
                <a:spLocks noChangeAspect="1" noChangeShapeType="1"/>
              </p:cNvSpPr>
              <p:nvPr/>
            </p:nvSpPr>
            <p:spPr bwMode="auto">
              <a:xfrm flipV="1">
                <a:off x="3245" y="1124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39" name="Line 183"/>
              <p:cNvSpPr>
                <a:spLocks noChangeAspect="1" noChangeShapeType="1"/>
              </p:cNvSpPr>
              <p:nvPr/>
            </p:nvSpPr>
            <p:spPr bwMode="auto">
              <a:xfrm>
                <a:off x="3231" y="1124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0" name="Line 184"/>
              <p:cNvSpPr>
                <a:spLocks noChangeAspect="1" noChangeShapeType="1"/>
              </p:cNvSpPr>
              <p:nvPr/>
            </p:nvSpPr>
            <p:spPr bwMode="auto">
              <a:xfrm>
                <a:off x="3269" y="1109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1" name="Line 185"/>
              <p:cNvSpPr>
                <a:spLocks noChangeAspect="1" noChangeShapeType="1"/>
              </p:cNvSpPr>
              <p:nvPr/>
            </p:nvSpPr>
            <p:spPr bwMode="auto">
              <a:xfrm flipV="1">
                <a:off x="3245" y="1124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2" name="Line 186"/>
              <p:cNvSpPr>
                <a:spLocks noChangeAspect="1" noChangeShapeType="1"/>
              </p:cNvSpPr>
              <p:nvPr/>
            </p:nvSpPr>
            <p:spPr bwMode="auto">
              <a:xfrm>
                <a:off x="3231" y="1124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3" name="Line 187"/>
              <p:cNvSpPr>
                <a:spLocks noChangeAspect="1" noChangeShapeType="1"/>
              </p:cNvSpPr>
              <p:nvPr/>
            </p:nvSpPr>
            <p:spPr bwMode="auto">
              <a:xfrm flipV="1">
                <a:off x="3245" y="1124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4" name="Line 188"/>
              <p:cNvSpPr>
                <a:spLocks noChangeAspect="1" noChangeShapeType="1"/>
              </p:cNvSpPr>
              <p:nvPr/>
            </p:nvSpPr>
            <p:spPr bwMode="auto">
              <a:xfrm>
                <a:off x="3231" y="1124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5" name="Line 189"/>
              <p:cNvSpPr>
                <a:spLocks noChangeAspect="1" noChangeShapeType="1"/>
              </p:cNvSpPr>
              <p:nvPr/>
            </p:nvSpPr>
            <p:spPr bwMode="auto">
              <a:xfrm>
                <a:off x="3269" y="1111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6" name="Line 190"/>
              <p:cNvSpPr>
                <a:spLocks noChangeAspect="1" noChangeShapeType="1"/>
              </p:cNvSpPr>
              <p:nvPr/>
            </p:nvSpPr>
            <p:spPr bwMode="auto">
              <a:xfrm flipV="1">
                <a:off x="3245" y="1120"/>
                <a:ext cx="0" cy="1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7" name="Line 191"/>
              <p:cNvSpPr>
                <a:spLocks noChangeAspect="1" noChangeShapeType="1"/>
              </p:cNvSpPr>
              <p:nvPr/>
            </p:nvSpPr>
            <p:spPr bwMode="auto">
              <a:xfrm>
                <a:off x="3231" y="1120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8" name="Line 192"/>
              <p:cNvSpPr>
                <a:spLocks noChangeAspect="1" noChangeShapeType="1"/>
              </p:cNvSpPr>
              <p:nvPr/>
            </p:nvSpPr>
            <p:spPr bwMode="auto">
              <a:xfrm>
                <a:off x="3269" y="1111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9" name="Line 193"/>
              <p:cNvSpPr>
                <a:spLocks noChangeAspect="1" noChangeShapeType="1"/>
              </p:cNvSpPr>
              <p:nvPr/>
            </p:nvSpPr>
            <p:spPr bwMode="auto">
              <a:xfrm flipV="1">
                <a:off x="3319" y="1109"/>
                <a:ext cx="0" cy="1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0" name="Freeform 194"/>
              <p:cNvSpPr>
                <a:spLocks noChangeAspect="1"/>
              </p:cNvSpPr>
              <p:nvPr/>
            </p:nvSpPr>
            <p:spPr bwMode="auto">
              <a:xfrm>
                <a:off x="3245" y="534"/>
                <a:ext cx="1323" cy="597"/>
              </a:xfrm>
              <a:custGeom>
                <a:avLst/>
                <a:gdLst>
                  <a:gd name="T0" fmla="*/ 0 w 316"/>
                  <a:gd name="T1" fmla="*/ 142 h 142"/>
                  <a:gd name="T2" fmla="*/ 9 w 316"/>
                  <a:gd name="T3" fmla="*/ 137 h 142"/>
                  <a:gd name="T4" fmla="*/ 18 w 316"/>
                  <a:gd name="T5" fmla="*/ 140 h 142"/>
                  <a:gd name="T6" fmla="*/ 27 w 316"/>
                  <a:gd name="T7" fmla="*/ 139 h 142"/>
                  <a:gd name="T8" fmla="*/ 36 w 316"/>
                  <a:gd name="T9" fmla="*/ 140 h 142"/>
                  <a:gd name="T10" fmla="*/ 45 w 316"/>
                  <a:gd name="T11" fmla="*/ 141 h 142"/>
                  <a:gd name="T12" fmla="*/ 58 w 316"/>
                  <a:gd name="T13" fmla="*/ 141 h 142"/>
                  <a:gd name="T14" fmla="*/ 67 w 316"/>
                  <a:gd name="T15" fmla="*/ 141 h 142"/>
                  <a:gd name="T16" fmla="*/ 76 w 316"/>
                  <a:gd name="T17" fmla="*/ 141 h 142"/>
                  <a:gd name="T18" fmla="*/ 89 w 316"/>
                  <a:gd name="T19" fmla="*/ 141 h 142"/>
                  <a:gd name="T20" fmla="*/ 98 w 316"/>
                  <a:gd name="T21" fmla="*/ 137 h 142"/>
                  <a:gd name="T22" fmla="*/ 107 w 316"/>
                  <a:gd name="T23" fmla="*/ 135 h 142"/>
                  <a:gd name="T24" fmla="*/ 121 w 316"/>
                  <a:gd name="T25" fmla="*/ 135 h 142"/>
                  <a:gd name="T26" fmla="*/ 130 w 316"/>
                  <a:gd name="T27" fmla="*/ 135 h 142"/>
                  <a:gd name="T28" fmla="*/ 138 w 316"/>
                  <a:gd name="T29" fmla="*/ 134 h 142"/>
                  <a:gd name="T30" fmla="*/ 152 w 316"/>
                  <a:gd name="T31" fmla="*/ 134 h 142"/>
                  <a:gd name="T32" fmla="*/ 161 w 316"/>
                  <a:gd name="T33" fmla="*/ 131 h 142"/>
                  <a:gd name="T34" fmla="*/ 170 w 316"/>
                  <a:gd name="T35" fmla="*/ 127 h 142"/>
                  <a:gd name="T36" fmla="*/ 183 w 316"/>
                  <a:gd name="T37" fmla="*/ 123 h 142"/>
                  <a:gd name="T38" fmla="*/ 192 w 316"/>
                  <a:gd name="T39" fmla="*/ 121 h 142"/>
                  <a:gd name="T40" fmla="*/ 201 w 316"/>
                  <a:gd name="T41" fmla="*/ 120 h 142"/>
                  <a:gd name="T42" fmla="*/ 214 w 316"/>
                  <a:gd name="T43" fmla="*/ 115 h 142"/>
                  <a:gd name="T44" fmla="*/ 223 w 316"/>
                  <a:gd name="T45" fmla="*/ 110 h 142"/>
                  <a:gd name="T46" fmla="*/ 232 w 316"/>
                  <a:gd name="T47" fmla="*/ 105 h 142"/>
                  <a:gd name="T48" fmla="*/ 245 w 316"/>
                  <a:gd name="T49" fmla="*/ 95 h 142"/>
                  <a:gd name="T50" fmla="*/ 254 w 316"/>
                  <a:gd name="T51" fmla="*/ 79 h 142"/>
                  <a:gd name="T52" fmla="*/ 263 w 316"/>
                  <a:gd name="T53" fmla="*/ 70 h 142"/>
                  <a:gd name="T54" fmla="*/ 276 w 316"/>
                  <a:gd name="T55" fmla="*/ 58 h 142"/>
                  <a:gd name="T56" fmla="*/ 285 w 316"/>
                  <a:gd name="T57" fmla="*/ 46 h 142"/>
                  <a:gd name="T58" fmla="*/ 294 w 316"/>
                  <a:gd name="T59" fmla="*/ 28 h 142"/>
                  <a:gd name="T60" fmla="*/ 308 w 316"/>
                  <a:gd name="T61" fmla="*/ 14 h 142"/>
                  <a:gd name="T62" fmla="*/ 316 w 316"/>
                  <a:gd name="T63" fmla="*/ 0 h 14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16"/>
                  <a:gd name="T97" fmla="*/ 0 h 142"/>
                  <a:gd name="T98" fmla="*/ 316 w 316"/>
                  <a:gd name="T99" fmla="*/ 142 h 14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16" h="142">
                    <a:moveTo>
                      <a:pt x="0" y="142"/>
                    </a:moveTo>
                    <a:lnTo>
                      <a:pt x="9" y="137"/>
                    </a:lnTo>
                    <a:lnTo>
                      <a:pt x="18" y="140"/>
                    </a:lnTo>
                    <a:lnTo>
                      <a:pt x="27" y="139"/>
                    </a:lnTo>
                    <a:lnTo>
                      <a:pt x="36" y="140"/>
                    </a:lnTo>
                    <a:lnTo>
                      <a:pt x="45" y="141"/>
                    </a:lnTo>
                    <a:lnTo>
                      <a:pt x="58" y="141"/>
                    </a:lnTo>
                    <a:lnTo>
                      <a:pt x="67" y="141"/>
                    </a:lnTo>
                    <a:lnTo>
                      <a:pt x="76" y="141"/>
                    </a:lnTo>
                    <a:lnTo>
                      <a:pt x="89" y="141"/>
                    </a:lnTo>
                    <a:lnTo>
                      <a:pt x="98" y="137"/>
                    </a:lnTo>
                    <a:lnTo>
                      <a:pt x="107" y="135"/>
                    </a:lnTo>
                    <a:lnTo>
                      <a:pt x="121" y="135"/>
                    </a:lnTo>
                    <a:lnTo>
                      <a:pt x="130" y="135"/>
                    </a:lnTo>
                    <a:lnTo>
                      <a:pt x="138" y="134"/>
                    </a:lnTo>
                    <a:lnTo>
                      <a:pt x="152" y="134"/>
                    </a:lnTo>
                    <a:lnTo>
                      <a:pt x="161" y="131"/>
                    </a:lnTo>
                    <a:lnTo>
                      <a:pt x="170" y="127"/>
                    </a:lnTo>
                    <a:lnTo>
                      <a:pt x="183" y="123"/>
                    </a:lnTo>
                    <a:lnTo>
                      <a:pt x="192" y="121"/>
                    </a:lnTo>
                    <a:lnTo>
                      <a:pt x="201" y="120"/>
                    </a:lnTo>
                    <a:lnTo>
                      <a:pt x="214" y="115"/>
                    </a:lnTo>
                    <a:lnTo>
                      <a:pt x="223" y="110"/>
                    </a:lnTo>
                    <a:lnTo>
                      <a:pt x="232" y="105"/>
                    </a:lnTo>
                    <a:lnTo>
                      <a:pt x="245" y="95"/>
                    </a:lnTo>
                    <a:lnTo>
                      <a:pt x="254" y="79"/>
                    </a:lnTo>
                    <a:lnTo>
                      <a:pt x="263" y="70"/>
                    </a:lnTo>
                    <a:lnTo>
                      <a:pt x="276" y="58"/>
                    </a:lnTo>
                    <a:lnTo>
                      <a:pt x="285" y="46"/>
                    </a:lnTo>
                    <a:lnTo>
                      <a:pt x="294" y="28"/>
                    </a:lnTo>
                    <a:lnTo>
                      <a:pt x="308" y="14"/>
                    </a:lnTo>
                    <a:lnTo>
                      <a:pt x="316" y="0"/>
                    </a:lnTo>
                  </a:path>
                </a:pathLst>
              </a:cu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1" name="Line 195"/>
              <p:cNvSpPr>
                <a:spLocks noChangeAspect="1" noChangeShapeType="1"/>
              </p:cNvSpPr>
              <p:nvPr/>
            </p:nvSpPr>
            <p:spPr bwMode="auto">
              <a:xfrm flipV="1">
                <a:off x="3245" y="1124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2" name="Line 196"/>
              <p:cNvSpPr>
                <a:spLocks noChangeAspect="1" noChangeShapeType="1"/>
              </p:cNvSpPr>
              <p:nvPr/>
            </p:nvSpPr>
            <p:spPr bwMode="auto">
              <a:xfrm>
                <a:off x="3231" y="1124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3" name="Line 197"/>
              <p:cNvSpPr>
                <a:spLocks noChangeAspect="1" noChangeShapeType="1"/>
              </p:cNvSpPr>
              <p:nvPr/>
            </p:nvSpPr>
            <p:spPr bwMode="auto">
              <a:xfrm flipV="1">
                <a:off x="3281" y="1098"/>
                <a:ext cx="0" cy="1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4" name="Line 198"/>
              <p:cNvSpPr>
                <a:spLocks noChangeAspect="1" noChangeShapeType="1"/>
              </p:cNvSpPr>
              <p:nvPr/>
            </p:nvSpPr>
            <p:spPr bwMode="auto">
              <a:xfrm flipV="1">
                <a:off x="3319" y="1111"/>
                <a:ext cx="0" cy="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5" name="Line 199"/>
              <p:cNvSpPr>
                <a:spLocks noChangeAspect="1" noChangeShapeType="1"/>
              </p:cNvSpPr>
              <p:nvPr/>
            </p:nvSpPr>
            <p:spPr bwMode="auto">
              <a:xfrm>
                <a:off x="3306" y="1111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6" name="Line 200"/>
              <p:cNvSpPr>
                <a:spLocks noChangeAspect="1" noChangeShapeType="1"/>
              </p:cNvSpPr>
              <p:nvPr/>
            </p:nvSpPr>
            <p:spPr bwMode="auto">
              <a:xfrm flipV="1">
                <a:off x="3360" y="1109"/>
                <a:ext cx="0" cy="1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7" name="Line 201"/>
              <p:cNvSpPr>
                <a:spLocks noChangeAspect="1" noChangeShapeType="1"/>
              </p:cNvSpPr>
              <p:nvPr/>
            </p:nvSpPr>
            <p:spPr bwMode="auto">
              <a:xfrm>
                <a:off x="3349" y="1109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8" name="Line 202"/>
              <p:cNvSpPr>
                <a:spLocks noChangeAspect="1" noChangeShapeType="1"/>
              </p:cNvSpPr>
              <p:nvPr/>
            </p:nvSpPr>
            <p:spPr bwMode="auto">
              <a:xfrm flipV="1">
                <a:off x="3396" y="1120"/>
                <a:ext cx="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9" name="Line 203"/>
              <p:cNvSpPr>
                <a:spLocks noChangeAspect="1" noChangeShapeType="1"/>
              </p:cNvSpPr>
              <p:nvPr/>
            </p:nvSpPr>
            <p:spPr bwMode="auto">
              <a:xfrm>
                <a:off x="3384" y="1120"/>
                <a:ext cx="2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0" name="Line 204"/>
              <p:cNvSpPr>
                <a:spLocks noChangeAspect="1" noChangeShapeType="1"/>
              </p:cNvSpPr>
              <p:nvPr/>
            </p:nvSpPr>
            <p:spPr bwMode="auto">
              <a:xfrm flipV="1">
                <a:off x="3432" y="1120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1" name="Line 205"/>
              <p:cNvSpPr>
                <a:spLocks noChangeAspect="1" noChangeShapeType="1"/>
              </p:cNvSpPr>
              <p:nvPr/>
            </p:nvSpPr>
            <p:spPr bwMode="auto">
              <a:xfrm>
                <a:off x="3420" y="1120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2" name="Line 206"/>
              <p:cNvSpPr>
                <a:spLocks noChangeAspect="1" noChangeShapeType="1"/>
              </p:cNvSpPr>
              <p:nvPr/>
            </p:nvSpPr>
            <p:spPr bwMode="auto">
              <a:xfrm flipV="1">
                <a:off x="3491" y="1120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3" name="Line 207"/>
              <p:cNvSpPr>
                <a:spLocks noChangeAspect="1" noChangeShapeType="1"/>
              </p:cNvSpPr>
              <p:nvPr/>
            </p:nvSpPr>
            <p:spPr bwMode="auto">
              <a:xfrm>
                <a:off x="3474" y="1120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4" name="Line 208"/>
              <p:cNvSpPr>
                <a:spLocks noChangeAspect="1" noChangeShapeType="1"/>
              </p:cNvSpPr>
              <p:nvPr/>
            </p:nvSpPr>
            <p:spPr bwMode="auto">
              <a:xfrm flipV="1">
                <a:off x="3526" y="1120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5" name="Line 209"/>
              <p:cNvSpPr>
                <a:spLocks noChangeAspect="1" noChangeShapeType="1"/>
              </p:cNvSpPr>
              <p:nvPr/>
            </p:nvSpPr>
            <p:spPr bwMode="auto">
              <a:xfrm>
                <a:off x="3515" y="1120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6" name="Line 210"/>
              <p:cNvSpPr>
                <a:spLocks noChangeAspect="1" noChangeShapeType="1"/>
              </p:cNvSpPr>
              <p:nvPr/>
            </p:nvSpPr>
            <p:spPr bwMode="auto">
              <a:xfrm flipV="1">
                <a:off x="3562" y="1120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7" name="Line 211"/>
              <p:cNvSpPr>
                <a:spLocks noChangeAspect="1" noChangeShapeType="1"/>
              </p:cNvSpPr>
              <p:nvPr/>
            </p:nvSpPr>
            <p:spPr bwMode="auto">
              <a:xfrm>
                <a:off x="3550" y="1120"/>
                <a:ext cx="2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8" name="Line 212"/>
              <p:cNvSpPr>
                <a:spLocks noChangeAspect="1" noChangeShapeType="1"/>
              </p:cNvSpPr>
              <p:nvPr/>
            </p:nvSpPr>
            <p:spPr bwMode="auto">
              <a:xfrm flipV="1">
                <a:off x="3617" y="1111"/>
                <a:ext cx="0" cy="1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9" name="Line 213"/>
              <p:cNvSpPr>
                <a:spLocks noChangeAspect="1" noChangeShapeType="1"/>
              </p:cNvSpPr>
              <p:nvPr/>
            </p:nvSpPr>
            <p:spPr bwMode="auto">
              <a:xfrm>
                <a:off x="3604" y="1111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0" name="Line 214"/>
              <p:cNvSpPr>
                <a:spLocks noChangeAspect="1" noChangeShapeType="1"/>
              </p:cNvSpPr>
              <p:nvPr/>
            </p:nvSpPr>
            <p:spPr bwMode="auto">
              <a:xfrm flipV="1">
                <a:off x="3657" y="1098"/>
                <a:ext cx="0" cy="1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1" name="Line 215"/>
              <p:cNvSpPr>
                <a:spLocks noChangeAspect="1" noChangeShapeType="1"/>
              </p:cNvSpPr>
              <p:nvPr/>
            </p:nvSpPr>
            <p:spPr bwMode="auto">
              <a:xfrm>
                <a:off x="3645" y="1098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2" name="Line 216"/>
              <p:cNvSpPr>
                <a:spLocks noChangeAspect="1" noChangeShapeType="1"/>
              </p:cNvSpPr>
              <p:nvPr/>
            </p:nvSpPr>
            <p:spPr bwMode="auto">
              <a:xfrm flipV="1">
                <a:off x="3692" y="1090"/>
                <a:ext cx="0" cy="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3" name="Line 217"/>
              <p:cNvSpPr>
                <a:spLocks noChangeAspect="1" noChangeShapeType="1"/>
              </p:cNvSpPr>
              <p:nvPr/>
            </p:nvSpPr>
            <p:spPr bwMode="auto">
              <a:xfrm>
                <a:off x="3681" y="1090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4" name="Line 218"/>
              <p:cNvSpPr>
                <a:spLocks noChangeAspect="1" noChangeShapeType="1"/>
              </p:cNvSpPr>
              <p:nvPr/>
            </p:nvSpPr>
            <p:spPr bwMode="auto">
              <a:xfrm flipV="1">
                <a:off x="3752" y="1098"/>
                <a:ext cx="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5" name="Line 219"/>
              <p:cNvSpPr>
                <a:spLocks noChangeAspect="1" noChangeShapeType="1"/>
              </p:cNvSpPr>
              <p:nvPr/>
            </p:nvSpPr>
            <p:spPr bwMode="auto">
              <a:xfrm>
                <a:off x="3740" y="1098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6" name="Line 220"/>
              <p:cNvSpPr>
                <a:spLocks noChangeAspect="1" noChangeShapeType="1"/>
              </p:cNvSpPr>
              <p:nvPr/>
            </p:nvSpPr>
            <p:spPr bwMode="auto">
              <a:xfrm flipV="1">
                <a:off x="3789" y="1090"/>
                <a:ext cx="0" cy="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7" name="Line 221"/>
              <p:cNvSpPr>
                <a:spLocks noChangeAspect="1" noChangeShapeType="1"/>
              </p:cNvSpPr>
              <p:nvPr/>
            </p:nvSpPr>
            <p:spPr bwMode="auto">
              <a:xfrm>
                <a:off x="3776" y="1090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8" name="Line 222"/>
              <p:cNvSpPr>
                <a:spLocks noChangeAspect="1" noChangeShapeType="1"/>
              </p:cNvSpPr>
              <p:nvPr/>
            </p:nvSpPr>
            <p:spPr bwMode="auto">
              <a:xfrm flipV="1">
                <a:off x="3823" y="1090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9" name="Line 223"/>
              <p:cNvSpPr>
                <a:spLocks noChangeAspect="1" noChangeShapeType="1"/>
              </p:cNvSpPr>
              <p:nvPr/>
            </p:nvSpPr>
            <p:spPr bwMode="auto">
              <a:xfrm>
                <a:off x="3811" y="1090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0" name="Line 224"/>
              <p:cNvSpPr>
                <a:spLocks noChangeAspect="1" noChangeShapeType="1"/>
              </p:cNvSpPr>
              <p:nvPr/>
            </p:nvSpPr>
            <p:spPr bwMode="auto">
              <a:xfrm flipV="1">
                <a:off x="3882" y="1087"/>
                <a:ext cx="0" cy="1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1" name="Line 225"/>
              <p:cNvSpPr>
                <a:spLocks noChangeAspect="1" noChangeShapeType="1"/>
              </p:cNvSpPr>
              <p:nvPr/>
            </p:nvSpPr>
            <p:spPr bwMode="auto">
              <a:xfrm>
                <a:off x="3870" y="1087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2" name="Line 226"/>
              <p:cNvSpPr>
                <a:spLocks noChangeAspect="1" noChangeShapeType="1"/>
              </p:cNvSpPr>
              <p:nvPr/>
            </p:nvSpPr>
            <p:spPr bwMode="auto">
              <a:xfrm flipV="1">
                <a:off x="3919" y="1069"/>
                <a:ext cx="0" cy="1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3" name="Line 227"/>
              <p:cNvSpPr>
                <a:spLocks noChangeAspect="1" noChangeShapeType="1"/>
              </p:cNvSpPr>
              <p:nvPr/>
            </p:nvSpPr>
            <p:spPr bwMode="auto">
              <a:xfrm>
                <a:off x="3906" y="1069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4" name="Line 228"/>
              <p:cNvSpPr>
                <a:spLocks noChangeAspect="1" noChangeShapeType="1"/>
              </p:cNvSpPr>
              <p:nvPr/>
            </p:nvSpPr>
            <p:spPr bwMode="auto">
              <a:xfrm flipV="1">
                <a:off x="3956" y="1054"/>
                <a:ext cx="0" cy="1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5" name="Line 229"/>
              <p:cNvSpPr>
                <a:spLocks noChangeAspect="1" noChangeShapeType="1"/>
              </p:cNvSpPr>
              <p:nvPr/>
            </p:nvSpPr>
            <p:spPr bwMode="auto">
              <a:xfrm>
                <a:off x="3944" y="1054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6" name="Line 230"/>
              <p:cNvSpPr>
                <a:spLocks noChangeAspect="1" noChangeShapeType="1"/>
              </p:cNvSpPr>
              <p:nvPr/>
            </p:nvSpPr>
            <p:spPr bwMode="auto">
              <a:xfrm flipV="1">
                <a:off x="4013" y="1031"/>
                <a:ext cx="0" cy="2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7" name="Line 231"/>
              <p:cNvSpPr>
                <a:spLocks noChangeAspect="1" noChangeShapeType="1"/>
              </p:cNvSpPr>
              <p:nvPr/>
            </p:nvSpPr>
            <p:spPr bwMode="auto">
              <a:xfrm>
                <a:off x="4001" y="1031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8" name="Line 232"/>
              <p:cNvSpPr>
                <a:spLocks noChangeAspect="1" noChangeShapeType="1"/>
              </p:cNvSpPr>
              <p:nvPr/>
            </p:nvSpPr>
            <p:spPr bwMode="auto">
              <a:xfrm flipV="1">
                <a:off x="4048" y="1020"/>
                <a:ext cx="0" cy="2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9" name="Line 233"/>
              <p:cNvSpPr>
                <a:spLocks noChangeAspect="1" noChangeShapeType="1"/>
              </p:cNvSpPr>
              <p:nvPr/>
            </p:nvSpPr>
            <p:spPr bwMode="auto">
              <a:xfrm>
                <a:off x="4036" y="1020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0" name="Line 234"/>
              <p:cNvSpPr>
                <a:spLocks noChangeAspect="1" noChangeShapeType="1"/>
              </p:cNvSpPr>
              <p:nvPr/>
            </p:nvSpPr>
            <p:spPr bwMode="auto">
              <a:xfrm flipV="1">
                <a:off x="4086" y="1020"/>
                <a:ext cx="0" cy="2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1" name="Line 235"/>
              <p:cNvSpPr>
                <a:spLocks noChangeAspect="1" noChangeShapeType="1"/>
              </p:cNvSpPr>
              <p:nvPr/>
            </p:nvSpPr>
            <p:spPr bwMode="auto">
              <a:xfrm>
                <a:off x="4073" y="1020"/>
                <a:ext cx="2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2" name="Line 236"/>
              <p:cNvSpPr>
                <a:spLocks noChangeAspect="1" noChangeShapeType="1"/>
              </p:cNvSpPr>
              <p:nvPr/>
            </p:nvSpPr>
            <p:spPr bwMode="auto">
              <a:xfrm flipV="1">
                <a:off x="4143" y="989"/>
                <a:ext cx="0" cy="2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3" name="Line 237"/>
              <p:cNvSpPr>
                <a:spLocks noChangeAspect="1" noChangeShapeType="1"/>
              </p:cNvSpPr>
              <p:nvPr/>
            </p:nvSpPr>
            <p:spPr bwMode="auto">
              <a:xfrm>
                <a:off x="4131" y="989"/>
                <a:ext cx="2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4" name="Line 238"/>
              <p:cNvSpPr>
                <a:spLocks noChangeAspect="1" noChangeShapeType="1"/>
              </p:cNvSpPr>
              <p:nvPr/>
            </p:nvSpPr>
            <p:spPr bwMode="auto">
              <a:xfrm flipV="1">
                <a:off x="4179" y="965"/>
                <a:ext cx="0" cy="3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5" name="Line 239"/>
              <p:cNvSpPr>
                <a:spLocks noChangeAspect="1" noChangeShapeType="1"/>
              </p:cNvSpPr>
              <p:nvPr/>
            </p:nvSpPr>
            <p:spPr bwMode="auto">
              <a:xfrm>
                <a:off x="4167" y="965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6" name="Line 240"/>
              <p:cNvSpPr>
                <a:spLocks noChangeAspect="1" noChangeShapeType="1"/>
              </p:cNvSpPr>
              <p:nvPr/>
            </p:nvSpPr>
            <p:spPr bwMode="auto">
              <a:xfrm flipV="1">
                <a:off x="4214" y="943"/>
                <a:ext cx="0" cy="3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7" name="Line 241"/>
              <p:cNvSpPr>
                <a:spLocks noChangeAspect="1" noChangeShapeType="1"/>
              </p:cNvSpPr>
              <p:nvPr/>
            </p:nvSpPr>
            <p:spPr bwMode="auto">
              <a:xfrm>
                <a:off x="4204" y="943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8" name="Line 242"/>
              <p:cNvSpPr>
                <a:spLocks noChangeAspect="1" noChangeShapeType="1"/>
              </p:cNvSpPr>
              <p:nvPr/>
            </p:nvSpPr>
            <p:spPr bwMode="auto">
              <a:xfrm flipV="1">
                <a:off x="4267" y="893"/>
                <a:ext cx="0" cy="3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9" name="Line 243"/>
              <p:cNvSpPr>
                <a:spLocks noChangeAspect="1" noChangeShapeType="1"/>
              </p:cNvSpPr>
              <p:nvPr/>
            </p:nvSpPr>
            <p:spPr bwMode="auto">
              <a:xfrm>
                <a:off x="4258" y="893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0" name="Line 244"/>
              <p:cNvSpPr>
                <a:spLocks noChangeAspect="1" noChangeShapeType="1"/>
              </p:cNvSpPr>
              <p:nvPr/>
            </p:nvSpPr>
            <p:spPr bwMode="auto">
              <a:xfrm flipV="1">
                <a:off x="4309" y="821"/>
                <a:ext cx="0" cy="4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1" name="Line 245"/>
              <p:cNvSpPr>
                <a:spLocks noChangeAspect="1" noChangeShapeType="1"/>
              </p:cNvSpPr>
              <p:nvPr/>
            </p:nvSpPr>
            <p:spPr bwMode="auto">
              <a:xfrm>
                <a:off x="4294" y="821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2" name="Line 246"/>
              <p:cNvSpPr>
                <a:spLocks noChangeAspect="1" noChangeShapeType="1"/>
              </p:cNvSpPr>
              <p:nvPr/>
            </p:nvSpPr>
            <p:spPr bwMode="auto">
              <a:xfrm flipV="1">
                <a:off x="4346" y="771"/>
                <a:ext cx="0" cy="5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3" name="Line 247"/>
              <p:cNvSpPr>
                <a:spLocks noChangeAspect="1" noChangeShapeType="1"/>
              </p:cNvSpPr>
              <p:nvPr/>
            </p:nvSpPr>
            <p:spPr bwMode="auto">
              <a:xfrm>
                <a:off x="4334" y="771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4" name="Line 248"/>
              <p:cNvSpPr>
                <a:spLocks noChangeAspect="1" noChangeShapeType="1"/>
              </p:cNvSpPr>
              <p:nvPr/>
            </p:nvSpPr>
            <p:spPr bwMode="auto">
              <a:xfrm flipV="1">
                <a:off x="4404" y="717"/>
                <a:ext cx="0" cy="5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5" name="Line 249"/>
              <p:cNvSpPr>
                <a:spLocks noChangeAspect="1" noChangeShapeType="1"/>
              </p:cNvSpPr>
              <p:nvPr/>
            </p:nvSpPr>
            <p:spPr bwMode="auto">
              <a:xfrm>
                <a:off x="4388" y="717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6" name="Line 250"/>
              <p:cNvSpPr>
                <a:spLocks noChangeAspect="1" noChangeShapeType="1"/>
              </p:cNvSpPr>
              <p:nvPr/>
            </p:nvSpPr>
            <p:spPr bwMode="auto">
              <a:xfrm flipV="1">
                <a:off x="4433" y="655"/>
                <a:ext cx="0" cy="7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7" name="Line 251"/>
              <p:cNvSpPr>
                <a:spLocks noChangeAspect="1" noChangeShapeType="1"/>
              </p:cNvSpPr>
              <p:nvPr/>
            </p:nvSpPr>
            <p:spPr bwMode="auto">
              <a:xfrm>
                <a:off x="4428" y="655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8" name="Line 252"/>
              <p:cNvSpPr>
                <a:spLocks noChangeAspect="1" noChangeShapeType="1"/>
              </p:cNvSpPr>
              <p:nvPr/>
            </p:nvSpPr>
            <p:spPr bwMode="auto">
              <a:xfrm flipV="1">
                <a:off x="4476" y="567"/>
                <a:ext cx="0" cy="8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9" name="Line 253"/>
              <p:cNvSpPr>
                <a:spLocks noChangeAspect="1" noChangeShapeType="1"/>
              </p:cNvSpPr>
              <p:nvPr/>
            </p:nvSpPr>
            <p:spPr bwMode="auto">
              <a:xfrm>
                <a:off x="4460" y="567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0" name="Line 254"/>
              <p:cNvSpPr>
                <a:spLocks noChangeAspect="1" noChangeShapeType="1"/>
              </p:cNvSpPr>
              <p:nvPr/>
            </p:nvSpPr>
            <p:spPr bwMode="auto">
              <a:xfrm flipV="1">
                <a:off x="4535" y="490"/>
                <a:ext cx="0" cy="10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1" name="Line 255"/>
              <p:cNvSpPr>
                <a:spLocks noChangeAspect="1" noChangeShapeType="1"/>
              </p:cNvSpPr>
              <p:nvPr/>
            </p:nvSpPr>
            <p:spPr bwMode="auto">
              <a:xfrm>
                <a:off x="4515" y="490"/>
                <a:ext cx="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2" name="Line 256"/>
              <p:cNvSpPr>
                <a:spLocks noChangeAspect="1" noChangeShapeType="1"/>
              </p:cNvSpPr>
              <p:nvPr/>
            </p:nvSpPr>
            <p:spPr bwMode="auto">
              <a:xfrm flipV="1">
                <a:off x="4570" y="428"/>
                <a:ext cx="0" cy="10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3" name="Line 257"/>
              <p:cNvSpPr>
                <a:spLocks noChangeAspect="1" noChangeShapeType="1"/>
              </p:cNvSpPr>
              <p:nvPr/>
            </p:nvSpPr>
            <p:spPr bwMode="auto">
              <a:xfrm>
                <a:off x="4558" y="428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4" name="Line 258"/>
              <p:cNvSpPr>
                <a:spLocks noChangeAspect="1" noChangeShapeType="1"/>
              </p:cNvSpPr>
              <p:nvPr/>
            </p:nvSpPr>
            <p:spPr bwMode="auto">
              <a:xfrm flipV="1">
                <a:off x="3245" y="1124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5" name="Line 259"/>
              <p:cNvSpPr>
                <a:spLocks noChangeAspect="1" noChangeShapeType="1"/>
              </p:cNvSpPr>
              <p:nvPr/>
            </p:nvSpPr>
            <p:spPr bwMode="auto">
              <a:xfrm>
                <a:off x="3231" y="1124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6" name="Line 260"/>
              <p:cNvSpPr>
                <a:spLocks noChangeAspect="1" noChangeShapeType="1"/>
              </p:cNvSpPr>
              <p:nvPr/>
            </p:nvSpPr>
            <p:spPr bwMode="auto">
              <a:xfrm flipV="1">
                <a:off x="3281" y="1103"/>
                <a:ext cx="0" cy="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7" name="Line 261"/>
              <p:cNvSpPr>
                <a:spLocks noChangeAspect="1" noChangeShapeType="1"/>
              </p:cNvSpPr>
              <p:nvPr/>
            </p:nvSpPr>
            <p:spPr bwMode="auto">
              <a:xfrm flipV="1">
                <a:off x="3245" y="1124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8" name="Line 262"/>
              <p:cNvSpPr>
                <a:spLocks noChangeAspect="1" noChangeShapeType="1"/>
              </p:cNvSpPr>
              <p:nvPr/>
            </p:nvSpPr>
            <p:spPr bwMode="auto">
              <a:xfrm>
                <a:off x="3231" y="1124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9" name="Line 263"/>
              <p:cNvSpPr>
                <a:spLocks noChangeAspect="1" noChangeShapeType="1"/>
              </p:cNvSpPr>
              <p:nvPr/>
            </p:nvSpPr>
            <p:spPr bwMode="auto">
              <a:xfrm flipV="1">
                <a:off x="3396" y="1109"/>
                <a:ext cx="0" cy="1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0" name="Line 264"/>
              <p:cNvSpPr>
                <a:spLocks noChangeAspect="1" noChangeShapeType="1"/>
              </p:cNvSpPr>
              <p:nvPr/>
            </p:nvSpPr>
            <p:spPr bwMode="auto">
              <a:xfrm flipV="1">
                <a:off x="3245" y="1124"/>
                <a:ext cx="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1" name="Line 265"/>
              <p:cNvSpPr>
                <a:spLocks noChangeAspect="1" noChangeShapeType="1"/>
              </p:cNvSpPr>
              <p:nvPr/>
            </p:nvSpPr>
            <p:spPr bwMode="auto">
              <a:xfrm>
                <a:off x="3231" y="1124"/>
                <a:ext cx="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2" name="Oval 266"/>
              <p:cNvSpPr>
                <a:spLocks noChangeAspect="1" noChangeArrowheads="1"/>
              </p:cNvSpPr>
              <p:nvPr/>
            </p:nvSpPr>
            <p:spPr bwMode="auto">
              <a:xfrm>
                <a:off x="3231" y="1120"/>
                <a:ext cx="21" cy="22"/>
              </a:xfrm>
              <a:prstGeom prst="ellipse">
                <a:avLst/>
              </a:prstGeom>
              <a:solidFill>
                <a:srgbClr val="00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3" name="Oval 267"/>
              <p:cNvSpPr>
                <a:spLocks noChangeAspect="1" noChangeArrowheads="1"/>
              </p:cNvSpPr>
              <p:nvPr/>
            </p:nvSpPr>
            <p:spPr bwMode="auto">
              <a:xfrm>
                <a:off x="3231" y="1120"/>
                <a:ext cx="21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4" name="Oval 268"/>
              <p:cNvSpPr>
                <a:spLocks noChangeAspect="1" noChangeArrowheads="1"/>
              </p:cNvSpPr>
              <p:nvPr/>
            </p:nvSpPr>
            <p:spPr bwMode="auto">
              <a:xfrm>
                <a:off x="3269" y="1098"/>
                <a:ext cx="21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5" name="Oval 269"/>
              <p:cNvSpPr>
                <a:spLocks noChangeAspect="1" noChangeArrowheads="1"/>
              </p:cNvSpPr>
              <p:nvPr/>
            </p:nvSpPr>
            <p:spPr bwMode="auto">
              <a:xfrm>
                <a:off x="3306" y="1109"/>
                <a:ext cx="22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6" name="Oval 270"/>
              <p:cNvSpPr>
                <a:spLocks noChangeAspect="1" noChangeArrowheads="1"/>
              </p:cNvSpPr>
              <p:nvPr/>
            </p:nvSpPr>
            <p:spPr bwMode="auto">
              <a:xfrm>
                <a:off x="3349" y="1103"/>
                <a:ext cx="18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7" name="Oval 271"/>
              <p:cNvSpPr>
                <a:spLocks noChangeAspect="1" noChangeArrowheads="1"/>
              </p:cNvSpPr>
              <p:nvPr/>
            </p:nvSpPr>
            <p:spPr bwMode="auto">
              <a:xfrm>
                <a:off x="3384" y="1109"/>
                <a:ext cx="18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8" name="Oval 272"/>
              <p:cNvSpPr>
                <a:spLocks noChangeAspect="1" noChangeArrowheads="1"/>
              </p:cNvSpPr>
              <p:nvPr/>
            </p:nvSpPr>
            <p:spPr bwMode="auto">
              <a:xfrm>
                <a:off x="3420" y="1111"/>
                <a:ext cx="21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9" name="Oval 273"/>
              <p:cNvSpPr>
                <a:spLocks noChangeAspect="1" noChangeArrowheads="1"/>
              </p:cNvSpPr>
              <p:nvPr/>
            </p:nvSpPr>
            <p:spPr bwMode="auto">
              <a:xfrm>
                <a:off x="3474" y="1111"/>
                <a:ext cx="21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0" name="Oval 274"/>
              <p:cNvSpPr>
                <a:spLocks noChangeAspect="1" noChangeArrowheads="1"/>
              </p:cNvSpPr>
              <p:nvPr/>
            </p:nvSpPr>
            <p:spPr bwMode="auto">
              <a:xfrm>
                <a:off x="3515" y="1111"/>
                <a:ext cx="18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1" name="Oval 275"/>
              <p:cNvSpPr>
                <a:spLocks noChangeAspect="1" noChangeArrowheads="1"/>
              </p:cNvSpPr>
              <p:nvPr/>
            </p:nvSpPr>
            <p:spPr bwMode="auto">
              <a:xfrm>
                <a:off x="3550" y="1111"/>
                <a:ext cx="23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2" name="Oval 276"/>
              <p:cNvSpPr>
                <a:spLocks noChangeAspect="1" noChangeArrowheads="1"/>
              </p:cNvSpPr>
              <p:nvPr/>
            </p:nvSpPr>
            <p:spPr bwMode="auto">
              <a:xfrm>
                <a:off x="3604" y="1111"/>
                <a:ext cx="21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3" name="Oval 277"/>
              <p:cNvSpPr>
                <a:spLocks noChangeAspect="1" noChangeArrowheads="1"/>
              </p:cNvSpPr>
              <p:nvPr/>
            </p:nvSpPr>
            <p:spPr bwMode="auto">
              <a:xfrm>
                <a:off x="3645" y="1098"/>
                <a:ext cx="18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4" name="Oval 278"/>
              <p:cNvSpPr>
                <a:spLocks noChangeAspect="1" noChangeArrowheads="1"/>
              </p:cNvSpPr>
              <p:nvPr/>
            </p:nvSpPr>
            <p:spPr bwMode="auto">
              <a:xfrm>
                <a:off x="3681" y="1087"/>
                <a:ext cx="21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5" name="Oval 279"/>
              <p:cNvSpPr>
                <a:spLocks noChangeAspect="1" noChangeArrowheads="1"/>
              </p:cNvSpPr>
              <p:nvPr/>
            </p:nvSpPr>
            <p:spPr bwMode="auto">
              <a:xfrm>
                <a:off x="3740" y="1087"/>
                <a:ext cx="18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6" name="Oval 280"/>
              <p:cNvSpPr>
                <a:spLocks noChangeAspect="1" noChangeArrowheads="1"/>
              </p:cNvSpPr>
              <p:nvPr/>
            </p:nvSpPr>
            <p:spPr bwMode="auto">
              <a:xfrm>
                <a:off x="3776" y="1087"/>
                <a:ext cx="22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7" name="Oval 281"/>
              <p:cNvSpPr>
                <a:spLocks noChangeAspect="1" noChangeArrowheads="1"/>
              </p:cNvSpPr>
              <p:nvPr/>
            </p:nvSpPr>
            <p:spPr bwMode="auto">
              <a:xfrm>
                <a:off x="3811" y="1087"/>
                <a:ext cx="18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8" name="Oval 282"/>
              <p:cNvSpPr>
                <a:spLocks noChangeAspect="1" noChangeArrowheads="1"/>
              </p:cNvSpPr>
              <p:nvPr/>
            </p:nvSpPr>
            <p:spPr bwMode="auto">
              <a:xfrm>
                <a:off x="3870" y="1087"/>
                <a:ext cx="18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9" name="Oval 283"/>
              <p:cNvSpPr>
                <a:spLocks noChangeAspect="1" noChangeArrowheads="1"/>
              </p:cNvSpPr>
              <p:nvPr/>
            </p:nvSpPr>
            <p:spPr bwMode="auto">
              <a:xfrm>
                <a:off x="3906" y="1069"/>
                <a:ext cx="21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0" name="Oval 284"/>
              <p:cNvSpPr>
                <a:spLocks noChangeAspect="1" noChangeArrowheads="1"/>
              </p:cNvSpPr>
              <p:nvPr/>
            </p:nvSpPr>
            <p:spPr bwMode="auto">
              <a:xfrm>
                <a:off x="3944" y="1054"/>
                <a:ext cx="21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1" name="Oval 285"/>
              <p:cNvSpPr>
                <a:spLocks noChangeAspect="1" noChangeArrowheads="1"/>
              </p:cNvSpPr>
              <p:nvPr/>
            </p:nvSpPr>
            <p:spPr bwMode="auto">
              <a:xfrm>
                <a:off x="4001" y="1036"/>
                <a:ext cx="18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2" name="Oval 286"/>
              <p:cNvSpPr>
                <a:spLocks noChangeAspect="1" noChangeArrowheads="1"/>
              </p:cNvSpPr>
              <p:nvPr/>
            </p:nvSpPr>
            <p:spPr bwMode="auto">
              <a:xfrm>
                <a:off x="4036" y="1031"/>
                <a:ext cx="21" cy="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3" name="Oval 287"/>
              <p:cNvSpPr>
                <a:spLocks noChangeAspect="1" noChangeArrowheads="1"/>
              </p:cNvSpPr>
              <p:nvPr/>
            </p:nvSpPr>
            <p:spPr bwMode="auto">
              <a:xfrm>
                <a:off x="4073" y="1023"/>
                <a:ext cx="22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4" name="Oval 288"/>
              <p:cNvSpPr>
                <a:spLocks noChangeAspect="1" noChangeArrowheads="1"/>
              </p:cNvSpPr>
              <p:nvPr/>
            </p:nvSpPr>
            <p:spPr bwMode="auto">
              <a:xfrm>
                <a:off x="4131" y="1002"/>
                <a:ext cx="18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5" name="Oval 289"/>
              <p:cNvSpPr>
                <a:spLocks noChangeAspect="1" noChangeArrowheads="1"/>
              </p:cNvSpPr>
              <p:nvPr/>
            </p:nvSpPr>
            <p:spPr bwMode="auto">
              <a:xfrm>
                <a:off x="4167" y="981"/>
                <a:ext cx="18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6" name="Oval 290"/>
              <p:cNvSpPr>
                <a:spLocks noChangeAspect="1" noChangeArrowheads="1"/>
              </p:cNvSpPr>
              <p:nvPr/>
            </p:nvSpPr>
            <p:spPr bwMode="auto">
              <a:xfrm>
                <a:off x="4204" y="965"/>
                <a:ext cx="21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7" name="Oval 291"/>
              <p:cNvSpPr>
                <a:spLocks noChangeAspect="1" noChangeArrowheads="1"/>
              </p:cNvSpPr>
              <p:nvPr/>
            </p:nvSpPr>
            <p:spPr bwMode="auto">
              <a:xfrm>
                <a:off x="4258" y="921"/>
                <a:ext cx="21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8" name="Oval 292"/>
              <p:cNvSpPr>
                <a:spLocks noChangeAspect="1" noChangeArrowheads="1"/>
              </p:cNvSpPr>
              <p:nvPr/>
            </p:nvSpPr>
            <p:spPr bwMode="auto">
              <a:xfrm>
                <a:off x="4294" y="854"/>
                <a:ext cx="23" cy="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9" name="Oval 293"/>
              <p:cNvSpPr>
                <a:spLocks noChangeAspect="1" noChangeArrowheads="1"/>
              </p:cNvSpPr>
              <p:nvPr/>
            </p:nvSpPr>
            <p:spPr bwMode="auto">
              <a:xfrm>
                <a:off x="4334" y="813"/>
                <a:ext cx="21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50" name="Oval 294"/>
              <p:cNvSpPr>
                <a:spLocks noChangeAspect="1" noChangeArrowheads="1"/>
              </p:cNvSpPr>
              <p:nvPr/>
            </p:nvSpPr>
            <p:spPr bwMode="auto">
              <a:xfrm>
                <a:off x="4388" y="766"/>
                <a:ext cx="21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51" name="Oval 295"/>
              <p:cNvSpPr>
                <a:spLocks noChangeAspect="1" noChangeArrowheads="1"/>
              </p:cNvSpPr>
              <p:nvPr/>
            </p:nvSpPr>
            <p:spPr bwMode="auto">
              <a:xfrm>
                <a:off x="4428" y="713"/>
                <a:ext cx="18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52" name="Oval 296"/>
              <p:cNvSpPr>
                <a:spLocks noChangeAspect="1" noChangeArrowheads="1"/>
              </p:cNvSpPr>
              <p:nvPr/>
            </p:nvSpPr>
            <p:spPr bwMode="auto">
              <a:xfrm>
                <a:off x="4460" y="637"/>
                <a:ext cx="24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53" name="Oval 297"/>
              <p:cNvSpPr>
                <a:spLocks noChangeAspect="1" noChangeArrowheads="1"/>
              </p:cNvSpPr>
              <p:nvPr/>
            </p:nvSpPr>
            <p:spPr bwMode="auto">
              <a:xfrm>
                <a:off x="4515" y="579"/>
                <a:ext cx="28" cy="2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54" name="Oval 298"/>
              <p:cNvSpPr>
                <a:spLocks noChangeAspect="1" noChangeArrowheads="1"/>
              </p:cNvSpPr>
              <p:nvPr/>
            </p:nvSpPr>
            <p:spPr bwMode="auto">
              <a:xfrm>
                <a:off x="4558" y="523"/>
                <a:ext cx="18" cy="2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 defTabSz="914400" eaLnBrk="0" hangingPunct="0">
                  <a:defRPr/>
                </a:pPr>
                <a:endParaRPr lang="es-ES_tradnl" sz="2800" b="1" kern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199" name="Line 299"/>
            <p:cNvSpPr>
              <a:spLocks noChangeAspect="1" noChangeShapeType="1"/>
            </p:cNvSpPr>
            <p:nvPr/>
          </p:nvSpPr>
          <p:spPr bwMode="auto">
            <a:xfrm>
              <a:off x="4134368" y="4662488"/>
              <a:ext cx="0" cy="1414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0" name="Line 300"/>
            <p:cNvSpPr>
              <a:spLocks noChangeAspect="1" noChangeShapeType="1"/>
            </p:cNvSpPr>
            <p:nvPr/>
          </p:nvSpPr>
          <p:spPr bwMode="auto">
            <a:xfrm>
              <a:off x="4108961" y="6076950"/>
              <a:ext cx="25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1" name="Line 301"/>
            <p:cNvSpPr>
              <a:spLocks noChangeAspect="1" noChangeShapeType="1"/>
            </p:cNvSpPr>
            <p:nvPr/>
          </p:nvSpPr>
          <p:spPr bwMode="auto">
            <a:xfrm>
              <a:off x="4108961" y="5843588"/>
              <a:ext cx="25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2" name="Line 302"/>
            <p:cNvSpPr>
              <a:spLocks noChangeAspect="1" noChangeShapeType="1"/>
            </p:cNvSpPr>
            <p:nvPr/>
          </p:nvSpPr>
          <p:spPr bwMode="auto">
            <a:xfrm>
              <a:off x="4108961" y="5605463"/>
              <a:ext cx="25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3" name="Line 303"/>
            <p:cNvSpPr>
              <a:spLocks noChangeAspect="1" noChangeShapeType="1"/>
            </p:cNvSpPr>
            <p:nvPr/>
          </p:nvSpPr>
          <p:spPr bwMode="auto">
            <a:xfrm>
              <a:off x="4108961" y="5372100"/>
              <a:ext cx="25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4" name="Line 304"/>
            <p:cNvSpPr>
              <a:spLocks noChangeAspect="1" noChangeShapeType="1"/>
            </p:cNvSpPr>
            <p:nvPr/>
          </p:nvSpPr>
          <p:spPr bwMode="auto">
            <a:xfrm>
              <a:off x="4108961" y="5133975"/>
              <a:ext cx="25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5" name="Line 305"/>
            <p:cNvSpPr>
              <a:spLocks noChangeAspect="1" noChangeShapeType="1"/>
            </p:cNvSpPr>
            <p:nvPr/>
          </p:nvSpPr>
          <p:spPr bwMode="auto">
            <a:xfrm>
              <a:off x="4108961" y="4903788"/>
              <a:ext cx="25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6" name="Line 306"/>
            <p:cNvSpPr>
              <a:spLocks noChangeAspect="1" noChangeShapeType="1"/>
            </p:cNvSpPr>
            <p:nvPr/>
          </p:nvSpPr>
          <p:spPr bwMode="auto">
            <a:xfrm>
              <a:off x="4108961" y="4670425"/>
              <a:ext cx="25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7" name="Line 307"/>
            <p:cNvSpPr>
              <a:spLocks noChangeAspect="1" noChangeShapeType="1"/>
            </p:cNvSpPr>
            <p:nvPr/>
          </p:nvSpPr>
          <p:spPr bwMode="auto">
            <a:xfrm>
              <a:off x="4134368" y="6076950"/>
              <a:ext cx="22710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8" name="Line 308"/>
            <p:cNvSpPr>
              <a:spLocks noChangeAspect="1" noChangeShapeType="1"/>
            </p:cNvSpPr>
            <p:nvPr/>
          </p:nvSpPr>
          <p:spPr bwMode="auto">
            <a:xfrm flipV="1">
              <a:off x="4134368" y="6076950"/>
              <a:ext cx="0" cy="238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9" name="Line 309"/>
            <p:cNvSpPr>
              <a:spLocks noChangeAspect="1" noChangeShapeType="1"/>
            </p:cNvSpPr>
            <p:nvPr/>
          </p:nvSpPr>
          <p:spPr bwMode="auto">
            <a:xfrm flipV="1">
              <a:off x="4420901" y="6076950"/>
              <a:ext cx="0" cy="238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0" name="Line 310"/>
            <p:cNvSpPr>
              <a:spLocks noChangeAspect="1" noChangeShapeType="1"/>
            </p:cNvSpPr>
            <p:nvPr/>
          </p:nvSpPr>
          <p:spPr bwMode="auto">
            <a:xfrm flipV="1">
              <a:off x="4701789" y="6076950"/>
              <a:ext cx="0" cy="238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1" name="Line 311"/>
            <p:cNvSpPr>
              <a:spLocks noChangeAspect="1" noChangeShapeType="1"/>
            </p:cNvSpPr>
            <p:nvPr/>
          </p:nvSpPr>
          <p:spPr bwMode="auto">
            <a:xfrm flipV="1">
              <a:off x="4989734" y="6076950"/>
              <a:ext cx="0" cy="238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2" name="Line 312"/>
            <p:cNvSpPr>
              <a:spLocks noChangeAspect="1" noChangeShapeType="1"/>
            </p:cNvSpPr>
            <p:nvPr/>
          </p:nvSpPr>
          <p:spPr bwMode="auto">
            <a:xfrm flipV="1">
              <a:off x="5269210" y="6076950"/>
              <a:ext cx="0" cy="238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3" name="Line 313"/>
            <p:cNvSpPr>
              <a:spLocks noChangeAspect="1" noChangeShapeType="1"/>
            </p:cNvSpPr>
            <p:nvPr/>
          </p:nvSpPr>
          <p:spPr bwMode="auto">
            <a:xfrm flipV="1">
              <a:off x="5557154" y="6076950"/>
              <a:ext cx="0" cy="238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4" name="Line 314"/>
            <p:cNvSpPr>
              <a:spLocks noChangeAspect="1" noChangeShapeType="1"/>
            </p:cNvSpPr>
            <p:nvPr/>
          </p:nvSpPr>
          <p:spPr bwMode="auto">
            <a:xfrm flipV="1">
              <a:off x="5839453" y="6076950"/>
              <a:ext cx="0" cy="238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5" name="Line 315"/>
            <p:cNvSpPr>
              <a:spLocks noChangeAspect="1" noChangeShapeType="1"/>
            </p:cNvSpPr>
            <p:nvPr/>
          </p:nvSpPr>
          <p:spPr bwMode="auto">
            <a:xfrm flipV="1">
              <a:off x="6124575" y="6076950"/>
              <a:ext cx="0" cy="238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6" name="Line 316"/>
            <p:cNvSpPr>
              <a:spLocks noChangeAspect="1" noChangeShapeType="1"/>
            </p:cNvSpPr>
            <p:nvPr/>
          </p:nvSpPr>
          <p:spPr bwMode="auto">
            <a:xfrm flipV="1">
              <a:off x="6394170" y="6076950"/>
              <a:ext cx="0" cy="238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7" name="Freeform 317"/>
            <p:cNvSpPr>
              <a:spLocks noChangeAspect="1"/>
            </p:cNvSpPr>
            <p:nvPr/>
          </p:nvSpPr>
          <p:spPr bwMode="auto">
            <a:xfrm>
              <a:off x="4161186" y="4926013"/>
              <a:ext cx="680340" cy="1082675"/>
            </a:xfrm>
            <a:custGeom>
              <a:avLst/>
              <a:gdLst>
                <a:gd name="T0" fmla="*/ 0 w 107"/>
                <a:gd name="T1" fmla="*/ 177 h 177"/>
                <a:gd name="T2" fmla="*/ 9 w 107"/>
                <a:gd name="T3" fmla="*/ 173 h 177"/>
                <a:gd name="T4" fmla="*/ 18 w 107"/>
                <a:gd name="T5" fmla="*/ 170 h 177"/>
                <a:gd name="T6" fmla="*/ 27 w 107"/>
                <a:gd name="T7" fmla="*/ 159 h 177"/>
                <a:gd name="T8" fmla="*/ 36 w 107"/>
                <a:gd name="T9" fmla="*/ 153 h 177"/>
                <a:gd name="T10" fmla="*/ 45 w 107"/>
                <a:gd name="T11" fmla="*/ 150 h 177"/>
                <a:gd name="T12" fmla="*/ 58 w 107"/>
                <a:gd name="T13" fmla="*/ 136 h 177"/>
                <a:gd name="T14" fmla="*/ 67 w 107"/>
                <a:gd name="T15" fmla="*/ 113 h 177"/>
                <a:gd name="T16" fmla="*/ 76 w 107"/>
                <a:gd name="T17" fmla="*/ 100 h 177"/>
                <a:gd name="T18" fmla="*/ 89 w 107"/>
                <a:gd name="T19" fmla="*/ 67 h 177"/>
                <a:gd name="T20" fmla="*/ 98 w 107"/>
                <a:gd name="T21" fmla="*/ 39 h 177"/>
                <a:gd name="T22" fmla="*/ 107 w 107"/>
                <a:gd name="T23" fmla="*/ 0 h 1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"/>
                <a:gd name="T37" fmla="*/ 0 h 177"/>
                <a:gd name="T38" fmla="*/ 107 w 107"/>
                <a:gd name="T39" fmla="*/ 177 h 17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" h="177">
                  <a:moveTo>
                    <a:pt x="0" y="177"/>
                  </a:moveTo>
                  <a:lnTo>
                    <a:pt x="9" y="173"/>
                  </a:lnTo>
                  <a:lnTo>
                    <a:pt x="18" y="170"/>
                  </a:lnTo>
                  <a:lnTo>
                    <a:pt x="27" y="159"/>
                  </a:lnTo>
                  <a:lnTo>
                    <a:pt x="36" y="153"/>
                  </a:lnTo>
                  <a:lnTo>
                    <a:pt x="45" y="150"/>
                  </a:lnTo>
                  <a:lnTo>
                    <a:pt x="58" y="136"/>
                  </a:lnTo>
                  <a:lnTo>
                    <a:pt x="67" y="113"/>
                  </a:lnTo>
                  <a:lnTo>
                    <a:pt x="76" y="100"/>
                  </a:lnTo>
                  <a:lnTo>
                    <a:pt x="89" y="67"/>
                  </a:lnTo>
                  <a:lnTo>
                    <a:pt x="98" y="39"/>
                  </a:lnTo>
                  <a:lnTo>
                    <a:pt x="107" y="0"/>
                  </a:lnTo>
                </a:path>
              </a:pathLst>
            </a:cu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8" name="Line 318"/>
            <p:cNvSpPr>
              <a:spLocks noChangeAspect="1" noChangeShapeType="1"/>
            </p:cNvSpPr>
            <p:nvPr/>
          </p:nvSpPr>
          <p:spPr bwMode="auto">
            <a:xfrm flipV="1">
              <a:off x="4161186" y="600392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9" name="Line 319"/>
            <p:cNvSpPr>
              <a:spLocks noChangeAspect="1" noChangeShapeType="1"/>
            </p:cNvSpPr>
            <p:nvPr/>
          </p:nvSpPr>
          <p:spPr bwMode="auto">
            <a:xfrm>
              <a:off x="4140014" y="6003925"/>
              <a:ext cx="465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0" name="Line 320"/>
            <p:cNvSpPr>
              <a:spLocks noChangeAspect="1" noChangeShapeType="1"/>
            </p:cNvSpPr>
            <p:nvPr/>
          </p:nvSpPr>
          <p:spPr bwMode="auto">
            <a:xfrm flipV="1">
              <a:off x="4217646" y="5978525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1" name="Line 321"/>
            <p:cNvSpPr>
              <a:spLocks noChangeAspect="1" noChangeShapeType="1"/>
            </p:cNvSpPr>
            <p:nvPr/>
          </p:nvSpPr>
          <p:spPr bwMode="auto">
            <a:xfrm>
              <a:off x="4197885" y="597852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2" name="Line 322"/>
            <p:cNvSpPr>
              <a:spLocks noChangeAspect="1" noChangeShapeType="1"/>
            </p:cNvSpPr>
            <p:nvPr/>
          </p:nvSpPr>
          <p:spPr bwMode="auto">
            <a:xfrm flipV="1">
              <a:off x="4275517" y="5948363"/>
              <a:ext cx="0" cy="190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3" name="Line 323"/>
            <p:cNvSpPr>
              <a:spLocks noChangeAspect="1" noChangeShapeType="1"/>
            </p:cNvSpPr>
            <p:nvPr/>
          </p:nvSpPr>
          <p:spPr bwMode="auto">
            <a:xfrm>
              <a:off x="4255756" y="594836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4" name="Line 324"/>
            <p:cNvSpPr>
              <a:spLocks noChangeAspect="1" noChangeShapeType="1"/>
            </p:cNvSpPr>
            <p:nvPr/>
          </p:nvSpPr>
          <p:spPr bwMode="auto">
            <a:xfrm flipV="1">
              <a:off x="4331977" y="5868988"/>
              <a:ext cx="0" cy="301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5" name="Line 325"/>
            <p:cNvSpPr>
              <a:spLocks noChangeAspect="1" noChangeShapeType="1"/>
            </p:cNvSpPr>
            <p:nvPr/>
          </p:nvSpPr>
          <p:spPr bwMode="auto">
            <a:xfrm>
              <a:off x="4315039" y="5868988"/>
              <a:ext cx="423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6" name="Line 326"/>
            <p:cNvSpPr>
              <a:spLocks noChangeAspect="1" noChangeShapeType="1"/>
            </p:cNvSpPr>
            <p:nvPr/>
          </p:nvSpPr>
          <p:spPr bwMode="auto">
            <a:xfrm flipV="1">
              <a:off x="4389848" y="5819775"/>
              <a:ext cx="0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7" name="Line 327"/>
            <p:cNvSpPr>
              <a:spLocks noChangeAspect="1" noChangeShapeType="1"/>
            </p:cNvSpPr>
            <p:nvPr/>
          </p:nvSpPr>
          <p:spPr bwMode="auto">
            <a:xfrm>
              <a:off x="4371499" y="58197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8" name="Line 328"/>
            <p:cNvSpPr>
              <a:spLocks noChangeAspect="1" noChangeShapeType="1"/>
            </p:cNvSpPr>
            <p:nvPr/>
          </p:nvSpPr>
          <p:spPr bwMode="auto">
            <a:xfrm flipV="1">
              <a:off x="4446308" y="5802313"/>
              <a:ext cx="0" cy="41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9" name="Line 329"/>
            <p:cNvSpPr>
              <a:spLocks noChangeAspect="1" noChangeShapeType="1"/>
            </p:cNvSpPr>
            <p:nvPr/>
          </p:nvSpPr>
          <p:spPr bwMode="auto">
            <a:xfrm>
              <a:off x="4429370" y="5802313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0" name="Line 330"/>
            <p:cNvSpPr>
              <a:spLocks noChangeAspect="1" noChangeShapeType="1"/>
            </p:cNvSpPr>
            <p:nvPr/>
          </p:nvSpPr>
          <p:spPr bwMode="auto">
            <a:xfrm flipV="1">
              <a:off x="4530997" y="5703888"/>
              <a:ext cx="0" cy="555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1" name="Line 331"/>
            <p:cNvSpPr>
              <a:spLocks noChangeAspect="1" noChangeShapeType="1"/>
            </p:cNvSpPr>
            <p:nvPr/>
          </p:nvSpPr>
          <p:spPr bwMode="auto">
            <a:xfrm>
              <a:off x="4509825" y="57038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2" name="Line 332"/>
            <p:cNvSpPr>
              <a:spLocks noChangeAspect="1" noChangeShapeType="1"/>
            </p:cNvSpPr>
            <p:nvPr/>
          </p:nvSpPr>
          <p:spPr bwMode="auto">
            <a:xfrm flipV="1">
              <a:off x="4587457" y="5532438"/>
              <a:ext cx="0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3" name="Line 333"/>
            <p:cNvSpPr>
              <a:spLocks noChangeAspect="1" noChangeShapeType="1"/>
            </p:cNvSpPr>
            <p:nvPr/>
          </p:nvSpPr>
          <p:spPr bwMode="auto">
            <a:xfrm>
              <a:off x="4567696" y="553243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4" name="Line 334"/>
            <p:cNvSpPr>
              <a:spLocks noChangeAspect="1" noChangeShapeType="1"/>
            </p:cNvSpPr>
            <p:nvPr/>
          </p:nvSpPr>
          <p:spPr bwMode="auto">
            <a:xfrm flipV="1">
              <a:off x="4645329" y="5440363"/>
              <a:ext cx="0" cy="984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5" name="Line 335"/>
            <p:cNvSpPr>
              <a:spLocks noChangeAspect="1" noChangeShapeType="1"/>
            </p:cNvSpPr>
            <p:nvPr/>
          </p:nvSpPr>
          <p:spPr bwMode="auto">
            <a:xfrm>
              <a:off x="4624156" y="544036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6" name="Line 336"/>
            <p:cNvSpPr>
              <a:spLocks noChangeAspect="1" noChangeShapeType="1"/>
            </p:cNvSpPr>
            <p:nvPr/>
          </p:nvSpPr>
          <p:spPr bwMode="auto">
            <a:xfrm flipV="1">
              <a:off x="4725784" y="5178425"/>
              <a:ext cx="0" cy="1571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7" name="Line 337"/>
            <p:cNvSpPr>
              <a:spLocks noChangeAspect="1" noChangeShapeType="1"/>
            </p:cNvSpPr>
            <p:nvPr/>
          </p:nvSpPr>
          <p:spPr bwMode="auto">
            <a:xfrm>
              <a:off x="4708846" y="5178425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8" name="Line 338"/>
            <p:cNvSpPr>
              <a:spLocks noChangeAspect="1" noChangeShapeType="1"/>
            </p:cNvSpPr>
            <p:nvPr/>
          </p:nvSpPr>
          <p:spPr bwMode="auto">
            <a:xfrm flipV="1">
              <a:off x="4785066" y="5005388"/>
              <a:ext cx="0" cy="1587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9" name="Line 339"/>
            <p:cNvSpPr>
              <a:spLocks noChangeAspect="1" noChangeShapeType="1"/>
            </p:cNvSpPr>
            <p:nvPr/>
          </p:nvSpPr>
          <p:spPr bwMode="auto">
            <a:xfrm>
              <a:off x="4765305" y="50053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0" name="Line 340"/>
            <p:cNvSpPr>
              <a:spLocks noChangeAspect="1" noChangeShapeType="1"/>
            </p:cNvSpPr>
            <p:nvPr/>
          </p:nvSpPr>
          <p:spPr bwMode="auto">
            <a:xfrm flipV="1">
              <a:off x="4841526" y="4724400"/>
              <a:ext cx="0" cy="2016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1" name="Line 341"/>
            <p:cNvSpPr>
              <a:spLocks noChangeAspect="1" noChangeShapeType="1"/>
            </p:cNvSpPr>
            <p:nvPr/>
          </p:nvSpPr>
          <p:spPr bwMode="auto">
            <a:xfrm>
              <a:off x="4823177" y="4724400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2" name="Freeform 342"/>
            <p:cNvSpPr>
              <a:spLocks noChangeAspect="1"/>
            </p:cNvSpPr>
            <p:nvPr/>
          </p:nvSpPr>
          <p:spPr bwMode="auto">
            <a:xfrm>
              <a:off x="4161186" y="5056188"/>
              <a:ext cx="1758722" cy="977900"/>
            </a:xfrm>
            <a:custGeom>
              <a:avLst/>
              <a:gdLst>
                <a:gd name="T0" fmla="*/ 0 w 276"/>
                <a:gd name="T1" fmla="*/ 156 h 160"/>
                <a:gd name="T2" fmla="*/ 9 w 276"/>
                <a:gd name="T3" fmla="*/ 155 h 160"/>
                <a:gd name="T4" fmla="*/ 18 w 276"/>
                <a:gd name="T5" fmla="*/ 159 h 160"/>
                <a:gd name="T6" fmla="*/ 27 w 276"/>
                <a:gd name="T7" fmla="*/ 160 h 160"/>
                <a:gd name="T8" fmla="*/ 36 w 276"/>
                <a:gd name="T9" fmla="*/ 160 h 160"/>
                <a:gd name="T10" fmla="*/ 45 w 276"/>
                <a:gd name="T11" fmla="*/ 159 h 160"/>
                <a:gd name="T12" fmla="*/ 58 w 276"/>
                <a:gd name="T13" fmla="*/ 158 h 160"/>
                <a:gd name="T14" fmla="*/ 67 w 276"/>
                <a:gd name="T15" fmla="*/ 158 h 160"/>
                <a:gd name="T16" fmla="*/ 76 w 276"/>
                <a:gd name="T17" fmla="*/ 158 h 160"/>
                <a:gd name="T18" fmla="*/ 89 w 276"/>
                <a:gd name="T19" fmla="*/ 156 h 160"/>
                <a:gd name="T20" fmla="*/ 98 w 276"/>
                <a:gd name="T21" fmla="*/ 156 h 160"/>
                <a:gd name="T22" fmla="*/ 107 w 276"/>
                <a:gd name="T23" fmla="*/ 155 h 160"/>
                <a:gd name="T24" fmla="*/ 121 w 276"/>
                <a:gd name="T25" fmla="*/ 152 h 160"/>
                <a:gd name="T26" fmla="*/ 130 w 276"/>
                <a:gd name="T27" fmla="*/ 151 h 160"/>
                <a:gd name="T28" fmla="*/ 138 w 276"/>
                <a:gd name="T29" fmla="*/ 152 h 160"/>
                <a:gd name="T30" fmla="*/ 152 w 276"/>
                <a:gd name="T31" fmla="*/ 142 h 160"/>
                <a:gd name="T32" fmla="*/ 161 w 276"/>
                <a:gd name="T33" fmla="*/ 138 h 160"/>
                <a:gd name="T34" fmla="*/ 170 w 276"/>
                <a:gd name="T35" fmla="*/ 136 h 160"/>
                <a:gd name="T36" fmla="*/ 183 w 276"/>
                <a:gd name="T37" fmla="*/ 128 h 160"/>
                <a:gd name="T38" fmla="*/ 192 w 276"/>
                <a:gd name="T39" fmla="*/ 121 h 160"/>
                <a:gd name="T40" fmla="*/ 201 w 276"/>
                <a:gd name="T41" fmla="*/ 119 h 160"/>
                <a:gd name="T42" fmla="*/ 214 w 276"/>
                <a:gd name="T43" fmla="*/ 114 h 160"/>
                <a:gd name="T44" fmla="*/ 223 w 276"/>
                <a:gd name="T45" fmla="*/ 94 h 160"/>
                <a:gd name="T46" fmla="*/ 232 w 276"/>
                <a:gd name="T47" fmla="*/ 82 h 160"/>
                <a:gd name="T48" fmla="*/ 245 w 276"/>
                <a:gd name="T49" fmla="*/ 68 h 160"/>
                <a:gd name="T50" fmla="*/ 254 w 276"/>
                <a:gd name="T51" fmla="*/ 45 h 160"/>
                <a:gd name="T52" fmla="*/ 263 w 276"/>
                <a:gd name="T53" fmla="*/ 31 h 160"/>
                <a:gd name="T54" fmla="*/ 276 w 276"/>
                <a:gd name="T55" fmla="*/ 0 h 1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76"/>
                <a:gd name="T85" fmla="*/ 0 h 160"/>
                <a:gd name="T86" fmla="*/ 276 w 276"/>
                <a:gd name="T87" fmla="*/ 160 h 16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76" h="160">
                  <a:moveTo>
                    <a:pt x="0" y="156"/>
                  </a:moveTo>
                  <a:lnTo>
                    <a:pt x="9" y="155"/>
                  </a:lnTo>
                  <a:lnTo>
                    <a:pt x="18" y="159"/>
                  </a:lnTo>
                  <a:lnTo>
                    <a:pt x="27" y="160"/>
                  </a:lnTo>
                  <a:lnTo>
                    <a:pt x="36" y="160"/>
                  </a:lnTo>
                  <a:lnTo>
                    <a:pt x="45" y="159"/>
                  </a:lnTo>
                  <a:lnTo>
                    <a:pt x="58" y="158"/>
                  </a:lnTo>
                  <a:lnTo>
                    <a:pt x="67" y="158"/>
                  </a:lnTo>
                  <a:lnTo>
                    <a:pt x="76" y="158"/>
                  </a:lnTo>
                  <a:lnTo>
                    <a:pt x="89" y="156"/>
                  </a:lnTo>
                  <a:lnTo>
                    <a:pt x="98" y="156"/>
                  </a:lnTo>
                  <a:lnTo>
                    <a:pt x="107" y="155"/>
                  </a:lnTo>
                  <a:lnTo>
                    <a:pt x="121" y="152"/>
                  </a:lnTo>
                  <a:lnTo>
                    <a:pt x="130" y="151"/>
                  </a:lnTo>
                  <a:lnTo>
                    <a:pt x="138" y="152"/>
                  </a:lnTo>
                  <a:lnTo>
                    <a:pt x="152" y="142"/>
                  </a:lnTo>
                  <a:lnTo>
                    <a:pt x="161" y="138"/>
                  </a:lnTo>
                  <a:lnTo>
                    <a:pt x="170" y="136"/>
                  </a:lnTo>
                  <a:lnTo>
                    <a:pt x="183" y="128"/>
                  </a:lnTo>
                  <a:lnTo>
                    <a:pt x="192" y="121"/>
                  </a:lnTo>
                  <a:lnTo>
                    <a:pt x="201" y="119"/>
                  </a:lnTo>
                  <a:lnTo>
                    <a:pt x="214" y="114"/>
                  </a:lnTo>
                  <a:lnTo>
                    <a:pt x="223" y="94"/>
                  </a:lnTo>
                  <a:lnTo>
                    <a:pt x="232" y="82"/>
                  </a:lnTo>
                  <a:lnTo>
                    <a:pt x="245" y="68"/>
                  </a:lnTo>
                  <a:lnTo>
                    <a:pt x="254" y="45"/>
                  </a:lnTo>
                  <a:lnTo>
                    <a:pt x="263" y="31"/>
                  </a:lnTo>
                  <a:lnTo>
                    <a:pt x="27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3" name="Line 343"/>
            <p:cNvSpPr>
              <a:spLocks noChangeAspect="1" noChangeShapeType="1"/>
            </p:cNvSpPr>
            <p:nvPr/>
          </p:nvSpPr>
          <p:spPr bwMode="auto">
            <a:xfrm flipV="1">
              <a:off x="4161186" y="600392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4" name="Line 344"/>
            <p:cNvSpPr>
              <a:spLocks noChangeAspect="1" noChangeShapeType="1"/>
            </p:cNvSpPr>
            <p:nvPr/>
          </p:nvSpPr>
          <p:spPr bwMode="auto">
            <a:xfrm>
              <a:off x="4140014" y="6003925"/>
              <a:ext cx="465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5" name="Line 345"/>
            <p:cNvSpPr>
              <a:spLocks noChangeAspect="1" noChangeShapeType="1"/>
            </p:cNvSpPr>
            <p:nvPr/>
          </p:nvSpPr>
          <p:spPr bwMode="auto">
            <a:xfrm flipV="1">
              <a:off x="4217646" y="599122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6" name="Line 346"/>
            <p:cNvSpPr>
              <a:spLocks noChangeAspect="1" noChangeShapeType="1"/>
            </p:cNvSpPr>
            <p:nvPr/>
          </p:nvSpPr>
          <p:spPr bwMode="auto">
            <a:xfrm>
              <a:off x="4197885" y="599122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7" name="Line 347"/>
            <p:cNvSpPr>
              <a:spLocks noChangeAspect="1" noChangeShapeType="1"/>
            </p:cNvSpPr>
            <p:nvPr/>
          </p:nvSpPr>
          <p:spPr bwMode="auto">
            <a:xfrm flipV="1">
              <a:off x="4275517" y="602297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8" name="Line 348"/>
            <p:cNvSpPr>
              <a:spLocks noChangeAspect="1" noChangeShapeType="1"/>
            </p:cNvSpPr>
            <p:nvPr/>
          </p:nvSpPr>
          <p:spPr bwMode="auto">
            <a:xfrm>
              <a:off x="4255756" y="60229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9" name="Line 349"/>
            <p:cNvSpPr>
              <a:spLocks noChangeAspect="1" noChangeShapeType="1"/>
            </p:cNvSpPr>
            <p:nvPr/>
          </p:nvSpPr>
          <p:spPr bwMode="auto">
            <a:xfrm flipV="1">
              <a:off x="4331977" y="6027738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0" name="Line 350"/>
            <p:cNvSpPr>
              <a:spLocks noChangeAspect="1" noChangeShapeType="1"/>
            </p:cNvSpPr>
            <p:nvPr/>
          </p:nvSpPr>
          <p:spPr bwMode="auto">
            <a:xfrm>
              <a:off x="4315039" y="6027738"/>
              <a:ext cx="423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1" name="Line 351"/>
            <p:cNvSpPr>
              <a:spLocks noChangeAspect="1" noChangeShapeType="1"/>
            </p:cNvSpPr>
            <p:nvPr/>
          </p:nvSpPr>
          <p:spPr bwMode="auto">
            <a:xfrm flipV="1">
              <a:off x="4389848" y="6027738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2" name="Line 352"/>
            <p:cNvSpPr>
              <a:spLocks noChangeAspect="1" noChangeShapeType="1"/>
            </p:cNvSpPr>
            <p:nvPr/>
          </p:nvSpPr>
          <p:spPr bwMode="auto">
            <a:xfrm>
              <a:off x="4371499" y="602773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3" name="Line 353"/>
            <p:cNvSpPr>
              <a:spLocks noChangeAspect="1" noChangeShapeType="1"/>
            </p:cNvSpPr>
            <p:nvPr/>
          </p:nvSpPr>
          <p:spPr bwMode="auto">
            <a:xfrm flipV="1">
              <a:off x="4446308" y="602297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" name="Line 354"/>
            <p:cNvSpPr>
              <a:spLocks noChangeAspect="1" noChangeShapeType="1"/>
            </p:cNvSpPr>
            <p:nvPr/>
          </p:nvSpPr>
          <p:spPr bwMode="auto">
            <a:xfrm>
              <a:off x="4429370" y="6022975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5" name="Line 355"/>
            <p:cNvSpPr>
              <a:spLocks noChangeAspect="1" noChangeShapeType="1"/>
            </p:cNvSpPr>
            <p:nvPr/>
          </p:nvSpPr>
          <p:spPr bwMode="auto">
            <a:xfrm flipV="1">
              <a:off x="4530997" y="6015038"/>
              <a:ext cx="0" cy="79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6" name="Line 356"/>
            <p:cNvSpPr>
              <a:spLocks noChangeAspect="1" noChangeShapeType="1"/>
            </p:cNvSpPr>
            <p:nvPr/>
          </p:nvSpPr>
          <p:spPr bwMode="auto">
            <a:xfrm>
              <a:off x="4509825" y="601503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7" name="Line 357"/>
            <p:cNvSpPr>
              <a:spLocks noChangeAspect="1" noChangeShapeType="1"/>
            </p:cNvSpPr>
            <p:nvPr/>
          </p:nvSpPr>
          <p:spPr bwMode="auto">
            <a:xfrm flipV="1">
              <a:off x="4587457" y="6015038"/>
              <a:ext cx="0" cy="79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8" name="Line 358"/>
            <p:cNvSpPr>
              <a:spLocks noChangeAspect="1" noChangeShapeType="1"/>
            </p:cNvSpPr>
            <p:nvPr/>
          </p:nvSpPr>
          <p:spPr bwMode="auto">
            <a:xfrm>
              <a:off x="4567696" y="601503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9" name="Line 359"/>
            <p:cNvSpPr>
              <a:spLocks noChangeAspect="1" noChangeShapeType="1"/>
            </p:cNvSpPr>
            <p:nvPr/>
          </p:nvSpPr>
          <p:spPr bwMode="auto">
            <a:xfrm flipV="1">
              <a:off x="4645329" y="6015038"/>
              <a:ext cx="0" cy="79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0" name="Line 360"/>
            <p:cNvSpPr>
              <a:spLocks noChangeAspect="1" noChangeShapeType="1"/>
            </p:cNvSpPr>
            <p:nvPr/>
          </p:nvSpPr>
          <p:spPr bwMode="auto">
            <a:xfrm>
              <a:off x="4624156" y="601503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1" name="Line 361"/>
            <p:cNvSpPr>
              <a:spLocks noChangeAspect="1" noChangeShapeType="1"/>
            </p:cNvSpPr>
            <p:nvPr/>
          </p:nvSpPr>
          <p:spPr bwMode="auto">
            <a:xfrm flipV="1">
              <a:off x="4725784" y="600392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2" name="Line 362"/>
            <p:cNvSpPr>
              <a:spLocks noChangeAspect="1" noChangeShapeType="1"/>
            </p:cNvSpPr>
            <p:nvPr/>
          </p:nvSpPr>
          <p:spPr bwMode="auto">
            <a:xfrm>
              <a:off x="4708846" y="6003925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3" name="Line 363"/>
            <p:cNvSpPr>
              <a:spLocks noChangeAspect="1" noChangeShapeType="1"/>
            </p:cNvSpPr>
            <p:nvPr/>
          </p:nvSpPr>
          <p:spPr bwMode="auto">
            <a:xfrm flipV="1">
              <a:off x="4785066" y="5997575"/>
              <a:ext cx="0" cy="111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4" name="Line 364"/>
            <p:cNvSpPr>
              <a:spLocks noChangeAspect="1" noChangeShapeType="1"/>
            </p:cNvSpPr>
            <p:nvPr/>
          </p:nvSpPr>
          <p:spPr bwMode="auto">
            <a:xfrm>
              <a:off x="4765305" y="59975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5" name="Line 365"/>
            <p:cNvSpPr>
              <a:spLocks noChangeAspect="1" noChangeShapeType="1"/>
            </p:cNvSpPr>
            <p:nvPr/>
          </p:nvSpPr>
          <p:spPr bwMode="auto">
            <a:xfrm flipV="1">
              <a:off x="4841526" y="5984875"/>
              <a:ext cx="0" cy="190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6" name="Line 366"/>
            <p:cNvSpPr>
              <a:spLocks noChangeAspect="1" noChangeShapeType="1"/>
            </p:cNvSpPr>
            <p:nvPr/>
          </p:nvSpPr>
          <p:spPr bwMode="auto">
            <a:xfrm>
              <a:off x="4823177" y="5984875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7" name="Line 367"/>
            <p:cNvSpPr>
              <a:spLocks noChangeAspect="1" noChangeShapeType="1"/>
            </p:cNvSpPr>
            <p:nvPr/>
          </p:nvSpPr>
          <p:spPr bwMode="auto">
            <a:xfrm flipV="1">
              <a:off x="4931862" y="597217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8" name="Line 368"/>
            <p:cNvSpPr>
              <a:spLocks noChangeAspect="1" noChangeShapeType="1"/>
            </p:cNvSpPr>
            <p:nvPr/>
          </p:nvSpPr>
          <p:spPr bwMode="auto">
            <a:xfrm>
              <a:off x="4913513" y="5972175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9" name="Line 369"/>
            <p:cNvSpPr>
              <a:spLocks noChangeAspect="1" noChangeShapeType="1"/>
            </p:cNvSpPr>
            <p:nvPr/>
          </p:nvSpPr>
          <p:spPr bwMode="auto">
            <a:xfrm flipV="1">
              <a:off x="4989734" y="5959475"/>
              <a:ext cx="0" cy="190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0" name="Line 370"/>
            <p:cNvSpPr>
              <a:spLocks noChangeAspect="1" noChangeShapeType="1"/>
            </p:cNvSpPr>
            <p:nvPr/>
          </p:nvSpPr>
          <p:spPr bwMode="auto">
            <a:xfrm>
              <a:off x="4969973" y="59594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1" name="Line 371"/>
            <p:cNvSpPr>
              <a:spLocks noChangeAspect="1" noChangeShapeType="1"/>
            </p:cNvSpPr>
            <p:nvPr/>
          </p:nvSpPr>
          <p:spPr bwMode="auto">
            <a:xfrm flipV="1">
              <a:off x="5040547" y="597217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2" name="Line 372"/>
            <p:cNvSpPr>
              <a:spLocks noChangeAspect="1" noChangeShapeType="1"/>
            </p:cNvSpPr>
            <p:nvPr/>
          </p:nvSpPr>
          <p:spPr bwMode="auto">
            <a:xfrm>
              <a:off x="5020786" y="59721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3" name="Line 373"/>
            <p:cNvSpPr>
              <a:spLocks noChangeAspect="1" noChangeShapeType="1"/>
            </p:cNvSpPr>
            <p:nvPr/>
          </p:nvSpPr>
          <p:spPr bwMode="auto">
            <a:xfrm flipV="1">
              <a:off x="5129471" y="5905500"/>
              <a:ext cx="0" cy="190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4" name="Line 374"/>
            <p:cNvSpPr>
              <a:spLocks noChangeAspect="1" noChangeShapeType="1"/>
            </p:cNvSpPr>
            <p:nvPr/>
          </p:nvSpPr>
          <p:spPr bwMode="auto">
            <a:xfrm>
              <a:off x="5109710" y="5905500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5" name="Line 375"/>
            <p:cNvSpPr>
              <a:spLocks noChangeAspect="1" noChangeShapeType="1"/>
            </p:cNvSpPr>
            <p:nvPr/>
          </p:nvSpPr>
          <p:spPr bwMode="auto">
            <a:xfrm flipV="1">
              <a:off x="5185931" y="5868988"/>
              <a:ext cx="0" cy="301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6" name="Line 376"/>
            <p:cNvSpPr>
              <a:spLocks noChangeAspect="1" noChangeShapeType="1"/>
            </p:cNvSpPr>
            <p:nvPr/>
          </p:nvSpPr>
          <p:spPr bwMode="auto">
            <a:xfrm>
              <a:off x="5167582" y="5868988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7" name="Line 377"/>
            <p:cNvSpPr>
              <a:spLocks noChangeAspect="1" noChangeShapeType="1"/>
            </p:cNvSpPr>
            <p:nvPr/>
          </p:nvSpPr>
          <p:spPr bwMode="auto">
            <a:xfrm flipV="1">
              <a:off x="5243803" y="5862638"/>
              <a:ext cx="0" cy="238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8" name="Line 378"/>
            <p:cNvSpPr>
              <a:spLocks noChangeAspect="1" noChangeShapeType="1"/>
            </p:cNvSpPr>
            <p:nvPr/>
          </p:nvSpPr>
          <p:spPr bwMode="auto">
            <a:xfrm>
              <a:off x="5225453" y="586263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9" name="Line 379"/>
            <p:cNvSpPr>
              <a:spLocks noChangeAspect="1" noChangeShapeType="1"/>
            </p:cNvSpPr>
            <p:nvPr/>
          </p:nvSpPr>
          <p:spPr bwMode="auto">
            <a:xfrm flipV="1">
              <a:off x="5325669" y="5802313"/>
              <a:ext cx="0" cy="365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0" name="Line 380"/>
            <p:cNvSpPr>
              <a:spLocks noChangeAspect="1" noChangeShapeType="1"/>
            </p:cNvSpPr>
            <p:nvPr/>
          </p:nvSpPr>
          <p:spPr bwMode="auto">
            <a:xfrm>
              <a:off x="5308731" y="5802313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1" name="Line 381"/>
            <p:cNvSpPr>
              <a:spLocks noChangeAspect="1" noChangeShapeType="1"/>
            </p:cNvSpPr>
            <p:nvPr/>
          </p:nvSpPr>
          <p:spPr bwMode="auto">
            <a:xfrm flipV="1">
              <a:off x="5384952" y="5759450"/>
              <a:ext cx="0" cy="34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2" name="Line 382"/>
            <p:cNvSpPr>
              <a:spLocks noChangeAspect="1" noChangeShapeType="1"/>
            </p:cNvSpPr>
            <p:nvPr/>
          </p:nvSpPr>
          <p:spPr bwMode="auto">
            <a:xfrm>
              <a:off x="5365191" y="5759450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3" name="Line 383"/>
            <p:cNvSpPr>
              <a:spLocks noChangeAspect="1" noChangeShapeType="1"/>
            </p:cNvSpPr>
            <p:nvPr/>
          </p:nvSpPr>
          <p:spPr bwMode="auto">
            <a:xfrm flipV="1">
              <a:off x="5441412" y="5746750"/>
              <a:ext cx="0" cy="36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4" name="Line 384"/>
            <p:cNvSpPr>
              <a:spLocks noChangeAspect="1" noChangeShapeType="1"/>
            </p:cNvSpPr>
            <p:nvPr/>
          </p:nvSpPr>
          <p:spPr bwMode="auto">
            <a:xfrm>
              <a:off x="5423062" y="5746750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5" name="Line 385"/>
            <p:cNvSpPr>
              <a:spLocks noChangeAspect="1" noChangeShapeType="1"/>
            </p:cNvSpPr>
            <p:nvPr/>
          </p:nvSpPr>
          <p:spPr bwMode="auto">
            <a:xfrm flipV="1">
              <a:off x="5524690" y="5721350"/>
              <a:ext cx="0" cy="301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6" name="Line 386"/>
            <p:cNvSpPr>
              <a:spLocks noChangeAspect="1" noChangeShapeType="1"/>
            </p:cNvSpPr>
            <p:nvPr/>
          </p:nvSpPr>
          <p:spPr bwMode="auto">
            <a:xfrm>
              <a:off x="5506341" y="5721350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7" name="Line 387"/>
            <p:cNvSpPr>
              <a:spLocks noChangeAspect="1" noChangeShapeType="1"/>
            </p:cNvSpPr>
            <p:nvPr/>
          </p:nvSpPr>
          <p:spPr bwMode="auto">
            <a:xfrm flipV="1">
              <a:off x="5582561" y="5581650"/>
              <a:ext cx="0" cy="476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8" name="Line 388"/>
            <p:cNvSpPr>
              <a:spLocks noChangeAspect="1" noChangeShapeType="1"/>
            </p:cNvSpPr>
            <p:nvPr/>
          </p:nvSpPr>
          <p:spPr bwMode="auto">
            <a:xfrm>
              <a:off x="5564212" y="5581650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9" name="Line 389"/>
            <p:cNvSpPr>
              <a:spLocks noChangeAspect="1" noChangeShapeType="1"/>
            </p:cNvSpPr>
            <p:nvPr/>
          </p:nvSpPr>
          <p:spPr bwMode="auto">
            <a:xfrm flipV="1">
              <a:off x="5640432" y="5495925"/>
              <a:ext cx="0" cy="60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0" name="Line 390"/>
            <p:cNvSpPr>
              <a:spLocks noChangeAspect="1" noChangeShapeType="1"/>
            </p:cNvSpPr>
            <p:nvPr/>
          </p:nvSpPr>
          <p:spPr bwMode="auto">
            <a:xfrm>
              <a:off x="5620671" y="549592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1" name="Line 391"/>
            <p:cNvSpPr>
              <a:spLocks noChangeAspect="1" noChangeShapeType="1"/>
            </p:cNvSpPr>
            <p:nvPr/>
          </p:nvSpPr>
          <p:spPr bwMode="auto">
            <a:xfrm flipV="1">
              <a:off x="5722299" y="5410200"/>
              <a:ext cx="0" cy="619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2" name="Line 392"/>
            <p:cNvSpPr>
              <a:spLocks noChangeAspect="1" noChangeShapeType="1"/>
            </p:cNvSpPr>
            <p:nvPr/>
          </p:nvSpPr>
          <p:spPr bwMode="auto">
            <a:xfrm>
              <a:off x="5702538" y="5410200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3" name="Line 393"/>
            <p:cNvSpPr>
              <a:spLocks noChangeAspect="1" noChangeShapeType="1"/>
            </p:cNvSpPr>
            <p:nvPr/>
          </p:nvSpPr>
          <p:spPr bwMode="auto">
            <a:xfrm flipV="1">
              <a:off x="5781582" y="5256213"/>
              <a:ext cx="0" cy="746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4" name="Line 394"/>
            <p:cNvSpPr>
              <a:spLocks noChangeAspect="1" noChangeShapeType="1"/>
            </p:cNvSpPr>
            <p:nvPr/>
          </p:nvSpPr>
          <p:spPr bwMode="auto">
            <a:xfrm>
              <a:off x="5760410" y="525621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5" name="Line 395"/>
            <p:cNvSpPr>
              <a:spLocks noChangeAspect="1" noChangeShapeType="1"/>
            </p:cNvSpPr>
            <p:nvPr/>
          </p:nvSpPr>
          <p:spPr bwMode="auto">
            <a:xfrm flipV="1">
              <a:off x="5839453" y="5153025"/>
              <a:ext cx="0" cy="904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6" name="Line 396"/>
            <p:cNvSpPr>
              <a:spLocks noChangeAspect="1" noChangeShapeType="1"/>
            </p:cNvSpPr>
            <p:nvPr/>
          </p:nvSpPr>
          <p:spPr bwMode="auto">
            <a:xfrm>
              <a:off x="5818281" y="5153025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7" name="Line 397"/>
            <p:cNvSpPr>
              <a:spLocks noChangeAspect="1" noChangeShapeType="1"/>
            </p:cNvSpPr>
            <p:nvPr/>
          </p:nvSpPr>
          <p:spPr bwMode="auto">
            <a:xfrm flipV="1">
              <a:off x="5919908" y="4949825"/>
              <a:ext cx="0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8" name="Line 398"/>
            <p:cNvSpPr>
              <a:spLocks noChangeAspect="1" noChangeShapeType="1"/>
            </p:cNvSpPr>
            <p:nvPr/>
          </p:nvSpPr>
          <p:spPr bwMode="auto">
            <a:xfrm>
              <a:off x="5900147" y="4949825"/>
              <a:ext cx="4658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9" name="Freeform 399"/>
            <p:cNvSpPr>
              <a:spLocks noChangeAspect="1"/>
            </p:cNvSpPr>
            <p:nvPr/>
          </p:nvSpPr>
          <p:spPr bwMode="auto">
            <a:xfrm>
              <a:off x="4161186" y="4979988"/>
              <a:ext cx="828548" cy="1028700"/>
            </a:xfrm>
            <a:custGeom>
              <a:avLst/>
              <a:gdLst>
                <a:gd name="T0" fmla="*/ 0 w 130"/>
                <a:gd name="T1" fmla="*/ 168 h 168"/>
                <a:gd name="T2" fmla="*/ 9 w 130"/>
                <a:gd name="T3" fmla="*/ 165 h 168"/>
                <a:gd name="T4" fmla="*/ 18 w 130"/>
                <a:gd name="T5" fmla="*/ 160 h 168"/>
                <a:gd name="T6" fmla="*/ 27 w 130"/>
                <a:gd name="T7" fmla="*/ 158 h 168"/>
                <a:gd name="T8" fmla="*/ 36 w 130"/>
                <a:gd name="T9" fmla="*/ 156 h 168"/>
                <a:gd name="T10" fmla="*/ 45 w 130"/>
                <a:gd name="T11" fmla="*/ 151 h 168"/>
                <a:gd name="T12" fmla="*/ 58 w 130"/>
                <a:gd name="T13" fmla="*/ 137 h 168"/>
                <a:gd name="T14" fmla="*/ 67 w 130"/>
                <a:gd name="T15" fmla="*/ 134 h 168"/>
                <a:gd name="T16" fmla="*/ 76 w 130"/>
                <a:gd name="T17" fmla="*/ 130 h 168"/>
                <a:gd name="T18" fmla="*/ 89 w 130"/>
                <a:gd name="T19" fmla="*/ 106 h 168"/>
                <a:gd name="T20" fmla="*/ 98 w 130"/>
                <a:gd name="T21" fmla="*/ 91 h 168"/>
                <a:gd name="T22" fmla="*/ 107 w 130"/>
                <a:gd name="T23" fmla="*/ 73 h 168"/>
                <a:gd name="T24" fmla="*/ 121 w 130"/>
                <a:gd name="T25" fmla="*/ 35 h 168"/>
                <a:gd name="T26" fmla="*/ 130 w 130"/>
                <a:gd name="T27" fmla="*/ 0 h 1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0"/>
                <a:gd name="T43" fmla="*/ 0 h 168"/>
                <a:gd name="T44" fmla="*/ 130 w 130"/>
                <a:gd name="T45" fmla="*/ 168 h 1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0" h="168">
                  <a:moveTo>
                    <a:pt x="0" y="168"/>
                  </a:moveTo>
                  <a:lnTo>
                    <a:pt x="9" y="165"/>
                  </a:lnTo>
                  <a:lnTo>
                    <a:pt x="18" y="160"/>
                  </a:lnTo>
                  <a:lnTo>
                    <a:pt x="27" y="158"/>
                  </a:lnTo>
                  <a:lnTo>
                    <a:pt x="36" y="156"/>
                  </a:lnTo>
                  <a:lnTo>
                    <a:pt x="45" y="151"/>
                  </a:lnTo>
                  <a:lnTo>
                    <a:pt x="58" y="137"/>
                  </a:lnTo>
                  <a:lnTo>
                    <a:pt x="67" y="134"/>
                  </a:lnTo>
                  <a:lnTo>
                    <a:pt x="76" y="130"/>
                  </a:lnTo>
                  <a:lnTo>
                    <a:pt x="89" y="106"/>
                  </a:lnTo>
                  <a:lnTo>
                    <a:pt x="98" y="91"/>
                  </a:lnTo>
                  <a:lnTo>
                    <a:pt x="107" y="73"/>
                  </a:lnTo>
                  <a:lnTo>
                    <a:pt x="121" y="35"/>
                  </a:lnTo>
                  <a:lnTo>
                    <a:pt x="130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0" name="Line 400"/>
            <p:cNvSpPr>
              <a:spLocks noChangeAspect="1" noChangeShapeType="1"/>
            </p:cNvSpPr>
            <p:nvPr/>
          </p:nvSpPr>
          <p:spPr bwMode="auto">
            <a:xfrm flipV="1">
              <a:off x="4161186" y="600392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1" name="Line 401"/>
            <p:cNvSpPr>
              <a:spLocks noChangeAspect="1" noChangeShapeType="1"/>
            </p:cNvSpPr>
            <p:nvPr/>
          </p:nvSpPr>
          <p:spPr bwMode="auto">
            <a:xfrm>
              <a:off x="4140014" y="6003925"/>
              <a:ext cx="465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2" name="Line 402"/>
            <p:cNvSpPr>
              <a:spLocks noChangeAspect="1" noChangeShapeType="1"/>
            </p:cNvSpPr>
            <p:nvPr/>
          </p:nvSpPr>
          <p:spPr bwMode="auto">
            <a:xfrm flipV="1">
              <a:off x="4217646" y="5984875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3" name="Line 403"/>
            <p:cNvSpPr>
              <a:spLocks noChangeAspect="1" noChangeShapeType="1"/>
            </p:cNvSpPr>
            <p:nvPr/>
          </p:nvSpPr>
          <p:spPr bwMode="auto">
            <a:xfrm>
              <a:off x="4197885" y="59848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4" name="Line 404"/>
            <p:cNvSpPr>
              <a:spLocks noChangeAspect="1" noChangeShapeType="1"/>
            </p:cNvSpPr>
            <p:nvPr/>
          </p:nvSpPr>
          <p:spPr bwMode="auto">
            <a:xfrm flipV="1">
              <a:off x="4275517" y="5948363"/>
              <a:ext cx="0" cy="111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5" name="Line 405"/>
            <p:cNvSpPr>
              <a:spLocks noChangeAspect="1" noChangeShapeType="1"/>
            </p:cNvSpPr>
            <p:nvPr/>
          </p:nvSpPr>
          <p:spPr bwMode="auto">
            <a:xfrm>
              <a:off x="4255756" y="594836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6" name="Line 406"/>
            <p:cNvSpPr>
              <a:spLocks noChangeAspect="1" noChangeShapeType="1"/>
            </p:cNvSpPr>
            <p:nvPr/>
          </p:nvSpPr>
          <p:spPr bwMode="auto">
            <a:xfrm flipV="1">
              <a:off x="4331977" y="5929313"/>
              <a:ext cx="0" cy="190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7" name="Line 407"/>
            <p:cNvSpPr>
              <a:spLocks noChangeAspect="1" noChangeShapeType="1"/>
            </p:cNvSpPr>
            <p:nvPr/>
          </p:nvSpPr>
          <p:spPr bwMode="auto">
            <a:xfrm>
              <a:off x="4315039" y="5929313"/>
              <a:ext cx="423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8" name="Line 408"/>
            <p:cNvSpPr>
              <a:spLocks noChangeAspect="1" noChangeShapeType="1"/>
            </p:cNvSpPr>
            <p:nvPr/>
          </p:nvSpPr>
          <p:spPr bwMode="auto">
            <a:xfrm flipV="1">
              <a:off x="4389848" y="5911850"/>
              <a:ext cx="0" cy="254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9" name="Line 409"/>
            <p:cNvSpPr>
              <a:spLocks noChangeAspect="1" noChangeShapeType="1"/>
            </p:cNvSpPr>
            <p:nvPr/>
          </p:nvSpPr>
          <p:spPr bwMode="auto">
            <a:xfrm>
              <a:off x="4371499" y="5911850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0" name="Line 410"/>
            <p:cNvSpPr>
              <a:spLocks noChangeAspect="1" noChangeShapeType="1"/>
            </p:cNvSpPr>
            <p:nvPr/>
          </p:nvSpPr>
          <p:spPr bwMode="auto">
            <a:xfrm flipV="1">
              <a:off x="4446308" y="5886450"/>
              <a:ext cx="0" cy="190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1" name="Line 411"/>
            <p:cNvSpPr>
              <a:spLocks noChangeAspect="1" noChangeShapeType="1"/>
            </p:cNvSpPr>
            <p:nvPr/>
          </p:nvSpPr>
          <p:spPr bwMode="auto">
            <a:xfrm>
              <a:off x="4429370" y="5886450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2" name="Line 412"/>
            <p:cNvSpPr>
              <a:spLocks noChangeAspect="1" noChangeShapeType="1"/>
            </p:cNvSpPr>
            <p:nvPr/>
          </p:nvSpPr>
          <p:spPr bwMode="auto">
            <a:xfrm flipV="1">
              <a:off x="4530997" y="5794375"/>
              <a:ext cx="0" cy="254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3" name="Line 413"/>
            <p:cNvSpPr>
              <a:spLocks noChangeAspect="1" noChangeShapeType="1"/>
            </p:cNvSpPr>
            <p:nvPr/>
          </p:nvSpPr>
          <p:spPr bwMode="auto">
            <a:xfrm>
              <a:off x="4509825" y="57943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4" name="Line 414"/>
            <p:cNvSpPr>
              <a:spLocks noChangeAspect="1" noChangeShapeType="1"/>
            </p:cNvSpPr>
            <p:nvPr/>
          </p:nvSpPr>
          <p:spPr bwMode="auto">
            <a:xfrm flipV="1">
              <a:off x="4587457" y="5770563"/>
              <a:ext cx="0" cy="317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5" name="Line 415"/>
            <p:cNvSpPr>
              <a:spLocks noChangeAspect="1" noChangeShapeType="1"/>
            </p:cNvSpPr>
            <p:nvPr/>
          </p:nvSpPr>
          <p:spPr bwMode="auto">
            <a:xfrm>
              <a:off x="4567696" y="5770563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6" name="Line 416"/>
            <p:cNvSpPr>
              <a:spLocks noChangeAspect="1" noChangeShapeType="1"/>
            </p:cNvSpPr>
            <p:nvPr/>
          </p:nvSpPr>
          <p:spPr bwMode="auto">
            <a:xfrm flipV="1">
              <a:off x="4645329" y="5746750"/>
              <a:ext cx="0" cy="301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7" name="Line 417"/>
            <p:cNvSpPr>
              <a:spLocks noChangeAspect="1" noChangeShapeType="1"/>
            </p:cNvSpPr>
            <p:nvPr/>
          </p:nvSpPr>
          <p:spPr bwMode="auto">
            <a:xfrm>
              <a:off x="4624156" y="5746750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8" name="Line 418"/>
            <p:cNvSpPr>
              <a:spLocks noChangeAspect="1" noChangeShapeType="1"/>
            </p:cNvSpPr>
            <p:nvPr/>
          </p:nvSpPr>
          <p:spPr bwMode="auto">
            <a:xfrm flipV="1">
              <a:off x="4725784" y="5594350"/>
              <a:ext cx="0" cy="34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9" name="Line 419"/>
            <p:cNvSpPr>
              <a:spLocks noChangeAspect="1" noChangeShapeType="1"/>
            </p:cNvSpPr>
            <p:nvPr/>
          </p:nvSpPr>
          <p:spPr bwMode="auto">
            <a:xfrm>
              <a:off x="4708846" y="5594350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0" name="Line 420"/>
            <p:cNvSpPr>
              <a:spLocks noChangeAspect="1" noChangeShapeType="1"/>
            </p:cNvSpPr>
            <p:nvPr/>
          </p:nvSpPr>
          <p:spPr bwMode="auto">
            <a:xfrm flipV="1">
              <a:off x="4785066" y="5457825"/>
              <a:ext cx="0" cy="809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1" name="Line 421"/>
            <p:cNvSpPr>
              <a:spLocks noChangeAspect="1" noChangeShapeType="1"/>
            </p:cNvSpPr>
            <p:nvPr/>
          </p:nvSpPr>
          <p:spPr bwMode="auto">
            <a:xfrm>
              <a:off x="4765305" y="545782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2" name="Line 422"/>
            <p:cNvSpPr>
              <a:spLocks noChangeAspect="1" noChangeShapeType="1"/>
            </p:cNvSpPr>
            <p:nvPr/>
          </p:nvSpPr>
          <p:spPr bwMode="auto">
            <a:xfrm flipV="1">
              <a:off x="4841526" y="5341938"/>
              <a:ext cx="0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3" name="Line 423"/>
            <p:cNvSpPr>
              <a:spLocks noChangeAspect="1" noChangeShapeType="1"/>
            </p:cNvSpPr>
            <p:nvPr/>
          </p:nvSpPr>
          <p:spPr bwMode="auto">
            <a:xfrm>
              <a:off x="4823177" y="5341938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4" name="Line 424"/>
            <p:cNvSpPr>
              <a:spLocks noChangeAspect="1" noChangeShapeType="1"/>
            </p:cNvSpPr>
            <p:nvPr/>
          </p:nvSpPr>
          <p:spPr bwMode="auto">
            <a:xfrm flipV="1">
              <a:off x="4931862" y="5078413"/>
              <a:ext cx="0" cy="1174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5" name="Line 425"/>
            <p:cNvSpPr>
              <a:spLocks noChangeAspect="1" noChangeShapeType="1"/>
            </p:cNvSpPr>
            <p:nvPr/>
          </p:nvSpPr>
          <p:spPr bwMode="auto">
            <a:xfrm>
              <a:off x="4913513" y="5078413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6" name="Line 426"/>
            <p:cNvSpPr>
              <a:spLocks noChangeAspect="1" noChangeShapeType="1"/>
            </p:cNvSpPr>
            <p:nvPr/>
          </p:nvSpPr>
          <p:spPr bwMode="auto">
            <a:xfrm flipV="1">
              <a:off x="4989734" y="4816475"/>
              <a:ext cx="0" cy="163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7" name="Line 427"/>
            <p:cNvSpPr>
              <a:spLocks noChangeAspect="1" noChangeShapeType="1"/>
            </p:cNvSpPr>
            <p:nvPr/>
          </p:nvSpPr>
          <p:spPr bwMode="auto">
            <a:xfrm>
              <a:off x="4969973" y="48164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8" name="Freeform 428"/>
            <p:cNvSpPr>
              <a:spLocks noChangeAspect="1"/>
            </p:cNvSpPr>
            <p:nvPr/>
          </p:nvSpPr>
          <p:spPr bwMode="auto">
            <a:xfrm>
              <a:off x="4161186" y="5146675"/>
              <a:ext cx="1223766" cy="857250"/>
            </a:xfrm>
            <a:custGeom>
              <a:avLst/>
              <a:gdLst>
                <a:gd name="T0" fmla="*/ 0 w 192"/>
                <a:gd name="T1" fmla="*/ 140 h 140"/>
                <a:gd name="T2" fmla="*/ 9 w 192"/>
                <a:gd name="T3" fmla="*/ 139 h 140"/>
                <a:gd name="T4" fmla="*/ 18 w 192"/>
                <a:gd name="T5" fmla="*/ 138 h 140"/>
                <a:gd name="T6" fmla="*/ 27 w 192"/>
                <a:gd name="T7" fmla="*/ 136 h 140"/>
                <a:gd name="T8" fmla="*/ 36 w 192"/>
                <a:gd name="T9" fmla="*/ 131 h 140"/>
                <a:gd name="T10" fmla="*/ 45 w 192"/>
                <a:gd name="T11" fmla="*/ 128 h 140"/>
                <a:gd name="T12" fmla="*/ 58 w 192"/>
                <a:gd name="T13" fmla="*/ 120 h 140"/>
                <a:gd name="T14" fmla="*/ 67 w 192"/>
                <a:gd name="T15" fmla="*/ 122 h 140"/>
                <a:gd name="T16" fmla="*/ 76 w 192"/>
                <a:gd name="T17" fmla="*/ 119 h 140"/>
                <a:gd name="T18" fmla="*/ 89 w 192"/>
                <a:gd name="T19" fmla="*/ 111 h 140"/>
                <a:gd name="T20" fmla="*/ 98 w 192"/>
                <a:gd name="T21" fmla="*/ 109 h 140"/>
                <a:gd name="T22" fmla="*/ 107 w 192"/>
                <a:gd name="T23" fmla="*/ 103 h 140"/>
                <a:gd name="T24" fmla="*/ 121 w 192"/>
                <a:gd name="T25" fmla="*/ 91 h 140"/>
                <a:gd name="T26" fmla="*/ 130 w 192"/>
                <a:gd name="T27" fmla="*/ 89 h 140"/>
                <a:gd name="T28" fmla="*/ 138 w 192"/>
                <a:gd name="T29" fmla="*/ 86 h 140"/>
                <a:gd name="T30" fmla="*/ 152 w 192"/>
                <a:gd name="T31" fmla="*/ 65 h 140"/>
                <a:gd name="T32" fmla="*/ 161 w 192"/>
                <a:gd name="T33" fmla="*/ 60 h 140"/>
                <a:gd name="T34" fmla="*/ 170 w 192"/>
                <a:gd name="T35" fmla="*/ 45 h 140"/>
                <a:gd name="T36" fmla="*/ 183 w 192"/>
                <a:gd name="T37" fmla="*/ 15 h 140"/>
                <a:gd name="T38" fmla="*/ 192 w 192"/>
                <a:gd name="T39" fmla="*/ 0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2"/>
                <a:gd name="T61" fmla="*/ 0 h 140"/>
                <a:gd name="T62" fmla="*/ 192 w 192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2" h="140">
                  <a:moveTo>
                    <a:pt x="0" y="140"/>
                  </a:moveTo>
                  <a:lnTo>
                    <a:pt x="9" y="139"/>
                  </a:lnTo>
                  <a:lnTo>
                    <a:pt x="18" y="138"/>
                  </a:lnTo>
                  <a:lnTo>
                    <a:pt x="27" y="136"/>
                  </a:lnTo>
                  <a:lnTo>
                    <a:pt x="36" y="131"/>
                  </a:lnTo>
                  <a:lnTo>
                    <a:pt x="45" y="128"/>
                  </a:lnTo>
                  <a:lnTo>
                    <a:pt x="58" y="120"/>
                  </a:lnTo>
                  <a:lnTo>
                    <a:pt x="67" y="122"/>
                  </a:lnTo>
                  <a:lnTo>
                    <a:pt x="76" y="119"/>
                  </a:lnTo>
                  <a:lnTo>
                    <a:pt x="89" y="111"/>
                  </a:lnTo>
                  <a:lnTo>
                    <a:pt x="98" y="109"/>
                  </a:lnTo>
                  <a:lnTo>
                    <a:pt x="107" y="103"/>
                  </a:lnTo>
                  <a:lnTo>
                    <a:pt x="121" y="91"/>
                  </a:lnTo>
                  <a:lnTo>
                    <a:pt x="130" y="89"/>
                  </a:lnTo>
                  <a:lnTo>
                    <a:pt x="138" y="86"/>
                  </a:lnTo>
                  <a:lnTo>
                    <a:pt x="152" y="65"/>
                  </a:lnTo>
                  <a:lnTo>
                    <a:pt x="161" y="60"/>
                  </a:lnTo>
                  <a:lnTo>
                    <a:pt x="170" y="45"/>
                  </a:lnTo>
                  <a:lnTo>
                    <a:pt x="183" y="15"/>
                  </a:lnTo>
                  <a:lnTo>
                    <a:pt x="192" y="0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9" name="Line 429"/>
            <p:cNvSpPr>
              <a:spLocks noChangeAspect="1" noChangeShapeType="1"/>
            </p:cNvSpPr>
            <p:nvPr/>
          </p:nvSpPr>
          <p:spPr bwMode="auto">
            <a:xfrm flipV="1">
              <a:off x="4161186" y="599122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0" name="Line 430"/>
            <p:cNvSpPr>
              <a:spLocks noChangeAspect="1" noChangeShapeType="1"/>
            </p:cNvSpPr>
            <p:nvPr/>
          </p:nvSpPr>
          <p:spPr bwMode="auto">
            <a:xfrm>
              <a:off x="4140014" y="5991225"/>
              <a:ext cx="465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1" name="Line 431"/>
            <p:cNvSpPr>
              <a:spLocks noChangeAspect="1" noChangeShapeType="1"/>
            </p:cNvSpPr>
            <p:nvPr/>
          </p:nvSpPr>
          <p:spPr bwMode="auto">
            <a:xfrm flipV="1">
              <a:off x="4217646" y="598487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2" name="Line 432"/>
            <p:cNvSpPr>
              <a:spLocks noChangeAspect="1" noChangeShapeType="1"/>
            </p:cNvSpPr>
            <p:nvPr/>
          </p:nvSpPr>
          <p:spPr bwMode="auto">
            <a:xfrm>
              <a:off x="4197885" y="59848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3" name="Line 433"/>
            <p:cNvSpPr>
              <a:spLocks noChangeAspect="1" noChangeShapeType="1"/>
            </p:cNvSpPr>
            <p:nvPr/>
          </p:nvSpPr>
          <p:spPr bwMode="auto">
            <a:xfrm flipV="1">
              <a:off x="4275517" y="597852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4" name="Line 434"/>
            <p:cNvSpPr>
              <a:spLocks noChangeAspect="1" noChangeShapeType="1"/>
            </p:cNvSpPr>
            <p:nvPr/>
          </p:nvSpPr>
          <p:spPr bwMode="auto">
            <a:xfrm>
              <a:off x="4255756" y="597852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5" name="Line 435"/>
            <p:cNvSpPr>
              <a:spLocks noChangeAspect="1" noChangeShapeType="1"/>
            </p:cNvSpPr>
            <p:nvPr/>
          </p:nvSpPr>
          <p:spPr bwMode="auto">
            <a:xfrm flipV="1">
              <a:off x="4331977" y="5959475"/>
              <a:ext cx="0" cy="190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6" name="Line 436"/>
            <p:cNvSpPr>
              <a:spLocks noChangeAspect="1" noChangeShapeType="1"/>
            </p:cNvSpPr>
            <p:nvPr/>
          </p:nvSpPr>
          <p:spPr bwMode="auto">
            <a:xfrm>
              <a:off x="4315039" y="5959475"/>
              <a:ext cx="423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7" name="Line 437"/>
            <p:cNvSpPr>
              <a:spLocks noChangeAspect="1" noChangeShapeType="1"/>
            </p:cNvSpPr>
            <p:nvPr/>
          </p:nvSpPr>
          <p:spPr bwMode="auto">
            <a:xfrm flipV="1">
              <a:off x="4389848" y="5937250"/>
              <a:ext cx="0" cy="111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8" name="Line 438"/>
            <p:cNvSpPr>
              <a:spLocks noChangeAspect="1" noChangeShapeType="1"/>
            </p:cNvSpPr>
            <p:nvPr/>
          </p:nvSpPr>
          <p:spPr bwMode="auto">
            <a:xfrm>
              <a:off x="4371499" y="5937250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9" name="Line 439"/>
            <p:cNvSpPr>
              <a:spLocks noChangeAspect="1" noChangeShapeType="1"/>
            </p:cNvSpPr>
            <p:nvPr/>
          </p:nvSpPr>
          <p:spPr bwMode="auto">
            <a:xfrm flipV="1">
              <a:off x="4446308" y="5905500"/>
              <a:ext cx="0" cy="238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0" name="Line 440"/>
            <p:cNvSpPr>
              <a:spLocks noChangeAspect="1" noChangeShapeType="1"/>
            </p:cNvSpPr>
            <p:nvPr/>
          </p:nvSpPr>
          <p:spPr bwMode="auto">
            <a:xfrm>
              <a:off x="4429370" y="5905500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1" name="Line 441"/>
            <p:cNvSpPr>
              <a:spLocks noChangeAspect="1" noChangeShapeType="1"/>
            </p:cNvSpPr>
            <p:nvPr/>
          </p:nvSpPr>
          <p:spPr bwMode="auto">
            <a:xfrm flipV="1">
              <a:off x="4530997" y="5849938"/>
              <a:ext cx="0" cy="317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2" name="Line 442"/>
            <p:cNvSpPr>
              <a:spLocks noChangeAspect="1" noChangeShapeType="1"/>
            </p:cNvSpPr>
            <p:nvPr/>
          </p:nvSpPr>
          <p:spPr bwMode="auto">
            <a:xfrm>
              <a:off x="4509825" y="584993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3" name="Line 443"/>
            <p:cNvSpPr>
              <a:spLocks noChangeAspect="1" noChangeShapeType="1"/>
            </p:cNvSpPr>
            <p:nvPr/>
          </p:nvSpPr>
          <p:spPr bwMode="auto">
            <a:xfrm flipV="1">
              <a:off x="4587457" y="5862638"/>
              <a:ext cx="0" cy="317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4" name="Line 444"/>
            <p:cNvSpPr>
              <a:spLocks noChangeAspect="1" noChangeShapeType="1"/>
            </p:cNvSpPr>
            <p:nvPr/>
          </p:nvSpPr>
          <p:spPr bwMode="auto">
            <a:xfrm>
              <a:off x="4567696" y="586263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5" name="Line 445"/>
            <p:cNvSpPr>
              <a:spLocks noChangeAspect="1" noChangeShapeType="1"/>
            </p:cNvSpPr>
            <p:nvPr/>
          </p:nvSpPr>
          <p:spPr bwMode="auto">
            <a:xfrm flipV="1">
              <a:off x="4645329" y="5838825"/>
              <a:ext cx="0" cy="36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6" name="Line 446"/>
            <p:cNvSpPr>
              <a:spLocks noChangeAspect="1" noChangeShapeType="1"/>
            </p:cNvSpPr>
            <p:nvPr/>
          </p:nvSpPr>
          <p:spPr bwMode="auto">
            <a:xfrm>
              <a:off x="4624156" y="583882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7" name="Line 447"/>
            <p:cNvSpPr>
              <a:spLocks noChangeAspect="1" noChangeShapeType="1"/>
            </p:cNvSpPr>
            <p:nvPr/>
          </p:nvSpPr>
          <p:spPr bwMode="auto">
            <a:xfrm flipV="1">
              <a:off x="4725784" y="5783263"/>
              <a:ext cx="0" cy="428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8" name="Line 448"/>
            <p:cNvSpPr>
              <a:spLocks noChangeAspect="1" noChangeShapeType="1"/>
            </p:cNvSpPr>
            <p:nvPr/>
          </p:nvSpPr>
          <p:spPr bwMode="auto">
            <a:xfrm>
              <a:off x="4708846" y="5783263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9" name="Line 449"/>
            <p:cNvSpPr>
              <a:spLocks noChangeAspect="1" noChangeShapeType="1"/>
            </p:cNvSpPr>
            <p:nvPr/>
          </p:nvSpPr>
          <p:spPr bwMode="auto">
            <a:xfrm flipV="1">
              <a:off x="4785066" y="5770563"/>
              <a:ext cx="0" cy="428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0" name="Line 450"/>
            <p:cNvSpPr>
              <a:spLocks noChangeAspect="1" noChangeShapeType="1"/>
            </p:cNvSpPr>
            <p:nvPr/>
          </p:nvSpPr>
          <p:spPr bwMode="auto">
            <a:xfrm>
              <a:off x="4765305" y="577056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1" name="Line 451"/>
            <p:cNvSpPr>
              <a:spLocks noChangeAspect="1" noChangeShapeType="1"/>
            </p:cNvSpPr>
            <p:nvPr/>
          </p:nvSpPr>
          <p:spPr bwMode="auto">
            <a:xfrm flipV="1">
              <a:off x="4841526" y="5734050"/>
              <a:ext cx="0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2" name="Line 452"/>
            <p:cNvSpPr>
              <a:spLocks noChangeAspect="1" noChangeShapeType="1"/>
            </p:cNvSpPr>
            <p:nvPr/>
          </p:nvSpPr>
          <p:spPr bwMode="auto">
            <a:xfrm>
              <a:off x="4823177" y="5734050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3" name="Line 453"/>
            <p:cNvSpPr>
              <a:spLocks noChangeAspect="1" noChangeShapeType="1"/>
            </p:cNvSpPr>
            <p:nvPr/>
          </p:nvSpPr>
          <p:spPr bwMode="auto">
            <a:xfrm flipV="1">
              <a:off x="4931862" y="5648325"/>
              <a:ext cx="0" cy="555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4" name="Line 454"/>
            <p:cNvSpPr>
              <a:spLocks noChangeAspect="1" noChangeShapeType="1"/>
            </p:cNvSpPr>
            <p:nvPr/>
          </p:nvSpPr>
          <p:spPr bwMode="auto">
            <a:xfrm>
              <a:off x="4913513" y="5648325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" name="Line 455"/>
            <p:cNvSpPr>
              <a:spLocks noChangeAspect="1" noChangeShapeType="1"/>
            </p:cNvSpPr>
            <p:nvPr/>
          </p:nvSpPr>
          <p:spPr bwMode="auto">
            <a:xfrm flipV="1">
              <a:off x="4989734" y="5635625"/>
              <a:ext cx="0" cy="555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6" name="Line 456"/>
            <p:cNvSpPr>
              <a:spLocks noChangeAspect="1" noChangeShapeType="1"/>
            </p:cNvSpPr>
            <p:nvPr/>
          </p:nvSpPr>
          <p:spPr bwMode="auto">
            <a:xfrm>
              <a:off x="4969973" y="563562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7" name="Line 457"/>
            <p:cNvSpPr>
              <a:spLocks noChangeAspect="1" noChangeShapeType="1"/>
            </p:cNvSpPr>
            <p:nvPr/>
          </p:nvSpPr>
          <p:spPr bwMode="auto">
            <a:xfrm flipV="1">
              <a:off x="5040547" y="5599113"/>
              <a:ext cx="0" cy="746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8" name="Line 458"/>
            <p:cNvSpPr>
              <a:spLocks noChangeAspect="1" noChangeShapeType="1"/>
            </p:cNvSpPr>
            <p:nvPr/>
          </p:nvSpPr>
          <p:spPr bwMode="auto">
            <a:xfrm>
              <a:off x="5020786" y="559911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9" name="Line 459"/>
            <p:cNvSpPr>
              <a:spLocks noChangeAspect="1" noChangeShapeType="1"/>
            </p:cNvSpPr>
            <p:nvPr/>
          </p:nvSpPr>
          <p:spPr bwMode="auto">
            <a:xfrm flipV="1">
              <a:off x="5129471" y="5472113"/>
              <a:ext cx="0" cy="714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0" name="Line 460"/>
            <p:cNvSpPr>
              <a:spLocks noChangeAspect="1" noChangeShapeType="1"/>
            </p:cNvSpPr>
            <p:nvPr/>
          </p:nvSpPr>
          <p:spPr bwMode="auto">
            <a:xfrm>
              <a:off x="5109710" y="547211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1" name="Line 461"/>
            <p:cNvSpPr>
              <a:spLocks noChangeAspect="1" noChangeShapeType="1"/>
            </p:cNvSpPr>
            <p:nvPr/>
          </p:nvSpPr>
          <p:spPr bwMode="auto">
            <a:xfrm flipV="1">
              <a:off x="5185931" y="5427663"/>
              <a:ext cx="0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2" name="Line 462"/>
            <p:cNvSpPr>
              <a:spLocks noChangeAspect="1" noChangeShapeType="1"/>
            </p:cNvSpPr>
            <p:nvPr/>
          </p:nvSpPr>
          <p:spPr bwMode="auto">
            <a:xfrm>
              <a:off x="5167582" y="5427663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3" name="Line 463"/>
            <p:cNvSpPr>
              <a:spLocks noChangeAspect="1" noChangeShapeType="1"/>
            </p:cNvSpPr>
            <p:nvPr/>
          </p:nvSpPr>
          <p:spPr bwMode="auto">
            <a:xfrm flipV="1">
              <a:off x="5243803" y="5335588"/>
              <a:ext cx="0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4" name="Line 464"/>
            <p:cNvSpPr>
              <a:spLocks noChangeAspect="1" noChangeShapeType="1"/>
            </p:cNvSpPr>
            <p:nvPr/>
          </p:nvSpPr>
          <p:spPr bwMode="auto">
            <a:xfrm>
              <a:off x="5225453" y="533558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5" name="Line 465"/>
            <p:cNvSpPr>
              <a:spLocks noChangeAspect="1" noChangeShapeType="1"/>
            </p:cNvSpPr>
            <p:nvPr/>
          </p:nvSpPr>
          <p:spPr bwMode="auto">
            <a:xfrm flipV="1">
              <a:off x="5325669" y="5141913"/>
              <a:ext cx="0" cy="968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6" name="Line 466"/>
            <p:cNvSpPr>
              <a:spLocks noChangeAspect="1" noChangeShapeType="1"/>
            </p:cNvSpPr>
            <p:nvPr/>
          </p:nvSpPr>
          <p:spPr bwMode="auto">
            <a:xfrm>
              <a:off x="5308731" y="5141913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7" name="Line 467"/>
            <p:cNvSpPr>
              <a:spLocks noChangeAspect="1" noChangeShapeType="1"/>
            </p:cNvSpPr>
            <p:nvPr/>
          </p:nvSpPr>
          <p:spPr bwMode="auto">
            <a:xfrm flipV="1">
              <a:off x="5384952" y="5018088"/>
              <a:ext cx="0" cy="1285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8" name="Line 468"/>
            <p:cNvSpPr>
              <a:spLocks noChangeAspect="1" noChangeShapeType="1"/>
            </p:cNvSpPr>
            <p:nvPr/>
          </p:nvSpPr>
          <p:spPr bwMode="auto">
            <a:xfrm>
              <a:off x="5365191" y="50180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9" name="Line 469"/>
            <p:cNvSpPr>
              <a:spLocks noChangeAspect="1" noChangeShapeType="1"/>
            </p:cNvSpPr>
            <p:nvPr/>
          </p:nvSpPr>
          <p:spPr bwMode="auto">
            <a:xfrm flipV="1">
              <a:off x="4161186" y="600392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0" name="Line 470"/>
            <p:cNvSpPr>
              <a:spLocks noChangeAspect="1" noChangeShapeType="1"/>
            </p:cNvSpPr>
            <p:nvPr/>
          </p:nvSpPr>
          <p:spPr bwMode="auto">
            <a:xfrm>
              <a:off x="4140014" y="6003925"/>
              <a:ext cx="465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1" name="Line 471"/>
            <p:cNvSpPr>
              <a:spLocks noChangeAspect="1" noChangeShapeType="1"/>
            </p:cNvSpPr>
            <p:nvPr/>
          </p:nvSpPr>
          <p:spPr bwMode="auto">
            <a:xfrm flipV="1">
              <a:off x="4217646" y="5967413"/>
              <a:ext cx="0" cy="111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2" name="Line 472"/>
            <p:cNvSpPr>
              <a:spLocks noChangeAspect="1" noChangeShapeType="1"/>
            </p:cNvSpPr>
            <p:nvPr/>
          </p:nvSpPr>
          <p:spPr bwMode="auto">
            <a:xfrm>
              <a:off x="4197885" y="596741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3" name="Line 473"/>
            <p:cNvSpPr>
              <a:spLocks noChangeAspect="1" noChangeShapeType="1"/>
            </p:cNvSpPr>
            <p:nvPr/>
          </p:nvSpPr>
          <p:spPr bwMode="auto">
            <a:xfrm flipV="1">
              <a:off x="4275517" y="598487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4" name="Line 474"/>
            <p:cNvSpPr>
              <a:spLocks noChangeAspect="1" noChangeShapeType="1"/>
            </p:cNvSpPr>
            <p:nvPr/>
          </p:nvSpPr>
          <p:spPr bwMode="auto">
            <a:xfrm>
              <a:off x="4255756" y="59848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5" name="Line 475"/>
            <p:cNvSpPr>
              <a:spLocks noChangeAspect="1" noChangeShapeType="1"/>
            </p:cNvSpPr>
            <p:nvPr/>
          </p:nvSpPr>
          <p:spPr bwMode="auto">
            <a:xfrm flipV="1">
              <a:off x="4331977" y="597852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6" name="Line 476"/>
            <p:cNvSpPr>
              <a:spLocks noChangeAspect="1" noChangeShapeType="1"/>
            </p:cNvSpPr>
            <p:nvPr/>
          </p:nvSpPr>
          <p:spPr bwMode="auto">
            <a:xfrm>
              <a:off x="4315039" y="5978525"/>
              <a:ext cx="423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7" name="Line 477"/>
            <p:cNvSpPr>
              <a:spLocks noChangeAspect="1" noChangeShapeType="1"/>
            </p:cNvSpPr>
            <p:nvPr/>
          </p:nvSpPr>
          <p:spPr bwMode="auto">
            <a:xfrm flipV="1">
              <a:off x="4389848" y="5991225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8" name="Line 478"/>
            <p:cNvSpPr>
              <a:spLocks noChangeAspect="1" noChangeShapeType="1"/>
            </p:cNvSpPr>
            <p:nvPr/>
          </p:nvSpPr>
          <p:spPr bwMode="auto">
            <a:xfrm>
              <a:off x="4371499" y="599122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9" name="Line 479"/>
            <p:cNvSpPr>
              <a:spLocks noChangeAspect="1" noChangeShapeType="1"/>
            </p:cNvSpPr>
            <p:nvPr/>
          </p:nvSpPr>
          <p:spPr bwMode="auto">
            <a:xfrm flipV="1">
              <a:off x="4446308" y="5997575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0" name="Line 480"/>
            <p:cNvSpPr>
              <a:spLocks noChangeAspect="1" noChangeShapeType="1"/>
            </p:cNvSpPr>
            <p:nvPr/>
          </p:nvSpPr>
          <p:spPr bwMode="auto">
            <a:xfrm>
              <a:off x="4429370" y="5997575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1" name="Line 481"/>
            <p:cNvSpPr>
              <a:spLocks noChangeAspect="1" noChangeShapeType="1"/>
            </p:cNvSpPr>
            <p:nvPr/>
          </p:nvSpPr>
          <p:spPr bwMode="auto">
            <a:xfrm flipV="1">
              <a:off x="4530997" y="5997575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2" name="Freeform 482"/>
            <p:cNvSpPr>
              <a:spLocks noChangeAspect="1"/>
            </p:cNvSpPr>
            <p:nvPr/>
          </p:nvSpPr>
          <p:spPr bwMode="auto">
            <a:xfrm>
              <a:off x="4161186" y="5599113"/>
              <a:ext cx="1678268" cy="447675"/>
            </a:xfrm>
            <a:custGeom>
              <a:avLst/>
              <a:gdLst>
                <a:gd name="T0" fmla="*/ 0 w 263"/>
                <a:gd name="T1" fmla="*/ 67 h 73"/>
                <a:gd name="T2" fmla="*/ 9 w 263"/>
                <a:gd name="T3" fmla="*/ 63 h 73"/>
                <a:gd name="T4" fmla="*/ 18 w 263"/>
                <a:gd name="T5" fmla="*/ 67 h 73"/>
                <a:gd name="T6" fmla="*/ 27 w 263"/>
                <a:gd name="T7" fmla="*/ 67 h 73"/>
                <a:gd name="T8" fmla="*/ 36 w 263"/>
                <a:gd name="T9" fmla="*/ 70 h 73"/>
                <a:gd name="T10" fmla="*/ 45 w 263"/>
                <a:gd name="T11" fmla="*/ 71 h 73"/>
                <a:gd name="T12" fmla="*/ 58 w 263"/>
                <a:gd name="T13" fmla="*/ 72 h 73"/>
                <a:gd name="T14" fmla="*/ 67 w 263"/>
                <a:gd name="T15" fmla="*/ 72 h 73"/>
                <a:gd name="T16" fmla="*/ 76 w 263"/>
                <a:gd name="T17" fmla="*/ 73 h 73"/>
                <a:gd name="T18" fmla="*/ 89 w 263"/>
                <a:gd name="T19" fmla="*/ 72 h 73"/>
                <a:gd name="T20" fmla="*/ 98 w 263"/>
                <a:gd name="T21" fmla="*/ 73 h 73"/>
                <a:gd name="T22" fmla="*/ 107 w 263"/>
                <a:gd name="T23" fmla="*/ 72 h 73"/>
                <a:gd name="T24" fmla="*/ 121 w 263"/>
                <a:gd name="T25" fmla="*/ 72 h 73"/>
                <a:gd name="T26" fmla="*/ 130 w 263"/>
                <a:gd name="T27" fmla="*/ 72 h 73"/>
                <a:gd name="T28" fmla="*/ 138 w 263"/>
                <a:gd name="T29" fmla="*/ 72 h 73"/>
                <a:gd name="T30" fmla="*/ 152 w 263"/>
                <a:gd name="T31" fmla="*/ 70 h 73"/>
                <a:gd name="T32" fmla="*/ 161 w 263"/>
                <a:gd name="T33" fmla="*/ 65 h 73"/>
                <a:gd name="T34" fmla="*/ 170 w 263"/>
                <a:gd name="T35" fmla="*/ 60 h 73"/>
                <a:gd name="T36" fmla="*/ 183 w 263"/>
                <a:gd name="T37" fmla="*/ 57 h 73"/>
                <a:gd name="T38" fmla="*/ 192 w 263"/>
                <a:gd name="T39" fmla="*/ 55 h 73"/>
                <a:gd name="T40" fmla="*/ 201 w 263"/>
                <a:gd name="T41" fmla="*/ 57 h 73"/>
                <a:gd name="T42" fmla="*/ 214 w 263"/>
                <a:gd name="T43" fmla="*/ 50 h 73"/>
                <a:gd name="T44" fmla="*/ 223 w 263"/>
                <a:gd name="T45" fmla="*/ 39 h 73"/>
                <a:gd name="T46" fmla="*/ 232 w 263"/>
                <a:gd name="T47" fmla="*/ 32 h 73"/>
                <a:gd name="T48" fmla="*/ 245 w 263"/>
                <a:gd name="T49" fmla="*/ 23 h 73"/>
                <a:gd name="T50" fmla="*/ 254 w 263"/>
                <a:gd name="T51" fmla="*/ 9 h 73"/>
                <a:gd name="T52" fmla="*/ 263 w 263"/>
                <a:gd name="T53" fmla="*/ 0 h 7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63"/>
                <a:gd name="T82" fmla="*/ 0 h 73"/>
                <a:gd name="T83" fmla="*/ 263 w 263"/>
                <a:gd name="T84" fmla="*/ 73 h 7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63" h="73">
                  <a:moveTo>
                    <a:pt x="0" y="67"/>
                  </a:moveTo>
                  <a:lnTo>
                    <a:pt x="9" y="63"/>
                  </a:lnTo>
                  <a:lnTo>
                    <a:pt x="18" y="67"/>
                  </a:lnTo>
                  <a:lnTo>
                    <a:pt x="27" y="67"/>
                  </a:lnTo>
                  <a:lnTo>
                    <a:pt x="36" y="70"/>
                  </a:lnTo>
                  <a:lnTo>
                    <a:pt x="45" y="71"/>
                  </a:lnTo>
                  <a:lnTo>
                    <a:pt x="58" y="72"/>
                  </a:lnTo>
                  <a:lnTo>
                    <a:pt x="67" y="72"/>
                  </a:lnTo>
                  <a:lnTo>
                    <a:pt x="76" y="73"/>
                  </a:lnTo>
                  <a:lnTo>
                    <a:pt x="89" y="72"/>
                  </a:lnTo>
                  <a:lnTo>
                    <a:pt x="98" y="73"/>
                  </a:lnTo>
                  <a:lnTo>
                    <a:pt x="107" y="72"/>
                  </a:lnTo>
                  <a:lnTo>
                    <a:pt x="121" y="72"/>
                  </a:lnTo>
                  <a:lnTo>
                    <a:pt x="130" y="72"/>
                  </a:lnTo>
                  <a:lnTo>
                    <a:pt x="138" y="72"/>
                  </a:lnTo>
                  <a:lnTo>
                    <a:pt x="152" y="70"/>
                  </a:lnTo>
                  <a:lnTo>
                    <a:pt x="161" y="65"/>
                  </a:lnTo>
                  <a:lnTo>
                    <a:pt x="170" y="60"/>
                  </a:lnTo>
                  <a:lnTo>
                    <a:pt x="183" y="57"/>
                  </a:lnTo>
                  <a:lnTo>
                    <a:pt x="192" y="55"/>
                  </a:lnTo>
                  <a:lnTo>
                    <a:pt x="201" y="57"/>
                  </a:lnTo>
                  <a:lnTo>
                    <a:pt x="214" y="50"/>
                  </a:lnTo>
                  <a:lnTo>
                    <a:pt x="223" y="39"/>
                  </a:lnTo>
                  <a:lnTo>
                    <a:pt x="232" y="32"/>
                  </a:lnTo>
                  <a:lnTo>
                    <a:pt x="245" y="23"/>
                  </a:lnTo>
                  <a:lnTo>
                    <a:pt x="254" y="9"/>
                  </a:lnTo>
                  <a:lnTo>
                    <a:pt x="263" y="0"/>
                  </a:lnTo>
                </a:path>
              </a:pathLst>
            </a:custGeom>
            <a:noFill/>
            <a:ln w="25400">
              <a:solidFill>
                <a:srgbClr val="FF99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3" name="Line 483"/>
            <p:cNvSpPr>
              <a:spLocks noChangeAspect="1" noChangeShapeType="1"/>
            </p:cNvSpPr>
            <p:nvPr/>
          </p:nvSpPr>
          <p:spPr bwMode="auto">
            <a:xfrm flipV="1">
              <a:off x="4161186" y="600392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4" name="Line 484"/>
            <p:cNvSpPr>
              <a:spLocks noChangeAspect="1" noChangeShapeType="1"/>
            </p:cNvSpPr>
            <p:nvPr/>
          </p:nvSpPr>
          <p:spPr bwMode="auto">
            <a:xfrm>
              <a:off x="4140014" y="6003925"/>
              <a:ext cx="465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5" name="Line 485"/>
            <p:cNvSpPr>
              <a:spLocks noChangeAspect="1" noChangeShapeType="1"/>
            </p:cNvSpPr>
            <p:nvPr/>
          </p:nvSpPr>
          <p:spPr bwMode="auto">
            <a:xfrm flipV="1">
              <a:off x="4217646" y="597217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6" name="Line 486"/>
            <p:cNvSpPr>
              <a:spLocks noChangeAspect="1" noChangeShapeType="1"/>
            </p:cNvSpPr>
            <p:nvPr/>
          </p:nvSpPr>
          <p:spPr bwMode="auto">
            <a:xfrm>
              <a:off x="4197885" y="59721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7" name="Line 487"/>
            <p:cNvSpPr>
              <a:spLocks noChangeAspect="1" noChangeShapeType="1"/>
            </p:cNvSpPr>
            <p:nvPr/>
          </p:nvSpPr>
          <p:spPr bwMode="auto">
            <a:xfrm flipV="1">
              <a:off x="4275517" y="600392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8" name="Line 488"/>
            <p:cNvSpPr>
              <a:spLocks noChangeAspect="1" noChangeShapeType="1"/>
            </p:cNvSpPr>
            <p:nvPr/>
          </p:nvSpPr>
          <p:spPr bwMode="auto">
            <a:xfrm>
              <a:off x="4255756" y="600392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9" name="Line 489"/>
            <p:cNvSpPr>
              <a:spLocks noChangeAspect="1" noChangeShapeType="1"/>
            </p:cNvSpPr>
            <p:nvPr/>
          </p:nvSpPr>
          <p:spPr bwMode="auto">
            <a:xfrm flipV="1">
              <a:off x="4331977" y="600392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0" name="Line 490"/>
            <p:cNvSpPr>
              <a:spLocks noChangeAspect="1" noChangeShapeType="1"/>
            </p:cNvSpPr>
            <p:nvPr/>
          </p:nvSpPr>
          <p:spPr bwMode="auto">
            <a:xfrm>
              <a:off x="4315039" y="6003925"/>
              <a:ext cx="423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1" name="Line 491"/>
            <p:cNvSpPr>
              <a:spLocks noChangeAspect="1" noChangeShapeType="1"/>
            </p:cNvSpPr>
            <p:nvPr/>
          </p:nvSpPr>
          <p:spPr bwMode="auto">
            <a:xfrm flipV="1">
              <a:off x="4389848" y="602297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2" name="Line 492"/>
            <p:cNvSpPr>
              <a:spLocks noChangeAspect="1" noChangeShapeType="1"/>
            </p:cNvSpPr>
            <p:nvPr/>
          </p:nvSpPr>
          <p:spPr bwMode="auto">
            <a:xfrm>
              <a:off x="4371499" y="60229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3" name="Line 493"/>
            <p:cNvSpPr>
              <a:spLocks noChangeAspect="1" noChangeShapeType="1"/>
            </p:cNvSpPr>
            <p:nvPr/>
          </p:nvSpPr>
          <p:spPr bwMode="auto">
            <a:xfrm flipV="1">
              <a:off x="4446308" y="6027738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4" name="Line 494"/>
            <p:cNvSpPr>
              <a:spLocks noChangeAspect="1" noChangeShapeType="1"/>
            </p:cNvSpPr>
            <p:nvPr/>
          </p:nvSpPr>
          <p:spPr bwMode="auto">
            <a:xfrm>
              <a:off x="4429370" y="602773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5" name="Line 495"/>
            <p:cNvSpPr>
              <a:spLocks noChangeAspect="1" noChangeShapeType="1"/>
            </p:cNvSpPr>
            <p:nvPr/>
          </p:nvSpPr>
          <p:spPr bwMode="auto">
            <a:xfrm flipV="1">
              <a:off x="4530997" y="6034088"/>
              <a:ext cx="0" cy="47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" name="Line 496"/>
            <p:cNvSpPr>
              <a:spLocks noChangeAspect="1" noChangeShapeType="1"/>
            </p:cNvSpPr>
            <p:nvPr/>
          </p:nvSpPr>
          <p:spPr bwMode="auto">
            <a:xfrm>
              <a:off x="4509825" y="60340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7" name="Line 497"/>
            <p:cNvSpPr>
              <a:spLocks noChangeAspect="1" noChangeShapeType="1"/>
            </p:cNvSpPr>
            <p:nvPr/>
          </p:nvSpPr>
          <p:spPr bwMode="auto">
            <a:xfrm flipV="1">
              <a:off x="4587457" y="6034088"/>
              <a:ext cx="0" cy="47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8" name="Line 498"/>
            <p:cNvSpPr>
              <a:spLocks noChangeAspect="1" noChangeShapeType="1"/>
            </p:cNvSpPr>
            <p:nvPr/>
          </p:nvSpPr>
          <p:spPr bwMode="auto">
            <a:xfrm>
              <a:off x="4567696" y="603408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9" name="Line 499"/>
            <p:cNvSpPr>
              <a:spLocks noChangeAspect="1" noChangeShapeType="1"/>
            </p:cNvSpPr>
            <p:nvPr/>
          </p:nvSpPr>
          <p:spPr bwMode="auto">
            <a:xfrm flipV="1">
              <a:off x="4645329" y="6038850"/>
              <a:ext cx="0" cy="79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0" name="Line 500"/>
            <p:cNvSpPr>
              <a:spLocks noChangeAspect="1" noChangeShapeType="1"/>
            </p:cNvSpPr>
            <p:nvPr/>
          </p:nvSpPr>
          <p:spPr bwMode="auto">
            <a:xfrm>
              <a:off x="4624156" y="6038850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1" name="Line 501"/>
            <p:cNvSpPr>
              <a:spLocks noChangeAspect="1" noChangeShapeType="1"/>
            </p:cNvSpPr>
            <p:nvPr/>
          </p:nvSpPr>
          <p:spPr bwMode="auto">
            <a:xfrm flipV="1">
              <a:off x="4725784" y="6034088"/>
              <a:ext cx="0" cy="47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2" name="Line 502"/>
            <p:cNvSpPr>
              <a:spLocks noChangeAspect="1" noChangeShapeType="1"/>
            </p:cNvSpPr>
            <p:nvPr/>
          </p:nvSpPr>
          <p:spPr bwMode="auto">
            <a:xfrm>
              <a:off x="4708846" y="603408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3" name="Line 503"/>
            <p:cNvSpPr>
              <a:spLocks noChangeAspect="1" noChangeShapeType="1"/>
            </p:cNvSpPr>
            <p:nvPr/>
          </p:nvSpPr>
          <p:spPr bwMode="auto">
            <a:xfrm flipV="1">
              <a:off x="4785066" y="6038850"/>
              <a:ext cx="0" cy="79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4" name="Line 504"/>
            <p:cNvSpPr>
              <a:spLocks noChangeAspect="1" noChangeShapeType="1"/>
            </p:cNvSpPr>
            <p:nvPr/>
          </p:nvSpPr>
          <p:spPr bwMode="auto">
            <a:xfrm>
              <a:off x="4765305" y="6038850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5" name="Line 505"/>
            <p:cNvSpPr>
              <a:spLocks noChangeAspect="1" noChangeShapeType="1"/>
            </p:cNvSpPr>
            <p:nvPr/>
          </p:nvSpPr>
          <p:spPr bwMode="auto">
            <a:xfrm flipV="1">
              <a:off x="4841526" y="6027738"/>
              <a:ext cx="0" cy="111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6" name="Line 506"/>
            <p:cNvSpPr>
              <a:spLocks noChangeAspect="1" noChangeShapeType="1"/>
            </p:cNvSpPr>
            <p:nvPr/>
          </p:nvSpPr>
          <p:spPr bwMode="auto">
            <a:xfrm>
              <a:off x="4823177" y="6027738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7" name="Line 507"/>
            <p:cNvSpPr>
              <a:spLocks noChangeAspect="1" noChangeShapeType="1"/>
            </p:cNvSpPr>
            <p:nvPr/>
          </p:nvSpPr>
          <p:spPr bwMode="auto">
            <a:xfrm flipV="1">
              <a:off x="4931862" y="6034088"/>
              <a:ext cx="0" cy="47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8" name="Line 508"/>
            <p:cNvSpPr>
              <a:spLocks noChangeAspect="1" noChangeShapeType="1"/>
            </p:cNvSpPr>
            <p:nvPr/>
          </p:nvSpPr>
          <p:spPr bwMode="auto">
            <a:xfrm>
              <a:off x="4913513" y="6034088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9" name="Line 509"/>
            <p:cNvSpPr>
              <a:spLocks noChangeAspect="1" noChangeShapeType="1"/>
            </p:cNvSpPr>
            <p:nvPr/>
          </p:nvSpPr>
          <p:spPr bwMode="auto">
            <a:xfrm flipV="1">
              <a:off x="4989734" y="6034088"/>
              <a:ext cx="0" cy="47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0" name="Line 510"/>
            <p:cNvSpPr>
              <a:spLocks noChangeAspect="1" noChangeShapeType="1"/>
            </p:cNvSpPr>
            <p:nvPr/>
          </p:nvSpPr>
          <p:spPr bwMode="auto">
            <a:xfrm>
              <a:off x="4969973" y="60340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1" name="Line 511"/>
            <p:cNvSpPr>
              <a:spLocks noChangeAspect="1" noChangeShapeType="1"/>
            </p:cNvSpPr>
            <p:nvPr/>
          </p:nvSpPr>
          <p:spPr bwMode="auto">
            <a:xfrm flipV="1">
              <a:off x="5040547" y="6034088"/>
              <a:ext cx="0" cy="47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2" name="Line 512"/>
            <p:cNvSpPr>
              <a:spLocks noChangeAspect="1" noChangeShapeType="1"/>
            </p:cNvSpPr>
            <p:nvPr/>
          </p:nvSpPr>
          <p:spPr bwMode="auto">
            <a:xfrm>
              <a:off x="5020786" y="60340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3" name="Line 513"/>
            <p:cNvSpPr>
              <a:spLocks noChangeAspect="1" noChangeShapeType="1"/>
            </p:cNvSpPr>
            <p:nvPr/>
          </p:nvSpPr>
          <p:spPr bwMode="auto">
            <a:xfrm flipV="1">
              <a:off x="5129471" y="6015038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4" name="Line 514"/>
            <p:cNvSpPr>
              <a:spLocks noChangeAspect="1" noChangeShapeType="1"/>
            </p:cNvSpPr>
            <p:nvPr/>
          </p:nvSpPr>
          <p:spPr bwMode="auto">
            <a:xfrm>
              <a:off x="5109710" y="601503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5" name="Line 515"/>
            <p:cNvSpPr>
              <a:spLocks noChangeAspect="1" noChangeShapeType="1"/>
            </p:cNvSpPr>
            <p:nvPr/>
          </p:nvSpPr>
          <p:spPr bwMode="auto">
            <a:xfrm flipV="1">
              <a:off x="5185931" y="5972175"/>
              <a:ext cx="0" cy="254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6" name="Line 516"/>
            <p:cNvSpPr>
              <a:spLocks noChangeAspect="1" noChangeShapeType="1"/>
            </p:cNvSpPr>
            <p:nvPr/>
          </p:nvSpPr>
          <p:spPr bwMode="auto">
            <a:xfrm>
              <a:off x="5167582" y="5972175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7" name="Line 517"/>
            <p:cNvSpPr>
              <a:spLocks noChangeAspect="1" noChangeShapeType="1"/>
            </p:cNvSpPr>
            <p:nvPr/>
          </p:nvSpPr>
          <p:spPr bwMode="auto">
            <a:xfrm flipV="1">
              <a:off x="5243803" y="5937250"/>
              <a:ext cx="0" cy="301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8" name="Line 518"/>
            <p:cNvSpPr>
              <a:spLocks noChangeAspect="1" noChangeShapeType="1"/>
            </p:cNvSpPr>
            <p:nvPr/>
          </p:nvSpPr>
          <p:spPr bwMode="auto">
            <a:xfrm>
              <a:off x="5225453" y="5937250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9" name="Line 519"/>
            <p:cNvSpPr>
              <a:spLocks noChangeAspect="1" noChangeShapeType="1"/>
            </p:cNvSpPr>
            <p:nvPr/>
          </p:nvSpPr>
          <p:spPr bwMode="auto">
            <a:xfrm flipV="1">
              <a:off x="5325669" y="5911850"/>
              <a:ext cx="0" cy="36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0" name="Line 520"/>
            <p:cNvSpPr>
              <a:spLocks noChangeAspect="1" noChangeShapeType="1"/>
            </p:cNvSpPr>
            <p:nvPr/>
          </p:nvSpPr>
          <p:spPr bwMode="auto">
            <a:xfrm>
              <a:off x="5308731" y="5911850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1" name="Line 521"/>
            <p:cNvSpPr>
              <a:spLocks noChangeAspect="1" noChangeShapeType="1"/>
            </p:cNvSpPr>
            <p:nvPr/>
          </p:nvSpPr>
          <p:spPr bwMode="auto">
            <a:xfrm flipV="1">
              <a:off x="5384952" y="5894388"/>
              <a:ext cx="0" cy="428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2" name="Line 522"/>
            <p:cNvSpPr>
              <a:spLocks noChangeAspect="1" noChangeShapeType="1"/>
            </p:cNvSpPr>
            <p:nvPr/>
          </p:nvSpPr>
          <p:spPr bwMode="auto">
            <a:xfrm>
              <a:off x="5365191" y="58943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3" name="Line 523"/>
            <p:cNvSpPr>
              <a:spLocks noChangeAspect="1" noChangeShapeType="1"/>
            </p:cNvSpPr>
            <p:nvPr/>
          </p:nvSpPr>
          <p:spPr bwMode="auto">
            <a:xfrm flipV="1">
              <a:off x="5441412" y="5905500"/>
              <a:ext cx="0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4" name="Line 524"/>
            <p:cNvSpPr>
              <a:spLocks noChangeAspect="1" noChangeShapeType="1"/>
            </p:cNvSpPr>
            <p:nvPr/>
          </p:nvSpPr>
          <p:spPr bwMode="auto">
            <a:xfrm>
              <a:off x="5423062" y="5905500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5" name="Line 525"/>
            <p:cNvSpPr>
              <a:spLocks noChangeAspect="1" noChangeShapeType="1"/>
            </p:cNvSpPr>
            <p:nvPr/>
          </p:nvSpPr>
          <p:spPr bwMode="auto">
            <a:xfrm flipV="1">
              <a:off x="5524690" y="5856288"/>
              <a:ext cx="0" cy="492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6" name="Line 526"/>
            <p:cNvSpPr>
              <a:spLocks noChangeAspect="1" noChangeShapeType="1"/>
            </p:cNvSpPr>
            <p:nvPr/>
          </p:nvSpPr>
          <p:spPr bwMode="auto">
            <a:xfrm>
              <a:off x="5506341" y="58562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7" name="Line 527"/>
            <p:cNvSpPr>
              <a:spLocks noChangeAspect="1" noChangeShapeType="1"/>
            </p:cNvSpPr>
            <p:nvPr/>
          </p:nvSpPr>
          <p:spPr bwMode="auto">
            <a:xfrm flipV="1">
              <a:off x="5582561" y="5776913"/>
              <a:ext cx="0" cy="619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8" name="Line 528"/>
            <p:cNvSpPr>
              <a:spLocks noChangeAspect="1" noChangeShapeType="1"/>
            </p:cNvSpPr>
            <p:nvPr/>
          </p:nvSpPr>
          <p:spPr bwMode="auto">
            <a:xfrm>
              <a:off x="5564212" y="5776913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9" name="Line 529"/>
            <p:cNvSpPr>
              <a:spLocks noChangeAspect="1" noChangeShapeType="1"/>
            </p:cNvSpPr>
            <p:nvPr/>
          </p:nvSpPr>
          <p:spPr bwMode="auto">
            <a:xfrm flipV="1">
              <a:off x="5640432" y="5721350"/>
              <a:ext cx="0" cy="730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0" name="Line 530"/>
            <p:cNvSpPr>
              <a:spLocks noChangeAspect="1" noChangeShapeType="1"/>
            </p:cNvSpPr>
            <p:nvPr/>
          </p:nvSpPr>
          <p:spPr bwMode="auto">
            <a:xfrm>
              <a:off x="5620671" y="5721350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1" name="Line 531"/>
            <p:cNvSpPr>
              <a:spLocks noChangeAspect="1" noChangeShapeType="1"/>
            </p:cNvSpPr>
            <p:nvPr/>
          </p:nvSpPr>
          <p:spPr bwMode="auto">
            <a:xfrm flipV="1">
              <a:off x="5722299" y="5661025"/>
              <a:ext cx="0" cy="793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2" name="Line 532"/>
            <p:cNvSpPr>
              <a:spLocks noChangeAspect="1" noChangeShapeType="1"/>
            </p:cNvSpPr>
            <p:nvPr/>
          </p:nvSpPr>
          <p:spPr bwMode="auto">
            <a:xfrm>
              <a:off x="5702538" y="5661025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3" name="Line 533"/>
            <p:cNvSpPr>
              <a:spLocks noChangeAspect="1" noChangeShapeType="1"/>
            </p:cNvSpPr>
            <p:nvPr/>
          </p:nvSpPr>
          <p:spPr bwMode="auto">
            <a:xfrm flipV="1">
              <a:off x="5781582" y="5551488"/>
              <a:ext cx="0" cy="1031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4" name="Line 534"/>
            <p:cNvSpPr>
              <a:spLocks noChangeAspect="1" noChangeShapeType="1"/>
            </p:cNvSpPr>
            <p:nvPr/>
          </p:nvSpPr>
          <p:spPr bwMode="auto">
            <a:xfrm>
              <a:off x="5760410" y="55514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5" name="Line 535"/>
            <p:cNvSpPr>
              <a:spLocks noChangeAspect="1" noChangeShapeType="1"/>
            </p:cNvSpPr>
            <p:nvPr/>
          </p:nvSpPr>
          <p:spPr bwMode="auto">
            <a:xfrm flipV="1">
              <a:off x="5839453" y="5486400"/>
              <a:ext cx="0" cy="1127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6" name="Freeform 536"/>
            <p:cNvSpPr>
              <a:spLocks noChangeAspect="1"/>
            </p:cNvSpPr>
            <p:nvPr/>
          </p:nvSpPr>
          <p:spPr bwMode="auto">
            <a:xfrm>
              <a:off x="4161186" y="5243513"/>
              <a:ext cx="1280226" cy="765175"/>
            </a:xfrm>
            <a:custGeom>
              <a:avLst/>
              <a:gdLst>
                <a:gd name="T0" fmla="*/ 0 w 201"/>
                <a:gd name="T1" fmla="*/ 125 h 125"/>
                <a:gd name="T2" fmla="*/ 9 w 201"/>
                <a:gd name="T3" fmla="*/ 119 h 125"/>
                <a:gd name="T4" fmla="*/ 18 w 201"/>
                <a:gd name="T5" fmla="*/ 121 h 125"/>
                <a:gd name="T6" fmla="*/ 27 w 201"/>
                <a:gd name="T7" fmla="*/ 115 h 125"/>
                <a:gd name="T8" fmla="*/ 36 w 201"/>
                <a:gd name="T9" fmla="*/ 122 h 125"/>
                <a:gd name="T10" fmla="*/ 45 w 201"/>
                <a:gd name="T11" fmla="*/ 123 h 125"/>
                <a:gd name="T12" fmla="*/ 58 w 201"/>
                <a:gd name="T13" fmla="*/ 119 h 125"/>
                <a:gd name="T14" fmla="*/ 67 w 201"/>
                <a:gd name="T15" fmla="*/ 119 h 125"/>
                <a:gd name="T16" fmla="*/ 76 w 201"/>
                <a:gd name="T17" fmla="*/ 118 h 125"/>
                <a:gd name="T18" fmla="*/ 89 w 201"/>
                <a:gd name="T19" fmla="*/ 109 h 125"/>
                <a:gd name="T20" fmla="*/ 98 w 201"/>
                <a:gd name="T21" fmla="*/ 107 h 125"/>
                <a:gd name="T22" fmla="*/ 107 w 201"/>
                <a:gd name="T23" fmla="*/ 99 h 125"/>
                <a:gd name="T24" fmla="*/ 121 w 201"/>
                <a:gd name="T25" fmla="*/ 88 h 125"/>
                <a:gd name="T26" fmla="*/ 130 w 201"/>
                <a:gd name="T27" fmla="*/ 85 h 125"/>
                <a:gd name="T28" fmla="*/ 138 w 201"/>
                <a:gd name="T29" fmla="*/ 84 h 125"/>
                <a:gd name="T30" fmla="*/ 152 w 201"/>
                <a:gd name="T31" fmla="*/ 75 h 125"/>
                <a:gd name="T32" fmla="*/ 161 w 201"/>
                <a:gd name="T33" fmla="*/ 73 h 125"/>
                <a:gd name="T34" fmla="*/ 170 w 201"/>
                <a:gd name="T35" fmla="*/ 59 h 125"/>
                <a:gd name="T36" fmla="*/ 183 w 201"/>
                <a:gd name="T37" fmla="*/ 25 h 125"/>
                <a:gd name="T38" fmla="*/ 192 w 201"/>
                <a:gd name="T39" fmla="*/ 8 h 125"/>
                <a:gd name="T40" fmla="*/ 201 w 201"/>
                <a:gd name="T41" fmla="*/ 0 h 1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1"/>
                <a:gd name="T64" fmla="*/ 0 h 125"/>
                <a:gd name="T65" fmla="*/ 201 w 201"/>
                <a:gd name="T66" fmla="*/ 125 h 12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1" h="125">
                  <a:moveTo>
                    <a:pt x="0" y="125"/>
                  </a:moveTo>
                  <a:lnTo>
                    <a:pt x="9" y="119"/>
                  </a:lnTo>
                  <a:lnTo>
                    <a:pt x="18" y="121"/>
                  </a:lnTo>
                  <a:lnTo>
                    <a:pt x="27" y="115"/>
                  </a:lnTo>
                  <a:lnTo>
                    <a:pt x="36" y="122"/>
                  </a:lnTo>
                  <a:lnTo>
                    <a:pt x="45" y="123"/>
                  </a:lnTo>
                  <a:lnTo>
                    <a:pt x="58" y="119"/>
                  </a:lnTo>
                  <a:lnTo>
                    <a:pt x="67" y="119"/>
                  </a:lnTo>
                  <a:lnTo>
                    <a:pt x="76" y="118"/>
                  </a:lnTo>
                  <a:lnTo>
                    <a:pt x="89" y="109"/>
                  </a:lnTo>
                  <a:lnTo>
                    <a:pt x="98" y="107"/>
                  </a:lnTo>
                  <a:lnTo>
                    <a:pt x="107" y="99"/>
                  </a:lnTo>
                  <a:lnTo>
                    <a:pt x="121" y="88"/>
                  </a:lnTo>
                  <a:lnTo>
                    <a:pt x="130" y="85"/>
                  </a:lnTo>
                  <a:lnTo>
                    <a:pt x="138" y="84"/>
                  </a:lnTo>
                  <a:lnTo>
                    <a:pt x="152" y="75"/>
                  </a:lnTo>
                  <a:lnTo>
                    <a:pt x="161" y="73"/>
                  </a:lnTo>
                  <a:lnTo>
                    <a:pt x="170" y="59"/>
                  </a:lnTo>
                  <a:lnTo>
                    <a:pt x="183" y="25"/>
                  </a:lnTo>
                  <a:lnTo>
                    <a:pt x="192" y="8"/>
                  </a:lnTo>
                  <a:lnTo>
                    <a:pt x="201" y="0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7" name="Line 537"/>
            <p:cNvSpPr>
              <a:spLocks noChangeAspect="1" noChangeShapeType="1"/>
            </p:cNvSpPr>
            <p:nvPr/>
          </p:nvSpPr>
          <p:spPr bwMode="auto">
            <a:xfrm flipV="1">
              <a:off x="4161186" y="600392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8" name="Line 538"/>
            <p:cNvSpPr>
              <a:spLocks noChangeAspect="1" noChangeShapeType="1"/>
            </p:cNvSpPr>
            <p:nvPr/>
          </p:nvSpPr>
          <p:spPr bwMode="auto">
            <a:xfrm>
              <a:off x="4140014" y="6003925"/>
              <a:ext cx="465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9" name="Line 539"/>
            <p:cNvSpPr>
              <a:spLocks noChangeAspect="1" noChangeShapeType="1"/>
            </p:cNvSpPr>
            <p:nvPr/>
          </p:nvSpPr>
          <p:spPr bwMode="auto">
            <a:xfrm flipV="1">
              <a:off x="4217646" y="595947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0" name="Line 540"/>
            <p:cNvSpPr>
              <a:spLocks noChangeAspect="1" noChangeShapeType="1"/>
            </p:cNvSpPr>
            <p:nvPr/>
          </p:nvSpPr>
          <p:spPr bwMode="auto">
            <a:xfrm>
              <a:off x="4197885" y="59594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1" name="Line 541"/>
            <p:cNvSpPr>
              <a:spLocks noChangeAspect="1" noChangeShapeType="1"/>
            </p:cNvSpPr>
            <p:nvPr/>
          </p:nvSpPr>
          <p:spPr bwMode="auto">
            <a:xfrm flipV="1">
              <a:off x="4275517" y="597217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2" name="Line 542"/>
            <p:cNvSpPr>
              <a:spLocks noChangeAspect="1" noChangeShapeType="1"/>
            </p:cNvSpPr>
            <p:nvPr/>
          </p:nvSpPr>
          <p:spPr bwMode="auto">
            <a:xfrm>
              <a:off x="4255756" y="59721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3" name="Line 543"/>
            <p:cNvSpPr>
              <a:spLocks noChangeAspect="1" noChangeShapeType="1"/>
            </p:cNvSpPr>
            <p:nvPr/>
          </p:nvSpPr>
          <p:spPr bwMode="auto">
            <a:xfrm flipV="1">
              <a:off x="4331977" y="5937250"/>
              <a:ext cx="0" cy="111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4" name="Line 544"/>
            <p:cNvSpPr>
              <a:spLocks noChangeAspect="1" noChangeShapeType="1"/>
            </p:cNvSpPr>
            <p:nvPr/>
          </p:nvSpPr>
          <p:spPr bwMode="auto">
            <a:xfrm>
              <a:off x="4315039" y="5937250"/>
              <a:ext cx="423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5" name="Line 545"/>
            <p:cNvSpPr>
              <a:spLocks noChangeAspect="1" noChangeShapeType="1"/>
            </p:cNvSpPr>
            <p:nvPr/>
          </p:nvSpPr>
          <p:spPr bwMode="auto">
            <a:xfrm flipV="1">
              <a:off x="4389848" y="597852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6" name="Line 546"/>
            <p:cNvSpPr>
              <a:spLocks noChangeAspect="1" noChangeShapeType="1"/>
            </p:cNvSpPr>
            <p:nvPr/>
          </p:nvSpPr>
          <p:spPr bwMode="auto">
            <a:xfrm>
              <a:off x="4371499" y="597852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7" name="Line 547"/>
            <p:cNvSpPr>
              <a:spLocks noChangeAspect="1" noChangeShapeType="1"/>
            </p:cNvSpPr>
            <p:nvPr/>
          </p:nvSpPr>
          <p:spPr bwMode="auto">
            <a:xfrm flipV="1">
              <a:off x="4446308" y="5978525"/>
              <a:ext cx="0" cy="190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8" name="Line 548"/>
            <p:cNvSpPr>
              <a:spLocks noChangeAspect="1" noChangeShapeType="1"/>
            </p:cNvSpPr>
            <p:nvPr/>
          </p:nvSpPr>
          <p:spPr bwMode="auto">
            <a:xfrm>
              <a:off x="4429370" y="5978525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9" name="Line 549"/>
            <p:cNvSpPr>
              <a:spLocks noChangeAspect="1" noChangeShapeType="1"/>
            </p:cNvSpPr>
            <p:nvPr/>
          </p:nvSpPr>
          <p:spPr bwMode="auto">
            <a:xfrm flipV="1">
              <a:off x="4530997" y="595947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0" name="Line 550"/>
            <p:cNvSpPr>
              <a:spLocks noChangeAspect="1" noChangeShapeType="1"/>
            </p:cNvSpPr>
            <p:nvPr/>
          </p:nvSpPr>
          <p:spPr bwMode="auto">
            <a:xfrm>
              <a:off x="4509825" y="59594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1" name="Line 551"/>
            <p:cNvSpPr>
              <a:spLocks noChangeAspect="1" noChangeShapeType="1"/>
            </p:cNvSpPr>
            <p:nvPr/>
          </p:nvSpPr>
          <p:spPr bwMode="auto">
            <a:xfrm flipV="1">
              <a:off x="4587457" y="5954713"/>
              <a:ext cx="0" cy="174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2" name="Line 552"/>
            <p:cNvSpPr>
              <a:spLocks noChangeAspect="1" noChangeShapeType="1"/>
            </p:cNvSpPr>
            <p:nvPr/>
          </p:nvSpPr>
          <p:spPr bwMode="auto">
            <a:xfrm>
              <a:off x="4567696" y="5954713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3" name="Line 553"/>
            <p:cNvSpPr>
              <a:spLocks noChangeAspect="1" noChangeShapeType="1"/>
            </p:cNvSpPr>
            <p:nvPr/>
          </p:nvSpPr>
          <p:spPr bwMode="auto">
            <a:xfrm flipV="1">
              <a:off x="4645329" y="5954713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4" name="Line 554"/>
            <p:cNvSpPr>
              <a:spLocks noChangeAspect="1" noChangeShapeType="1"/>
            </p:cNvSpPr>
            <p:nvPr/>
          </p:nvSpPr>
          <p:spPr bwMode="auto">
            <a:xfrm>
              <a:off x="4624156" y="595471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5" name="Line 555"/>
            <p:cNvSpPr>
              <a:spLocks noChangeAspect="1" noChangeShapeType="1"/>
            </p:cNvSpPr>
            <p:nvPr/>
          </p:nvSpPr>
          <p:spPr bwMode="auto">
            <a:xfrm flipV="1">
              <a:off x="4725784" y="5894388"/>
              <a:ext cx="0" cy="174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6" name="Line 556"/>
            <p:cNvSpPr>
              <a:spLocks noChangeAspect="1" noChangeShapeType="1"/>
            </p:cNvSpPr>
            <p:nvPr/>
          </p:nvSpPr>
          <p:spPr bwMode="auto">
            <a:xfrm>
              <a:off x="4708846" y="589438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7" name="Line 557"/>
            <p:cNvSpPr>
              <a:spLocks noChangeAspect="1" noChangeShapeType="1"/>
            </p:cNvSpPr>
            <p:nvPr/>
          </p:nvSpPr>
          <p:spPr bwMode="auto">
            <a:xfrm flipV="1">
              <a:off x="4785066" y="5875338"/>
              <a:ext cx="0" cy="238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8" name="Line 558"/>
            <p:cNvSpPr>
              <a:spLocks noChangeAspect="1" noChangeShapeType="1"/>
            </p:cNvSpPr>
            <p:nvPr/>
          </p:nvSpPr>
          <p:spPr bwMode="auto">
            <a:xfrm>
              <a:off x="4765305" y="587533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" name="Line 559"/>
            <p:cNvSpPr>
              <a:spLocks noChangeAspect="1" noChangeShapeType="1"/>
            </p:cNvSpPr>
            <p:nvPr/>
          </p:nvSpPr>
          <p:spPr bwMode="auto">
            <a:xfrm flipV="1">
              <a:off x="4841526" y="5819775"/>
              <a:ext cx="0" cy="301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" name="Line 560"/>
            <p:cNvSpPr>
              <a:spLocks noChangeAspect="1" noChangeShapeType="1"/>
            </p:cNvSpPr>
            <p:nvPr/>
          </p:nvSpPr>
          <p:spPr bwMode="auto">
            <a:xfrm>
              <a:off x="4823177" y="5819775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1" name="Line 561"/>
            <p:cNvSpPr>
              <a:spLocks noChangeAspect="1" noChangeShapeType="1"/>
            </p:cNvSpPr>
            <p:nvPr/>
          </p:nvSpPr>
          <p:spPr bwMode="auto">
            <a:xfrm flipV="1">
              <a:off x="4931862" y="5734050"/>
              <a:ext cx="0" cy="49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2" name="Line 562"/>
            <p:cNvSpPr>
              <a:spLocks noChangeAspect="1" noChangeShapeType="1"/>
            </p:cNvSpPr>
            <p:nvPr/>
          </p:nvSpPr>
          <p:spPr bwMode="auto">
            <a:xfrm>
              <a:off x="4913513" y="5734050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3" name="Line 563"/>
            <p:cNvSpPr>
              <a:spLocks noChangeAspect="1" noChangeShapeType="1"/>
            </p:cNvSpPr>
            <p:nvPr/>
          </p:nvSpPr>
          <p:spPr bwMode="auto">
            <a:xfrm flipV="1">
              <a:off x="4989734" y="5710238"/>
              <a:ext cx="0" cy="539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4" name="Line 564"/>
            <p:cNvSpPr>
              <a:spLocks noChangeAspect="1" noChangeShapeType="1"/>
            </p:cNvSpPr>
            <p:nvPr/>
          </p:nvSpPr>
          <p:spPr bwMode="auto">
            <a:xfrm>
              <a:off x="4969973" y="571023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5" name="Line 565"/>
            <p:cNvSpPr>
              <a:spLocks noChangeAspect="1" noChangeShapeType="1"/>
            </p:cNvSpPr>
            <p:nvPr/>
          </p:nvSpPr>
          <p:spPr bwMode="auto">
            <a:xfrm flipV="1">
              <a:off x="5040547" y="5710238"/>
              <a:ext cx="0" cy="492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6" name="Line 566"/>
            <p:cNvSpPr>
              <a:spLocks noChangeAspect="1" noChangeShapeType="1"/>
            </p:cNvSpPr>
            <p:nvPr/>
          </p:nvSpPr>
          <p:spPr bwMode="auto">
            <a:xfrm>
              <a:off x="5020786" y="571023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7" name="Line 567"/>
            <p:cNvSpPr>
              <a:spLocks noChangeAspect="1" noChangeShapeType="1"/>
            </p:cNvSpPr>
            <p:nvPr/>
          </p:nvSpPr>
          <p:spPr bwMode="auto">
            <a:xfrm flipV="1">
              <a:off x="5129471" y="5618163"/>
              <a:ext cx="0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8" name="Line 568"/>
            <p:cNvSpPr>
              <a:spLocks noChangeAspect="1" noChangeShapeType="1"/>
            </p:cNvSpPr>
            <p:nvPr/>
          </p:nvSpPr>
          <p:spPr bwMode="auto">
            <a:xfrm>
              <a:off x="5109710" y="561816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9" name="Line 569"/>
            <p:cNvSpPr>
              <a:spLocks noChangeAspect="1" noChangeShapeType="1"/>
            </p:cNvSpPr>
            <p:nvPr/>
          </p:nvSpPr>
          <p:spPr bwMode="auto">
            <a:xfrm flipV="1">
              <a:off x="5185931" y="5605463"/>
              <a:ext cx="0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0" name="Line 570"/>
            <p:cNvSpPr>
              <a:spLocks noChangeAspect="1" noChangeShapeType="1"/>
            </p:cNvSpPr>
            <p:nvPr/>
          </p:nvSpPr>
          <p:spPr bwMode="auto">
            <a:xfrm>
              <a:off x="5167582" y="5605463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1" name="Line 571"/>
            <p:cNvSpPr>
              <a:spLocks noChangeAspect="1" noChangeShapeType="1"/>
            </p:cNvSpPr>
            <p:nvPr/>
          </p:nvSpPr>
          <p:spPr bwMode="auto">
            <a:xfrm flipV="1">
              <a:off x="5243803" y="5495925"/>
              <a:ext cx="0" cy="1095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2" name="Line 572"/>
            <p:cNvSpPr>
              <a:spLocks noChangeAspect="1" noChangeShapeType="1"/>
            </p:cNvSpPr>
            <p:nvPr/>
          </p:nvSpPr>
          <p:spPr bwMode="auto">
            <a:xfrm>
              <a:off x="5225453" y="5495925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3" name="Line 573"/>
            <p:cNvSpPr>
              <a:spLocks noChangeAspect="1" noChangeShapeType="1"/>
            </p:cNvSpPr>
            <p:nvPr/>
          </p:nvSpPr>
          <p:spPr bwMode="auto">
            <a:xfrm flipV="1">
              <a:off x="5325669" y="5256213"/>
              <a:ext cx="0" cy="1412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4" name="Line 574"/>
            <p:cNvSpPr>
              <a:spLocks noChangeAspect="1" noChangeShapeType="1"/>
            </p:cNvSpPr>
            <p:nvPr/>
          </p:nvSpPr>
          <p:spPr bwMode="auto">
            <a:xfrm>
              <a:off x="5308731" y="5256213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5" name="Line 575"/>
            <p:cNvSpPr>
              <a:spLocks noChangeAspect="1" noChangeShapeType="1"/>
            </p:cNvSpPr>
            <p:nvPr/>
          </p:nvSpPr>
          <p:spPr bwMode="auto">
            <a:xfrm flipV="1">
              <a:off x="5384952" y="5122863"/>
              <a:ext cx="0" cy="1714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6" name="Line 576"/>
            <p:cNvSpPr>
              <a:spLocks noChangeAspect="1" noChangeShapeType="1"/>
            </p:cNvSpPr>
            <p:nvPr/>
          </p:nvSpPr>
          <p:spPr bwMode="auto">
            <a:xfrm>
              <a:off x="5365191" y="512286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7" name="Line 577"/>
            <p:cNvSpPr>
              <a:spLocks noChangeAspect="1" noChangeShapeType="1"/>
            </p:cNvSpPr>
            <p:nvPr/>
          </p:nvSpPr>
          <p:spPr bwMode="auto">
            <a:xfrm flipV="1">
              <a:off x="5441412" y="5048250"/>
              <a:ext cx="0" cy="1952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8" name="Line 578"/>
            <p:cNvSpPr>
              <a:spLocks noChangeAspect="1" noChangeShapeType="1"/>
            </p:cNvSpPr>
            <p:nvPr/>
          </p:nvSpPr>
          <p:spPr bwMode="auto">
            <a:xfrm>
              <a:off x="5423062" y="5048250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9" name="Freeform 579"/>
            <p:cNvSpPr>
              <a:spLocks noChangeAspect="1"/>
            </p:cNvSpPr>
            <p:nvPr/>
          </p:nvSpPr>
          <p:spPr bwMode="auto">
            <a:xfrm>
              <a:off x="4161186" y="5305425"/>
              <a:ext cx="2159587" cy="754063"/>
            </a:xfrm>
            <a:custGeom>
              <a:avLst/>
              <a:gdLst>
                <a:gd name="T0" fmla="*/ 0 w 339"/>
                <a:gd name="T1" fmla="*/ 115 h 123"/>
                <a:gd name="T2" fmla="*/ 9 w 339"/>
                <a:gd name="T3" fmla="*/ 114 h 123"/>
                <a:gd name="T4" fmla="*/ 18 w 339"/>
                <a:gd name="T5" fmla="*/ 116 h 123"/>
                <a:gd name="T6" fmla="*/ 27 w 339"/>
                <a:gd name="T7" fmla="*/ 116 h 123"/>
                <a:gd name="T8" fmla="*/ 36 w 339"/>
                <a:gd name="T9" fmla="*/ 121 h 123"/>
                <a:gd name="T10" fmla="*/ 45 w 339"/>
                <a:gd name="T11" fmla="*/ 122 h 123"/>
                <a:gd name="T12" fmla="*/ 58 w 339"/>
                <a:gd name="T13" fmla="*/ 122 h 123"/>
                <a:gd name="T14" fmla="*/ 67 w 339"/>
                <a:gd name="T15" fmla="*/ 122 h 123"/>
                <a:gd name="T16" fmla="*/ 76 w 339"/>
                <a:gd name="T17" fmla="*/ 122 h 123"/>
                <a:gd name="T18" fmla="*/ 89 w 339"/>
                <a:gd name="T19" fmla="*/ 122 h 123"/>
                <a:gd name="T20" fmla="*/ 98 w 339"/>
                <a:gd name="T21" fmla="*/ 122 h 123"/>
                <a:gd name="T22" fmla="*/ 107 w 339"/>
                <a:gd name="T23" fmla="*/ 122 h 123"/>
                <a:gd name="T24" fmla="*/ 121 w 339"/>
                <a:gd name="T25" fmla="*/ 121 h 123"/>
                <a:gd name="T26" fmla="*/ 130 w 339"/>
                <a:gd name="T27" fmla="*/ 122 h 123"/>
                <a:gd name="T28" fmla="*/ 138 w 339"/>
                <a:gd name="T29" fmla="*/ 123 h 123"/>
                <a:gd name="T30" fmla="*/ 152 w 339"/>
                <a:gd name="T31" fmla="*/ 121 h 123"/>
                <a:gd name="T32" fmla="*/ 161 w 339"/>
                <a:gd name="T33" fmla="*/ 119 h 123"/>
                <a:gd name="T34" fmla="*/ 170 w 339"/>
                <a:gd name="T35" fmla="*/ 120 h 123"/>
                <a:gd name="T36" fmla="*/ 183 w 339"/>
                <a:gd name="T37" fmla="*/ 116 h 123"/>
                <a:gd name="T38" fmla="*/ 192 w 339"/>
                <a:gd name="T39" fmla="*/ 116 h 123"/>
                <a:gd name="T40" fmla="*/ 201 w 339"/>
                <a:gd name="T41" fmla="*/ 115 h 123"/>
                <a:gd name="T42" fmla="*/ 214 w 339"/>
                <a:gd name="T43" fmla="*/ 113 h 123"/>
                <a:gd name="T44" fmla="*/ 223 w 339"/>
                <a:gd name="T45" fmla="*/ 109 h 123"/>
                <a:gd name="T46" fmla="*/ 232 w 339"/>
                <a:gd name="T47" fmla="*/ 106 h 123"/>
                <a:gd name="T48" fmla="*/ 245 w 339"/>
                <a:gd name="T49" fmla="*/ 102 h 123"/>
                <a:gd name="T50" fmla="*/ 254 w 339"/>
                <a:gd name="T51" fmla="*/ 94 h 123"/>
                <a:gd name="T52" fmla="*/ 263 w 339"/>
                <a:gd name="T53" fmla="*/ 92 h 123"/>
                <a:gd name="T54" fmla="*/ 276 w 339"/>
                <a:gd name="T55" fmla="*/ 84 h 123"/>
                <a:gd name="T56" fmla="*/ 285 w 339"/>
                <a:gd name="T57" fmla="*/ 77 h 123"/>
                <a:gd name="T58" fmla="*/ 294 w 339"/>
                <a:gd name="T59" fmla="*/ 69 h 123"/>
                <a:gd name="T60" fmla="*/ 308 w 339"/>
                <a:gd name="T61" fmla="*/ 57 h 123"/>
                <a:gd name="T62" fmla="*/ 316 w 339"/>
                <a:gd name="T63" fmla="*/ 44 h 123"/>
                <a:gd name="T64" fmla="*/ 325 w 339"/>
                <a:gd name="T65" fmla="*/ 20 h 123"/>
                <a:gd name="T66" fmla="*/ 339 w 339"/>
                <a:gd name="T67" fmla="*/ 0 h 1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9"/>
                <a:gd name="T103" fmla="*/ 0 h 123"/>
                <a:gd name="T104" fmla="*/ 339 w 339"/>
                <a:gd name="T105" fmla="*/ 123 h 1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9" h="123">
                  <a:moveTo>
                    <a:pt x="0" y="115"/>
                  </a:moveTo>
                  <a:lnTo>
                    <a:pt x="9" y="114"/>
                  </a:lnTo>
                  <a:lnTo>
                    <a:pt x="18" y="116"/>
                  </a:lnTo>
                  <a:lnTo>
                    <a:pt x="27" y="116"/>
                  </a:lnTo>
                  <a:lnTo>
                    <a:pt x="36" y="121"/>
                  </a:lnTo>
                  <a:lnTo>
                    <a:pt x="45" y="122"/>
                  </a:lnTo>
                  <a:lnTo>
                    <a:pt x="58" y="122"/>
                  </a:lnTo>
                  <a:lnTo>
                    <a:pt x="67" y="122"/>
                  </a:lnTo>
                  <a:lnTo>
                    <a:pt x="76" y="122"/>
                  </a:lnTo>
                  <a:lnTo>
                    <a:pt x="89" y="122"/>
                  </a:lnTo>
                  <a:lnTo>
                    <a:pt x="98" y="122"/>
                  </a:lnTo>
                  <a:lnTo>
                    <a:pt x="107" y="122"/>
                  </a:lnTo>
                  <a:lnTo>
                    <a:pt x="121" y="121"/>
                  </a:lnTo>
                  <a:lnTo>
                    <a:pt x="130" y="122"/>
                  </a:lnTo>
                  <a:lnTo>
                    <a:pt x="138" y="123"/>
                  </a:lnTo>
                  <a:lnTo>
                    <a:pt x="152" y="121"/>
                  </a:lnTo>
                  <a:lnTo>
                    <a:pt x="161" y="119"/>
                  </a:lnTo>
                  <a:lnTo>
                    <a:pt x="170" y="120"/>
                  </a:lnTo>
                  <a:lnTo>
                    <a:pt x="183" y="116"/>
                  </a:lnTo>
                  <a:lnTo>
                    <a:pt x="192" y="116"/>
                  </a:lnTo>
                  <a:lnTo>
                    <a:pt x="201" y="115"/>
                  </a:lnTo>
                  <a:lnTo>
                    <a:pt x="214" y="113"/>
                  </a:lnTo>
                  <a:lnTo>
                    <a:pt x="223" y="109"/>
                  </a:lnTo>
                  <a:lnTo>
                    <a:pt x="232" y="106"/>
                  </a:lnTo>
                  <a:lnTo>
                    <a:pt x="245" y="102"/>
                  </a:lnTo>
                  <a:lnTo>
                    <a:pt x="254" y="94"/>
                  </a:lnTo>
                  <a:lnTo>
                    <a:pt x="263" y="92"/>
                  </a:lnTo>
                  <a:lnTo>
                    <a:pt x="276" y="84"/>
                  </a:lnTo>
                  <a:lnTo>
                    <a:pt x="285" y="77"/>
                  </a:lnTo>
                  <a:lnTo>
                    <a:pt x="294" y="69"/>
                  </a:lnTo>
                  <a:lnTo>
                    <a:pt x="308" y="57"/>
                  </a:lnTo>
                  <a:lnTo>
                    <a:pt x="316" y="44"/>
                  </a:lnTo>
                  <a:lnTo>
                    <a:pt x="325" y="20"/>
                  </a:lnTo>
                  <a:lnTo>
                    <a:pt x="339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0" name="Line 580"/>
            <p:cNvSpPr>
              <a:spLocks noChangeAspect="1" noChangeShapeType="1"/>
            </p:cNvSpPr>
            <p:nvPr/>
          </p:nvSpPr>
          <p:spPr bwMode="auto">
            <a:xfrm flipV="1">
              <a:off x="4161186" y="6003925"/>
              <a:ext cx="0" cy="47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1" name="Line 581"/>
            <p:cNvSpPr>
              <a:spLocks noChangeAspect="1" noChangeShapeType="1"/>
            </p:cNvSpPr>
            <p:nvPr/>
          </p:nvSpPr>
          <p:spPr bwMode="auto">
            <a:xfrm>
              <a:off x="4140014" y="6003925"/>
              <a:ext cx="465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2" name="Line 582"/>
            <p:cNvSpPr>
              <a:spLocks noChangeAspect="1" noChangeShapeType="1"/>
            </p:cNvSpPr>
            <p:nvPr/>
          </p:nvSpPr>
          <p:spPr bwMode="auto">
            <a:xfrm flipV="1">
              <a:off x="4217646" y="5991225"/>
              <a:ext cx="0" cy="12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3" name="Line 583"/>
            <p:cNvSpPr>
              <a:spLocks noChangeAspect="1" noChangeShapeType="1"/>
            </p:cNvSpPr>
            <p:nvPr/>
          </p:nvSpPr>
          <p:spPr bwMode="auto">
            <a:xfrm>
              <a:off x="4197885" y="599122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4" name="Line 584"/>
            <p:cNvSpPr>
              <a:spLocks noChangeAspect="1" noChangeShapeType="1"/>
            </p:cNvSpPr>
            <p:nvPr/>
          </p:nvSpPr>
          <p:spPr bwMode="auto">
            <a:xfrm flipV="1">
              <a:off x="4275517" y="6008688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5" name="Line 585"/>
            <p:cNvSpPr>
              <a:spLocks noChangeAspect="1" noChangeShapeType="1"/>
            </p:cNvSpPr>
            <p:nvPr/>
          </p:nvSpPr>
          <p:spPr bwMode="auto">
            <a:xfrm>
              <a:off x="4255756" y="60086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6" name="Line 586"/>
            <p:cNvSpPr>
              <a:spLocks noChangeAspect="1" noChangeShapeType="1"/>
            </p:cNvSpPr>
            <p:nvPr/>
          </p:nvSpPr>
          <p:spPr bwMode="auto">
            <a:xfrm flipV="1">
              <a:off x="4331977" y="6008688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7" name="Line 587"/>
            <p:cNvSpPr>
              <a:spLocks noChangeAspect="1" noChangeShapeType="1"/>
            </p:cNvSpPr>
            <p:nvPr/>
          </p:nvSpPr>
          <p:spPr bwMode="auto">
            <a:xfrm>
              <a:off x="4315039" y="6008688"/>
              <a:ext cx="423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8" name="Line 588"/>
            <p:cNvSpPr>
              <a:spLocks noChangeAspect="1" noChangeShapeType="1"/>
            </p:cNvSpPr>
            <p:nvPr/>
          </p:nvSpPr>
          <p:spPr bwMode="auto">
            <a:xfrm flipV="1">
              <a:off x="4389848" y="6038850"/>
              <a:ext cx="0" cy="79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9" name="Line 589"/>
            <p:cNvSpPr>
              <a:spLocks noChangeAspect="1" noChangeShapeType="1"/>
            </p:cNvSpPr>
            <p:nvPr/>
          </p:nvSpPr>
          <p:spPr bwMode="auto">
            <a:xfrm>
              <a:off x="4371499" y="6038850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0" name="Line 590"/>
            <p:cNvSpPr>
              <a:spLocks noChangeAspect="1" noChangeShapeType="1"/>
            </p:cNvSpPr>
            <p:nvPr/>
          </p:nvSpPr>
          <p:spPr bwMode="auto">
            <a:xfrm>
              <a:off x="4446308" y="6053138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1" name="Line 591"/>
            <p:cNvSpPr>
              <a:spLocks noChangeAspect="1" noChangeShapeType="1"/>
            </p:cNvSpPr>
            <p:nvPr/>
          </p:nvSpPr>
          <p:spPr bwMode="auto">
            <a:xfrm>
              <a:off x="4429370" y="605313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2" name="Line 592"/>
            <p:cNvSpPr>
              <a:spLocks noChangeAspect="1" noChangeShapeType="1"/>
            </p:cNvSpPr>
            <p:nvPr/>
          </p:nvSpPr>
          <p:spPr bwMode="auto">
            <a:xfrm flipV="1">
              <a:off x="4530997" y="6046788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3" name="Line 593"/>
            <p:cNvSpPr>
              <a:spLocks noChangeAspect="1" noChangeShapeType="1"/>
            </p:cNvSpPr>
            <p:nvPr/>
          </p:nvSpPr>
          <p:spPr bwMode="auto">
            <a:xfrm>
              <a:off x="4509825" y="60467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4" name="Line 594"/>
            <p:cNvSpPr>
              <a:spLocks noChangeAspect="1" noChangeShapeType="1"/>
            </p:cNvSpPr>
            <p:nvPr/>
          </p:nvSpPr>
          <p:spPr bwMode="auto">
            <a:xfrm>
              <a:off x="4587457" y="6053138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5" name="Line 595"/>
            <p:cNvSpPr>
              <a:spLocks noChangeAspect="1" noChangeShapeType="1"/>
            </p:cNvSpPr>
            <p:nvPr/>
          </p:nvSpPr>
          <p:spPr bwMode="auto">
            <a:xfrm>
              <a:off x="4567696" y="605313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6" name="Line 596"/>
            <p:cNvSpPr>
              <a:spLocks noChangeAspect="1" noChangeShapeType="1"/>
            </p:cNvSpPr>
            <p:nvPr/>
          </p:nvSpPr>
          <p:spPr bwMode="auto">
            <a:xfrm flipV="1">
              <a:off x="4645329" y="6046788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7" name="Line 597"/>
            <p:cNvSpPr>
              <a:spLocks noChangeAspect="1" noChangeShapeType="1"/>
            </p:cNvSpPr>
            <p:nvPr/>
          </p:nvSpPr>
          <p:spPr bwMode="auto">
            <a:xfrm>
              <a:off x="4624156" y="60467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8" name="Line 598"/>
            <p:cNvSpPr>
              <a:spLocks noChangeAspect="1" noChangeShapeType="1"/>
            </p:cNvSpPr>
            <p:nvPr/>
          </p:nvSpPr>
          <p:spPr bwMode="auto">
            <a:xfrm flipV="1">
              <a:off x="4725784" y="6046788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9" name="Line 599"/>
            <p:cNvSpPr>
              <a:spLocks noChangeAspect="1" noChangeShapeType="1"/>
            </p:cNvSpPr>
            <p:nvPr/>
          </p:nvSpPr>
          <p:spPr bwMode="auto">
            <a:xfrm>
              <a:off x="4708846" y="604678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0" name="Line 600"/>
            <p:cNvSpPr>
              <a:spLocks noChangeAspect="1" noChangeShapeType="1"/>
            </p:cNvSpPr>
            <p:nvPr/>
          </p:nvSpPr>
          <p:spPr bwMode="auto">
            <a:xfrm flipV="1">
              <a:off x="4785066" y="6046788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1" name="Line 601"/>
            <p:cNvSpPr>
              <a:spLocks noChangeAspect="1" noChangeShapeType="1"/>
            </p:cNvSpPr>
            <p:nvPr/>
          </p:nvSpPr>
          <p:spPr bwMode="auto">
            <a:xfrm>
              <a:off x="4765305" y="604678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2" name="Line 602"/>
            <p:cNvSpPr>
              <a:spLocks noChangeAspect="1" noChangeShapeType="1"/>
            </p:cNvSpPr>
            <p:nvPr/>
          </p:nvSpPr>
          <p:spPr bwMode="auto">
            <a:xfrm>
              <a:off x="4841526" y="6053138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3" name="Line 603"/>
            <p:cNvSpPr>
              <a:spLocks noChangeAspect="1" noChangeShapeType="1"/>
            </p:cNvSpPr>
            <p:nvPr/>
          </p:nvSpPr>
          <p:spPr bwMode="auto">
            <a:xfrm>
              <a:off x="4823177" y="6053138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4" name="Line 604"/>
            <p:cNvSpPr>
              <a:spLocks noChangeAspect="1" noChangeShapeType="1"/>
            </p:cNvSpPr>
            <p:nvPr/>
          </p:nvSpPr>
          <p:spPr bwMode="auto">
            <a:xfrm flipV="1">
              <a:off x="4931862" y="6038850"/>
              <a:ext cx="0" cy="79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5" name="Line 605"/>
            <p:cNvSpPr>
              <a:spLocks noChangeAspect="1" noChangeShapeType="1"/>
            </p:cNvSpPr>
            <p:nvPr/>
          </p:nvSpPr>
          <p:spPr bwMode="auto">
            <a:xfrm>
              <a:off x="4913513" y="6038850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6" name="Line 606"/>
            <p:cNvSpPr>
              <a:spLocks noChangeAspect="1" noChangeShapeType="1"/>
            </p:cNvSpPr>
            <p:nvPr/>
          </p:nvSpPr>
          <p:spPr bwMode="auto">
            <a:xfrm>
              <a:off x="4989734" y="6053138"/>
              <a:ext cx="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7" name="Line 607"/>
            <p:cNvSpPr>
              <a:spLocks noChangeAspect="1" noChangeShapeType="1"/>
            </p:cNvSpPr>
            <p:nvPr/>
          </p:nvSpPr>
          <p:spPr bwMode="auto">
            <a:xfrm>
              <a:off x="4969973" y="605313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8" name="Line 608"/>
            <p:cNvSpPr>
              <a:spLocks noChangeAspect="1" noChangeShapeType="1"/>
            </p:cNvSpPr>
            <p:nvPr/>
          </p:nvSpPr>
          <p:spPr bwMode="auto">
            <a:xfrm flipV="1">
              <a:off x="5040547" y="6053138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9" name="Line 609"/>
            <p:cNvSpPr>
              <a:spLocks noChangeAspect="1" noChangeShapeType="1"/>
            </p:cNvSpPr>
            <p:nvPr/>
          </p:nvSpPr>
          <p:spPr bwMode="auto">
            <a:xfrm>
              <a:off x="5020786" y="605313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0" name="Line 610"/>
            <p:cNvSpPr>
              <a:spLocks noChangeAspect="1" noChangeShapeType="1"/>
            </p:cNvSpPr>
            <p:nvPr/>
          </p:nvSpPr>
          <p:spPr bwMode="auto">
            <a:xfrm flipV="1">
              <a:off x="5129471" y="6038850"/>
              <a:ext cx="0" cy="79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1" name="Line 611"/>
            <p:cNvSpPr>
              <a:spLocks noChangeAspect="1" noChangeShapeType="1"/>
            </p:cNvSpPr>
            <p:nvPr/>
          </p:nvSpPr>
          <p:spPr bwMode="auto">
            <a:xfrm>
              <a:off x="5109710" y="6038850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2" name="Line 612"/>
            <p:cNvSpPr>
              <a:spLocks noChangeAspect="1" noChangeShapeType="1"/>
            </p:cNvSpPr>
            <p:nvPr/>
          </p:nvSpPr>
          <p:spPr bwMode="auto">
            <a:xfrm flipV="1">
              <a:off x="5185931" y="6027738"/>
              <a:ext cx="0" cy="6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3" name="Line 613"/>
            <p:cNvSpPr>
              <a:spLocks noChangeAspect="1" noChangeShapeType="1"/>
            </p:cNvSpPr>
            <p:nvPr/>
          </p:nvSpPr>
          <p:spPr bwMode="auto">
            <a:xfrm>
              <a:off x="5167582" y="6027738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4" name="Line 614"/>
            <p:cNvSpPr>
              <a:spLocks noChangeAspect="1" noChangeShapeType="1"/>
            </p:cNvSpPr>
            <p:nvPr/>
          </p:nvSpPr>
          <p:spPr bwMode="auto">
            <a:xfrm flipV="1">
              <a:off x="5243803" y="6034088"/>
              <a:ext cx="0" cy="47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5" name="Line 615"/>
            <p:cNvSpPr>
              <a:spLocks noChangeAspect="1" noChangeShapeType="1"/>
            </p:cNvSpPr>
            <p:nvPr/>
          </p:nvSpPr>
          <p:spPr bwMode="auto">
            <a:xfrm>
              <a:off x="5225453" y="6034088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6" name="Line 616"/>
            <p:cNvSpPr>
              <a:spLocks noChangeAspect="1" noChangeShapeType="1"/>
            </p:cNvSpPr>
            <p:nvPr/>
          </p:nvSpPr>
          <p:spPr bwMode="auto">
            <a:xfrm flipV="1">
              <a:off x="5325669" y="5997575"/>
              <a:ext cx="0" cy="174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7" name="Line 617"/>
            <p:cNvSpPr>
              <a:spLocks noChangeAspect="1" noChangeShapeType="1"/>
            </p:cNvSpPr>
            <p:nvPr/>
          </p:nvSpPr>
          <p:spPr bwMode="auto">
            <a:xfrm>
              <a:off x="5308731" y="5997575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8" name="Line 618"/>
            <p:cNvSpPr>
              <a:spLocks noChangeAspect="1" noChangeShapeType="1"/>
            </p:cNvSpPr>
            <p:nvPr/>
          </p:nvSpPr>
          <p:spPr bwMode="auto">
            <a:xfrm flipV="1">
              <a:off x="5384952" y="5997575"/>
              <a:ext cx="0" cy="174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9" name="Line 619"/>
            <p:cNvSpPr>
              <a:spLocks noChangeAspect="1" noChangeShapeType="1"/>
            </p:cNvSpPr>
            <p:nvPr/>
          </p:nvSpPr>
          <p:spPr bwMode="auto">
            <a:xfrm>
              <a:off x="5365191" y="59975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0" name="Line 620"/>
            <p:cNvSpPr>
              <a:spLocks noChangeAspect="1" noChangeShapeType="1"/>
            </p:cNvSpPr>
            <p:nvPr/>
          </p:nvSpPr>
          <p:spPr bwMode="auto">
            <a:xfrm flipV="1">
              <a:off x="5441412" y="5991225"/>
              <a:ext cx="0" cy="174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1" name="Line 621"/>
            <p:cNvSpPr>
              <a:spLocks noChangeAspect="1" noChangeShapeType="1"/>
            </p:cNvSpPr>
            <p:nvPr/>
          </p:nvSpPr>
          <p:spPr bwMode="auto">
            <a:xfrm>
              <a:off x="5423062" y="5991225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2" name="Line 622"/>
            <p:cNvSpPr>
              <a:spLocks noChangeAspect="1" noChangeShapeType="1"/>
            </p:cNvSpPr>
            <p:nvPr/>
          </p:nvSpPr>
          <p:spPr bwMode="auto">
            <a:xfrm flipV="1">
              <a:off x="5524690" y="5972175"/>
              <a:ext cx="0" cy="254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3" name="Line 623"/>
            <p:cNvSpPr>
              <a:spLocks noChangeAspect="1" noChangeShapeType="1"/>
            </p:cNvSpPr>
            <p:nvPr/>
          </p:nvSpPr>
          <p:spPr bwMode="auto">
            <a:xfrm>
              <a:off x="5506341" y="59721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4" name="Line 624"/>
            <p:cNvSpPr>
              <a:spLocks noChangeAspect="1" noChangeShapeType="1"/>
            </p:cNvSpPr>
            <p:nvPr/>
          </p:nvSpPr>
          <p:spPr bwMode="auto">
            <a:xfrm flipV="1">
              <a:off x="5582561" y="5948363"/>
              <a:ext cx="0" cy="238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5" name="Line 625"/>
            <p:cNvSpPr>
              <a:spLocks noChangeAspect="1" noChangeShapeType="1"/>
            </p:cNvSpPr>
            <p:nvPr/>
          </p:nvSpPr>
          <p:spPr bwMode="auto">
            <a:xfrm>
              <a:off x="5564212" y="5948363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6" name="Line 626"/>
            <p:cNvSpPr>
              <a:spLocks noChangeAspect="1" noChangeShapeType="1"/>
            </p:cNvSpPr>
            <p:nvPr/>
          </p:nvSpPr>
          <p:spPr bwMode="auto">
            <a:xfrm flipV="1">
              <a:off x="5640432" y="5929313"/>
              <a:ext cx="0" cy="254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7" name="Line 627"/>
            <p:cNvSpPr>
              <a:spLocks noChangeAspect="1" noChangeShapeType="1"/>
            </p:cNvSpPr>
            <p:nvPr/>
          </p:nvSpPr>
          <p:spPr bwMode="auto">
            <a:xfrm>
              <a:off x="5620671" y="5929313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8" name="Line 628"/>
            <p:cNvSpPr>
              <a:spLocks noChangeAspect="1" noChangeShapeType="1"/>
            </p:cNvSpPr>
            <p:nvPr/>
          </p:nvSpPr>
          <p:spPr bwMode="auto">
            <a:xfrm flipV="1">
              <a:off x="5722299" y="5899150"/>
              <a:ext cx="0" cy="301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9" name="Line 629"/>
            <p:cNvSpPr>
              <a:spLocks noChangeAspect="1" noChangeShapeType="1"/>
            </p:cNvSpPr>
            <p:nvPr/>
          </p:nvSpPr>
          <p:spPr bwMode="auto">
            <a:xfrm>
              <a:off x="5702538" y="5899150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0" name="Line 630"/>
            <p:cNvSpPr>
              <a:spLocks noChangeAspect="1" noChangeShapeType="1"/>
            </p:cNvSpPr>
            <p:nvPr/>
          </p:nvSpPr>
          <p:spPr bwMode="auto">
            <a:xfrm flipV="1">
              <a:off x="5781582" y="5849938"/>
              <a:ext cx="0" cy="317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1" name="Line 631"/>
            <p:cNvSpPr>
              <a:spLocks noChangeAspect="1" noChangeShapeType="1"/>
            </p:cNvSpPr>
            <p:nvPr/>
          </p:nvSpPr>
          <p:spPr bwMode="auto">
            <a:xfrm>
              <a:off x="5760410" y="5849938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2" name="Line 632"/>
            <p:cNvSpPr>
              <a:spLocks noChangeAspect="1" noChangeShapeType="1"/>
            </p:cNvSpPr>
            <p:nvPr/>
          </p:nvSpPr>
          <p:spPr bwMode="auto">
            <a:xfrm flipV="1">
              <a:off x="5839453" y="5826125"/>
              <a:ext cx="0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3" name="Line 633"/>
            <p:cNvSpPr>
              <a:spLocks noChangeAspect="1" noChangeShapeType="1"/>
            </p:cNvSpPr>
            <p:nvPr/>
          </p:nvSpPr>
          <p:spPr bwMode="auto">
            <a:xfrm>
              <a:off x="5818281" y="5826125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4" name="Line 634"/>
            <p:cNvSpPr>
              <a:spLocks noChangeAspect="1" noChangeShapeType="1"/>
            </p:cNvSpPr>
            <p:nvPr/>
          </p:nvSpPr>
          <p:spPr bwMode="auto">
            <a:xfrm flipV="1">
              <a:off x="5919908" y="5764213"/>
              <a:ext cx="0" cy="555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5" name="Line 635"/>
            <p:cNvSpPr>
              <a:spLocks noChangeAspect="1" noChangeShapeType="1"/>
            </p:cNvSpPr>
            <p:nvPr/>
          </p:nvSpPr>
          <p:spPr bwMode="auto">
            <a:xfrm>
              <a:off x="5900147" y="5764213"/>
              <a:ext cx="4658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6" name="Line 636"/>
            <p:cNvSpPr>
              <a:spLocks noChangeAspect="1" noChangeShapeType="1"/>
            </p:cNvSpPr>
            <p:nvPr/>
          </p:nvSpPr>
          <p:spPr bwMode="auto">
            <a:xfrm flipV="1">
              <a:off x="5979191" y="5716588"/>
              <a:ext cx="0" cy="60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7" name="Line 637"/>
            <p:cNvSpPr>
              <a:spLocks noChangeAspect="1" noChangeShapeType="1"/>
            </p:cNvSpPr>
            <p:nvPr/>
          </p:nvSpPr>
          <p:spPr bwMode="auto">
            <a:xfrm>
              <a:off x="5958019" y="5716588"/>
              <a:ext cx="465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8" name="Line 638"/>
            <p:cNvSpPr>
              <a:spLocks noChangeAspect="1" noChangeShapeType="1"/>
            </p:cNvSpPr>
            <p:nvPr/>
          </p:nvSpPr>
          <p:spPr bwMode="auto">
            <a:xfrm flipV="1">
              <a:off x="6035651" y="5654675"/>
              <a:ext cx="0" cy="746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9" name="Line 639"/>
            <p:cNvSpPr>
              <a:spLocks noChangeAspect="1" noChangeShapeType="1"/>
            </p:cNvSpPr>
            <p:nvPr/>
          </p:nvSpPr>
          <p:spPr bwMode="auto">
            <a:xfrm>
              <a:off x="6017302" y="5654675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0" name="Line 640"/>
            <p:cNvSpPr>
              <a:spLocks noChangeAspect="1" noChangeShapeType="1"/>
            </p:cNvSpPr>
            <p:nvPr/>
          </p:nvSpPr>
          <p:spPr bwMode="auto">
            <a:xfrm flipV="1">
              <a:off x="6124575" y="5568950"/>
              <a:ext cx="0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1" name="Line 641"/>
            <p:cNvSpPr>
              <a:spLocks noChangeAspect="1" noChangeShapeType="1"/>
            </p:cNvSpPr>
            <p:nvPr/>
          </p:nvSpPr>
          <p:spPr bwMode="auto">
            <a:xfrm>
              <a:off x="6106226" y="5568950"/>
              <a:ext cx="437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2" name="Line 642"/>
            <p:cNvSpPr>
              <a:spLocks noChangeAspect="1" noChangeShapeType="1"/>
            </p:cNvSpPr>
            <p:nvPr/>
          </p:nvSpPr>
          <p:spPr bwMode="auto">
            <a:xfrm flipV="1">
              <a:off x="6175389" y="5464175"/>
              <a:ext cx="0" cy="1095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3" name="Line 643"/>
            <p:cNvSpPr>
              <a:spLocks noChangeAspect="1" noChangeShapeType="1"/>
            </p:cNvSpPr>
            <p:nvPr/>
          </p:nvSpPr>
          <p:spPr bwMode="auto">
            <a:xfrm>
              <a:off x="6158451" y="5464175"/>
              <a:ext cx="437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4" name="Line 644"/>
            <p:cNvSpPr>
              <a:spLocks noChangeAspect="1" noChangeShapeType="1"/>
            </p:cNvSpPr>
            <p:nvPr/>
          </p:nvSpPr>
          <p:spPr bwMode="auto">
            <a:xfrm flipV="1">
              <a:off x="6231849" y="5299075"/>
              <a:ext cx="0" cy="128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5" name="Line 645"/>
            <p:cNvSpPr>
              <a:spLocks noChangeAspect="1" noChangeShapeType="1"/>
            </p:cNvSpPr>
            <p:nvPr/>
          </p:nvSpPr>
          <p:spPr bwMode="auto">
            <a:xfrm>
              <a:off x="6214911" y="5299075"/>
              <a:ext cx="451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6" name="Line 646"/>
            <p:cNvSpPr>
              <a:spLocks noChangeAspect="1" noChangeShapeType="1"/>
            </p:cNvSpPr>
            <p:nvPr/>
          </p:nvSpPr>
          <p:spPr bwMode="auto">
            <a:xfrm flipV="1">
              <a:off x="6320773" y="5146675"/>
              <a:ext cx="0" cy="1587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7" name="Line 647"/>
            <p:cNvSpPr>
              <a:spLocks noChangeAspect="1" noChangeShapeType="1"/>
            </p:cNvSpPr>
            <p:nvPr/>
          </p:nvSpPr>
          <p:spPr bwMode="auto">
            <a:xfrm>
              <a:off x="6303835" y="5146675"/>
              <a:ext cx="423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8" name="Oval 648"/>
            <p:cNvSpPr>
              <a:spLocks noChangeAspect="1" noChangeArrowheads="1"/>
            </p:cNvSpPr>
            <p:nvPr/>
          </p:nvSpPr>
          <p:spPr bwMode="auto">
            <a:xfrm>
              <a:off x="4140014" y="5991225"/>
              <a:ext cx="33876" cy="3175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9" name="Oval 649"/>
            <p:cNvSpPr>
              <a:spLocks noChangeAspect="1" noChangeArrowheads="1"/>
            </p:cNvSpPr>
            <p:nvPr/>
          </p:nvSpPr>
          <p:spPr bwMode="auto">
            <a:xfrm>
              <a:off x="4197885" y="5967413"/>
              <a:ext cx="32465" cy="30162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0" name="Oval 650"/>
            <p:cNvSpPr>
              <a:spLocks noChangeAspect="1" noChangeArrowheads="1"/>
            </p:cNvSpPr>
            <p:nvPr/>
          </p:nvSpPr>
          <p:spPr bwMode="auto">
            <a:xfrm>
              <a:off x="4255756" y="5948363"/>
              <a:ext cx="32464" cy="30162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1" name="Oval 651"/>
            <p:cNvSpPr>
              <a:spLocks noChangeAspect="1" noChangeArrowheads="1"/>
            </p:cNvSpPr>
            <p:nvPr/>
          </p:nvSpPr>
          <p:spPr bwMode="auto">
            <a:xfrm>
              <a:off x="4315039" y="5881688"/>
              <a:ext cx="29641" cy="30162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2" name="Oval 652"/>
            <p:cNvSpPr>
              <a:spLocks noChangeAspect="1" noChangeArrowheads="1"/>
            </p:cNvSpPr>
            <p:nvPr/>
          </p:nvSpPr>
          <p:spPr bwMode="auto">
            <a:xfrm>
              <a:off x="4371499" y="5843588"/>
              <a:ext cx="31053" cy="3175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" name="Oval 653"/>
            <p:cNvSpPr>
              <a:spLocks noChangeAspect="1" noChangeArrowheads="1"/>
            </p:cNvSpPr>
            <p:nvPr/>
          </p:nvSpPr>
          <p:spPr bwMode="auto">
            <a:xfrm>
              <a:off x="4429370" y="5826125"/>
              <a:ext cx="29642" cy="30163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4" name="Oval 654"/>
            <p:cNvSpPr>
              <a:spLocks noChangeAspect="1" noChangeArrowheads="1"/>
            </p:cNvSpPr>
            <p:nvPr/>
          </p:nvSpPr>
          <p:spPr bwMode="auto">
            <a:xfrm>
              <a:off x="4509825" y="5740400"/>
              <a:ext cx="33876" cy="30163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5" name="Oval 655"/>
            <p:cNvSpPr>
              <a:spLocks noChangeAspect="1" noChangeArrowheads="1"/>
            </p:cNvSpPr>
            <p:nvPr/>
          </p:nvSpPr>
          <p:spPr bwMode="auto">
            <a:xfrm>
              <a:off x="4567696" y="5599113"/>
              <a:ext cx="32465" cy="30162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6" name="Oval 656"/>
            <p:cNvSpPr>
              <a:spLocks noChangeAspect="1" noChangeArrowheads="1"/>
            </p:cNvSpPr>
            <p:nvPr/>
          </p:nvSpPr>
          <p:spPr bwMode="auto">
            <a:xfrm>
              <a:off x="4624156" y="5518150"/>
              <a:ext cx="33876" cy="33338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7" name="Oval 657"/>
            <p:cNvSpPr>
              <a:spLocks noChangeAspect="1" noChangeArrowheads="1"/>
            </p:cNvSpPr>
            <p:nvPr/>
          </p:nvSpPr>
          <p:spPr bwMode="auto">
            <a:xfrm>
              <a:off x="4708846" y="5318125"/>
              <a:ext cx="31053" cy="30163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8" name="Oval 658"/>
            <p:cNvSpPr>
              <a:spLocks noChangeAspect="1" noChangeArrowheads="1"/>
            </p:cNvSpPr>
            <p:nvPr/>
          </p:nvSpPr>
          <p:spPr bwMode="auto">
            <a:xfrm>
              <a:off x="4765305" y="5146675"/>
              <a:ext cx="32465" cy="3175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9" name="Oval 659"/>
            <p:cNvSpPr>
              <a:spLocks noChangeAspect="1" noChangeArrowheads="1"/>
            </p:cNvSpPr>
            <p:nvPr/>
          </p:nvSpPr>
          <p:spPr bwMode="auto">
            <a:xfrm>
              <a:off x="4823177" y="4908550"/>
              <a:ext cx="31053" cy="30163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0" name="Freeform 660"/>
            <p:cNvSpPr>
              <a:spLocks noChangeAspect="1"/>
            </p:cNvSpPr>
            <p:nvPr/>
          </p:nvSpPr>
          <p:spPr bwMode="auto">
            <a:xfrm>
              <a:off x="4140014" y="5991225"/>
              <a:ext cx="38110" cy="36513"/>
            </a:xfrm>
            <a:custGeom>
              <a:avLst/>
              <a:gdLst>
                <a:gd name="T0" fmla="*/ 13 w 26"/>
                <a:gd name="T1" fmla="*/ 0 h 26"/>
                <a:gd name="T2" fmla="*/ 26 w 26"/>
                <a:gd name="T3" fmla="*/ 13 h 26"/>
                <a:gd name="T4" fmla="*/ 13 w 26"/>
                <a:gd name="T5" fmla="*/ 26 h 26"/>
                <a:gd name="T6" fmla="*/ 0 w 26"/>
                <a:gd name="T7" fmla="*/ 13 h 26"/>
                <a:gd name="T8" fmla="*/ 13 w 26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6"/>
                <a:gd name="T17" fmla="*/ 26 w 26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6">
                  <a:moveTo>
                    <a:pt x="13" y="0"/>
                  </a:moveTo>
                  <a:lnTo>
                    <a:pt x="26" y="13"/>
                  </a:lnTo>
                  <a:lnTo>
                    <a:pt x="13" y="26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" name="Freeform 661"/>
            <p:cNvSpPr>
              <a:spLocks noChangeAspect="1"/>
            </p:cNvSpPr>
            <p:nvPr/>
          </p:nvSpPr>
          <p:spPr bwMode="auto">
            <a:xfrm>
              <a:off x="4197885" y="5984875"/>
              <a:ext cx="38111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14 h 27"/>
                <a:gd name="T4" fmla="*/ 13 w 26"/>
                <a:gd name="T5" fmla="*/ 27 h 27"/>
                <a:gd name="T6" fmla="*/ 0 w 26"/>
                <a:gd name="T7" fmla="*/ 14 h 27"/>
                <a:gd name="T8" fmla="*/ 13 w 26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7"/>
                <a:gd name="T17" fmla="*/ 26 w 26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7">
                  <a:moveTo>
                    <a:pt x="13" y="0"/>
                  </a:moveTo>
                  <a:lnTo>
                    <a:pt x="26" y="14"/>
                  </a:lnTo>
                  <a:lnTo>
                    <a:pt x="13" y="27"/>
                  </a:lnTo>
                  <a:lnTo>
                    <a:pt x="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2" name="Freeform 662"/>
            <p:cNvSpPr>
              <a:spLocks noChangeAspect="1"/>
            </p:cNvSpPr>
            <p:nvPr/>
          </p:nvSpPr>
          <p:spPr bwMode="auto">
            <a:xfrm>
              <a:off x="4255756" y="6008688"/>
              <a:ext cx="36699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13 h 27"/>
                <a:gd name="T4" fmla="*/ 13 w 26"/>
                <a:gd name="T5" fmla="*/ 27 h 27"/>
                <a:gd name="T6" fmla="*/ 0 w 26"/>
                <a:gd name="T7" fmla="*/ 13 h 27"/>
                <a:gd name="T8" fmla="*/ 13 w 26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7"/>
                <a:gd name="T17" fmla="*/ 26 w 26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7">
                  <a:moveTo>
                    <a:pt x="13" y="0"/>
                  </a:moveTo>
                  <a:lnTo>
                    <a:pt x="26" y="13"/>
                  </a:lnTo>
                  <a:lnTo>
                    <a:pt x="13" y="27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3" name="Freeform 663"/>
            <p:cNvSpPr>
              <a:spLocks noChangeAspect="1"/>
            </p:cNvSpPr>
            <p:nvPr/>
          </p:nvSpPr>
          <p:spPr bwMode="auto">
            <a:xfrm>
              <a:off x="4315039" y="6015038"/>
              <a:ext cx="35287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14 h 27"/>
                <a:gd name="T4" fmla="*/ 13 w 26"/>
                <a:gd name="T5" fmla="*/ 27 h 27"/>
                <a:gd name="T6" fmla="*/ 0 w 26"/>
                <a:gd name="T7" fmla="*/ 14 h 27"/>
                <a:gd name="T8" fmla="*/ 13 w 26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7"/>
                <a:gd name="T17" fmla="*/ 26 w 26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7">
                  <a:moveTo>
                    <a:pt x="13" y="0"/>
                  </a:moveTo>
                  <a:lnTo>
                    <a:pt x="26" y="14"/>
                  </a:lnTo>
                  <a:lnTo>
                    <a:pt x="13" y="27"/>
                  </a:lnTo>
                  <a:lnTo>
                    <a:pt x="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4" name="Freeform 664"/>
            <p:cNvSpPr>
              <a:spLocks noChangeAspect="1"/>
            </p:cNvSpPr>
            <p:nvPr/>
          </p:nvSpPr>
          <p:spPr bwMode="auto">
            <a:xfrm>
              <a:off x="4371499" y="6015038"/>
              <a:ext cx="36699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14 h 27"/>
                <a:gd name="T4" fmla="*/ 13 w 26"/>
                <a:gd name="T5" fmla="*/ 27 h 27"/>
                <a:gd name="T6" fmla="*/ 0 w 26"/>
                <a:gd name="T7" fmla="*/ 14 h 27"/>
                <a:gd name="T8" fmla="*/ 13 w 26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7"/>
                <a:gd name="T17" fmla="*/ 26 w 26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7">
                  <a:moveTo>
                    <a:pt x="13" y="0"/>
                  </a:moveTo>
                  <a:lnTo>
                    <a:pt x="26" y="14"/>
                  </a:lnTo>
                  <a:lnTo>
                    <a:pt x="13" y="27"/>
                  </a:lnTo>
                  <a:lnTo>
                    <a:pt x="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5" name="Freeform 665"/>
            <p:cNvSpPr>
              <a:spLocks noChangeAspect="1"/>
            </p:cNvSpPr>
            <p:nvPr/>
          </p:nvSpPr>
          <p:spPr bwMode="auto">
            <a:xfrm>
              <a:off x="4429370" y="6008688"/>
              <a:ext cx="36699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13 h 27"/>
                <a:gd name="T4" fmla="*/ 13 w 26"/>
                <a:gd name="T5" fmla="*/ 27 h 27"/>
                <a:gd name="T6" fmla="*/ 0 w 26"/>
                <a:gd name="T7" fmla="*/ 13 h 27"/>
                <a:gd name="T8" fmla="*/ 13 w 26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7"/>
                <a:gd name="T17" fmla="*/ 26 w 26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7">
                  <a:moveTo>
                    <a:pt x="13" y="0"/>
                  </a:moveTo>
                  <a:lnTo>
                    <a:pt x="26" y="13"/>
                  </a:lnTo>
                  <a:lnTo>
                    <a:pt x="13" y="27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6" name="Freeform 666"/>
            <p:cNvSpPr>
              <a:spLocks noChangeAspect="1"/>
            </p:cNvSpPr>
            <p:nvPr/>
          </p:nvSpPr>
          <p:spPr bwMode="auto">
            <a:xfrm>
              <a:off x="4509825" y="6003925"/>
              <a:ext cx="39522" cy="34925"/>
            </a:xfrm>
            <a:custGeom>
              <a:avLst/>
              <a:gdLst>
                <a:gd name="T0" fmla="*/ 14 w 27"/>
                <a:gd name="T1" fmla="*/ 0 h 26"/>
                <a:gd name="T2" fmla="*/ 27 w 27"/>
                <a:gd name="T3" fmla="*/ 13 h 26"/>
                <a:gd name="T4" fmla="*/ 14 w 27"/>
                <a:gd name="T5" fmla="*/ 26 h 26"/>
                <a:gd name="T6" fmla="*/ 0 w 27"/>
                <a:gd name="T7" fmla="*/ 13 h 26"/>
                <a:gd name="T8" fmla="*/ 14 w 2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6"/>
                <a:gd name="T17" fmla="*/ 27 w 27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6">
                  <a:moveTo>
                    <a:pt x="14" y="0"/>
                  </a:moveTo>
                  <a:lnTo>
                    <a:pt x="27" y="13"/>
                  </a:lnTo>
                  <a:lnTo>
                    <a:pt x="14" y="26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7" name="Freeform 667"/>
            <p:cNvSpPr>
              <a:spLocks noChangeAspect="1"/>
            </p:cNvSpPr>
            <p:nvPr/>
          </p:nvSpPr>
          <p:spPr bwMode="auto">
            <a:xfrm>
              <a:off x="4567696" y="6003925"/>
              <a:ext cx="39522" cy="34925"/>
            </a:xfrm>
            <a:custGeom>
              <a:avLst/>
              <a:gdLst>
                <a:gd name="T0" fmla="*/ 14 w 27"/>
                <a:gd name="T1" fmla="*/ 0 h 26"/>
                <a:gd name="T2" fmla="*/ 27 w 27"/>
                <a:gd name="T3" fmla="*/ 13 h 26"/>
                <a:gd name="T4" fmla="*/ 14 w 27"/>
                <a:gd name="T5" fmla="*/ 26 h 26"/>
                <a:gd name="T6" fmla="*/ 0 w 27"/>
                <a:gd name="T7" fmla="*/ 13 h 26"/>
                <a:gd name="T8" fmla="*/ 14 w 2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6"/>
                <a:gd name="T17" fmla="*/ 27 w 27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6">
                  <a:moveTo>
                    <a:pt x="14" y="0"/>
                  </a:moveTo>
                  <a:lnTo>
                    <a:pt x="27" y="13"/>
                  </a:lnTo>
                  <a:lnTo>
                    <a:pt x="14" y="26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8" name="Freeform 668"/>
            <p:cNvSpPr>
              <a:spLocks noChangeAspect="1"/>
            </p:cNvSpPr>
            <p:nvPr/>
          </p:nvSpPr>
          <p:spPr bwMode="auto">
            <a:xfrm>
              <a:off x="4624156" y="6003925"/>
              <a:ext cx="39522" cy="34925"/>
            </a:xfrm>
            <a:custGeom>
              <a:avLst/>
              <a:gdLst>
                <a:gd name="T0" fmla="*/ 14 w 27"/>
                <a:gd name="T1" fmla="*/ 0 h 26"/>
                <a:gd name="T2" fmla="*/ 27 w 27"/>
                <a:gd name="T3" fmla="*/ 13 h 26"/>
                <a:gd name="T4" fmla="*/ 14 w 27"/>
                <a:gd name="T5" fmla="*/ 26 h 26"/>
                <a:gd name="T6" fmla="*/ 0 w 27"/>
                <a:gd name="T7" fmla="*/ 13 h 26"/>
                <a:gd name="T8" fmla="*/ 14 w 2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6"/>
                <a:gd name="T17" fmla="*/ 27 w 27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6">
                  <a:moveTo>
                    <a:pt x="14" y="0"/>
                  </a:moveTo>
                  <a:lnTo>
                    <a:pt x="27" y="13"/>
                  </a:lnTo>
                  <a:lnTo>
                    <a:pt x="14" y="26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9" name="Freeform 669"/>
            <p:cNvSpPr>
              <a:spLocks noChangeAspect="1"/>
            </p:cNvSpPr>
            <p:nvPr/>
          </p:nvSpPr>
          <p:spPr bwMode="auto">
            <a:xfrm>
              <a:off x="4708846" y="5991225"/>
              <a:ext cx="39522" cy="36513"/>
            </a:xfrm>
            <a:custGeom>
              <a:avLst/>
              <a:gdLst>
                <a:gd name="T0" fmla="*/ 13 w 27"/>
                <a:gd name="T1" fmla="*/ 0 h 26"/>
                <a:gd name="T2" fmla="*/ 27 w 27"/>
                <a:gd name="T3" fmla="*/ 13 h 26"/>
                <a:gd name="T4" fmla="*/ 13 w 27"/>
                <a:gd name="T5" fmla="*/ 26 h 26"/>
                <a:gd name="T6" fmla="*/ 0 w 27"/>
                <a:gd name="T7" fmla="*/ 13 h 26"/>
                <a:gd name="T8" fmla="*/ 13 w 2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6"/>
                <a:gd name="T17" fmla="*/ 27 w 27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6">
                  <a:moveTo>
                    <a:pt x="13" y="0"/>
                  </a:moveTo>
                  <a:lnTo>
                    <a:pt x="27" y="13"/>
                  </a:lnTo>
                  <a:lnTo>
                    <a:pt x="13" y="26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0" name="Freeform 670"/>
            <p:cNvSpPr>
              <a:spLocks noChangeAspect="1"/>
            </p:cNvSpPr>
            <p:nvPr/>
          </p:nvSpPr>
          <p:spPr bwMode="auto">
            <a:xfrm>
              <a:off x="4765305" y="5991225"/>
              <a:ext cx="39522" cy="36513"/>
            </a:xfrm>
            <a:custGeom>
              <a:avLst/>
              <a:gdLst>
                <a:gd name="T0" fmla="*/ 13 w 27"/>
                <a:gd name="T1" fmla="*/ 0 h 26"/>
                <a:gd name="T2" fmla="*/ 27 w 27"/>
                <a:gd name="T3" fmla="*/ 13 h 26"/>
                <a:gd name="T4" fmla="*/ 13 w 27"/>
                <a:gd name="T5" fmla="*/ 26 h 26"/>
                <a:gd name="T6" fmla="*/ 0 w 27"/>
                <a:gd name="T7" fmla="*/ 13 h 26"/>
                <a:gd name="T8" fmla="*/ 13 w 2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6"/>
                <a:gd name="T17" fmla="*/ 27 w 27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6">
                  <a:moveTo>
                    <a:pt x="13" y="0"/>
                  </a:moveTo>
                  <a:lnTo>
                    <a:pt x="27" y="13"/>
                  </a:lnTo>
                  <a:lnTo>
                    <a:pt x="13" y="26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1" name="Freeform 671"/>
            <p:cNvSpPr>
              <a:spLocks noChangeAspect="1"/>
            </p:cNvSpPr>
            <p:nvPr/>
          </p:nvSpPr>
          <p:spPr bwMode="auto">
            <a:xfrm>
              <a:off x="4823177" y="5984875"/>
              <a:ext cx="39522" cy="38100"/>
            </a:xfrm>
            <a:custGeom>
              <a:avLst/>
              <a:gdLst>
                <a:gd name="T0" fmla="*/ 13 w 27"/>
                <a:gd name="T1" fmla="*/ 0 h 27"/>
                <a:gd name="T2" fmla="*/ 27 w 27"/>
                <a:gd name="T3" fmla="*/ 14 h 27"/>
                <a:gd name="T4" fmla="*/ 13 w 27"/>
                <a:gd name="T5" fmla="*/ 27 h 27"/>
                <a:gd name="T6" fmla="*/ 0 w 27"/>
                <a:gd name="T7" fmla="*/ 14 h 27"/>
                <a:gd name="T8" fmla="*/ 13 w 27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7"/>
                <a:gd name="T17" fmla="*/ 27 w 27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7">
                  <a:moveTo>
                    <a:pt x="13" y="0"/>
                  </a:moveTo>
                  <a:lnTo>
                    <a:pt x="27" y="14"/>
                  </a:lnTo>
                  <a:lnTo>
                    <a:pt x="13" y="27"/>
                  </a:lnTo>
                  <a:lnTo>
                    <a:pt x="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2" name="Freeform 672"/>
            <p:cNvSpPr>
              <a:spLocks noChangeAspect="1"/>
            </p:cNvSpPr>
            <p:nvPr/>
          </p:nvSpPr>
          <p:spPr bwMode="auto">
            <a:xfrm>
              <a:off x="4913513" y="5967413"/>
              <a:ext cx="36699" cy="36512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13 h 27"/>
                <a:gd name="T4" fmla="*/ 14 w 27"/>
                <a:gd name="T5" fmla="*/ 27 h 27"/>
                <a:gd name="T6" fmla="*/ 0 w 27"/>
                <a:gd name="T7" fmla="*/ 13 h 27"/>
                <a:gd name="T8" fmla="*/ 14 w 27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7"/>
                <a:gd name="T17" fmla="*/ 27 w 27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7">
                  <a:moveTo>
                    <a:pt x="14" y="0"/>
                  </a:moveTo>
                  <a:lnTo>
                    <a:pt x="27" y="13"/>
                  </a:lnTo>
                  <a:lnTo>
                    <a:pt x="14" y="27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3" name="Freeform 673"/>
            <p:cNvSpPr>
              <a:spLocks noChangeAspect="1"/>
            </p:cNvSpPr>
            <p:nvPr/>
          </p:nvSpPr>
          <p:spPr bwMode="auto">
            <a:xfrm>
              <a:off x="4969973" y="5959475"/>
              <a:ext cx="38110" cy="38100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14 h 27"/>
                <a:gd name="T4" fmla="*/ 14 w 27"/>
                <a:gd name="T5" fmla="*/ 27 h 27"/>
                <a:gd name="T6" fmla="*/ 0 w 27"/>
                <a:gd name="T7" fmla="*/ 14 h 27"/>
                <a:gd name="T8" fmla="*/ 14 w 27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7"/>
                <a:gd name="T17" fmla="*/ 27 w 27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7">
                  <a:moveTo>
                    <a:pt x="14" y="0"/>
                  </a:moveTo>
                  <a:lnTo>
                    <a:pt x="27" y="14"/>
                  </a:lnTo>
                  <a:lnTo>
                    <a:pt x="14" y="27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4" name="Freeform 674"/>
            <p:cNvSpPr>
              <a:spLocks noChangeAspect="1"/>
            </p:cNvSpPr>
            <p:nvPr/>
          </p:nvSpPr>
          <p:spPr bwMode="auto">
            <a:xfrm>
              <a:off x="5020786" y="5967413"/>
              <a:ext cx="36699" cy="36512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13 h 27"/>
                <a:gd name="T4" fmla="*/ 13 w 26"/>
                <a:gd name="T5" fmla="*/ 27 h 27"/>
                <a:gd name="T6" fmla="*/ 0 w 26"/>
                <a:gd name="T7" fmla="*/ 13 h 27"/>
                <a:gd name="T8" fmla="*/ 13 w 26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7"/>
                <a:gd name="T17" fmla="*/ 26 w 26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7">
                  <a:moveTo>
                    <a:pt x="13" y="0"/>
                  </a:moveTo>
                  <a:lnTo>
                    <a:pt x="26" y="13"/>
                  </a:lnTo>
                  <a:lnTo>
                    <a:pt x="13" y="27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5" name="Freeform 675"/>
            <p:cNvSpPr>
              <a:spLocks noChangeAspect="1"/>
            </p:cNvSpPr>
            <p:nvPr/>
          </p:nvSpPr>
          <p:spPr bwMode="auto">
            <a:xfrm>
              <a:off x="5109710" y="5905500"/>
              <a:ext cx="38111" cy="36513"/>
            </a:xfrm>
            <a:custGeom>
              <a:avLst/>
              <a:gdLst>
                <a:gd name="T0" fmla="*/ 13 w 27"/>
                <a:gd name="T1" fmla="*/ 0 h 27"/>
                <a:gd name="T2" fmla="*/ 27 w 27"/>
                <a:gd name="T3" fmla="*/ 14 h 27"/>
                <a:gd name="T4" fmla="*/ 13 w 27"/>
                <a:gd name="T5" fmla="*/ 27 h 27"/>
                <a:gd name="T6" fmla="*/ 0 w 27"/>
                <a:gd name="T7" fmla="*/ 14 h 27"/>
                <a:gd name="T8" fmla="*/ 13 w 27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7"/>
                <a:gd name="T17" fmla="*/ 27 w 27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7">
                  <a:moveTo>
                    <a:pt x="13" y="0"/>
                  </a:moveTo>
                  <a:lnTo>
                    <a:pt x="27" y="14"/>
                  </a:lnTo>
                  <a:lnTo>
                    <a:pt x="13" y="27"/>
                  </a:lnTo>
                  <a:lnTo>
                    <a:pt x="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6" name="Freeform 676"/>
            <p:cNvSpPr>
              <a:spLocks noChangeAspect="1"/>
            </p:cNvSpPr>
            <p:nvPr/>
          </p:nvSpPr>
          <p:spPr bwMode="auto">
            <a:xfrm>
              <a:off x="5167582" y="5881688"/>
              <a:ext cx="39522" cy="34925"/>
            </a:xfrm>
            <a:custGeom>
              <a:avLst/>
              <a:gdLst>
                <a:gd name="T0" fmla="*/ 13 w 27"/>
                <a:gd name="T1" fmla="*/ 0 h 26"/>
                <a:gd name="T2" fmla="*/ 27 w 27"/>
                <a:gd name="T3" fmla="*/ 13 h 26"/>
                <a:gd name="T4" fmla="*/ 13 w 27"/>
                <a:gd name="T5" fmla="*/ 26 h 26"/>
                <a:gd name="T6" fmla="*/ 0 w 27"/>
                <a:gd name="T7" fmla="*/ 13 h 26"/>
                <a:gd name="T8" fmla="*/ 13 w 2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6"/>
                <a:gd name="T17" fmla="*/ 27 w 27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6">
                  <a:moveTo>
                    <a:pt x="13" y="0"/>
                  </a:moveTo>
                  <a:lnTo>
                    <a:pt x="27" y="13"/>
                  </a:lnTo>
                  <a:lnTo>
                    <a:pt x="13" y="26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7" name="Freeform 677"/>
            <p:cNvSpPr>
              <a:spLocks noChangeAspect="1"/>
            </p:cNvSpPr>
            <p:nvPr/>
          </p:nvSpPr>
          <p:spPr bwMode="auto">
            <a:xfrm>
              <a:off x="5225453" y="5868988"/>
              <a:ext cx="38111" cy="36512"/>
            </a:xfrm>
            <a:custGeom>
              <a:avLst/>
              <a:gdLst>
                <a:gd name="T0" fmla="*/ 13 w 27"/>
                <a:gd name="T1" fmla="*/ 0 h 26"/>
                <a:gd name="T2" fmla="*/ 27 w 27"/>
                <a:gd name="T3" fmla="*/ 13 h 26"/>
                <a:gd name="T4" fmla="*/ 13 w 27"/>
                <a:gd name="T5" fmla="*/ 26 h 26"/>
                <a:gd name="T6" fmla="*/ 0 w 27"/>
                <a:gd name="T7" fmla="*/ 13 h 26"/>
                <a:gd name="T8" fmla="*/ 13 w 2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6"/>
                <a:gd name="T17" fmla="*/ 27 w 27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6">
                  <a:moveTo>
                    <a:pt x="13" y="0"/>
                  </a:moveTo>
                  <a:lnTo>
                    <a:pt x="27" y="13"/>
                  </a:lnTo>
                  <a:lnTo>
                    <a:pt x="13" y="26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8" name="Freeform 678"/>
            <p:cNvSpPr>
              <a:spLocks noChangeAspect="1"/>
            </p:cNvSpPr>
            <p:nvPr/>
          </p:nvSpPr>
          <p:spPr bwMode="auto">
            <a:xfrm>
              <a:off x="5308731" y="5819775"/>
              <a:ext cx="38110" cy="36513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14 h 27"/>
                <a:gd name="T4" fmla="*/ 13 w 26"/>
                <a:gd name="T5" fmla="*/ 27 h 27"/>
                <a:gd name="T6" fmla="*/ 0 w 26"/>
                <a:gd name="T7" fmla="*/ 14 h 27"/>
                <a:gd name="T8" fmla="*/ 13 w 26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7"/>
                <a:gd name="T17" fmla="*/ 26 w 26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7">
                  <a:moveTo>
                    <a:pt x="13" y="0"/>
                  </a:moveTo>
                  <a:lnTo>
                    <a:pt x="26" y="14"/>
                  </a:lnTo>
                  <a:lnTo>
                    <a:pt x="13" y="27"/>
                  </a:lnTo>
                  <a:lnTo>
                    <a:pt x="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9" name="Freeform 679"/>
            <p:cNvSpPr>
              <a:spLocks noChangeAspect="1"/>
            </p:cNvSpPr>
            <p:nvPr/>
          </p:nvSpPr>
          <p:spPr bwMode="auto">
            <a:xfrm>
              <a:off x="5365191" y="5776913"/>
              <a:ext cx="38110" cy="36512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13 h 27"/>
                <a:gd name="T4" fmla="*/ 13 w 26"/>
                <a:gd name="T5" fmla="*/ 27 h 27"/>
                <a:gd name="T6" fmla="*/ 0 w 26"/>
                <a:gd name="T7" fmla="*/ 13 h 27"/>
                <a:gd name="T8" fmla="*/ 13 w 26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7"/>
                <a:gd name="T17" fmla="*/ 26 w 26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7">
                  <a:moveTo>
                    <a:pt x="13" y="0"/>
                  </a:moveTo>
                  <a:lnTo>
                    <a:pt x="26" y="13"/>
                  </a:lnTo>
                  <a:lnTo>
                    <a:pt x="13" y="27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0" name="Freeform 680"/>
            <p:cNvSpPr>
              <a:spLocks noChangeAspect="1"/>
            </p:cNvSpPr>
            <p:nvPr/>
          </p:nvSpPr>
          <p:spPr bwMode="auto">
            <a:xfrm>
              <a:off x="5423062" y="5764213"/>
              <a:ext cx="38111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14 h 27"/>
                <a:gd name="T4" fmla="*/ 13 w 26"/>
                <a:gd name="T5" fmla="*/ 27 h 27"/>
                <a:gd name="T6" fmla="*/ 0 w 26"/>
                <a:gd name="T7" fmla="*/ 14 h 27"/>
                <a:gd name="T8" fmla="*/ 13 w 26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7"/>
                <a:gd name="T17" fmla="*/ 26 w 26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7">
                  <a:moveTo>
                    <a:pt x="13" y="0"/>
                  </a:moveTo>
                  <a:lnTo>
                    <a:pt x="26" y="14"/>
                  </a:lnTo>
                  <a:lnTo>
                    <a:pt x="13" y="27"/>
                  </a:lnTo>
                  <a:lnTo>
                    <a:pt x="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1" name="Freeform 681"/>
            <p:cNvSpPr>
              <a:spLocks noChangeAspect="1"/>
            </p:cNvSpPr>
            <p:nvPr/>
          </p:nvSpPr>
          <p:spPr bwMode="auto">
            <a:xfrm>
              <a:off x="5506341" y="5734050"/>
              <a:ext cx="36699" cy="36513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13 h 27"/>
                <a:gd name="T4" fmla="*/ 13 w 26"/>
                <a:gd name="T5" fmla="*/ 27 h 27"/>
                <a:gd name="T6" fmla="*/ 0 w 26"/>
                <a:gd name="T7" fmla="*/ 13 h 27"/>
                <a:gd name="T8" fmla="*/ 13 w 26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7"/>
                <a:gd name="T17" fmla="*/ 26 w 26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7">
                  <a:moveTo>
                    <a:pt x="13" y="0"/>
                  </a:moveTo>
                  <a:lnTo>
                    <a:pt x="26" y="13"/>
                  </a:lnTo>
                  <a:lnTo>
                    <a:pt x="13" y="27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2" name="Freeform 682"/>
            <p:cNvSpPr>
              <a:spLocks noChangeAspect="1"/>
            </p:cNvSpPr>
            <p:nvPr/>
          </p:nvSpPr>
          <p:spPr bwMode="auto">
            <a:xfrm>
              <a:off x="5564212" y="5611813"/>
              <a:ext cx="38111" cy="36512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13 h 27"/>
                <a:gd name="T4" fmla="*/ 13 w 26"/>
                <a:gd name="T5" fmla="*/ 27 h 27"/>
                <a:gd name="T6" fmla="*/ 0 w 26"/>
                <a:gd name="T7" fmla="*/ 13 h 27"/>
                <a:gd name="T8" fmla="*/ 13 w 26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7"/>
                <a:gd name="T17" fmla="*/ 26 w 26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7">
                  <a:moveTo>
                    <a:pt x="13" y="0"/>
                  </a:moveTo>
                  <a:lnTo>
                    <a:pt x="26" y="13"/>
                  </a:lnTo>
                  <a:lnTo>
                    <a:pt x="13" y="27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3" name="Freeform 683"/>
            <p:cNvSpPr>
              <a:spLocks noChangeAspect="1"/>
            </p:cNvSpPr>
            <p:nvPr/>
          </p:nvSpPr>
          <p:spPr bwMode="auto">
            <a:xfrm>
              <a:off x="5620671" y="5538788"/>
              <a:ext cx="38111" cy="34925"/>
            </a:xfrm>
            <a:custGeom>
              <a:avLst/>
              <a:gdLst>
                <a:gd name="T0" fmla="*/ 13 w 26"/>
                <a:gd name="T1" fmla="*/ 0 h 26"/>
                <a:gd name="T2" fmla="*/ 26 w 26"/>
                <a:gd name="T3" fmla="*/ 13 h 26"/>
                <a:gd name="T4" fmla="*/ 13 w 26"/>
                <a:gd name="T5" fmla="*/ 26 h 26"/>
                <a:gd name="T6" fmla="*/ 0 w 26"/>
                <a:gd name="T7" fmla="*/ 13 h 26"/>
                <a:gd name="T8" fmla="*/ 13 w 26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6"/>
                <a:gd name="T17" fmla="*/ 26 w 26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6">
                  <a:moveTo>
                    <a:pt x="13" y="0"/>
                  </a:moveTo>
                  <a:lnTo>
                    <a:pt x="26" y="13"/>
                  </a:lnTo>
                  <a:lnTo>
                    <a:pt x="13" y="26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4" name="Freeform 684"/>
            <p:cNvSpPr>
              <a:spLocks noChangeAspect="1"/>
            </p:cNvSpPr>
            <p:nvPr/>
          </p:nvSpPr>
          <p:spPr bwMode="auto">
            <a:xfrm>
              <a:off x="5702538" y="5453063"/>
              <a:ext cx="39522" cy="34925"/>
            </a:xfrm>
            <a:custGeom>
              <a:avLst/>
              <a:gdLst>
                <a:gd name="T0" fmla="*/ 14 w 27"/>
                <a:gd name="T1" fmla="*/ 0 h 26"/>
                <a:gd name="T2" fmla="*/ 27 w 27"/>
                <a:gd name="T3" fmla="*/ 13 h 26"/>
                <a:gd name="T4" fmla="*/ 14 w 27"/>
                <a:gd name="T5" fmla="*/ 26 h 26"/>
                <a:gd name="T6" fmla="*/ 0 w 27"/>
                <a:gd name="T7" fmla="*/ 13 h 26"/>
                <a:gd name="T8" fmla="*/ 14 w 2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6"/>
                <a:gd name="T17" fmla="*/ 27 w 27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6">
                  <a:moveTo>
                    <a:pt x="14" y="0"/>
                  </a:moveTo>
                  <a:lnTo>
                    <a:pt x="27" y="13"/>
                  </a:lnTo>
                  <a:lnTo>
                    <a:pt x="14" y="26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5" name="Freeform 685"/>
            <p:cNvSpPr>
              <a:spLocks noChangeAspect="1"/>
            </p:cNvSpPr>
            <p:nvPr/>
          </p:nvSpPr>
          <p:spPr bwMode="auto">
            <a:xfrm>
              <a:off x="5760410" y="5310188"/>
              <a:ext cx="38110" cy="38100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14 h 27"/>
                <a:gd name="T4" fmla="*/ 14 w 27"/>
                <a:gd name="T5" fmla="*/ 27 h 27"/>
                <a:gd name="T6" fmla="*/ 0 w 27"/>
                <a:gd name="T7" fmla="*/ 14 h 27"/>
                <a:gd name="T8" fmla="*/ 14 w 27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7"/>
                <a:gd name="T17" fmla="*/ 27 w 27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7">
                  <a:moveTo>
                    <a:pt x="14" y="0"/>
                  </a:moveTo>
                  <a:lnTo>
                    <a:pt x="27" y="14"/>
                  </a:lnTo>
                  <a:lnTo>
                    <a:pt x="14" y="27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6" name="Freeform 686"/>
            <p:cNvSpPr>
              <a:spLocks noChangeAspect="1"/>
            </p:cNvSpPr>
            <p:nvPr/>
          </p:nvSpPr>
          <p:spPr bwMode="auto">
            <a:xfrm>
              <a:off x="5818281" y="5226050"/>
              <a:ext cx="38111" cy="38100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13 h 27"/>
                <a:gd name="T4" fmla="*/ 14 w 27"/>
                <a:gd name="T5" fmla="*/ 27 h 27"/>
                <a:gd name="T6" fmla="*/ 0 w 27"/>
                <a:gd name="T7" fmla="*/ 13 h 27"/>
                <a:gd name="T8" fmla="*/ 14 w 27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7"/>
                <a:gd name="T17" fmla="*/ 27 w 27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7">
                  <a:moveTo>
                    <a:pt x="14" y="0"/>
                  </a:moveTo>
                  <a:lnTo>
                    <a:pt x="27" y="13"/>
                  </a:lnTo>
                  <a:lnTo>
                    <a:pt x="14" y="27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7" name="Freeform 687"/>
            <p:cNvSpPr>
              <a:spLocks noChangeAspect="1"/>
            </p:cNvSpPr>
            <p:nvPr/>
          </p:nvSpPr>
          <p:spPr bwMode="auto">
            <a:xfrm>
              <a:off x="5900147" y="5035550"/>
              <a:ext cx="40934" cy="36513"/>
            </a:xfrm>
            <a:custGeom>
              <a:avLst/>
              <a:gdLst>
                <a:gd name="T0" fmla="*/ 13 w 27"/>
                <a:gd name="T1" fmla="*/ 0 h 27"/>
                <a:gd name="T2" fmla="*/ 27 w 27"/>
                <a:gd name="T3" fmla="*/ 14 h 27"/>
                <a:gd name="T4" fmla="*/ 13 w 27"/>
                <a:gd name="T5" fmla="*/ 27 h 27"/>
                <a:gd name="T6" fmla="*/ 0 w 27"/>
                <a:gd name="T7" fmla="*/ 14 h 27"/>
                <a:gd name="T8" fmla="*/ 13 w 27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7"/>
                <a:gd name="T17" fmla="*/ 27 w 27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7">
                  <a:moveTo>
                    <a:pt x="13" y="0"/>
                  </a:moveTo>
                  <a:lnTo>
                    <a:pt x="27" y="14"/>
                  </a:lnTo>
                  <a:lnTo>
                    <a:pt x="13" y="27"/>
                  </a:lnTo>
                  <a:lnTo>
                    <a:pt x="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8" name="Rectangle 688"/>
            <p:cNvSpPr>
              <a:spLocks noChangeAspect="1" noChangeArrowheads="1"/>
            </p:cNvSpPr>
            <p:nvPr/>
          </p:nvSpPr>
          <p:spPr bwMode="auto">
            <a:xfrm>
              <a:off x="4140014" y="5991225"/>
              <a:ext cx="33876" cy="317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9" name="Rectangle 689"/>
            <p:cNvSpPr>
              <a:spLocks noChangeAspect="1" noChangeArrowheads="1"/>
            </p:cNvSpPr>
            <p:nvPr/>
          </p:nvSpPr>
          <p:spPr bwMode="auto">
            <a:xfrm>
              <a:off x="4197885" y="5972175"/>
              <a:ext cx="32465" cy="317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90" name="Rectangle 690"/>
            <p:cNvSpPr>
              <a:spLocks noChangeAspect="1" noChangeArrowheads="1"/>
            </p:cNvSpPr>
            <p:nvPr/>
          </p:nvSpPr>
          <p:spPr bwMode="auto">
            <a:xfrm>
              <a:off x="4255756" y="5942013"/>
              <a:ext cx="32464" cy="30162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91" name="Rectangle 691"/>
            <p:cNvSpPr>
              <a:spLocks noChangeAspect="1" noChangeArrowheads="1"/>
            </p:cNvSpPr>
            <p:nvPr/>
          </p:nvSpPr>
          <p:spPr bwMode="auto">
            <a:xfrm>
              <a:off x="4315039" y="5929313"/>
              <a:ext cx="29641" cy="30162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92" name="Rectangle 692"/>
            <p:cNvSpPr>
              <a:spLocks noChangeAspect="1" noChangeArrowheads="1"/>
            </p:cNvSpPr>
            <p:nvPr/>
          </p:nvSpPr>
          <p:spPr bwMode="auto">
            <a:xfrm>
              <a:off x="4371499" y="5916613"/>
              <a:ext cx="31053" cy="317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93" name="Rectangle 693"/>
            <p:cNvSpPr>
              <a:spLocks noChangeAspect="1" noChangeArrowheads="1"/>
            </p:cNvSpPr>
            <p:nvPr/>
          </p:nvSpPr>
          <p:spPr bwMode="auto">
            <a:xfrm>
              <a:off x="4429370" y="5886450"/>
              <a:ext cx="29642" cy="301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94" name="Rectangle 694"/>
            <p:cNvSpPr>
              <a:spLocks noChangeAspect="1" noChangeArrowheads="1"/>
            </p:cNvSpPr>
            <p:nvPr/>
          </p:nvSpPr>
          <p:spPr bwMode="auto">
            <a:xfrm>
              <a:off x="4509825" y="5802313"/>
              <a:ext cx="33876" cy="30162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95" name="Rectangle 695"/>
            <p:cNvSpPr>
              <a:spLocks noChangeAspect="1" noChangeArrowheads="1"/>
            </p:cNvSpPr>
            <p:nvPr/>
          </p:nvSpPr>
          <p:spPr bwMode="auto">
            <a:xfrm>
              <a:off x="4567696" y="5783263"/>
              <a:ext cx="32465" cy="30162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96" name="Rectangle 696"/>
            <p:cNvSpPr>
              <a:spLocks noChangeAspect="1" noChangeArrowheads="1"/>
            </p:cNvSpPr>
            <p:nvPr/>
          </p:nvSpPr>
          <p:spPr bwMode="auto">
            <a:xfrm>
              <a:off x="4624156" y="5759450"/>
              <a:ext cx="33876" cy="301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97" name="Rectangle 697"/>
            <p:cNvSpPr>
              <a:spLocks noChangeAspect="1" noChangeArrowheads="1"/>
            </p:cNvSpPr>
            <p:nvPr/>
          </p:nvSpPr>
          <p:spPr bwMode="auto">
            <a:xfrm>
              <a:off x="4708846" y="5611813"/>
              <a:ext cx="31053" cy="30162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98" name="Rectangle 698"/>
            <p:cNvSpPr>
              <a:spLocks noChangeAspect="1" noChangeArrowheads="1"/>
            </p:cNvSpPr>
            <p:nvPr/>
          </p:nvSpPr>
          <p:spPr bwMode="auto">
            <a:xfrm>
              <a:off x="4765305" y="5518150"/>
              <a:ext cx="32465" cy="33338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99" name="Rectangle 699"/>
            <p:cNvSpPr>
              <a:spLocks noChangeAspect="1" noChangeArrowheads="1"/>
            </p:cNvSpPr>
            <p:nvPr/>
          </p:nvSpPr>
          <p:spPr bwMode="auto">
            <a:xfrm>
              <a:off x="4823177" y="5410200"/>
              <a:ext cx="31053" cy="301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0" name="Rectangle 700"/>
            <p:cNvSpPr>
              <a:spLocks noChangeAspect="1" noChangeArrowheads="1"/>
            </p:cNvSpPr>
            <p:nvPr/>
          </p:nvSpPr>
          <p:spPr bwMode="auto">
            <a:xfrm>
              <a:off x="4913513" y="5178425"/>
              <a:ext cx="31053" cy="301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1" name="Rectangle 701"/>
            <p:cNvSpPr>
              <a:spLocks noChangeAspect="1" noChangeArrowheads="1"/>
            </p:cNvSpPr>
            <p:nvPr/>
          </p:nvSpPr>
          <p:spPr bwMode="auto">
            <a:xfrm>
              <a:off x="4969973" y="4964113"/>
              <a:ext cx="32464" cy="30162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2" name="Freeform 702"/>
            <p:cNvSpPr>
              <a:spLocks noChangeAspect="1"/>
            </p:cNvSpPr>
            <p:nvPr/>
          </p:nvSpPr>
          <p:spPr bwMode="auto">
            <a:xfrm>
              <a:off x="4140014" y="5984875"/>
              <a:ext cx="38110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3" name="Freeform 703"/>
            <p:cNvSpPr>
              <a:spLocks noChangeAspect="1"/>
            </p:cNvSpPr>
            <p:nvPr/>
          </p:nvSpPr>
          <p:spPr bwMode="auto">
            <a:xfrm>
              <a:off x="4197885" y="5978525"/>
              <a:ext cx="38111" cy="36513"/>
            </a:xfrm>
            <a:custGeom>
              <a:avLst/>
              <a:gdLst>
                <a:gd name="T0" fmla="*/ 13 w 26"/>
                <a:gd name="T1" fmla="*/ 0 h 26"/>
                <a:gd name="T2" fmla="*/ 26 w 26"/>
                <a:gd name="T3" fmla="*/ 26 h 26"/>
                <a:gd name="T4" fmla="*/ 0 w 26"/>
                <a:gd name="T5" fmla="*/ 26 h 26"/>
                <a:gd name="T6" fmla="*/ 13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13" y="0"/>
                  </a:moveTo>
                  <a:lnTo>
                    <a:pt x="26" y="26"/>
                  </a:lnTo>
                  <a:lnTo>
                    <a:pt x="0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4" name="Freeform 704"/>
            <p:cNvSpPr>
              <a:spLocks noChangeAspect="1"/>
            </p:cNvSpPr>
            <p:nvPr/>
          </p:nvSpPr>
          <p:spPr bwMode="auto">
            <a:xfrm>
              <a:off x="4255756" y="5972175"/>
              <a:ext cx="36699" cy="36513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5" name="Freeform 705"/>
            <p:cNvSpPr>
              <a:spLocks noChangeAspect="1"/>
            </p:cNvSpPr>
            <p:nvPr/>
          </p:nvSpPr>
          <p:spPr bwMode="auto">
            <a:xfrm>
              <a:off x="4315039" y="5959475"/>
              <a:ext cx="35287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6" name="Freeform 706"/>
            <p:cNvSpPr>
              <a:spLocks noChangeAspect="1"/>
            </p:cNvSpPr>
            <p:nvPr/>
          </p:nvSpPr>
          <p:spPr bwMode="auto">
            <a:xfrm>
              <a:off x="4371499" y="5929313"/>
              <a:ext cx="36699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7" name="Freeform 707"/>
            <p:cNvSpPr>
              <a:spLocks noChangeAspect="1"/>
            </p:cNvSpPr>
            <p:nvPr/>
          </p:nvSpPr>
          <p:spPr bwMode="auto">
            <a:xfrm>
              <a:off x="4429370" y="5911850"/>
              <a:ext cx="36699" cy="36513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8" name="Freeform 708"/>
            <p:cNvSpPr>
              <a:spLocks noChangeAspect="1"/>
            </p:cNvSpPr>
            <p:nvPr/>
          </p:nvSpPr>
          <p:spPr bwMode="auto">
            <a:xfrm>
              <a:off x="4509825" y="5862638"/>
              <a:ext cx="39522" cy="36512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9" name="Freeform 709"/>
            <p:cNvSpPr>
              <a:spLocks noChangeAspect="1"/>
            </p:cNvSpPr>
            <p:nvPr/>
          </p:nvSpPr>
          <p:spPr bwMode="auto">
            <a:xfrm>
              <a:off x="4567696" y="5875338"/>
              <a:ext cx="39522" cy="36512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0" name="Freeform 710"/>
            <p:cNvSpPr>
              <a:spLocks noChangeAspect="1"/>
            </p:cNvSpPr>
            <p:nvPr/>
          </p:nvSpPr>
          <p:spPr bwMode="auto">
            <a:xfrm>
              <a:off x="4624156" y="5856288"/>
              <a:ext cx="39522" cy="38100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1" name="Freeform 711"/>
            <p:cNvSpPr>
              <a:spLocks noChangeAspect="1"/>
            </p:cNvSpPr>
            <p:nvPr/>
          </p:nvSpPr>
          <p:spPr bwMode="auto">
            <a:xfrm>
              <a:off x="4708846" y="5807075"/>
              <a:ext cx="39522" cy="36513"/>
            </a:xfrm>
            <a:custGeom>
              <a:avLst/>
              <a:gdLst>
                <a:gd name="T0" fmla="*/ 13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3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3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2" name="Freeform 712"/>
            <p:cNvSpPr>
              <a:spLocks noChangeAspect="1"/>
            </p:cNvSpPr>
            <p:nvPr/>
          </p:nvSpPr>
          <p:spPr bwMode="auto">
            <a:xfrm>
              <a:off x="4765305" y="5794375"/>
              <a:ext cx="39522" cy="38100"/>
            </a:xfrm>
            <a:custGeom>
              <a:avLst/>
              <a:gdLst>
                <a:gd name="T0" fmla="*/ 13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3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3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3" name="Freeform 713"/>
            <p:cNvSpPr>
              <a:spLocks noChangeAspect="1"/>
            </p:cNvSpPr>
            <p:nvPr/>
          </p:nvSpPr>
          <p:spPr bwMode="auto">
            <a:xfrm>
              <a:off x="4823177" y="5759450"/>
              <a:ext cx="39522" cy="34925"/>
            </a:xfrm>
            <a:custGeom>
              <a:avLst/>
              <a:gdLst>
                <a:gd name="T0" fmla="*/ 13 w 27"/>
                <a:gd name="T1" fmla="*/ 0 h 26"/>
                <a:gd name="T2" fmla="*/ 27 w 27"/>
                <a:gd name="T3" fmla="*/ 26 h 26"/>
                <a:gd name="T4" fmla="*/ 0 w 27"/>
                <a:gd name="T5" fmla="*/ 26 h 26"/>
                <a:gd name="T6" fmla="*/ 13 w 27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6"/>
                <a:gd name="T14" fmla="*/ 27 w 27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6">
                  <a:moveTo>
                    <a:pt x="13" y="0"/>
                  </a:moveTo>
                  <a:lnTo>
                    <a:pt x="27" y="26"/>
                  </a:lnTo>
                  <a:lnTo>
                    <a:pt x="0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4" name="Freeform 714"/>
            <p:cNvSpPr>
              <a:spLocks noChangeAspect="1"/>
            </p:cNvSpPr>
            <p:nvPr/>
          </p:nvSpPr>
          <p:spPr bwMode="auto">
            <a:xfrm>
              <a:off x="4913513" y="5684838"/>
              <a:ext cx="36699" cy="36512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5" name="Freeform 715"/>
            <p:cNvSpPr>
              <a:spLocks noChangeAspect="1"/>
            </p:cNvSpPr>
            <p:nvPr/>
          </p:nvSpPr>
          <p:spPr bwMode="auto">
            <a:xfrm>
              <a:off x="4969973" y="5673725"/>
              <a:ext cx="38110" cy="36513"/>
            </a:xfrm>
            <a:custGeom>
              <a:avLst/>
              <a:gdLst>
                <a:gd name="T0" fmla="*/ 14 w 27"/>
                <a:gd name="T1" fmla="*/ 0 h 26"/>
                <a:gd name="T2" fmla="*/ 27 w 27"/>
                <a:gd name="T3" fmla="*/ 26 h 26"/>
                <a:gd name="T4" fmla="*/ 0 w 27"/>
                <a:gd name="T5" fmla="*/ 26 h 26"/>
                <a:gd name="T6" fmla="*/ 14 w 27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6"/>
                <a:gd name="T14" fmla="*/ 27 w 27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6">
                  <a:moveTo>
                    <a:pt x="14" y="0"/>
                  </a:moveTo>
                  <a:lnTo>
                    <a:pt x="27" y="26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6" name="Freeform 716"/>
            <p:cNvSpPr>
              <a:spLocks noChangeAspect="1"/>
            </p:cNvSpPr>
            <p:nvPr/>
          </p:nvSpPr>
          <p:spPr bwMode="auto">
            <a:xfrm>
              <a:off x="5020786" y="5654675"/>
              <a:ext cx="36699" cy="36513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7" name="Freeform 717"/>
            <p:cNvSpPr>
              <a:spLocks noChangeAspect="1"/>
            </p:cNvSpPr>
            <p:nvPr/>
          </p:nvSpPr>
          <p:spPr bwMode="auto">
            <a:xfrm>
              <a:off x="5109710" y="5526088"/>
              <a:ext cx="38111" cy="38100"/>
            </a:xfrm>
            <a:custGeom>
              <a:avLst/>
              <a:gdLst>
                <a:gd name="T0" fmla="*/ 13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3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3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8" name="Freeform 718"/>
            <p:cNvSpPr>
              <a:spLocks noChangeAspect="1"/>
            </p:cNvSpPr>
            <p:nvPr/>
          </p:nvSpPr>
          <p:spPr bwMode="auto">
            <a:xfrm>
              <a:off x="5167582" y="5495925"/>
              <a:ext cx="39522" cy="36513"/>
            </a:xfrm>
            <a:custGeom>
              <a:avLst/>
              <a:gdLst>
                <a:gd name="T0" fmla="*/ 13 w 27"/>
                <a:gd name="T1" fmla="*/ 0 h 26"/>
                <a:gd name="T2" fmla="*/ 27 w 27"/>
                <a:gd name="T3" fmla="*/ 26 h 26"/>
                <a:gd name="T4" fmla="*/ 0 w 27"/>
                <a:gd name="T5" fmla="*/ 26 h 26"/>
                <a:gd name="T6" fmla="*/ 13 w 27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6"/>
                <a:gd name="T14" fmla="*/ 27 w 27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6">
                  <a:moveTo>
                    <a:pt x="13" y="0"/>
                  </a:moveTo>
                  <a:lnTo>
                    <a:pt x="27" y="26"/>
                  </a:lnTo>
                  <a:lnTo>
                    <a:pt x="0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9" name="Freeform 719"/>
            <p:cNvSpPr>
              <a:spLocks noChangeAspect="1"/>
            </p:cNvSpPr>
            <p:nvPr/>
          </p:nvSpPr>
          <p:spPr bwMode="auto">
            <a:xfrm>
              <a:off x="5225453" y="5403850"/>
              <a:ext cx="38111" cy="36513"/>
            </a:xfrm>
            <a:custGeom>
              <a:avLst/>
              <a:gdLst>
                <a:gd name="T0" fmla="*/ 13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3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3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0" name="Freeform 720"/>
            <p:cNvSpPr>
              <a:spLocks noChangeAspect="1"/>
            </p:cNvSpPr>
            <p:nvPr/>
          </p:nvSpPr>
          <p:spPr bwMode="auto">
            <a:xfrm>
              <a:off x="5308731" y="5219700"/>
              <a:ext cx="38110" cy="36513"/>
            </a:xfrm>
            <a:custGeom>
              <a:avLst/>
              <a:gdLst>
                <a:gd name="T0" fmla="*/ 13 w 26"/>
                <a:gd name="T1" fmla="*/ 0 h 26"/>
                <a:gd name="T2" fmla="*/ 26 w 26"/>
                <a:gd name="T3" fmla="*/ 26 h 26"/>
                <a:gd name="T4" fmla="*/ 0 w 26"/>
                <a:gd name="T5" fmla="*/ 26 h 26"/>
                <a:gd name="T6" fmla="*/ 13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13" y="0"/>
                  </a:moveTo>
                  <a:lnTo>
                    <a:pt x="26" y="26"/>
                  </a:lnTo>
                  <a:lnTo>
                    <a:pt x="0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1" name="Freeform 721"/>
            <p:cNvSpPr>
              <a:spLocks noChangeAspect="1"/>
            </p:cNvSpPr>
            <p:nvPr/>
          </p:nvSpPr>
          <p:spPr bwMode="auto">
            <a:xfrm>
              <a:off x="5365191" y="5127625"/>
              <a:ext cx="38110" cy="36513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2" name="Oval 722"/>
            <p:cNvSpPr>
              <a:spLocks noChangeAspect="1" noChangeArrowheads="1"/>
            </p:cNvSpPr>
            <p:nvPr/>
          </p:nvSpPr>
          <p:spPr bwMode="auto">
            <a:xfrm>
              <a:off x="4140014" y="5991225"/>
              <a:ext cx="33876" cy="317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3" name="Oval 723"/>
            <p:cNvSpPr>
              <a:spLocks noChangeAspect="1" noChangeArrowheads="1"/>
            </p:cNvSpPr>
            <p:nvPr/>
          </p:nvSpPr>
          <p:spPr bwMode="auto">
            <a:xfrm>
              <a:off x="4197885" y="5959475"/>
              <a:ext cx="32465" cy="317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4" name="Oval 724"/>
            <p:cNvSpPr>
              <a:spLocks noChangeAspect="1" noChangeArrowheads="1"/>
            </p:cNvSpPr>
            <p:nvPr/>
          </p:nvSpPr>
          <p:spPr bwMode="auto">
            <a:xfrm>
              <a:off x="4255756" y="5978525"/>
              <a:ext cx="32464" cy="30163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5" name="Oval 725"/>
            <p:cNvSpPr>
              <a:spLocks noChangeAspect="1" noChangeArrowheads="1"/>
            </p:cNvSpPr>
            <p:nvPr/>
          </p:nvSpPr>
          <p:spPr bwMode="auto">
            <a:xfrm>
              <a:off x="4371499" y="5978525"/>
              <a:ext cx="31053" cy="30163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6" name="Oval 726"/>
            <p:cNvSpPr>
              <a:spLocks noChangeAspect="1" noChangeArrowheads="1"/>
            </p:cNvSpPr>
            <p:nvPr/>
          </p:nvSpPr>
          <p:spPr bwMode="auto">
            <a:xfrm>
              <a:off x="4429370" y="5984875"/>
              <a:ext cx="29642" cy="30163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7" name="Freeform 727"/>
            <p:cNvSpPr>
              <a:spLocks noChangeAspect="1"/>
            </p:cNvSpPr>
            <p:nvPr/>
          </p:nvSpPr>
          <p:spPr bwMode="auto">
            <a:xfrm>
              <a:off x="4140014" y="5991225"/>
              <a:ext cx="38110" cy="36513"/>
            </a:xfrm>
            <a:custGeom>
              <a:avLst/>
              <a:gdLst>
                <a:gd name="T0" fmla="*/ 13 w 26"/>
                <a:gd name="T1" fmla="*/ 0 h 26"/>
                <a:gd name="T2" fmla="*/ 26 w 26"/>
                <a:gd name="T3" fmla="*/ 26 h 26"/>
                <a:gd name="T4" fmla="*/ 0 w 26"/>
                <a:gd name="T5" fmla="*/ 26 h 26"/>
                <a:gd name="T6" fmla="*/ 13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13" y="0"/>
                  </a:moveTo>
                  <a:lnTo>
                    <a:pt x="26" y="26"/>
                  </a:lnTo>
                  <a:lnTo>
                    <a:pt x="0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8" name="Freeform 728"/>
            <p:cNvSpPr>
              <a:spLocks noChangeAspect="1"/>
            </p:cNvSpPr>
            <p:nvPr/>
          </p:nvSpPr>
          <p:spPr bwMode="auto">
            <a:xfrm>
              <a:off x="4197885" y="5967413"/>
              <a:ext cx="38111" cy="36512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9" name="Freeform 729"/>
            <p:cNvSpPr>
              <a:spLocks noChangeAspect="1"/>
            </p:cNvSpPr>
            <p:nvPr/>
          </p:nvSpPr>
          <p:spPr bwMode="auto">
            <a:xfrm>
              <a:off x="4255756" y="5991225"/>
              <a:ext cx="36699" cy="36513"/>
            </a:xfrm>
            <a:custGeom>
              <a:avLst/>
              <a:gdLst>
                <a:gd name="T0" fmla="*/ 13 w 26"/>
                <a:gd name="T1" fmla="*/ 0 h 26"/>
                <a:gd name="T2" fmla="*/ 26 w 26"/>
                <a:gd name="T3" fmla="*/ 26 h 26"/>
                <a:gd name="T4" fmla="*/ 0 w 26"/>
                <a:gd name="T5" fmla="*/ 26 h 26"/>
                <a:gd name="T6" fmla="*/ 13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13" y="0"/>
                  </a:moveTo>
                  <a:lnTo>
                    <a:pt x="26" y="26"/>
                  </a:lnTo>
                  <a:lnTo>
                    <a:pt x="0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0" name="Freeform 730"/>
            <p:cNvSpPr>
              <a:spLocks noChangeAspect="1"/>
            </p:cNvSpPr>
            <p:nvPr/>
          </p:nvSpPr>
          <p:spPr bwMode="auto">
            <a:xfrm>
              <a:off x="4315039" y="5991225"/>
              <a:ext cx="35287" cy="36513"/>
            </a:xfrm>
            <a:custGeom>
              <a:avLst/>
              <a:gdLst>
                <a:gd name="T0" fmla="*/ 13 w 26"/>
                <a:gd name="T1" fmla="*/ 0 h 26"/>
                <a:gd name="T2" fmla="*/ 26 w 26"/>
                <a:gd name="T3" fmla="*/ 26 h 26"/>
                <a:gd name="T4" fmla="*/ 0 w 26"/>
                <a:gd name="T5" fmla="*/ 26 h 26"/>
                <a:gd name="T6" fmla="*/ 13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13" y="0"/>
                  </a:moveTo>
                  <a:lnTo>
                    <a:pt x="26" y="26"/>
                  </a:lnTo>
                  <a:lnTo>
                    <a:pt x="0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1" name="Freeform 731"/>
            <p:cNvSpPr>
              <a:spLocks noChangeAspect="1"/>
            </p:cNvSpPr>
            <p:nvPr/>
          </p:nvSpPr>
          <p:spPr bwMode="auto">
            <a:xfrm>
              <a:off x="4371499" y="6008688"/>
              <a:ext cx="36699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2" name="Freeform 732"/>
            <p:cNvSpPr>
              <a:spLocks noChangeAspect="1"/>
            </p:cNvSpPr>
            <p:nvPr/>
          </p:nvSpPr>
          <p:spPr bwMode="auto">
            <a:xfrm>
              <a:off x="4429370" y="6015038"/>
              <a:ext cx="36699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3" name="Freeform 733"/>
            <p:cNvSpPr>
              <a:spLocks noChangeAspect="1"/>
            </p:cNvSpPr>
            <p:nvPr/>
          </p:nvSpPr>
          <p:spPr bwMode="auto">
            <a:xfrm>
              <a:off x="4509825" y="6022975"/>
              <a:ext cx="39522" cy="36513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4" name="Freeform 734"/>
            <p:cNvSpPr>
              <a:spLocks noChangeAspect="1"/>
            </p:cNvSpPr>
            <p:nvPr/>
          </p:nvSpPr>
          <p:spPr bwMode="auto">
            <a:xfrm>
              <a:off x="4567696" y="6022975"/>
              <a:ext cx="39522" cy="36513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5" name="Freeform 735"/>
            <p:cNvSpPr>
              <a:spLocks noChangeAspect="1"/>
            </p:cNvSpPr>
            <p:nvPr/>
          </p:nvSpPr>
          <p:spPr bwMode="auto">
            <a:xfrm>
              <a:off x="4624156" y="6027738"/>
              <a:ext cx="39522" cy="36512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6" name="Freeform 736"/>
            <p:cNvSpPr>
              <a:spLocks noChangeAspect="1"/>
            </p:cNvSpPr>
            <p:nvPr/>
          </p:nvSpPr>
          <p:spPr bwMode="auto">
            <a:xfrm>
              <a:off x="4708846" y="6022975"/>
              <a:ext cx="39522" cy="36513"/>
            </a:xfrm>
            <a:custGeom>
              <a:avLst/>
              <a:gdLst>
                <a:gd name="T0" fmla="*/ 13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3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3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7" name="Freeform 737"/>
            <p:cNvSpPr>
              <a:spLocks noChangeAspect="1"/>
            </p:cNvSpPr>
            <p:nvPr/>
          </p:nvSpPr>
          <p:spPr bwMode="auto">
            <a:xfrm>
              <a:off x="4765305" y="6027738"/>
              <a:ext cx="39522" cy="36512"/>
            </a:xfrm>
            <a:custGeom>
              <a:avLst/>
              <a:gdLst>
                <a:gd name="T0" fmla="*/ 13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3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3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8" name="Freeform 738"/>
            <p:cNvSpPr>
              <a:spLocks noChangeAspect="1"/>
            </p:cNvSpPr>
            <p:nvPr/>
          </p:nvSpPr>
          <p:spPr bwMode="auto">
            <a:xfrm>
              <a:off x="4823177" y="6022975"/>
              <a:ext cx="39522" cy="36513"/>
            </a:xfrm>
            <a:custGeom>
              <a:avLst/>
              <a:gdLst>
                <a:gd name="T0" fmla="*/ 13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3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3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9" name="Freeform 739"/>
            <p:cNvSpPr>
              <a:spLocks noChangeAspect="1"/>
            </p:cNvSpPr>
            <p:nvPr/>
          </p:nvSpPr>
          <p:spPr bwMode="auto">
            <a:xfrm>
              <a:off x="4913513" y="6022975"/>
              <a:ext cx="36699" cy="36513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0" name="Freeform 740"/>
            <p:cNvSpPr>
              <a:spLocks noChangeAspect="1"/>
            </p:cNvSpPr>
            <p:nvPr/>
          </p:nvSpPr>
          <p:spPr bwMode="auto">
            <a:xfrm>
              <a:off x="4969973" y="6022975"/>
              <a:ext cx="38110" cy="36513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1" name="Freeform 741"/>
            <p:cNvSpPr>
              <a:spLocks noChangeAspect="1"/>
            </p:cNvSpPr>
            <p:nvPr/>
          </p:nvSpPr>
          <p:spPr bwMode="auto">
            <a:xfrm>
              <a:off x="5020786" y="6022975"/>
              <a:ext cx="36699" cy="36513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2" name="Freeform 742"/>
            <p:cNvSpPr>
              <a:spLocks noChangeAspect="1"/>
            </p:cNvSpPr>
            <p:nvPr/>
          </p:nvSpPr>
          <p:spPr bwMode="auto">
            <a:xfrm>
              <a:off x="5109710" y="6008688"/>
              <a:ext cx="38111" cy="38100"/>
            </a:xfrm>
            <a:custGeom>
              <a:avLst/>
              <a:gdLst>
                <a:gd name="T0" fmla="*/ 13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3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3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3" name="Freeform 743"/>
            <p:cNvSpPr>
              <a:spLocks noChangeAspect="1"/>
            </p:cNvSpPr>
            <p:nvPr/>
          </p:nvSpPr>
          <p:spPr bwMode="auto">
            <a:xfrm>
              <a:off x="5167582" y="5978525"/>
              <a:ext cx="39522" cy="36513"/>
            </a:xfrm>
            <a:custGeom>
              <a:avLst/>
              <a:gdLst>
                <a:gd name="T0" fmla="*/ 13 w 27"/>
                <a:gd name="T1" fmla="*/ 0 h 26"/>
                <a:gd name="T2" fmla="*/ 27 w 27"/>
                <a:gd name="T3" fmla="*/ 26 h 26"/>
                <a:gd name="T4" fmla="*/ 0 w 27"/>
                <a:gd name="T5" fmla="*/ 26 h 26"/>
                <a:gd name="T6" fmla="*/ 13 w 27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6"/>
                <a:gd name="T14" fmla="*/ 27 w 27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6">
                  <a:moveTo>
                    <a:pt x="13" y="0"/>
                  </a:moveTo>
                  <a:lnTo>
                    <a:pt x="27" y="26"/>
                  </a:lnTo>
                  <a:lnTo>
                    <a:pt x="0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4" name="Freeform 744"/>
            <p:cNvSpPr>
              <a:spLocks noChangeAspect="1"/>
            </p:cNvSpPr>
            <p:nvPr/>
          </p:nvSpPr>
          <p:spPr bwMode="auto">
            <a:xfrm>
              <a:off x="5225453" y="5948363"/>
              <a:ext cx="38111" cy="36512"/>
            </a:xfrm>
            <a:custGeom>
              <a:avLst/>
              <a:gdLst>
                <a:gd name="T0" fmla="*/ 13 w 27"/>
                <a:gd name="T1" fmla="*/ 0 h 26"/>
                <a:gd name="T2" fmla="*/ 27 w 27"/>
                <a:gd name="T3" fmla="*/ 26 h 26"/>
                <a:gd name="T4" fmla="*/ 0 w 27"/>
                <a:gd name="T5" fmla="*/ 26 h 26"/>
                <a:gd name="T6" fmla="*/ 13 w 27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6"/>
                <a:gd name="T14" fmla="*/ 27 w 27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6">
                  <a:moveTo>
                    <a:pt x="13" y="0"/>
                  </a:moveTo>
                  <a:lnTo>
                    <a:pt x="27" y="26"/>
                  </a:lnTo>
                  <a:lnTo>
                    <a:pt x="0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5" name="Freeform 745"/>
            <p:cNvSpPr>
              <a:spLocks noChangeAspect="1"/>
            </p:cNvSpPr>
            <p:nvPr/>
          </p:nvSpPr>
          <p:spPr bwMode="auto">
            <a:xfrm>
              <a:off x="5308731" y="5929313"/>
              <a:ext cx="38110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6" name="Freeform 746"/>
            <p:cNvSpPr>
              <a:spLocks noChangeAspect="1"/>
            </p:cNvSpPr>
            <p:nvPr/>
          </p:nvSpPr>
          <p:spPr bwMode="auto">
            <a:xfrm>
              <a:off x="5365191" y="5916613"/>
              <a:ext cx="38110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7" name="Freeform 747"/>
            <p:cNvSpPr>
              <a:spLocks noChangeAspect="1"/>
            </p:cNvSpPr>
            <p:nvPr/>
          </p:nvSpPr>
          <p:spPr bwMode="auto">
            <a:xfrm>
              <a:off x="5423062" y="5929313"/>
              <a:ext cx="38111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8" name="Freeform 748"/>
            <p:cNvSpPr>
              <a:spLocks noChangeAspect="1"/>
            </p:cNvSpPr>
            <p:nvPr/>
          </p:nvSpPr>
          <p:spPr bwMode="auto">
            <a:xfrm>
              <a:off x="5506341" y="5886450"/>
              <a:ext cx="36699" cy="38100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9" name="Freeform 749"/>
            <p:cNvSpPr>
              <a:spLocks noChangeAspect="1"/>
            </p:cNvSpPr>
            <p:nvPr/>
          </p:nvSpPr>
          <p:spPr bwMode="auto">
            <a:xfrm>
              <a:off x="5564212" y="5819775"/>
              <a:ext cx="38111" cy="36513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0" name="Freeform 750"/>
            <p:cNvSpPr>
              <a:spLocks noChangeAspect="1"/>
            </p:cNvSpPr>
            <p:nvPr/>
          </p:nvSpPr>
          <p:spPr bwMode="auto">
            <a:xfrm>
              <a:off x="5620671" y="5776913"/>
              <a:ext cx="38111" cy="36512"/>
            </a:xfrm>
            <a:custGeom>
              <a:avLst/>
              <a:gdLst>
                <a:gd name="T0" fmla="*/ 13 w 26"/>
                <a:gd name="T1" fmla="*/ 0 h 27"/>
                <a:gd name="T2" fmla="*/ 26 w 26"/>
                <a:gd name="T3" fmla="*/ 27 h 27"/>
                <a:gd name="T4" fmla="*/ 0 w 26"/>
                <a:gd name="T5" fmla="*/ 27 h 27"/>
                <a:gd name="T6" fmla="*/ 13 w 26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7"/>
                <a:gd name="T14" fmla="*/ 26 w 26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7">
                  <a:moveTo>
                    <a:pt x="13" y="0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1" name="Freeform 751"/>
            <p:cNvSpPr>
              <a:spLocks noChangeAspect="1"/>
            </p:cNvSpPr>
            <p:nvPr/>
          </p:nvSpPr>
          <p:spPr bwMode="auto">
            <a:xfrm>
              <a:off x="5702538" y="5721350"/>
              <a:ext cx="39522" cy="38100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2" name="Freeform 752"/>
            <p:cNvSpPr>
              <a:spLocks noChangeAspect="1"/>
            </p:cNvSpPr>
            <p:nvPr/>
          </p:nvSpPr>
          <p:spPr bwMode="auto">
            <a:xfrm>
              <a:off x="5760410" y="5635625"/>
              <a:ext cx="38110" cy="38100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3" name="Freeform 753"/>
            <p:cNvSpPr>
              <a:spLocks noChangeAspect="1"/>
            </p:cNvSpPr>
            <p:nvPr/>
          </p:nvSpPr>
          <p:spPr bwMode="auto">
            <a:xfrm>
              <a:off x="5818281" y="5581650"/>
              <a:ext cx="38111" cy="36513"/>
            </a:xfrm>
            <a:custGeom>
              <a:avLst/>
              <a:gdLst>
                <a:gd name="T0" fmla="*/ 14 w 27"/>
                <a:gd name="T1" fmla="*/ 0 h 27"/>
                <a:gd name="T2" fmla="*/ 27 w 27"/>
                <a:gd name="T3" fmla="*/ 27 h 27"/>
                <a:gd name="T4" fmla="*/ 0 w 27"/>
                <a:gd name="T5" fmla="*/ 27 h 27"/>
                <a:gd name="T6" fmla="*/ 14 w 2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7"/>
                <a:gd name="T14" fmla="*/ 27 w 2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7">
                  <a:moveTo>
                    <a:pt x="14" y="0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4" name="Rectangle 754"/>
            <p:cNvSpPr>
              <a:spLocks noChangeAspect="1" noChangeArrowheads="1"/>
            </p:cNvSpPr>
            <p:nvPr/>
          </p:nvSpPr>
          <p:spPr bwMode="auto">
            <a:xfrm>
              <a:off x="4140014" y="5991225"/>
              <a:ext cx="33876" cy="317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5" name="Rectangle 755"/>
            <p:cNvSpPr>
              <a:spLocks noChangeAspect="1" noChangeArrowheads="1"/>
            </p:cNvSpPr>
            <p:nvPr/>
          </p:nvSpPr>
          <p:spPr bwMode="auto">
            <a:xfrm>
              <a:off x="4197885" y="5954713"/>
              <a:ext cx="32465" cy="301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6" name="Rectangle 756"/>
            <p:cNvSpPr>
              <a:spLocks noChangeAspect="1" noChangeArrowheads="1"/>
            </p:cNvSpPr>
            <p:nvPr/>
          </p:nvSpPr>
          <p:spPr bwMode="auto">
            <a:xfrm>
              <a:off x="4255756" y="5967413"/>
              <a:ext cx="32464" cy="301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7" name="Rectangle 757"/>
            <p:cNvSpPr>
              <a:spLocks noChangeAspect="1" noChangeArrowheads="1"/>
            </p:cNvSpPr>
            <p:nvPr/>
          </p:nvSpPr>
          <p:spPr bwMode="auto">
            <a:xfrm>
              <a:off x="4315039" y="5929313"/>
              <a:ext cx="29641" cy="301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8" name="Rectangle 758"/>
            <p:cNvSpPr>
              <a:spLocks noChangeAspect="1" noChangeArrowheads="1"/>
            </p:cNvSpPr>
            <p:nvPr/>
          </p:nvSpPr>
          <p:spPr bwMode="auto">
            <a:xfrm>
              <a:off x="4371499" y="5972175"/>
              <a:ext cx="31053" cy="317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9" name="Rectangle 759"/>
            <p:cNvSpPr>
              <a:spLocks noChangeAspect="1" noChangeArrowheads="1"/>
            </p:cNvSpPr>
            <p:nvPr/>
          </p:nvSpPr>
          <p:spPr bwMode="auto">
            <a:xfrm>
              <a:off x="4429370" y="5978525"/>
              <a:ext cx="29642" cy="301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0" name="Rectangle 760"/>
            <p:cNvSpPr>
              <a:spLocks noChangeAspect="1" noChangeArrowheads="1"/>
            </p:cNvSpPr>
            <p:nvPr/>
          </p:nvSpPr>
          <p:spPr bwMode="auto">
            <a:xfrm>
              <a:off x="4509825" y="5954713"/>
              <a:ext cx="33876" cy="301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1" name="Rectangle 761"/>
            <p:cNvSpPr>
              <a:spLocks noChangeAspect="1" noChangeArrowheads="1"/>
            </p:cNvSpPr>
            <p:nvPr/>
          </p:nvSpPr>
          <p:spPr bwMode="auto">
            <a:xfrm>
              <a:off x="4567696" y="5954713"/>
              <a:ext cx="32465" cy="301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2" name="Rectangle 762"/>
            <p:cNvSpPr>
              <a:spLocks noChangeAspect="1" noChangeArrowheads="1"/>
            </p:cNvSpPr>
            <p:nvPr/>
          </p:nvSpPr>
          <p:spPr bwMode="auto">
            <a:xfrm>
              <a:off x="4624156" y="5948363"/>
              <a:ext cx="33876" cy="301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3" name="Rectangle 763"/>
            <p:cNvSpPr>
              <a:spLocks noChangeAspect="1" noChangeArrowheads="1"/>
            </p:cNvSpPr>
            <p:nvPr/>
          </p:nvSpPr>
          <p:spPr bwMode="auto">
            <a:xfrm>
              <a:off x="4708846" y="5894388"/>
              <a:ext cx="31053" cy="301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4" name="Rectangle 764"/>
            <p:cNvSpPr>
              <a:spLocks noChangeAspect="1" noChangeArrowheads="1"/>
            </p:cNvSpPr>
            <p:nvPr/>
          </p:nvSpPr>
          <p:spPr bwMode="auto">
            <a:xfrm>
              <a:off x="4765305" y="5881688"/>
              <a:ext cx="32465" cy="301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5" name="Rectangle 765"/>
            <p:cNvSpPr>
              <a:spLocks noChangeAspect="1" noChangeArrowheads="1"/>
            </p:cNvSpPr>
            <p:nvPr/>
          </p:nvSpPr>
          <p:spPr bwMode="auto">
            <a:xfrm>
              <a:off x="4823177" y="5832475"/>
              <a:ext cx="31053" cy="301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6" name="Rectangle 766"/>
            <p:cNvSpPr>
              <a:spLocks noChangeAspect="1" noChangeArrowheads="1"/>
            </p:cNvSpPr>
            <p:nvPr/>
          </p:nvSpPr>
          <p:spPr bwMode="auto">
            <a:xfrm>
              <a:off x="4913513" y="5764213"/>
              <a:ext cx="31053" cy="301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7" name="Rectangle 767"/>
            <p:cNvSpPr>
              <a:spLocks noChangeAspect="1" noChangeArrowheads="1"/>
            </p:cNvSpPr>
            <p:nvPr/>
          </p:nvSpPr>
          <p:spPr bwMode="auto">
            <a:xfrm>
              <a:off x="4969973" y="5746750"/>
              <a:ext cx="32464" cy="301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8" name="Rectangle 768"/>
            <p:cNvSpPr>
              <a:spLocks noChangeAspect="1" noChangeArrowheads="1"/>
            </p:cNvSpPr>
            <p:nvPr/>
          </p:nvSpPr>
          <p:spPr bwMode="auto">
            <a:xfrm>
              <a:off x="5020786" y="5740400"/>
              <a:ext cx="32464" cy="301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9" name="Rectangle 769"/>
            <p:cNvSpPr>
              <a:spLocks noChangeAspect="1" noChangeArrowheads="1"/>
            </p:cNvSpPr>
            <p:nvPr/>
          </p:nvSpPr>
          <p:spPr bwMode="auto">
            <a:xfrm>
              <a:off x="5109710" y="5684838"/>
              <a:ext cx="32465" cy="317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0" name="Rectangle 770"/>
            <p:cNvSpPr>
              <a:spLocks noChangeAspect="1" noChangeArrowheads="1"/>
            </p:cNvSpPr>
            <p:nvPr/>
          </p:nvSpPr>
          <p:spPr bwMode="auto">
            <a:xfrm>
              <a:off x="5167582" y="5673725"/>
              <a:ext cx="31053" cy="301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1" name="Rectangle 771"/>
            <p:cNvSpPr>
              <a:spLocks noChangeAspect="1" noChangeArrowheads="1"/>
            </p:cNvSpPr>
            <p:nvPr/>
          </p:nvSpPr>
          <p:spPr bwMode="auto">
            <a:xfrm>
              <a:off x="5225453" y="5586413"/>
              <a:ext cx="31053" cy="317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2" name="Rectangle 772"/>
            <p:cNvSpPr>
              <a:spLocks noChangeAspect="1" noChangeArrowheads="1"/>
            </p:cNvSpPr>
            <p:nvPr/>
          </p:nvSpPr>
          <p:spPr bwMode="auto">
            <a:xfrm>
              <a:off x="5308731" y="5380038"/>
              <a:ext cx="31053" cy="301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3" name="Rectangle 773"/>
            <p:cNvSpPr>
              <a:spLocks noChangeAspect="1" noChangeArrowheads="1"/>
            </p:cNvSpPr>
            <p:nvPr/>
          </p:nvSpPr>
          <p:spPr bwMode="auto">
            <a:xfrm>
              <a:off x="5365191" y="5275263"/>
              <a:ext cx="32464" cy="301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4" name="Rectangle 774"/>
            <p:cNvSpPr>
              <a:spLocks noChangeAspect="1" noChangeArrowheads="1"/>
            </p:cNvSpPr>
            <p:nvPr/>
          </p:nvSpPr>
          <p:spPr bwMode="auto">
            <a:xfrm>
              <a:off x="5423062" y="5226050"/>
              <a:ext cx="31053" cy="301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5" name="Rectangle 775"/>
            <p:cNvSpPr>
              <a:spLocks noChangeAspect="1" noChangeArrowheads="1"/>
            </p:cNvSpPr>
            <p:nvPr/>
          </p:nvSpPr>
          <p:spPr bwMode="auto">
            <a:xfrm>
              <a:off x="4161186" y="6003925"/>
              <a:ext cx="25407" cy="11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6" name="Rectangle 776"/>
            <p:cNvSpPr>
              <a:spLocks noChangeAspect="1" noChangeArrowheads="1"/>
            </p:cNvSpPr>
            <p:nvPr/>
          </p:nvSpPr>
          <p:spPr bwMode="auto">
            <a:xfrm>
              <a:off x="4217646" y="5997575"/>
              <a:ext cx="25407" cy="11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7" name="Rectangle 777"/>
            <p:cNvSpPr>
              <a:spLocks noChangeAspect="1" noChangeArrowheads="1"/>
            </p:cNvSpPr>
            <p:nvPr/>
          </p:nvSpPr>
          <p:spPr bwMode="auto">
            <a:xfrm>
              <a:off x="4275517" y="6008688"/>
              <a:ext cx="25407" cy="14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8" name="Rectangle 778"/>
            <p:cNvSpPr>
              <a:spLocks noChangeAspect="1" noChangeArrowheads="1"/>
            </p:cNvSpPr>
            <p:nvPr/>
          </p:nvSpPr>
          <p:spPr bwMode="auto">
            <a:xfrm>
              <a:off x="4331977" y="6008688"/>
              <a:ext cx="25407" cy="14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9" name="Rectangle 779"/>
            <p:cNvSpPr>
              <a:spLocks noChangeAspect="1" noChangeArrowheads="1"/>
            </p:cNvSpPr>
            <p:nvPr/>
          </p:nvSpPr>
          <p:spPr bwMode="auto">
            <a:xfrm>
              <a:off x="4389848" y="6038850"/>
              <a:ext cx="26819" cy="14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0" name="Rectangle 780"/>
            <p:cNvSpPr>
              <a:spLocks noChangeAspect="1" noChangeArrowheads="1"/>
            </p:cNvSpPr>
            <p:nvPr/>
          </p:nvSpPr>
          <p:spPr bwMode="auto">
            <a:xfrm>
              <a:off x="4446308" y="6046788"/>
              <a:ext cx="26819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1" name="Rectangle 781"/>
            <p:cNvSpPr>
              <a:spLocks noChangeAspect="1" noChangeArrowheads="1"/>
            </p:cNvSpPr>
            <p:nvPr/>
          </p:nvSpPr>
          <p:spPr bwMode="auto">
            <a:xfrm>
              <a:off x="4530997" y="6046788"/>
              <a:ext cx="23996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2" name="Rectangle 782"/>
            <p:cNvSpPr>
              <a:spLocks noChangeAspect="1" noChangeArrowheads="1"/>
            </p:cNvSpPr>
            <p:nvPr/>
          </p:nvSpPr>
          <p:spPr bwMode="auto">
            <a:xfrm>
              <a:off x="4587457" y="6046788"/>
              <a:ext cx="23996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3" name="Rectangle 783"/>
            <p:cNvSpPr>
              <a:spLocks noChangeAspect="1" noChangeArrowheads="1"/>
            </p:cNvSpPr>
            <p:nvPr/>
          </p:nvSpPr>
          <p:spPr bwMode="auto">
            <a:xfrm>
              <a:off x="4645329" y="6046788"/>
              <a:ext cx="23995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4" name="Rectangle 784"/>
            <p:cNvSpPr>
              <a:spLocks noChangeAspect="1" noChangeArrowheads="1"/>
            </p:cNvSpPr>
            <p:nvPr/>
          </p:nvSpPr>
          <p:spPr bwMode="auto">
            <a:xfrm>
              <a:off x="4725784" y="6046788"/>
              <a:ext cx="26819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5" name="Rectangle 785"/>
            <p:cNvSpPr>
              <a:spLocks noChangeAspect="1" noChangeArrowheads="1"/>
            </p:cNvSpPr>
            <p:nvPr/>
          </p:nvSpPr>
          <p:spPr bwMode="auto">
            <a:xfrm>
              <a:off x="4785066" y="6046788"/>
              <a:ext cx="25407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6" name="Rectangle 786"/>
            <p:cNvSpPr>
              <a:spLocks noChangeAspect="1" noChangeArrowheads="1"/>
            </p:cNvSpPr>
            <p:nvPr/>
          </p:nvSpPr>
          <p:spPr bwMode="auto">
            <a:xfrm>
              <a:off x="4841526" y="6046788"/>
              <a:ext cx="25407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7" name="Rectangle 787"/>
            <p:cNvSpPr>
              <a:spLocks noChangeAspect="1" noChangeArrowheads="1"/>
            </p:cNvSpPr>
            <p:nvPr/>
          </p:nvSpPr>
          <p:spPr bwMode="auto">
            <a:xfrm>
              <a:off x="4931862" y="6038850"/>
              <a:ext cx="25407" cy="14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8" name="Rectangle 788"/>
            <p:cNvSpPr>
              <a:spLocks noChangeAspect="1" noChangeArrowheads="1"/>
            </p:cNvSpPr>
            <p:nvPr/>
          </p:nvSpPr>
          <p:spPr bwMode="auto">
            <a:xfrm>
              <a:off x="4989734" y="6046788"/>
              <a:ext cx="25407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9" name="Rectangle 789"/>
            <p:cNvSpPr>
              <a:spLocks noChangeAspect="1" noChangeArrowheads="1"/>
            </p:cNvSpPr>
            <p:nvPr/>
          </p:nvSpPr>
          <p:spPr bwMode="auto">
            <a:xfrm>
              <a:off x="5040547" y="6053138"/>
              <a:ext cx="25407" cy="1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0" name="Rectangle 790"/>
            <p:cNvSpPr>
              <a:spLocks noChangeAspect="1" noChangeArrowheads="1"/>
            </p:cNvSpPr>
            <p:nvPr/>
          </p:nvSpPr>
          <p:spPr bwMode="auto">
            <a:xfrm>
              <a:off x="5129471" y="6038850"/>
              <a:ext cx="25407" cy="14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1" name="Rectangle 791"/>
            <p:cNvSpPr>
              <a:spLocks noChangeAspect="1" noChangeArrowheads="1"/>
            </p:cNvSpPr>
            <p:nvPr/>
          </p:nvSpPr>
          <p:spPr bwMode="auto">
            <a:xfrm>
              <a:off x="5185931" y="6027738"/>
              <a:ext cx="25407" cy="1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2" name="Rectangle 792"/>
            <p:cNvSpPr>
              <a:spLocks noChangeAspect="1" noChangeArrowheads="1"/>
            </p:cNvSpPr>
            <p:nvPr/>
          </p:nvSpPr>
          <p:spPr bwMode="auto">
            <a:xfrm>
              <a:off x="5243803" y="6034088"/>
              <a:ext cx="25407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3" name="Rectangle 793"/>
            <p:cNvSpPr>
              <a:spLocks noChangeAspect="1" noChangeArrowheads="1"/>
            </p:cNvSpPr>
            <p:nvPr/>
          </p:nvSpPr>
          <p:spPr bwMode="auto">
            <a:xfrm>
              <a:off x="5325669" y="6008688"/>
              <a:ext cx="26818" cy="14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4" name="Rectangle 794"/>
            <p:cNvSpPr>
              <a:spLocks noChangeAspect="1" noChangeArrowheads="1"/>
            </p:cNvSpPr>
            <p:nvPr/>
          </p:nvSpPr>
          <p:spPr bwMode="auto">
            <a:xfrm>
              <a:off x="5384952" y="6008688"/>
              <a:ext cx="25407" cy="14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5" name="Rectangle 795"/>
            <p:cNvSpPr>
              <a:spLocks noChangeAspect="1" noChangeArrowheads="1"/>
            </p:cNvSpPr>
            <p:nvPr/>
          </p:nvSpPr>
          <p:spPr bwMode="auto">
            <a:xfrm>
              <a:off x="5441412" y="6003925"/>
              <a:ext cx="25407" cy="11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6" name="Rectangle 796"/>
            <p:cNvSpPr>
              <a:spLocks noChangeAspect="1" noChangeArrowheads="1"/>
            </p:cNvSpPr>
            <p:nvPr/>
          </p:nvSpPr>
          <p:spPr bwMode="auto">
            <a:xfrm>
              <a:off x="5524690" y="5991225"/>
              <a:ext cx="26819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7" name="Rectangle 797"/>
            <p:cNvSpPr>
              <a:spLocks noChangeAspect="1" noChangeArrowheads="1"/>
            </p:cNvSpPr>
            <p:nvPr/>
          </p:nvSpPr>
          <p:spPr bwMode="auto">
            <a:xfrm>
              <a:off x="5582561" y="5967413"/>
              <a:ext cx="25407" cy="1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8" name="Rectangle 798"/>
            <p:cNvSpPr>
              <a:spLocks noChangeAspect="1" noChangeArrowheads="1"/>
            </p:cNvSpPr>
            <p:nvPr/>
          </p:nvSpPr>
          <p:spPr bwMode="auto">
            <a:xfrm>
              <a:off x="5640432" y="5948363"/>
              <a:ext cx="25407" cy="1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9" name="Rectangle 799"/>
            <p:cNvSpPr>
              <a:spLocks noChangeAspect="1" noChangeArrowheads="1"/>
            </p:cNvSpPr>
            <p:nvPr/>
          </p:nvSpPr>
          <p:spPr bwMode="auto">
            <a:xfrm>
              <a:off x="5722299" y="5924550"/>
              <a:ext cx="23996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0" name="Rectangle 800"/>
            <p:cNvSpPr>
              <a:spLocks noChangeAspect="1" noChangeArrowheads="1"/>
            </p:cNvSpPr>
            <p:nvPr/>
          </p:nvSpPr>
          <p:spPr bwMode="auto">
            <a:xfrm>
              <a:off x="5781582" y="5875338"/>
              <a:ext cx="23996" cy="1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1" name="Rectangle 801"/>
            <p:cNvSpPr>
              <a:spLocks noChangeAspect="1" noChangeArrowheads="1"/>
            </p:cNvSpPr>
            <p:nvPr/>
          </p:nvSpPr>
          <p:spPr bwMode="auto">
            <a:xfrm>
              <a:off x="5839453" y="5862638"/>
              <a:ext cx="22584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2" name="Rectangle 802"/>
            <p:cNvSpPr>
              <a:spLocks noChangeAspect="1" noChangeArrowheads="1"/>
            </p:cNvSpPr>
            <p:nvPr/>
          </p:nvSpPr>
          <p:spPr bwMode="auto">
            <a:xfrm>
              <a:off x="5919908" y="5813425"/>
              <a:ext cx="26819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3" name="Rectangle 803"/>
            <p:cNvSpPr>
              <a:spLocks noChangeAspect="1" noChangeArrowheads="1"/>
            </p:cNvSpPr>
            <p:nvPr/>
          </p:nvSpPr>
          <p:spPr bwMode="auto">
            <a:xfrm>
              <a:off x="5979191" y="5770563"/>
              <a:ext cx="25407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4" name="Rectangle 804"/>
            <p:cNvSpPr>
              <a:spLocks noChangeAspect="1" noChangeArrowheads="1"/>
            </p:cNvSpPr>
            <p:nvPr/>
          </p:nvSpPr>
          <p:spPr bwMode="auto">
            <a:xfrm>
              <a:off x="6035651" y="5721350"/>
              <a:ext cx="25407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5" name="Rectangle 805"/>
            <p:cNvSpPr>
              <a:spLocks noChangeAspect="1" noChangeArrowheads="1"/>
            </p:cNvSpPr>
            <p:nvPr/>
          </p:nvSpPr>
          <p:spPr bwMode="auto">
            <a:xfrm>
              <a:off x="6124575" y="5648325"/>
              <a:ext cx="25407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6" name="Rectangle 806"/>
            <p:cNvSpPr>
              <a:spLocks noChangeAspect="1" noChangeArrowheads="1"/>
            </p:cNvSpPr>
            <p:nvPr/>
          </p:nvSpPr>
          <p:spPr bwMode="auto">
            <a:xfrm>
              <a:off x="6175389" y="5568950"/>
              <a:ext cx="26818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7" name="Rectangle 807"/>
            <p:cNvSpPr>
              <a:spLocks noChangeAspect="1" noChangeArrowheads="1"/>
            </p:cNvSpPr>
            <p:nvPr/>
          </p:nvSpPr>
          <p:spPr bwMode="auto">
            <a:xfrm>
              <a:off x="6231849" y="5421313"/>
              <a:ext cx="2823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8" name="Rectangle 808"/>
            <p:cNvSpPr>
              <a:spLocks noChangeAspect="1" noChangeArrowheads="1"/>
            </p:cNvSpPr>
            <p:nvPr/>
          </p:nvSpPr>
          <p:spPr bwMode="auto">
            <a:xfrm>
              <a:off x="6320773" y="5299075"/>
              <a:ext cx="25407" cy="11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9" name="Rectangle 809"/>
            <p:cNvSpPr>
              <a:spLocks noChangeAspect="1" noChangeArrowheads="1"/>
            </p:cNvSpPr>
            <p:nvPr/>
          </p:nvSpPr>
          <p:spPr bwMode="auto">
            <a:xfrm>
              <a:off x="3951120" y="6005513"/>
              <a:ext cx="79962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710" name="Rectangle 810"/>
            <p:cNvSpPr>
              <a:spLocks noChangeAspect="1" noChangeArrowheads="1"/>
            </p:cNvSpPr>
            <p:nvPr/>
          </p:nvSpPr>
          <p:spPr bwMode="auto">
            <a:xfrm>
              <a:off x="3842217" y="5770564"/>
              <a:ext cx="239887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600</a:t>
              </a:r>
            </a:p>
          </p:txBody>
        </p:sp>
        <p:sp>
          <p:nvSpPr>
            <p:cNvPr id="2711" name="Rectangle 811"/>
            <p:cNvSpPr>
              <a:spLocks noChangeAspect="1" noChangeArrowheads="1"/>
            </p:cNvSpPr>
            <p:nvPr/>
          </p:nvSpPr>
          <p:spPr bwMode="auto">
            <a:xfrm>
              <a:off x="3790944" y="5534025"/>
              <a:ext cx="319850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1200</a:t>
              </a:r>
            </a:p>
          </p:txBody>
        </p:sp>
        <p:sp>
          <p:nvSpPr>
            <p:cNvPr id="2712" name="Rectangle 812"/>
            <p:cNvSpPr>
              <a:spLocks noChangeAspect="1" noChangeArrowheads="1"/>
            </p:cNvSpPr>
            <p:nvPr/>
          </p:nvSpPr>
          <p:spPr bwMode="auto">
            <a:xfrm>
              <a:off x="3790944" y="5300663"/>
              <a:ext cx="319850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1800</a:t>
              </a:r>
            </a:p>
          </p:txBody>
        </p:sp>
        <p:sp>
          <p:nvSpPr>
            <p:cNvPr id="2713" name="Rectangle 813"/>
            <p:cNvSpPr>
              <a:spLocks noChangeAspect="1" noChangeArrowheads="1"/>
            </p:cNvSpPr>
            <p:nvPr/>
          </p:nvSpPr>
          <p:spPr bwMode="auto">
            <a:xfrm>
              <a:off x="3790944" y="5062539"/>
              <a:ext cx="319850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2400</a:t>
              </a:r>
            </a:p>
          </p:txBody>
        </p:sp>
        <p:sp>
          <p:nvSpPr>
            <p:cNvPr id="2714" name="Rectangle 814"/>
            <p:cNvSpPr>
              <a:spLocks noChangeAspect="1" noChangeArrowheads="1"/>
            </p:cNvSpPr>
            <p:nvPr/>
          </p:nvSpPr>
          <p:spPr bwMode="auto">
            <a:xfrm>
              <a:off x="3790944" y="4830763"/>
              <a:ext cx="319850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3000</a:t>
              </a:r>
            </a:p>
          </p:txBody>
        </p:sp>
        <p:sp>
          <p:nvSpPr>
            <p:cNvPr id="2715" name="Rectangle 815"/>
            <p:cNvSpPr>
              <a:spLocks noChangeAspect="1" noChangeArrowheads="1"/>
            </p:cNvSpPr>
            <p:nvPr/>
          </p:nvSpPr>
          <p:spPr bwMode="auto">
            <a:xfrm>
              <a:off x="3790944" y="4600575"/>
              <a:ext cx="319850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3600</a:t>
              </a:r>
            </a:p>
          </p:txBody>
        </p:sp>
        <p:sp>
          <p:nvSpPr>
            <p:cNvPr id="2716" name="Rectangle 816"/>
            <p:cNvSpPr>
              <a:spLocks noChangeAspect="1" noChangeArrowheads="1"/>
            </p:cNvSpPr>
            <p:nvPr/>
          </p:nvSpPr>
          <p:spPr bwMode="auto">
            <a:xfrm>
              <a:off x="4093680" y="6116637"/>
              <a:ext cx="79962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717" name="Rectangle 817"/>
            <p:cNvSpPr>
              <a:spLocks noChangeAspect="1" noChangeArrowheads="1"/>
            </p:cNvSpPr>
            <p:nvPr/>
          </p:nvSpPr>
          <p:spPr bwMode="auto">
            <a:xfrm>
              <a:off x="4345881" y="6116637"/>
              <a:ext cx="159925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2718" name="Rectangle 818"/>
            <p:cNvSpPr>
              <a:spLocks noChangeAspect="1" noChangeArrowheads="1"/>
            </p:cNvSpPr>
            <p:nvPr/>
          </p:nvSpPr>
          <p:spPr bwMode="auto">
            <a:xfrm>
              <a:off x="4626767" y="6116637"/>
              <a:ext cx="159925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20</a:t>
              </a:r>
            </a:p>
          </p:txBody>
        </p:sp>
        <p:sp>
          <p:nvSpPr>
            <p:cNvPr id="2719" name="Rectangle 819"/>
            <p:cNvSpPr>
              <a:spLocks noChangeAspect="1" noChangeArrowheads="1"/>
            </p:cNvSpPr>
            <p:nvPr/>
          </p:nvSpPr>
          <p:spPr bwMode="auto">
            <a:xfrm>
              <a:off x="4914009" y="6116637"/>
              <a:ext cx="159925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30</a:t>
              </a:r>
            </a:p>
          </p:txBody>
        </p:sp>
        <p:sp>
          <p:nvSpPr>
            <p:cNvPr id="2720" name="Rectangle 820"/>
            <p:cNvSpPr>
              <a:spLocks noChangeAspect="1" noChangeArrowheads="1"/>
            </p:cNvSpPr>
            <p:nvPr/>
          </p:nvSpPr>
          <p:spPr bwMode="auto">
            <a:xfrm>
              <a:off x="5193481" y="6116637"/>
              <a:ext cx="159925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40</a:t>
              </a:r>
            </a:p>
          </p:txBody>
        </p:sp>
        <p:sp>
          <p:nvSpPr>
            <p:cNvPr id="2721" name="Rectangle 821"/>
            <p:cNvSpPr>
              <a:spLocks noChangeAspect="1" noChangeArrowheads="1"/>
            </p:cNvSpPr>
            <p:nvPr/>
          </p:nvSpPr>
          <p:spPr bwMode="auto">
            <a:xfrm>
              <a:off x="5482841" y="6116637"/>
              <a:ext cx="159925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50</a:t>
              </a:r>
            </a:p>
          </p:txBody>
        </p:sp>
        <p:sp>
          <p:nvSpPr>
            <p:cNvPr id="2722" name="Rectangle 822"/>
            <p:cNvSpPr>
              <a:spLocks noChangeAspect="1" noChangeArrowheads="1"/>
            </p:cNvSpPr>
            <p:nvPr/>
          </p:nvSpPr>
          <p:spPr bwMode="auto">
            <a:xfrm>
              <a:off x="5763730" y="6116637"/>
              <a:ext cx="159925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60</a:t>
              </a:r>
            </a:p>
          </p:txBody>
        </p:sp>
        <p:sp>
          <p:nvSpPr>
            <p:cNvPr id="2723" name="Rectangle 823"/>
            <p:cNvSpPr>
              <a:spLocks noChangeAspect="1" noChangeArrowheads="1"/>
            </p:cNvSpPr>
            <p:nvPr/>
          </p:nvSpPr>
          <p:spPr bwMode="auto">
            <a:xfrm>
              <a:off x="6047439" y="6116637"/>
              <a:ext cx="159925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70</a:t>
              </a:r>
            </a:p>
          </p:txBody>
        </p:sp>
        <p:sp>
          <p:nvSpPr>
            <p:cNvPr id="2724" name="Rectangle 824"/>
            <p:cNvSpPr>
              <a:spLocks noChangeAspect="1" noChangeArrowheads="1"/>
            </p:cNvSpPr>
            <p:nvPr/>
          </p:nvSpPr>
          <p:spPr bwMode="auto">
            <a:xfrm>
              <a:off x="6317035" y="6116637"/>
              <a:ext cx="159925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80</a:t>
              </a:r>
            </a:p>
          </p:txBody>
        </p:sp>
        <p:sp>
          <p:nvSpPr>
            <p:cNvPr id="2725" name="Rectangle 825"/>
            <p:cNvSpPr>
              <a:spLocks noChangeAspect="1" noChangeArrowheads="1"/>
            </p:cNvSpPr>
            <p:nvPr/>
          </p:nvSpPr>
          <p:spPr bwMode="auto">
            <a:xfrm>
              <a:off x="4571640" y="6297615"/>
              <a:ext cx="1214462" cy="14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Days</a:t>
              </a:r>
              <a:r>
                <a:rPr lang="es-ES" sz="1000" b="1" kern="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of </a:t>
              </a:r>
              <a:r>
                <a:rPr lang="es-ES" sz="1000" b="1" kern="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treatment</a:t>
              </a:r>
              <a:endParaRPr lang="es-ES" sz="1000" b="1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26" name="Rectangle 826"/>
            <p:cNvSpPr>
              <a:spLocks noChangeAspect="1" noChangeArrowheads="1"/>
            </p:cNvSpPr>
            <p:nvPr/>
          </p:nvSpPr>
          <p:spPr bwMode="auto">
            <a:xfrm rot="16200000">
              <a:off x="3088487" y="5239007"/>
              <a:ext cx="1186991" cy="172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Tumor volume (mm</a:t>
              </a:r>
              <a:r>
                <a:rPr lang="es-ES" sz="1000" b="1" kern="0" baseline="30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s-ES" sz="10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727" name="Rectangle 827"/>
            <p:cNvSpPr>
              <a:spLocks noChangeAspect="1" noChangeArrowheads="1"/>
            </p:cNvSpPr>
            <p:nvPr/>
          </p:nvSpPr>
          <p:spPr bwMode="auto">
            <a:xfrm>
              <a:off x="4713703" y="4865689"/>
              <a:ext cx="86267" cy="11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8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2728" name="Rectangle 828"/>
            <p:cNvSpPr>
              <a:spLocks noChangeAspect="1" noChangeArrowheads="1"/>
            </p:cNvSpPr>
            <p:nvPr/>
          </p:nvSpPr>
          <p:spPr bwMode="auto">
            <a:xfrm>
              <a:off x="5954244" y="4999040"/>
              <a:ext cx="76719" cy="11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8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2729" name="Rectangle 829"/>
            <p:cNvSpPr>
              <a:spLocks noChangeAspect="1" noChangeArrowheads="1"/>
            </p:cNvSpPr>
            <p:nvPr/>
          </p:nvSpPr>
          <p:spPr bwMode="auto">
            <a:xfrm>
              <a:off x="5024939" y="4929189"/>
              <a:ext cx="86267" cy="11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8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2730" name="Rectangle 830"/>
            <p:cNvSpPr>
              <a:spLocks noChangeAspect="1" noChangeArrowheads="1"/>
            </p:cNvSpPr>
            <p:nvPr/>
          </p:nvSpPr>
          <p:spPr bwMode="auto">
            <a:xfrm>
              <a:off x="5196438" y="5181601"/>
              <a:ext cx="86267" cy="11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8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2731" name="Rectangle 831"/>
            <p:cNvSpPr>
              <a:spLocks noChangeAspect="1" noChangeArrowheads="1"/>
            </p:cNvSpPr>
            <p:nvPr/>
          </p:nvSpPr>
          <p:spPr bwMode="auto">
            <a:xfrm>
              <a:off x="6195714" y="5014914"/>
              <a:ext cx="159785" cy="11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8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PB</a:t>
              </a:r>
            </a:p>
          </p:txBody>
        </p:sp>
        <p:sp>
          <p:nvSpPr>
            <p:cNvPr id="2732" name="Rectangle 832"/>
            <p:cNvSpPr>
              <a:spLocks noChangeAspect="1" noChangeArrowheads="1"/>
            </p:cNvSpPr>
            <p:nvPr/>
          </p:nvSpPr>
          <p:spPr bwMode="auto">
            <a:xfrm>
              <a:off x="6249352" y="5648326"/>
              <a:ext cx="159785" cy="11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8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PD</a:t>
              </a:r>
            </a:p>
          </p:txBody>
        </p:sp>
        <p:sp>
          <p:nvSpPr>
            <p:cNvPr id="2733" name="Rectangle 833"/>
            <p:cNvSpPr>
              <a:spLocks noChangeAspect="1" noChangeArrowheads="1"/>
            </p:cNvSpPr>
            <p:nvPr/>
          </p:nvSpPr>
          <p:spPr bwMode="auto">
            <a:xfrm>
              <a:off x="5460303" y="5181601"/>
              <a:ext cx="172533" cy="11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8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BD</a:t>
              </a:r>
            </a:p>
          </p:txBody>
        </p:sp>
        <p:sp>
          <p:nvSpPr>
            <p:cNvPr id="2734" name="Rectangle 834"/>
            <p:cNvSpPr>
              <a:spLocks noChangeAspect="1" noChangeArrowheads="1"/>
            </p:cNvSpPr>
            <p:nvPr/>
          </p:nvSpPr>
          <p:spPr bwMode="auto">
            <a:xfrm>
              <a:off x="6324890" y="5254627"/>
              <a:ext cx="244422" cy="11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20000"/>
                </a:spcBef>
                <a:defRPr/>
              </a:pPr>
              <a:r>
                <a:rPr lang="es-ES" sz="8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PBD</a:t>
              </a:r>
            </a:p>
          </p:txBody>
        </p:sp>
        <p:sp>
          <p:nvSpPr>
            <p:cNvPr id="2735" name="Text Box 835"/>
            <p:cNvSpPr txBox="1">
              <a:spLocks noChangeAspect="1" noChangeArrowheads="1"/>
            </p:cNvSpPr>
            <p:nvPr/>
          </p:nvSpPr>
          <p:spPr bwMode="auto">
            <a:xfrm>
              <a:off x="6282662" y="5548314"/>
              <a:ext cx="190551" cy="256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50000"/>
                </a:spcBef>
                <a:defRPr/>
              </a:pPr>
              <a:r>
                <a:rPr lang="es-ES" sz="12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*</a:t>
              </a:r>
            </a:p>
          </p:txBody>
        </p:sp>
        <p:sp>
          <p:nvSpPr>
            <p:cNvPr id="2736" name="Text Box 836"/>
            <p:cNvSpPr txBox="1">
              <a:spLocks noChangeAspect="1" noChangeArrowheads="1"/>
            </p:cNvSpPr>
            <p:nvPr/>
          </p:nvSpPr>
          <p:spPr bwMode="auto">
            <a:xfrm>
              <a:off x="6250197" y="4921251"/>
              <a:ext cx="189140" cy="256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>
                <a:spcBef>
                  <a:spcPct val="50000"/>
                </a:spcBef>
                <a:defRPr/>
              </a:pPr>
              <a:r>
                <a:rPr lang="es-ES" sz="1200" b="1" ker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*</a:t>
              </a:r>
            </a:p>
          </p:txBody>
        </p:sp>
        <p:sp>
          <p:nvSpPr>
            <p:cNvPr id="2737" name="Line 837"/>
            <p:cNvSpPr>
              <a:spLocks noChangeAspect="1" noChangeShapeType="1"/>
            </p:cNvSpPr>
            <p:nvPr/>
          </p:nvSpPr>
          <p:spPr bwMode="auto">
            <a:xfrm>
              <a:off x="5867683" y="5622925"/>
              <a:ext cx="381104" cy="587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hangingPunct="0">
                <a:defRPr/>
              </a:pPr>
              <a:endParaRPr lang="es-ES_tradnl" sz="2800" b="1" kern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55" name="47 CuadroTexto"/>
          <p:cNvSpPr txBox="1">
            <a:spLocks noChangeArrowheads="1"/>
          </p:cNvSpPr>
          <p:nvPr/>
        </p:nvSpPr>
        <p:spPr bwMode="auto">
          <a:xfrm>
            <a:off x="155509" y="1047690"/>
            <a:ext cx="230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9144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Activity </a:t>
            </a:r>
            <a:r>
              <a:rPr lang="en-US" b="1" i="1" kern="0" dirty="0" smtClean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in vitro</a:t>
            </a:r>
            <a:endParaRPr lang="en-US" b="1" i="1" kern="0" dirty="0">
              <a:solidFill>
                <a:srgbClr val="FFFF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56" name="47 CuadroTexto"/>
          <p:cNvSpPr txBox="1">
            <a:spLocks noChangeArrowheads="1"/>
          </p:cNvSpPr>
          <p:nvPr/>
        </p:nvSpPr>
        <p:spPr bwMode="auto">
          <a:xfrm>
            <a:off x="673253" y="3969321"/>
            <a:ext cx="2230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914400" eaLnBrk="0" hangingPunct="0">
              <a:spcBef>
                <a:spcPct val="20000"/>
              </a:spcBef>
              <a:defRPr/>
            </a:pPr>
            <a:r>
              <a:rPr lang="en-US" sz="1600" b="1" kern="0" dirty="0" smtClean="0">
                <a:latin typeface="Arial" charset="0"/>
                <a:ea typeface="ＭＳ Ｐゴシック" charset="0"/>
                <a:cs typeface="ＭＳ Ｐゴシック" charset="0"/>
              </a:rPr>
              <a:t>Activity in vivo</a:t>
            </a:r>
            <a:endParaRPr lang="en-US" sz="1600" b="1" kern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57" name="Text Box 200"/>
          <p:cNvSpPr txBox="1">
            <a:spLocks noChangeArrowheads="1"/>
          </p:cNvSpPr>
          <p:nvPr/>
        </p:nvSpPr>
        <p:spPr bwMode="auto">
          <a:xfrm>
            <a:off x="6705600" y="1644829"/>
            <a:ext cx="18500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Apoptosis 15-25%</a:t>
            </a:r>
            <a:endParaRPr lang="es-ES" sz="12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58" name="Text Box 206"/>
          <p:cNvSpPr txBox="1">
            <a:spLocks noChangeArrowheads="1"/>
          </p:cNvSpPr>
          <p:nvPr/>
        </p:nvSpPr>
        <p:spPr bwMode="auto">
          <a:xfrm>
            <a:off x="6230262" y="3547646"/>
            <a:ext cx="28862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ES" sz="1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895 genes exclusive of PBD</a:t>
            </a:r>
          </a:p>
        </p:txBody>
      </p:sp>
      <p:grpSp>
        <p:nvGrpSpPr>
          <p:cNvPr id="2859" name="Group 278"/>
          <p:cNvGrpSpPr>
            <a:grpSpLocks/>
          </p:cNvGrpSpPr>
          <p:nvPr/>
        </p:nvGrpSpPr>
        <p:grpSpPr bwMode="auto">
          <a:xfrm>
            <a:off x="6428209" y="1906380"/>
            <a:ext cx="2373974" cy="1662186"/>
            <a:chOff x="4374" y="1863"/>
            <a:chExt cx="1426" cy="928"/>
          </a:xfrm>
        </p:grpSpPr>
        <p:sp>
          <p:nvSpPr>
            <p:cNvPr id="2860" name="Rectangle 212"/>
            <p:cNvSpPr>
              <a:spLocks noChangeArrowheads="1"/>
            </p:cNvSpPr>
            <p:nvPr/>
          </p:nvSpPr>
          <p:spPr bwMode="auto">
            <a:xfrm>
              <a:off x="4374" y="1863"/>
              <a:ext cx="1426" cy="92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1" name="Rectangle 213"/>
            <p:cNvSpPr>
              <a:spLocks noChangeArrowheads="1"/>
            </p:cNvSpPr>
            <p:nvPr/>
          </p:nvSpPr>
          <p:spPr bwMode="auto">
            <a:xfrm>
              <a:off x="4796" y="2467"/>
              <a:ext cx="106" cy="15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2" name="Rectangle 214"/>
            <p:cNvSpPr>
              <a:spLocks noChangeArrowheads="1"/>
            </p:cNvSpPr>
            <p:nvPr/>
          </p:nvSpPr>
          <p:spPr bwMode="auto">
            <a:xfrm>
              <a:off x="5056" y="2569"/>
              <a:ext cx="106" cy="5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3" name="Rectangle 215"/>
            <p:cNvSpPr>
              <a:spLocks noChangeArrowheads="1"/>
            </p:cNvSpPr>
            <p:nvPr/>
          </p:nvSpPr>
          <p:spPr bwMode="auto">
            <a:xfrm>
              <a:off x="5316" y="2549"/>
              <a:ext cx="105" cy="7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4" name="Rectangle 216"/>
            <p:cNvSpPr>
              <a:spLocks noChangeArrowheads="1"/>
            </p:cNvSpPr>
            <p:nvPr/>
          </p:nvSpPr>
          <p:spPr bwMode="auto">
            <a:xfrm>
              <a:off x="5575" y="2216"/>
              <a:ext cx="106" cy="40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5" name="Line 217"/>
            <p:cNvSpPr>
              <a:spLocks noChangeShapeType="1"/>
            </p:cNvSpPr>
            <p:nvPr/>
          </p:nvSpPr>
          <p:spPr bwMode="auto">
            <a:xfrm>
              <a:off x="4722" y="1949"/>
              <a:ext cx="0" cy="6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6" name="Line 218"/>
            <p:cNvSpPr>
              <a:spLocks noChangeShapeType="1"/>
            </p:cNvSpPr>
            <p:nvPr/>
          </p:nvSpPr>
          <p:spPr bwMode="auto">
            <a:xfrm>
              <a:off x="4704" y="2623"/>
              <a:ext cx="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7" name="Line 219"/>
            <p:cNvSpPr>
              <a:spLocks noChangeShapeType="1"/>
            </p:cNvSpPr>
            <p:nvPr/>
          </p:nvSpPr>
          <p:spPr bwMode="auto">
            <a:xfrm>
              <a:off x="4704" y="2454"/>
              <a:ext cx="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" name="Line 220"/>
            <p:cNvSpPr>
              <a:spLocks noChangeShapeType="1"/>
            </p:cNvSpPr>
            <p:nvPr/>
          </p:nvSpPr>
          <p:spPr bwMode="auto">
            <a:xfrm>
              <a:off x="4704" y="2286"/>
              <a:ext cx="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9" name="Line 221"/>
            <p:cNvSpPr>
              <a:spLocks noChangeShapeType="1"/>
            </p:cNvSpPr>
            <p:nvPr/>
          </p:nvSpPr>
          <p:spPr bwMode="auto">
            <a:xfrm>
              <a:off x="4704" y="2117"/>
              <a:ext cx="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0" name="Line 222"/>
            <p:cNvSpPr>
              <a:spLocks noChangeShapeType="1"/>
            </p:cNvSpPr>
            <p:nvPr/>
          </p:nvSpPr>
          <p:spPr bwMode="auto">
            <a:xfrm>
              <a:off x="4704" y="1949"/>
              <a:ext cx="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" name="Line 223"/>
            <p:cNvSpPr>
              <a:spLocks noChangeShapeType="1"/>
            </p:cNvSpPr>
            <p:nvPr/>
          </p:nvSpPr>
          <p:spPr bwMode="auto">
            <a:xfrm>
              <a:off x="4722" y="2623"/>
              <a:ext cx="1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" name="Line 224"/>
            <p:cNvSpPr>
              <a:spLocks noChangeShapeType="1"/>
            </p:cNvSpPr>
            <p:nvPr/>
          </p:nvSpPr>
          <p:spPr bwMode="auto">
            <a:xfrm flipV="1">
              <a:off x="4722" y="2623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3" name="Line 225"/>
            <p:cNvSpPr>
              <a:spLocks noChangeShapeType="1"/>
            </p:cNvSpPr>
            <p:nvPr/>
          </p:nvSpPr>
          <p:spPr bwMode="auto">
            <a:xfrm flipV="1">
              <a:off x="4981" y="2623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4" name="Line 226"/>
            <p:cNvSpPr>
              <a:spLocks noChangeShapeType="1"/>
            </p:cNvSpPr>
            <p:nvPr/>
          </p:nvSpPr>
          <p:spPr bwMode="auto">
            <a:xfrm flipV="1">
              <a:off x="5241" y="2623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5" name="Line 227"/>
            <p:cNvSpPr>
              <a:spLocks noChangeShapeType="1"/>
            </p:cNvSpPr>
            <p:nvPr/>
          </p:nvSpPr>
          <p:spPr bwMode="auto">
            <a:xfrm flipV="1">
              <a:off x="5500" y="2623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6" name="Line 228"/>
            <p:cNvSpPr>
              <a:spLocks noChangeShapeType="1"/>
            </p:cNvSpPr>
            <p:nvPr/>
          </p:nvSpPr>
          <p:spPr bwMode="auto">
            <a:xfrm flipV="1">
              <a:off x="5760" y="2623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s-ES_tradnl" sz="28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7" name="Rectangle 229"/>
            <p:cNvSpPr>
              <a:spLocks noChangeArrowheads="1"/>
            </p:cNvSpPr>
            <p:nvPr/>
          </p:nvSpPr>
          <p:spPr bwMode="auto">
            <a:xfrm>
              <a:off x="4771" y="2364"/>
              <a:ext cx="129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466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8" name="Rectangle 230"/>
            <p:cNvSpPr>
              <a:spLocks noChangeArrowheads="1"/>
            </p:cNvSpPr>
            <p:nvPr/>
          </p:nvSpPr>
          <p:spPr bwMode="auto">
            <a:xfrm>
              <a:off x="5031" y="2467"/>
              <a:ext cx="129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156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9" name="Rectangle 231"/>
            <p:cNvSpPr>
              <a:spLocks noChangeArrowheads="1"/>
            </p:cNvSpPr>
            <p:nvPr/>
          </p:nvSpPr>
          <p:spPr bwMode="auto">
            <a:xfrm>
              <a:off x="5290" y="2447"/>
              <a:ext cx="129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219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0" name="Rectangle 232"/>
            <p:cNvSpPr>
              <a:spLocks noChangeArrowheads="1"/>
            </p:cNvSpPr>
            <p:nvPr/>
          </p:nvSpPr>
          <p:spPr bwMode="auto">
            <a:xfrm>
              <a:off x="5517" y="2114"/>
              <a:ext cx="17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1206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1" name="Rectangle 233"/>
            <p:cNvSpPr>
              <a:spLocks noChangeArrowheads="1"/>
            </p:cNvSpPr>
            <p:nvPr/>
          </p:nvSpPr>
          <p:spPr bwMode="auto">
            <a:xfrm>
              <a:off x="4625" y="2584"/>
              <a:ext cx="4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2" name="Rectangle 234"/>
            <p:cNvSpPr>
              <a:spLocks noChangeArrowheads="1"/>
            </p:cNvSpPr>
            <p:nvPr/>
          </p:nvSpPr>
          <p:spPr bwMode="auto">
            <a:xfrm>
              <a:off x="4546" y="2416"/>
              <a:ext cx="129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500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3" name="Rectangle 235"/>
            <p:cNvSpPr>
              <a:spLocks noChangeArrowheads="1"/>
            </p:cNvSpPr>
            <p:nvPr/>
          </p:nvSpPr>
          <p:spPr bwMode="auto">
            <a:xfrm>
              <a:off x="4500" y="2247"/>
              <a:ext cx="17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1000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4" name="Rectangle 236"/>
            <p:cNvSpPr>
              <a:spLocks noChangeArrowheads="1"/>
            </p:cNvSpPr>
            <p:nvPr/>
          </p:nvSpPr>
          <p:spPr bwMode="auto">
            <a:xfrm>
              <a:off x="4500" y="2078"/>
              <a:ext cx="17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1500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5" name="Rectangle 237"/>
            <p:cNvSpPr>
              <a:spLocks noChangeArrowheads="1"/>
            </p:cNvSpPr>
            <p:nvPr/>
          </p:nvSpPr>
          <p:spPr bwMode="auto">
            <a:xfrm>
              <a:off x="4500" y="1910"/>
              <a:ext cx="17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2000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6" name="Rectangle 238"/>
            <p:cNvSpPr>
              <a:spLocks noChangeArrowheads="1"/>
            </p:cNvSpPr>
            <p:nvPr/>
          </p:nvSpPr>
          <p:spPr bwMode="auto">
            <a:xfrm>
              <a:off x="4733" y="2667"/>
              <a:ext cx="235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Panob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7" name="Rectangle 239"/>
            <p:cNvSpPr>
              <a:spLocks noChangeArrowheads="1"/>
            </p:cNvSpPr>
            <p:nvPr/>
          </p:nvSpPr>
          <p:spPr bwMode="auto">
            <a:xfrm>
              <a:off x="5039" y="2667"/>
              <a:ext cx="15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Bort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8" name="Rectangle 240"/>
            <p:cNvSpPr>
              <a:spLocks noChangeArrowheads="1"/>
            </p:cNvSpPr>
            <p:nvPr/>
          </p:nvSpPr>
          <p:spPr bwMode="auto">
            <a:xfrm>
              <a:off x="5306" y="2667"/>
              <a:ext cx="14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Dex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9" name="Rectangle 241"/>
            <p:cNvSpPr>
              <a:spLocks noChangeArrowheads="1"/>
            </p:cNvSpPr>
            <p:nvPr/>
          </p:nvSpPr>
          <p:spPr bwMode="auto">
            <a:xfrm>
              <a:off x="5558" y="2667"/>
              <a:ext cx="16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PBD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90" name="Rectangle 242"/>
            <p:cNvSpPr>
              <a:spLocks noChangeArrowheads="1"/>
            </p:cNvSpPr>
            <p:nvPr/>
          </p:nvSpPr>
          <p:spPr bwMode="auto">
            <a:xfrm rot="16200000">
              <a:off x="4129" y="2247"/>
              <a:ext cx="641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s-ES" sz="10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Deregulated genes</a:t>
              </a:r>
              <a:endParaRPr lang="es-ES" sz="1000" b="1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91" name="47 CuadroTexto"/>
          <p:cNvSpPr txBox="1">
            <a:spLocks noChangeArrowheads="1"/>
          </p:cNvSpPr>
          <p:nvPr/>
        </p:nvSpPr>
        <p:spPr bwMode="auto">
          <a:xfrm>
            <a:off x="6463068" y="1331394"/>
            <a:ext cx="230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9144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Changes in GEP</a:t>
            </a:r>
            <a:endParaRPr lang="en-US" b="1" kern="0" dirty="0">
              <a:solidFill>
                <a:srgbClr val="FFFF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92" name="Text Box 206"/>
          <p:cNvSpPr txBox="1">
            <a:spLocks noChangeArrowheads="1"/>
          </p:cNvSpPr>
          <p:nvPr/>
        </p:nvSpPr>
        <p:spPr bwMode="auto">
          <a:xfrm>
            <a:off x="2971822" y="3450493"/>
            <a:ext cx="30723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s-ES" sz="1200" b="1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CI in </a:t>
            </a:r>
            <a:r>
              <a:rPr lang="es-ES" sz="1200" b="1" dirty="0" err="1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the</a:t>
            </a:r>
            <a:r>
              <a:rPr lang="es-ES" sz="1200" b="1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ES" sz="1200" b="1" dirty="0" err="1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highly</a:t>
            </a:r>
            <a:r>
              <a:rPr lang="es-ES" sz="1200" b="1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ES" sz="1200" b="1" dirty="0" err="1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synergistic</a:t>
            </a:r>
            <a:r>
              <a:rPr lang="es-ES" sz="1200" b="1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ES" sz="1200" b="1" dirty="0" err="1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range</a:t>
            </a:r>
            <a:r>
              <a:rPr lang="es-ES" sz="1200" b="1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br>
              <a:rPr lang="es-ES" sz="1200" b="1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s-ES" sz="1200" b="1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(0.1-0.2)</a:t>
            </a:r>
            <a:endParaRPr lang="es-ES" sz="1200" b="1" dirty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93" name="Rectangle 95"/>
          <p:cNvSpPr>
            <a:spLocks noChangeArrowheads="1"/>
          </p:cNvSpPr>
          <p:nvPr/>
        </p:nvSpPr>
        <p:spPr bwMode="auto">
          <a:xfrm>
            <a:off x="6592890" y="4191001"/>
            <a:ext cx="15953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Trabecular </a:t>
            </a:r>
            <a:r>
              <a:rPr lang="en-US" sz="1400" b="1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bone</a:t>
            </a:r>
            <a:endParaRPr lang="en-US" sz="1400" b="1" dirty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894" name="Picture 96" descr="0879_A_G1_1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1281" r="16121" b="65846"/>
          <a:stretch>
            <a:fillRect/>
          </a:stretch>
        </p:blipFill>
        <p:spPr bwMode="auto">
          <a:xfrm>
            <a:off x="5943600" y="4843267"/>
            <a:ext cx="14478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5" name="Picture 97" descr="0879_A_G2_8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7" t="11371" r="28188" b="63786"/>
          <a:stretch>
            <a:fillRect/>
          </a:stretch>
        </p:blipFill>
        <p:spPr bwMode="auto">
          <a:xfrm>
            <a:off x="7540628" y="4855960"/>
            <a:ext cx="1603375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6" name="Text Box 98"/>
          <p:cNvSpPr txBox="1">
            <a:spLocks noChangeArrowheads="1"/>
          </p:cNvSpPr>
          <p:nvPr/>
        </p:nvSpPr>
        <p:spPr bwMode="auto">
          <a:xfrm>
            <a:off x="6188070" y="4493614"/>
            <a:ext cx="798658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News Gothic MT" charset="0"/>
              </a:rPr>
              <a:t>Vehicle</a:t>
            </a:r>
            <a:endParaRPr lang="en-US" sz="1400" b="1" dirty="0">
              <a:solidFill>
                <a:srgbClr val="FFFFFF"/>
              </a:solidFill>
              <a:latin typeface="News Gothic MT" charset="0"/>
            </a:endParaRPr>
          </a:p>
        </p:txBody>
      </p:sp>
      <p:sp>
        <p:nvSpPr>
          <p:cNvPr id="2897" name="Text Box 99"/>
          <p:cNvSpPr txBox="1">
            <a:spLocks noChangeArrowheads="1"/>
          </p:cNvSpPr>
          <p:nvPr/>
        </p:nvSpPr>
        <p:spPr bwMode="auto">
          <a:xfrm>
            <a:off x="7513639" y="4493614"/>
            <a:ext cx="1306753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dirty="0" err="1" smtClean="0">
                <a:solidFill>
                  <a:srgbClr val="FFFFFF"/>
                </a:solidFill>
                <a:latin typeface="News Gothic MT" charset="0"/>
              </a:rPr>
              <a:t>Panobinostat</a:t>
            </a:r>
            <a:endParaRPr lang="en-US" sz="1400" b="1" dirty="0">
              <a:solidFill>
                <a:srgbClr val="FFFFFF"/>
              </a:solidFill>
              <a:latin typeface="News Gothic MT" charset="0"/>
            </a:endParaRPr>
          </a:p>
        </p:txBody>
      </p:sp>
      <p:sp>
        <p:nvSpPr>
          <p:cNvPr id="895" name="Rectangle 894"/>
          <p:cNvSpPr/>
          <p:nvPr/>
        </p:nvSpPr>
        <p:spPr>
          <a:xfrm>
            <a:off x="346291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San-Miguel </a:t>
            </a:r>
            <a:r>
              <a:rPr lang="en-US" sz="1200" b="1" dirty="0" smtClean="0">
                <a:solidFill>
                  <a:schemeClr val="bg1"/>
                </a:solidFill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4742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9293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es-ES" b="1" dirty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PANORAMA 1: </a:t>
            </a:r>
            <a:r>
              <a:rPr lang="es-ES" b="1" dirty="0" err="1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Panobinostat</a:t>
            </a:r>
            <a:r>
              <a:rPr lang="es-ES" b="1" dirty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s-ES" b="1" dirty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+ </a:t>
            </a:r>
            <a:r>
              <a:rPr lang="es-ES" b="1" dirty="0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/>
            </a:r>
            <a:br>
              <a:rPr lang="es-ES" b="1" dirty="0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lang="es-ES" b="1" dirty="0" err="1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Bortezomib</a:t>
            </a:r>
            <a:r>
              <a:rPr lang="es-ES" b="1" dirty="0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s-ES" b="1" dirty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+ (</a:t>
            </a:r>
            <a:r>
              <a:rPr lang="es-ES" b="1" dirty="0" err="1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Dex</a:t>
            </a:r>
            <a:r>
              <a:rPr lang="es-ES" b="1" dirty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) </a:t>
            </a:r>
            <a:r>
              <a:rPr lang="es-ES" b="1" dirty="0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in </a:t>
            </a:r>
            <a:r>
              <a:rPr lang="es-ES" b="1" dirty="0" err="1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Relapsed</a:t>
            </a:r>
            <a:r>
              <a:rPr lang="es-ES" b="1" dirty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s-ES" b="1" dirty="0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MM: </a:t>
            </a:r>
            <a:r>
              <a:rPr lang="es-ES" b="1" dirty="0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/>
            </a:r>
            <a:br>
              <a:rPr lang="es-ES" b="1" dirty="0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lang="es-ES" b="1" dirty="0" err="1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Phase</a:t>
            </a:r>
            <a:r>
              <a:rPr lang="es-ES" b="1" dirty="0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I </a:t>
            </a:r>
            <a:r>
              <a:rPr lang="es-ES" b="1" dirty="0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and </a:t>
            </a:r>
            <a:r>
              <a:rPr lang="es-ES" b="1" dirty="0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II </a:t>
            </a:r>
            <a:r>
              <a:rPr lang="es-ES" b="1" dirty="0" err="1" smtClean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Experience</a:t>
            </a:r>
            <a:r>
              <a:rPr lang="es-ES" b="1" dirty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/>
            </a:r>
            <a:br>
              <a:rPr lang="es-ES" b="1" dirty="0">
                <a:solidFill>
                  <a:srgbClr val="F09828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endParaRPr lang="en-US" dirty="0">
              <a:solidFill>
                <a:srgbClr val="F09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5" y="1657822"/>
            <a:ext cx="8686800" cy="329517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FFFFFF"/>
                </a:solidFill>
                <a:ea typeface="MS PGothic" charset="0"/>
                <a:cs typeface="MS PGothic" charset="0"/>
              </a:rPr>
              <a:t>Phase Ib</a:t>
            </a:r>
            <a:r>
              <a:rPr lang="en-US" sz="2200" b="1" baseline="30000" dirty="0" smtClean="0">
                <a:solidFill>
                  <a:srgbClr val="FFFFFF"/>
                </a:solidFill>
                <a:ea typeface="MS PGothic" charset="0"/>
                <a:cs typeface="MS PGothic" charset="0"/>
              </a:rPr>
              <a:t>1*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2000" b="1" dirty="0" smtClean="0">
                <a:solidFill>
                  <a:srgbClr val="FFFFFF"/>
                </a:solidFill>
                <a:ea typeface="MS PGothic" charset="0"/>
                <a:cs typeface="MS PGothic" charset="0"/>
              </a:rPr>
              <a:t>62 patients ………………… 61% ≥MR  (51% PR)</a:t>
            </a:r>
          </a:p>
          <a:p>
            <a:pPr lvl="2">
              <a:buClr>
                <a:srgbClr val="F09828"/>
              </a:buClr>
            </a:pPr>
            <a:r>
              <a:rPr lang="en-US" b="1" dirty="0" smtClean="0">
                <a:solidFill>
                  <a:srgbClr val="FFFFFF"/>
                </a:solidFill>
                <a:ea typeface="MS PGothic" charset="0"/>
                <a:cs typeface="MS PGothic" charset="0"/>
              </a:rPr>
              <a:t>BTZ refractory ………… </a:t>
            </a:r>
            <a:r>
              <a:rPr lang="en-US" b="1" dirty="0" smtClean="0">
                <a:solidFill>
                  <a:srgbClr val="FFFF00"/>
                </a:solidFill>
                <a:ea typeface="MS PGothic" charset="0"/>
                <a:cs typeface="MS PGothic" charset="0"/>
              </a:rPr>
              <a:t>42% ≥MR  (26% PR)</a:t>
            </a:r>
          </a:p>
          <a:p>
            <a:pPr lvl="2">
              <a:buClr>
                <a:srgbClr val="F09828"/>
              </a:buClr>
            </a:pPr>
            <a:r>
              <a:rPr lang="en-US" b="1" dirty="0" smtClean="0">
                <a:solidFill>
                  <a:srgbClr val="FFFFFF"/>
                </a:solidFill>
                <a:ea typeface="MS PGothic" charset="0"/>
                <a:cs typeface="MS PGothic" charset="0"/>
              </a:rPr>
              <a:t>AE (</a:t>
            </a:r>
            <a:r>
              <a:rPr lang="en-US" b="1" dirty="0" smtClean="0">
                <a:solidFill>
                  <a:srgbClr val="FFFFFF"/>
                </a:solidFill>
                <a:ea typeface="MS PGothic" charset="0"/>
                <a:cs typeface="MS PGothic" charset="0"/>
              </a:rPr>
              <a:t>Grade </a:t>
            </a:r>
            <a:r>
              <a:rPr lang="en-US" b="1" dirty="0" smtClean="0">
                <a:solidFill>
                  <a:srgbClr val="FFFFFF"/>
                </a:solidFill>
                <a:ea typeface="MS PGothic" charset="0"/>
                <a:cs typeface="MS PGothic" charset="0"/>
              </a:rPr>
              <a:t>3): thrombocytopenia 66%, neutropenia 43, fatigue 15% , PN 2%  (expansion</a:t>
            </a:r>
            <a:r>
              <a:rPr lang="en-US" b="1" dirty="0" smtClean="0">
                <a:solidFill>
                  <a:srgbClr val="FFFFFF"/>
                </a:solidFill>
                <a:ea typeface="MS PGothic" charset="0"/>
                <a:cs typeface="MS PGothic" charset="0"/>
              </a:rPr>
              <a:t>)</a:t>
            </a:r>
            <a:endParaRPr lang="en-US" b="1" dirty="0" smtClean="0">
              <a:solidFill>
                <a:srgbClr val="FFFFFF"/>
              </a:solidFill>
              <a:ea typeface="MS PGothic" charset="0"/>
              <a:cs typeface="MS PGothic" charset="0"/>
            </a:endParaRPr>
          </a:p>
          <a:p>
            <a:pPr marL="45720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200" b="1" dirty="0" smtClean="0"/>
              <a:t>Phase II (PANORAMA 2)</a:t>
            </a:r>
            <a:r>
              <a:rPr lang="en-US" sz="2200" b="1" baseline="30000" dirty="0" smtClean="0"/>
              <a:t>2†</a:t>
            </a:r>
            <a:r>
              <a:rPr lang="en-US" sz="2200" b="1" dirty="0" smtClean="0"/>
              <a:t>  (BTZ-Ref and ≥1 </a:t>
            </a:r>
            <a:r>
              <a:rPr lang="en-US" sz="2200" b="1" dirty="0" err="1" smtClean="0"/>
              <a:t>IMiD</a:t>
            </a:r>
            <a:r>
              <a:rPr lang="en-US" sz="2200" b="1" dirty="0" smtClean="0"/>
              <a:t>: Len 98%)</a:t>
            </a:r>
          </a:p>
          <a:p>
            <a:pPr marL="914400" lvl="1" indent="-342900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2000" b="1" dirty="0" smtClean="0"/>
              <a:t>55 patients……………… </a:t>
            </a:r>
            <a:r>
              <a:rPr lang="en-US" sz="2000" b="1" dirty="0" smtClean="0">
                <a:solidFill>
                  <a:srgbClr val="FFFF00"/>
                </a:solidFill>
              </a:rPr>
              <a:t>52% ≥ MR  (34% PR)</a:t>
            </a:r>
            <a:r>
              <a:rPr lang="en-US" sz="2000" b="1" dirty="0" smtClean="0"/>
              <a:t>  PFS: 5.4 </a:t>
            </a:r>
            <a:r>
              <a:rPr lang="en-US" sz="2000" b="1" dirty="0" smtClean="0"/>
              <a:t>months</a:t>
            </a:r>
            <a:endParaRPr lang="en-US" sz="2000" b="1" dirty="0" smtClean="0"/>
          </a:p>
          <a:p>
            <a:pPr marL="914400" lvl="1" indent="-342900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2000" b="1" dirty="0" smtClean="0"/>
              <a:t>PAN-BTZ-</a:t>
            </a:r>
            <a:r>
              <a:rPr lang="en-US" sz="2000" b="1" dirty="0" err="1" smtClean="0"/>
              <a:t>Dex</a:t>
            </a:r>
            <a:r>
              <a:rPr lang="en-US" sz="2000" b="1" dirty="0" smtClean="0"/>
              <a:t> can recapture responses in BTZ-refractory MM</a:t>
            </a:r>
          </a:p>
          <a:p>
            <a:pPr marL="457200">
              <a:buClr>
                <a:srgbClr val="F09828"/>
              </a:buClr>
              <a:buFont typeface="Arial" panose="020B0604020202020204" pitchFamily="34" charset="0"/>
              <a:buChar char="‒"/>
            </a:pPr>
            <a:endParaRPr lang="en-US" dirty="0"/>
          </a:p>
        </p:txBody>
      </p:sp>
      <p:sp>
        <p:nvSpPr>
          <p:cNvPr id="4" name="7 CuadroTexto"/>
          <p:cNvSpPr txBox="1">
            <a:spLocks noChangeArrowheads="1"/>
          </p:cNvSpPr>
          <p:nvPr/>
        </p:nvSpPr>
        <p:spPr bwMode="auto">
          <a:xfrm>
            <a:off x="355786" y="5427093"/>
            <a:ext cx="4914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0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1. San Miguel JF, et al. </a:t>
            </a:r>
            <a:r>
              <a:rPr lang="en-US" sz="1000" b="1" i="1" dirty="0" smtClean="0">
                <a:solidFill>
                  <a:schemeClr val="bg1"/>
                </a:solidFill>
                <a:latin typeface="Arial"/>
                <a:cs typeface="Arial"/>
              </a:rPr>
              <a:t>J </a:t>
            </a:r>
            <a:r>
              <a:rPr lang="en-US" sz="1000" b="1" i="1" dirty="0" err="1" smtClean="0">
                <a:solidFill>
                  <a:schemeClr val="bg1"/>
                </a:solidFill>
                <a:latin typeface="Arial"/>
                <a:cs typeface="Arial"/>
              </a:rPr>
              <a:t>Clin</a:t>
            </a:r>
            <a:r>
              <a:rPr lang="en-US" sz="1000" b="1" i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b="1" i="1" dirty="0" err="1" smtClean="0">
                <a:solidFill>
                  <a:schemeClr val="bg1"/>
                </a:solidFill>
                <a:latin typeface="Arial"/>
                <a:cs typeface="Arial"/>
              </a:rPr>
              <a:t>Oncol</a:t>
            </a:r>
            <a:r>
              <a:rPr lang="en-US" sz="1000" b="1" i="1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2013;31:3696-3703.</a:t>
            </a:r>
            <a:endParaRPr lang="es-ES" sz="1000" dirty="0" smtClean="0">
              <a:solidFill>
                <a:schemeClr val="bg1"/>
              </a:solidFill>
              <a:latin typeface="Arial" charset="0"/>
              <a:ea typeface="MS PGothic" pitchFamily="34" charset="-128"/>
              <a:cs typeface="Arial" charset="0"/>
            </a:endParaRP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0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2.</a:t>
            </a:r>
            <a:r>
              <a:rPr lang="es-ES" sz="1000" b="1" i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s-ES" sz="10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Richardson </a:t>
            </a:r>
            <a:r>
              <a:rPr lang="es-ES" sz="100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PG, et al</a:t>
            </a:r>
            <a:r>
              <a:rPr lang="es-ES" sz="10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  <a:r>
              <a:rPr lang="de-DE" sz="1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Blood</a:t>
            </a:r>
            <a:r>
              <a:rPr lang="de-DE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de-DE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2013;122:2331-2337</a:t>
            </a:r>
            <a:r>
              <a:rPr lang="es-ES" sz="10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  <a:r>
              <a:rPr lang="es-ES" sz="1000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endParaRPr lang="es-ES" sz="1000" b="1" baseline="30000" dirty="0">
              <a:solidFill>
                <a:schemeClr val="bg1"/>
              </a:solidFill>
              <a:latin typeface="Times New Roman" pitchFamily="18" charset="0"/>
              <a:ea typeface="MS PGothic" pitchFamily="34" charset="-128"/>
              <a:cs typeface="MS P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2453" y="5427093"/>
            <a:ext cx="434340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ts val="600"/>
              </a:spcAft>
            </a:pPr>
            <a: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*</a:t>
            </a:r>
            <a:r>
              <a:rPr lang="es-ES" sz="1050" b="1" dirty="0" err="1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Three</a:t>
            </a:r>
            <a: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s-ES" sz="1050" b="1" dirty="0" err="1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wk</a:t>
            </a:r>
            <a: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cycles</a:t>
            </a:r>
            <a:r>
              <a:rPr lang="es-E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× 8 </a:t>
            </a:r>
            <a:r>
              <a:rPr lang="es-E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(MTD: 20 mg PAN; 1.3 mg/m</a:t>
            </a:r>
            <a:r>
              <a:rPr lang="es-ES" sz="1050" b="1" baseline="30000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2  </a:t>
            </a:r>
            <a:r>
              <a:rPr lang="es-E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BTZ) </a:t>
            </a:r>
            <a: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/>
            </a:r>
            <a:b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</a:br>
            <a: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s-E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2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wks</a:t>
            </a:r>
            <a:r>
              <a:rPr lang="es-E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on</a:t>
            </a:r>
            <a:r>
              <a:rPr lang="es-E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/1 </a:t>
            </a:r>
            <a:r>
              <a:rPr lang="es-ES" sz="1050" b="1" dirty="0" err="1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wk</a:t>
            </a:r>
            <a: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s-E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off) (47 in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escalation</a:t>
            </a:r>
            <a:r>
              <a:rPr lang="es-E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and </a:t>
            </a:r>
            <a:r>
              <a:rPr lang="es-E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15 in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expansion</a:t>
            </a:r>
            <a:r>
              <a:rPr lang="es-E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phase</a:t>
            </a:r>
            <a: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</a:p>
          <a:p>
            <a:pPr defTabSz="914400" fontAlgn="base">
              <a:spcBef>
                <a:spcPts val="600"/>
              </a:spcBef>
              <a:spcAft>
                <a:spcPts val="600"/>
              </a:spcAft>
            </a:pPr>
            <a:r>
              <a:rPr lang="es-E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†</a:t>
            </a:r>
            <a:r>
              <a:rPr lang="en-U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Eight </a:t>
            </a:r>
            <a:r>
              <a:rPr lang="en-U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3 w cycles PAN (20 mg) + </a:t>
            </a:r>
            <a:r>
              <a:rPr lang="en-U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BTZ </a:t>
            </a:r>
            <a:r>
              <a:rPr lang="en-U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(1.3  </a:t>
            </a:r>
            <a:r>
              <a:rPr lang="en-U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mg/m</a:t>
            </a:r>
            <a:r>
              <a:rPr lang="en-US" sz="1050" b="1" baseline="30000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n-U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)+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Dex</a:t>
            </a:r>
            <a:r>
              <a:rPr lang="en-US" sz="1050" b="1" dirty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 (20 mg</a:t>
            </a:r>
            <a:r>
              <a:rPr lang="en-US" sz="105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  <a:endParaRPr lang="en-US" sz="1050" b="1" dirty="0">
              <a:solidFill>
                <a:schemeClr val="bg1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565" y="6434097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San-Miguel </a:t>
            </a:r>
            <a:r>
              <a:rPr lang="en-US" sz="1200" b="1" dirty="0" smtClean="0">
                <a:solidFill>
                  <a:schemeClr val="bg1"/>
                </a:solidFill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4742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037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0" y="251290"/>
            <a:ext cx="9144000" cy="12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F09828"/>
                </a:solidFill>
              </a:rPr>
              <a:t>PANORAMA </a:t>
            </a:r>
            <a:r>
              <a:rPr lang="en-US" b="1" dirty="0" smtClean="0">
                <a:solidFill>
                  <a:srgbClr val="F09828"/>
                </a:solidFill>
              </a:rPr>
              <a:t>1: </a:t>
            </a:r>
            <a:r>
              <a:rPr lang="en-US" b="1" dirty="0" smtClean="0">
                <a:solidFill>
                  <a:srgbClr val="F09828"/>
                </a:solidFill>
              </a:rPr>
              <a:t>Study Design </a:t>
            </a:r>
            <a:br>
              <a:rPr lang="en-US" b="1" dirty="0" smtClean="0">
                <a:solidFill>
                  <a:srgbClr val="F09828"/>
                </a:solidFill>
              </a:rPr>
            </a:br>
            <a:r>
              <a:rPr lang="en-US" b="1" dirty="0" smtClean="0">
                <a:solidFill>
                  <a:srgbClr val="F09828"/>
                </a:solidFill>
              </a:rPr>
              <a:t>Randomized, Double-Blind, Phase </a:t>
            </a:r>
            <a:r>
              <a:rPr lang="en-US" b="1" dirty="0" smtClean="0">
                <a:solidFill>
                  <a:srgbClr val="F09828"/>
                </a:solidFill>
              </a:rPr>
              <a:t>III</a:t>
            </a:r>
            <a:r>
              <a:rPr lang="en-US" b="1" dirty="0" smtClean="0">
                <a:solidFill>
                  <a:srgbClr val="F09828"/>
                </a:solidFill>
              </a:rPr>
              <a:t> </a:t>
            </a:r>
            <a:r>
              <a:rPr lang="en-US" b="1" dirty="0" smtClean="0">
                <a:solidFill>
                  <a:srgbClr val="F09828"/>
                </a:solidFill>
              </a:rPr>
              <a:t>Study </a:t>
            </a:r>
            <a:r>
              <a:rPr lang="en-US" b="1" dirty="0" smtClean="0">
                <a:solidFill>
                  <a:srgbClr val="F09828"/>
                </a:solidFill>
              </a:rPr>
              <a:t/>
            </a:r>
            <a:br>
              <a:rPr lang="en-US" b="1" dirty="0" smtClean="0">
                <a:solidFill>
                  <a:srgbClr val="F09828"/>
                </a:solidFill>
              </a:rPr>
            </a:br>
            <a:r>
              <a:rPr lang="en-US" b="1" dirty="0" smtClean="0">
                <a:solidFill>
                  <a:srgbClr val="F09828"/>
                </a:solidFill>
              </a:rPr>
              <a:t>in Relapsed </a:t>
            </a:r>
            <a:r>
              <a:rPr lang="en-US" b="1" dirty="0" smtClean="0">
                <a:solidFill>
                  <a:srgbClr val="F09828"/>
                </a:solidFill>
              </a:rPr>
              <a:t>or Relapsed and Refractory MM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8252352" y="1600200"/>
            <a:ext cx="793840" cy="294742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eaLnBrk="0" hangingPunct="0">
              <a:lnSpc>
                <a:spcPct val="95000"/>
              </a:lnSpc>
              <a:spcBef>
                <a:spcPct val="6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2000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1600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algn="ctr" defTabSz="914400" eaLnBrk="1" fontAlgn="base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600" b="1" dirty="0">
                <a:cs typeface="Arial" charset="0"/>
              </a:rPr>
              <a:t>Follow-up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V="1">
            <a:off x="2318097" y="2311066"/>
            <a:ext cx="294051" cy="628587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2318097" y="2939654"/>
            <a:ext cx="265475" cy="6271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2873992" y="1447800"/>
            <a:ext cx="210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55763" indent="-1655763" eaLnBrk="0" hangingPunct="0">
              <a:lnSpc>
                <a:spcPct val="95000"/>
              </a:lnSpc>
              <a:spcBef>
                <a:spcPct val="65000"/>
              </a:spcBef>
              <a:buClr>
                <a:schemeClr val="accent2"/>
              </a:buClr>
              <a:buChar char="•"/>
              <a:tabLst>
                <a:tab pos="1604963" algn="l"/>
              </a:tabLst>
              <a:defRPr sz="2400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•"/>
              <a:tabLst>
                <a:tab pos="1604963" algn="l"/>
              </a:tabLst>
              <a:defRPr sz="2400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tabLst>
                <a:tab pos="1604963" algn="l"/>
              </a:tabLst>
              <a:defRPr sz="1600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defTabSz="914400" eaLnBrk="1" fontAlgn="base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600" b="1" u="sng" dirty="0">
                <a:cs typeface="Arial" charset="0"/>
              </a:rPr>
              <a:t>Treatment Phase </a:t>
            </a:r>
            <a:r>
              <a:rPr lang="en-US" altLang="en-US" sz="1600" b="1" u="sng" dirty="0" smtClean="0">
                <a:cs typeface="Arial" charset="0"/>
              </a:rPr>
              <a:t>I</a:t>
            </a:r>
            <a:endParaRPr lang="en-US" altLang="en-US" sz="1600" b="1" u="sng" dirty="0">
              <a:cs typeface="Arial" charset="0"/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673463" y="1447800"/>
            <a:ext cx="210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55763" indent="-1655763" eaLnBrk="0" hangingPunct="0">
              <a:lnSpc>
                <a:spcPct val="95000"/>
              </a:lnSpc>
              <a:spcBef>
                <a:spcPct val="65000"/>
              </a:spcBef>
              <a:buClr>
                <a:schemeClr val="accent2"/>
              </a:buClr>
              <a:buChar char="•"/>
              <a:tabLst>
                <a:tab pos="1604963" algn="l"/>
              </a:tabLst>
              <a:defRPr sz="2400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•"/>
              <a:tabLst>
                <a:tab pos="1604963" algn="l"/>
              </a:tabLst>
              <a:defRPr sz="2400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tabLst>
                <a:tab pos="1604963" algn="l"/>
              </a:tabLst>
              <a:defRPr sz="1600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defTabSz="914400" eaLnBrk="1" fontAlgn="base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600" b="1" u="sng" dirty="0">
                <a:cs typeface="Arial" charset="0"/>
              </a:rPr>
              <a:t>Treatment Phase </a:t>
            </a:r>
            <a:r>
              <a:rPr lang="en-US" altLang="en-US" sz="1600" b="1" u="sng" dirty="0" smtClean="0">
                <a:cs typeface="Arial" charset="0"/>
              </a:rPr>
              <a:t>II</a:t>
            </a:r>
            <a:endParaRPr lang="en-US" altLang="en-US" sz="1600" u="sng" dirty="0">
              <a:cs typeface="Arial" charset="0"/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2569192" y="1752600"/>
            <a:ext cx="2667000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55763" indent="-1655763" eaLnBrk="0" hangingPunct="0">
              <a:lnSpc>
                <a:spcPct val="95000"/>
              </a:lnSpc>
              <a:spcBef>
                <a:spcPct val="65000"/>
              </a:spcBef>
              <a:buClr>
                <a:schemeClr val="accent2"/>
              </a:buClr>
              <a:buChar char="•"/>
              <a:tabLst>
                <a:tab pos="1604963" algn="l"/>
              </a:tabLst>
              <a:defRPr sz="2400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•"/>
              <a:tabLst>
                <a:tab pos="1604963" algn="l"/>
              </a:tabLst>
              <a:defRPr sz="2400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tabLst>
                <a:tab pos="1604963" algn="l"/>
              </a:tabLst>
              <a:defRPr sz="1600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algn="ctr" defTabSz="914400" eaLnBrk="1" fontAlgn="base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 b="1" dirty="0">
                <a:cs typeface="Arial" charset="0"/>
              </a:rPr>
              <a:t>Eight 21-Day cycles (24 </a:t>
            </a:r>
            <a:r>
              <a:rPr lang="en-US" altLang="en-US" sz="1200" b="1" dirty="0" smtClean="0">
                <a:cs typeface="Arial" charset="0"/>
              </a:rPr>
              <a:t>wks</a:t>
            </a:r>
            <a:r>
              <a:rPr lang="en-US" altLang="en-US" sz="1200" b="1" dirty="0">
                <a:cs typeface="Arial" charset="0"/>
              </a:rPr>
              <a:t>)   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453467" y="1752600"/>
            <a:ext cx="2438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55763" indent="-1655763" eaLnBrk="0" hangingPunct="0">
              <a:lnSpc>
                <a:spcPct val="95000"/>
              </a:lnSpc>
              <a:spcBef>
                <a:spcPct val="65000"/>
              </a:spcBef>
              <a:buClr>
                <a:schemeClr val="accent2"/>
              </a:buClr>
              <a:buChar char="•"/>
              <a:tabLst>
                <a:tab pos="1604963" algn="l"/>
              </a:tabLst>
              <a:defRPr sz="2400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•"/>
              <a:tabLst>
                <a:tab pos="1604963" algn="l"/>
              </a:tabLst>
              <a:defRPr sz="2400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tabLst>
                <a:tab pos="1604963" algn="l"/>
              </a:tabLst>
              <a:defRPr sz="1600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tabLst>
                <a:tab pos="1604963" algn="l"/>
              </a:tabLst>
              <a:defRPr sz="2000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algn="ctr" defTabSz="914400" eaLnBrk="1" fontAlgn="base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 b="1" dirty="0">
                <a:cs typeface="Arial" charset="0"/>
              </a:rPr>
              <a:t>Four 42-Day cycles (24 </a:t>
            </a:r>
            <a:r>
              <a:rPr lang="en-US" altLang="en-US" sz="1200" b="1" dirty="0" smtClean="0">
                <a:cs typeface="Arial" charset="0"/>
              </a:rPr>
              <a:t>wks</a:t>
            </a:r>
            <a:r>
              <a:rPr lang="en-US" altLang="en-US" sz="1200" b="1" dirty="0">
                <a:cs typeface="Arial" charset="0"/>
              </a:rPr>
              <a:t>)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5083792" y="2417937"/>
            <a:ext cx="3429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5108244" y="3389995"/>
            <a:ext cx="3429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7891867" y="2539857"/>
            <a:ext cx="3429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7891867" y="3268075"/>
            <a:ext cx="3429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5236192" y="2445877"/>
            <a:ext cx="0" cy="1371600"/>
          </a:xfrm>
          <a:prstGeom prst="line">
            <a:avLst/>
          </a:prstGeom>
          <a:noFill/>
          <a:ln w="25400">
            <a:solidFill>
              <a:srgbClr val="FFFF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7" name="AutoShape 22"/>
          <p:cNvSpPr>
            <a:spLocks noChangeArrowheads="1"/>
          </p:cNvSpPr>
          <p:nvPr/>
        </p:nvSpPr>
        <p:spPr bwMode="auto">
          <a:xfrm>
            <a:off x="2632990" y="2014077"/>
            <a:ext cx="2468880" cy="781491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9050" algn="ctr">
            <a:noFill/>
            <a:round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6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2000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1600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defTabSz="914400" eaLnBrk="1" fontAlgn="base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err="1">
                <a:solidFill>
                  <a:srgbClr val="000000"/>
                </a:solidFill>
                <a:cs typeface="Arial" charset="0"/>
              </a:rPr>
              <a:t>Panobinostat</a:t>
            </a:r>
            <a:r>
              <a:rPr lang="en-US" alt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1050" b="1" dirty="0" smtClean="0">
                <a:solidFill>
                  <a:srgbClr val="000000"/>
                </a:solidFill>
                <a:cs typeface="Arial" charset="0"/>
              </a:rPr>
              <a:t>+</a:t>
            </a:r>
            <a:r>
              <a:rPr lang="en-US" altLang="en-US" sz="1050" dirty="0" smtClean="0">
                <a:solidFill>
                  <a:srgbClr val="000000"/>
                </a:solidFill>
                <a:cs typeface="Arial" charset="0"/>
              </a:rPr>
              <a:t> </a:t>
            </a:r>
            <a:br>
              <a:rPr lang="en-US" altLang="en-US" sz="105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altLang="en-US" sz="1400" b="1" dirty="0" err="1" smtClean="0">
                <a:solidFill>
                  <a:srgbClr val="000000"/>
                </a:solidFill>
                <a:cs typeface="Arial" charset="0"/>
              </a:rPr>
              <a:t>bortezomib</a:t>
            </a:r>
            <a:r>
              <a:rPr lang="en-US" altLang="en-US" sz="105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1050" b="1" dirty="0">
                <a:solidFill>
                  <a:srgbClr val="000000"/>
                </a:solidFill>
                <a:cs typeface="Arial" charset="0"/>
              </a:rPr>
              <a:t>+ </a:t>
            </a:r>
            <a:r>
              <a:rPr lang="en-US" altLang="en-US" sz="105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altLang="en-US" sz="105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altLang="en-US" sz="1400" b="1" dirty="0" smtClean="0">
                <a:solidFill>
                  <a:srgbClr val="000000"/>
                </a:solidFill>
                <a:cs typeface="Arial" charset="0"/>
              </a:rPr>
              <a:t>dexamethasone</a:t>
            </a:r>
            <a:r>
              <a:rPr lang="en-US" altLang="en-US" sz="1050" dirty="0" smtClean="0">
                <a:solidFill>
                  <a:srgbClr val="000000"/>
                </a:solidFill>
                <a:cs typeface="Arial" charset="0"/>
              </a:rPr>
              <a:t> </a:t>
            </a:r>
            <a:endParaRPr lang="en-US" altLang="en-US" sz="1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8" name="AutoShape 23"/>
          <p:cNvSpPr>
            <a:spLocks noChangeArrowheads="1"/>
          </p:cNvSpPr>
          <p:nvPr/>
        </p:nvSpPr>
        <p:spPr bwMode="auto">
          <a:xfrm>
            <a:off x="2632990" y="2998327"/>
            <a:ext cx="2468880" cy="78149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6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2000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1600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defTabSz="914400" eaLnBrk="1" fontAlgn="base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cs typeface="Arial" charset="0"/>
              </a:rPr>
              <a:t>Placebo + </a:t>
            </a:r>
            <a:br>
              <a:rPr lang="en-US" alt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altLang="en-US" sz="1400" b="1" dirty="0" err="1" smtClean="0">
                <a:solidFill>
                  <a:srgbClr val="000000"/>
                </a:solidFill>
                <a:cs typeface="Arial" charset="0"/>
              </a:rPr>
              <a:t>bortezomib</a:t>
            </a:r>
            <a:r>
              <a:rPr lang="en-US" alt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cs typeface="Arial" charset="0"/>
              </a:rPr>
              <a:t>+ </a:t>
            </a:r>
            <a:r>
              <a:rPr lang="en-US" altLang="en-US" sz="1400" b="1" dirty="0">
                <a:solidFill>
                  <a:srgbClr val="000000"/>
                </a:solidFill>
                <a:cs typeface="Arial" charset="0"/>
              </a:rPr>
              <a:t>dexamethasone  </a:t>
            </a:r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5429951" y="2014077"/>
            <a:ext cx="2468880" cy="781491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9050" algn="ctr">
            <a:noFill/>
            <a:round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6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2000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1600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defTabSz="914400" eaLnBrk="1" fontAlgn="base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err="1">
                <a:solidFill>
                  <a:srgbClr val="000000"/>
                </a:solidFill>
                <a:cs typeface="Arial" charset="0"/>
              </a:rPr>
              <a:t>Panobinostat</a:t>
            </a:r>
            <a:r>
              <a:rPr lang="en-US" alt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cs typeface="Arial" charset="0"/>
              </a:rPr>
              <a:t>+ </a:t>
            </a:r>
            <a:br>
              <a:rPr lang="en-US" altLang="en-US" sz="1400" b="1" dirty="0" smtClean="0">
                <a:solidFill>
                  <a:srgbClr val="000000"/>
                </a:solidFill>
                <a:cs typeface="Arial" charset="0"/>
              </a:rPr>
            </a:br>
            <a:r>
              <a:rPr lang="en-US" altLang="en-US" sz="1400" b="1" dirty="0" err="1" smtClean="0">
                <a:solidFill>
                  <a:srgbClr val="000000"/>
                </a:solidFill>
                <a:cs typeface="Arial" charset="0"/>
              </a:rPr>
              <a:t>bortezomib</a:t>
            </a:r>
            <a:r>
              <a:rPr lang="en-US" alt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cs typeface="Arial" charset="0"/>
              </a:rPr>
              <a:t>+ </a:t>
            </a:r>
            <a:r>
              <a:rPr lang="en-US" altLang="en-US" sz="1400" b="1" dirty="0">
                <a:solidFill>
                  <a:srgbClr val="000000"/>
                </a:solidFill>
                <a:cs typeface="Arial" charset="0"/>
              </a:rPr>
              <a:t>dexamethasone</a:t>
            </a:r>
          </a:p>
        </p:txBody>
      </p:sp>
      <p:sp>
        <p:nvSpPr>
          <p:cNvPr id="50" name="AutoShape 25"/>
          <p:cNvSpPr>
            <a:spLocks noChangeArrowheads="1"/>
          </p:cNvSpPr>
          <p:nvPr/>
        </p:nvSpPr>
        <p:spPr bwMode="auto">
          <a:xfrm>
            <a:off x="5445826" y="2998327"/>
            <a:ext cx="2468880" cy="78149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6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2000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1600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defTabSz="914400" eaLnBrk="1" fontAlgn="base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cs typeface="Arial" charset="0"/>
              </a:rPr>
              <a:t>Placebo + </a:t>
            </a:r>
            <a:br>
              <a:rPr lang="en-US" alt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altLang="en-US" sz="1400" b="1" dirty="0" err="1">
                <a:solidFill>
                  <a:srgbClr val="000000"/>
                </a:solidFill>
                <a:cs typeface="Arial" charset="0"/>
              </a:rPr>
              <a:t>bortezomib</a:t>
            </a:r>
            <a:r>
              <a:rPr lang="en-US" alt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cs typeface="Arial" charset="0"/>
              </a:rPr>
              <a:t>+ </a:t>
            </a:r>
            <a:r>
              <a:rPr lang="en-US" altLang="en-US" sz="1400" b="1" dirty="0">
                <a:solidFill>
                  <a:srgbClr val="000000"/>
                </a:solidFill>
                <a:cs typeface="Arial" charset="0"/>
              </a:rPr>
              <a:t>dexamethasone  </a:t>
            </a:r>
          </a:p>
        </p:txBody>
      </p:sp>
      <p:sp>
        <p:nvSpPr>
          <p:cNvPr id="51" name="AutoShape 26"/>
          <p:cNvSpPr>
            <a:spLocks noChangeArrowheads="1"/>
          </p:cNvSpPr>
          <p:nvPr/>
        </p:nvSpPr>
        <p:spPr bwMode="auto">
          <a:xfrm>
            <a:off x="2632990" y="3981180"/>
            <a:ext cx="5258877" cy="56644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eaLnBrk="0" hangingPunct="0">
              <a:lnSpc>
                <a:spcPct val="95000"/>
              </a:lnSpc>
              <a:spcBef>
                <a:spcPct val="6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2000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1600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smtClean="0">
                <a:cs typeface="Arial" charset="0"/>
              </a:rPr>
              <a:t>Patients </a:t>
            </a:r>
            <a:r>
              <a:rPr lang="en-US" altLang="en-US" sz="1400" b="1" dirty="0">
                <a:cs typeface="Arial" charset="0"/>
              </a:rPr>
              <a:t>with clinical </a:t>
            </a:r>
            <a:r>
              <a:rPr lang="en-US" altLang="en-US" sz="1400" b="1" dirty="0" err="1">
                <a:cs typeface="Arial" charset="0"/>
              </a:rPr>
              <a:t>benefit</a:t>
            </a:r>
            <a:r>
              <a:rPr lang="en-US" altLang="en-US" sz="1400" b="1" baseline="30000" dirty="0" err="1">
                <a:cs typeface="Arial" charset="0"/>
              </a:rPr>
              <a:t>a</a:t>
            </a:r>
            <a:r>
              <a:rPr lang="en-US" altLang="en-US" sz="1400" b="1" dirty="0">
                <a:cs typeface="Arial" charset="0"/>
              </a:rPr>
              <a:t> in </a:t>
            </a:r>
            <a:r>
              <a:rPr lang="en-US" altLang="en-US" sz="1400" b="1" dirty="0" smtClean="0">
                <a:cs typeface="Arial" charset="0"/>
              </a:rPr>
              <a:t>treatment phase I</a:t>
            </a:r>
            <a:r>
              <a:rPr lang="en-US" altLang="en-US" sz="1400" b="1" dirty="0">
                <a:cs typeface="Arial" charset="0"/>
              </a:rPr>
              <a:t>, </a:t>
            </a:r>
            <a:r>
              <a:rPr lang="en-US" altLang="en-US" sz="1400" b="1" dirty="0" smtClean="0">
                <a:cs typeface="Arial" charset="0"/>
              </a:rPr>
              <a:t/>
            </a:r>
            <a:br>
              <a:rPr lang="en-US" altLang="en-US" sz="1400" b="1" dirty="0" smtClean="0">
                <a:cs typeface="Arial" charset="0"/>
              </a:rPr>
            </a:br>
            <a:r>
              <a:rPr lang="en-US" altLang="en-US" sz="1400" b="1" dirty="0" smtClean="0">
                <a:cs typeface="Arial" charset="0"/>
              </a:rPr>
              <a:t>can </a:t>
            </a:r>
            <a:r>
              <a:rPr lang="en-US" altLang="en-US" sz="1400" b="1" dirty="0" smtClean="0">
                <a:cs typeface="Arial" charset="0"/>
              </a:rPr>
              <a:t>proceed to </a:t>
            </a:r>
            <a:r>
              <a:rPr lang="en-US" altLang="en-US" sz="1400" b="1" dirty="0" smtClean="0">
                <a:cs typeface="Arial" charset="0"/>
              </a:rPr>
              <a:t>treatment phase II </a:t>
            </a:r>
            <a:endParaRPr lang="en-US" altLang="en-US" sz="1400" b="1" dirty="0">
              <a:cs typeface="Arial" charset="0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gray">
          <a:xfrm>
            <a:off x="356565" y="4724400"/>
            <a:ext cx="8330235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3363" indent="-233363" algn="l" rtl="0" eaLnBrk="0" fontAlgn="base" hangingPunct="0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8463" indent="-163513" algn="l" rtl="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577850" indent="-177800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752475" indent="-173038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9175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1374775" indent="-1635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1831975" indent="-1635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2289175" indent="-1635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2746375" indent="-1635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600"/>
              </a:spcBef>
              <a:buClr>
                <a:srgbClr val="F09828"/>
              </a:buClr>
              <a:buFont typeface="Arial"/>
              <a:buChar char="•"/>
            </a:pPr>
            <a:r>
              <a:rPr lang="en-US" altLang="en-US" sz="1600" b="1" kern="0" dirty="0" smtClean="0">
                <a:solidFill>
                  <a:srgbClr val="FFFFFF"/>
                </a:solidFill>
                <a:latin typeface="Arial"/>
              </a:rPr>
              <a:t>Primary endpoint: PFS (per modified EBMT criteria; confirmed by IRC)</a:t>
            </a:r>
            <a:r>
              <a:rPr lang="en-US" altLang="en-US" sz="1600" b="1" kern="0" baseline="30000" dirty="0" smtClean="0">
                <a:solidFill>
                  <a:srgbClr val="FFFFFF"/>
                </a:solidFill>
                <a:latin typeface="Arial"/>
              </a:rPr>
              <a:t>1,2</a:t>
            </a:r>
            <a:endParaRPr lang="en-US" altLang="en-US" sz="1600" b="1" kern="0" dirty="0" smtClean="0">
              <a:solidFill>
                <a:srgbClr val="FFFFFF"/>
              </a:solidFill>
              <a:latin typeface="Arial"/>
            </a:endParaRPr>
          </a:p>
          <a:p>
            <a:pPr defTabSz="914400" eaLnBrk="1" hangingPunct="1">
              <a:lnSpc>
                <a:spcPct val="90000"/>
              </a:lnSpc>
              <a:spcBef>
                <a:spcPts val="600"/>
              </a:spcBef>
              <a:buClr>
                <a:srgbClr val="F09828"/>
              </a:buClr>
              <a:buFont typeface="Arial"/>
              <a:buChar char="•"/>
            </a:pPr>
            <a:r>
              <a:rPr lang="en-US" altLang="en-US" sz="1600" b="1" kern="0" dirty="0" smtClean="0">
                <a:solidFill>
                  <a:srgbClr val="FFFFFF"/>
                </a:solidFill>
                <a:latin typeface="Arial"/>
              </a:rPr>
              <a:t>Key secondary endpoint: OS</a:t>
            </a:r>
          </a:p>
          <a:p>
            <a:pPr defTabSz="914400" eaLnBrk="1" hangingPunct="1">
              <a:lnSpc>
                <a:spcPct val="90000"/>
              </a:lnSpc>
              <a:spcBef>
                <a:spcPts val="600"/>
              </a:spcBef>
              <a:buClr>
                <a:srgbClr val="F09828"/>
              </a:buClr>
              <a:buFont typeface="Arial"/>
              <a:buChar char="•"/>
            </a:pPr>
            <a:r>
              <a:rPr lang="en-US" altLang="en-US" sz="1600" b="1" kern="0" dirty="0" smtClean="0">
                <a:solidFill>
                  <a:srgbClr val="FFFFFF"/>
                </a:solidFill>
                <a:latin typeface="Arial"/>
              </a:rPr>
              <a:t>Other secondary endpoints: ORR, </a:t>
            </a:r>
            <a:r>
              <a:rPr lang="en-US" altLang="en-US" sz="1600" b="1" kern="0" dirty="0" err="1" smtClean="0">
                <a:solidFill>
                  <a:srgbClr val="FFFFFF"/>
                </a:solidFill>
                <a:latin typeface="Arial"/>
              </a:rPr>
              <a:t>nCR</a:t>
            </a:r>
            <a:r>
              <a:rPr lang="en-US" altLang="en-US" sz="1600" b="1" kern="0" dirty="0" smtClean="0">
                <a:solidFill>
                  <a:srgbClr val="FFFFFF"/>
                </a:solidFill>
                <a:latin typeface="Arial"/>
              </a:rPr>
              <a:t>/CR rate, DOR, TTR, TTP, </a:t>
            </a:r>
            <a:r>
              <a:rPr lang="en-US" altLang="en-US" sz="1600" b="1" kern="0" dirty="0" err="1" smtClean="0">
                <a:solidFill>
                  <a:srgbClr val="FFFFFF"/>
                </a:solidFill>
                <a:latin typeface="Arial"/>
              </a:rPr>
              <a:t>QoL</a:t>
            </a:r>
            <a:r>
              <a:rPr lang="en-US" altLang="en-US" sz="1600" b="1" kern="0" dirty="0" smtClean="0">
                <a:solidFill>
                  <a:srgbClr val="FFFFFF"/>
                </a:solidFill>
                <a:latin typeface="Arial"/>
              </a:rPr>
              <a:t>, and safety</a:t>
            </a:r>
          </a:p>
          <a:p>
            <a:pPr marL="0" indent="0" algn="ctr" defTabSz="914400" eaLnBrk="1" hangingPunct="1">
              <a:lnSpc>
                <a:spcPct val="90000"/>
              </a:lnSpc>
              <a:spcBef>
                <a:spcPts val="600"/>
              </a:spcBef>
              <a:buClr>
                <a:srgbClr val="99CCFF"/>
              </a:buClr>
              <a:buFont typeface="Wingdings" pitchFamily="2" charset="2"/>
              <a:buNone/>
            </a:pPr>
            <a:r>
              <a:rPr lang="en-US" altLang="en-US" sz="1600" b="1" i="1" kern="0" dirty="0" smtClean="0">
                <a:solidFill>
                  <a:srgbClr val="FFFFFF"/>
                </a:solidFill>
                <a:latin typeface="Arial"/>
              </a:rPr>
              <a:t>Study conducted </a:t>
            </a:r>
            <a:r>
              <a:rPr lang="en-US" altLang="en-US" sz="1600" b="1" i="1" kern="0" dirty="0">
                <a:solidFill>
                  <a:srgbClr val="FFFFFF"/>
                </a:solidFill>
                <a:latin typeface="Arial"/>
              </a:rPr>
              <a:t>at 215 centers across 34 countries</a:t>
            </a:r>
            <a:endParaRPr lang="en-US" altLang="en-US" sz="1600" b="1" i="1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>
            <a:off x="81888" y="1600200"/>
            <a:ext cx="2236209" cy="294742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eaLnBrk="0" hangingPunct="0">
              <a:lnSpc>
                <a:spcPct val="95000"/>
              </a:lnSpc>
              <a:spcBef>
                <a:spcPct val="6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2000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•"/>
              <a:defRPr sz="2400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–"/>
              <a:defRPr sz="1600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algn="ctr" defTabSz="914400" eaLnBrk="1" fontAlgn="base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smtClean="0">
                <a:cs typeface="Arial" charset="0"/>
              </a:rPr>
              <a:t>Patients</a:t>
            </a:r>
            <a:r>
              <a:rPr lang="en-US" altLang="en-US" sz="1400" b="1" dirty="0" smtClean="0">
                <a:cs typeface="Arial" charset="0"/>
              </a:rPr>
              <a:t/>
            </a:r>
            <a:br>
              <a:rPr lang="en-US" altLang="en-US" sz="1400" b="1" dirty="0" smtClean="0">
                <a:cs typeface="Arial" charset="0"/>
              </a:rPr>
            </a:br>
            <a:r>
              <a:rPr lang="en-US" altLang="en-US" sz="1400" b="1" dirty="0" smtClean="0">
                <a:cs typeface="Arial" charset="0"/>
              </a:rPr>
              <a:t>(N = 768)</a:t>
            </a:r>
          </a:p>
          <a:p>
            <a:pPr marL="109538" indent="-109538" defTabSz="914400" eaLnBrk="1" fontAlgn="base" hangingPunct="1">
              <a:spcAft>
                <a:spcPct val="0"/>
              </a:spcAft>
              <a:buClr>
                <a:srgbClr val="F09828"/>
              </a:buClr>
            </a:pPr>
            <a:r>
              <a:rPr lang="en-US" altLang="en-US" sz="1400" b="1" dirty="0" err="1" smtClean="0">
                <a:cs typeface="Arial" charset="0"/>
              </a:rPr>
              <a:t>Rel</a:t>
            </a:r>
            <a:r>
              <a:rPr lang="en-US" altLang="en-US" sz="1400" b="1" dirty="0" smtClean="0">
                <a:cs typeface="Arial" charset="0"/>
              </a:rPr>
              <a:t> or </a:t>
            </a:r>
            <a:r>
              <a:rPr lang="en-US" altLang="en-US" sz="1400" b="1" dirty="0" err="1" smtClean="0">
                <a:cs typeface="Arial" charset="0"/>
              </a:rPr>
              <a:t>Rel</a:t>
            </a:r>
            <a:r>
              <a:rPr lang="en-US" altLang="en-US" sz="1400" b="1" dirty="0" smtClean="0">
                <a:cs typeface="Arial" charset="0"/>
              </a:rPr>
              <a:t>/Ref MM (</a:t>
            </a:r>
            <a:r>
              <a:rPr lang="en-US" altLang="en-US" sz="1400" b="1" i="1" dirty="0" smtClean="0">
                <a:cs typeface="Arial" charset="0"/>
              </a:rPr>
              <a:t>BTZ-ref excluded</a:t>
            </a:r>
            <a:r>
              <a:rPr lang="en-US" altLang="en-US" sz="1400" b="1" dirty="0" smtClean="0">
                <a:cs typeface="Arial" charset="0"/>
              </a:rPr>
              <a:t>)</a:t>
            </a:r>
          </a:p>
          <a:p>
            <a:pPr marL="109538" indent="-109538" defTabSz="914400" eaLnBrk="1" fontAlgn="base" hangingPunct="1">
              <a:spcAft>
                <a:spcPct val="0"/>
              </a:spcAft>
              <a:buClr>
                <a:srgbClr val="F09828"/>
              </a:buClr>
            </a:pPr>
            <a:r>
              <a:rPr lang="en-US" altLang="en-US" sz="1400" b="1" dirty="0" smtClean="0">
                <a:cs typeface="Arial" charset="0"/>
              </a:rPr>
              <a:t>1-3 prior lines of therapy</a:t>
            </a:r>
          </a:p>
          <a:p>
            <a:pPr marL="109538" indent="-109538" defTabSz="914400" eaLnBrk="1" fontAlgn="base" hangingPunct="1">
              <a:spcAft>
                <a:spcPct val="0"/>
              </a:spcAft>
              <a:buClr>
                <a:srgbClr val="F09828"/>
              </a:buClr>
            </a:pPr>
            <a:r>
              <a:rPr lang="en-US" altLang="en-US" sz="1400" b="1" dirty="0" smtClean="0">
                <a:cs typeface="Arial" charset="0"/>
              </a:rPr>
              <a:t>Stratification factors</a:t>
            </a:r>
          </a:p>
          <a:p>
            <a:pPr marL="347663" lvl="1" indent="-109538" defTabSz="914400" eaLnBrk="1" fontAlgn="base" hangingPunct="1">
              <a:spcAft>
                <a:spcPct val="0"/>
              </a:spcAft>
              <a:buClr>
                <a:srgbClr val="F09828"/>
              </a:buClr>
            </a:pPr>
            <a:r>
              <a:rPr lang="en-US" altLang="en-US" sz="1400" b="1" dirty="0" smtClean="0">
                <a:cs typeface="Arial" charset="0"/>
              </a:rPr>
              <a:t>Prior lines of therapy</a:t>
            </a:r>
          </a:p>
          <a:p>
            <a:pPr marL="347663" lvl="1" indent="-109538" defTabSz="914400" eaLnBrk="1" fontAlgn="base" hangingPunct="1">
              <a:spcAft>
                <a:spcPct val="0"/>
              </a:spcAft>
              <a:buClr>
                <a:srgbClr val="F09828"/>
              </a:buClr>
            </a:pPr>
            <a:r>
              <a:rPr lang="en-US" altLang="en-US" sz="1400" b="1" dirty="0" smtClean="0">
                <a:cs typeface="Arial" charset="0"/>
              </a:rPr>
              <a:t>Prior BTZ</a:t>
            </a:r>
            <a:endParaRPr lang="en-US" altLang="en-US" sz="1400" b="1" dirty="0">
              <a:cs typeface="Arial" charset="0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366349" y="6018561"/>
            <a:ext cx="62899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baseline="30000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a</a:t>
            </a:r>
            <a:r>
              <a:rPr lang="en-US" sz="1000" b="1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Achieving</a:t>
            </a:r>
            <a:r>
              <a:rPr lang="en-US" sz="1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≥no </a:t>
            </a:r>
            <a:r>
              <a:rPr lang="en-US" sz="1000" b="1" dirty="0">
                <a:solidFill>
                  <a:srgbClr val="FFFFFF"/>
                </a:solidFill>
                <a:latin typeface="Arial" charset="0"/>
                <a:cs typeface="Arial" charset="0"/>
              </a:rPr>
              <a:t>change according to modified EBMT </a:t>
            </a:r>
            <a:r>
              <a:rPr lang="en-US" sz="1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criteria (SD or better)</a:t>
            </a:r>
            <a:endParaRPr lang="en-US" sz="1000" b="1" baseline="300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0692" y="6231205"/>
            <a:ext cx="8963313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95000"/>
              </a:lnSpc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1. Blade </a:t>
            </a:r>
            <a:r>
              <a:rPr lang="en-US" sz="1000" b="1" dirty="0">
                <a:solidFill>
                  <a:schemeClr val="bg1"/>
                </a:solidFill>
                <a:latin typeface="Arial" charset="0"/>
                <a:cs typeface="Arial" charset="0"/>
              </a:rPr>
              <a:t>J, et al. </a:t>
            </a:r>
            <a:r>
              <a:rPr lang="en-US" sz="10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Br J </a:t>
            </a:r>
            <a:r>
              <a:rPr lang="en-US" sz="10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Haematol</a:t>
            </a:r>
            <a:r>
              <a:rPr lang="en-US" sz="1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en-US" sz="1000" b="1" i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1998;102:1115-1123</a:t>
            </a:r>
            <a:r>
              <a:rPr lang="en-US" sz="1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. 2. </a:t>
            </a:r>
            <a:r>
              <a:rPr lang="en-US" sz="1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Richardson </a:t>
            </a:r>
            <a:r>
              <a:rPr lang="en-US" sz="1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PG, et al. </a:t>
            </a:r>
            <a:r>
              <a:rPr lang="en-US" sz="10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N </a:t>
            </a:r>
            <a:r>
              <a:rPr lang="en-US" sz="10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Engl</a:t>
            </a:r>
            <a:r>
              <a:rPr lang="en-US" sz="10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J Med</a:t>
            </a:r>
            <a:r>
              <a:rPr lang="en-US" sz="1000" b="1" dirty="0">
                <a:solidFill>
                  <a:schemeClr val="bg1"/>
                </a:solidFill>
                <a:latin typeface="Arial" charset="0"/>
                <a:cs typeface="Arial" charset="0"/>
              </a:rPr>
              <a:t>. 2003; </a:t>
            </a:r>
            <a:r>
              <a:rPr lang="en-US" sz="1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348:2609-2617.</a:t>
            </a:r>
            <a:endParaRPr kumimoji="1" lang="en-US" sz="1000" b="1" dirty="0">
              <a:solidFill>
                <a:schemeClr val="bg1"/>
              </a:solidFill>
              <a:latin typeface="Arial" charset="0"/>
              <a:ea typeface="Osaka"/>
              <a:cs typeface="Osak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6565" y="6433309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San-Miguel </a:t>
            </a:r>
            <a:r>
              <a:rPr lang="en-US" sz="1200" b="1" dirty="0" smtClean="0">
                <a:solidFill>
                  <a:schemeClr val="bg1"/>
                </a:solidFill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4742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50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1525479"/>
            <a:ext cx="6743956" cy="2802903"/>
          </a:xfrm>
          <a:prstGeom prst="rect">
            <a:avLst/>
          </a:prstGeom>
          <a:ln>
            <a:noFill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051" y="5285904"/>
            <a:ext cx="8235950" cy="794064"/>
          </a:xfrm>
        </p:spPr>
        <p:txBody>
          <a:bodyPr/>
          <a:lstStyle/>
          <a:p>
            <a:pPr marL="342900" lvl="1" indent="-342900">
              <a:buClr>
                <a:srgbClr val="F09828"/>
              </a:buClr>
              <a:buFontTx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Primary endpoint was met (</a:t>
            </a:r>
            <a:r>
              <a:rPr lang="en-US" sz="2000" b="1" i="1" dirty="0" smtClean="0">
                <a:solidFill>
                  <a:srgbClr val="FFFF00"/>
                </a:solidFill>
              </a:rPr>
              <a:t>P</a:t>
            </a:r>
            <a:r>
              <a:rPr lang="en-US" sz="2000" b="1" dirty="0" smtClean="0">
                <a:solidFill>
                  <a:srgbClr val="FFFF00"/>
                </a:solidFill>
              </a:rPr>
              <a:t>&lt;.</a:t>
            </a:r>
            <a:r>
              <a:rPr lang="en-US" sz="2000" b="1" dirty="0" smtClean="0">
                <a:solidFill>
                  <a:srgbClr val="FFFF00"/>
                </a:solidFill>
              </a:rPr>
              <a:t>0001), with clinically </a:t>
            </a:r>
            <a:r>
              <a:rPr lang="en-US" sz="2000" b="1" dirty="0">
                <a:solidFill>
                  <a:srgbClr val="FFFF00"/>
                </a:solidFill>
              </a:rPr>
              <a:t>relevant increase in </a:t>
            </a:r>
            <a:r>
              <a:rPr lang="en-US" sz="2000" b="1" dirty="0" smtClean="0">
                <a:solidFill>
                  <a:srgbClr val="FFFF00"/>
                </a:solidFill>
              </a:rPr>
              <a:t>median PFS </a:t>
            </a:r>
            <a:r>
              <a:rPr lang="en-US" sz="2000" b="1" dirty="0">
                <a:solidFill>
                  <a:srgbClr val="FFFF00"/>
                </a:solidFill>
              </a:rPr>
              <a:t>of 3.9 months for </a:t>
            </a:r>
            <a:r>
              <a:rPr lang="en-US" sz="2000" b="1" dirty="0" smtClean="0">
                <a:solidFill>
                  <a:srgbClr val="FFFF00"/>
                </a:solidFill>
              </a:rPr>
              <a:t>PAN-BTZ-</a:t>
            </a:r>
            <a:r>
              <a:rPr lang="en-US" sz="2000" b="1" dirty="0" err="1" smtClean="0">
                <a:solidFill>
                  <a:srgbClr val="FFFF00"/>
                </a:solidFill>
              </a:rPr>
              <a:t>Dex</a:t>
            </a:r>
            <a:r>
              <a:rPr lang="en-US" sz="2000" b="1" dirty="0" smtClean="0">
                <a:solidFill>
                  <a:srgbClr val="FFFF00"/>
                </a:solidFill>
              </a:rPr>
              <a:t> arm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41955"/>
            <a:ext cx="9144000" cy="54559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09828"/>
                </a:solidFill>
              </a:rPr>
              <a:t>PANORAMA 1: </a:t>
            </a:r>
            <a:r>
              <a:rPr lang="en-US" sz="3600" b="1" dirty="0" smtClean="0">
                <a:solidFill>
                  <a:srgbClr val="F09828"/>
                </a:solidFill>
              </a:rPr>
              <a:t>Endpoint </a:t>
            </a:r>
            <a:r>
              <a:rPr lang="en-US" sz="3600" b="1" dirty="0" smtClean="0">
                <a:solidFill>
                  <a:srgbClr val="F09828"/>
                </a:solidFill>
              </a:rPr>
              <a:t>Met (PFS)</a:t>
            </a:r>
            <a:endParaRPr lang="en-US" sz="3600" b="1" i="1" dirty="0">
              <a:solidFill>
                <a:srgbClr val="F09828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61136" y="1524001"/>
            <a:ext cx="6820866" cy="2879178"/>
            <a:chOff x="5890728" y="4250001"/>
            <a:chExt cx="6616376" cy="1868852"/>
          </a:xfrm>
        </p:grpSpPr>
        <p:sp>
          <p:nvSpPr>
            <p:cNvPr id="7" name="Freeform 6"/>
            <p:cNvSpPr/>
            <p:nvPr/>
          </p:nvSpPr>
          <p:spPr>
            <a:xfrm>
              <a:off x="5967402" y="4250001"/>
              <a:ext cx="6539702" cy="1819493"/>
            </a:xfrm>
            <a:custGeom>
              <a:avLst/>
              <a:gdLst>
                <a:gd name="connsiteX0" fmla="*/ 0 w 2460067"/>
                <a:gd name="connsiteY0" fmla="*/ 0 h 1729968"/>
                <a:gd name="connsiteX1" fmla="*/ 0 w 2460067"/>
                <a:gd name="connsiteY1" fmla="*/ 1729968 h 1729968"/>
                <a:gd name="connsiteX2" fmla="*/ 2460067 w 2460067"/>
                <a:gd name="connsiteY2" fmla="*/ 1729968 h 17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067" h="1729968">
                  <a:moveTo>
                    <a:pt x="0" y="0"/>
                  </a:moveTo>
                  <a:lnTo>
                    <a:pt x="0" y="1729968"/>
                  </a:lnTo>
                  <a:lnTo>
                    <a:pt x="2460067" y="1729968"/>
                  </a:lnTo>
                </a:path>
              </a:pathLst>
            </a:custGeom>
            <a:ln w="22225">
              <a:solidFill>
                <a:schemeClr val="bg1"/>
              </a:solidFill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5890728" y="4334999"/>
              <a:ext cx="79852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2298400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1952925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1616541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1266519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10925589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0589206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10252821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9907346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9575508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9230032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8884557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8539081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8198151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7861767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7516291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7170816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838977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6488955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148025" y="6071848"/>
              <a:ext cx="0" cy="4700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5890728" y="4662818"/>
              <a:ext cx="79852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5890728" y="5000279"/>
              <a:ext cx="79852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5890728" y="5332919"/>
              <a:ext cx="79852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5890728" y="5660739"/>
              <a:ext cx="79852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5890728" y="5993380"/>
              <a:ext cx="79852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1011336" y="1494508"/>
            <a:ext cx="617804" cy="286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260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100</a:t>
            </a:r>
          </a:p>
          <a:p>
            <a:pPr algn="r">
              <a:spcBef>
                <a:spcPts val="260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80</a:t>
            </a:r>
          </a:p>
          <a:p>
            <a:pPr algn="r">
              <a:spcBef>
                <a:spcPts val="260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60</a:t>
            </a:r>
          </a:p>
          <a:p>
            <a:pPr algn="r">
              <a:spcBef>
                <a:spcPts val="260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40</a:t>
            </a:r>
          </a:p>
          <a:p>
            <a:pPr algn="r">
              <a:spcBef>
                <a:spcPts val="260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20</a:t>
            </a:r>
          </a:p>
          <a:p>
            <a:pPr algn="r">
              <a:spcBef>
                <a:spcPts val="260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69893"/>
              </p:ext>
            </p:extLst>
          </p:nvPr>
        </p:nvGraphicFramePr>
        <p:xfrm>
          <a:off x="1643231" y="4404672"/>
          <a:ext cx="6702487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297"/>
                <a:gridCol w="353297"/>
                <a:gridCol w="353297"/>
                <a:gridCol w="353297"/>
                <a:gridCol w="353297"/>
                <a:gridCol w="353297"/>
                <a:gridCol w="353297"/>
                <a:gridCol w="353297"/>
                <a:gridCol w="353297"/>
                <a:gridCol w="353297"/>
                <a:gridCol w="353297"/>
                <a:gridCol w="353297"/>
                <a:gridCol w="353297"/>
                <a:gridCol w="353297"/>
                <a:gridCol w="353297"/>
                <a:gridCol w="350758"/>
                <a:gridCol w="350758"/>
                <a:gridCol w="350758"/>
                <a:gridCol w="3507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20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22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26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28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30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32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34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rgbClr val="FFFFFF"/>
                          </a:solidFill>
                        </a:rPr>
                        <a:t>36</a:t>
                      </a:r>
                      <a:endParaRPr lang="en-US" sz="1050" b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59292"/>
              </p:ext>
            </p:extLst>
          </p:nvPr>
        </p:nvGraphicFramePr>
        <p:xfrm>
          <a:off x="1643231" y="4821566"/>
          <a:ext cx="6738768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  <a:gridCol w="3546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387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288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241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202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171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143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113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89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69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52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44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35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26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381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296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185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143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114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89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64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42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32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" name="Rectangle 2050"/>
          <p:cNvSpPr/>
          <p:nvPr/>
        </p:nvSpPr>
        <p:spPr>
          <a:xfrm>
            <a:off x="4684195" y="4572000"/>
            <a:ext cx="662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FFFF"/>
                </a:solidFill>
              </a:rPr>
              <a:t>Months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23594" y="4610236"/>
            <a:ext cx="18517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rgbClr val="FFFFFF"/>
                </a:solidFill>
              </a:rPr>
              <a:t>Number of patients at risk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19968" y="4766102"/>
            <a:ext cx="10695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rgbClr val="FFFFFF"/>
                </a:solidFill>
              </a:rPr>
              <a:t>PAN-BTZ-</a:t>
            </a:r>
            <a:r>
              <a:rPr lang="en-US" sz="1050" b="1" dirty="0" err="1" smtClean="0">
                <a:solidFill>
                  <a:srgbClr val="FFFFFF"/>
                </a:solidFill>
              </a:rPr>
              <a:t>Dex</a:t>
            </a:r>
            <a:endParaRPr lang="en-US" sz="1050" b="1" dirty="0" smtClean="0">
              <a:solidFill>
                <a:srgbClr val="FFFFFF"/>
              </a:solidFill>
            </a:endParaRPr>
          </a:p>
          <a:p>
            <a:r>
              <a:rPr lang="en-US" sz="1050" b="1" dirty="0" err="1" smtClean="0">
                <a:solidFill>
                  <a:srgbClr val="FFFFFF"/>
                </a:solidFill>
              </a:rPr>
              <a:t>Pbo</a:t>
            </a:r>
            <a:r>
              <a:rPr lang="en-US" sz="1050" b="1" dirty="0" smtClean="0">
                <a:solidFill>
                  <a:srgbClr val="FFFFFF"/>
                </a:solidFill>
              </a:rPr>
              <a:t>-BTZ-</a:t>
            </a:r>
            <a:r>
              <a:rPr lang="en-US" sz="1050" b="1" dirty="0" err="1" smtClean="0">
                <a:solidFill>
                  <a:srgbClr val="FFFFFF"/>
                </a:solidFill>
              </a:rPr>
              <a:t>Dex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16200000">
            <a:off x="-624023" y="2792718"/>
            <a:ext cx="27879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FFFF"/>
                </a:solidFill>
              </a:rPr>
              <a:t>Progression-free survival Probability (%)</a:t>
            </a:r>
            <a:endParaRPr lang="en-US" sz="1050" b="1" dirty="0">
              <a:solidFill>
                <a:srgbClr val="FFFFFF"/>
              </a:solidFill>
            </a:endParaRPr>
          </a:p>
        </p:txBody>
      </p:sp>
      <p:graphicFrame>
        <p:nvGraphicFramePr>
          <p:cNvPr id="4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78589"/>
              </p:ext>
            </p:extLst>
          </p:nvPr>
        </p:nvGraphicFramePr>
        <p:xfrm>
          <a:off x="4637266" y="1066800"/>
          <a:ext cx="4201934" cy="1511808"/>
        </p:xfrm>
        <a:graphic>
          <a:graphicData uri="http://schemas.openxmlformats.org/drawingml/2006/table">
            <a:tbl>
              <a:tblPr/>
              <a:tblGrid>
                <a:gridCol w="1044545"/>
                <a:gridCol w="666550"/>
                <a:gridCol w="964196"/>
                <a:gridCol w="803496"/>
                <a:gridCol w="723147"/>
              </a:tblGrid>
              <a:tr h="0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Events</a:t>
                      </a: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Median PFS 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(95% CI)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months</a:t>
                      </a: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HR 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(95% CI)</a:t>
                      </a: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value</a:t>
                      </a:r>
                      <a:endParaRPr kumimoji="0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PAN-BTZ-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Dex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207/387</a:t>
                      </a: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12.0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10.3, 12.9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0.63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(0.52-0.76)</a:t>
                      </a: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&lt;.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0001</a:t>
                      </a: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Pbo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-BTZ-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Dex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260/381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8.1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7.6,  9.2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2076" marR="22076" marT="18288" marB="182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2154590" y="3744296"/>
            <a:ext cx="11192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PAN-BTZ-</a:t>
            </a:r>
            <a:r>
              <a:rPr lang="en-US" sz="1050" b="1" dirty="0" err="1" smtClean="0">
                <a:solidFill>
                  <a:schemeClr val="bg1"/>
                </a:solidFill>
              </a:rPr>
              <a:t>Dex</a:t>
            </a:r>
            <a:r>
              <a:rPr lang="en-US" sz="105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050" b="1" dirty="0" err="1" smtClean="0">
                <a:solidFill>
                  <a:schemeClr val="bg1"/>
                </a:solidFill>
              </a:rPr>
              <a:t>Pbo</a:t>
            </a:r>
            <a:r>
              <a:rPr lang="en-US" sz="1050" b="1" dirty="0" smtClean="0">
                <a:solidFill>
                  <a:schemeClr val="bg1"/>
                </a:solidFill>
              </a:rPr>
              <a:t>-BTZ-</a:t>
            </a:r>
            <a:r>
              <a:rPr lang="en-US" sz="1050" b="1" dirty="0" err="1" smtClean="0">
                <a:solidFill>
                  <a:schemeClr val="bg1"/>
                </a:solidFill>
              </a:rPr>
              <a:t>Dex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San-Miguel </a:t>
            </a:r>
            <a:r>
              <a:rPr lang="en-US" sz="1200" b="1" dirty="0" smtClean="0">
                <a:solidFill>
                  <a:schemeClr val="bg1"/>
                </a:solidFill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4742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91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288165"/>
            <a:ext cx="9144000" cy="119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b="1" dirty="0">
                <a:solidFill>
                  <a:srgbClr val="F09828"/>
                </a:solidFill>
              </a:rPr>
              <a:t>PANORAMA 1: </a:t>
            </a:r>
            <a:r>
              <a:rPr lang="en-US" b="1" kern="0" dirty="0" smtClean="0">
                <a:solidFill>
                  <a:srgbClr val="F09828"/>
                </a:solidFill>
              </a:rPr>
              <a:t>Subgroup </a:t>
            </a:r>
            <a:r>
              <a:rPr lang="en-US" b="1" kern="0" dirty="0" smtClean="0">
                <a:solidFill>
                  <a:srgbClr val="F09828"/>
                </a:solidFill>
              </a:rPr>
              <a:t>Analysis of PFS</a:t>
            </a:r>
            <a:br>
              <a:rPr lang="en-US" b="1" kern="0" dirty="0" smtClean="0">
                <a:solidFill>
                  <a:srgbClr val="F09828"/>
                </a:solidFill>
              </a:rPr>
            </a:br>
            <a:r>
              <a:rPr lang="en-US" sz="2400" b="1" dirty="0" smtClean="0">
                <a:solidFill>
                  <a:srgbClr val="F09828"/>
                </a:solidFill>
              </a:rPr>
              <a:t>Benefit </a:t>
            </a:r>
            <a:r>
              <a:rPr lang="en-US" sz="2400" b="1" dirty="0">
                <a:solidFill>
                  <a:srgbClr val="F09828"/>
                </a:solidFill>
              </a:rPr>
              <a:t>Maintained </a:t>
            </a:r>
            <a:r>
              <a:rPr lang="en-US" sz="2400" b="1" dirty="0" smtClean="0">
                <a:solidFill>
                  <a:srgbClr val="F09828"/>
                </a:solidFill>
              </a:rPr>
              <a:t>Regardless of Baseline Characteristics</a:t>
            </a:r>
            <a:endParaRPr lang="en-US" sz="1600" b="1" kern="0" dirty="0" smtClean="0">
              <a:solidFill>
                <a:srgbClr val="F0982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111814"/>
            <a:ext cx="2282492" cy="343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Overall (</a:t>
            </a:r>
            <a:r>
              <a:rPr lang="en-US" sz="1200" b="1" dirty="0" smtClean="0">
                <a:solidFill>
                  <a:srgbClr val="FFFF00"/>
                </a:solidFill>
                <a:cs typeface="Arial" charset="0"/>
              </a:rPr>
              <a:t>n = 768</a:t>
            </a: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Race 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Caucasian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499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Asian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232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Other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37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Sex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 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Male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407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Female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361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Age 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&lt; 65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445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≥ 65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323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Clinical staging by ISS 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Stage I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308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Stage II and III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359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Cytogenetic risk group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- Normal risk (</a:t>
            </a:r>
            <a:r>
              <a:rPr lang="en-US" sz="1200" b="1" dirty="0" smtClean="0">
                <a:solidFill>
                  <a:srgbClr val="00FF00"/>
                </a:solidFill>
                <a:cs typeface="Arial" charset="0"/>
              </a:rPr>
              <a:t>n = 167</a:t>
            </a: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- Poor risk (</a:t>
            </a:r>
            <a:r>
              <a:rPr lang="en-US" sz="1200" b="1" dirty="0" smtClean="0">
                <a:solidFill>
                  <a:srgbClr val="00FF00"/>
                </a:solidFill>
                <a:cs typeface="Arial" charset="0"/>
              </a:rPr>
              <a:t>n = 37</a:t>
            </a: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2464" y="5645748"/>
            <a:ext cx="58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25467" y="5645748"/>
            <a:ext cx="50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7239" y="5645748"/>
            <a:ext cx="58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0.75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53536" y="5645748"/>
            <a:ext cx="361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6666" y="5645748"/>
            <a:ext cx="58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1.25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55974" y="5645748"/>
            <a:ext cx="50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1.5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25694" y="5645748"/>
            <a:ext cx="58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1.75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1409" y="5645748"/>
            <a:ext cx="361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6135" y="5645748"/>
            <a:ext cx="58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2.25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78383" y="5937489"/>
            <a:ext cx="2670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FFFF"/>
                </a:solidFill>
                <a:cs typeface="Arial" charset="0"/>
              </a:rPr>
              <a:t>PAN-BTZ-</a:t>
            </a:r>
            <a:r>
              <a:rPr lang="en-US" sz="1200" b="1" dirty="0" err="1">
                <a:solidFill>
                  <a:srgbClr val="00FFFF"/>
                </a:solidFill>
                <a:cs typeface="Arial" charset="0"/>
              </a:rPr>
              <a:t>Dex</a:t>
            </a:r>
            <a:endParaRPr lang="en-US" sz="1200" b="1" dirty="0">
              <a:solidFill>
                <a:srgbClr val="00FFFF"/>
              </a:solidFill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59062" y="5933550"/>
            <a:ext cx="269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00FFFF"/>
                </a:solidFill>
                <a:cs typeface="Arial" charset="0"/>
              </a:rPr>
              <a:t>Pbo</a:t>
            </a:r>
            <a:r>
              <a:rPr lang="en-US" sz="1200" b="1" dirty="0">
                <a:solidFill>
                  <a:srgbClr val="00FFFF"/>
                </a:solidFill>
                <a:cs typeface="Arial" charset="0"/>
              </a:rPr>
              <a:t>-BTZ-</a:t>
            </a:r>
            <a:r>
              <a:rPr lang="en-US" sz="1200" b="1" dirty="0" err="1">
                <a:solidFill>
                  <a:srgbClr val="00FFFF"/>
                </a:solidFill>
                <a:cs typeface="Arial" charset="0"/>
              </a:rPr>
              <a:t>Dex</a:t>
            </a:r>
            <a:endParaRPr lang="en-US" sz="1200" b="1" dirty="0">
              <a:solidFill>
                <a:srgbClr val="00FFFF"/>
              </a:solidFill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52307" y="1676400"/>
            <a:ext cx="225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FFFF"/>
                </a:solidFill>
                <a:cs typeface="Arial" charset="0"/>
              </a:rPr>
              <a:t>Hazard </a:t>
            </a:r>
            <a:r>
              <a:rPr lang="en-US" sz="1200" b="1" dirty="0" smtClean="0">
                <a:solidFill>
                  <a:srgbClr val="00FFFF"/>
                </a:solidFill>
                <a:cs typeface="Arial" charset="0"/>
              </a:rPr>
              <a:t>ratio </a:t>
            </a:r>
            <a:r>
              <a:rPr lang="en-US" sz="1200" b="1" dirty="0">
                <a:solidFill>
                  <a:srgbClr val="00FFFF"/>
                </a:solidFill>
                <a:cs typeface="Arial" charset="0"/>
              </a:rPr>
              <a:t>(95% CI)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1109" y="2098206"/>
            <a:ext cx="1520492" cy="343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0.63 (0.52-0.76)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0.69 (0.55-0.86)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0.54 (0.38-0.78)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0.77 (0.27-2.19)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0.54 (0.41-0.70)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0.76 (0.57-1.00)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0.59 (0.46-0.76)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0.72 (0.53-0.96)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0.62 (0.46-0.85)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0.61 (0.47-0.80)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0.88 (0.60-1.29)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0.47 (0.18-1.25</a:t>
            </a:r>
            <a:r>
              <a:rPr lang="en-US" sz="1200" dirty="0">
                <a:solidFill>
                  <a:srgbClr val="FFFFFF"/>
                </a:solidFill>
                <a:cs typeface="Arial" charset="0"/>
              </a:rPr>
              <a:t>)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-1025525" y="1860550"/>
            <a:ext cx="10736263" cy="4217988"/>
            <a:chOff x="-646" y="1172"/>
            <a:chExt cx="6763" cy="2657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646" y="1172"/>
              <a:ext cx="6763" cy="2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816" y="1447"/>
              <a:ext cx="480" cy="0"/>
            </a:xfrm>
            <a:custGeom>
              <a:avLst/>
              <a:gdLst>
                <a:gd name="T0" fmla="*/ 0 w 480"/>
                <a:gd name="T1" fmla="*/ 480 w 480"/>
                <a:gd name="T2" fmla="*/ 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816" y="1447"/>
              <a:ext cx="480" cy="0"/>
            </a:xfrm>
            <a:prstGeom prst="line">
              <a:avLst/>
            </a:prstGeom>
            <a:noFill/>
            <a:ln w="20638">
              <a:solidFill>
                <a:srgbClr val="FFFB0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001" y="1414"/>
              <a:ext cx="110" cy="67"/>
            </a:xfrm>
            <a:prstGeom prst="rect">
              <a:avLst/>
            </a:prstGeom>
            <a:solidFill>
              <a:srgbClr val="FFF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94" y="1407"/>
              <a:ext cx="124" cy="80"/>
            </a:xfrm>
            <a:custGeom>
              <a:avLst/>
              <a:gdLst>
                <a:gd name="T0" fmla="*/ 111 w 124"/>
                <a:gd name="T1" fmla="*/ 13 h 80"/>
                <a:gd name="T2" fmla="*/ 111 w 124"/>
                <a:gd name="T3" fmla="*/ 67 h 80"/>
                <a:gd name="T4" fmla="*/ 13 w 124"/>
                <a:gd name="T5" fmla="*/ 67 h 80"/>
                <a:gd name="T6" fmla="*/ 13 w 124"/>
                <a:gd name="T7" fmla="*/ 13 h 80"/>
                <a:gd name="T8" fmla="*/ 111 w 124"/>
                <a:gd name="T9" fmla="*/ 13 h 80"/>
                <a:gd name="T10" fmla="*/ 124 w 124"/>
                <a:gd name="T11" fmla="*/ 0 h 80"/>
                <a:gd name="T12" fmla="*/ 111 w 124"/>
                <a:gd name="T13" fmla="*/ 0 h 80"/>
                <a:gd name="T14" fmla="*/ 13 w 124"/>
                <a:gd name="T15" fmla="*/ 0 h 80"/>
                <a:gd name="T16" fmla="*/ 0 w 124"/>
                <a:gd name="T17" fmla="*/ 0 h 80"/>
                <a:gd name="T18" fmla="*/ 0 w 124"/>
                <a:gd name="T19" fmla="*/ 13 h 80"/>
                <a:gd name="T20" fmla="*/ 0 w 124"/>
                <a:gd name="T21" fmla="*/ 67 h 80"/>
                <a:gd name="T22" fmla="*/ 0 w 124"/>
                <a:gd name="T23" fmla="*/ 80 h 80"/>
                <a:gd name="T24" fmla="*/ 13 w 124"/>
                <a:gd name="T25" fmla="*/ 80 h 80"/>
                <a:gd name="T26" fmla="*/ 111 w 124"/>
                <a:gd name="T27" fmla="*/ 80 h 80"/>
                <a:gd name="T28" fmla="*/ 124 w 124"/>
                <a:gd name="T29" fmla="*/ 80 h 80"/>
                <a:gd name="T30" fmla="*/ 124 w 124"/>
                <a:gd name="T31" fmla="*/ 67 h 80"/>
                <a:gd name="T32" fmla="*/ 124 w 124"/>
                <a:gd name="T33" fmla="*/ 13 h 80"/>
                <a:gd name="T34" fmla="*/ 124 w 124"/>
                <a:gd name="T35" fmla="*/ 0 h 80"/>
                <a:gd name="T36" fmla="*/ 124 w 124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0">
                  <a:moveTo>
                    <a:pt x="111" y="13"/>
                  </a:moveTo>
                  <a:lnTo>
                    <a:pt x="111" y="67"/>
                  </a:lnTo>
                  <a:lnTo>
                    <a:pt x="13" y="67"/>
                  </a:lnTo>
                  <a:lnTo>
                    <a:pt x="13" y="13"/>
                  </a:lnTo>
                  <a:lnTo>
                    <a:pt x="111" y="13"/>
                  </a:lnTo>
                  <a:close/>
                  <a:moveTo>
                    <a:pt x="124" y="0"/>
                  </a:moveTo>
                  <a:lnTo>
                    <a:pt x="111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3" y="80"/>
                  </a:lnTo>
                  <a:lnTo>
                    <a:pt x="111" y="80"/>
                  </a:lnTo>
                  <a:lnTo>
                    <a:pt x="124" y="80"/>
                  </a:lnTo>
                  <a:lnTo>
                    <a:pt x="124" y="67"/>
                  </a:lnTo>
                  <a:lnTo>
                    <a:pt x="124" y="13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3007" y="1420"/>
              <a:ext cx="9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994" y="1407"/>
              <a:ext cx="124" cy="80"/>
            </a:xfrm>
            <a:custGeom>
              <a:avLst/>
              <a:gdLst>
                <a:gd name="T0" fmla="*/ 124 w 124"/>
                <a:gd name="T1" fmla="*/ 0 h 80"/>
                <a:gd name="T2" fmla="*/ 111 w 124"/>
                <a:gd name="T3" fmla="*/ 0 h 80"/>
                <a:gd name="T4" fmla="*/ 13 w 124"/>
                <a:gd name="T5" fmla="*/ 0 h 80"/>
                <a:gd name="T6" fmla="*/ 0 w 124"/>
                <a:gd name="T7" fmla="*/ 0 h 80"/>
                <a:gd name="T8" fmla="*/ 0 w 124"/>
                <a:gd name="T9" fmla="*/ 13 h 80"/>
                <a:gd name="T10" fmla="*/ 0 w 124"/>
                <a:gd name="T11" fmla="*/ 67 h 80"/>
                <a:gd name="T12" fmla="*/ 0 w 124"/>
                <a:gd name="T13" fmla="*/ 80 h 80"/>
                <a:gd name="T14" fmla="*/ 13 w 124"/>
                <a:gd name="T15" fmla="*/ 80 h 80"/>
                <a:gd name="T16" fmla="*/ 111 w 124"/>
                <a:gd name="T17" fmla="*/ 80 h 80"/>
                <a:gd name="T18" fmla="*/ 124 w 124"/>
                <a:gd name="T19" fmla="*/ 80 h 80"/>
                <a:gd name="T20" fmla="*/ 124 w 124"/>
                <a:gd name="T21" fmla="*/ 67 h 80"/>
                <a:gd name="T22" fmla="*/ 124 w 124"/>
                <a:gd name="T23" fmla="*/ 13 h 80"/>
                <a:gd name="T24" fmla="*/ 124 w 124"/>
                <a:gd name="T25" fmla="*/ 0 h 80"/>
                <a:gd name="T26" fmla="*/ 124 w 124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80">
                  <a:moveTo>
                    <a:pt x="124" y="0"/>
                  </a:moveTo>
                  <a:lnTo>
                    <a:pt x="111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3" y="80"/>
                  </a:lnTo>
                  <a:lnTo>
                    <a:pt x="111" y="80"/>
                  </a:lnTo>
                  <a:lnTo>
                    <a:pt x="124" y="80"/>
                  </a:lnTo>
                  <a:lnTo>
                    <a:pt x="124" y="67"/>
                  </a:lnTo>
                  <a:lnTo>
                    <a:pt x="124" y="13"/>
                  </a:lnTo>
                  <a:lnTo>
                    <a:pt x="124" y="0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876" y="1692"/>
              <a:ext cx="581" cy="0"/>
            </a:xfrm>
            <a:custGeom>
              <a:avLst/>
              <a:gdLst>
                <a:gd name="T0" fmla="*/ 0 w 581"/>
                <a:gd name="T1" fmla="*/ 581 w 581"/>
                <a:gd name="T2" fmla="*/ 0 w 58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81">
                  <a:moveTo>
                    <a:pt x="0" y="0"/>
                  </a:moveTo>
                  <a:lnTo>
                    <a:pt x="5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2876" y="1692"/>
              <a:ext cx="581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3135" y="1662"/>
              <a:ext cx="63" cy="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128" y="1655"/>
              <a:ext cx="77" cy="77"/>
            </a:xfrm>
            <a:custGeom>
              <a:avLst/>
              <a:gdLst>
                <a:gd name="T0" fmla="*/ 64 w 77"/>
                <a:gd name="T1" fmla="*/ 14 h 77"/>
                <a:gd name="T2" fmla="*/ 64 w 77"/>
                <a:gd name="T3" fmla="*/ 64 h 77"/>
                <a:gd name="T4" fmla="*/ 13 w 77"/>
                <a:gd name="T5" fmla="*/ 64 h 77"/>
                <a:gd name="T6" fmla="*/ 13 w 77"/>
                <a:gd name="T7" fmla="*/ 14 h 77"/>
                <a:gd name="T8" fmla="*/ 64 w 77"/>
                <a:gd name="T9" fmla="*/ 14 h 77"/>
                <a:gd name="T10" fmla="*/ 77 w 77"/>
                <a:gd name="T11" fmla="*/ 0 h 77"/>
                <a:gd name="T12" fmla="*/ 64 w 77"/>
                <a:gd name="T13" fmla="*/ 0 h 77"/>
                <a:gd name="T14" fmla="*/ 13 w 77"/>
                <a:gd name="T15" fmla="*/ 0 h 77"/>
                <a:gd name="T16" fmla="*/ 0 w 77"/>
                <a:gd name="T17" fmla="*/ 0 h 77"/>
                <a:gd name="T18" fmla="*/ 0 w 77"/>
                <a:gd name="T19" fmla="*/ 14 h 77"/>
                <a:gd name="T20" fmla="*/ 0 w 77"/>
                <a:gd name="T21" fmla="*/ 64 h 77"/>
                <a:gd name="T22" fmla="*/ 0 w 77"/>
                <a:gd name="T23" fmla="*/ 77 h 77"/>
                <a:gd name="T24" fmla="*/ 13 w 77"/>
                <a:gd name="T25" fmla="*/ 77 h 77"/>
                <a:gd name="T26" fmla="*/ 64 w 77"/>
                <a:gd name="T27" fmla="*/ 77 h 77"/>
                <a:gd name="T28" fmla="*/ 77 w 77"/>
                <a:gd name="T29" fmla="*/ 77 h 77"/>
                <a:gd name="T30" fmla="*/ 77 w 77"/>
                <a:gd name="T31" fmla="*/ 64 h 77"/>
                <a:gd name="T32" fmla="*/ 77 w 77"/>
                <a:gd name="T33" fmla="*/ 14 h 77"/>
                <a:gd name="T34" fmla="*/ 77 w 77"/>
                <a:gd name="T35" fmla="*/ 0 h 77"/>
                <a:gd name="T36" fmla="*/ 77 w 77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77">
                  <a:moveTo>
                    <a:pt x="64" y="14"/>
                  </a:moveTo>
                  <a:lnTo>
                    <a:pt x="64" y="64"/>
                  </a:lnTo>
                  <a:lnTo>
                    <a:pt x="13" y="64"/>
                  </a:lnTo>
                  <a:lnTo>
                    <a:pt x="13" y="14"/>
                  </a:lnTo>
                  <a:lnTo>
                    <a:pt x="64" y="14"/>
                  </a:lnTo>
                  <a:close/>
                  <a:moveTo>
                    <a:pt x="77" y="0"/>
                  </a:moveTo>
                  <a:lnTo>
                    <a:pt x="64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64" y="77"/>
                  </a:lnTo>
                  <a:lnTo>
                    <a:pt x="77" y="77"/>
                  </a:lnTo>
                  <a:lnTo>
                    <a:pt x="77" y="64"/>
                  </a:lnTo>
                  <a:lnTo>
                    <a:pt x="77" y="14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3141" y="1669"/>
              <a:ext cx="51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3128" y="1655"/>
              <a:ext cx="77" cy="77"/>
            </a:xfrm>
            <a:custGeom>
              <a:avLst/>
              <a:gdLst>
                <a:gd name="T0" fmla="*/ 77 w 77"/>
                <a:gd name="T1" fmla="*/ 0 h 77"/>
                <a:gd name="T2" fmla="*/ 64 w 77"/>
                <a:gd name="T3" fmla="*/ 0 h 77"/>
                <a:gd name="T4" fmla="*/ 13 w 77"/>
                <a:gd name="T5" fmla="*/ 0 h 77"/>
                <a:gd name="T6" fmla="*/ 0 w 77"/>
                <a:gd name="T7" fmla="*/ 0 h 77"/>
                <a:gd name="T8" fmla="*/ 0 w 77"/>
                <a:gd name="T9" fmla="*/ 14 h 77"/>
                <a:gd name="T10" fmla="*/ 0 w 77"/>
                <a:gd name="T11" fmla="*/ 64 h 77"/>
                <a:gd name="T12" fmla="*/ 0 w 77"/>
                <a:gd name="T13" fmla="*/ 77 h 77"/>
                <a:gd name="T14" fmla="*/ 13 w 77"/>
                <a:gd name="T15" fmla="*/ 77 h 77"/>
                <a:gd name="T16" fmla="*/ 64 w 77"/>
                <a:gd name="T17" fmla="*/ 77 h 77"/>
                <a:gd name="T18" fmla="*/ 77 w 77"/>
                <a:gd name="T19" fmla="*/ 77 h 77"/>
                <a:gd name="T20" fmla="*/ 77 w 77"/>
                <a:gd name="T21" fmla="*/ 64 h 77"/>
                <a:gd name="T22" fmla="*/ 77 w 77"/>
                <a:gd name="T23" fmla="*/ 14 h 77"/>
                <a:gd name="T24" fmla="*/ 77 w 77"/>
                <a:gd name="T25" fmla="*/ 0 h 77"/>
                <a:gd name="T26" fmla="*/ 77 w 77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77">
                  <a:moveTo>
                    <a:pt x="77" y="0"/>
                  </a:moveTo>
                  <a:lnTo>
                    <a:pt x="64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64" y="77"/>
                  </a:lnTo>
                  <a:lnTo>
                    <a:pt x="77" y="77"/>
                  </a:lnTo>
                  <a:lnTo>
                    <a:pt x="77" y="64"/>
                  </a:lnTo>
                  <a:lnTo>
                    <a:pt x="77" y="14"/>
                  </a:lnTo>
                  <a:lnTo>
                    <a:pt x="77" y="0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2413" y="1813"/>
              <a:ext cx="913" cy="0"/>
            </a:xfrm>
            <a:custGeom>
              <a:avLst/>
              <a:gdLst>
                <a:gd name="T0" fmla="*/ 0 w 913"/>
                <a:gd name="T1" fmla="*/ 913 w 913"/>
                <a:gd name="T2" fmla="*/ 0 w 9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13">
                  <a:moveTo>
                    <a:pt x="0" y="0"/>
                  </a:moveTo>
                  <a:lnTo>
                    <a:pt x="9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2413" y="1813"/>
              <a:ext cx="913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2846" y="1783"/>
              <a:ext cx="44" cy="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 noEditPoints="1"/>
            </p:cNvSpPr>
            <p:nvPr/>
          </p:nvSpPr>
          <p:spPr bwMode="auto">
            <a:xfrm>
              <a:off x="2839" y="1776"/>
              <a:ext cx="58" cy="77"/>
            </a:xfrm>
            <a:custGeom>
              <a:avLst/>
              <a:gdLst>
                <a:gd name="T0" fmla="*/ 44 w 58"/>
                <a:gd name="T1" fmla="*/ 13 h 77"/>
                <a:gd name="T2" fmla="*/ 44 w 58"/>
                <a:gd name="T3" fmla="*/ 64 h 77"/>
                <a:gd name="T4" fmla="*/ 14 w 58"/>
                <a:gd name="T5" fmla="*/ 64 h 77"/>
                <a:gd name="T6" fmla="*/ 14 w 58"/>
                <a:gd name="T7" fmla="*/ 13 h 77"/>
                <a:gd name="T8" fmla="*/ 44 w 58"/>
                <a:gd name="T9" fmla="*/ 13 h 77"/>
                <a:gd name="T10" fmla="*/ 58 w 58"/>
                <a:gd name="T11" fmla="*/ 0 h 77"/>
                <a:gd name="T12" fmla="*/ 44 w 58"/>
                <a:gd name="T13" fmla="*/ 0 h 77"/>
                <a:gd name="T14" fmla="*/ 14 w 58"/>
                <a:gd name="T15" fmla="*/ 0 h 77"/>
                <a:gd name="T16" fmla="*/ 0 w 58"/>
                <a:gd name="T17" fmla="*/ 0 h 77"/>
                <a:gd name="T18" fmla="*/ 0 w 58"/>
                <a:gd name="T19" fmla="*/ 13 h 77"/>
                <a:gd name="T20" fmla="*/ 0 w 58"/>
                <a:gd name="T21" fmla="*/ 64 h 77"/>
                <a:gd name="T22" fmla="*/ 0 w 58"/>
                <a:gd name="T23" fmla="*/ 77 h 77"/>
                <a:gd name="T24" fmla="*/ 14 w 58"/>
                <a:gd name="T25" fmla="*/ 77 h 77"/>
                <a:gd name="T26" fmla="*/ 44 w 58"/>
                <a:gd name="T27" fmla="*/ 77 h 77"/>
                <a:gd name="T28" fmla="*/ 58 w 58"/>
                <a:gd name="T29" fmla="*/ 77 h 77"/>
                <a:gd name="T30" fmla="*/ 58 w 58"/>
                <a:gd name="T31" fmla="*/ 64 h 77"/>
                <a:gd name="T32" fmla="*/ 58 w 58"/>
                <a:gd name="T33" fmla="*/ 13 h 77"/>
                <a:gd name="T34" fmla="*/ 58 w 58"/>
                <a:gd name="T35" fmla="*/ 0 h 77"/>
                <a:gd name="T36" fmla="*/ 58 w 58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77">
                  <a:moveTo>
                    <a:pt x="44" y="13"/>
                  </a:moveTo>
                  <a:lnTo>
                    <a:pt x="44" y="64"/>
                  </a:lnTo>
                  <a:lnTo>
                    <a:pt x="14" y="64"/>
                  </a:lnTo>
                  <a:lnTo>
                    <a:pt x="14" y="13"/>
                  </a:lnTo>
                  <a:lnTo>
                    <a:pt x="44" y="13"/>
                  </a:lnTo>
                  <a:close/>
                  <a:moveTo>
                    <a:pt x="58" y="0"/>
                  </a:moveTo>
                  <a:lnTo>
                    <a:pt x="4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44" y="77"/>
                  </a:lnTo>
                  <a:lnTo>
                    <a:pt x="58" y="77"/>
                  </a:lnTo>
                  <a:lnTo>
                    <a:pt x="58" y="64"/>
                  </a:lnTo>
                  <a:lnTo>
                    <a:pt x="58" y="13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2853" y="1789"/>
              <a:ext cx="3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2839" y="1776"/>
              <a:ext cx="58" cy="77"/>
            </a:xfrm>
            <a:custGeom>
              <a:avLst/>
              <a:gdLst>
                <a:gd name="T0" fmla="*/ 58 w 58"/>
                <a:gd name="T1" fmla="*/ 0 h 77"/>
                <a:gd name="T2" fmla="*/ 44 w 58"/>
                <a:gd name="T3" fmla="*/ 0 h 77"/>
                <a:gd name="T4" fmla="*/ 14 w 58"/>
                <a:gd name="T5" fmla="*/ 0 h 77"/>
                <a:gd name="T6" fmla="*/ 0 w 58"/>
                <a:gd name="T7" fmla="*/ 0 h 77"/>
                <a:gd name="T8" fmla="*/ 0 w 58"/>
                <a:gd name="T9" fmla="*/ 13 h 77"/>
                <a:gd name="T10" fmla="*/ 0 w 58"/>
                <a:gd name="T11" fmla="*/ 64 h 77"/>
                <a:gd name="T12" fmla="*/ 0 w 58"/>
                <a:gd name="T13" fmla="*/ 77 h 77"/>
                <a:gd name="T14" fmla="*/ 14 w 58"/>
                <a:gd name="T15" fmla="*/ 77 h 77"/>
                <a:gd name="T16" fmla="*/ 44 w 58"/>
                <a:gd name="T17" fmla="*/ 77 h 77"/>
                <a:gd name="T18" fmla="*/ 58 w 58"/>
                <a:gd name="T19" fmla="*/ 77 h 77"/>
                <a:gd name="T20" fmla="*/ 58 w 58"/>
                <a:gd name="T21" fmla="*/ 64 h 77"/>
                <a:gd name="T22" fmla="*/ 58 w 58"/>
                <a:gd name="T23" fmla="*/ 13 h 77"/>
                <a:gd name="T24" fmla="*/ 58 w 58"/>
                <a:gd name="T25" fmla="*/ 0 h 77"/>
                <a:gd name="T26" fmla="*/ 58 w 58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7">
                  <a:moveTo>
                    <a:pt x="58" y="0"/>
                  </a:moveTo>
                  <a:lnTo>
                    <a:pt x="4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44" y="77"/>
                  </a:lnTo>
                  <a:lnTo>
                    <a:pt x="58" y="77"/>
                  </a:lnTo>
                  <a:lnTo>
                    <a:pt x="58" y="64"/>
                  </a:lnTo>
                  <a:lnTo>
                    <a:pt x="58" y="13"/>
                  </a:lnTo>
                  <a:lnTo>
                    <a:pt x="58" y="0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521" y="2182"/>
              <a:ext cx="674" cy="0"/>
            </a:xfrm>
            <a:custGeom>
              <a:avLst/>
              <a:gdLst>
                <a:gd name="T0" fmla="*/ 0 w 674"/>
                <a:gd name="T1" fmla="*/ 674 w 674"/>
                <a:gd name="T2" fmla="*/ 0 w 6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4">
                  <a:moveTo>
                    <a:pt x="0" y="0"/>
                  </a:moveTo>
                  <a:lnTo>
                    <a:pt x="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2521" y="2182"/>
              <a:ext cx="674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2823" y="2152"/>
              <a:ext cx="67" cy="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"/>
            <p:cNvSpPr>
              <a:spLocks noEditPoints="1"/>
            </p:cNvSpPr>
            <p:nvPr/>
          </p:nvSpPr>
          <p:spPr bwMode="auto">
            <a:xfrm>
              <a:off x="2816" y="2145"/>
              <a:ext cx="81" cy="77"/>
            </a:xfrm>
            <a:custGeom>
              <a:avLst/>
              <a:gdLst>
                <a:gd name="T0" fmla="*/ 67 w 81"/>
                <a:gd name="T1" fmla="*/ 13 h 77"/>
                <a:gd name="T2" fmla="*/ 67 w 81"/>
                <a:gd name="T3" fmla="*/ 64 h 77"/>
                <a:gd name="T4" fmla="*/ 13 w 81"/>
                <a:gd name="T5" fmla="*/ 64 h 77"/>
                <a:gd name="T6" fmla="*/ 13 w 81"/>
                <a:gd name="T7" fmla="*/ 13 h 77"/>
                <a:gd name="T8" fmla="*/ 67 w 81"/>
                <a:gd name="T9" fmla="*/ 13 h 77"/>
                <a:gd name="T10" fmla="*/ 81 w 81"/>
                <a:gd name="T11" fmla="*/ 0 h 77"/>
                <a:gd name="T12" fmla="*/ 67 w 81"/>
                <a:gd name="T13" fmla="*/ 0 h 77"/>
                <a:gd name="T14" fmla="*/ 13 w 81"/>
                <a:gd name="T15" fmla="*/ 0 h 77"/>
                <a:gd name="T16" fmla="*/ 0 w 81"/>
                <a:gd name="T17" fmla="*/ 0 h 77"/>
                <a:gd name="T18" fmla="*/ 0 w 81"/>
                <a:gd name="T19" fmla="*/ 13 h 77"/>
                <a:gd name="T20" fmla="*/ 0 w 81"/>
                <a:gd name="T21" fmla="*/ 64 h 77"/>
                <a:gd name="T22" fmla="*/ 0 w 81"/>
                <a:gd name="T23" fmla="*/ 77 h 77"/>
                <a:gd name="T24" fmla="*/ 13 w 81"/>
                <a:gd name="T25" fmla="*/ 77 h 77"/>
                <a:gd name="T26" fmla="*/ 67 w 81"/>
                <a:gd name="T27" fmla="*/ 77 h 77"/>
                <a:gd name="T28" fmla="*/ 81 w 81"/>
                <a:gd name="T29" fmla="*/ 77 h 77"/>
                <a:gd name="T30" fmla="*/ 81 w 81"/>
                <a:gd name="T31" fmla="*/ 64 h 77"/>
                <a:gd name="T32" fmla="*/ 81 w 81"/>
                <a:gd name="T33" fmla="*/ 13 h 77"/>
                <a:gd name="T34" fmla="*/ 81 w 81"/>
                <a:gd name="T35" fmla="*/ 0 h 77"/>
                <a:gd name="T36" fmla="*/ 81 w 81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77">
                  <a:moveTo>
                    <a:pt x="67" y="13"/>
                  </a:moveTo>
                  <a:lnTo>
                    <a:pt x="67" y="64"/>
                  </a:lnTo>
                  <a:lnTo>
                    <a:pt x="13" y="64"/>
                  </a:lnTo>
                  <a:lnTo>
                    <a:pt x="13" y="13"/>
                  </a:lnTo>
                  <a:lnTo>
                    <a:pt x="67" y="13"/>
                  </a:lnTo>
                  <a:close/>
                  <a:moveTo>
                    <a:pt x="81" y="0"/>
                  </a:moveTo>
                  <a:lnTo>
                    <a:pt x="67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67" y="77"/>
                  </a:lnTo>
                  <a:lnTo>
                    <a:pt x="81" y="77"/>
                  </a:lnTo>
                  <a:lnTo>
                    <a:pt x="81" y="64"/>
                  </a:lnTo>
                  <a:lnTo>
                    <a:pt x="81" y="13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2829" y="2158"/>
              <a:ext cx="5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816" y="2145"/>
              <a:ext cx="81" cy="77"/>
            </a:xfrm>
            <a:custGeom>
              <a:avLst/>
              <a:gdLst>
                <a:gd name="T0" fmla="*/ 81 w 81"/>
                <a:gd name="T1" fmla="*/ 0 h 77"/>
                <a:gd name="T2" fmla="*/ 67 w 81"/>
                <a:gd name="T3" fmla="*/ 0 h 77"/>
                <a:gd name="T4" fmla="*/ 13 w 81"/>
                <a:gd name="T5" fmla="*/ 0 h 77"/>
                <a:gd name="T6" fmla="*/ 0 w 81"/>
                <a:gd name="T7" fmla="*/ 0 h 77"/>
                <a:gd name="T8" fmla="*/ 0 w 81"/>
                <a:gd name="T9" fmla="*/ 13 h 77"/>
                <a:gd name="T10" fmla="*/ 0 w 81"/>
                <a:gd name="T11" fmla="*/ 64 h 77"/>
                <a:gd name="T12" fmla="*/ 0 w 81"/>
                <a:gd name="T13" fmla="*/ 77 h 77"/>
                <a:gd name="T14" fmla="*/ 13 w 81"/>
                <a:gd name="T15" fmla="*/ 77 h 77"/>
                <a:gd name="T16" fmla="*/ 67 w 81"/>
                <a:gd name="T17" fmla="*/ 77 h 77"/>
                <a:gd name="T18" fmla="*/ 81 w 81"/>
                <a:gd name="T19" fmla="*/ 77 h 77"/>
                <a:gd name="T20" fmla="*/ 81 w 81"/>
                <a:gd name="T21" fmla="*/ 64 h 77"/>
                <a:gd name="T22" fmla="*/ 81 w 81"/>
                <a:gd name="T23" fmla="*/ 13 h 77"/>
                <a:gd name="T24" fmla="*/ 81 w 81"/>
                <a:gd name="T25" fmla="*/ 0 h 77"/>
                <a:gd name="T26" fmla="*/ 81 w 81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77">
                  <a:moveTo>
                    <a:pt x="81" y="0"/>
                  </a:moveTo>
                  <a:lnTo>
                    <a:pt x="67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67" y="77"/>
                  </a:lnTo>
                  <a:lnTo>
                    <a:pt x="81" y="77"/>
                  </a:lnTo>
                  <a:lnTo>
                    <a:pt x="81" y="64"/>
                  </a:lnTo>
                  <a:lnTo>
                    <a:pt x="81" y="13"/>
                  </a:lnTo>
                  <a:lnTo>
                    <a:pt x="81" y="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2937" y="2306"/>
              <a:ext cx="701" cy="0"/>
            </a:xfrm>
            <a:custGeom>
              <a:avLst/>
              <a:gdLst>
                <a:gd name="T0" fmla="*/ 0 w 701"/>
                <a:gd name="T1" fmla="*/ 701 w 701"/>
                <a:gd name="T2" fmla="*/ 0 w 7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01">
                  <a:moveTo>
                    <a:pt x="0" y="0"/>
                  </a:moveTo>
                  <a:lnTo>
                    <a:pt x="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2937" y="2306"/>
              <a:ext cx="701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3266" y="2272"/>
              <a:ext cx="47" cy="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 noEditPoints="1"/>
            </p:cNvSpPr>
            <p:nvPr/>
          </p:nvSpPr>
          <p:spPr bwMode="auto">
            <a:xfrm>
              <a:off x="3259" y="2266"/>
              <a:ext cx="60" cy="77"/>
            </a:xfrm>
            <a:custGeom>
              <a:avLst/>
              <a:gdLst>
                <a:gd name="T0" fmla="*/ 47 w 60"/>
                <a:gd name="T1" fmla="*/ 13 h 77"/>
                <a:gd name="T2" fmla="*/ 47 w 60"/>
                <a:gd name="T3" fmla="*/ 63 h 77"/>
                <a:gd name="T4" fmla="*/ 13 w 60"/>
                <a:gd name="T5" fmla="*/ 63 h 77"/>
                <a:gd name="T6" fmla="*/ 13 w 60"/>
                <a:gd name="T7" fmla="*/ 13 h 77"/>
                <a:gd name="T8" fmla="*/ 47 w 60"/>
                <a:gd name="T9" fmla="*/ 13 h 77"/>
                <a:gd name="T10" fmla="*/ 60 w 60"/>
                <a:gd name="T11" fmla="*/ 0 h 77"/>
                <a:gd name="T12" fmla="*/ 47 w 60"/>
                <a:gd name="T13" fmla="*/ 0 h 77"/>
                <a:gd name="T14" fmla="*/ 13 w 60"/>
                <a:gd name="T15" fmla="*/ 0 h 77"/>
                <a:gd name="T16" fmla="*/ 0 w 60"/>
                <a:gd name="T17" fmla="*/ 0 h 77"/>
                <a:gd name="T18" fmla="*/ 0 w 60"/>
                <a:gd name="T19" fmla="*/ 13 h 77"/>
                <a:gd name="T20" fmla="*/ 0 w 60"/>
                <a:gd name="T21" fmla="*/ 63 h 77"/>
                <a:gd name="T22" fmla="*/ 0 w 60"/>
                <a:gd name="T23" fmla="*/ 77 h 77"/>
                <a:gd name="T24" fmla="*/ 13 w 60"/>
                <a:gd name="T25" fmla="*/ 77 h 77"/>
                <a:gd name="T26" fmla="*/ 47 w 60"/>
                <a:gd name="T27" fmla="*/ 77 h 77"/>
                <a:gd name="T28" fmla="*/ 60 w 60"/>
                <a:gd name="T29" fmla="*/ 77 h 77"/>
                <a:gd name="T30" fmla="*/ 60 w 60"/>
                <a:gd name="T31" fmla="*/ 63 h 77"/>
                <a:gd name="T32" fmla="*/ 60 w 60"/>
                <a:gd name="T33" fmla="*/ 13 h 77"/>
                <a:gd name="T34" fmla="*/ 60 w 60"/>
                <a:gd name="T35" fmla="*/ 0 h 77"/>
                <a:gd name="T36" fmla="*/ 60 w 60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77">
                  <a:moveTo>
                    <a:pt x="47" y="13"/>
                  </a:moveTo>
                  <a:lnTo>
                    <a:pt x="47" y="63"/>
                  </a:lnTo>
                  <a:lnTo>
                    <a:pt x="13" y="63"/>
                  </a:lnTo>
                  <a:lnTo>
                    <a:pt x="13" y="13"/>
                  </a:lnTo>
                  <a:lnTo>
                    <a:pt x="47" y="13"/>
                  </a:lnTo>
                  <a:close/>
                  <a:moveTo>
                    <a:pt x="60" y="0"/>
                  </a:moveTo>
                  <a:lnTo>
                    <a:pt x="47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47" y="77"/>
                  </a:lnTo>
                  <a:lnTo>
                    <a:pt x="60" y="77"/>
                  </a:lnTo>
                  <a:lnTo>
                    <a:pt x="60" y="63"/>
                  </a:lnTo>
                  <a:lnTo>
                    <a:pt x="60" y="13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72" y="2279"/>
              <a:ext cx="34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>
              <a:off x="3259" y="2266"/>
              <a:ext cx="60" cy="77"/>
            </a:xfrm>
            <a:custGeom>
              <a:avLst/>
              <a:gdLst>
                <a:gd name="T0" fmla="*/ 60 w 60"/>
                <a:gd name="T1" fmla="*/ 0 h 77"/>
                <a:gd name="T2" fmla="*/ 47 w 60"/>
                <a:gd name="T3" fmla="*/ 0 h 77"/>
                <a:gd name="T4" fmla="*/ 13 w 60"/>
                <a:gd name="T5" fmla="*/ 0 h 77"/>
                <a:gd name="T6" fmla="*/ 0 w 60"/>
                <a:gd name="T7" fmla="*/ 0 h 77"/>
                <a:gd name="T8" fmla="*/ 0 w 60"/>
                <a:gd name="T9" fmla="*/ 13 h 77"/>
                <a:gd name="T10" fmla="*/ 0 w 60"/>
                <a:gd name="T11" fmla="*/ 63 h 77"/>
                <a:gd name="T12" fmla="*/ 0 w 60"/>
                <a:gd name="T13" fmla="*/ 77 h 77"/>
                <a:gd name="T14" fmla="*/ 13 w 60"/>
                <a:gd name="T15" fmla="*/ 77 h 77"/>
                <a:gd name="T16" fmla="*/ 47 w 60"/>
                <a:gd name="T17" fmla="*/ 77 h 77"/>
                <a:gd name="T18" fmla="*/ 60 w 60"/>
                <a:gd name="T19" fmla="*/ 77 h 77"/>
                <a:gd name="T20" fmla="*/ 60 w 60"/>
                <a:gd name="T21" fmla="*/ 63 h 77"/>
                <a:gd name="T22" fmla="*/ 60 w 60"/>
                <a:gd name="T23" fmla="*/ 13 h 77"/>
                <a:gd name="T24" fmla="*/ 60 w 60"/>
                <a:gd name="T25" fmla="*/ 0 h 77"/>
                <a:gd name="T26" fmla="*/ 60 w 60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7">
                  <a:moveTo>
                    <a:pt x="60" y="0"/>
                  </a:moveTo>
                  <a:lnTo>
                    <a:pt x="47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47" y="77"/>
                  </a:lnTo>
                  <a:lnTo>
                    <a:pt x="60" y="77"/>
                  </a:lnTo>
                  <a:lnTo>
                    <a:pt x="60" y="63"/>
                  </a:lnTo>
                  <a:lnTo>
                    <a:pt x="60" y="13"/>
                  </a:lnTo>
                  <a:lnTo>
                    <a:pt x="60" y="0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2662" y="2551"/>
              <a:ext cx="630" cy="0"/>
            </a:xfrm>
            <a:custGeom>
              <a:avLst/>
              <a:gdLst>
                <a:gd name="T0" fmla="*/ 0 w 630"/>
                <a:gd name="T1" fmla="*/ 630 w 630"/>
                <a:gd name="T2" fmla="*/ 0 w 6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30">
                  <a:moveTo>
                    <a:pt x="0" y="0"/>
                  </a:moveTo>
                  <a:lnTo>
                    <a:pt x="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2662" y="2551"/>
              <a:ext cx="630" cy="0"/>
            </a:xfrm>
            <a:prstGeom prst="line">
              <a:avLst/>
            </a:prstGeom>
            <a:noFill/>
            <a:ln w="20638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2947" y="2517"/>
              <a:ext cx="64" cy="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8"/>
            <p:cNvSpPr>
              <a:spLocks noEditPoints="1"/>
            </p:cNvSpPr>
            <p:nvPr/>
          </p:nvSpPr>
          <p:spPr bwMode="auto">
            <a:xfrm>
              <a:off x="2940" y="2511"/>
              <a:ext cx="77" cy="80"/>
            </a:xfrm>
            <a:custGeom>
              <a:avLst/>
              <a:gdLst>
                <a:gd name="T0" fmla="*/ 64 w 77"/>
                <a:gd name="T1" fmla="*/ 13 h 80"/>
                <a:gd name="T2" fmla="*/ 64 w 77"/>
                <a:gd name="T3" fmla="*/ 67 h 80"/>
                <a:gd name="T4" fmla="*/ 14 w 77"/>
                <a:gd name="T5" fmla="*/ 67 h 80"/>
                <a:gd name="T6" fmla="*/ 14 w 77"/>
                <a:gd name="T7" fmla="*/ 13 h 80"/>
                <a:gd name="T8" fmla="*/ 64 w 77"/>
                <a:gd name="T9" fmla="*/ 13 h 80"/>
                <a:gd name="T10" fmla="*/ 77 w 77"/>
                <a:gd name="T11" fmla="*/ 0 h 80"/>
                <a:gd name="T12" fmla="*/ 64 w 77"/>
                <a:gd name="T13" fmla="*/ 0 h 80"/>
                <a:gd name="T14" fmla="*/ 14 w 77"/>
                <a:gd name="T15" fmla="*/ 0 h 80"/>
                <a:gd name="T16" fmla="*/ 0 w 77"/>
                <a:gd name="T17" fmla="*/ 0 h 80"/>
                <a:gd name="T18" fmla="*/ 0 w 77"/>
                <a:gd name="T19" fmla="*/ 13 h 80"/>
                <a:gd name="T20" fmla="*/ 0 w 77"/>
                <a:gd name="T21" fmla="*/ 67 h 80"/>
                <a:gd name="T22" fmla="*/ 0 w 77"/>
                <a:gd name="T23" fmla="*/ 80 h 80"/>
                <a:gd name="T24" fmla="*/ 14 w 77"/>
                <a:gd name="T25" fmla="*/ 80 h 80"/>
                <a:gd name="T26" fmla="*/ 64 w 77"/>
                <a:gd name="T27" fmla="*/ 80 h 80"/>
                <a:gd name="T28" fmla="*/ 77 w 77"/>
                <a:gd name="T29" fmla="*/ 80 h 80"/>
                <a:gd name="T30" fmla="*/ 77 w 77"/>
                <a:gd name="T31" fmla="*/ 67 h 80"/>
                <a:gd name="T32" fmla="*/ 77 w 77"/>
                <a:gd name="T33" fmla="*/ 13 h 80"/>
                <a:gd name="T34" fmla="*/ 77 w 77"/>
                <a:gd name="T35" fmla="*/ 0 h 80"/>
                <a:gd name="T36" fmla="*/ 77 w 77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80">
                  <a:moveTo>
                    <a:pt x="64" y="13"/>
                  </a:moveTo>
                  <a:lnTo>
                    <a:pt x="64" y="67"/>
                  </a:lnTo>
                  <a:lnTo>
                    <a:pt x="14" y="67"/>
                  </a:lnTo>
                  <a:lnTo>
                    <a:pt x="14" y="13"/>
                  </a:lnTo>
                  <a:lnTo>
                    <a:pt x="64" y="13"/>
                  </a:lnTo>
                  <a:close/>
                  <a:moveTo>
                    <a:pt x="77" y="0"/>
                  </a:moveTo>
                  <a:lnTo>
                    <a:pt x="6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4" y="80"/>
                  </a:lnTo>
                  <a:lnTo>
                    <a:pt x="64" y="80"/>
                  </a:lnTo>
                  <a:lnTo>
                    <a:pt x="77" y="80"/>
                  </a:lnTo>
                  <a:lnTo>
                    <a:pt x="77" y="67"/>
                  </a:lnTo>
                  <a:lnTo>
                    <a:pt x="77" y="1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7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2954" y="2524"/>
              <a:ext cx="50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2940" y="2511"/>
              <a:ext cx="77" cy="80"/>
            </a:xfrm>
            <a:custGeom>
              <a:avLst/>
              <a:gdLst>
                <a:gd name="T0" fmla="*/ 77 w 77"/>
                <a:gd name="T1" fmla="*/ 0 h 80"/>
                <a:gd name="T2" fmla="*/ 64 w 77"/>
                <a:gd name="T3" fmla="*/ 0 h 80"/>
                <a:gd name="T4" fmla="*/ 14 w 77"/>
                <a:gd name="T5" fmla="*/ 0 h 80"/>
                <a:gd name="T6" fmla="*/ 0 w 77"/>
                <a:gd name="T7" fmla="*/ 0 h 80"/>
                <a:gd name="T8" fmla="*/ 0 w 77"/>
                <a:gd name="T9" fmla="*/ 13 h 80"/>
                <a:gd name="T10" fmla="*/ 0 w 77"/>
                <a:gd name="T11" fmla="*/ 67 h 80"/>
                <a:gd name="T12" fmla="*/ 0 w 77"/>
                <a:gd name="T13" fmla="*/ 80 h 80"/>
                <a:gd name="T14" fmla="*/ 14 w 77"/>
                <a:gd name="T15" fmla="*/ 80 h 80"/>
                <a:gd name="T16" fmla="*/ 64 w 77"/>
                <a:gd name="T17" fmla="*/ 80 h 80"/>
                <a:gd name="T18" fmla="*/ 77 w 77"/>
                <a:gd name="T19" fmla="*/ 80 h 80"/>
                <a:gd name="T20" fmla="*/ 77 w 77"/>
                <a:gd name="T21" fmla="*/ 67 h 80"/>
                <a:gd name="T22" fmla="*/ 77 w 77"/>
                <a:gd name="T23" fmla="*/ 13 h 80"/>
                <a:gd name="T24" fmla="*/ 77 w 77"/>
                <a:gd name="T25" fmla="*/ 0 h 80"/>
                <a:gd name="T26" fmla="*/ 77 w 77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80">
                  <a:moveTo>
                    <a:pt x="77" y="0"/>
                  </a:moveTo>
                  <a:lnTo>
                    <a:pt x="6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4" y="80"/>
                  </a:lnTo>
                  <a:lnTo>
                    <a:pt x="64" y="80"/>
                  </a:lnTo>
                  <a:lnTo>
                    <a:pt x="77" y="80"/>
                  </a:lnTo>
                  <a:lnTo>
                    <a:pt x="77" y="67"/>
                  </a:lnTo>
                  <a:lnTo>
                    <a:pt x="77" y="13"/>
                  </a:lnTo>
                  <a:lnTo>
                    <a:pt x="77" y="0"/>
                  </a:lnTo>
                  <a:lnTo>
                    <a:pt x="77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2846" y="2672"/>
              <a:ext cx="748" cy="0"/>
            </a:xfrm>
            <a:custGeom>
              <a:avLst/>
              <a:gdLst>
                <a:gd name="T0" fmla="*/ 0 w 748"/>
                <a:gd name="T1" fmla="*/ 748 w 748"/>
                <a:gd name="T2" fmla="*/ 0 w 7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8">
                  <a:moveTo>
                    <a:pt x="0" y="0"/>
                  </a:move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42"/>
            <p:cNvSpPr>
              <a:spLocks noChangeShapeType="1"/>
            </p:cNvSpPr>
            <p:nvPr/>
          </p:nvSpPr>
          <p:spPr bwMode="auto">
            <a:xfrm>
              <a:off x="2846" y="2672"/>
              <a:ext cx="748" cy="0"/>
            </a:xfrm>
            <a:prstGeom prst="line">
              <a:avLst/>
            </a:prstGeom>
            <a:noFill/>
            <a:ln w="20638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3202" y="2641"/>
              <a:ext cx="37" cy="64"/>
            </a:xfrm>
            <a:prstGeom prst="rect">
              <a:avLst/>
            </a:prstGeom>
            <a:solidFill>
              <a:srgbClr val="07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3195" y="2635"/>
              <a:ext cx="50" cy="77"/>
            </a:xfrm>
            <a:custGeom>
              <a:avLst/>
              <a:gdLst>
                <a:gd name="T0" fmla="*/ 37 w 50"/>
                <a:gd name="T1" fmla="*/ 13 h 77"/>
                <a:gd name="T2" fmla="*/ 37 w 50"/>
                <a:gd name="T3" fmla="*/ 63 h 77"/>
                <a:gd name="T4" fmla="*/ 14 w 50"/>
                <a:gd name="T5" fmla="*/ 63 h 77"/>
                <a:gd name="T6" fmla="*/ 14 w 50"/>
                <a:gd name="T7" fmla="*/ 13 h 77"/>
                <a:gd name="T8" fmla="*/ 37 w 50"/>
                <a:gd name="T9" fmla="*/ 13 h 77"/>
                <a:gd name="T10" fmla="*/ 50 w 50"/>
                <a:gd name="T11" fmla="*/ 0 h 77"/>
                <a:gd name="T12" fmla="*/ 37 w 50"/>
                <a:gd name="T13" fmla="*/ 0 h 77"/>
                <a:gd name="T14" fmla="*/ 14 w 50"/>
                <a:gd name="T15" fmla="*/ 0 h 77"/>
                <a:gd name="T16" fmla="*/ 0 w 50"/>
                <a:gd name="T17" fmla="*/ 0 h 77"/>
                <a:gd name="T18" fmla="*/ 0 w 50"/>
                <a:gd name="T19" fmla="*/ 13 h 77"/>
                <a:gd name="T20" fmla="*/ 0 w 50"/>
                <a:gd name="T21" fmla="*/ 63 h 77"/>
                <a:gd name="T22" fmla="*/ 0 w 50"/>
                <a:gd name="T23" fmla="*/ 77 h 77"/>
                <a:gd name="T24" fmla="*/ 14 w 50"/>
                <a:gd name="T25" fmla="*/ 77 h 77"/>
                <a:gd name="T26" fmla="*/ 37 w 50"/>
                <a:gd name="T27" fmla="*/ 77 h 77"/>
                <a:gd name="T28" fmla="*/ 50 w 50"/>
                <a:gd name="T29" fmla="*/ 77 h 77"/>
                <a:gd name="T30" fmla="*/ 50 w 50"/>
                <a:gd name="T31" fmla="*/ 63 h 77"/>
                <a:gd name="T32" fmla="*/ 50 w 50"/>
                <a:gd name="T33" fmla="*/ 13 h 77"/>
                <a:gd name="T34" fmla="*/ 50 w 50"/>
                <a:gd name="T35" fmla="*/ 0 h 77"/>
                <a:gd name="T36" fmla="*/ 50 w 50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77">
                  <a:moveTo>
                    <a:pt x="37" y="13"/>
                  </a:moveTo>
                  <a:lnTo>
                    <a:pt x="37" y="63"/>
                  </a:lnTo>
                  <a:lnTo>
                    <a:pt x="14" y="63"/>
                  </a:lnTo>
                  <a:lnTo>
                    <a:pt x="14" y="13"/>
                  </a:lnTo>
                  <a:lnTo>
                    <a:pt x="37" y="13"/>
                  </a:lnTo>
                  <a:close/>
                  <a:moveTo>
                    <a:pt x="50" y="0"/>
                  </a:moveTo>
                  <a:lnTo>
                    <a:pt x="37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37" y="77"/>
                  </a:lnTo>
                  <a:lnTo>
                    <a:pt x="50" y="77"/>
                  </a:lnTo>
                  <a:lnTo>
                    <a:pt x="50" y="63"/>
                  </a:lnTo>
                  <a:lnTo>
                    <a:pt x="50" y="13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7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3209" y="2648"/>
              <a:ext cx="23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>
              <a:off x="3195" y="2635"/>
              <a:ext cx="50" cy="77"/>
            </a:xfrm>
            <a:custGeom>
              <a:avLst/>
              <a:gdLst>
                <a:gd name="T0" fmla="*/ 50 w 50"/>
                <a:gd name="T1" fmla="*/ 0 h 77"/>
                <a:gd name="T2" fmla="*/ 37 w 50"/>
                <a:gd name="T3" fmla="*/ 0 h 77"/>
                <a:gd name="T4" fmla="*/ 14 w 50"/>
                <a:gd name="T5" fmla="*/ 0 h 77"/>
                <a:gd name="T6" fmla="*/ 0 w 50"/>
                <a:gd name="T7" fmla="*/ 0 h 77"/>
                <a:gd name="T8" fmla="*/ 0 w 50"/>
                <a:gd name="T9" fmla="*/ 13 h 77"/>
                <a:gd name="T10" fmla="*/ 0 w 50"/>
                <a:gd name="T11" fmla="*/ 63 h 77"/>
                <a:gd name="T12" fmla="*/ 0 w 50"/>
                <a:gd name="T13" fmla="*/ 77 h 77"/>
                <a:gd name="T14" fmla="*/ 14 w 50"/>
                <a:gd name="T15" fmla="*/ 77 h 77"/>
                <a:gd name="T16" fmla="*/ 37 w 50"/>
                <a:gd name="T17" fmla="*/ 77 h 77"/>
                <a:gd name="T18" fmla="*/ 50 w 50"/>
                <a:gd name="T19" fmla="*/ 77 h 77"/>
                <a:gd name="T20" fmla="*/ 50 w 50"/>
                <a:gd name="T21" fmla="*/ 63 h 77"/>
                <a:gd name="T22" fmla="*/ 50 w 50"/>
                <a:gd name="T23" fmla="*/ 13 h 77"/>
                <a:gd name="T24" fmla="*/ 50 w 50"/>
                <a:gd name="T25" fmla="*/ 0 h 77"/>
                <a:gd name="T26" fmla="*/ 50 w 50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77">
                  <a:moveTo>
                    <a:pt x="50" y="0"/>
                  </a:moveTo>
                  <a:lnTo>
                    <a:pt x="37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37" y="77"/>
                  </a:lnTo>
                  <a:lnTo>
                    <a:pt x="50" y="77"/>
                  </a:lnTo>
                  <a:lnTo>
                    <a:pt x="50" y="63"/>
                  </a:lnTo>
                  <a:lnTo>
                    <a:pt x="50" y="13"/>
                  </a:lnTo>
                  <a:lnTo>
                    <a:pt x="50" y="0"/>
                  </a:lnTo>
                  <a:lnTo>
                    <a:pt x="5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>
              <a:off x="2642" y="2923"/>
              <a:ext cx="788" cy="0"/>
            </a:xfrm>
            <a:prstGeom prst="line">
              <a:avLst/>
            </a:prstGeom>
            <a:noFill/>
            <a:ln w="20638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3011" y="2890"/>
              <a:ext cx="50" cy="63"/>
            </a:xfrm>
            <a:prstGeom prst="rect">
              <a:avLst/>
            </a:prstGeom>
            <a:solidFill>
              <a:srgbClr val="07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9"/>
            <p:cNvSpPr>
              <a:spLocks noEditPoints="1"/>
            </p:cNvSpPr>
            <p:nvPr/>
          </p:nvSpPr>
          <p:spPr bwMode="auto">
            <a:xfrm>
              <a:off x="3004" y="2883"/>
              <a:ext cx="64" cy="77"/>
            </a:xfrm>
            <a:custGeom>
              <a:avLst/>
              <a:gdLst>
                <a:gd name="T0" fmla="*/ 50 w 64"/>
                <a:gd name="T1" fmla="*/ 13 h 77"/>
                <a:gd name="T2" fmla="*/ 50 w 64"/>
                <a:gd name="T3" fmla="*/ 64 h 77"/>
                <a:gd name="T4" fmla="*/ 13 w 64"/>
                <a:gd name="T5" fmla="*/ 64 h 77"/>
                <a:gd name="T6" fmla="*/ 13 w 64"/>
                <a:gd name="T7" fmla="*/ 13 h 77"/>
                <a:gd name="T8" fmla="*/ 50 w 64"/>
                <a:gd name="T9" fmla="*/ 13 h 77"/>
                <a:gd name="T10" fmla="*/ 64 w 64"/>
                <a:gd name="T11" fmla="*/ 0 h 77"/>
                <a:gd name="T12" fmla="*/ 50 w 64"/>
                <a:gd name="T13" fmla="*/ 0 h 77"/>
                <a:gd name="T14" fmla="*/ 13 w 64"/>
                <a:gd name="T15" fmla="*/ 0 h 77"/>
                <a:gd name="T16" fmla="*/ 0 w 64"/>
                <a:gd name="T17" fmla="*/ 0 h 77"/>
                <a:gd name="T18" fmla="*/ 0 w 64"/>
                <a:gd name="T19" fmla="*/ 13 h 77"/>
                <a:gd name="T20" fmla="*/ 0 w 64"/>
                <a:gd name="T21" fmla="*/ 64 h 77"/>
                <a:gd name="T22" fmla="*/ 0 w 64"/>
                <a:gd name="T23" fmla="*/ 77 h 77"/>
                <a:gd name="T24" fmla="*/ 13 w 64"/>
                <a:gd name="T25" fmla="*/ 77 h 77"/>
                <a:gd name="T26" fmla="*/ 50 w 64"/>
                <a:gd name="T27" fmla="*/ 77 h 77"/>
                <a:gd name="T28" fmla="*/ 64 w 64"/>
                <a:gd name="T29" fmla="*/ 77 h 77"/>
                <a:gd name="T30" fmla="*/ 64 w 64"/>
                <a:gd name="T31" fmla="*/ 64 h 77"/>
                <a:gd name="T32" fmla="*/ 64 w 64"/>
                <a:gd name="T33" fmla="*/ 13 h 77"/>
                <a:gd name="T34" fmla="*/ 64 w 64"/>
                <a:gd name="T35" fmla="*/ 0 h 77"/>
                <a:gd name="T36" fmla="*/ 64 w 64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77">
                  <a:moveTo>
                    <a:pt x="50" y="13"/>
                  </a:moveTo>
                  <a:lnTo>
                    <a:pt x="50" y="64"/>
                  </a:lnTo>
                  <a:lnTo>
                    <a:pt x="13" y="64"/>
                  </a:lnTo>
                  <a:lnTo>
                    <a:pt x="13" y="13"/>
                  </a:lnTo>
                  <a:lnTo>
                    <a:pt x="50" y="13"/>
                  </a:lnTo>
                  <a:close/>
                  <a:moveTo>
                    <a:pt x="64" y="0"/>
                  </a:moveTo>
                  <a:lnTo>
                    <a:pt x="50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50" y="77"/>
                  </a:lnTo>
                  <a:lnTo>
                    <a:pt x="64" y="77"/>
                  </a:lnTo>
                  <a:lnTo>
                    <a:pt x="64" y="64"/>
                  </a:lnTo>
                  <a:lnTo>
                    <a:pt x="64" y="1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7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0"/>
            <p:cNvSpPr>
              <a:spLocks noChangeArrowheads="1"/>
            </p:cNvSpPr>
            <p:nvPr/>
          </p:nvSpPr>
          <p:spPr bwMode="auto">
            <a:xfrm>
              <a:off x="3017" y="2896"/>
              <a:ext cx="37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7" name="Freeform 51"/>
            <p:cNvSpPr>
              <a:spLocks/>
            </p:cNvSpPr>
            <p:nvPr/>
          </p:nvSpPr>
          <p:spPr bwMode="auto">
            <a:xfrm>
              <a:off x="3004" y="2883"/>
              <a:ext cx="64" cy="77"/>
            </a:xfrm>
            <a:custGeom>
              <a:avLst/>
              <a:gdLst>
                <a:gd name="T0" fmla="*/ 64 w 64"/>
                <a:gd name="T1" fmla="*/ 0 h 77"/>
                <a:gd name="T2" fmla="*/ 50 w 64"/>
                <a:gd name="T3" fmla="*/ 0 h 77"/>
                <a:gd name="T4" fmla="*/ 13 w 64"/>
                <a:gd name="T5" fmla="*/ 0 h 77"/>
                <a:gd name="T6" fmla="*/ 0 w 64"/>
                <a:gd name="T7" fmla="*/ 0 h 77"/>
                <a:gd name="T8" fmla="*/ 0 w 64"/>
                <a:gd name="T9" fmla="*/ 13 h 77"/>
                <a:gd name="T10" fmla="*/ 0 w 64"/>
                <a:gd name="T11" fmla="*/ 64 h 77"/>
                <a:gd name="T12" fmla="*/ 0 w 64"/>
                <a:gd name="T13" fmla="*/ 77 h 77"/>
                <a:gd name="T14" fmla="*/ 13 w 64"/>
                <a:gd name="T15" fmla="*/ 77 h 77"/>
                <a:gd name="T16" fmla="*/ 50 w 64"/>
                <a:gd name="T17" fmla="*/ 77 h 77"/>
                <a:gd name="T18" fmla="*/ 64 w 64"/>
                <a:gd name="T19" fmla="*/ 77 h 77"/>
                <a:gd name="T20" fmla="*/ 64 w 64"/>
                <a:gd name="T21" fmla="*/ 64 h 77"/>
                <a:gd name="T22" fmla="*/ 64 w 64"/>
                <a:gd name="T23" fmla="*/ 13 h 77"/>
                <a:gd name="T24" fmla="*/ 64 w 64"/>
                <a:gd name="T25" fmla="*/ 0 h 77"/>
                <a:gd name="T26" fmla="*/ 64 w 64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77">
                  <a:moveTo>
                    <a:pt x="64" y="0"/>
                  </a:moveTo>
                  <a:lnTo>
                    <a:pt x="50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50" y="77"/>
                  </a:lnTo>
                  <a:lnTo>
                    <a:pt x="64" y="77"/>
                  </a:lnTo>
                  <a:lnTo>
                    <a:pt x="64" y="64"/>
                  </a:lnTo>
                  <a:lnTo>
                    <a:pt x="64" y="13"/>
                  </a:lnTo>
                  <a:lnTo>
                    <a:pt x="64" y="0"/>
                  </a:lnTo>
                  <a:lnTo>
                    <a:pt x="64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52"/>
            <p:cNvSpPr>
              <a:spLocks noChangeShapeType="1"/>
            </p:cNvSpPr>
            <p:nvPr/>
          </p:nvSpPr>
          <p:spPr bwMode="auto">
            <a:xfrm>
              <a:off x="2672" y="3044"/>
              <a:ext cx="677" cy="0"/>
            </a:xfrm>
            <a:prstGeom prst="line">
              <a:avLst/>
            </a:prstGeom>
            <a:noFill/>
            <a:ln w="20638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2984" y="3010"/>
              <a:ext cx="53" cy="68"/>
            </a:xfrm>
            <a:prstGeom prst="rect">
              <a:avLst/>
            </a:prstGeom>
            <a:solidFill>
              <a:srgbClr val="07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4"/>
            <p:cNvSpPr>
              <a:spLocks noEditPoints="1"/>
            </p:cNvSpPr>
            <p:nvPr/>
          </p:nvSpPr>
          <p:spPr bwMode="auto">
            <a:xfrm>
              <a:off x="2977" y="3004"/>
              <a:ext cx="67" cy="80"/>
            </a:xfrm>
            <a:custGeom>
              <a:avLst/>
              <a:gdLst>
                <a:gd name="T0" fmla="*/ 54 w 67"/>
                <a:gd name="T1" fmla="*/ 13 h 80"/>
                <a:gd name="T2" fmla="*/ 54 w 67"/>
                <a:gd name="T3" fmla="*/ 67 h 80"/>
                <a:gd name="T4" fmla="*/ 13 w 67"/>
                <a:gd name="T5" fmla="*/ 67 h 80"/>
                <a:gd name="T6" fmla="*/ 13 w 67"/>
                <a:gd name="T7" fmla="*/ 13 h 80"/>
                <a:gd name="T8" fmla="*/ 54 w 67"/>
                <a:gd name="T9" fmla="*/ 13 h 80"/>
                <a:gd name="T10" fmla="*/ 67 w 67"/>
                <a:gd name="T11" fmla="*/ 0 h 80"/>
                <a:gd name="T12" fmla="*/ 54 w 67"/>
                <a:gd name="T13" fmla="*/ 0 h 80"/>
                <a:gd name="T14" fmla="*/ 13 w 67"/>
                <a:gd name="T15" fmla="*/ 0 h 80"/>
                <a:gd name="T16" fmla="*/ 0 w 67"/>
                <a:gd name="T17" fmla="*/ 0 h 80"/>
                <a:gd name="T18" fmla="*/ 0 w 67"/>
                <a:gd name="T19" fmla="*/ 13 h 80"/>
                <a:gd name="T20" fmla="*/ 0 w 67"/>
                <a:gd name="T21" fmla="*/ 67 h 80"/>
                <a:gd name="T22" fmla="*/ 0 w 67"/>
                <a:gd name="T23" fmla="*/ 80 h 80"/>
                <a:gd name="T24" fmla="*/ 13 w 67"/>
                <a:gd name="T25" fmla="*/ 80 h 80"/>
                <a:gd name="T26" fmla="*/ 54 w 67"/>
                <a:gd name="T27" fmla="*/ 80 h 80"/>
                <a:gd name="T28" fmla="*/ 67 w 67"/>
                <a:gd name="T29" fmla="*/ 80 h 80"/>
                <a:gd name="T30" fmla="*/ 67 w 67"/>
                <a:gd name="T31" fmla="*/ 67 h 80"/>
                <a:gd name="T32" fmla="*/ 67 w 67"/>
                <a:gd name="T33" fmla="*/ 13 h 80"/>
                <a:gd name="T34" fmla="*/ 67 w 67"/>
                <a:gd name="T35" fmla="*/ 0 h 80"/>
                <a:gd name="T36" fmla="*/ 67 w 67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80">
                  <a:moveTo>
                    <a:pt x="54" y="13"/>
                  </a:moveTo>
                  <a:lnTo>
                    <a:pt x="54" y="67"/>
                  </a:lnTo>
                  <a:lnTo>
                    <a:pt x="13" y="67"/>
                  </a:lnTo>
                  <a:lnTo>
                    <a:pt x="13" y="13"/>
                  </a:lnTo>
                  <a:lnTo>
                    <a:pt x="54" y="13"/>
                  </a:lnTo>
                  <a:close/>
                  <a:moveTo>
                    <a:pt x="67" y="0"/>
                  </a:moveTo>
                  <a:lnTo>
                    <a:pt x="54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3" y="80"/>
                  </a:lnTo>
                  <a:lnTo>
                    <a:pt x="54" y="80"/>
                  </a:lnTo>
                  <a:lnTo>
                    <a:pt x="67" y="80"/>
                  </a:lnTo>
                  <a:lnTo>
                    <a:pt x="67" y="67"/>
                  </a:lnTo>
                  <a:lnTo>
                    <a:pt x="67" y="13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7F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55"/>
            <p:cNvSpPr>
              <a:spLocks noChangeArrowheads="1"/>
            </p:cNvSpPr>
            <p:nvPr/>
          </p:nvSpPr>
          <p:spPr bwMode="auto">
            <a:xfrm>
              <a:off x="2990" y="3017"/>
              <a:ext cx="41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2" name="Freeform 56"/>
            <p:cNvSpPr>
              <a:spLocks/>
            </p:cNvSpPr>
            <p:nvPr/>
          </p:nvSpPr>
          <p:spPr bwMode="auto">
            <a:xfrm>
              <a:off x="2977" y="3004"/>
              <a:ext cx="67" cy="80"/>
            </a:xfrm>
            <a:custGeom>
              <a:avLst/>
              <a:gdLst>
                <a:gd name="T0" fmla="*/ 67 w 67"/>
                <a:gd name="T1" fmla="*/ 0 h 80"/>
                <a:gd name="T2" fmla="*/ 54 w 67"/>
                <a:gd name="T3" fmla="*/ 0 h 80"/>
                <a:gd name="T4" fmla="*/ 13 w 67"/>
                <a:gd name="T5" fmla="*/ 0 h 80"/>
                <a:gd name="T6" fmla="*/ 0 w 67"/>
                <a:gd name="T7" fmla="*/ 0 h 80"/>
                <a:gd name="T8" fmla="*/ 0 w 67"/>
                <a:gd name="T9" fmla="*/ 13 h 80"/>
                <a:gd name="T10" fmla="*/ 0 w 67"/>
                <a:gd name="T11" fmla="*/ 67 h 80"/>
                <a:gd name="T12" fmla="*/ 0 w 67"/>
                <a:gd name="T13" fmla="*/ 80 h 80"/>
                <a:gd name="T14" fmla="*/ 13 w 67"/>
                <a:gd name="T15" fmla="*/ 80 h 80"/>
                <a:gd name="T16" fmla="*/ 54 w 67"/>
                <a:gd name="T17" fmla="*/ 80 h 80"/>
                <a:gd name="T18" fmla="*/ 67 w 67"/>
                <a:gd name="T19" fmla="*/ 80 h 80"/>
                <a:gd name="T20" fmla="*/ 67 w 67"/>
                <a:gd name="T21" fmla="*/ 67 h 80"/>
                <a:gd name="T22" fmla="*/ 67 w 67"/>
                <a:gd name="T23" fmla="*/ 13 h 80"/>
                <a:gd name="T24" fmla="*/ 67 w 67"/>
                <a:gd name="T25" fmla="*/ 0 h 80"/>
                <a:gd name="T26" fmla="*/ 67 w 67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80">
                  <a:moveTo>
                    <a:pt x="67" y="0"/>
                  </a:moveTo>
                  <a:lnTo>
                    <a:pt x="54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3" y="80"/>
                  </a:lnTo>
                  <a:lnTo>
                    <a:pt x="54" y="80"/>
                  </a:lnTo>
                  <a:lnTo>
                    <a:pt x="67" y="80"/>
                  </a:lnTo>
                  <a:lnTo>
                    <a:pt x="67" y="67"/>
                  </a:lnTo>
                  <a:lnTo>
                    <a:pt x="67" y="13"/>
                  </a:lnTo>
                  <a:lnTo>
                    <a:pt x="67" y="0"/>
                  </a:lnTo>
                  <a:lnTo>
                    <a:pt x="67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7"/>
            <p:cNvSpPr>
              <a:spLocks/>
            </p:cNvSpPr>
            <p:nvPr/>
          </p:nvSpPr>
          <p:spPr bwMode="auto">
            <a:xfrm>
              <a:off x="2987" y="3289"/>
              <a:ext cx="976" cy="0"/>
            </a:xfrm>
            <a:custGeom>
              <a:avLst/>
              <a:gdLst>
                <a:gd name="T0" fmla="*/ 0 w 976"/>
                <a:gd name="T1" fmla="*/ 976 w 976"/>
                <a:gd name="T2" fmla="*/ 0 w 97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76">
                  <a:moveTo>
                    <a:pt x="0" y="0"/>
                  </a:moveTo>
                  <a:lnTo>
                    <a:pt x="9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58"/>
            <p:cNvSpPr>
              <a:spLocks noChangeShapeType="1"/>
            </p:cNvSpPr>
            <p:nvPr/>
          </p:nvSpPr>
          <p:spPr bwMode="auto">
            <a:xfrm>
              <a:off x="2987" y="3289"/>
              <a:ext cx="976" cy="0"/>
            </a:xfrm>
            <a:prstGeom prst="line">
              <a:avLst/>
            </a:prstGeom>
            <a:noFill/>
            <a:ln w="20638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3463" y="3255"/>
              <a:ext cx="24" cy="67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3457" y="3249"/>
              <a:ext cx="37" cy="80"/>
            </a:xfrm>
            <a:custGeom>
              <a:avLst/>
              <a:gdLst>
                <a:gd name="T0" fmla="*/ 23 w 37"/>
                <a:gd name="T1" fmla="*/ 13 h 80"/>
                <a:gd name="T2" fmla="*/ 23 w 37"/>
                <a:gd name="T3" fmla="*/ 67 h 80"/>
                <a:gd name="T4" fmla="*/ 13 w 37"/>
                <a:gd name="T5" fmla="*/ 67 h 80"/>
                <a:gd name="T6" fmla="*/ 13 w 37"/>
                <a:gd name="T7" fmla="*/ 13 h 80"/>
                <a:gd name="T8" fmla="*/ 23 w 37"/>
                <a:gd name="T9" fmla="*/ 13 h 80"/>
                <a:gd name="T10" fmla="*/ 37 w 37"/>
                <a:gd name="T11" fmla="*/ 0 h 80"/>
                <a:gd name="T12" fmla="*/ 23 w 37"/>
                <a:gd name="T13" fmla="*/ 0 h 80"/>
                <a:gd name="T14" fmla="*/ 13 w 37"/>
                <a:gd name="T15" fmla="*/ 0 h 80"/>
                <a:gd name="T16" fmla="*/ 0 w 37"/>
                <a:gd name="T17" fmla="*/ 0 h 80"/>
                <a:gd name="T18" fmla="*/ 0 w 37"/>
                <a:gd name="T19" fmla="*/ 13 h 80"/>
                <a:gd name="T20" fmla="*/ 0 w 37"/>
                <a:gd name="T21" fmla="*/ 67 h 80"/>
                <a:gd name="T22" fmla="*/ 0 w 37"/>
                <a:gd name="T23" fmla="*/ 80 h 80"/>
                <a:gd name="T24" fmla="*/ 13 w 37"/>
                <a:gd name="T25" fmla="*/ 80 h 80"/>
                <a:gd name="T26" fmla="*/ 23 w 37"/>
                <a:gd name="T27" fmla="*/ 80 h 80"/>
                <a:gd name="T28" fmla="*/ 37 w 37"/>
                <a:gd name="T29" fmla="*/ 80 h 80"/>
                <a:gd name="T30" fmla="*/ 37 w 37"/>
                <a:gd name="T31" fmla="*/ 67 h 80"/>
                <a:gd name="T32" fmla="*/ 37 w 37"/>
                <a:gd name="T33" fmla="*/ 13 h 80"/>
                <a:gd name="T34" fmla="*/ 37 w 37"/>
                <a:gd name="T35" fmla="*/ 0 h 80"/>
                <a:gd name="T36" fmla="*/ 37 w 37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80">
                  <a:moveTo>
                    <a:pt x="23" y="13"/>
                  </a:moveTo>
                  <a:lnTo>
                    <a:pt x="23" y="67"/>
                  </a:lnTo>
                  <a:lnTo>
                    <a:pt x="13" y="67"/>
                  </a:lnTo>
                  <a:lnTo>
                    <a:pt x="13" y="13"/>
                  </a:lnTo>
                  <a:lnTo>
                    <a:pt x="23" y="13"/>
                  </a:lnTo>
                  <a:close/>
                  <a:moveTo>
                    <a:pt x="37" y="0"/>
                  </a:moveTo>
                  <a:lnTo>
                    <a:pt x="23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3" y="80"/>
                  </a:lnTo>
                  <a:lnTo>
                    <a:pt x="23" y="80"/>
                  </a:lnTo>
                  <a:lnTo>
                    <a:pt x="37" y="80"/>
                  </a:lnTo>
                  <a:lnTo>
                    <a:pt x="37" y="67"/>
                  </a:lnTo>
                  <a:lnTo>
                    <a:pt x="37" y="13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61"/>
            <p:cNvSpPr>
              <a:spLocks noChangeArrowheads="1"/>
            </p:cNvSpPr>
            <p:nvPr/>
          </p:nvSpPr>
          <p:spPr bwMode="auto">
            <a:xfrm>
              <a:off x="3470" y="3262"/>
              <a:ext cx="10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3457" y="3249"/>
              <a:ext cx="37" cy="80"/>
            </a:xfrm>
            <a:custGeom>
              <a:avLst/>
              <a:gdLst>
                <a:gd name="T0" fmla="*/ 37 w 37"/>
                <a:gd name="T1" fmla="*/ 0 h 80"/>
                <a:gd name="T2" fmla="*/ 23 w 37"/>
                <a:gd name="T3" fmla="*/ 0 h 80"/>
                <a:gd name="T4" fmla="*/ 13 w 37"/>
                <a:gd name="T5" fmla="*/ 0 h 80"/>
                <a:gd name="T6" fmla="*/ 0 w 37"/>
                <a:gd name="T7" fmla="*/ 0 h 80"/>
                <a:gd name="T8" fmla="*/ 0 w 37"/>
                <a:gd name="T9" fmla="*/ 13 h 80"/>
                <a:gd name="T10" fmla="*/ 0 w 37"/>
                <a:gd name="T11" fmla="*/ 67 h 80"/>
                <a:gd name="T12" fmla="*/ 0 w 37"/>
                <a:gd name="T13" fmla="*/ 80 h 80"/>
                <a:gd name="T14" fmla="*/ 13 w 37"/>
                <a:gd name="T15" fmla="*/ 80 h 80"/>
                <a:gd name="T16" fmla="*/ 23 w 37"/>
                <a:gd name="T17" fmla="*/ 80 h 80"/>
                <a:gd name="T18" fmla="*/ 37 w 37"/>
                <a:gd name="T19" fmla="*/ 80 h 80"/>
                <a:gd name="T20" fmla="*/ 37 w 37"/>
                <a:gd name="T21" fmla="*/ 67 h 80"/>
                <a:gd name="T22" fmla="*/ 37 w 37"/>
                <a:gd name="T23" fmla="*/ 13 h 80"/>
                <a:gd name="T24" fmla="*/ 37 w 37"/>
                <a:gd name="T25" fmla="*/ 0 h 80"/>
                <a:gd name="T26" fmla="*/ 37 w 37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80">
                  <a:moveTo>
                    <a:pt x="37" y="0"/>
                  </a:moveTo>
                  <a:lnTo>
                    <a:pt x="23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3" y="80"/>
                  </a:lnTo>
                  <a:lnTo>
                    <a:pt x="23" y="80"/>
                  </a:lnTo>
                  <a:lnTo>
                    <a:pt x="37" y="80"/>
                  </a:lnTo>
                  <a:lnTo>
                    <a:pt x="37" y="67"/>
                  </a:lnTo>
                  <a:lnTo>
                    <a:pt x="37" y="13"/>
                  </a:lnTo>
                  <a:lnTo>
                    <a:pt x="37" y="0"/>
                  </a:lnTo>
                  <a:lnTo>
                    <a:pt x="37" y="0"/>
                  </a:lnTo>
                </a:path>
              </a:pathLst>
            </a:cu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/>
            </p:cNvSpPr>
            <p:nvPr/>
          </p:nvSpPr>
          <p:spPr bwMode="auto">
            <a:xfrm>
              <a:off x="1424" y="3410"/>
              <a:ext cx="2502" cy="0"/>
            </a:xfrm>
            <a:custGeom>
              <a:avLst/>
              <a:gdLst>
                <a:gd name="T0" fmla="*/ 0 w 2502"/>
                <a:gd name="T1" fmla="*/ 2502 w 2502"/>
                <a:gd name="T2" fmla="*/ 0 w 2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502">
                  <a:moveTo>
                    <a:pt x="0" y="0"/>
                  </a:moveTo>
                  <a:lnTo>
                    <a:pt x="2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64"/>
            <p:cNvSpPr>
              <a:spLocks noChangeShapeType="1"/>
            </p:cNvSpPr>
            <p:nvPr/>
          </p:nvSpPr>
          <p:spPr bwMode="auto">
            <a:xfrm>
              <a:off x="1424" y="3410"/>
              <a:ext cx="2502" cy="0"/>
            </a:xfrm>
            <a:prstGeom prst="line">
              <a:avLst/>
            </a:prstGeom>
            <a:noFill/>
            <a:ln w="20638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65"/>
            <p:cNvSpPr>
              <a:spLocks noChangeArrowheads="1"/>
            </p:cNvSpPr>
            <p:nvPr/>
          </p:nvSpPr>
          <p:spPr bwMode="auto">
            <a:xfrm>
              <a:off x="2662" y="3379"/>
              <a:ext cx="16" cy="64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6"/>
            <p:cNvSpPr>
              <a:spLocks noEditPoints="1"/>
            </p:cNvSpPr>
            <p:nvPr/>
          </p:nvSpPr>
          <p:spPr bwMode="auto">
            <a:xfrm>
              <a:off x="2655" y="3373"/>
              <a:ext cx="30" cy="77"/>
            </a:xfrm>
            <a:custGeom>
              <a:avLst/>
              <a:gdLst>
                <a:gd name="T0" fmla="*/ 17 w 30"/>
                <a:gd name="T1" fmla="*/ 13 h 77"/>
                <a:gd name="T2" fmla="*/ 17 w 30"/>
                <a:gd name="T3" fmla="*/ 63 h 77"/>
                <a:gd name="T4" fmla="*/ 13 w 30"/>
                <a:gd name="T5" fmla="*/ 63 h 77"/>
                <a:gd name="T6" fmla="*/ 13 w 30"/>
                <a:gd name="T7" fmla="*/ 13 h 77"/>
                <a:gd name="T8" fmla="*/ 17 w 30"/>
                <a:gd name="T9" fmla="*/ 13 h 77"/>
                <a:gd name="T10" fmla="*/ 30 w 30"/>
                <a:gd name="T11" fmla="*/ 0 h 77"/>
                <a:gd name="T12" fmla="*/ 17 w 30"/>
                <a:gd name="T13" fmla="*/ 0 h 77"/>
                <a:gd name="T14" fmla="*/ 13 w 30"/>
                <a:gd name="T15" fmla="*/ 0 h 77"/>
                <a:gd name="T16" fmla="*/ 0 w 30"/>
                <a:gd name="T17" fmla="*/ 0 h 77"/>
                <a:gd name="T18" fmla="*/ 0 w 30"/>
                <a:gd name="T19" fmla="*/ 13 h 77"/>
                <a:gd name="T20" fmla="*/ 0 w 30"/>
                <a:gd name="T21" fmla="*/ 63 h 77"/>
                <a:gd name="T22" fmla="*/ 0 w 30"/>
                <a:gd name="T23" fmla="*/ 77 h 77"/>
                <a:gd name="T24" fmla="*/ 13 w 30"/>
                <a:gd name="T25" fmla="*/ 77 h 77"/>
                <a:gd name="T26" fmla="*/ 17 w 30"/>
                <a:gd name="T27" fmla="*/ 77 h 77"/>
                <a:gd name="T28" fmla="*/ 30 w 30"/>
                <a:gd name="T29" fmla="*/ 77 h 77"/>
                <a:gd name="T30" fmla="*/ 30 w 30"/>
                <a:gd name="T31" fmla="*/ 63 h 77"/>
                <a:gd name="T32" fmla="*/ 30 w 30"/>
                <a:gd name="T33" fmla="*/ 13 h 77"/>
                <a:gd name="T34" fmla="*/ 30 w 30"/>
                <a:gd name="T35" fmla="*/ 0 h 77"/>
                <a:gd name="T36" fmla="*/ 30 w 30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77">
                  <a:moveTo>
                    <a:pt x="17" y="13"/>
                  </a:moveTo>
                  <a:lnTo>
                    <a:pt x="17" y="63"/>
                  </a:lnTo>
                  <a:lnTo>
                    <a:pt x="13" y="63"/>
                  </a:lnTo>
                  <a:lnTo>
                    <a:pt x="13" y="13"/>
                  </a:lnTo>
                  <a:lnTo>
                    <a:pt x="17" y="13"/>
                  </a:lnTo>
                  <a:close/>
                  <a:moveTo>
                    <a:pt x="30" y="0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17" y="77"/>
                  </a:lnTo>
                  <a:lnTo>
                    <a:pt x="30" y="77"/>
                  </a:lnTo>
                  <a:lnTo>
                    <a:pt x="30" y="63"/>
                  </a:lnTo>
                  <a:lnTo>
                    <a:pt x="30" y="13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67"/>
            <p:cNvSpPr>
              <a:spLocks noChangeArrowheads="1"/>
            </p:cNvSpPr>
            <p:nvPr/>
          </p:nvSpPr>
          <p:spPr bwMode="auto">
            <a:xfrm>
              <a:off x="2668" y="3386"/>
              <a:ext cx="4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8"/>
            <p:cNvSpPr>
              <a:spLocks/>
            </p:cNvSpPr>
            <p:nvPr/>
          </p:nvSpPr>
          <p:spPr bwMode="auto">
            <a:xfrm>
              <a:off x="2655" y="3373"/>
              <a:ext cx="30" cy="77"/>
            </a:xfrm>
            <a:custGeom>
              <a:avLst/>
              <a:gdLst>
                <a:gd name="T0" fmla="*/ 30 w 30"/>
                <a:gd name="T1" fmla="*/ 0 h 77"/>
                <a:gd name="T2" fmla="*/ 17 w 30"/>
                <a:gd name="T3" fmla="*/ 0 h 77"/>
                <a:gd name="T4" fmla="*/ 13 w 30"/>
                <a:gd name="T5" fmla="*/ 0 h 77"/>
                <a:gd name="T6" fmla="*/ 0 w 30"/>
                <a:gd name="T7" fmla="*/ 0 h 77"/>
                <a:gd name="T8" fmla="*/ 0 w 30"/>
                <a:gd name="T9" fmla="*/ 13 h 77"/>
                <a:gd name="T10" fmla="*/ 0 w 30"/>
                <a:gd name="T11" fmla="*/ 63 h 77"/>
                <a:gd name="T12" fmla="*/ 0 w 30"/>
                <a:gd name="T13" fmla="*/ 77 h 77"/>
                <a:gd name="T14" fmla="*/ 13 w 30"/>
                <a:gd name="T15" fmla="*/ 77 h 77"/>
                <a:gd name="T16" fmla="*/ 17 w 30"/>
                <a:gd name="T17" fmla="*/ 77 h 77"/>
                <a:gd name="T18" fmla="*/ 30 w 30"/>
                <a:gd name="T19" fmla="*/ 77 h 77"/>
                <a:gd name="T20" fmla="*/ 30 w 30"/>
                <a:gd name="T21" fmla="*/ 63 h 77"/>
                <a:gd name="T22" fmla="*/ 30 w 30"/>
                <a:gd name="T23" fmla="*/ 13 h 77"/>
                <a:gd name="T24" fmla="*/ 30 w 30"/>
                <a:gd name="T25" fmla="*/ 0 h 77"/>
                <a:gd name="T26" fmla="*/ 30 w 30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77">
                  <a:moveTo>
                    <a:pt x="30" y="0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17" y="77"/>
                  </a:lnTo>
                  <a:lnTo>
                    <a:pt x="30" y="77"/>
                  </a:lnTo>
                  <a:lnTo>
                    <a:pt x="30" y="63"/>
                  </a:lnTo>
                  <a:lnTo>
                    <a:pt x="30" y="13"/>
                  </a:lnTo>
                  <a:lnTo>
                    <a:pt x="30" y="0"/>
                  </a:lnTo>
                  <a:lnTo>
                    <a:pt x="30" y="0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9"/>
            <p:cNvSpPr>
              <a:spLocks/>
            </p:cNvSpPr>
            <p:nvPr/>
          </p:nvSpPr>
          <p:spPr bwMode="auto">
            <a:xfrm>
              <a:off x="1991" y="1940"/>
              <a:ext cx="2660" cy="0"/>
            </a:xfrm>
            <a:custGeom>
              <a:avLst/>
              <a:gdLst>
                <a:gd name="T0" fmla="*/ 0 w 2660"/>
                <a:gd name="T1" fmla="*/ 2660 w 2660"/>
                <a:gd name="T2" fmla="*/ 0 w 266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660">
                  <a:moveTo>
                    <a:pt x="0" y="0"/>
                  </a:moveTo>
                  <a:lnTo>
                    <a:pt x="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70"/>
            <p:cNvSpPr>
              <a:spLocks noChangeShapeType="1"/>
            </p:cNvSpPr>
            <p:nvPr/>
          </p:nvSpPr>
          <p:spPr bwMode="auto">
            <a:xfrm>
              <a:off x="1991" y="1940"/>
              <a:ext cx="2660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71"/>
            <p:cNvSpPr>
              <a:spLocks noChangeArrowheads="1"/>
            </p:cNvSpPr>
            <p:nvPr/>
          </p:nvSpPr>
          <p:spPr bwMode="auto">
            <a:xfrm>
              <a:off x="3306" y="1910"/>
              <a:ext cx="17" cy="64"/>
            </a:xfrm>
            <a:prstGeom prst="rect">
              <a:avLst/>
            </a:prstGeom>
            <a:solidFill>
              <a:srgbClr val="02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2"/>
            <p:cNvSpPr>
              <a:spLocks noEditPoints="1"/>
            </p:cNvSpPr>
            <p:nvPr/>
          </p:nvSpPr>
          <p:spPr bwMode="auto">
            <a:xfrm>
              <a:off x="3299" y="1903"/>
              <a:ext cx="30" cy="78"/>
            </a:xfrm>
            <a:custGeom>
              <a:avLst/>
              <a:gdLst>
                <a:gd name="T0" fmla="*/ 17 w 30"/>
                <a:gd name="T1" fmla="*/ 14 h 78"/>
                <a:gd name="T2" fmla="*/ 17 w 30"/>
                <a:gd name="T3" fmla="*/ 64 h 78"/>
                <a:gd name="T4" fmla="*/ 14 w 30"/>
                <a:gd name="T5" fmla="*/ 64 h 78"/>
                <a:gd name="T6" fmla="*/ 14 w 30"/>
                <a:gd name="T7" fmla="*/ 14 h 78"/>
                <a:gd name="T8" fmla="*/ 17 w 30"/>
                <a:gd name="T9" fmla="*/ 14 h 78"/>
                <a:gd name="T10" fmla="*/ 30 w 30"/>
                <a:gd name="T11" fmla="*/ 0 h 78"/>
                <a:gd name="T12" fmla="*/ 17 w 30"/>
                <a:gd name="T13" fmla="*/ 0 h 78"/>
                <a:gd name="T14" fmla="*/ 14 w 30"/>
                <a:gd name="T15" fmla="*/ 0 h 78"/>
                <a:gd name="T16" fmla="*/ 0 w 30"/>
                <a:gd name="T17" fmla="*/ 0 h 78"/>
                <a:gd name="T18" fmla="*/ 0 w 30"/>
                <a:gd name="T19" fmla="*/ 14 h 78"/>
                <a:gd name="T20" fmla="*/ 0 w 30"/>
                <a:gd name="T21" fmla="*/ 64 h 78"/>
                <a:gd name="T22" fmla="*/ 0 w 30"/>
                <a:gd name="T23" fmla="*/ 78 h 78"/>
                <a:gd name="T24" fmla="*/ 14 w 30"/>
                <a:gd name="T25" fmla="*/ 78 h 78"/>
                <a:gd name="T26" fmla="*/ 17 w 30"/>
                <a:gd name="T27" fmla="*/ 78 h 78"/>
                <a:gd name="T28" fmla="*/ 30 w 30"/>
                <a:gd name="T29" fmla="*/ 78 h 78"/>
                <a:gd name="T30" fmla="*/ 30 w 30"/>
                <a:gd name="T31" fmla="*/ 64 h 78"/>
                <a:gd name="T32" fmla="*/ 30 w 30"/>
                <a:gd name="T33" fmla="*/ 14 h 78"/>
                <a:gd name="T34" fmla="*/ 30 w 30"/>
                <a:gd name="T35" fmla="*/ 0 h 78"/>
                <a:gd name="T36" fmla="*/ 30 w 30"/>
                <a:gd name="T3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78">
                  <a:moveTo>
                    <a:pt x="17" y="14"/>
                  </a:moveTo>
                  <a:lnTo>
                    <a:pt x="17" y="64"/>
                  </a:lnTo>
                  <a:lnTo>
                    <a:pt x="14" y="64"/>
                  </a:lnTo>
                  <a:lnTo>
                    <a:pt x="14" y="14"/>
                  </a:lnTo>
                  <a:lnTo>
                    <a:pt x="17" y="14"/>
                  </a:lnTo>
                  <a:close/>
                  <a:moveTo>
                    <a:pt x="30" y="0"/>
                  </a:moveTo>
                  <a:lnTo>
                    <a:pt x="17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0" y="78"/>
                  </a:lnTo>
                  <a:lnTo>
                    <a:pt x="14" y="78"/>
                  </a:lnTo>
                  <a:lnTo>
                    <a:pt x="17" y="78"/>
                  </a:lnTo>
                  <a:lnTo>
                    <a:pt x="30" y="78"/>
                  </a:lnTo>
                  <a:lnTo>
                    <a:pt x="30" y="64"/>
                  </a:lnTo>
                  <a:lnTo>
                    <a:pt x="30" y="1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73"/>
            <p:cNvSpPr>
              <a:spLocks noChangeArrowheads="1"/>
            </p:cNvSpPr>
            <p:nvPr/>
          </p:nvSpPr>
          <p:spPr bwMode="auto">
            <a:xfrm>
              <a:off x="3313" y="1917"/>
              <a:ext cx="3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4"/>
            <p:cNvSpPr>
              <a:spLocks/>
            </p:cNvSpPr>
            <p:nvPr/>
          </p:nvSpPr>
          <p:spPr bwMode="auto">
            <a:xfrm>
              <a:off x="3299" y="1903"/>
              <a:ext cx="30" cy="78"/>
            </a:xfrm>
            <a:custGeom>
              <a:avLst/>
              <a:gdLst>
                <a:gd name="T0" fmla="*/ 30 w 30"/>
                <a:gd name="T1" fmla="*/ 0 h 78"/>
                <a:gd name="T2" fmla="*/ 17 w 30"/>
                <a:gd name="T3" fmla="*/ 0 h 78"/>
                <a:gd name="T4" fmla="*/ 14 w 30"/>
                <a:gd name="T5" fmla="*/ 0 h 78"/>
                <a:gd name="T6" fmla="*/ 0 w 30"/>
                <a:gd name="T7" fmla="*/ 0 h 78"/>
                <a:gd name="T8" fmla="*/ 0 w 30"/>
                <a:gd name="T9" fmla="*/ 14 h 78"/>
                <a:gd name="T10" fmla="*/ 0 w 30"/>
                <a:gd name="T11" fmla="*/ 64 h 78"/>
                <a:gd name="T12" fmla="*/ 0 w 30"/>
                <a:gd name="T13" fmla="*/ 78 h 78"/>
                <a:gd name="T14" fmla="*/ 14 w 30"/>
                <a:gd name="T15" fmla="*/ 78 h 78"/>
                <a:gd name="T16" fmla="*/ 17 w 30"/>
                <a:gd name="T17" fmla="*/ 78 h 78"/>
                <a:gd name="T18" fmla="*/ 30 w 30"/>
                <a:gd name="T19" fmla="*/ 78 h 78"/>
                <a:gd name="T20" fmla="*/ 30 w 30"/>
                <a:gd name="T21" fmla="*/ 64 h 78"/>
                <a:gd name="T22" fmla="*/ 30 w 30"/>
                <a:gd name="T23" fmla="*/ 14 h 78"/>
                <a:gd name="T24" fmla="*/ 30 w 30"/>
                <a:gd name="T25" fmla="*/ 0 h 78"/>
                <a:gd name="T26" fmla="*/ 30 w 30"/>
                <a:gd name="T2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78">
                  <a:moveTo>
                    <a:pt x="30" y="0"/>
                  </a:moveTo>
                  <a:lnTo>
                    <a:pt x="17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0" y="78"/>
                  </a:lnTo>
                  <a:lnTo>
                    <a:pt x="14" y="78"/>
                  </a:lnTo>
                  <a:lnTo>
                    <a:pt x="17" y="78"/>
                  </a:lnTo>
                  <a:lnTo>
                    <a:pt x="30" y="78"/>
                  </a:lnTo>
                  <a:lnTo>
                    <a:pt x="30" y="64"/>
                  </a:lnTo>
                  <a:lnTo>
                    <a:pt x="30" y="14"/>
                  </a:lnTo>
                  <a:lnTo>
                    <a:pt x="30" y="0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75"/>
            <p:cNvSpPr>
              <a:spLocks noChangeShapeType="1"/>
            </p:cNvSpPr>
            <p:nvPr/>
          </p:nvSpPr>
          <p:spPr bwMode="auto">
            <a:xfrm>
              <a:off x="609" y="3540"/>
              <a:ext cx="4112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76"/>
            <p:cNvSpPr>
              <a:spLocks noChangeShapeType="1"/>
            </p:cNvSpPr>
            <p:nvPr/>
          </p:nvSpPr>
          <p:spPr bwMode="auto">
            <a:xfrm flipV="1">
              <a:off x="3645" y="3527"/>
              <a:ext cx="0" cy="13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77"/>
            <p:cNvSpPr>
              <a:spLocks noChangeShapeType="1"/>
            </p:cNvSpPr>
            <p:nvPr/>
          </p:nvSpPr>
          <p:spPr bwMode="auto">
            <a:xfrm flipV="1">
              <a:off x="3645" y="3487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78"/>
            <p:cNvSpPr>
              <a:spLocks noChangeShapeType="1"/>
            </p:cNvSpPr>
            <p:nvPr/>
          </p:nvSpPr>
          <p:spPr bwMode="auto">
            <a:xfrm flipV="1">
              <a:off x="3645" y="3447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79"/>
            <p:cNvSpPr>
              <a:spLocks noChangeShapeType="1"/>
            </p:cNvSpPr>
            <p:nvPr/>
          </p:nvSpPr>
          <p:spPr bwMode="auto">
            <a:xfrm flipV="1">
              <a:off x="3645" y="3406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80"/>
            <p:cNvSpPr>
              <a:spLocks noChangeShapeType="1"/>
            </p:cNvSpPr>
            <p:nvPr/>
          </p:nvSpPr>
          <p:spPr bwMode="auto">
            <a:xfrm flipV="1">
              <a:off x="3645" y="3366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81"/>
            <p:cNvSpPr>
              <a:spLocks noChangeShapeType="1"/>
            </p:cNvSpPr>
            <p:nvPr/>
          </p:nvSpPr>
          <p:spPr bwMode="auto">
            <a:xfrm flipV="1">
              <a:off x="3645" y="3326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2"/>
            <p:cNvSpPr>
              <a:spLocks noChangeShapeType="1"/>
            </p:cNvSpPr>
            <p:nvPr/>
          </p:nvSpPr>
          <p:spPr bwMode="auto">
            <a:xfrm flipV="1">
              <a:off x="3645" y="3286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83"/>
            <p:cNvSpPr>
              <a:spLocks noChangeShapeType="1"/>
            </p:cNvSpPr>
            <p:nvPr/>
          </p:nvSpPr>
          <p:spPr bwMode="auto">
            <a:xfrm flipV="1">
              <a:off x="3645" y="3245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84"/>
            <p:cNvSpPr>
              <a:spLocks noChangeShapeType="1"/>
            </p:cNvSpPr>
            <p:nvPr/>
          </p:nvSpPr>
          <p:spPr bwMode="auto">
            <a:xfrm flipV="1">
              <a:off x="3645" y="3205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 flipV="1">
              <a:off x="3645" y="3165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86"/>
            <p:cNvSpPr>
              <a:spLocks noChangeShapeType="1"/>
            </p:cNvSpPr>
            <p:nvPr/>
          </p:nvSpPr>
          <p:spPr bwMode="auto">
            <a:xfrm flipV="1">
              <a:off x="3645" y="312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V="1">
              <a:off x="3645" y="308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88"/>
            <p:cNvSpPr>
              <a:spLocks noChangeShapeType="1"/>
            </p:cNvSpPr>
            <p:nvPr/>
          </p:nvSpPr>
          <p:spPr bwMode="auto">
            <a:xfrm flipV="1">
              <a:off x="3645" y="304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89"/>
            <p:cNvSpPr>
              <a:spLocks noChangeShapeType="1"/>
            </p:cNvSpPr>
            <p:nvPr/>
          </p:nvSpPr>
          <p:spPr bwMode="auto">
            <a:xfrm flipV="1">
              <a:off x="3645" y="300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 flipV="1">
              <a:off x="3645" y="296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 flipV="1">
              <a:off x="3645" y="292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 flipV="1">
              <a:off x="3645" y="288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93"/>
            <p:cNvSpPr>
              <a:spLocks noChangeShapeType="1"/>
            </p:cNvSpPr>
            <p:nvPr/>
          </p:nvSpPr>
          <p:spPr bwMode="auto">
            <a:xfrm flipV="1">
              <a:off x="3645" y="284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94"/>
            <p:cNvSpPr>
              <a:spLocks noChangeShapeType="1"/>
            </p:cNvSpPr>
            <p:nvPr/>
          </p:nvSpPr>
          <p:spPr bwMode="auto">
            <a:xfrm flipV="1">
              <a:off x="3645" y="2802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95"/>
            <p:cNvSpPr>
              <a:spLocks noChangeShapeType="1"/>
            </p:cNvSpPr>
            <p:nvPr/>
          </p:nvSpPr>
          <p:spPr bwMode="auto">
            <a:xfrm flipV="1">
              <a:off x="3645" y="2762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96"/>
            <p:cNvSpPr>
              <a:spLocks noChangeShapeType="1"/>
            </p:cNvSpPr>
            <p:nvPr/>
          </p:nvSpPr>
          <p:spPr bwMode="auto">
            <a:xfrm flipV="1">
              <a:off x="3645" y="2722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97"/>
            <p:cNvSpPr>
              <a:spLocks noChangeShapeType="1"/>
            </p:cNvSpPr>
            <p:nvPr/>
          </p:nvSpPr>
          <p:spPr bwMode="auto">
            <a:xfrm flipV="1">
              <a:off x="3645" y="2682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 flipV="1">
              <a:off x="3645" y="2641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99"/>
            <p:cNvSpPr>
              <a:spLocks noChangeShapeType="1"/>
            </p:cNvSpPr>
            <p:nvPr/>
          </p:nvSpPr>
          <p:spPr bwMode="auto">
            <a:xfrm flipV="1">
              <a:off x="3645" y="2601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00"/>
            <p:cNvSpPr>
              <a:spLocks noChangeShapeType="1"/>
            </p:cNvSpPr>
            <p:nvPr/>
          </p:nvSpPr>
          <p:spPr bwMode="auto">
            <a:xfrm flipV="1">
              <a:off x="3645" y="2561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01"/>
            <p:cNvSpPr>
              <a:spLocks noChangeShapeType="1"/>
            </p:cNvSpPr>
            <p:nvPr/>
          </p:nvSpPr>
          <p:spPr bwMode="auto">
            <a:xfrm flipV="1">
              <a:off x="3645" y="2521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02"/>
            <p:cNvSpPr>
              <a:spLocks noChangeShapeType="1"/>
            </p:cNvSpPr>
            <p:nvPr/>
          </p:nvSpPr>
          <p:spPr bwMode="auto">
            <a:xfrm flipV="1">
              <a:off x="3645" y="2480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03"/>
            <p:cNvSpPr>
              <a:spLocks noChangeShapeType="1"/>
            </p:cNvSpPr>
            <p:nvPr/>
          </p:nvSpPr>
          <p:spPr bwMode="auto">
            <a:xfrm flipV="1">
              <a:off x="3645" y="2440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04"/>
            <p:cNvSpPr>
              <a:spLocks noChangeShapeType="1"/>
            </p:cNvSpPr>
            <p:nvPr/>
          </p:nvSpPr>
          <p:spPr bwMode="auto">
            <a:xfrm flipV="1">
              <a:off x="3645" y="2400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05"/>
            <p:cNvSpPr>
              <a:spLocks noChangeShapeType="1"/>
            </p:cNvSpPr>
            <p:nvPr/>
          </p:nvSpPr>
          <p:spPr bwMode="auto">
            <a:xfrm flipV="1">
              <a:off x="3645" y="2360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06"/>
            <p:cNvSpPr>
              <a:spLocks noChangeShapeType="1"/>
            </p:cNvSpPr>
            <p:nvPr/>
          </p:nvSpPr>
          <p:spPr bwMode="auto">
            <a:xfrm flipV="1">
              <a:off x="3645" y="2319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07"/>
            <p:cNvSpPr>
              <a:spLocks noChangeShapeType="1"/>
            </p:cNvSpPr>
            <p:nvPr/>
          </p:nvSpPr>
          <p:spPr bwMode="auto">
            <a:xfrm flipV="1">
              <a:off x="3645" y="2279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08"/>
            <p:cNvSpPr>
              <a:spLocks noChangeShapeType="1"/>
            </p:cNvSpPr>
            <p:nvPr/>
          </p:nvSpPr>
          <p:spPr bwMode="auto">
            <a:xfrm flipV="1">
              <a:off x="3645" y="2239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9"/>
            <p:cNvSpPr>
              <a:spLocks noChangeShapeType="1"/>
            </p:cNvSpPr>
            <p:nvPr/>
          </p:nvSpPr>
          <p:spPr bwMode="auto">
            <a:xfrm flipV="1">
              <a:off x="3645" y="2199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0"/>
            <p:cNvSpPr>
              <a:spLocks noChangeShapeType="1"/>
            </p:cNvSpPr>
            <p:nvPr/>
          </p:nvSpPr>
          <p:spPr bwMode="auto">
            <a:xfrm flipV="1">
              <a:off x="3645" y="2158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11"/>
            <p:cNvSpPr>
              <a:spLocks noChangeShapeType="1"/>
            </p:cNvSpPr>
            <p:nvPr/>
          </p:nvSpPr>
          <p:spPr bwMode="auto">
            <a:xfrm flipV="1">
              <a:off x="3645" y="2118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2"/>
            <p:cNvSpPr>
              <a:spLocks noChangeShapeType="1"/>
            </p:cNvSpPr>
            <p:nvPr/>
          </p:nvSpPr>
          <p:spPr bwMode="auto">
            <a:xfrm flipV="1">
              <a:off x="3645" y="2078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13"/>
            <p:cNvSpPr>
              <a:spLocks noChangeShapeType="1"/>
            </p:cNvSpPr>
            <p:nvPr/>
          </p:nvSpPr>
          <p:spPr bwMode="auto">
            <a:xfrm flipV="1">
              <a:off x="3645" y="2038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14"/>
            <p:cNvSpPr>
              <a:spLocks noChangeShapeType="1"/>
            </p:cNvSpPr>
            <p:nvPr/>
          </p:nvSpPr>
          <p:spPr bwMode="auto">
            <a:xfrm flipV="1">
              <a:off x="3645" y="1997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15"/>
            <p:cNvSpPr>
              <a:spLocks noChangeShapeType="1"/>
            </p:cNvSpPr>
            <p:nvPr/>
          </p:nvSpPr>
          <p:spPr bwMode="auto">
            <a:xfrm flipV="1">
              <a:off x="3645" y="1957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16"/>
            <p:cNvSpPr>
              <a:spLocks noChangeShapeType="1"/>
            </p:cNvSpPr>
            <p:nvPr/>
          </p:nvSpPr>
          <p:spPr bwMode="auto">
            <a:xfrm flipV="1">
              <a:off x="3645" y="1917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17"/>
            <p:cNvSpPr>
              <a:spLocks noChangeShapeType="1"/>
            </p:cNvSpPr>
            <p:nvPr/>
          </p:nvSpPr>
          <p:spPr bwMode="auto">
            <a:xfrm flipV="1">
              <a:off x="3645" y="1877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18"/>
            <p:cNvSpPr>
              <a:spLocks noChangeShapeType="1"/>
            </p:cNvSpPr>
            <p:nvPr/>
          </p:nvSpPr>
          <p:spPr bwMode="auto">
            <a:xfrm flipV="1">
              <a:off x="3645" y="1836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19"/>
            <p:cNvSpPr>
              <a:spLocks noChangeShapeType="1"/>
            </p:cNvSpPr>
            <p:nvPr/>
          </p:nvSpPr>
          <p:spPr bwMode="auto">
            <a:xfrm flipV="1">
              <a:off x="3645" y="1796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20"/>
            <p:cNvSpPr>
              <a:spLocks noChangeShapeType="1"/>
            </p:cNvSpPr>
            <p:nvPr/>
          </p:nvSpPr>
          <p:spPr bwMode="auto">
            <a:xfrm flipV="1">
              <a:off x="3645" y="1756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21"/>
            <p:cNvSpPr>
              <a:spLocks noChangeShapeType="1"/>
            </p:cNvSpPr>
            <p:nvPr/>
          </p:nvSpPr>
          <p:spPr bwMode="auto">
            <a:xfrm flipV="1">
              <a:off x="3645" y="1715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22"/>
            <p:cNvSpPr>
              <a:spLocks noChangeShapeType="1"/>
            </p:cNvSpPr>
            <p:nvPr/>
          </p:nvSpPr>
          <p:spPr bwMode="auto">
            <a:xfrm flipV="1">
              <a:off x="3645" y="1675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23"/>
            <p:cNvSpPr>
              <a:spLocks noChangeShapeType="1"/>
            </p:cNvSpPr>
            <p:nvPr/>
          </p:nvSpPr>
          <p:spPr bwMode="auto">
            <a:xfrm flipV="1">
              <a:off x="3645" y="1635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24"/>
            <p:cNvSpPr>
              <a:spLocks noChangeShapeType="1"/>
            </p:cNvSpPr>
            <p:nvPr/>
          </p:nvSpPr>
          <p:spPr bwMode="auto">
            <a:xfrm flipV="1">
              <a:off x="3645" y="1595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25"/>
            <p:cNvSpPr>
              <a:spLocks noChangeShapeType="1"/>
            </p:cNvSpPr>
            <p:nvPr/>
          </p:nvSpPr>
          <p:spPr bwMode="auto">
            <a:xfrm flipV="1">
              <a:off x="3645" y="155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26"/>
            <p:cNvSpPr>
              <a:spLocks noChangeShapeType="1"/>
            </p:cNvSpPr>
            <p:nvPr/>
          </p:nvSpPr>
          <p:spPr bwMode="auto">
            <a:xfrm flipV="1">
              <a:off x="3645" y="151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27"/>
            <p:cNvSpPr>
              <a:spLocks noChangeShapeType="1"/>
            </p:cNvSpPr>
            <p:nvPr/>
          </p:nvSpPr>
          <p:spPr bwMode="auto">
            <a:xfrm flipV="1">
              <a:off x="3645" y="147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28"/>
            <p:cNvSpPr>
              <a:spLocks noChangeShapeType="1"/>
            </p:cNvSpPr>
            <p:nvPr/>
          </p:nvSpPr>
          <p:spPr bwMode="auto">
            <a:xfrm flipV="1">
              <a:off x="3645" y="143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29"/>
            <p:cNvSpPr>
              <a:spLocks noChangeShapeType="1"/>
            </p:cNvSpPr>
            <p:nvPr/>
          </p:nvSpPr>
          <p:spPr bwMode="auto">
            <a:xfrm flipV="1">
              <a:off x="3645" y="139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30"/>
            <p:cNvSpPr>
              <a:spLocks noChangeShapeType="1"/>
            </p:cNvSpPr>
            <p:nvPr/>
          </p:nvSpPr>
          <p:spPr bwMode="auto">
            <a:xfrm flipV="1">
              <a:off x="3645" y="135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31"/>
            <p:cNvSpPr>
              <a:spLocks noChangeShapeType="1"/>
            </p:cNvSpPr>
            <p:nvPr/>
          </p:nvSpPr>
          <p:spPr bwMode="auto">
            <a:xfrm flipV="1">
              <a:off x="3645" y="131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32"/>
            <p:cNvSpPr>
              <a:spLocks noChangeShapeType="1"/>
            </p:cNvSpPr>
            <p:nvPr/>
          </p:nvSpPr>
          <p:spPr bwMode="auto">
            <a:xfrm flipV="1">
              <a:off x="3645" y="1279"/>
              <a:ext cx="0" cy="14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133"/>
            <p:cNvSpPr>
              <a:spLocks noChangeShapeType="1"/>
            </p:cNvSpPr>
            <p:nvPr/>
          </p:nvSpPr>
          <p:spPr bwMode="auto">
            <a:xfrm flipV="1">
              <a:off x="1367" y="3540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34"/>
            <p:cNvSpPr>
              <a:spLocks noChangeShapeType="1"/>
            </p:cNvSpPr>
            <p:nvPr/>
          </p:nvSpPr>
          <p:spPr bwMode="auto">
            <a:xfrm flipV="1">
              <a:off x="2756" y="3540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135"/>
            <p:cNvSpPr>
              <a:spLocks noChangeShapeType="1"/>
            </p:cNvSpPr>
            <p:nvPr/>
          </p:nvSpPr>
          <p:spPr bwMode="auto">
            <a:xfrm flipV="1">
              <a:off x="3272" y="3540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136"/>
            <p:cNvSpPr>
              <a:spLocks noChangeShapeType="1"/>
            </p:cNvSpPr>
            <p:nvPr/>
          </p:nvSpPr>
          <p:spPr bwMode="auto">
            <a:xfrm flipV="1">
              <a:off x="3645" y="3540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137"/>
            <p:cNvSpPr>
              <a:spLocks noChangeShapeType="1"/>
            </p:cNvSpPr>
            <p:nvPr/>
          </p:nvSpPr>
          <p:spPr bwMode="auto">
            <a:xfrm flipV="1">
              <a:off x="3926" y="3540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138"/>
            <p:cNvSpPr>
              <a:spLocks noChangeShapeType="1"/>
            </p:cNvSpPr>
            <p:nvPr/>
          </p:nvSpPr>
          <p:spPr bwMode="auto">
            <a:xfrm flipV="1">
              <a:off x="4161" y="3540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39"/>
            <p:cNvSpPr>
              <a:spLocks noChangeShapeType="1"/>
            </p:cNvSpPr>
            <p:nvPr/>
          </p:nvSpPr>
          <p:spPr bwMode="auto">
            <a:xfrm flipV="1">
              <a:off x="4359" y="3540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40"/>
            <p:cNvSpPr>
              <a:spLocks noChangeShapeType="1"/>
            </p:cNvSpPr>
            <p:nvPr/>
          </p:nvSpPr>
          <p:spPr bwMode="auto">
            <a:xfrm flipV="1">
              <a:off x="4527" y="3540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41"/>
            <p:cNvSpPr>
              <a:spLocks noChangeShapeType="1"/>
            </p:cNvSpPr>
            <p:nvPr/>
          </p:nvSpPr>
          <p:spPr bwMode="auto">
            <a:xfrm flipV="1">
              <a:off x="4678" y="3540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42"/>
            <p:cNvSpPr>
              <a:spLocks noChangeShapeType="1"/>
            </p:cNvSpPr>
            <p:nvPr/>
          </p:nvSpPr>
          <p:spPr bwMode="auto">
            <a:xfrm>
              <a:off x="3722" y="3705"/>
              <a:ext cx="107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3"/>
            <p:cNvSpPr>
              <a:spLocks/>
            </p:cNvSpPr>
            <p:nvPr/>
          </p:nvSpPr>
          <p:spPr bwMode="auto">
            <a:xfrm>
              <a:off x="4792" y="3675"/>
              <a:ext cx="90" cy="63"/>
            </a:xfrm>
            <a:custGeom>
              <a:avLst/>
              <a:gdLst>
                <a:gd name="T0" fmla="*/ 0 w 90"/>
                <a:gd name="T1" fmla="*/ 63 h 63"/>
                <a:gd name="T2" fmla="*/ 0 w 90"/>
                <a:gd name="T3" fmla="*/ 0 h 63"/>
                <a:gd name="T4" fmla="*/ 90 w 90"/>
                <a:gd name="T5" fmla="*/ 30 h 63"/>
                <a:gd name="T6" fmla="*/ 0 w 90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63">
                  <a:moveTo>
                    <a:pt x="0" y="63"/>
                  </a:moveTo>
                  <a:lnTo>
                    <a:pt x="0" y="0"/>
                  </a:lnTo>
                  <a:lnTo>
                    <a:pt x="90" y="3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44"/>
            <p:cNvSpPr>
              <a:spLocks noChangeShapeType="1"/>
            </p:cNvSpPr>
            <p:nvPr/>
          </p:nvSpPr>
          <p:spPr bwMode="auto">
            <a:xfrm flipH="1">
              <a:off x="548" y="3705"/>
              <a:ext cx="3019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5"/>
            <p:cNvSpPr>
              <a:spLocks/>
            </p:cNvSpPr>
            <p:nvPr/>
          </p:nvSpPr>
          <p:spPr bwMode="auto">
            <a:xfrm>
              <a:off x="461" y="3675"/>
              <a:ext cx="87" cy="63"/>
            </a:xfrm>
            <a:custGeom>
              <a:avLst/>
              <a:gdLst>
                <a:gd name="T0" fmla="*/ 87 w 87"/>
                <a:gd name="T1" fmla="*/ 0 h 63"/>
                <a:gd name="T2" fmla="*/ 87 w 87"/>
                <a:gd name="T3" fmla="*/ 63 h 63"/>
                <a:gd name="T4" fmla="*/ 0 w 87"/>
                <a:gd name="T5" fmla="*/ 30 h 63"/>
                <a:gd name="T6" fmla="*/ 87 w 87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63">
                  <a:moveTo>
                    <a:pt x="87" y="0"/>
                  </a:moveTo>
                  <a:lnTo>
                    <a:pt x="87" y="63"/>
                  </a:lnTo>
                  <a:lnTo>
                    <a:pt x="0" y="3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Rectangle 161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San-Miguel </a:t>
            </a:r>
            <a:r>
              <a:rPr lang="en-US" sz="1200" b="1" dirty="0" smtClean="0">
                <a:solidFill>
                  <a:schemeClr val="bg1"/>
                </a:solidFill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4742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82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453272"/>
            <a:ext cx="9144000" cy="104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FFFF00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b="1" dirty="0">
                <a:solidFill>
                  <a:srgbClr val="F09828"/>
                </a:solidFill>
              </a:rPr>
              <a:t>PANORAMA 1: </a:t>
            </a:r>
            <a:r>
              <a:rPr lang="en-US" b="1" kern="0" dirty="0" smtClean="0">
                <a:solidFill>
                  <a:srgbClr val="F09828"/>
                </a:solidFill>
              </a:rPr>
              <a:t>Subgroup </a:t>
            </a:r>
            <a:r>
              <a:rPr lang="en-US" b="1" kern="0" dirty="0" smtClean="0">
                <a:solidFill>
                  <a:srgbClr val="F09828"/>
                </a:solidFill>
              </a:rPr>
              <a:t>Analysis of PFS</a:t>
            </a:r>
            <a:br>
              <a:rPr lang="en-US" b="1" kern="0" dirty="0" smtClean="0">
                <a:solidFill>
                  <a:srgbClr val="F09828"/>
                </a:solidFill>
              </a:rPr>
            </a:br>
            <a:r>
              <a:rPr lang="en-US" sz="2400" b="1" dirty="0" smtClean="0">
                <a:solidFill>
                  <a:srgbClr val="F09828"/>
                </a:solidFill>
              </a:rPr>
              <a:t>Benefit </a:t>
            </a:r>
            <a:r>
              <a:rPr lang="en-US" sz="2400" b="1" dirty="0">
                <a:solidFill>
                  <a:srgbClr val="F09828"/>
                </a:solidFill>
              </a:rPr>
              <a:t>Maintained Regardless of </a:t>
            </a:r>
            <a:r>
              <a:rPr lang="en-US" sz="2400" b="1" dirty="0" smtClean="0">
                <a:solidFill>
                  <a:srgbClr val="F09828"/>
                </a:solidFill>
              </a:rPr>
              <a:t>Prior Treatment History</a:t>
            </a:r>
            <a:endParaRPr lang="en-US" sz="1600" b="1" kern="0" dirty="0">
              <a:solidFill>
                <a:srgbClr val="F09828"/>
              </a:solidFill>
            </a:endParaRPr>
          </a:p>
          <a:p>
            <a:pPr algn="ctr"/>
            <a:endParaRPr lang="en-US" sz="1600" b="1" kern="0" dirty="0" smtClean="0">
              <a:solidFill>
                <a:srgbClr val="F0982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80578"/>
            <a:ext cx="4142781" cy="383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Overall (</a:t>
            </a:r>
            <a:r>
              <a:rPr lang="en-US" sz="1200" b="1" dirty="0" smtClean="0">
                <a:solidFill>
                  <a:srgbClr val="FFFF00"/>
                </a:solidFill>
                <a:cs typeface="Arial" charset="0"/>
              </a:rPr>
              <a:t>n = 768</a:t>
            </a: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Number of prior lines of MM therapy 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- 1 line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352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- 2 or 3 lines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416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Prior use of BTZ 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No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432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- Yes (</a:t>
            </a:r>
            <a:r>
              <a:rPr lang="en-US" sz="1200" b="1" dirty="0" smtClean="0">
                <a:solidFill>
                  <a:srgbClr val="00FF00"/>
                </a:solidFill>
                <a:cs typeface="Arial" charset="0"/>
              </a:rPr>
              <a:t>n = 336</a:t>
            </a: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Prior stem cell transplantation 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No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329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-Yes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439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Prior use of </a:t>
            </a:r>
            <a:r>
              <a:rPr lang="en-US" sz="1200" b="1" dirty="0" err="1">
                <a:solidFill>
                  <a:srgbClr val="FFFF00"/>
                </a:solidFill>
                <a:cs typeface="Arial" charset="0"/>
              </a:rPr>
              <a:t>IMiDs</a:t>
            </a: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 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No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283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- Yes (</a:t>
            </a:r>
            <a:r>
              <a:rPr lang="en-US" sz="1200" b="1" dirty="0" smtClean="0">
                <a:solidFill>
                  <a:srgbClr val="00FF00"/>
                </a:solidFill>
                <a:cs typeface="Arial" charset="0"/>
              </a:rPr>
              <a:t>n = 485</a:t>
            </a: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Prior use of </a:t>
            </a:r>
            <a:r>
              <a:rPr lang="en-US" sz="1200" b="1" dirty="0" err="1">
                <a:solidFill>
                  <a:srgbClr val="FFFF00"/>
                </a:solidFill>
                <a:cs typeface="Arial" charset="0"/>
              </a:rPr>
              <a:t>IMiDs</a:t>
            </a: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 and BTZ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No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570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- Yes (</a:t>
            </a:r>
            <a:r>
              <a:rPr lang="en-US" sz="1200" b="1" dirty="0" smtClean="0">
                <a:solidFill>
                  <a:srgbClr val="00FF00"/>
                </a:solidFill>
                <a:cs typeface="Arial" charset="0"/>
              </a:rPr>
              <a:t>n = 198</a:t>
            </a: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00"/>
                </a:solidFill>
                <a:cs typeface="Arial" charset="0"/>
              </a:rPr>
              <a:t>MM characteristics 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- Relapsed and refractory (</a:t>
            </a:r>
            <a:r>
              <a:rPr lang="en-US" sz="1200" b="1" dirty="0" smtClean="0">
                <a:solidFill>
                  <a:srgbClr val="00FF00"/>
                </a:solidFill>
                <a:cs typeface="Arial" charset="0"/>
              </a:rPr>
              <a:t>n = 275</a:t>
            </a:r>
            <a:r>
              <a:rPr lang="en-US" sz="1200" b="1" dirty="0">
                <a:solidFill>
                  <a:srgbClr val="00FF00"/>
                </a:solidFill>
                <a:cs typeface="Arial" charset="0"/>
              </a:rPr>
              <a:t>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- Relapsed (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n = 482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1109" y="1799628"/>
            <a:ext cx="2057400" cy="383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0.63 (0.52-0.76)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0.66 (0.50-0.86)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0.64 (0.50-0.83)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0.68 (0.53-0.87)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0.58 (0.44-0.77)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0.64 (0.48-0.85)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0.64 (0.50-0.81)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0.78 (0.57-1.08)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0.54 (0.43-0.68)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0.68 (0.55-0.85)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0.53 (0.37-0.76)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0.54 (0.39-0.75)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0.70 (0.56-0.89)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13873" y="1431850"/>
            <a:ext cx="225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FFFF"/>
                </a:solidFill>
                <a:cs typeface="Arial" charset="0"/>
              </a:rPr>
              <a:t>Hazard </a:t>
            </a:r>
            <a:r>
              <a:rPr lang="en-US" sz="1200" b="1" dirty="0">
                <a:solidFill>
                  <a:srgbClr val="00FFFF"/>
                </a:solidFill>
                <a:cs typeface="Arial" charset="0"/>
              </a:rPr>
              <a:t>r</a:t>
            </a:r>
            <a:r>
              <a:rPr lang="en-US" sz="1200" b="1" dirty="0" smtClean="0">
                <a:solidFill>
                  <a:srgbClr val="00FFFF"/>
                </a:solidFill>
                <a:cs typeface="Arial" charset="0"/>
              </a:rPr>
              <a:t>atio </a:t>
            </a:r>
            <a:r>
              <a:rPr lang="en-US" sz="1200" b="1" dirty="0">
                <a:solidFill>
                  <a:srgbClr val="00FFFF"/>
                </a:solidFill>
                <a:cs typeface="Arial" charset="0"/>
              </a:rPr>
              <a:t>(95% CI)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82464" y="5648309"/>
            <a:ext cx="58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25467" y="5648309"/>
            <a:ext cx="50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07239" y="5648309"/>
            <a:ext cx="58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0.75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53536" y="5648309"/>
            <a:ext cx="361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6666" y="5648309"/>
            <a:ext cx="58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1.25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55974" y="5648309"/>
            <a:ext cx="50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1.5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25694" y="5648309"/>
            <a:ext cx="58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1.75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51409" y="5648309"/>
            <a:ext cx="361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76135" y="5648309"/>
            <a:ext cx="58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2.25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78383" y="5940050"/>
            <a:ext cx="2670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FFFF"/>
                </a:solidFill>
                <a:cs typeface="Arial" charset="0"/>
              </a:rPr>
              <a:t>PAN-BTZ-</a:t>
            </a:r>
            <a:r>
              <a:rPr lang="en-US" sz="1200" b="1" dirty="0" err="1">
                <a:solidFill>
                  <a:srgbClr val="00FFFF"/>
                </a:solidFill>
                <a:cs typeface="Arial" charset="0"/>
              </a:rPr>
              <a:t>Dex</a:t>
            </a:r>
            <a:endParaRPr lang="en-US" sz="1200" b="1" dirty="0">
              <a:solidFill>
                <a:srgbClr val="00FFFF"/>
              </a:solidFill>
              <a:cs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59062" y="5925225"/>
            <a:ext cx="269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00FFFF"/>
                </a:solidFill>
                <a:cs typeface="Arial" charset="0"/>
              </a:rPr>
              <a:t>Pbo</a:t>
            </a:r>
            <a:r>
              <a:rPr lang="en-US" sz="1200" b="1" dirty="0">
                <a:solidFill>
                  <a:srgbClr val="00FFFF"/>
                </a:solidFill>
                <a:cs typeface="Arial" charset="0"/>
              </a:rPr>
              <a:t>-BTZ-</a:t>
            </a:r>
            <a:r>
              <a:rPr lang="en-US" sz="1200" b="1" dirty="0" err="1">
                <a:solidFill>
                  <a:srgbClr val="00FFFF"/>
                </a:solidFill>
                <a:cs typeface="Arial" charset="0"/>
              </a:rPr>
              <a:t>Dex</a:t>
            </a:r>
            <a:endParaRPr lang="en-US" sz="1200" b="1" dirty="0">
              <a:solidFill>
                <a:srgbClr val="00FFFF"/>
              </a:solidFill>
              <a:cs typeface="Arial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-1028704" y="1616312"/>
            <a:ext cx="10737888" cy="4495828"/>
            <a:chOff x="-648" y="1025"/>
            <a:chExt cx="6764" cy="2832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-648" y="1025"/>
              <a:ext cx="6764" cy="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815" y="1203"/>
              <a:ext cx="479" cy="0"/>
            </a:xfrm>
            <a:custGeom>
              <a:avLst/>
              <a:gdLst>
                <a:gd name="T0" fmla="*/ 0 w 479"/>
                <a:gd name="T1" fmla="*/ 479 w 479"/>
                <a:gd name="T2" fmla="*/ 0 w 4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79">
                  <a:moveTo>
                    <a:pt x="0" y="0"/>
                  </a:moveTo>
                  <a:lnTo>
                    <a:pt x="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15" y="1203"/>
              <a:ext cx="479" cy="0"/>
            </a:xfrm>
            <a:prstGeom prst="line">
              <a:avLst/>
            </a:prstGeom>
            <a:noFill/>
            <a:ln w="20638">
              <a:solidFill>
                <a:srgbClr val="FFFB0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999" y="1169"/>
              <a:ext cx="111" cy="67"/>
            </a:xfrm>
            <a:prstGeom prst="rect">
              <a:avLst/>
            </a:prstGeom>
            <a:solidFill>
              <a:srgbClr val="FFF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2992" y="1163"/>
              <a:ext cx="124" cy="80"/>
            </a:xfrm>
            <a:custGeom>
              <a:avLst/>
              <a:gdLst>
                <a:gd name="T0" fmla="*/ 111 w 124"/>
                <a:gd name="T1" fmla="*/ 13 h 80"/>
                <a:gd name="T2" fmla="*/ 111 w 124"/>
                <a:gd name="T3" fmla="*/ 67 h 80"/>
                <a:gd name="T4" fmla="*/ 14 w 124"/>
                <a:gd name="T5" fmla="*/ 67 h 80"/>
                <a:gd name="T6" fmla="*/ 14 w 124"/>
                <a:gd name="T7" fmla="*/ 13 h 80"/>
                <a:gd name="T8" fmla="*/ 111 w 124"/>
                <a:gd name="T9" fmla="*/ 13 h 80"/>
                <a:gd name="T10" fmla="*/ 124 w 124"/>
                <a:gd name="T11" fmla="*/ 0 h 80"/>
                <a:gd name="T12" fmla="*/ 111 w 124"/>
                <a:gd name="T13" fmla="*/ 0 h 80"/>
                <a:gd name="T14" fmla="*/ 14 w 124"/>
                <a:gd name="T15" fmla="*/ 0 h 80"/>
                <a:gd name="T16" fmla="*/ 0 w 124"/>
                <a:gd name="T17" fmla="*/ 0 h 80"/>
                <a:gd name="T18" fmla="*/ 0 w 124"/>
                <a:gd name="T19" fmla="*/ 13 h 80"/>
                <a:gd name="T20" fmla="*/ 0 w 124"/>
                <a:gd name="T21" fmla="*/ 67 h 80"/>
                <a:gd name="T22" fmla="*/ 0 w 124"/>
                <a:gd name="T23" fmla="*/ 80 h 80"/>
                <a:gd name="T24" fmla="*/ 14 w 124"/>
                <a:gd name="T25" fmla="*/ 80 h 80"/>
                <a:gd name="T26" fmla="*/ 111 w 124"/>
                <a:gd name="T27" fmla="*/ 80 h 80"/>
                <a:gd name="T28" fmla="*/ 124 w 124"/>
                <a:gd name="T29" fmla="*/ 80 h 80"/>
                <a:gd name="T30" fmla="*/ 124 w 124"/>
                <a:gd name="T31" fmla="*/ 67 h 80"/>
                <a:gd name="T32" fmla="*/ 124 w 124"/>
                <a:gd name="T33" fmla="*/ 13 h 80"/>
                <a:gd name="T34" fmla="*/ 124 w 124"/>
                <a:gd name="T35" fmla="*/ 0 h 80"/>
                <a:gd name="T36" fmla="*/ 124 w 124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0">
                  <a:moveTo>
                    <a:pt x="111" y="13"/>
                  </a:moveTo>
                  <a:lnTo>
                    <a:pt x="111" y="67"/>
                  </a:lnTo>
                  <a:lnTo>
                    <a:pt x="14" y="67"/>
                  </a:lnTo>
                  <a:lnTo>
                    <a:pt x="14" y="13"/>
                  </a:lnTo>
                  <a:lnTo>
                    <a:pt x="111" y="13"/>
                  </a:lnTo>
                  <a:close/>
                  <a:moveTo>
                    <a:pt x="124" y="0"/>
                  </a:moveTo>
                  <a:lnTo>
                    <a:pt x="111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4" y="80"/>
                  </a:lnTo>
                  <a:lnTo>
                    <a:pt x="111" y="80"/>
                  </a:lnTo>
                  <a:lnTo>
                    <a:pt x="124" y="80"/>
                  </a:lnTo>
                  <a:lnTo>
                    <a:pt x="124" y="67"/>
                  </a:lnTo>
                  <a:lnTo>
                    <a:pt x="124" y="13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06" y="1176"/>
              <a:ext cx="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992" y="1163"/>
              <a:ext cx="124" cy="80"/>
            </a:xfrm>
            <a:custGeom>
              <a:avLst/>
              <a:gdLst>
                <a:gd name="T0" fmla="*/ 124 w 124"/>
                <a:gd name="T1" fmla="*/ 0 h 80"/>
                <a:gd name="T2" fmla="*/ 111 w 124"/>
                <a:gd name="T3" fmla="*/ 0 h 80"/>
                <a:gd name="T4" fmla="*/ 14 w 124"/>
                <a:gd name="T5" fmla="*/ 0 h 80"/>
                <a:gd name="T6" fmla="*/ 0 w 124"/>
                <a:gd name="T7" fmla="*/ 0 h 80"/>
                <a:gd name="T8" fmla="*/ 0 w 124"/>
                <a:gd name="T9" fmla="*/ 13 h 80"/>
                <a:gd name="T10" fmla="*/ 0 w 124"/>
                <a:gd name="T11" fmla="*/ 67 h 80"/>
                <a:gd name="T12" fmla="*/ 0 w 124"/>
                <a:gd name="T13" fmla="*/ 80 h 80"/>
                <a:gd name="T14" fmla="*/ 14 w 124"/>
                <a:gd name="T15" fmla="*/ 80 h 80"/>
                <a:gd name="T16" fmla="*/ 111 w 124"/>
                <a:gd name="T17" fmla="*/ 80 h 80"/>
                <a:gd name="T18" fmla="*/ 124 w 124"/>
                <a:gd name="T19" fmla="*/ 80 h 80"/>
                <a:gd name="T20" fmla="*/ 124 w 124"/>
                <a:gd name="T21" fmla="*/ 67 h 80"/>
                <a:gd name="T22" fmla="*/ 124 w 124"/>
                <a:gd name="T23" fmla="*/ 13 h 80"/>
                <a:gd name="T24" fmla="*/ 124 w 124"/>
                <a:gd name="T25" fmla="*/ 0 h 80"/>
                <a:gd name="T26" fmla="*/ 124 w 124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80">
                  <a:moveTo>
                    <a:pt x="124" y="0"/>
                  </a:moveTo>
                  <a:lnTo>
                    <a:pt x="111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4" y="80"/>
                  </a:lnTo>
                  <a:lnTo>
                    <a:pt x="111" y="80"/>
                  </a:lnTo>
                  <a:lnTo>
                    <a:pt x="124" y="80"/>
                  </a:lnTo>
                  <a:lnTo>
                    <a:pt x="124" y="67"/>
                  </a:lnTo>
                  <a:lnTo>
                    <a:pt x="124" y="13"/>
                  </a:lnTo>
                  <a:lnTo>
                    <a:pt x="124" y="0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764" y="1448"/>
              <a:ext cx="685" cy="0"/>
            </a:xfrm>
            <a:custGeom>
              <a:avLst/>
              <a:gdLst>
                <a:gd name="T0" fmla="*/ 0 w 685"/>
                <a:gd name="T1" fmla="*/ 685 w 685"/>
                <a:gd name="T2" fmla="*/ 0 w 68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85">
                  <a:moveTo>
                    <a:pt x="0" y="0"/>
                  </a:moveTo>
                  <a:lnTo>
                    <a:pt x="6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64" y="1448"/>
              <a:ext cx="685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083" y="1418"/>
              <a:ext cx="54" cy="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3076" y="1411"/>
              <a:ext cx="67" cy="77"/>
            </a:xfrm>
            <a:custGeom>
              <a:avLst/>
              <a:gdLst>
                <a:gd name="T0" fmla="*/ 54 w 67"/>
                <a:gd name="T1" fmla="*/ 13 h 77"/>
                <a:gd name="T2" fmla="*/ 54 w 67"/>
                <a:gd name="T3" fmla="*/ 64 h 77"/>
                <a:gd name="T4" fmla="*/ 14 w 67"/>
                <a:gd name="T5" fmla="*/ 64 h 77"/>
                <a:gd name="T6" fmla="*/ 14 w 67"/>
                <a:gd name="T7" fmla="*/ 13 h 77"/>
                <a:gd name="T8" fmla="*/ 54 w 67"/>
                <a:gd name="T9" fmla="*/ 13 h 77"/>
                <a:gd name="T10" fmla="*/ 67 w 67"/>
                <a:gd name="T11" fmla="*/ 0 h 77"/>
                <a:gd name="T12" fmla="*/ 54 w 67"/>
                <a:gd name="T13" fmla="*/ 0 h 77"/>
                <a:gd name="T14" fmla="*/ 14 w 67"/>
                <a:gd name="T15" fmla="*/ 0 h 77"/>
                <a:gd name="T16" fmla="*/ 0 w 67"/>
                <a:gd name="T17" fmla="*/ 0 h 77"/>
                <a:gd name="T18" fmla="*/ 0 w 67"/>
                <a:gd name="T19" fmla="*/ 13 h 77"/>
                <a:gd name="T20" fmla="*/ 0 w 67"/>
                <a:gd name="T21" fmla="*/ 64 h 77"/>
                <a:gd name="T22" fmla="*/ 0 w 67"/>
                <a:gd name="T23" fmla="*/ 77 h 77"/>
                <a:gd name="T24" fmla="*/ 14 w 67"/>
                <a:gd name="T25" fmla="*/ 77 h 77"/>
                <a:gd name="T26" fmla="*/ 54 w 67"/>
                <a:gd name="T27" fmla="*/ 77 h 77"/>
                <a:gd name="T28" fmla="*/ 67 w 67"/>
                <a:gd name="T29" fmla="*/ 77 h 77"/>
                <a:gd name="T30" fmla="*/ 67 w 67"/>
                <a:gd name="T31" fmla="*/ 64 h 77"/>
                <a:gd name="T32" fmla="*/ 67 w 67"/>
                <a:gd name="T33" fmla="*/ 13 h 77"/>
                <a:gd name="T34" fmla="*/ 67 w 67"/>
                <a:gd name="T35" fmla="*/ 0 h 77"/>
                <a:gd name="T36" fmla="*/ 67 w 67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77">
                  <a:moveTo>
                    <a:pt x="54" y="13"/>
                  </a:moveTo>
                  <a:lnTo>
                    <a:pt x="54" y="64"/>
                  </a:lnTo>
                  <a:lnTo>
                    <a:pt x="14" y="64"/>
                  </a:lnTo>
                  <a:lnTo>
                    <a:pt x="14" y="13"/>
                  </a:lnTo>
                  <a:lnTo>
                    <a:pt x="54" y="13"/>
                  </a:lnTo>
                  <a:close/>
                  <a:moveTo>
                    <a:pt x="67" y="0"/>
                  </a:moveTo>
                  <a:lnTo>
                    <a:pt x="5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54" y="77"/>
                  </a:lnTo>
                  <a:lnTo>
                    <a:pt x="67" y="77"/>
                  </a:lnTo>
                  <a:lnTo>
                    <a:pt x="67" y="64"/>
                  </a:lnTo>
                  <a:lnTo>
                    <a:pt x="67" y="13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90" y="1424"/>
              <a:ext cx="4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76" y="1411"/>
              <a:ext cx="67" cy="77"/>
            </a:xfrm>
            <a:custGeom>
              <a:avLst/>
              <a:gdLst>
                <a:gd name="T0" fmla="*/ 67 w 67"/>
                <a:gd name="T1" fmla="*/ 0 h 77"/>
                <a:gd name="T2" fmla="*/ 54 w 67"/>
                <a:gd name="T3" fmla="*/ 0 h 77"/>
                <a:gd name="T4" fmla="*/ 14 w 67"/>
                <a:gd name="T5" fmla="*/ 0 h 77"/>
                <a:gd name="T6" fmla="*/ 0 w 67"/>
                <a:gd name="T7" fmla="*/ 0 h 77"/>
                <a:gd name="T8" fmla="*/ 0 w 67"/>
                <a:gd name="T9" fmla="*/ 13 h 77"/>
                <a:gd name="T10" fmla="*/ 0 w 67"/>
                <a:gd name="T11" fmla="*/ 64 h 77"/>
                <a:gd name="T12" fmla="*/ 0 w 67"/>
                <a:gd name="T13" fmla="*/ 77 h 77"/>
                <a:gd name="T14" fmla="*/ 14 w 67"/>
                <a:gd name="T15" fmla="*/ 77 h 77"/>
                <a:gd name="T16" fmla="*/ 54 w 67"/>
                <a:gd name="T17" fmla="*/ 77 h 77"/>
                <a:gd name="T18" fmla="*/ 67 w 67"/>
                <a:gd name="T19" fmla="*/ 77 h 77"/>
                <a:gd name="T20" fmla="*/ 67 w 67"/>
                <a:gd name="T21" fmla="*/ 64 h 77"/>
                <a:gd name="T22" fmla="*/ 67 w 67"/>
                <a:gd name="T23" fmla="*/ 13 h 77"/>
                <a:gd name="T24" fmla="*/ 67 w 67"/>
                <a:gd name="T25" fmla="*/ 0 h 77"/>
                <a:gd name="T26" fmla="*/ 67 w 67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77">
                  <a:moveTo>
                    <a:pt x="67" y="0"/>
                  </a:moveTo>
                  <a:lnTo>
                    <a:pt x="5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54" y="77"/>
                  </a:lnTo>
                  <a:lnTo>
                    <a:pt x="67" y="77"/>
                  </a:lnTo>
                  <a:lnTo>
                    <a:pt x="67" y="64"/>
                  </a:lnTo>
                  <a:lnTo>
                    <a:pt x="67" y="13"/>
                  </a:lnTo>
                  <a:lnTo>
                    <a:pt x="67" y="0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754" y="1572"/>
              <a:ext cx="648" cy="0"/>
            </a:xfrm>
            <a:custGeom>
              <a:avLst/>
              <a:gdLst>
                <a:gd name="T0" fmla="*/ 0 w 648"/>
                <a:gd name="T1" fmla="*/ 648 w 648"/>
                <a:gd name="T2" fmla="*/ 0 w 6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48">
                  <a:moveTo>
                    <a:pt x="0" y="0"/>
                  </a:moveTo>
                  <a:lnTo>
                    <a:pt x="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754" y="1572"/>
              <a:ext cx="648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046" y="1538"/>
              <a:ext cx="64" cy="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3039" y="1532"/>
              <a:ext cx="77" cy="77"/>
            </a:xfrm>
            <a:custGeom>
              <a:avLst/>
              <a:gdLst>
                <a:gd name="T0" fmla="*/ 64 w 77"/>
                <a:gd name="T1" fmla="*/ 13 h 77"/>
                <a:gd name="T2" fmla="*/ 64 w 77"/>
                <a:gd name="T3" fmla="*/ 63 h 77"/>
                <a:gd name="T4" fmla="*/ 14 w 77"/>
                <a:gd name="T5" fmla="*/ 63 h 77"/>
                <a:gd name="T6" fmla="*/ 14 w 77"/>
                <a:gd name="T7" fmla="*/ 13 h 77"/>
                <a:gd name="T8" fmla="*/ 64 w 77"/>
                <a:gd name="T9" fmla="*/ 13 h 77"/>
                <a:gd name="T10" fmla="*/ 77 w 77"/>
                <a:gd name="T11" fmla="*/ 0 h 77"/>
                <a:gd name="T12" fmla="*/ 64 w 77"/>
                <a:gd name="T13" fmla="*/ 0 h 77"/>
                <a:gd name="T14" fmla="*/ 14 w 77"/>
                <a:gd name="T15" fmla="*/ 0 h 77"/>
                <a:gd name="T16" fmla="*/ 0 w 77"/>
                <a:gd name="T17" fmla="*/ 0 h 77"/>
                <a:gd name="T18" fmla="*/ 0 w 77"/>
                <a:gd name="T19" fmla="*/ 13 h 77"/>
                <a:gd name="T20" fmla="*/ 0 w 77"/>
                <a:gd name="T21" fmla="*/ 63 h 77"/>
                <a:gd name="T22" fmla="*/ 0 w 77"/>
                <a:gd name="T23" fmla="*/ 77 h 77"/>
                <a:gd name="T24" fmla="*/ 14 w 77"/>
                <a:gd name="T25" fmla="*/ 77 h 77"/>
                <a:gd name="T26" fmla="*/ 64 w 77"/>
                <a:gd name="T27" fmla="*/ 77 h 77"/>
                <a:gd name="T28" fmla="*/ 77 w 77"/>
                <a:gd name="T29" fmla="*/ 77 h 77"/>
                <a:gd name="T30" fmla="*/ 77 w 77"/>
                <a:gd name="T31" fmla="*/ 63 h 77"/>
                <a:gd name="T32" fmla="*/ 77 w 77"/>
                <a:gd name="T33" fmla="*/ 13 h 77"/>
                <a:gd name="T34" fmla="*/ 77 w 77"/>
                <a:gd name="T35" fmla="*/ 0 h 77"/>
                <a:gd name="T36" fmla="*/ 77 w 77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77">
                  <a:moveTo>
                    <a:pt x="64" y="13"/>
                  </a:moveTo>
                  <a:lnTo>
                    <a:pt x="64" y="63"/>
                  </a:lnTo>
                  <a:lnTo>
                    <a:pt x="14" y="63"/>
                  </a:lnTo>
                  <a:lnTo>
                    <a:pt x="14" y="13"/>
                  </a:lnTo>
                  <a:lnTo>
                    <a:pt x="64" y="13"/>
                  </a:lnTo>
                  <a:close/>
                  <a:moveTo>
                    <a:pt x="77" y="0"/>
                  </a:moveTo>
                  <a:lnTo>
                    <a:pt x="6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64" y="77"/>
                  </a:lnTo>
                  <a:lnTo>
                    <a:pt x="77" y="77"/>
                  </a:lnTo>
                  <a:lnTo>
                    <a:pt x="77" y="63"/>
                  </a:lnTo>
                  <a:lnTo>
                    <a:pt x="77" y="1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053" y="1545"/>
              <a:ext cx="50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039" y="1532"/>
              <a:ext cx="77" cy="77"/>
            </a:xfrm>
            <a:custGeom>
              <a:avLst/>
              <a:gdLst>
                <a:gd name="T0" fmla="*/ 77 w 77"/>
                <a:gd name="T1" fmla="*/ 0 h 77"/>
                <a:gd name="T2" fmla="*/ 64 w 77"/>
                <a:gd name="T3" fmla="*/ 0 h 77"/>
                <a:gd name="T4" fmla="*/ 14 w 77"/>
                <a:gd name="T5" fmla="*/ 0 h 77"/>
                <a:gd name="T6" fmla="*/ 0 w 77"/>
                <a:gd name="T7" fmla="*/ 0 h 77"/>
                <a:gd name="T8" fmla="*/ 0 w 77"/>
                <a:gd name="T9" fmla="*/ 13 h 77"/>
                <a:gd name="T10" fmla="*/ 0 w 77"/>
                <a:gd name="T11" fmla="*/ 63 h 77"/>
                <a:gd name="T12" fmla="*/ 0 w 77"/>
                <a:gd name="T13" fmla="*/ 77 h 77"/>
                <a:gd name="T14" fmla="*/ 14 w 77"/>
                <a:gd name="T15" fmla="*/ 77 h 77"/>
                <a:gd name="T16" fmla="*/ 64 w 77"/>
                <a:gd name="T17" fmla="*/ 77 h 77"/>
                <a:gd name="T18" fmla="*/ 77 w 77"/>
                <a:gd name="T19" fmla="*/ 77 h 77"/>
                <a:gd name="T20" fmla="*/ 77 w 77"/>
                <a:gd name="T21" fmla="*/ 63 h 77"/>
                <a:gd name="T22" fmla="*/ 77 w 77"/>
                <a:gd name="T23" fmla="*/ 13 h 77"/>
                <a:gd name="T24" fmla="*/ 77 w 77"/>
                <a:gd name="T25" fmla="*/ 0 h 77"/>
                <a:gd name="T26" fmla="*/ 77 w 77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77">
                  <a:moveTo>
                    <a:pt x="77" y="0"/>
                  </a:moveTo>
                  <a:lnTo>
                    <a:pt x="6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64" y="77"/>
                  </a:lnTo>
                  <a:lnTo>
                    <a:pt x="77" y="77"/>
                  </a:lnTo>
                  <a:lnTo>
                    <a:pt x="77" y="63"/>
                  </a:lnTo>
                  <a:lnTo>
                    <a:pt x="77" y="13"/>
                  </a:lnTo>
                  <a:lnTo>
                    <a:pt x="77" y="0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818" y="1817"/>
              <a:ext cx="641" cy="0"/>
            </a:xfrm>
            <a:custGeom>
              <a:avLst/>
              <a:gdLst>
                <a:gd name="T0" fmla="*/ 0 w 641"/>
                <a:gd name="T1" fmla="*/ 641 w 641"/>
                <a:gd name="T2" fmla="*/ 0 w 6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41">
                  <a:moveTo>
                    <a:pt x="0" y="0"/>
                  </a:moveTo>
                  <a:lnTo>
                    <a:pt x="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818" y="1817"/>
              <a:ext cx="641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110" y="1783"/>
              <a:ext cx="60" cy="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/>
          </p:nvSpPr>
          <p:spPr bwMode="auto">
            <a:xfrm>
              <a:off x="3103" y="1777"/>
              <a:ext cx="74" cy="80"/>
            </a:xfrm>
            <a:custGeom>
              <a:avLst/>
              <a:gdLst>
                <a:gd name="T0" fmla="*/ 60 w 74"/>
                <a:gd name="T1" fmla="*/ 13 h 80"/>
                <a:gd name="T2" fmla="*/ 60 w 74"/>
                <a:gd name="T3" fmla="*/ 67 h 80"/>
                <a:gd name="T4" fmla="*/ 13 w 74"/>
                <a:gd name="T5" fmla="*/ 67 h 80"/>
                <a:gd name="T6" fmla="*/ 13 w 74"/>
                <a:gd name="T7" fmla="*/ 13 h 80"/>
                <a:gd name="T8" fmla="*/ 60 w 74"/>
                <a:gd name="T9" fmla="*/ 13 h 80"/>
                <a:gd name="T10" fmla="*/ 74 w 74"/>
                <a:gd name="T11" fmla="*/ 0 h 80"/>
                <a:gd name="T12" fmla="*/ 60 w 74"/>
                <a:gd name="T13" fmla="*/ 0 h 80"/>
                <a:gd name="T14" fmla="*/ 13 w 74"/>
                <a:gd name="T15" fmla="*/ 0 h 80"/>
                <a:gd name="T16" fmla="*/ 0 w 74"/>
                <a:gd name="T17" fmla="*/ 0 h 80"/>
                <a:gd name="T18" fmla="*/ 0 w 74"/>
                <a:gd name="T19" fmla="*/ 13 h 80"/>
                <a:gd name="T20" fmla="*/ 0 w 74"/>
                <a:gd name="T21" fmla="*/ 67 h 80"/>
                <a:gd name="T22" fmla="*/ 0 w 74"/>
                <a:gd name="T23" fmla="*/ 80 h 80"/>
                <a:gd name="T24" fmla="*/ 13 w 74"/>
                <a:gd name="T25" fmla="*/ 80 h 80"/>
                <a:gd name="T26" fmla="*/ 60 w 74"/>
                <a:gd name="T27" fmla="*/ 80 h 80"/>
                <a:gd name="T28" fmla="*/ 74 w 74"/>
                <a:gd name="T29" fmla="*/ 80 h 80"/>
                <a:gd name="T30" fmla="*/ 74 w 74"/>
                <a:gd name="T31" fmla="*/ 67 h 80"/>
                <a:gd name="T32" fmla="*/ 74 w 74"/>
                <a:gd name="T33" fmla="*/ 13 h 80"/>
                <a:gd name="T34" fmla="*/ 74 w 74"/>
                <a:gd name="T35" fmla="*/ 0 h 80"/>
                <a:gd name="T36" fmla="*/ 74 w 74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80">
                  <a:moveTo>
                    <a:pt x="60" y="13"/>
                  </a:moveTo>
                  <a:lnTo>
                    <a:pt x="60" y="67"/>
                  </a:lnTo>
                  <a:lnTo>
                    <a:pt x="13" y="67"/>
                  </a:lnTo>
                  <a:lnTo>
                    <a:pt x="13" y="13"/>
                  </a:lnTo>
                  <a:lnTo>
                    <a:pt x="60" y="13"/>
                  </a:lnTo>
                  <a:close/>
                  <a:moveTo>
                    <a:pt x="74" y="0"/>
                  </a:moveTo>
                  <a:lnTo>
                    <a:pt x="60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3" y="80"/>
                  </a:lnTo>
                  <a:lnTo>
                    <a:pt x="60" y="80"/>
                  </a:lnTo>
                  <a:lnTo>
                    <a:pt x="74" y="80"/>
                  </a:lnTo>
                  <a:lnTo>
                    <a:pt x="74" y="67"/>
                  </a:lnTo>
                  <a:lnTo>
                    <a:pt x="74" y="13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116" y="1790"/>
              <a:ext cx="4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3103" y="1777"/>
              <a:ext cx="74" cy="80"/>
            </a:xfrm>
            <a:custGeom>
              <a:avLst/>
              <a:gdLst>
                <a:gd name="T0" fmla="*/ 74 w 74"/>
                <a:gd name="T1" fmla="*/ 0 h 80"/>
                <a:gd name="T2" fmla="*/ 60 w 74"/>
                <a:gd name="T3" fmla="*/ 0 h 80"/>
                <a:gd name="T4" fmla="*/ 13 w 74"/>
                <a:gd name="T5" fmla="*/ 0 h 80"/>
                <a:gd name="T6" fmla="*/ 0 w 74"/>
                <a:gd name="T7" fmla="*/ 0 h 80"/>
                <a:gd name="T8" fmla="*/ 0 w 74"/>
                <a:gd name="T9" fmla="*/ 13 h 80"/>
                <a:gd name="T10" fmla="*/ 0 w 74"/>
                <a:gd name="T11" fmla="*/ 67 h 80"/>
                <a:gd name="T12" fmla="*/ 0 w 74"/>
                <a:gd name="T13" fmla="*/ 80 h 80"/>
                <a:gd name="T14" fmla="*/ 13 w 74"/>
                <a:gd name="T15" fmla="*/ 80 h 80"/>
                <a:gd name="T16" fmla="*/ 60 w 74"/>
                <a:gd name="T17" fmla="*/ 80 h 80"/>
                <a:gd name="T18" fmla="*/ 74 w 74"/>
                <a:gd name="T19" fmla="*/ 80 h 80"/>
                <a:gd name="T20" fmla="*/ 74 w 74"/>
                <a:gd name="T21" fmla="*/ 67 h 80"/>
                <a:gd name="T22" fmla="*/ 74 w 74"/>
                <a:gd name="T23" fmla="*/ 13 h 80"/>
                <a:gd name="T24" fmla="*/ 74 w 74"/>
                <a:gd name="T25" fmla="*/ 0 h 80"/>
                <a:gd name="T26" fmla="*/ 74 w 74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80">
                  <a:moveTo>
                    <a:pt x="74" y="0"/>
                  </a:moveTo>
                  <a:lnTo>
                    <a:pt x="60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3" y="80"/>
                  </a:lnTo>
                  <a:lnTo>
                    <a:pt x="60" y="80"/>
                  </a:lnTo>
                  <a:lnTo>
                    <a:pt x="74" y="80"/>
                  </a:lnTo>
                  <a:lnTo>
                    <a:pt x="74" y="67"/>
                  </a:lnTo>
                  <a:lnTo>
                    <a:pt x="74" y="13"/>
                  </a:lnTo>
                  <a:lnTo>
                    <a:pt x="74" y="0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2607" y="1938"/>
              <a:ext cx="701" cy="0"/>
            </a:xfrm>
            <a:custGeom>
              <a:avLst/>
              <a:gdLst>
                <a:gd name="T0" fmla="*/ 0 w 701"/>
                <a:gd name="T1" fmla="*/ 701 w 701"/>
                <a:gd name="T2" fmla="*/ 0 w 7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01">
                  <a:moveTo>
                    <a:pt x="0" y="0"/>
                  </a:moveTo>
                  <a:lnTo>
                    <a:pt x="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607" y="1938"/>
              <a:ext cx="701" cy="0"/>
            </a:xfrm>
            <a:prstGeom prst="line">
              <a:avLst/>
            </a:prstGeom>
            <a:noFill/>
            <a:ln w="20638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2929" y="1907"/>
              <a:ext cx="53" cy="6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/>
          </p:nvSpPr>
          <p:spPr bwMode="auto">
            <a:xfrm>
              <a:off x="2922" y="1901"/>
              <a:ext cx="67" cy="77"/>
            </a:xfrm>
            <a:custGeom>
              <a:avLst/>
              <a:gdLst>
                <a:gd name="T0" fmla="*/ 54 w 67"/>
                <a:gd name="T1" fmla="*/ 13 h 77"/>
                <a:gd name="T2" fmla="*/ 54 w 67"/>
                <a:gd name="T3" fmla="*/ 64 h 77"/>
                <a:gd name="T4" fmla="*/ 13 w 67"/>
                <a:gd name="T5" fmla="*/ 64 h 77"/>
                <a:gd name="T6" fmla="*/ 13 w 67"/>
                <a:gd name="T7" fmla="*/ 13 h 77"/>
                <a:gd name="T8" fmla="*/ 54 w 67"/>
                <a:gd name="T9" fmla="*/ 13 h 77"/>
                <a:gd name="T10" fmla="*/ 67 w 67"/>
                <a:gd name="T11" fmla="*/ 0 h 77"/>
                <a:gd name="T12" fmla="*/ 54 w 67"/>
                <a:gd name="T13" fmla="*/ 0 h 77"/>
                <a:gd name="T14" fmla="*/ 13 w 67"/>
                <a:gd name="T15" fmla="*/ 0 h 77"/>
                <a:gd name="T16" fmla="*/ 0 w 67"/>
                <a:gd name="T17" fmla="*/ 0 h 77"/>
                <a:gd name="T18" fmla="*/ 0 w 67"/>
                <a:gd name="T19" fmla="*/ 13 h 77"/>
                <a:gd name="T20" fmla="*/ 0 w 67"/>
                <a:gd name="T21" fmla="*/ 64 h 77"/>
                <a:gd name="T22" fmla="*/ 0 w 67"/>
                <a:gd name="T23" fmla="*/ 77 h 77"/>
                <a:gd name="T24" fmla="*/ 13 w 67"/>
                <a:gd name="T25" fmla="*/ 77 h 77"/>
                <a:gd name="T26" fmla="*/ 54 w 67"/>
                <a:gd name="T27" fmla="*/ 77 h 77"/>
                <a:gd name="T28" fmla="*/ 67 w 67"/>
                <a:gd name="T29" fmla="*/ 77 h 77"/>
                <a:gd name="T30" fmla="*/ 67 w 67"/>
                <a:gd name="T31" fmla="*/ 64 h 77"/>
                <a:gd name="T32" fmla="*/ 67 w 67"/>
                <a:gd name="T33" fmla="*/ 13 h 77"/>
                <a:gd name="T34" fmla="*/ 67 w 67"/>
                <a:gd name="T35" fmla="*/ 0 h 77"/>
                <a:gd name="T36" fmla="*/ 67 w 67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77">
                  <a:moveTo>
                    <a:pt x="54" y="13"/>
                  </a:moveTo>
                  <a:lnTo>
                    <a:pt x="54" y="64"/>
                  </a:lnTo>
                  <a:lnTo>
                    <a:pt x="13" y="64"/>
                  </a:lnTo>
                  <a:lnTo>
                    <a:pt x="13" y="13"/>
                  </a:lnTo>
                  <a:lnTo>
                    <a:pt x="54" y="13"/>
                  </a:lnTo>
                  <a:close/>
                  <a:moveTo>
                    <a:pt x="67" y="0"/>
                  </a:moveTo>
                  <a:lnTo>
                    <a:pt x="54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54" y="77"/>
                  </a:lnTo>
                  <a:lnTo>
                    <a:pt x="67" y="77"/>
                  </a:lnTo>
                  <a:lnTo>
                    <a:pt x="67" y="64"/>
                  </a:lnTo>
                  <a:lnTo>
                    <a:pt x="67" y="13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2935" y="1914"/>
              <a:ext cx="41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2694" y="2186"/>
              <a:ext cx="741" cy="0"/>
            </a:xfrm>
            <a:custGeom>
              <a:avLst/>
              <a:gdLst>
                <a:gd name="T0" fmla="*/ 0 w 741"/>
                <a:gd name="T1" fmla="*/ 741 w 741"/>
                <a:gd name="T2" fmla="*/ 0 w 7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1">
                  <a:moveTo>
                    <a:pt x="0" y="0"/>
                  </a:moveTo>
                  <a:lnTo>
                    <a:pt x="7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2694" y="2186"/>
              <a:ext cx="741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3036" y="2152"/>
              <a:ext cx="54" cy="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/>
          </p:nvSpPr>
          <p:spPr bwMode="auto">
            <a:xfrm>
              <a:off x="3029" y="2146"/>
              <a:ext cx="67" cy="77"/>
            </a:xfrm>
            <a:custGeom>
              <a:avLst/>
              <a:gdLst>
                <a:gd name="T0" fmla="*/ 54 w 67"/>
                <a:gd name="T1" fmla="*/ 13 h 77"/>
                <a:gd name="T2" fmla="*/ 54 w 67"/>
                <a:gd name="T3" fmla="*/ 63 h 77"/>
                <a:gd name="T4" fmla="*/ 14 w 67"/>
                <a:gd name="T5" fmla="*/ 63 h 77"/>
                <a:gd name="T6" fmla="*/ 14 w 67"/>
                <a:gd name="T7" fmla="*/ 13 h 77"/>
                <a:gd name="T8" fmla="*/ 54 w 67"/>
                <a:gd name="T9" fmla="*/ 13 h 77"/>
                <a:gd name="T10" fmla="*/ 67 w 67"/>
                <a:gd name="T11" fmla="*/ 0 h 77"/>
                <a:gd name="T12" fmla="*/ 54 w 67"/>
                <a:gd name="T13" fmla="*/ 0 h 77"/>
                <a:gd name="T14" fmla="*/ 14 w 67"/>
                <a:gd name="T15" fmla="*/ 0 h 77"/>
                <a:gd name="T16" fmla="*/ 0 w 67"/>
                <a:gd name="T17" fmla="*/ 0 h 77"/>
                <a:gd name="T18" fmla="*/ 0 w 67"/>
                <a:gd name="T19" fmla="*/ 13 h 77"/>
                <a:gd name="T20" fmla="*/ 0 w 67"/>
                <a:gd name="T21" fmla="*/ 63 h 77"/>
                <a:gd name="T22" fmla="*/ 0 w 67"/>
                <a:gd name="T23" fmla="*/ 77 h 77"/>
                <a:gd name="T24" fmla="*/ 14 w 67"/>
                <a:gd name="T25" fmla="*/ 77 h 77"/>
                <a:gd name="T26" fmla="*/ 54 w 67"/>
                <a:gd name="T27" fmla="*/ 77 h 77"/>
                <a:gd name="T28" fmla="*/ 67 w 67"/>
                <a:gd name="T29" fmla="*/ 77 h 77"/>
                <a:gd name="T30" fmla="*/ 67 w 67"/>
                <a:gd name="T31" fmla="*/ 63 h 77"/>
                <a:gd name="T32" fmla="*/ 67 w 67"/>
                <a:gd name="T33" fmla="*/ 13 h 77"/>
                <a:gd name="T34" fmla="*/ 67 w 67"/>
                <a:gd name="T35" fmla="*/ 0 h 77"/>
                <a:gd name="T36" fmla="*/ 67 w 67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77">
                  <a:moveTo>
                    <a:pt x="54" y="13"/>
                  </a:moveTo>
                  <a:lnTo>
                    <a:pt x="54" y="63"/>
                  </a:lnTo>
                  <a:lnTo>
                    <a:pt x="14" y="63"/>
                  </a:lnTo>
                  <a:lnTo>
                    <a:pt x="14" y="13"/>
                  </a:lnTo>
                  <a:lnTo>
                    <a:pt x="54" y="13"/>
                  </a:lnTo>
                  <a:close/>
                  <a:moveTo>
                    <a:pt x="67" y="0"/>
                  </a:moveTo>
                  <a:lnTo>
                    <a:pt x="5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54" y="77"/>
                  </a:lnTo>
                  <a:lnTo>
                    <a:pt x="67" y="77"/>
                  </a:lnTo>
                  <a:lnTo>
                    <a:pt x="67" y="63"/>
                  </a:lnTo>
                  <a:lnTo>
                    <a:pt x="67" y="13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043" y="2159"/>
              <a:ext cx="40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029" y="2146"/>
              <a:ext cx="67" cy="77"/>
            </a:xfrm>
            <a:custGeom>
              <a:avLst/>
              <a:gdLst>
                <a:gd name="T0" fmla="*/ 67 w 67"/>
                <a:gd name="T1" fmla="*/ 0 h 77"/>
                <a:gd name="T2" fmla="*/ 54 w 67"/>
                <a:gd name="T3" fmla="*/ 0 h 77"/>
                <a:gd name="T4" fmla="*/ 14 w 67"/>
                <a:gd name="T5" fmla="*/ 0 h 77"/>
                <a:gd name="T6" fmla="*/ 0 w 67"/>
                <a:gd name="T7" fmla="*/ 0 h 77"/>
                <a:gd name="T8" fmla="*/ 0 w 67"/>
                <a:gd name="T9" fmla="*/ 13 h 77"/>
                <a:gd name="T10" fmla="*/ 0 w 67"/>
                <a:gd name="T11" fmla="*/ 63 h 77"/>
                <a:gd name="T12" fmla="*/ 0 w 67"/>
                <a:gd name="T13" fmla="*/ 77 h 77"/>
                <a:gd name="T14" fmla="*/ 14 w 67"/>
                <a:gd name="T15" fmla="*/ 77 h 77"/>
                <a:gd name="T16" fmla="*/ 54 w 67"/>
                <a:gd name="T17" fmla="*/ 77 h 77"/>
                <a:gd name="T18" fmla="*/ 67 w 67"/>
                <a:gd name="T19" fmla="*/ 77 h 77"/>
                <a:gd name="T20" fmla="*/ 67 w 67"/>
                <a:gd name="T21" fmla="*/ 63 h 77"/>
                <a:gd name="T22" fmla="*/ 67 w 67"/>
                <a:gd name="T23" fmla="*/ 13 h 77"/>
                <a:gd name="T24" fmla="*/ 67 w 67"/>
                <a:gd name="T25" fmla="*/ 0 h 77"/>
                <a:gd name="T26" fmla="*/ 67 w 67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77">
                  <a:moveTo>
                    <a:pt x="67" y="0"/>
                  </a:moveTo>
                  <a:lnTo>
                    <a:pt x="5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54" y="77"/>
                  </a:lnTo>
                  <a:lnTo>
                    <a:pt x="67" y="77"/>
                  </a:lnTo>
                  <a:lnTo>
                    <a:pt x="67" y="63"/>
                  </a:lnTo>
                  <a:lnTo>
                    <a:pt x="67" y="13"/>
                  </a:lnTo>
                  <a:lnTo>
                    <a:pt x="67" y="0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2751" y="2307"/>
              <a:ext cx="631" cy="0"/>
            </a:xfrm>
            <a:custGeom>
              <a:avLst/>
              <a:gdLst>
                <a:gd name="T0" fmla="*/ 0 w 631"/>
                <a:gd name="T1" fmla="*/ 631 w 631"/>
                <a:gd name="T2" fmla="*/ 0 w 6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31">
                  <a:moveTo>
                    <a:pt x="0" y="0"/>
                  </a:moveTo>
                  <a:lnTo>
                    <a:pt x="6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2751" y="2307"/>
              <a:ext cx="631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3033" y="2277"/>
              <a:ext cx="67" cy="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/>
          </p:nvSpPr>
          <p:spPr bwMode="auto">
            <a:xfrm>
              <a:off x="3026" y="2270"/>
              <a:ext cx="80" cy="77"/>
            </a:xfrm>
            <a:custGeom>
              <a:avLst/>
              <a:gdLst>
                <a:gd name="T0" fmla="*/ 67 w 80"/>
                <a:gd name="T1" fmla="*/ 13 h 77"/>
                <a:gd name="T2" fmla="*/ 67 w 80"/>
                <a:gd name="T3" fmla="*/ 64 h 77"/>
                <a:gd name="T4" fmla="*/ 13 w 80"/>
                <a:gd name="T5" fmla="*/ 64 h 77"/>
                <a:gd name="T6" fmla="*/ 13 w 80"/>
                <a:gd name="T7" fmla="*/ 13 h 77"/>
                <a:gd name="T8" fmla="*/ 67 w 80"/>
                <a:gd name="T9" fmla="*/ 13 h 77"/>
                <a:gd name="T10" fmla="*/ 80 w 80"/>
                <a:gd name="T11" fmla="*/ 0 h 77"/>
                <a:gd name="T12" fmla="*/ 67 w 80"/>
                <a:gd name="T13" fmla="*/ 0 h 77"/>
                <a:gd name="T14" fmla="*/ 13 w 80"/>
                <a:gd name="T15" fmla="*/ 0 h 77"/>
                <a:gd name="T16" fmla="*/ 0 w 80"/>
                <a:gd name="T17" fmla="*/ 0 h 77"/>
                <a:gd name="T18" fmla="*/ 0 w 80"/>
                <a:gd name="T19" fmla="*/ 13 h 77"/>
                <a:gd name="T20" fmla="*/ 0 w 80"/>
                <a:gd name="T21" fmla="*/ 64 h 77"/>
                <a:gd name="T22" fmla="*/ 0 w 80"/>
                <a:gd name="T23" fmla="*/ 77 h 77"/>
                <a:gd name="T24" fmla="*/ 13 w 80"/>
                <a:gd name="T25" fmla="*/ 77 h 77"/>
                <a:gd name="T26" fmla="*/ 67 w 80"/>
                <a:gd name="T27" fmla="*/ 77 h 77"/>
                <a:gd name="T28" fmla="*/ 80 w 80"/>
                <a:gd name="T29" fmla="*/ 77 h 77"/>
                <a:gd name="T30" fmla="*/ 80 w 80"/>
                <a:gd name="T31" fmla="*/ 64 h 77"/>
                <a:gd name="T32" fmla="*/ 80 w 80"/>
                <a:gd name="T33" fmla="*/ 13 h 77"/>
                <a:gd name="T34" fmla="*/ 80 w 80"/>
                <a:gd name="T35" fmla="*/ 0 h 77"/>
                <a:gd name="T36" fmla="*/ 80 w 80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77">
                  <a:moveTo>
                    <a:pt x="67" y="13"/>
                  </a:moveTo>
                  <a:lnTo>
                    <a:pt x="67" y="64"/>
                  </a:lnTo>
                  <a:lnTo>
                    <a:pt x="13" y="64"/>
                  </a:lnTo>
                  <a:lnTo>
                    <a:pt x="13" y="13"/>
                  </a:lnTo>
                  <a:lnTo>
                    <a:pt x="67" y="13"/>
                  </a:lnTo>
                  <a:close/>
                  <a:moveTo>
                    <a:pt x="80" y="0"/>
                  </a:moveTo>
                  <a:lnTo>
                    <a:pt x="67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67" y="77"/>
                  </a:lnTo>
                  <a:lnTo>
                    <a:pt x="80" y="77"/>
                  </a:lnTo>
                  <a:lnTo>
                    <a:pt x="80" y="64"/>
                  </a:lnTo>
                  <a:lnTo>
                    <a:pt x="80" y="13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3039" y="2283"/>
              <a:ext cx="5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>
              <a:off x="3026" y="2270"/>
              <a:ext cx="80" cy="77"/>
            </a:xfrm>
            <a:custGeom>
              <a:avLst/>
              <a:gdLst>
                <a:gd name="T0" fmla="*/ 80 w 80"/>
                <a:gd name="T1" fmla="*/ 0 h 77"/>
                <a:gd name="T2" fmla="*/ 67 w 80"/>
                <a:gd name="T3" fmla="*/ 0 h 77"/>
                <a:gd name="T4" fmla="*/ 13 w 80"/>
                <a:gd name="T5" fmla="*/ 0 h 77"/>
                <a:gd name="T6" fmla="*/ 0 w 80"/>
                <a:gd name="T7" fmla="*/ 0 h 77"/>
                <a:gd name="T8" fmla="*/ 0 w 80"/>
                <a:gd name="T9" fmla="*/ 13 h 77"/>
                <a:gd name="T10" fmla="*/ 0 w 80"/>
                <a:gd name="T11" fmla="*/ 64 h 77"/>
                <a:gd name="T12" fmla="*/ 0 w 80"/>
                <a:gd name="T13" fmla="*/ 77 h 77"/>
                <a:gd name="T14" fmla="*/ 13 w 80"/>
                <a:gd name="T15" fmla="*/ 77 h 77"/>
                <a:gd name="T16" fmla="*/ 67 w 80"/>
                <a:gd name="T17" fmla="*/ 77 h 77"/>
                <a:gd name="T18" fmla="*/ 80 w 80"/>
                <a:gd name="T19" fmla="*/ 77 h 77"/>
                <a:gd name="T20" fmla="*/ 80 w 80"/>
                <a:gd name="T21" fmla="*/ 64 h 77"/>
                <a:gd name="T22" fmla="*/ 80 w 80"/>
                <a:gd name="T23" fmla="*/ 13 h 77"/>
                <a:gd name="T24" fmla="*/ 80 w 80"/>
                <a:gd name="T25" fmla="*/ 0 h 77"/>
                <a:gd name="T26" fmla="*/ 80 w 80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7">
                  <a:moveTo>
                    <a:pt x="80" y="0"/>
                  </a:moveTo>
                  <a:lnTo>
                    <a:pt x="67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3" y="77"/>
                  </a:lnTo>
                  <a:lnTo>
                    <a:pt x="67" y="77"/>
                  </a:lnTo>
                  <a:lnTo>
                    <a:pt x="80" y="77"/>
                  </a:lnTo>
                  <a:lnTo>
                    <a:pt x="80" y="64"/>
                  </a:lnTo>
                  <a:lnTo>
                    <a:pt x="80" y="13"/>
                  </a:lnTo>
                  <a:lnTo>
                    <a:pt x="80" y="0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2919" y="2552"/>
              <a:ext cx="822" cy="0"/>
            </a:xfrm>
            <a:custGeom>
              <a:avLst/>
              <a:gdLst>
                <a:gd name="T0" fmla="*/ 0 w 822"/>
                <a:gd name="T1" fmla="*/ 822 w 822"/>
                <a:gd name="T2" fmla="*/ 0 w 82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22">
                  <a:moveTo>
                    <a:pt x="0" y="0"/>
                  </a:moveTo>
                  <a:lnTo>
                    <a:pt x="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8"/>
            <p:cNvSpPr>
              <a:spLocks noChangeShapeType="1"/>
            </p:cNvSpPr>
            <p:nvPr/>
          </p:nvSpPr>
          <p:spPr bwMode="auto">
            <a:xfrm>
              <a:off x="2919" y="2552"/>
              <a:ext cx="822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3311" y="2522"/>
              <a:ext cx="37" cy="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0"/>
            <p:cNvSpPr>
              <a:spLocks noEditPoints="1"/>
            </p:cNvSpPr>
            <p:nvPr/>
          </p:nvSpPr>
          <p:spPr bwMode="auto">
            <a:xfrm>
              <a:off x="3304" y="2515"/>
              <a:ext cx="51" cy="77"/>
            </a:xfrm>
            <a:custGeom>
              <a:avLst/>
              <a:gdLst>
                <a:gd name="T0" fmla="*/ 37 w 51"/>
                <a:gd name="T1" fmla="*/ 13 h 77"/>
                <a:gd name="T2" fmla="*/ 37 w 51"/>
                <a:gd name="T3" fmla="*/ 64 h 77"/>
                <a:gd name="T4" fmla="*/ 14 w 51"/>
                <a:gd name="T5" fmla="*/ 64 h 77"/>
                <a:gd name="T6" fmla="*/ 14 w 51"/>
                <a:gd name="T7" fmla="*/ 13 h 77"/>
                <a:gd name="T8" fmla="*/ 37 w 51"/>
                <a:gd name="T9" fmla="*/ 13 h 77"/>
                <a:gd name="T10" fmla="*/ 51 w 51"/>
                <a:gd name="T11" fmla="*/ 0 h 77"/>
                <a:gd name="T12" fmla="*/ 37 w 51"/>
                <a:gd name="T13" fmla="*/ 0 h 77"/>
                <a:gd name="T14" fmla="*/ 14 w 51"/>
                <a:gd name="T15" fmla="*/ 0 h 77"/>
                <a:gd name="T16" fmla="*/ 0 w 51"/>
                <a:gd name="T17" fmla="*/ 0 h 77"/>
                <a:gd name="T18" fmla="*/ 0 w 51"/>
                <a:gd name="T19" fmla="*/ 13 h 77"/>
                <a:gd name="T20" fmla="*/ 0 w 51"/>
                <a:gd name="T21" fmla="*/ 64 h 77"/>
                <a:gd name="T22" fmla="*/ 0 w 51"/>
                <a:gd name="T23" fmla="*/ 77 h 77"/>
                <a:gd name="T24" fmla="*/ 14 w 51"/>
                <a:gd name="T25" fmla="*/ 77 h 77"/>
                <a:gd name="T26" fmla="*/ 37 w 51"/>
                <a:gd name="T27" fmla="*/ 77 h 77"/>
                <a:gd name="T28" fmla="*/ 51 w 51"/>
                <a:gd name="T29" fmla="*/ 77 h 77"/>
                <a:gd name="T30" fmla="*/ 51 w 51"/>
                <a:gd name="T31" fmla="*/ 64 h 77"/>
                <a:gd name="T32" fmla="*/ 51 w 51"/>
                <a:gd name="T33" fmla="*/ 13 h 77"/>
                <a:gd name="T34" fmla="*/ 51 w 51"/>
                <a:gd name="T35" fmla="*/ 0 h 77"/>
                <a:gd name="T36" fmla="*/ 51 w 51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77">
                  <a:moveTo>
                    <a:pt x="37" y="13"/>
                  </a:moveTo>
                  <a:lnTo>
                    <a:pt x="37" y="64"/>
                  </a:lnTo>
                  <a:lnTo>
                    <a:pt x="14" y="64"/>
                  </a:lnTo>
                  <a:lnTo>
                    <a:pt x="14" y="13"/>
                  </a:lnTo>
                  <a:lnTo>
                    <a:pt x="37" y="13"/>
                  </a:lnTo>
                  <a:close/>
                  <a:moveTo>
                    <a:pt x="51" y="0"/>
                  </a:moveTo>
                  <a:lnTo>
                    <a:pt x="37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37" y="77"/>
                  </a:lnTo>
                  <a:lnTo>
                    <a:pt x="51" y="77"/>
                  </a:lnTo>
                  <a:lnTo>
                    <a:pt x="51" y="64"/>
                  </a:lnTo>
                  <a:lnTo>
                    <a:pt x="51" y="13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1"/>
            <p:cNvSpPr>
              <a:spLocks noChangeArrowheads="1"/>
            </p:cNvSpPr>
            <p:nvPr/>
          </p:nvSpPr>
          <p:spPr bwMode="auto">
            <a:xfrm>
              <a:off x="3318" y="2528"/>
              <a:ext cx="23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auto">
            <a:xfrm>
              <a:off x="3304" y="2515"/>
              <a:ext cx="51" cy="77"/>
            </a:xfrm>
            <a:custGeom>
              <a:avLst/>
              <a:gdLst>
                <a:gd name="T0" fmla="*/ 51 w 51"/>
                <a:gd name="T1" fmla="*/ 0 h 77"/>
                <a:gd name="T2" fmla="*/ 37 w 51"/>
                <a:gd name="T3" fmla="*/ 0 h 77"/>
                <a:gd name="T4" fmla="*/ 14 w 51"/>
                <a:gd name="T5" fmla="*/ 0 h 77"/>
                <a:gd name="T6" fmla="*/ 0 w 51"/>
                <a:gd name="T7" fmla="*/ 0 h 77"/>
                <a:gd name="T8" fmla="*/ 0 w 51"/>
                <a:gd name="T9" fmla="*/ 13 h 77"/>
                <a:gd name="T10" fmla="*/ 0 w 51"/>
                <a:gd name="T11" fmla="*/ 64 h 77"/>
                <a:gd name="T12" fmla="*/ 0 w 51"/>
                <a:gd name="T13" fmla="*/ 77 h 77"/>
                <a:gd name="T14" fmla="*/ 14 w 51"/>
                <a:gd name="T15" fmla="*/ 77 h 77"/>
                <a:gd name="T16" fmla="*/ 37 w 51"/>
                <a:gd name="T17" fmla="*/ 77 h 77"/>
                <a:gd name="T18" fmla="*/ 51 w 51"/>
                <a:gd name="T19" fmla="*/ 77 h 77"/>
                <a:gd name="T20" fmla="*/ 51 w 51"/>
                <a:gd name="T21" fmla="*/ 64 h 77"/>
                <a:gd name="T22" fmla="*/ 51 w 51"/>
                <a:gd name="T23" fmla="*/ 13 h 77"/>
                <a:gd name="T24" fmla="*/ 51 w 51"/>
                <a:gd name="T25" fmla="*/ 0 h 77"/>
                <a:gd name="T26" fmla="*/ 51 w 51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7">
                  <a:moveTo>
                    <a:pt x="51" y="0"/>
                  </a:moveTo>
                  <a:lnTo>
                    <a:pt x="37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37" y="77"/>
                  </a:lnTo>
                  <a:lnTo>
                    <a:pt x="51" y="77"/>
                  </a:lnTo>
                  <a:lnTo>
                    <a:pt x="51" y="64"/>
                  </a:lnTo>
                  <a:lnTo>
                    <a:pt x="51" y="13"/>
                  </a:lnTo>
                  <a:lnTo>
                    <a:pt x="51" y="0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3"/>
            <p:cNvSpPr>
              <a:spLocks/>
            </p:cNvSpPr>
            <p:nvPr/>
          </p:nvSpPr>
          <p:spPr bwMode="auto">
            <a:xfrm>
              <a:off x="2553" y="2676"/>
              <a:ext cx="600" cy="0"/>
            </a:xfrm>
            <a:custGeom>
              <a:avLst/>
              <a:gdLst>
                <a:gd name="T0" fmla="*/ 0 w 600"/>
                <a:gd name="T1" fmla="*/ 600 w 600"/>
                <a:gd name="T2" fmla="*/ 0 w 6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00">
                  <a:moveTo>
                    <a:pt x="0" y="0"/>
                  </a:moveTo>
                  <a:lnTo>
                    <a:pt x="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54"/>
            <p:cNvSpPr>
              <a:spLocks noChangeShapeType="1"/>
            </p:cNvSpPr>
            <p:nvPr/>
          </p:nvSpPr>
          <p:spPr bwMode="auto">
            <a:xfrm>
              <a:off x="2553" y="2676"/>
              <a:ext cx="600" cy="0"/>
            </a:xfrm>
            <a:prstGeom prst="line">
              <a:avLst/>
            </a:prstGeom>
            <a:noFill/>
            <a:ln w="20638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55"/>
            <p:cNvSpPr>
              <a:spLocks noChangeArrowheads="1"/>
            </p:cNvSpPr>
            <p:nvPr/>
          </p:nvSpPr>
          <p:spPr bwMode="auto">
            <a:xfrm>
              <a:off x="2815" y="2642"/>
              <a:ext cx="80" cy="67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6"/>
            <p:cNvSpPr>
              <a:spLocks noEditPoints="1"/>
            </p:cNvSpPr>
            <p:nvPr/>
          </p:nvSpPr>
          <p:spPr bwMode="auto">
            <a:xfrm>
              <a:off x="2808" y="2636"/>
              <a:ext cx="94" cy="80"/>
            </a:xfrm>
            <a:custGeom>
              <a:avLst/>
              <a:gdLst>
                <a:gd name="T0" fmla="*/ 80 w 94"/>
                <a:gd name="T1" fmla="*/ 13 h 80"/>
                <a:gd name="T2" fmla="*/ 80 w 94"/>
                <a:gd name="T3" fmla="*/ 67 h 80"/>
                <a:gd name="T4" fmla="*/ 13 w 94"/>
                <a:gd name="T5" fmla="*/ 67 h 80"/>
                <a:gd name="T6" fmla="*/ 13 w 94"/>
                <a:gd name="T7" fmla="*/ 13 h 80"/>
                <a:gd name="T8" fmla="*/ 80 w 94"/>
                <a:gd name="T9" fmla="*/ 13 h 80"/>
                <a:gd name="T10" fmla="*/ 94 w 94"/>
                <a:gd name="T11" fmla="*/ 0 h 80"/>
                <a:gd name="T12" fmla="*/ 80 w 94"/>
                <a:gd name="T13" fmla="*/ 0 h 80"/>
                <a:gd name="T14" fmla="*/ 13 w 94"/>
                <a:gd name="T15" fmla="*/ 0 h 80"/>
                <a:gd name="T16" fmla="*/ 0 w 94"/>
                <a:gd name="T17" fmla="*/ 0 h 80"/>
                <a:gd name="T18" fmla="*/ 0 w 94"/>
                <a:gd name="T19" fmla="*/ 13 h 80"/>
                <a:gd name="T20" fmla="*/ 0 w 94"/>
                <a:gd name="T21" fmla="*/ 67 h 80"/>
                <a:gd name="T22" fmla="*/ 0 w 94"/>
                <a:gd name="T23" fmla="*/ 80 h 80"/>
                <a:gd name="T24" fmla="*/ 13 w 94"/>
                <a:gd name="T25" fmla="*/ 80 h 80"/>
                <a:gd name="T26" fmla="*/ 80 w 94"/>
                <a:gd name="T27" fmla="*/ 80 h 80"/>
                <a:gd name="T28" fmla="*/ 94 w 94"/>
                <a:gd name="T29" fmla="*/ 80 h 80"/>
                <a:gd name="T30" fmla="*/ 94 w 94"/>
                <a:gd name="T31" fmla="*/ 67 h 80"/>
                <a:gd name="T32" fmla="*/ 94 w 94"/>
                <a:gd name="T33" fmla="*/ 13 h 80"/>
                <a:gd name="T34" fmla="*/ 94 w 94"/>
                <a:gd name="T35" fmla="*/ 0 h 80"/>
                <a:gd name="T36" fmla="*/ 94 w 94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80">
                  <a:moveTo>
                    <a:pt x="80" y="13"/>
                  </a:moveTo>
                  <a:lnTo>
                    <a:pt x="80" y="67"/>
                  </a:lnTo>
                  <a:lnTo>
                    <a:pt x="13" y="67"/>
                  </a:lnTo>
                  <a:lnTo>
                    <a:pt x="13" y="13"/>
                  </a:lnTo>
                  <a:lnTo>
                    <a:pt x="80" y="13"/>
                  </a:lnTo>
                  <a:close/>
                  <a:moveTo>
                    <a:pt x="94" y="0"/>
                  </a:moveTo>
                  <a:lnTo>
                    <a:pt x="80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3" y="80"/>
                  </a:lnTo>
                  <a:lnTo>
                    <a:pt x="80" y="80"/>
                  </a:lnTo>
                  <a:lnTo>
                    <a:pt x="94" y="80"/>
                  </a:lnTo>
                  <a:lnTo>
                    <a:pt x="94" y="67"/>
                  </a:lnTo>
                  <a:lnTo>
                    <a:pt x="94" y="13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57"/>
            <p:cNvSpPr>
              <a:spLocks noChangeArrowheads="1"/>
            </p:cNvSpPr>
            <p:nvPr/>
          </p:nvSpPr>
          <p:spPr bwMode="auto">
            <a:xfrm>
              <a:off x="2821" y="2649"/>
              <a:ext cx="67" cy="5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8"/>
            <p:cNvSpPr>
              <a:spLocks/>
            </p:cNvSpPr>
            <p:nvPr/>
          </p:nvSpPr>
          <p:spPr bwMode="auto">
            <a:xfrm>
              <a:off x="2808" y="2636"/>
              <a:ext cx="94" cy="80"/>
            </a:xfrm>
            <a:custGeom>
              <a:avLst/>
              <a:gdLst>
                <a:gd name="T0" fmla="*/ 94 w 94"/>
                <a:gd name="T1" fmla="*/ 0 h 80"/>
                <a:gd name="T2" fmla="*/ 80 w 94"/>
                <a:gd name="T3" fmla="*/ 0 h 80"/>
                <a:gd name="T4" fmla="*/ 13 w 94"/>
                <a:gd name="T5" fmla="*/ 0 h 80"/>
                <a:gd name="T6" fmla="*/ 0 w 94"/>
                <a:gd name="T7" fmla="*/ 0 h 80"/>
                <a:gd name="T8" fmla="*/ 0 w 94"/>
                <a:gd name="T9" fmla="*/ 13 h 80"/>
                <a:gd name="T10" fmla="*/ 0 w 94"/>
                <a:gd name="T11" fmla="*/ 67 h 80"/>
                <a:gd name="T12" fmla="*/ 0 w 94"/>
                <a:gd name="T13" fmla="*/ 80 h 80"/>
                <a:gd name="T14" fmla="*/ 13 w 94"/>
                <a:gd name="T15" fmla="*/ 80 h 80"/>
                <a:gd name="T16" fmla="*/ 80 w 94"/>
                <a:gd name="T17" fmla="*/ 80 h 80"/>
                <a:gd name="T18" fmla="*/ 94 w 94"/>
                <a:gd name="T19" fmla="*/ 80 h 80"/>
                <a:gd name="T20" fmla="*/ 94 w 94"/>
                <a:gd name="T21" fmla="*/ 67 h 80"/>
                <a:gd name="T22" fmla="*/ 94 w 94"/>
                <a:gd name="T23" fmla="*/ 13 h 80"/>
                <a:gd name="T24" fmla="*/ 94 w 94"/>
                <a:gd name="T25" fmla="*/ 0 h 80"/>
                <a:gd name="T26" fmla="*/ 94 w 94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80">
                  <a:moveTo>
                    <a:pt x="94" y="0"/>
                  </a:moveTo>
                  <a:lnTo>
                    <a:pt x="80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7"/>
                  </a:lnTo>
                  <a:lnTo>
                    <a:pt x="0" y="80"/>
                  </a:lnTo>
                  <a:lnTo>
                    <a:pt x="13" y="80"/>
                  </a:lnTo>
                  <a:lnTo>
                    <a:pt x="80" y="80"/>
                  </a:lnTo>
                  <a:lnTo>
                    <a:pt x="94" y="80"/>
                  </a:lnTo>
                  <a:lnTo>
                    <a:pt x="94" y="67"/>
                  </a:lnTo>
                  <a:lnTo>
                    <a:pt x="94" y="13"/>
                  </a:lnTo>
                  <a:lnTo>
                    <a:pt x="94" y="0"/>
                  </a:lnTo>
                  <a:lnTo>
                    <a:pt x="94" y="0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9"/>
            <p:cNvSpPr>
              <a:spLocks/>
            </p:cNvSpPr>
            <p:nvPr/>
          </p:nvSpPr>
          <p:spPr bwMode="auto">
            <a:xfrm>
              <a:off x="2875" y="2924"/>
              <a:ext cx="560" cy="0"/>
            </a:xfrm>
            <a:custGeom>
              <a:avLst/>
              <a:gdLst>
                <a:gd name="T0" fmla="*/ 0 w 560"/>
                <a:gd name="T1" fmla="*/ 560 w 560"/>
                <a:gd name="T2" fmla="*/ 0 w 56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60">
                  <a:moveTo>
                    <a:pt x="0" y="0"/>
                  </a:moveTo>
                  <a:lnTo>
                    <a:pt x="5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0"/>
            <p:cNvSpPr>
              <a:spLocks noChangeShapeType="1"/>
            </p:cNvSpPr>
            <p:nvPr/>
          </p:nvSpPr>
          <p:spPr bwMode="auto">
            <a:xfrm>
              <a:off x="2875" y="2924"/>
              <a:ext cx="560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61"/>
            <p:cNvSpPr>
              <a:spLocks noChangeArrowheads="1"/>
            </p:cNvSpPr>
            <p:nvPr/>
          </p:nvSpPr>
          <p:spPr bwMode="auto">
            <a:xfrm>
              <a:off x="3120" y="2891"/>
              <a:ext cx="74" cy="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 noEditPoints="1"/>
            </p:cNvSpPr>
            <p:nvPr/>
          </p:nvSpPr>
          <p:spPr bwMode="auto">
            <a:xfrm>
              <a:off x="3113" y="2884"/>
              <a:ext cx="87" cy="77"/>
            </a:xfrm>
            <a:custGeom>
              <a:avLst/>
              <a:gdLst>
                <a:gd name="T0" fmla="*/ 74 w 87"/>
                <a:gd name="T1" fmla="*/ 13 h 77"/>
                <a:gd name="T2" fmla="*/ 74 w 87"/>
                <a:gd name="T3" fmla="*/ 64 h 77"/>
                <a:gd name="T4" fmla="*/ 14 w 87"/>
                <a:gd name="T5" fmla="*/ 64 h 77"/>
                <a:gd name="T6" fmla="*/ 14 w 87"/>
                <a:gd name="T7" fmla="*/ 13 h 77"/>
                <a:gd name="T8" fmla="*/ 74 w 87"/>
                <a:gd name="T9" fmla="*/ 13 h 77"/>
                <a:gd name="T10" fmla="*/ 87 w 87"/>
                <a:gd name="T11" fmla="*/ 0 h 77"/>
                <a:gd name="T12" fmla="*/ 74 w 87"/>
                <a:gd name="T13" fmla="*/ 0 h 77"/>
                <a:gd name="T14" fmla="*/ 14 w 87"/>
                <a:gd name="T15" fmla="*/ 0 h 77"/>
                <a:gd name="T16" fmla="*/ 0 w 87"/>
                <a:gd name="T17" fmla="*/ 0 h 77"/>
                <a:gd name="T18" fmla="*/ 0 w 87"/>
                <a:gd name="T19" fmla="*/ 13 h 77"/>
                <a:gd name="T20" fmla="*/ 0 w 87"/>
                <a:gd name="T21" fmla="*/ 64 h 77"/>
                <a:gd name="T22" fmla="*/ 0 w 87"/>
                <a:gd name="T23" fmla="*/ 77 h 77"/>
                <a:gd name="T24" fmla="*/ 14 w 87"/>
                <a:gd name="T25" fmla="*/ 77 h 77"/>
                <a:gd name="T26" fmla="*/ 74 w 87"/>
                <a:gd name="T27" fmla="*/ 77 h 77"/>
                <a:gd name="T28" fmla="*/ 87 w 87"/>
                <a:gd name="T29" fmla="*/ 77 h 77"/>
                <a:gd name="T30" fmla="*/ 87 w 87"/>
                <a:gd name="T31" fmla="*/ 64 h 77"/>
                <a:gd name="T32" fmla="*/ 87 w 87"/>
                <a:gd name="T33" fmla="*/ 13 h 77"/>
                <a:gd name="T34" fmla="*/ 87 w 87"/>
                <a:gd name="T35" fmla="*/ 0 h 77"/>
                <a:gd name="T36" fmla="*/ 87 w 87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77">
                  <a:moveTo>
                    <a:pt x="74" y="13"/>
                  </a:moveTo>
                  <a:lnTo>
                    <a:pt x="74" y="64"/>
                  </a:lnTo>
                  <a:lnTo>
                    <a:pt x="14" y="64"/>
                  </a:lnTo>
                  <a:lnTo>
                    <a:pt x="14" y="13"/>
                  </a:lnTo>
                  <a:lnTo>
                    <a:pt x="74" y="13"/>
                  </a:lnTo>
                  <a:close/>
                  <a:moveTo>
                    <a:pt x="87" y="0"/>
                  </a:moveTo>
                  <a:lnTo>
                    <a:pt x="7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74" y="77"/>
                  </a:lnTo>
                  <a:lnTo>
                    <a:pt x="87" y="77"/>
                  </a:lnTo>
                  <a:lnTo>
                    <a:pt x="87" y="64"/>
                  </a:lnTo>
                  <a:lnTo>
                    <a:pt x="87" y="13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3"/>
            <p:cNvSpPr>
              <a:spLocks noChangeArrowheads="1"/>
            </p:cNvSpPr>
            <p:nvPr/>
          </p:nvSpPr>
          <p:spPr bwMode="auto">
            <a:xfrm>
              <a:off x="3127" y="2897"/>
              <a:ext cx="6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3113" y="2884"/>
              <a:ext cx="87" cy="77"/>
            </a:xfrm>
            <a:custGeom>
              <a:avLst/>
              <a:gdLst>
                <a:gd name="T0" fmla="*/ 87 w 87"/>
                <a:gd name="T1" fmla="*/ 0 h 77"/>
                <a:gd name="T2" fmla="*/ 74 w 87"/>
                <a:gd name="T3" fmla="*/ 0 h 77"/>
                <a:gd name="T4" fmla="*/ 14 w 87"/>
                <a:gd name="T5" fmla="*/ 0 h 77"/>
                <a:gd name="T6" fmla="*/ 0 w 87"/>
                <a:gd name="T7" fmla="*/ 0 h 77"/>
                <a:gd name="T8" fmla="*/ 0 w 87"/>
                <a:gd name="T9" fmla="*/ 13 h 77"/>
                <a:gd name="T10" fmla="*/ 0 w 87"/>
                <a:gd name="T11" fmla="*/ 64 h 77"/>
                <a:gd name="T12" fmla="*/ 0 w 87"/>
                <a:gd name="T13" fmla="*/ 77 h 77"/>
                <a:gd name="T14" fmla="*/ 14 w 87"/>
                <a:gd name="T15" fmla="*/ 77 h 77"/>
                <a:gd name="T16" fmla="*/ 74 w 87"/>
                <a:gd name="T17" fmla="*/ 77 h 77"/>
                <a:gd name="T18" fmla="*/ 87 w 87"/>
                <a:gd name="T19" fmla="*/ 77 h 77"/>
                <a:gd name="T20" fmla="*/ 87 w 87"/>
                <a:gd name="T21" fmla="*/ 64 h 77"/>
                <a:gd name="T22" fmla="*/ 87 w 87"/>
                <a:gd name="T23" fmla="*/ 13 h 77"/>
                <a:gd name="T24" fmla="*/ 87 w 87"/>
                <a:gd name="T25" fmla="*/ 0 h 77"/>
                <a:gd name="T26" fmla="*/ 87 w 87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77">
                  <a:moveTo>
                    <a:pt x="87" y="0"/>
                  </a:moveTo>
                  <a:lnTo>
                    <a:pt x="7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74" y="77"/>
                  </a:lnTo>
                  <a:lnTo>
                    <a:pt x="87" y="77"/>
                  </a:lnTo>
                  <a:lnTo>
                    <a:pt x="87" y="64"/>
                  </a:lnTo>
                  <a:lnTo>
                    <a:pt x="87" y="13"/>
                  </a:lnTo>
                  <a:lnTo>
                    <a:pt x="87" y="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5"/>
            <p:cNvSpPr>
              <a:spLocks/>
            </p:cNvSpPr>
            <p:nvPr/>
          </p:nvSpPr>
          <p:spPr bwMode="auto">
            <a:xfrm>
              <a:off x="2375" y="3045"/>
              <a:ext cx="919" cy="0"/>
            </a:xfrm>
            <a:custGeom>
              <a:avLst/>
              <a:gdLst>
                <a:gd name="T0" fmla="*/ 0 w 919"/>
                <a:gd name="T1" fmla="*/ 919 w 919"/>
                <a:gd name="T2" fmla="*/ 0 w 9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19">
                  <a:moveTo>
                    <a:pt x="0" y="0"/>
                  </a:moveTo>
                  <a:lnTo>
                    <a:pt x="9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66"/>
            <p:cNvSpPr>
              <a:spLocks noChangeShapeType="1"/>
            </p:cNvSpPr>
            <p:nvPr/>
          </p:nvSpPr>
          <p:spPr bwMode="auto">
            <a:xfrm>
              <a:off x="2375" y="3045"/>
              <a:ext cx="919" cy="0"/>
            </a:xfrm>
            <a:prstGeom prst="line">
              <a:avLst/>
            </a:prstGeom>
            <a:noFill/>
            <a:ln w="20638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67"/>
            <p:cNvSpPr>
              <a:spLocks noChangeArrowheads="1"/>
            </p:cNvSpPr>
            <p:nvPr/>
          </p:nvSpPr>
          <p:spPr bwMode="auto">
            <a:xfrm>
              <a:off x="2818" y="3015"/>
              <a:ext cx="33" cy="64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8"/>
            <p:cNvSpPr>
              <a:spLocks noEditPoints="1"/>
            </p:cNvSpPr>
            <p:nvPr/>
          </p:nvSpPr>
          <p:spPr bwMode="auto">
            <a:xfrm>
              <a:off x="2811" y="3008"/>
              <a:ext cx="47" cy="77"/>
            </a:xfrm>
            <a:custGeom>
              <a:avLst/>
              <a:gdLst>
                <a:gd name="T0" fmla="*/ 34 w 47"/>
                <a:gd name="T1" fmla="*/ 13 h 77"/>
                <a:gd name="T2" fmla="*/ 34 w 47"/>
                <a:gd name="T3" fmla="*/ 64 h 77"/>
                <a:gd name="T4" fmla="*/ 14 w 47"/>
                <a:gd name="T5" fmla="*/ 64 h 77"/>
                <a:gd name="T6" fmla="*/ 14 w 47"/>
                <a:gd name="T7" fmla="*/ 13 h 77"/>
                <a:gd name="T8" fmla="*/ 34 w 47"/>
                <a:gd name="T9" fmla="*/ 13 h 77"/>
                <a:gd name="T10" fmla="*/ 47 w 47"/>
                <a:gd name="T11" fmla="*/ 0 h 77"/>
                <a:gd name="T12" fmla="*/ 34 w 47"/>
                <a:gd name="T13" fmla="*/ 0 h 77"/>
                <a:gd name="T14" fmla="*/ 14 w 47"/>
                <a:gd name="T15" fmla="*/ 0 h 77"/>
                <a:gd name="T16" fmla="*/ 0 w 47"/>
                <a:gd name="T17" fmla="*/ 0 h 77"/>
                <a:gd name="T18" fmla="*/ 0 w 47"/>
                <a:gd name="T19" fmla="*/ 13 h 77"/>
                <a:gd name="T20" fmla="*/ 0 w 47"/>
                <a:gd name="T21" fmla="*/ 64 h 77"/>
                <a:gd name="T22" fmla="*/ 0 w 47"/>
                <a:gd name="T23" fmla="*/ 77 h 77"/>
                <a:gd name="T24" fmla="*/ 14 w 47"/>
                <a:gd name="T25" fmla="*/ 77 h 77"/>
                <a:gd name="T26" fmla="*/ 34 w 47"/>
                <a:gd name="T27" fmla="*/ 77 h 77"/>
                <a:gd name="T28" fmla="*/ 47 w 47"/>
                <a:gd name="T29" fmla="*/ 77 h 77"/>
                <a:gd name="T30" fmla="*/ 47 w 47"/>
                <a:gd name="T31" fmla="*/ 64 h 77"/>
                <a:gd name="T32" fmla="*/ 47 w 47"/>
                <a:gd name="T33" fmla="*/ 13 h 77"/>
                <a:gd name="T34" fmla="*/ 47 w 47"/>
                <a:gd name="T35" fmla="*/ 0 h 77"/>
                <a:gd name="T36" fmla="*/ 47 w 47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77">
                  <a:moveTo>
                    <a:pt x="34" y="13"/>
                  </a:moveTo>
                  <a:lnTo>
                    <a:pt x="34" y="64"/>
                  </a:lnTo>
                  <a:lnTo>
                    <a:pt x="14" y="64"/>
                  </a:lnTo>
                  <a:lnTo>
                    <a:pt x="14" y="13"/>
                  </a:lnTo>
                  <a:lnTo>
                    <a:pt x="34" y="13"/>
                  </a:lnTo>
                  <a:close/>
                  <a:moveTo>
                    <a:pt x="47" y="0"/>
                  </a:moveTo>
                  <a:lnTo>
                    <a:pt x="3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34" y="77"/>
                  </a:lnTo>
                  <a:lnTo>
                    <a:pt x="47" y="77"/>
                  </a:lnTo>
                  <a:lnTo>
                    <a:pt x="47" y="64"/>
                  </a:lnTo>
                  <a:lnTo>
                    <a:pt x="47" y="1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69"/>
            <p:cNvSpPr>
              <a:spLocks noChangeArrowheads="1"/>
            </p:cNvSpPr>
            <p:nvPr/>
          </p:nvSpPr>
          <p:spPr bwMode="auto">
            <a:xfrm>
              <a:off x="2825" y="3021"/>
              <a:ext cx="20" cy="5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0"/>
            <p:cNvSpPr>
              <a:spLocks/>
            </p:cNvSpPr>
            <p:nvPr/>
          </p:nvSpPr>
          <p:spPr bwMode="auto">
            <a:xfrm>
              <a:off x="2811" y="3008"/>
              <a:ext cx="47" cy="77"/>
            </a:xfrm>
            <a:custGeom>
              <a:avLst/>
              <a:gdLst>
                <a:gd name="T0" fmla="*/ 47 w 47"/>
                <a:gd name="T1" fmla="*/ 0 h 77"/>
                <a:gd name="T2" fmla="*/ 34 w 47"/>
                <a:gd name="T3" fmla="*/ 0 h 77"/>
                <a:gd name="T4" fmla="*/ 14 w 47"/>
                <a:gd name="T5" fmla="*/ 0 h 77"/>
                <a:gd name="T6" fmla="*/ 0 w 47"/>
                <a:gd name="T7" fmla="*/ 0 h 77"/>
                <a:gd name="T8" fmla="*/ 0 w 47"/>
                <a:gd name="T9" fmla="*/ 13 h 77"/>
                <a:gd name="T10" fmla="*/ 0 w 47"/>
                <a:gd name="T11" fmla="*/ 64 h 77"/>
                <a:gd name="T12" fmla="*/ 0 w 47"/>
                <a:gd name="T13" fmla="*/ 77 h 77"/>
                <a:gd name="T14" fmla="*/ 14 w 47"/>
                <a:gd name="T15" fmla="*/ 77 h 77"/>
                <a:gd name="T16" fmla="*/ 34 w 47"/>
                <a:gd name="T17" fmla="*/ 77 h 77"/>
                <a:gd name="T18" fmla="*/ 47 w 47"/>
                <a:gd name="T19" fmla="*/ 77 h 77"/>
                <a:gd name="T20" fmla="*/ 47 w 47"/>
                <a:gd name="T21" fmla="*/ 64 h 77"/>
                <a:gd name="T22" fmla="*/ 47 w 47"/>
                <a:gd name="T23" fmla="*/ 13 h 77"/>
                <a:gd name="T24" fmla="*/ 47 w 47"/>
                <a:gd name="T25" fmla="*/ 0 h 77"/>
                <a:gd name="T26" fmla="*/ 47 w 47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7">
                  <a:moveTo>
                    <a:pt x="47" y="0"/>
                  </a:moveTo>
                  <a:lnTo>
                    <a:pt x="34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34" y="77"/>
                  </a:lnTo>
                  <a:lnTo>
                    <a:pt x="47" y="77"/>
                  </a:lnTo>
                  <a:lnTo>
                    <a:pt x="47" y="64"/>
                  </a:lnTo>
                  <a:lnTo>
                    <a:pt x="47" y="13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1"/>
            <p:cNvSpPr>
              <a:spLocks/>
            </p:cNvSpPr>
            <p:nvPr/>
          </p:nvSpPr>
          <p:spPr bwMode="auto">
            <a:xfrm>
              <a:off x="2442" y="3297"/>
              <a:ext cx="842" cy="0"/>
            </a:xfrm>
            <a:custGeom>
              <a:avLst/>
              <a:gdLst>
                <a:gd name="T0" fmla="*/ 0 w 842"/>
                <a:gd name="T1" fmla="*/ 842 w 842"/>
                <a:gd name="T2" fmla="*/ 0 w 84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42">
                  <a:moveTo>
                    <a:pt x="0" y="0"/>
                  </a:moveTo>
                  <a:lnTo>
                    <a:pt x="8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72"/>
            <p:cNvSpPr>
              <a:spLocks noChangeShapeType="1"/>
            </p:cNvSpPr>
            <p:nvPr/>
          </p:nvSpPr>
          <p:spPr bwMode="auto">
            <a:xfrm>
              <a:off x="2442" y="3297"/>
              <a:ext cx="842" cy="0"/>
            </a:xfrm>
            <a:prstGeom prst="line">
              <a:avLst/>
            </a:prstGeom>
            <a:noFill/>
            <a:ln w="20638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73"/>
            <p:cNvSpPr>
              <a:spLocks noChangeArrowheads="1"/>
            </p:cNvSpPr>
            <p:nvPr/>
          </p:nvSpPr>
          <p:spPr bwMode="auto">
            <a:xfrm>
              <a:off x="2838" y="3263"/>
              <a:ext cx="47" cy="64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4"/>
            <p:cNvSpPr>
              <a:spLocks noEditPoints="1"/>
            </p:cNvSpPr>
            <p:nvPr/>
          </p:nvSpPr>
          <p:spPr bwMode="auto">
            <a:xfrm>
              <a:off x="2831" y="3256"/>
              <a:ext cx="61" cy="78"/>
            </a:xfrm>
            <a:custGeom>
              <a:avLst/>
              <a:gdLst>
                <a:gd name="T0" fmla="*/ 47 w 61"/>
                <a:gd name="T1" fmla="*/ 14 h 78"/>
                <a:gd name="T2" fmla="*/ 47 w 61"/>
                <a:gd name="T3" fmla="*/ 64 h 78"/>
                <a:gd name="T4" fmla="*/ 14 w 61"/>
                <a:gd name="T5" fmla="*/ 64 h 78"/>
                <a:gd name="T6" fmla="*/ 14 w 61"/>
                <a:gd name="T7" fmla="*/ 14 h 78"/>
                <a:gd name="T8" fmla="*/ 47 w 61"/>
                <a:gd name="T9" fmla="*/ 14 h 78"/>
                <a:gd name="T10" fmla="*/ 61 w 61"/>
                <a:gd name="T11" fmla="*/ 0 h 78"/>
                <a:gd name="T12" fmla="*/ 47 w 61"/>
                <a:gd name="T13" fmla="*/ 0 h 78"/>
                <a:gd name="T14" fmla="*/ 14 w 61"/>
                <a:gd name="T15" fmla="*/ 0 h 78"/>
                <a:gd name="T16" fmla="*/ 0 w 61"/>
                <a:gd name="T17" fmla="*/ 0 h 78"/>
                <a:gd name="T18" fmla="*/ 0 w 61"/>
                <a:gd name="T19" fmla="*/ 14 h 78"/>
                <a:gd name="T20" fmla="*/ 0 w 61"/>
                <a:gd name="T21" fmla="*/ 64 h 78"/>
                <a:gd name="T22" fmla="*/ 0 w 61"/>
                <a:gd name="T23" fmla="*/ 78 h 78"/>
                <a:gd name="T24" fmla="*/ 14 w 61"/>
                <a:gd name="T25" fmla="*/ 78 h 78"/>
                <a:gd name="T26" fmla="*/ 47 w 61"/>
                <a:gd name="T27" fmla="*/ 78 h 78"/>
                <a:gd name="T28" fmla="*/ 61 w 61"/>
                <a:gd name="T29" fmla="*/ 78 h 78"/>
                <a:gd name="T30" fmla="*/ 61 w 61"/>
                <a:gd name="T31" fmla="*/ 64 h 78"/>
                <a:gd name="T32" fmla="*/ 61 w 61"/>
                <a:gd name="T33" fmla="*/ 14 h 78"/>
                <a:gd name="T34" fmla="*/ 61 w 61"/>
                <a:gd name="T35" fmla="*/ 0 h 78"/>
                <a:gd name="T36" fmla="*/ 61 w 61"/>
                <a:gd name="T3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78">
                  <a:moveTo>
                    <a:pt x="47" y="14"/>
                  </a:moveTo>
                  <a:lnTo>
                    <a:pt x="47" y="64"/>
                  </a:lnTo>
                  <a:lnTo>
                    <a:pt x="14" y="64"/>
                  </a:lnTo>
                  <a:lnTo>
                    <a:pt x="14" y="14"/>
                  </a:lnTo>
                  <a:lnTo>
                    <a:pt x="47" y="14"/>
                  </a:lnTo>
                  <a:close/>
                  <a:moveTo>
                    <a:pt x="61" y="0"/>
                  </a:moveTo>
                  <a:lnTo>
                    <a:pt x="47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0" y="78"/>
                  </a:lnTo>
                  <a:lnTo>
                    <a:pt x="14" y="78"/>
                  </a:lnTo>
                  <a:lnTo>
                    <a:pt x="47" y="78"/>
                  </a:lnTo>
                  <a:lnTo>
                    <a:pt x="61" y="78"/>
                  </a:lnTo>
                  <a:lnTo>
                    <a:pt x="61" y="64"/>
                  </a:lnTo>
                  <a:lnTo>
                    <a:pt x="61" y="14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75"/>
            <p:cNvSpPr>
              <a:spLocks noChangeArrowheads="1"/>
            </p:cNvSpPr>
            <p:nvPr/>
          </p:nvSpPr>
          <p:spPr bwMode="auto">
            <a:xfrm>
              <a:off x="2845" y="3270"/>
              <a:ext cx="33" cy="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6"/>
            <p:cNvSpPr>
              <a:spLocks/>
            </p:cNvSpPr>
            <p:nvPr/>
          </p:nvSpPr>
          <p:spPr bwMode="auto">
            <a:xfrm>
              <a:off x="2831" y="3256"/>
              <a:ext cx="61" cy="78"/>
            </a:xfrm>
            <a:custGeom>
              <a:avLst/>
              <a:gdLst>
                <a:gd name="T0" fmla="*/ 61 w 61"/>
                <a:gd name="T1" fmla="*/ 0 h 78"/>
                <a:gd name="T2" fmla="*/ 47 w 61"/>
                <a:gd name="T3" fmla="*/ 0 h 78"/>
                <a:gd name="T4" fmla="*/ 14 w 61"/>
                <a:gd name="T5" fmla="*/ 0 h 78"/>
                <a:gd name="T6" fmla="*/ 0 w 61"/>
                <a:gd name="T7" fmla="*/ 0 h 78"/>
                <a:gd name="T8" fmla="*/ 0 w 61"/>
                <a:gd name="T9" fmla="*/ 14 h 78"/>
                <a:gd name="T10" fmla="*/ 0 w 61"/>
                <a:gd name="T11" fmla="*/ 64 h 78"/>
                <a:gd name="T12" fmla="*/ 0 w 61"/>
                <a:gd name="T13" fmla="*/ 78 h 78"/>
                <a:gd name="T14" fmla="*/ 14 w 61"/>
                <a:gd name="T15" fmla="*/ 78 h 78"/>
                <a:gd name="T16" fmla="*/ 47 w 61"/>
                <a:gd name="T17" fmla="*/ 78 h 78"/>
                <a:gd name="T18" fmla="*/ 61 w 61"/>
                <a:gd name="T19" fmla="*/ 78 h 78"/>
                <a:gd name="T20" fmla="*/ 61 w 61"/>
                <a:gd name="T21" fmla="*/ 64 h 78"/>
                <a:gd name="T22" fmla="*/ 61 w 61"/>
                <a:gd name="T23" fmla="*/ 14 h 78"/>
                <a:gd name="T24" fmla="*/ 61 w 61"/>
                <a:gd name="T25" fmla="*/ 0 h 78"/>
                <a:gd name="T26" fmla="*/ 61 w 61"/>
                <a:gd name="T2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78">
                  <a:moveTo>
                    <a:pt x="61" y="0"/>
                  </a:moveTo>
                  <a:lnTo>
                    <a:pt x="47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0" y="78"/>
                  </a:lnTo>
                  <a:lnTo>
                    <a:pt x="14" y="78"/>
                  </a:lnTo>
                  <a:lnTo>
                    <a:pt x="47" y="78"/>
                  </a:lnTo>
                  <a:lnTo>
                    <a:pt x="61" y="78"/>
                  </a:lnTo>
                  <a:lnTo>
                    <a:pt x="61" y="64"/>
                  </a:lnTo>
                  <a:lnTo>
                    <a:pt x="61" y="14"/>
                  </a:lnTo>
                  <a:lnTo>
                    <a:pt x="61" y="0"/>
                  </a:lnTo>
                  <a:lnTo>
                    <a:pt x="61" y="0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7"/>
            <p:cNvSpPr>
              <a:spLocks/>
            </p:cNvSpPr>
            <p:nvPr/>
          </p:nvSpPr>
          <p:spPr bwMode="auto">
            <a:xfrm>
              <a:off x="2892" y="3417"/>
              <a:ext cx="594" cy="0"/>
            </a:xfrm>
            <a:custGeom>
              <a:avLst/>
              <a:gdLst>
                <a:gd name="T0" fmla="*/ 0 w 594"/>
                <a:gd name="T1" fmla="*/ 594 w 594"/>
                <a:gd name="T2" fmla="*/ 0 w 59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4">
                  <a:moveTo>
                    <a:pt x="0" y="0"/>
                  </a:moveTo>
                  <a:lnTo>
                    <a:pt x="5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78"/>
            <p:cNvSpPr>
              <a:spLocks noChangeShapeType="1"/>
            </p:cNvSpPr>
            <p:nvPr/>
          </p:nvSpPr>
          <p:spPr bwMode="auto">
            <a:xfrm>
              <a:off x="2892" y="3417"/>
              <a:ext cx="594" cy="0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79"/>
            <p:cNvSpPr>
              <a:spLocks noChangeArrowheads="1"/>
            </p:cNvSpPr>
            <p:nvPr/>
          </p:nvSpPr>
          <p:spPr bwMode="auto">
            <a:xfrm>
              <a:off x="3160" y="3387"/>
              <a:ext cx="57" cy="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0"/>
            <p:cNvSpPr>
              <a:spLocks noEditPoints="1"/>
            </p:cNvSpPr>
            <p:nvPr/>
          </p:nvSpPr>
          <p:spPr bwMode="auto">
            <a:xfrm>
              <a:off x="3153" y="3381"/>
              <a:ext cx="71" cy="77"/>
            </a:xfrm>
            <a:custGeom>
              <a:avLst/>
              <a:gdLst>
                <a:gd name="T0" fmla="*/ 57 w 71"/>
                <a:gd name="T1" fmla="*/ 13 h 77"/>
                <a:gd name="T2" fmla="*/ 57 w 71"/>
                <a:gd name="T3" fmla="*/ 63 h 77"/>
                <a:gd name="T4" fmla="*/ 14 w 71"/>
                <a:gd name="T5" fmla="*/ 63 h 77"/>
                <a:gd name="T6" fmla="*/ 14 w 71"/>
                <a:gd name="T7" fmla="*/ 13 h 77"/>
                <a:gd name="T8" fmla="*/ 57 w 71"/>
                <a:gd name="T9" fmla="*/ 13 h 77"/>
                <a:gd name="T10" fmla="*/ 71 w 71"/>
                <a:gd name="T11" fmla="*/ 0 h 77"/>
                <a:gd name="T12" fmla="*/ 57 w 71"/>
                <a:gd name="T13" fmla="*/ 0 h 77"/>
                <a:gd name="T14" fmla="*/ 14 w 71"/>
                <a:gd name="T15" fmla="*/ 0 h 77"/>
                <a:gd name="T16" fmla="*/ 0 w 71"/>
                <a:gd name="T17" fmla="*/ 0 h 77"/>
                <a:gd name="T18" fmla="*/ 0 w 71"/>
                <a:gd name="T19" fmla="*/ 13 h 77"/>
                <a:gd name="T20" fmla="*/ 0 w 71"/>
                <a:gd name="T21" fmla="*/ 63 h 77"/>
                <a:gd name="T22" fmla="*/ 0 w 71"/>
                <a:gd name="T23" fmla="*/ 77 h 77"/>
                <a:gd name="T24" fmla="*/ 14 w 71"/>
                <a:gd name="T25" fmla="*/ 77 h 77"/>
                <a:gd name="T26" fmla="*/ 57 w 71"/>
                <a:gd name="T27" fmla="*/ 77 h 77"/>
                <a:gd name="T28" fmla="*/ 71 w 71"/>
                <a:gd name="T29" fmla="*/ 77 h 77"/>
                <a:gd name="T30" fmla="*/ 71 w 71"/>
                <a:gd name="T31" fmla="*/ 63 h 77"/>
                <a:gd name="T32" fmla="*/ 71 w 71"/>
                <a:gd name="T33" fmla="*/ 13 h 77"/>
                <a:gd name="T34" fmla="*/ 71 w 71"/>
                <a:gd name="T35" fmla="*/ 0 h 77"/>
                <a:gd name="T36" fmla="*/ 71 w 71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7">
                  <a:moveTo>
                    <a:pt x="57" y="13"/>
                  </a:moveTo>
                  <a:lnTo>
                    <a:pt x="57" y="63"/>
                  </a:lnTo>
                  <a:lnTo>
                    <a:pt x="14" y="63"/>
                  </a:lnTo>
                  <a:lnTo>
                    <a:pt x="14" y="13"/>
                  </a:lnTo>
                  <a:lnTo>
                    <a:pt x="57" y="13"/>
                  </a:lnTo>
                  <a:close/>
                  <a:moveTo>
                    <a:pt x="71" y="0"/>
                  </a:moveTo>
                  <a:lnTo>
                    <a:pt x="57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57" y="77"/>
                  </a:lnTo>
                  <a:lnTo>
                    <a:pt x="71" y="77"/>
                  </a:lnTo>
                  <a:lnTo>
                    <a:pt x="71" y="63"/>
                  </a:lnTo>
                  <a:lnTo>
                    <a:pt x="71" y="13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81"/>
            <p:cNvSpPr>
              <a:spLocks noChangeArrowheads="1"/>
            </p:cNvSpPr>
            <p:nvPr/>
          </p:nvSpPr>
          <p:spPr bwMode="auto">
            <a:xfrm>
              <a:off x="3167" y="3394"/>
              <a:ext cx="43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>
              <a:off x="3153" y="3381"/>
              <a:ext cx="71" cy="77"/>
            </a:xfrm>
            <a:custGeom>
              <a:avLst/>
              <a:gdLst>
                <a:gd name="T0" fmla="*/ 71 w 71"/>
                <a:gd name="T1" fmla="*/ 0 h 77"/>
                <a:gd name="T2" fmla="*/ 57 w 71"/>
                <a:gd name="T3" fmla="*/ 0 h 77"/>
                <a:gd name="T4" fmla="*/ 14 w 71"/>
                <a:gd name="T5" fmla="*/ 0 h 77"/>
                <a:gd name="T6" fmla="*/ 0 w 71"/>
                <a:gd name="T7" fmla="*/ 0 h 77"/>
                <a:gd name="T8" fmla="*/ 0 w 71"/>
                <a:gd name="T9" fmla="*/ 13 h 77"/>
                <a:gd name="T10" fmla="*/ 0 w 71"/>
                <a:gd name="T11" fmla="*/ 63 h 77"/>
                <a:gd name="T12" fmla="*/ 0 w 71"/>
                <a:gd name="T13" fmla="*/ 77 h 77"/>
                <a:gd name="T14" fmla="*/ 14 w 71"/>
                <a:gd name="T15" fmla="*/ 77 h 77"/>
                <a:gd name="T16" fmla="*/ 57 w 71"/>
                <a:gd name="T17" fmla="*/ 77 h 77"/>
                <a:gd name="T18" fmla="*/ 71 w 71"/>
                <a:gd name="T19" fmla="*/ 77 h 77"/>
                <a:gd name="T20" fmla="*/ 71 w 71"/>
                <a:gd name="T21" fmla="*/ 63 h 77"/>
                <a:gd name="T22" fmla="*/ 71 w 71"/>
                <a:gd name="T23" fmla="*/ 13 h 77"/>
                <a:gd name="T24" fmla="*/ 71 w 71"/>
                <a:gd name="T25" fmla="*/ 0 h 77"/>
                <a:gd name="T26" fmla="*/ 71 w 71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7">
                  <a:moveTo>
                    <a:pt x="71" y="0"/>
                  </a:moveTo>
                  <a:lnTo>
                    <a:pt x="57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14" y="77"/>
                  </a:lnTo>
                  <a:lnTo>
                    <a:pt x="57" y="77"/>
                  </a:lnTo>
                  <a:lnTo>
                    <a:pt x="71" y="77"/>
                  </a:lnTo>
                  <a:lnTo>
                    <a:pt x="71" y="63"/>
                  </a:lnTo>
                  <a:lnTo>
                    <a:pt x="71" y="13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83"/>
            <p:cNvSpPr>
              <a:spLocks noChangeShapeType="1"/>
            </p:cNvSpPr>
            <p:nvPr/>
          </p:nvSpPr>
          <p:spPr bwMode="auto">
            <a:xfrm>
              <a:off x="607" y="3548"/>
              <a:ext cx="4113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84"/>
            <p:cNvSpPr>
              <a:spLocks noChangeShapeType="1"/>
            </p:cNvSpPr>
            <p:nvPr/>
          </p:nvSpPr>
          <p:spPr bwMode="auto">
            <a:xfrm flipV="1">
              <a:off x="3643" y="3535"/>
              <a:ext cx="0" cy="13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 flipV="1">
              <a:off x="3643" y="3495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86"/>
            <p:cNvSpPr>
              <a:spLocks noChangeShapeType="1"/>
            </p:cNvSpPr>
            <p:nvPr/>
          </p:nvSpPr>
          <p:spPr bwMode="auto">
            <a:xfrm flipV="1">
              <a:off x="3643" y="345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V="1">
              <a:off x="3643" y="341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88"/>
            <p:cNvSpPr>
              <a:spLocks noChangeShapeType="1"/>
            </p:cNvSpPr>
            <p:nvPr/>
          </p:nvSpPr>
          <p:spPr bwMode="auto">
            <a:xfrm flipV="1">
              <a:off x="3643" y="337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89"/>
            <p:cNvSpPr>
              <a:spLocks noChangeShapeType="1"/>
            </p:cNvSpPr>
            <p:nvPr/>
          </p:nvSpPr>
          <p:spPr bwMode="auto">
            <a:xfrm flipV="1">
              <a:off x="3643" y="3334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 flipV="1">
              <a:off x="3643" y="329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 flipV="1">
              <a:off x="3643" y="325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 flipV="1">
              <a:off x="3643" y="321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93"/>
            <p:cNvSpPr>
              <a:spLocks noChangeShapeType="1"/>
            </p:cNvSpPr>
            <p:nvPr/>
          </p:nvSpPr>
          <p:spPr bwMode="auto">
            <a:xfrm flipV="1">
              <a:off x="3643" y="3172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94"/>
            <p:cNvSpPr>
              <a:spLocks noChangeShapeType="1"/>
            </p:cNvSpPr>
            <p:nvPr/>
          </p:nvSpPr>
          <p:spPr bwMode="auto">
            <a:xfrm flipV="1">
              <a:off x="3643" y="3132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95"/>
            <p:cNvSpPr>
              <a:spLocks noChangeShapeType="1"/>
            </p:cNvSpPr>
            <p:nvPr/>
          </p:nvSpPr>
          <p:spPr bwMode="auto">
            <a:xfrm flipV="1">
              <a:off x="3643" y="3092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96"/>
            <p:cNvSpPr>
              <a:spLocks noChangeShapeType="1"/>
            </p:cNvSpPr>
            <p:nvPr/>
          </p:nvSpPr>
          <p:spPr bwMode="auto">
            <a:xfrm flipV="1">
              <a:off x="3643" y="3052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97"/>
            <p:cNvSpPr>
              <a:spLocks noChangeShapeType="1"/>
            </p:cNvSpPr>
            <p:nvPr/>
          </p:nvSpPr>
          <p:spPr bwMode="auto">
            <a:xfrm flipV="1">
              <a:off x="3643" y="3011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 flipV="1">
              <a:off x="3643" y="2971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99"/>
            <p:cNvSpPr>
              <a:spLocks noChangeShapeType="1"/>
            </p:cNvSpPr>
            <p:nvPr/>
          </p:nvSpPr>
          <p:spPr bwMode="auto">
            <a:xfrm flipV="1">
              <a:off x="3643" y="2931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00"/>
            <p:cNvSpPr>
              <a:spLocks noChangeShapeType="1"/>
            </p:cNvSpPr>
            <p:nvPr/>
          </p:nvSpPr>
          <p:spPr bwMode="auto">
            <a:xfrm flipV="1">
              <a:off x="3643" y="2891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01"/>
            <p:cNvSpPr>
              <a:spLocks noChangeShapeType="1"/>
            </p:cNvSpPr>
            <p:nvPr/>
          </p:nvSpPr>
          <p:spPr bwMode="auto">
            <a:xfrm flipV="1">
              <a:off x="3643" y="2850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02"/>
            <p:cNvSpPr>
              <a:spLocks noChangeShapeType="1"/>
            </p:cNvSpPr>
            <p:nvPr/>
          </p:nvSpPr>
          <p:spPr bwMode="auto">
            <a:xfrm flipV="1">
              <a:off x="3643" y="2810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03"/>
            <p:cNvSpPr>
              <a:spLocks noChangeShapeType="1"/>
            </p:cNvSpPr>
            <p:nvPr/>
          </p:nvSpPr>
          <p:spPr bwMode="auto">
            <a:xfrm flipV="1">
              <a:off x="3643" y="2770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04"/>
            <p:cNvSpPr>
              <a:spLocks noChangeShapeType="1"/>
            </p:cNvSpPr>
            <p:nvPr/>
          </p:nvSpPr>
          <p:spPr bwMode="auto">
            <a:xfrm flipV="1">
              <a:off x="3643" y="2730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05"/>
            <p:cNvSpPr>
              <a:spLocks noChangeShapeType="1"/>
            </p:cNvSpPr>
            <p:nvPr/>
          </p:nvSpPr>
          <p:spPr bwMode="auto">
            <a:xfrm flipV="1">
              <a:off x="3643" y="2689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06"/>
            <p:cNvSpPr>
              <a:spLocks noChangeShapeType="1"/>
            </p:cNvSpPr>
            <p:nvPr/>
          </p:nvSpPr>
          <p:spPr bwMode="auto">
            <a:xfrm flipV="1">
              <a:off x="3643" y="2649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07"/>
            <p:cNvSpPr>
              <a:spLocks noChangeShapeType="1"/>
            </p:cNvSpPr>
            <p:nvPr/>
          </p:nvSpPr>
          <p:spPr bwMode="auto">
            <a:xfrm flipV="1">
              <a:off x="3643" y="2609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08"/>
            <p:cNvSpPr>
              <a:spLocks noChangeShapeType="1"/>
            </p:cNvSpPr>
            <p:nvPr/>
          </p:nvSpPr>
          <p:spPr bwMode="auto">
            <a:xfrm flipV="1">
              <a:off x="3643" y="2569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9"/>
            <p:cNvSpPr>
              <a:spLocks noChangeShapeType="1"/>
            </p:cNvSpPr>
            <p:nvPr/>
          </p:nvSpPr>
          <p:spPr bwMode="auto">
            <a:xfrm flipV="1">
              <a:off x="3643" y="2528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0"/>
            <p:cNvSpPr>
              <a:spLocks noChangeShapeType="1"/>
            </p:cNvSpPr>
            <p:nvPr/>
          </p:nvSpPr>
          <p:spPr bwMode="auto">
            <a:xfrm flipV="1">
              <a:off x="3643" y="2488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11"/>
            <p:cNvSpPr>
              <a:spLocks noChangeShapeType="1"/>
            </p:cNvSpPr>
            <p:nvPr/>
          </p:nvSpPr>
          <p:spPr bwMode="auto">
            <a:xfrm flipV="1">
              <a:off x="3643" y="2448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2"/>
            <p:cNvSpPr>
              <a:spLocks noChangeShapeType="1"/>
            </p:cNvSpPr>
            <p:nvPr/>
          </p:nvSpPr>
          <p:spPr bwMode="auto">
            <a:xfrm flipV="1">
              <a:off x="3643" y="2407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13"/>
            <p:cNvSpPr>
              <a:spLocks noChangeShapeType="1"/>
            </p:cNvSpPr>
            <p:nvPr/>
          </p:nvSpPr>
          <p:spPr bwMode="auto">
            <a:xfrm flipV="1">
              <a:off x="3643" y="2367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14"/>
            <p:cNvSpPr>
              <a:spLocks noChangeShapeType="1"/>
            </p:cNvSpPr>
            <p:nvPr/>
          </p:nvSpPr>
          <p:spPr bwMode="auto">
            <a:xfrm flipV="1">
              <a:off x="3643" y="2327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15"/>
            <p:cNvSpPr>
              <a:spLocks noChangeShapeType="1"/>
            </p:cNvSpPr>
            <p:nvPr/>
          </p:nvSpPr>
          <p:spPr bwMode="auto">
            <a:xfrm flipV="1">
              <a:off x="3643" y="2287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16"/>
            <p:cNvSpPr>
              <a:spLocks noChangeShapeType="1"/>
            </p:cNvSpPr>
            <p:nvPr/>
          </p:nvSpPr>
          <p:spPr bwMode="auto">
            <a:xfrm flipV="1">
              <a:off x="3643" y="2246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17"/>
            <p:cNvSpPr>
              <a:spLocks noChangeShapeType="1"/>
            </p:cNvSpPr>
            <p:nvPr/>
          </p:nvSpPr>
          <p:spPr bwMode="auto">
            <a:xfrm flipV="1">
              <a:off x="3643" y="2206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18"/>
            <p:cNvSpPr>
              <a:spLocks noChangeShapeType="1"/>
            </p:cNvSpPr>
            <p:nvPr/>
          </p:nvSpPr>
          <p:spPr bwMode="auto">
            <a:xfrm flipV="1">
              <a:off x="3643" y="2166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19"/>
            <p:cNvSpPr>
              <a:spLocks noChangeShapeType="1"/>
            </p:cNvSpPr>
            <p:nvPr/>
          </p:nvSpPr>
          <p:spPr bwMode="auto">
            <a:xfrm flipV="1">
              <a:off x="3643" y="2126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20"/>
            <p:cNvSpPr>
              <a:spLocks noChangeShapeType="1"/>
            </p:cNvSpPr>
            <p:nvPr/>
          </p:nvSpPr>
          <p:spPr bwMode="auto">
            <a:xfrm flipV="1">
              <a:off x="3643" y="2085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21"/>
            <p:cNvSpPr>
              <a:spLocks noChangeShapeType="1"/>
            </p:cNvSpPr>
            <p:nvPr/>
          </p:nvSpPr>
          <p:spPr bwMode="auto">
            <a:xfrm flipV="1">
              <a:off x="3643" y="2045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22"/>
            <p:cNvSpPr>
              <a:spLocks noChangeShapeType="1"/>
            </p:cNvSpPr>
            <p:nvPr/>
          </p:nvSpPr>
          <p:spPr bwMode="auto">
            <a:xfrm flipV="1">
              <a:off x="3643" y="2005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23"/>
            <p:cNvSpPr>
              <a:spLocks noChangeShapeType="1"/>
            </p:cNvSpPr>
            <p:nvPr/>
          </p:nvSpPr>
          <p:spPr bwMode="auto">
            <a:xfrm flipV="1">
              <a:off x="3643" y="1965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24"/>
            <p:cNvSpPr>
              <a:spLocks noChangeShapeType="1"/>
            </p:cNvSpPr>
            <p:nvPr/>
          </p:nvSpPr>
          <p:spPr bwMode="auto">
            <a:xfrm flipV="1">
              <a:off x="3643" y="192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25"/>
            <p:cNvSpPr>
              <a:spLocks noChangeShapeType="1"/>
            </p:cNvSpPr>
            <p:nvPr/>
          </p:nvSpPr>
          <p:spPr bwMode="auto">
            <a:xfrm flipV="1">
              <a:off x="3643" y="188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26"/>
            <p:cNvSpPr>
              <a:spLocks noChangeShapeType="1"/>
            </p:cNvSpPr>
            <p:nvPr/>
          </p:nvSpPr>
          <p:spPr bwMode="auto">
            <a:xfrm flipV="1">
              <a:off x="3643" y="1844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27"/>
            <p:cNvSpPr>
              <a:spLocks noChangeShapeType="1"/>
            </p:cNvSpPr>
            <p:nvPr/>
          </p:nvSpPr>
          <p:spPr bwMode="auto">
            <a:xfrm flipV="1">
              <a:off x="3643" y="180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28"/>
            <p:cNvSpPr>
              <a:spLocks noChangeShapeType="1"/>
            </p:cNvSpPr>
            <p:nvPr/>
          </p:nvSpPr>
          <p:spPr bwMode="auto">
            <a:xfrm flipV="1">
              <a:off x="3643" y="176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29"/>
            <p:cNvSpPr>
              <a:spLocks noChangeShapeType="1"/>
            </p:cNvSpPr>
            <p:nvPr/>
          </p:nvSpPr>
          <p:spPr bwMode="auto">
            <a:xfrm flipV="1">
              <a:off x="3643" y="172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30"/>
            <p:cNvSpPr>
              <a:spLocks noChangeShapeType="1"/>
            </p:cNvSpPr>
            <p:nvPr/>
          </p:nvSpPr>
          <p:spPr bwMode="auto">
            <a:xfrm flipV="1">
              <a:off x="3643" y="1683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31"/>
            <p:cNvSpPr>
              <a:spLocks noChangeShapeType="1"/>
            </p:cNvSpPr>
            <p:nvPr/>
          </p:nvSpPr>
          <p:spPr bwMode="auto">
            <a:xfrm flipV="1">
              <a:off x="3643" y="1642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32"/>
            <p:cNvSpPr>
              <a:spLocks noChangeShapeType="1"/>
            </p:cNvSpPr>
            <p:nvPr/>
          </p:nvSpPr>
          <p:spPr bwMode="auto">
            <a:xfrm flipV="1">
              <a:off x="3643" y="1602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133"/>
            <p:cNvSpPr>
              <a:spLocks noChangeShapeType="1"/>
            </p:cNvSpPr>
            <p:nvPr/>
          </p:nvSpPr>
          <p:spPr bwMode="auto">
            <a:xfrm flipV="1">
              <a:off x="3643" y="1562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34"/>
            <p:cNvSpPr>
              <a:spLocks noChangeShapeType="1"/>
            </p:cNvSpPr>
            <p:nvPr/>
          </p:nvSpPr>
          <p:spPr bwMode="auto">
            <a:xfrm flipV="1">
              <a:off x="3643" y="1522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135"/>
            <p:cNvSpPr>
              <a:spLocks noChangeShapeType="1"/>
            </p:cNvSpPr>
            <p:nvPr/>
          </p:nvSpPr>
          <p:spPr bwMode="auto">
            <a:xfrm flipV="1">
              <a:off x="3643" y="1481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136"/>
            <p:cNvSpPr>
              <a:spLocks noChangeShapeType="1"/>
            </p:cNvSpPr>
            <p:nvPr/>
          </p:nvSpPr>
          <p:spPr bwMode="auto">
            <a:xfrm flipV="1">
              <a:off x="3643" y="1441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137"/>
            <p:cNvSpPr>
              <a:spLocks noChangeShapeType="1"/>
            </p:cNvSpPr>
            <p:nvPr/>
          </p:nvSpPr>
          <p:spPr bwMode="auto">
            <a:xfrm flipV="1">
              <a:off x="3643" y="1401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138"/>
            <p:cNvSpPr>
              <a:spLocks noChangeShapeType="1"/>
            </p:cNvSpPr>
            <p:nvPr/>
          </p:nvSpPr>
          <p:spPr bwMode="auto">
            <a:xfrm flipV="1">
              <a:off x="3643" y="1361"/>
              <a:ext cx="0" cy="26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39"/>
            <p:cNvSpPr>
              <a:spLocks noChangeShapeType="1"/>
            </p:cNvSpPr>
            <p:nvPr/>
          </p:nvSpPr>
          <p:spPr bwMode="auto">
            <a:xfrm flipV="1">
              <a:off x="3643" y="1320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40"/>
            <p:cNvSpPr>
              <a:spLocks noChangeShapeType="1"/>
            </p:cNvSpPr>
            <p:nvPr/>
          </p:nvSpPr>
          <p:spPr bwMode="auto">
            <a:xfrm flipV="1">
              <a:off x="3643" y="1280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41"/>
            <p:cNvSpPr>
              <a:spLocks noChangeShapeType="1"/>
            </p:cNvSpPr>
            <p:nvPr/>
          </p:nvSpPr>
          <p:spPr bwMode="auto">
            <a:xfrm flipV="1">
              <a:off x="3643" y="1240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42"/>
            <p:cNvSpPr>
              <a:spLocks noChangeShapeType="1"/>
            </p:cNvSpPr>
            <p:nvPr/>
          </p:nvSpPr>
          <p:spPr bwMode="auto">
            <a:xfrm flipV="1">
              <a:off x="3643" y="1199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43"/>
            <p:cNvSpPr>
              <a:spLocks noChangeShapeType="1"/>
            </p:cNvSpPr>
            <p:nvPr/>
          </p:nvSpPr>
          <p:spPr bwMode="auto">
            <a:xfrm flipV="1">
              <a:off x="3643" y="1159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44"/>
            <p:cNvSpPr>
              <a:spLocks noChangeShapeType="1"/>
            </p:cNvSpPr>
            <p:nvPr/>
          </p:nvSpPr>
          <p:spPr bwMode="auto">
            <a:xfrm flipV="1">
              <a:off x="3643" y="1119"/>
              <a:ext cx="0" cy="27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45"/>
            <p:cNvSpPr>
              <a:spLocks noChangeShapeType="1"/>
            </p:cNvSpPr>
            <p:nvPr/>
          </p:nvSpPr>
          <p:spPr bwMode="auto">
            <a:xfrm flipV="1">
              <a:off x="3643" y="1089"/>
              <a:ext cx="0" cy="13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46"/>
            <p:cNvSpPr>
              <a:spLocks noChangeShapeType="1"/>
            </p:cNvSpPr>
            <p:nvPr/>
          </p:nvSpPr>
          <p:spPr bwMode="auto">
            <a:xfrm flipV="1">
              <a:off x="1365" y="3548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47"/>
            <p:cNvSpPr>
              <a:spLocks noChangeShapeType="1"/>
            </p:cNvSpPr>
            <p:nvPr/>
          </p:nvSpPr>
          <p:spPr bwMode="auto">
            <a:xfrm flipV="1">
              <a:off x="2754" y="3548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48"/>
            <p:cNvSpPr>
              <a:spLocks noChangeShapeType="1"/>
            </p:cNvSpPr>
            <p:nvPr/>
          </p:nvSpPr>
          <p:spPr bwMode="auto">
            <a:xfrm flipV="1">
              <a:off x="3271" y="3548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49"/>
            <p:cNvSpPr>
              <a:spLocks noChangeShapeType="1"/>
            </p:cNvSpPr>
            <p:nvPr/>
          </p:nvSpPr>
          <p:spPr bwMode="auto">
            <a:xfrm flipV="1">
              <a:off x="3643" y="3548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50"/>
            <p:cNvSpPr>
              <a:spLocks noChangeShapeType="1"/>
            </p:cNvSpPr>
            <p:nvPr/>
          </p:nvSpPr>
          <p:spPr bwMode="auto">
            <a:xfrm flipV="1">
              <a:off x="3925" y="3548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51"/>
            <p:cNvSpPr>
              <a:spLocks noChangeShapeType="1"/>
            </p:cNvSpPr>
            <p:nvPr/>
          </p:nvSpPr>
          <p:spPr bwMode="auto">
            <a:xfrm flipV="1">
              <a:off x="4160" y="3548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52"/>
            <p:cNvSpPr>
              <a:spLocks noChangeShapeType="1"/>
            </p:cNvSpPr>
            <p:nvPr/>
          </p:nvSpPr>
          <p:spPr bwMode="auto">
            <a:xfrm flipV="1">
              <a:off x="4358" y="3548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53"/>
            <p:cNvSpPr>
              <a:spLocks noChangeShapeType="1"/>
            </p:cNvSpPr>
            <p:nvPr/>
          </p:nvSpPr>
          <p:spPr bwMode="auto">
            <a:xfrm flipV="1">
              <a:off x="4526" y="3548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54"/>
            <p:cNvSpPr>
              <a:spLocks noChangeShapeType="1"/>
            </p:cNvSpPr>
            <p:nvPr/>
          </p:nvSpPr>
          <p:spPr bwMode="auto">
            <a:xfrm flipV="1">
              <a:off x="4677" y="3548"/>
              <a:ext cx="0" cy="41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55"/>
            <p:cNvSpPr>
              <a:spLocks noChangeShapeType="1"/>
            </p:cNvSpPr>
            <p:nvPr/>
          </p:nvSpPr>
          <p:spPr bwMode="auto">
            <a:xfrm>
              <a:off x="3720" y="3713"/>
              <a:ext cx="1071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6"/>
            <p:cNvSpPr>
              <a:spLocks/>
            </p:cNvSpPr>
            <p:nvPr/>
          </p:nvSpPr>
          <p:spPr bwMode="auto">
            <a:xfrm>
              <a:off x="4791" y="3683"/>
              <a:ext cx="90" cy="63"/>
            </a:xfrm>
            <a:custGeom>
              <a:avLst/>
              <a:gdLst>
                <a:gd name="T0" fmla="*/ 0 w 90"/>
                <a:gd name="T1" fmla="*/ 63 h 63"/>
                <a:gd name="T2" fmla="*/ 0 w 90"/>
                <a:gd name="T3" fmla="*/ 0 h 63"/>
                <a:gd name="T4" fmla="*/ 90 w 90"/>
                <a:gd name="T5" fmla="*/ 30 h 63"/>
                <a:gd name="T6" fmla="*/ 0 w 90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63">
                  <a:moveTo>
                    <a:pt x="0" y="63"/>
                  </a:moveTo>
                  <a:lnTo>
                    <a:pt x="0" y="0"/>
                  </a:lnTo>
                  <a:lnTo>
                    <a:pt x="90" y="3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157"/>
            <p:cNvSpPr>
              <a:spLocks noChangeShapeType="1"/>
            </p:cNvSpPr>
            <p:nvPr/>
          </p:nvSpPr>
          <p:spPr bwMode="auto">
            <a:xfrm flipH="1">
              <a:off x="546" y="3713"/>
              <a:ext cx="302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8"/>
            <p:cNvSpPr>
              <a:spLocks/>
            </p:cNvSpPr>
            <p:nvPr/>
          </p:nvSpPr>
          <p:spPr bwMode="auto">
            <a:xfrm>
              <a:off x="459" y="3683"/>
              <a:ext cx="87" cy="63"/>
            </a:xfrm>
            <a:custGeom>
              <a:avLst/>
              <a:gdLst>
                <a:gd name="T0" fmla="*/ 87 w 87"/>
                <a:gd name="T1" fmla="*/ 0 h 63"/>
                <a:gd name="T2" fmla="*/ 87 w 87"/>
                <a:gd name="T3" fmla="*/ 63 h 63"/>
                <a:gd name="T4" fmla="*/ 0 w 87"/>
                <a:gd name="T5" fmla="*/ 30 h 63"/>
                <a:gd name="T6" fmla="*/ 87 w 87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63">
                  <a:moveTo>
                    <a:pt x="87" y="0"/>
                  </a:moveTo>
                  <a:lnTo>
                    <a:pt x="87" y="63"/>
                  </a:lnTo>
                  <a:lnTo>
                    <a:pt x="0" y="3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356565" y="6429384"/>
            <a:ext cx="4001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San-Miguel </a:t>
            </a:r>
            <a:r>
              <a:rPr lang="en-US" sz="1200" b="1" dirty="0" smtClean="0">
                <a:solidFill>
                  <a:schemeClr val="bg1"/>
                </a:solidFill>
              </a:rPr>
              <a:t>JF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,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et al. </a:t>
            </a:r>
            <a:r>
              <a:rPr lang="en-US" sz="1200" b="1" i="1" dirty="0" smtClean="0">
                <a:solidFill>
                  <a:srgbClr val="FFFFFF"/>
                </a:solidFill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4742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.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003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4BC0BE"/>
      </a:hlink>
      <a:folHlink>
        <a:srgbClr val="33CC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33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4BC0BE"/>
      </a:hlink>
      <a:folHlink>
        <a:srgbClr val="33CC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33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4BC0BE"/>
      </a:hlink>
      <a:folHlink>
        <a:srgbClr val="33CC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33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3478</Words>
  <Application>Microsoft Office PowerPoint</Application>
  <PresentationFormat>On-screen Show (4:3)</PresentationFormat>
  <Paragraphs>1053</Paragraphs>
  <Slides>26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1_Custom Design</vt:lpstr>
      <vt:lpstr>5_Custom Design</vt:lpstr>
      <vt:lpstr>4_Custom Design</vt:lpstr>
      <vt:lpstr>3_Default Design</vt:lpstr>
      <vt:lpstr>1_Default Design</vt:lpstr>
      <vt:lpstr>2_Default Design</vt:lpstr>
      <vt:lpstr>PANORAMA 1:  Further Characterization of  Safety and Efficacy Update on ASH 2014 Presentations</vt:lpstr>
      <vt:lpstr>PowerPoint Presentation</vt:lpstr>
      <vt:lpstr>Histone Deacetylases (DACs):  Role in Cancer</vt:lpstr>
      <vt:lpstr>PowerPoint Presentation</vt:lpstr>
      <vt:lpstr>PANORAMA 1: Panobinostat +  Bortezomib + (Dex) in Relapsed MM:  Phase I and II Experience </vt:lpstr>
      <vt:lpstr>PANORAMA 1: Study Design  Randomized, Double-Blind, Phase III Study  in Relapsed or Relapsed and Refractory MM</vt:lpstr>
      <vt:lpstr>PANORAMA 1: Endpoint Met (PFS)</vt:lpstr>
      <vt:lpstr>PowerPoint Presentation</vt:lpstr>
      <vt:lpstr>PowerPoint Presentation</vt:lpstr>
      <vt:lpstr>Overall Survival at Time of Final  PFS Analysis</vt:lpstr>
      <vt:lpstr>OS: Second Interim Analysis (86% of Events) PANORAMA 1: Longer Median OS With PAN+BTZ+Dex</vt:lpstr>
      <vt:lpstr>PANORAMA 1: Dose Intensity</vt:lpstr>
      <vt:lpstr>Introduction: TP1/TP2 Analysis</vt:lpstr>
      <vt:lpstr>TP1/TP2 Analysis</vt:lpstr>
      <vt:lpstr>PANORAMA 1: Treatment Schedule</vt:lpstr>
      <vt:lpstr>Rationale and Methods</vt:lpstr>
      <vt:lpstr>Reasons for Treatment Discontinuation</vt:lpstr>
      <vt:lpstr>Summary of Efficacy by Treatment Phase</vt:lpstr>
      <vt:lpstr>Summary of Efficacy by Treatment Phase for Patients Who Completed TP2 </vt:lpstr>
      <vt:lpstr>Summary of Adverse Events by  Treatment Phase (Occurring in &gt;30% of Patients in Either Arm)</vt:lpstr>
      <vt:lpstr>Summary of AEs by Treatment Phase  Among Patients Who Completed TP2  (Occurring in &gt;30% of Patients in Either Arm) </vt:lpstr>
      <vt:lpstr>Phase I Experience: Incidence of Diarrhea  by Dose Cohort (B2207 Study PAN + Dex)</vt:lpstr>
      <vt:lpstr>Clinical Impact of Diarrhea in the  PANORAMA 1 Study</vt:lpstr>
      <vt:lpstr>Antidiarrheal Concomitant Medications</vt:lpstr>
      <vt:lpstr>Rate of Diarrhea Before and After the First  Dose Reduction for Patients Who Received  PAN-BTZ-Dex in Treatment Phase I </vt:lpstr>
      <vt:lpstr>Conclusions: TP1/TP2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Pallotti</dc:creator>
  <cp:lastModifiedBy>Christi Gray</cp:lastModifiedBy>
  <cp:revision>225</cp:revision>
  <dcterms:created xsi:type="dcterms:W3CDTF">2014-10-17T13:01:59Z</dcterms:created>
  <dcterms:modified xsi:type="dcterms:W3CDTF">2014-12-09T00:48:28Z</dcterms:modified>
</cp:coreProperties>
</file>